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11"/>
  </p:notesMasterIdLst>
  <p:handoutMasterIdLst>
    <p:handoutMasterId r:id="rId12"/>
  </p:handoutMasterIdLst>
  <p:sldIdLst>
    <p:sldId id="256" r:id="rId3"/>
    <p:sldId id="257" r:id="rId4"/>
    <p:sldId id="283" r:id="rId5"/>
    <p:sldId id="264" r:id="rId6"/>
    <p:sldId id="274" r:id="rId7"/>
    <p:sldId id="282" r:id="rId8"/>
    <p:sldId id="284" r:id="rId9"/>
    <p:sldId id="280" r:id="rId1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80484" autoAdjust="0"/>
  </p:normalViewPr>
  <p:slideViewPr>
    <p:cSldViewPr snapToGrid="0">
      <p:cViewPr varScale="1">
        <p:scale>
          <a:sx n="70" d="100"/>
          <a:sy n="70" d="100"/>
        </p:scale>
        <p:origin x="-912"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wia304_heuer.pptx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750726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417953117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image" Target="../media/image6.png"/><Relationship Id="rId7" Type="http://schemas.openxmlformats.org/officeDocument/2006/relationships/hyperlink" Target="http://silverlight.net/riaservice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png"/><Relationship Id="rId4" Type="http://schemas.openxmlformats.org/officeDocument/2006/relationships/hyperlink" Target="http://www.microsoft.com/teched" TargetMode="External"/><Relationship Id="rId9" Type="http://schemas.openxmlformats.org/officeDocument/2006/relationships/image" Target="../media/image8.emf"/></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Building Silverlight Apps</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lang="en-US" dirty="0" smtClean="0"/>
              <a:t>with RIA Services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46193" y="5436128"/>
            <a:ext cx="3812443" cy="1254958"/>
          </a:xfrm>
        </p:spPr>
        <p:txBody>
          <a:bodyPr>
            <a:normAutofit lnSpcReduction="10000"/>
          </a:bodyPr>
          <a:lstStyle/>
          <a:p>
            <a:r>
              <a:rPr lang="en-US" dirty="0" smtClean="0">
                <a:solidFill>
                  <a:schemeClr val="tx1"/>
                </a:solidFill>
              </a:rPr>
              <a:t>Tim Heuer</a:t>
            </a:r>
          </a:p>
          <a:p>
            <a:r>
              <a:rPr lang="en-US" dirty="0" smtClean="0">
                <a:solidFill>
                  <a:schemeClr val="tx1"/>
                </a:solidFill>
              </a:rPr>
              <a:t>Program Manager, Silverlight</a:t>
            </a:r>
          </a:p>
          <a:p>
            <a:r>
              <a:rPr lang="en-US" smtClean="0">
                <a:solidFill>
                  <a:schemeClr val="tx1"/>
                </a:solidFill>
              </a:rPr>
              <a:t>Microsoft</a:t>
            </a:r>
            <a:endParaRPr lang="en-US" dirty="0" smtClean="0">
              <a:solidFill>
                <a:schemeClr val="tx1"/>
              </a:solidFill>
            </a:endParaRPr>
          </a:p>
          <a:p>
            <a:r>
              <a:rPr lang="en-US" dirty="0" smtClean="0">
                <a:solidFill>
                  <a:schemeClr val="tx1"/>
                </a:solidFill>
              </a:rPr>
              <a:t>Session Code: WIA304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RIA Services?</a:t>
            </a:r>
            <a:endParaRPr lang="en-US" dirty="0"/>
          </a:p>
        </p:txBody>
      </p:sp>
      <p:sp>
        <p:nvSpPr>
          <p:cNvPr id="3" name="Text Placeholder 2"/>
          <p:cNvSpPr>
            <a:spLocks noGrp="1"/>
          </p:cNvSpPr>
          <p:nvPr>
            <p:ph type="body" sz="quarter" idx="10"/>
          </p:nvPr>
        </p:nvSpPr>
        <p:spPr/>
        <p:txBody>
          <a:bodyPr/>
          <a:lstStyle/>
          <a:p>
            <a:pPr marL="0" indent="0">
              <a:buNone/>
            </a:pPr>
            <a:r>
              <a:rPr lang="en-US" dirty="0"/>
              <a:t>Microsoft .NET RIA Services simplifies the traditional n-tier application pattern by bringing together the ASP.NET and Silverlight platforms. The RIA Services provides a pattern to write application logic that runs on the mid-tier and controls access to data for queries, changes and custom operations</a:t>
            </a:r>
            <a:r>
              <a:rPr lang="en-US" dirty="0" smtClean="0"/>
              <a:t>.</a:t>
            </a:r>
            <a:endParaRPr lang="en-US" dirty="0"/>
          </a:p>
        </p:txBody>
      </p:sp>
    </p:spTree>
    <p:extLst>
      <p:ext uri="{BB962C8B-B14F-4D97-AF65-F5344CB8AC3E}">
        <p14:creationId xmlns:p14="http://schemas.microsoft.com/office/powerpoint/2010/main" xmlns="" val="147330493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 an application using RIA Services</a:t>
            </a:r>
            <a:br>
              <a:rPr lang="en-US" dirty="0" smtClean="0"/>
            </a:br>
            <a:r>
              <a:rPr lang="en-US" smtClean="0"/>
              <a:t>and Visual Studio 2010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8" name="Rectangle 27"/>
          <p:cNvSpPr/>
          <p:nvPr/>
        </p:nvSpPr>
        <p:spPr>
          <a:xfrm>
            <a:off x="5257800" y="4474336"/>
            <a:ext cx="3552615" cy="1015663"/>
          </a:xfrm>
          <a:prstGeom prst="rect">
            <a:avLst/>
          </a:prstGeom>
        </p:spPr>
        <p:txBody>
          <a:bodyPr wrap="square">
            <a:spAutoFit/>
          </a:bodyPr>
          <a:lstStyle/>
          <a:p>
            <a:pPr>
              <a:spcBef>
                <a:spcPts val="600"/>
              </a:spcBef>
              <a:tabLst>
                <a:tab pos="1828800" algn="l"/>
              </a:tabLst>
            </a:pPr>
            <a:r>
              <a:rPr lang="en-US" sz="2000" dirty="0" smtClean="0">
                <a:hlinkClick r:id="rId7"/>
              </a:rPr>
              <a:t>http://silverlight.net/riaservices</a:t>
            </a:r>
            <a:r>
              <a:rPr lang="en-US" sz="2000" dirty="0" smtClean="0"/>
              <a:t> </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pic>
        <p:nvPicPr>
          <p:cNvPr id="55" name="Picture 54"/>
          <p:cNvPicPr>
            <a:picLocks noChangeAspect="1"/>
          </p:cNvPicPr>
          <p:nvPr/>
        </p:nvPicPr>
        <p:blipFill>
          <a:blip r:embed="rId11">
            <a:extLst>
              <a:ext uri="{28A0092B-C50C-407E-A947-70E740481C1C}">
                <a14:useLocalDpi xmlns:a14="http://schemas.microsoft.com/office/drawing/2010/main" xmlns="" val="0"/>
              </a:ext>
            </a:extLst>
          </a:blip>
          <a:stretch>
            <a:fillRect/>
          </a:stretch>
        </p:blipFill>
        <p:spPr bwMode="black">
          <a:xfrm>
            <a:off x="5457615" y="3606236"/>
            <a:ext cx="1857375" cy="66370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14</TotalTime>
  <Words>261</Words>
  <Application>Microsoft Office PowerPoint</Application>
  <PresentationFormat>On-screen Show (4:3)</PresentationFormat>
  <Paragraphs>33</Paragraphs>
  <Slides>8</Slides>
  <Notes>7</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TechEd09_Europe</vt:lpstr>
      <vt:lpstr>TechEd09_Europe template</vt:lpstr>
      <vt:lpstr>Slide 1</vt:lpstr>
      <vt:lpstr>Building Silverlight Apps with RIA Services</vt:lpstr>
      <vt:lpstr>What is RIA Services?</vt:lpstr>
      <vt:lpstr>Build an application using RIA Services and Visual Studio 2010</vt:lpstr>
      <vt:lpstr>Slide 5</vt:lpstr>
      <vt:lpstr>Resources</vt:lpstr>
      <vt:lpstr>Slide 7</vt:lpstr>
      <vt:lpstr>Slide 8</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Tim Heuer</dc:creator>
  <dc:description>tech·ed europe 2009</dc:description>
  <cp:lastModifiedBy>cn_user</cp:lastModifiedBy>
  <cp:revision>6</cp:revision>
  <dcterms:created xsi:type="dcterms:W3CDTF">2009-11-03T17:37:41Z</dcterms:created>
  <dcterms:modified xsi:type="dcterms:W3CDTF">2009-11-11T09:43:36Z</dcterms:modified>
</cp:coreProperties>
</file>