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notesSlides/notesSlide14.xml" ContentType="application/vnd.openxmlformats-officedocument.presentationml.notesSlide+xml"/>
  <Override PartName="/ppt/diagrams/data6.xml" ContentType="application/vnd.openxmlformats-officedocument.drawingml.diagramData+xml"/>
  <Override PartName="/ppt/notesSlides/notesSlide23.xml" ContentType="application/vnd.openxmlformats-officedocument.presentationml.notesSlide+xml"/>
  <Override PartName="/ppt/commentAuthors.xml" ContentType="application/vnd.openxmlformats-officedocument.presentationml.commentAuthors+xml"/>
  <Override PartName="/ppt/diagrams/layout3.xml" ContentType="application/vnd.openxmlformats-officedocument.drawingml.diagramLayout+xml"/>
  <Override PartName="/ppt/notesSlides/notesSlide9.xml" ContentType="application/vnd.openxmlformats-officedocument.presentationml.notesSlide+xml"/>
  <Override PartName="/ppt/diagrams/data4.xml" ContentType="application/vnd.openxmlformats-officedocument.drawingml.diagramData+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Default Extension="tiff" ContentType="image/tiff"/>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04" r:id="rId3"/>
  </p:sldMasterIdLst>
  <p:notesMasterIdLst>
    <p:notesMasterId r:id="rId28"/>
  </p:notesMasterIdLst>
  <p:handoutMasterIdLst>
    <p:handoutMasterId r:id="rId29"/>
  </p:handoutMasterIdLst>
  <p:sldIdLst>
    <p:sldId id="256" r:id="rId4"/>
    <p:sldId id="283" r:id="rId5"/>
    <p:sldId id="284" r:id="rId6"/>
    <p:sldId id="312" r:id="rId7"/>
    <p:sldId id="316" r:id="rId8"/>
    <p:sldId id="292" r:id="rId9"/>
    <p:sldId id="317" r:id="rId10"/>
    <p:sldId id="319" r:id="rId11"/>
    <p:sldId id="310" r:id="rId12"/>
    <p:sldId id="320" r:id="rId13"/>
    <p:sldId id="294" r:id="rId14"/>
    <p:sldId id="308" r:id="rId15"/>
    <p:sldId id="321" r:id="rId16"/>
    <p:sldId id="322" r:id="rId17"/>
    <p:sldId id="298" r:id="rId18"/>
    <p:sldId id="263" r:id="rId19"/>
    <p:sldId id="313" r:id="rId20"/>
    <p:sldId id="314" r:id="rId21"/>
    <p:sldId id="315" r:id="rId22"/>
    <p:sldId id="303" r:id="rId23"/>
    <p:sldId id="274" r:id="rId24"/>
    <p:sldId id="282" r:id="rId25"/>
    <p:sldId id="323" r:id="rId26"/>
    <p:sldId id="280" r:id="rId27"/>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 id="1" name="Yaron Zakai Or" initials="YZO"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07/7/12/main">
          <a:srgbClr xmlns:mc="http://schemas.openxmlformats.org/markup-compatibility/2006" xmlns:a14="http://schemas.microsoft.com/office/drawing/2007/7/7/main" val="FF0000" mc:Ignorable=""/>
        </p14:laserClr>
      </p:ext>
      <p:ext uri="{2FDB2607-1784-4EEB-B798-7EB5836EED8A}">
        <p14:showMediaCtrls xmlns="" xmlns:p14="http://schemas.microsoft.com/office/powerpoint/2007/7/12/main" val="1"/>
      </p:ext>
    </p:extLst>
  </p:showPr>
  <p:clrMru>
    <a:srgbClr val="CCCCCC"/>
    <a:srgbClr val="FFFFFF"/>
    <a:srgbClr val="CCFFCC"/>
    <a:srgbClr val="99CC99"/>
    <a:srgbClr val="F6AE1E"/>
    <a:srgbClr val="FF0066"/>
    <a:srgbClr val="000000"/>
    <a:srgbClr val="F3AF35"/>
    <a:srgbClr val="9C42E6"/>
    <a:srgbClr val="D1943B"/>
  </p:clrMru>
  <p:extLst>
    <p:ext uri="{E76CE94A-603C-4142-B9EB-6D1370010A27}">
      <p14:discardImageEditData xmlns="" xmlns:p14="http://schemas.microsoft.com/office/powerpoint/2007/7/12/main" val="0"/>
    </p:ext>
    <p:ext uri="{D31A062A-798A-4329-ABDD-BBA856620510}">
      <p14:defaultImageDpi xmlns="" xmlns:p14="http://schemas.microsoft.com/office/powerpoint/2007/7/12/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82" autoAdjust="0"/>
    <p:restoredTop sz="96564" autoAdjust="0"/>
  </p:normalViewPr>
  <p:slideViewPr>
    <p:cSldViewPr snapToGrid="0">
      <p:cViewPr varScale="1">
        <p:scale>
          <a:sx n="105" d="100"/>
          <a:sy n="105" d="100"/>
        </p:scale>
        <p:origin x="-240" y="-84"/>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5538"/>
    </p:cViewPr>
  </p:sorterViewPr>
  <p:notesViewPr>
    <p:cSldViewPr snapToGrid="0" showGuides="1">
      <p:cViewPr varScale="1">
        <p:scale>
          <a:sx n="82" d="100"/>
          <a:sy n="82" d="100"/>
        </p:scale>
        <p:origin x="-2064"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2.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commentAuthors" Target="commentAuthors.xml"/></Relationships>
</file>

<file path=ppt/diagrams/_rels/data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7.jpeg"/><Relationship Id="rId1" Type="http://schemas.openxmlformats.org/officeDocument/2006/relationships/image" Target="../media/image16.jpeg"/><Relationship Id="rId5" Type="http://schemas.openxmlformats.org/officeDocument/2006/relationships/image" Target="../media/image22.jpeg"/><Relationship Id="rId4" Type="http://schemas.openxmlformats.org/officeDocument/2006/relationships/image" Target="../media/image21.jpeg"/></Relationships>
</file>

<file path=ppt/diagrams/_rels/data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7.jpeg"/><Relationship Id="rId1" Type="http://schemas.openxmlformats.org/officeDocument/2006/relationships/image" Target="../media/image16.jpeg"/><Relationship Id="rId5" Type="http://schemas.openxmlformats.org/officeDocument/2006/relationships/image" Target="../media/image22.jpeg"/><Relationship Id="rId4" Type="http://schemas.openxmlformats.org/officeDocument/2006/relationships/image" Target="../media/image21.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7.jpeg"/><Relationship Id="rId1" Type="http://schemas.openxmlformats.org/officeDocument/2006/relationships/image" Target="../media/image16.jpeg"/><Relationship Id="rId5" Type="http://schemas.openxmlformats.org/officeDocument/2006/relationships/image" Target="../media/image22.jpeg"/><Relationship Id="rId4" Type="http://schemas.openxmlformats.org/officeDocument/2006/relationships/image" Target="../media/image21.jpeg"/></Relationships>
</file>

<file path=ppt/diagrams/_rels/drawing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7.jpeg"/><Relationship Id="rId1" Type="http://schemas.openxmlformats.org/officeDocument/2006/relationships/image" Target="../media/image16.jpeg"/><Relationship Id="rId5" Type="http://schemas.openxmlformats.org/officeDocument/2006/relationships/image" Target="../media/image22.jpeg"/><Relationship Id="rId4" Type="http://schemas.openxmlformats.org/officeDocument/2006/relationships/image" Target="../media/image21.jpeg"/></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D378E09-5B72-4F1F-96E2-0975D3F3D5BE}" type="doc">
      <dgm:prSet loTypeId="urn:microsoft.com/office/officeart/2005/8/layout/vList2" loCatId="list" qsTypeId="urn:microsoft.com/office/officeart/2005/8/quickstyle/3d1" qsCatId="3D" csTypeId="urn:microsoft.com/office/officeart/2005/8/colors/accent3_2" csCatId="accent3" phldr="1"/>
      <dgm:spPr/>
      <dgm:t>
        <a:bodyPr/>
        <a:lstStyle/>
        <a:p>
          <a:endParaRPr lang="en-US"/>
        </a:p>
      </dgm:t>
    </dgm:pt>
    <dgm:pt modelId="{A961C9F2-10A9-4CC1-BEA6-3AC3C181984F}">
      <dgm:prSet phldrT="[Text]" custT="1"/>
      <dgm:spPr/>
      <dgm:t>
        <a:bodyPr lIns="640080"/>
        <a:lstStyle/>
        <a:p>
          <a:pPr algn="l" rtl="0"/>
          <a:r>
            <a:rPr kumimoji="0" lang="en-US" sz="1700" b="1" i="0" u="none" strike="noStrike" cap="none" normalizeH="0" baseline="0" dirty="0" smtClean="0">
              <a:ln/>
              <a:effectLst/>
              <a:latin typeface="+mn-lt"/>
              <a:cs typeface="Arial" charset="0"/>
            </a:rPr>
            <a:t>Web Client Protection</a:t>
          </a:r>
          <a:endParaRPr lang="en-US" sz="1700" b="1" dirty="0">
            <a:latin typeface="+mn-lt"/>
          </a:endParaRPr>
        </a:p>
      </dgm:t>
    </dgm:pt>
    <dgm:pt modelId="{1BAA97FA-F49E-4A49-A5C0-07857ECCE808}" type="parTrans" cxnId="{271CBC98-C7D5-4309-8AD0-79610F37BD29}">
      <dgm:prSet/>
      <dgm:spPr/>
      <dgm:t>
        <a:bodyPr/>
        <a:lstStyle/>
        <a:p>
          <a:endParaRPr lang="en-US" sz="1600"/>
        </a:p>
      </dgm:t>
    </dgm:pt>
    <dgm:pt modelId="{8D74CB3D-8D88-4CF0-AFCE-3327CBFDBF44}" type="sibTrans" cxnId="{271CBC98-C7D5-4309-8AD0-79610F37BD29}">
      <dgm:prSet/>
      <dgm:spPr/>
      <dgm:t>
        <a:bodyPr/>
        <a:lstStyle/>
        <a:p>
          <a:endParaRPr lang="en-US" sz="1600"/>
        </a:p>
      </dgm:t>
    </dgm:pt>
    <dgm:pt modelId="{4AE9D54F-175F-478A-9FDC-86BC8CF8010D}">
      <dgm:prSet phldrT="[Text]" custT="1"/>
      <dgm:spPr/>
      <dgm:t>
        <a:bodyPr lIns="640080" rIns="0"/>
        <a:lstStyle/>
        <a:p>
          <a:pPr algn="l"/>
          <a:r>
            <a:rPr kumimoji="0" lang="en-US" sz="1700" b="1" i="0" u="none" strike="noStrike" cap="none" normalizeH="0" baseline="0" dirty="0" smtClean="0">
              <a:ln/>
              <a:effectLst/>
              <a:latin typeface="+mn-lt"/>
              <a:cs typeface="Arial" charset="0"/>
            </a:rPr>
            <a:t>Email Protection</a:t>
          </a:r>
          <a:endParaRPr lang="en-US" sz="1700" b="1" dirty="0">
            <a:latin typeface="+mn-lt"/>
          </a:endParaRPr>
        </a:p>
      </dgm:t>
    </dgm:pt>
    <dgm:pt modelId="{2AFB8422-5325-43E3-B980-0444225FCF3B}" type="parTrans" cxnId="{34BE41DD-E84B-4ED2-9AA1-7D4CBC49C80C}">
      <dgm:prSet/>
      <dgm:spPr/>
      <dgm:t>
        <a:bodyPr/>
        <a:lstStyle/>
        <a:p>
          <a:endParaRPr lang="en-US" sz="1600"/>
        </a:p>
      </dgm:t>
    </dgm:pt>
    <dgm:pt modelId="{AA119950-06B5-43F6-A0D9-6D794C244587}" type="sibTrans" cxnId="{34BE41DD-E84B-4ED2-9AA1-7D4CBC49C80C}">
      <dgm:prSet/>
      <dgm:spPr/>
      <dgm:t>
        <a:bodyPr/>
        <a:lstStyle/>
        <a:p>
          <a:endParaRPr lang="en-US" sz="1600"/>
        </a:p>
      </dgm:t>
    </dgm:pt>
    <dgm:pt modelId="{4A8AC353-8FFD-40AE-96E7-A4E4578D0CE4}">
      <dgm:prSet phldrT="[Text]" custT="1"/>
      <dgm:spPr/>
      <dgm:t>
        <a:bodyPr lIns="640080" rIns="0"/>
        <a:lstStyle/>
        <a:p>
          <a:pPr algn="l" rtl="0"/>
          <a:r>
            <a:rPr kumimoji="0" lang="en-US" sz="1700" b="1" i="0" u="none" strike="noStrike" cap="none" normalizeH="0" baseline="0" dirty="0" smtClean="0">
              <a:ln/>
              <a:effectLst/>
              <a:latin typeface="+mn-lt"/>
              <a:cs typeface="Arial" charset="0"/>
            </a:rPr>
            <a:t>Network Intrusion Prevention (NIPS)</a:t>
          </a:r>
          <a:endParaRPr lang="en-US" sz="1700" b="1" dirty="0">
            <a:latin typeface="+mn-lt"/>
          </a:endParaRPr>
        </a:p>
      </dgm:t>
    </dgm:pt>
    <dgm:pt modelId="{6A3DDBAA-792B-40D4-930E-7EABFEC8BC4A}" type="parTrans" cxnId="{4E8982BE-2FE0-40DE-AD56-42F94B2C3FE3}">
      <dgm:prSet/>
      <dgm:spPr/>
      <dgm:t>
        <a:bodyPr/>
        <a:lstStyle/>
        <a:p>
          <a:endParaRPr lang="en-US" sz="1600"/>
        </a:p>
      </dgm:t>
    </dgm:pt>
    <dgm:pt modelId="{80F1ABB3-043B-4A86-8877-28BC73252D07}" type="sibTrans" cxnId="{4E8982BE-2FE0-40DE-AD56-42F94B2C3FE3}">
      <dgm:prSet/>
      <dgm:spPr/>
      <dgm:t>
        <a:bodyPr/>
        <a:lstStyle/>
        <a:p>
          <a:endParaRPr lang="en-US" sz="1600"/>
        </a:p>
      </dgm:t>
    </dgm:pt>
    <dgm:pt modelId="{591302B3-51EE-4B18-837B-37064D9DA489}">
      <dgm:prSet custT="1"/>
      <dgm:spPr/>
      <dgm:t>
        <a:bodyPr lIns="640080" rIns="0"/>
        <a:lstStyle/>
        <a:p>
          <a:pPr algn="l" rtl="0"/>
          <a:r>
            <a:rPr kumimoji="0" lang="en-US" sz="1700" b="1" i="0" u="none" strike="noStrike" cap="none" normalizeH="0" baseline="0" dirty="0" smtClean="0">
              <a:ln/>
              <a:effectLst/>
              <a:latin typeface="+mn-lt"/>
              <a:cs typeface="Arial" charset="0"/>
            </a:rPr>
            <a:t>Remote Access (VPN, Secure Web Publishing)</a:t>
          </a:r>
        </a:p>
      </dgm:t>
    </dgm:pt>
    <dgm:pt modelId="{F07244A9-563F-42F8-9DAC-5361D909901C}" type="parTrans" cxnId="{16E6C304-A932-4B04-9CAB-0710C0838483}">
      <dgm:prSet/>
      <dgm:spPr/>
      <dgm:t>
        <a:bodyPr/>
        <a:lstStyle/>
        <a:p>
          <a:endParaRPr lang="en-US" sz="1600"/>
        </a:p>
      </dgm:t>
    </dgm:pt>
    <dgm:pt modelId="{3394DB7C-178F-43AB-9772-D8414BF725D3}" type="sibTrans" cxnId="{16E6C304-A932-4B04-9CAB-0710C0838483}">
      <dgm:prSet/>
      <dgm:spPr/>
      <dgm:t>
        <a:bodyPr/>
        <a:lstStyle/>
        <a:p>
          <a:endParaRPr lang="en-US" sz="1600"/>
        </a:p>
      </dgm:t>
    </dgm:pt>
    <dgm:pt modelId="{6F751325-EB1A-4997-90F3-09E16E1CD9DA}">
      <dgm:prSet phldrT="[Text]" custT="1"/>
      <dgm:spPr/>
      <dgm:t>
        <a:bodyPr lIns="640080" rIns="0"/>
        <a:lstStyle/>
        <a:p>
          <a:pPr algn="l"/>
          <a:r>
            <a:rPr kumimoji="0" lang="en-US" sz="1700" b="1" i="0" u="none" strike="noStrike" cap="none" normalizeH="0" baseline="0" dirty="0" smtClean="0">
              <a:ln/>
              <a:effectLst/>
              <a:latin typeface="+mn-lt"/>
              <a:cs typeface="Arial" charset="0"/>
            </a:rPr>
            <a:t>Network Policy Control (Firewall)</a:t>
          </a:r>
          <a:endParaRPr kumimoji="0" lang="en-US" sz="1700" b="1" i="0" u="none" strike="noStrike" cap="none" normalizeH="0" baseline="0" dirty="0">
            <a:ln/>
            <a:effectLst/>
            <a:latin typeface="+mn-lt"/>
            <a:cs typeface="Arial" charset="0"/>
          </a:endParaRPr>
        </a:p>
      </dgm:t>
    </dgm:pt>
    <dgm:pt modelId="{DDDCC18B-6F32-4FF6-9EA4-F3751B1F4FDC}" type="parTrans" cxnId="{ABD28850-4F29-4559-942D-60EA622CF4CE}">
      <dgm:prSet/>
      <dgm:spPr/>
      <dgm:t>
        <a:bodyPr/>
        <a:lstStyle/>
        <a:p>
          <a:endParaRPr lang="en-US"/>
        </a:p>
      </dgm:t>
    </dgm:pt>
    <dgm:pt modelId="{2AFD6AB2-061E-4F55-B37D-3ACFFCAC229A}" type="sibTrans" cxnId="{ABD28850-4F29-4559-942D-60EA622CF4CE}">
      <dgm:prSet/>
      <dgm:spPr/>
      <dgm:t>
        <a:bodyPr/>
        <a:lstStyle/>
        <a:p>
          <a:endParaRPr lang="en-US"/>
        </a:p>
      </dgm:t>
    </dgm:pt>
    <dgm:pt modelId="{0ABD95F6-FABC-403B-88B4-A638BA939FCB}">
      <dgm:prSet custT="1"/>
      <dgm:spPr/>
      <dgm:t>
        <a:bodyPr lIns="640080" rIns="0"/>
        <a:lstStyle/>
        <a:p>
          <a:pPr algn="l" rtl="0"/>
          <a:r>
            <a:rPr kumimoji="0" lang="en-US" sz="1700" b="1" i="0" u="none" strike="noStrike" cap="none" normalizeH="0" baseline="0" dirty="0" smtClean="0">
              <a:ln/>
              <a:effectLst/>
              <a:latin typeface="+mn-lt"/>
              <a:cs typeface="Arial" charset="0"/>
            </a:rPr>
            <a:t>Management</a:t>
          </a:r>
        </a:p>
      </dgm:t>
    </dgm:pt>
    <dgm:pt modelId="{CA608D49-F2F5-4FBE-8E5B-775A4A1E5BFC}" type="parTrans" cxnId="{5CD12285-5B24-4C46-B128-4CF659859B69}">
      <dgm:prSet/>
      <dgm:spPr/>
    </dgm:pt>
    <dgm:pt modelId="{5492803F-42A8-46B7-AA14-385002E42606}" type="sibTrans" cxnId="{5CD12285-5B24-4C46-B128-4CF659859B69}">
      <dgm:prSet/>
      <dgm:spPr/>
    </dgm:pt>
    <dgm:pt modelId="{ABEDE23F-E807-4CF8-B709-46801413838B}" type="pres">
      <dgm:prSet presAssocID="{1D378E09-5B72-4F1F-96E2-0975D3F3D5BE}" presName="linear" presStyleCnt="0">
        <dgm:presLayoutVars>
          <dgm:animLvl val="lvl"/>
          <dgm:resizeHandles val="exact"/>
        </dgm:presLayoutVars>
      </dgm:prSet>
      <dgm:spPr/>
      <dgm:t>
        <a:bodyPr/>
        <a:lstStyle/>
        <a:p>
          <a:endParaRPr lang="en-US"/>
        </a:p>
      </dgm:t>
    </dgm:pt>
    <dgm:pt modelId="{2CE6C784-ABC0-4BB9-A70D-A1FC52E8D294}" type="pres">
      <dgm:prSet presAssocID="{A961C9F2-10A9-4CC1-BEA6-3AC3C181984F}" presName="parentText" presStyleLbl="node1" presStyleIdx="0" presStyleCnt="6" custScaleY="48869">
        <dgm:presLayoutVars>
          <dgm:chMax val="0"/>
          <dgm:bulletEnabled val="1"/>
        </dgm:presLayoutVars>
      </dgm:prSet>
      <dgm:spPr/>
      <dgm:t>
        <a:bodyPr/>
        <a:lstStyle/>
        <a:p>
          <a:endParaRPr lang="en-US"/>
        </a:p>
      </dgm:t>
    </dgm:pt>
    <dgm:pt modelId="{D70B1315-2B03-4D54-AEAC-9636D939B39D}" type="pres">
      <dgm:prSet presAssocID="{8D74CB3D-8D88-4CF0-AFCE-3327CBFDBF44}" presName="spacer" presStyleCnt="0"/>
      <dgm:spPr/>
    </dgm:pt>
    <dgm:pt modelId="{19915982-3767-4456-AB60-645F867C71A0}" type="pres">
      <dgm:prSet presAssocID="{4AE9D54F-175F-478A-9FDC-86BC8CF8010D}" presName="parentText" presStyleLbl="node1" presStyleIdx="1" presStyleCnt="6" custScaleY="48869">
        <dgm:presLayoutVars>
          <dgm:chMax val="0"/>
          <dgm:bulletEnabled val="1"/>
        </dgm:presLayoutVars>
      </dgm:prSet>
      <dgm:spPr/>
      <dgm:t>
        <a:bodyPr/>
        <a:lstStyle/>
        <a:p>
          <a:endParaRPr lang="en-US"/>
        </a:p>
      </dgm:t>
    </dgm:pt>
    <dgm:pt modelId="{1CA6FFD8-C5D7-4425-8228-2ACAE26AD645}" type="pres">
      <dgm:prSet presAssocID="{AA119950-06B5-43F6-A0D9-6D794C244587}" presName="spacer" presStyleCnt="0"/>
      <dgm:spPr/>
    </dgm:pt>
    <dgm:pt modelId="{1A375542-F74A-4787-87D5-B5F9C88A2005}" type="pres">
      <dgm:prSet presAssocID="{4A8AC353-8FFD-40AE-96E7-A4E4578D0CE4}" presName="parentText" presStyleLbl="node1" presStyleIdx="2" presStyleCnt="6" custScaleY="48869">
        <dgm:presLayoutVars>
          <dgm:chMax val="0"/>
          <dgm:bulletEnabled val="1"/>
        </dgm:presLayoutVars>
      </dgm:prSet>
      <dgm:spPr/>
      <dgm:t>
        <a:bodyPr/>
        <a:lstStyle/>
        <a:p>
          <a:endParaRPr lang="en-US"/>
        </a:p>
      </dgm:t>
    </dgm:pt>
    <dgm:pt modelId="{798312FB-B047-49B4-AE81-58BFC9BFD17A}" type="pres">
      <dgm:prSet presAssocID="{80F1ABB3-043B-4A86-8877-28BC73252D07}" presName="spacer" presStyleCnt="0"/>
      <dgm:spPr/>
    </dgm:pt>
    <dgm:pt modelId="{AF8B7372-703D-46E3-813D-9EA11C32C8BB}" type="pres">
      <dgm:prSet presAssocID="{6F751325-EB1A-4997-90F3-09E16E1CD9DA}" presName="parentText" presStyleLbl="node1" presStyleIdx="3" presStyleCnt="6" custScaleY="48869">
        <dgm:presLayoutVars>
          <dgm:chMax val="0"/>
          <dgm:bulletEnabled val="1"/>
        </dgm:presLayoutVars>
      </dgm:prSet>
      <dgm:spPr/>
      <dgm:t>
        <a:bodyPr/>
        <a:lstStyle/>
        <a:p>
          <a:endParaRPr lang="en-US"/>
        </a:p>
      </dgm:t>
    </dgm:pt>
    <dgm:pt modelId="{87D556B1-868C-48A7-9705-3FA9A4C36EBC}" type="pres">
      <dgm:prSet presAssocID="{2AFD6AB2-061E-4F55-B37D-3ACFFCAC229A}" presName="spacer" presStyleCnt="0"/>
      <dgm:spPr/>
    </dgm:pt>
    <dgm:pt modelId="{224114E6-004E-494A-BDBD-DEFAA3C9CF04}" type="pres">
      <dgm:prSet presAssocID="{591302B3-51EE-4B18-837B-37064D9DA489}" presName="parentText" presStyleLbl="node1" presStyleIdx="4" presStyleCnt="6" custScaleY="48869">
        <dgm:presLayoutVars>
          <dgm:chMax val="0"/>
          <dgm:bulletEnabled val="1"/>
        </dgm:presLayoutVars>
      </dgm:prSet>
      <dgm:spPr/>
      <dgm:t>
        <a:bodyPr/>
        <a:lstStyle/>
        <a:p>
          <a:endParaRPr lang="en-US"/>
        </a:p>
      </dgm:t>
    </dgm:pt>
    <dgm:pt modelId="{8ADC5556-D814-4263-98E6-0E004C20AC8E}" type="pres">
      <dgm:prSet presAssocID="{3394DB7C-178F-43AB-9772-D8414BF725D3}" presName="spacer" presStyleCnt="0"/>
      <dgm:spPr/>
    </dgm:pt>
    <dgm:pt modelId="{CFA860CF-8810-47B0-940E-530812802B55}" type="pres">
      <dgm:prSet presAssocID="{0ABD95F6-FABC-403B-88B4-A638BA939FCB}" presName="parentText" presStyleLbl="node1" presStyleIdx="5" presStyleCnt="6" custScaleY="46553">
        <dgm:presLayoutVars>
          <dgm:chMax val="0"/>
          <dgm:bulletEnabled val="1"/>
        </dgm:presLayoutVars>
      </dgm:prSet>
      <dgm:spPr/>
      <dgm:t>
        <a:bodyPr/>
        <a:lstStyle/>
        <a:p>
          <a:endParaRPr lang="en-US"/>
        </a:p>
      </dgm:t>
    </dgm:pt>
  </dgm:ptLst>
  <dgm:cxnLst>
    <dgm:cxn modelId="{5CD12285-5B24-4C46-B128-4CF659859B69}" srcId="{1D378E09-5B72-4F1F-96E2-0975D3F3D5BE}" destId="{0ABD95F6-FABC-403B-88B4-A638BA939FCB}" srcOrd="5" destOrd="0" parTransId="{CA608D49-F2F5-4FBE-8E5B-775A4A1E5BFC}" sibTransId="{5492803F-42A8-46B7-AA14-385002E42606}"/>
    <dgm:cxn modelId="{ABD28850-4F29-4559-942D-60EA622CF4CE}" srcId="{1D378E09-5B72-4F1F-96E2-0975D3F3D5BE}" destId="{6F751325-EB1A-4997-90F3-09E16E1CD9DA}" srcOrd="3" destOrd="0" parTransId="{DDDCC18B-6F32-4FF6-9EA4-F3751B1F4FDC}" sibTransId="{2AFD6AB2-061E-4F55-B37D-3ACFFCAC229A}"/>
    <dgm:cxn modelId="{4E8982BE-2FE0-40DE-AD56-42F94B2C3FE3}" srcId="{1D378E09-5B72-4F1F-96E2-0975D3F3D5BE}" destId="{4A8AC353-8FFD-40AE-96E7-A4E4578D0CE4}" srcOrd="2" destOrd="0" parTransId="{6A3DDBAA-792B-40D4-930E-7EABFEC8BC4A}" sibTransId="{80F1ABB3-043B-4A86-8877-28BC73252D07}"/>
    <dgm:cxn modelId="{16E6C304-A932-4B04-9CAB-0710C0838483}" srcId="{1D378E09-5B72-4F1F-96E2-0975D3F3D5BE}" destId="{591302B3-51EE-4B18-837B-37064D9DA489}" srcOrd="4" destOrd="0" parTransId="{F07244A9-563F-42F8-9DAC-5361D909901C}" sibTransId="{3394DB7C-178F-43AB-9772-D8414BF725D3}"/>
    <dgm:cxn modelId="{34BE41DD-E84B-4ED2-9AA1-7D4CBC49C80C}" srcId="{1D378E09-5B72-4F1F-96E2-0975D3F3D5BE}" destId="{4AE9D54F-175F-478A-9FDC-86BC8CF8010D}" srcOrd="1" destOrd="0" parTransId="{2AFB8422-5325-43E3-B980-0444225FCF3B}" sibTransId="{AA119950-06B5-43F6-A0D9-6D794C244587}"/>
    <dgm:cxn modelId="{A185A122-FC44-45A6-9FF2-35F9F7B3F416}" type="presOf" srcId="{6F751325-EB1A-4997-90F3-09E16E1CD9DA}" destId="{AF8B7372-703D-46E3-813D-9EA11C32C8BB}" srcOrd="0" destOrd="0" presId="urn:microsoft.com/office/officeart/2005/8/layout/vList2"/>
    <dgm:cxn modelId="{59DA9F75-7E44-4FB2-B087-63014E30255A}" type="presOf" srcId="{4A8AC353-8FFD-40AE-96E7-A4E4578D0CE4}" destId="{1A375542-F74A-4787-87D5-B5F9C88A2005}" srcOrd="0" destOrd="0" presId="urn:microsoft.com/office/officeart/2005/8/layout/vList2"/>
    <dgm:cxn modelId="{4FFE3273-2A7E-46E9-AE67-6BA722689D74}" type="presOf" srcId="{A961C9F2-10A9-4CC1-BEA6-3AC3C181984F}" destId="{2CE6C784-ABC0-4BB9-A70D-A1FC52E8D294}" srcOrd="0" destOrd="0" presId="urn:microsoft.com/office/officeart/2005/8/layout/vList2"/>
    <dgm:cxn modelId="{675FB44C-B8AC-430A-A8C0-E6778CC13DD0}" type="presOf" srcId="{591302B3-51EE-4B18-837B-37064D9DA489}" destId="{224114E6-004E-494A-BDBD-DEFAA3C9CF04}" srcOrd="0" destOrd="0" presId="urn:microsoft.com/office/officeart/2005/8/layout/vList2"/>
    <dgm:cxn modelId="{271CBC98-C7D5-4309-8AD0-79610F37BD29}" srcId="{1D378E09-5B72-4F1F-96E2-0975D3F3D5BE}" destId="{A961C9F2-10A9-4CC1-BEA6-3AC3C181984F}" srcOrd="0" destOrd="0" parTransId="{1BAA97FA-F49E-4A49-A5C0-07857ECCE808}" sibTransId="{8D74CB3D-8D88-4CF0-AFCE-3327CBFDBF44}"/>
    <dgm:cxn modelId="{21FEC89A-E277-4F56-8230-87C51F9F7912}" type="presOf" srcId="{4AE9D54F-175F-478A-9FDC-86BC8CF8010D}" destId="{19915982-3767-4456-AB60-645F867C71A0}" srcOrd="0" destOrd="0" presId="urn:microsoft.com/office/officeart/2005/8/layout/vList2"/>
    <dgm:cxn modelId="{416D5B30-3A7E-4E68-89A4-F462E0AEDAD7}" type="presOf" srcId="{0ABD95F6-FABC-403B-88B4-A638BA939FCB}" destId="{CFA860CF-8810-47B0-940E-530812802B55}" srcOrd="0" destOrd="0" presId="urn:microsoft.com/office/officeart/2005/8/layout/vList2"/>
    <dgm:cxn modelId="{6E4675A5-AD67-4DC4-950E-F286C92E5B98}" type="presOf" srcId="{1D378E09-5B72-4F1F-96E2-0975D3F3D5BE}" destId="{ABEDE23F-E807-4CF8-B709-46801413838B}" srcOrd="0" destOrd="0" presId="urn:microsoft.com/office/officeart/2005/8/layout/vList2"/>
    <dgm:cxn modelId="{FCE88A5E-0801-4D13-97A5-706E03FD6EBD}" type="presParOf" srcId="{ABEDE23F-E807-4CF8-B709-46801413838B}" destId="{2CE6C784-ABC0-4BB9-A70D-A1FC52E8D294}" srcOrd="0" destOrd="0" presId="urn:microsoft.com/office/officeart/2005/8/layout/vList2"/>
    <dgm:cxn modelId="{16D9E0AB-1716-47BD-A824-028E53F4D238}" type="presParOf" srcId="{ABEDE23F-E807-4CF8-B709-46801413838B}" destId="{D70B1315-2B03-4D54-AEAC-9636D939B39D}" srcOrd="1" destOrd="0" presId="urn:microsoft.com/office/officeart/2005/8/layout/vList2"/>
    <dgm:cxn modelId="{3B02D165-49AA-4CE1-903A-191176F3E8E8}" type="presParOf" srcId="{ABEDE23F-E807-4CF8-B709-46801413838B}" destId="{19915982-3767-4456-AB60-645F867C71A0}" srcOrd="2" destOrd="0" presId="urn:microsoft.com/office/officeart/2005/8/layout/vList2"/>
    <dgm:cxn modelId="{3CD55DC4-5A7B-4095-812F-E3700A6A0553}" type="presParOf" srcId="{ABEDE23F-E807-4CF8-B709-46801413838B}" destId="{1CA6FFD8-C5D7-4425-8228-2ACAE26AD645}" srcOrd="3" destOrd="0" presId="urn:microsoft.com/office/officeart/2005/8/layout/vList2"/>
    <dgm:cxn modelId="{7319E552-F4DF-4BFE-AD7D-8AF3DCB97A93}" type="presParOf" srcId="{ABEDE23F-E807-4CF8-B709-46801413838B}" destId="{1A375542-F74A-4787-87D5-B5F9C88A2005}" srcOrd="4" destOrd="0" presId="urn:microsoft.com/office/officeart/2005/8/layout/vList2"/>
    <dgm:cxn modelId="{68C69F09-6851-4936-869A-2D091F4D71F5}" type="presParOf" srcId="{ABEDE23F-E807-4CF8-B709-46801413838B}" destId="{798312FB-B047-49B4-AE81-58BFC9BFD17A}" srcOrd="5" destOrd="0" presId="urn:microsoft.com/office/officeart/2005/8/layout/vList2"/>
    <dgm:cxn modelId="{5A007FDB-9B07-47E9-AAF6-66EDB227DE7D}" type="presParOf" srcId="{ABEDE23F-E807-4CF8-B709-46801413838B}" destId="{AF8B7372-703D-46E3-813D-9EA11C32C8BB}" srcOrd="6" destOrd="0" presId="urn:microsoft.com/office/officeart/2005/8/layout/vList2"/>
    <dgm:cxn modelId="{01117A20-504A-4977-864A-866D5D278690}" type="presParOf" srcId="{ABEDE23F-E807-4CF8-B709-46801413838B}" destId="{87D556B1-868C-48A7-9705-3FA9A4C36EBC}" srcOrd="7" destOrd="0" presId="urn:microsoft.com/office/officeart/2005/8/layout/vList2"/>
    <dgm:cxn modelId="{1E24EF38-33DB-4DC9-AD8F-E43F74ED5B1E}" type="presParOf" srcId="{ABEDE23F-E807-4CF8-B709-46801413838B}" destId="{224114E6-004E-494A-BDBD-DEFAA3C9CF04}" srcOrd="8" destOrd="0" presId="urn:microsoft.com/office/officeart/2005/8/layout/vList2"/>
    <dgm:cxn modelId="{DB718ED4-6E87-4545-B4FF-3BA6FA6687F9}" type="presParOf" srcId="{ABEDE23F-E807-4CF8-B709-46801413838B}" destId="{8ADC5556-D814-4263-98E6-0E004C20AC8E}" srcOrd="9" destOrd="0" presId="urn:microsoft.com/office/officeart/2005/8/layout/vList2"/>
    <dgm:cxn modelId="{9B629A4E-2907-4E8A-A41C-565EE5F90A07}" type="presParOf" srcId="{ABEDE23F-E807-4CF8-B709-46801413838B}" destId="{CFA860CF-8810-47B0-940E-530812802B55}" srcOrd="10" destOrd="0" presId="urn:microsoft.com/office/officeart/2005/8/layout/vList2"/>
  </dgm:cxnLst>
  <dgm:bg/>
  <dgm:whole/>
  <dgm:extLst>
    <a:ext uri="http://schemas.microsoft.com/office/drawing/2008/diagram">
      <dsp:dataModelExt xmlns:dsp="http://schemas.microsoft.com/office/drawing/2008/diagram" xmlns="" relId="rId1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D378E09-5B72-4F1F-96E2-0975D3F3D5BE}" type="doc">
      <dgm:prSet loTypeId="urn:microsoft.com/office/officeart/2005/8/layout/bList2#1" loCatId="list" qsTypeId="urn:microsoft.com/office/officeart/2005/8/quickstyle/3d1" qsCatId="3D" csTypeId="urn:microsoft.com/office/officeart/2005/8/colors/accent3_2" csCatId="accent3" phldr="1"/>
      <dgm:spPr/>
      <dgm:t>
        <a:bodyPr/>
        <a:lstStyle/>
        <a:p>
          <a:endParaRPr lang="en-US"/>
        </a:p>
      </dgm:t>
    </dgm:pt>
    <dgm:pt modelId="{9F2BA59E-0881-480F-98F5-FE09FEEF748D}">
      <dgm:prSet phldrT="[Text]" custT="1"/>
      <dgm:spPr/>
      <dgm:t>
        <a:bodyPr/>
        <a:lstStyle/>
        <a:p>
          <a:pPr marL="0" indent="0"/>
          <a:r>
            <a:rPr lang="en-US" sz="1400" b="1" dirty="0" smtClean="0">
              <a:latin typeface="+mn-lt"/>
            </a:rPr>
            <a:t>Secure Web Access</a:t>
          </a:r>
          <a:endParaRPr lang="en-US" sz="1400" b="1" dirty="0">
            <a:latin typeface="+mn-lt"/>
          </a:endParaRPr>
        </a:p>
      </dgm:t>
    </dgm:pt>
    <dgm:pt modelId="{3AF7DDB8-FBC4-4C98-94EC-62590275AD3E}" type="parTrans" cxnId="{36D64166-0695-4E3E-B802-EF10E9119DFD}">
      <dgm:prSet/>
      <dgm:spPr/>
      <dgm:t>
        <a:bodyPr/>
        <a:lstStyle/>
        <a:p>
          <a:endParaRPr lang="en-US"/>
        </a:p>
      </dgm:t>
    </dgm:pt>
    <dgm:pt modelId="{124A5D35-1ED7-43E4-9BC9-1B315FB5FDA7}" type="sibTrans" cxnId="{36D64166-0695-4E3E-B802-EF10E9119DFD}">
      <dgm:prSet/>
      <dgm:spPr/>
      <dgm:t>
        <a:bodyPr/>
        <a:lstStyle/>
        <a:p>
          <a:endParaRPr lang="en-US"/>
        </a:p>
      </dgm:t>
    </dgm:pt>
    <dgm:pt modelId="{4AE9D54F-175F-478A-9FDC-86BC8CF8010D}">
      <dgm:prSet phldrT="[Text]" custT="1"/>
      <dgm:spPr/>
      <dgm:t>
        <a:bodyPr/>
        <a:lstStyle/>
        <a:p>
          <a:r>
            <a:rPr kumimoji="0" lang="en-US" sz="1400" b="1" i="0" u="none" strike="noStrike" cap="none" normalizeH="0" baseline="0" dirty="0" smtClean="0">
              <a:ln/>
              <a:effectLst/>
              <a:latin typeface="+mn-lt"/>
              <a:cs typeface="Arial" charset="0"/>
            </a:rPr>
            <a:t>E-mail Protection</a:t>
          </a:r>
          <a:endParaRPr lang="en-US" sz="1400" b="1" dirty="0">
            <a:latin typeface="+mn-lt"/>
          </a:endParaRPr>
        </a:p>
      </dgm:t>
    </dgm:pt>
    <dgm:pt modelId="{2AFB8422-5325-43E3-B980-0444225FCF3B}" type="parTrans" cxnId="{34BE41DD-E84B-4ED2-9AA1-7D4CBC49C80C}">
      <dgm:prSet/>
      <dgm:spPr/>
      <dgm:t>
        <a:bodyPr/>
        <a:lstStyle/>
        <a:p>
          <a:endParaRPr lang="en-US"/>
        </a:p>
      </dgm:t>
    </dgm:pt>
    <dgm:pt modelId="{AA119950-06B5-43F6-A0D9-6D794C244587}" type="sibTrans" cxnId="{34BE41DD-E84B-4ED2-9AA1-7D4CBC49C80C}">
      <dgm:prSet/>
      <dgm:spPr/>
      <dgm:t>
        <a:bodyPr/>
        <a:lstStyle/>
        <a:p>
          <a:endParaRPr lang="en-US"/>
        </a:p>
      </dgm:t>
    </dgm:pt>
    <dgm:pt modelId="{6E025207-8C54-4690-9871-ACA13D2A74CB}">
      <dgm:prSet phldrT="[Text]" custT="1"/>
      <dgm:spPr/>
      <dgm:t>
        <a:bodyPr/>
        <a:lstStyle/>
        <a:p>
          <a:pPr marL="115888" indent="-115888" rtl="0"/>
          <a:r>
            <a:rPr kumimoji="0" lang="en-US" sz="1400" b="0" i="0" u="none" strike="noStrike" cap="none" normalizeH="0" baseline="0" smtClean="0">
              <a:ln/>
              <a:effectLst/>
              <a:latin typeface="+mn-lt"/>
              <a:cs typeface="Arial" charset="0"/>
            </a:rPr>
            <a:t>Anti-Virus</a:t>
          </a:r>
          <a:endParaRPr lang="en-US" sz="1400" dirty="0">
            <a:latin typeface="+mn-lt"/>
          </a:endParaRPr>
        </a:p>
      </dgm:t>
    </dgm:pt>
    <dgm:pt modelId="{87B60FE0-2016-4B3E-B473-04214B9A7D4B}" type="parTrans" cxnId="{30B9952E-FFCF-4589-9E85-4C7BA8738F83}">
      <dgm:prSet/>
      <dgm:spPr/>
      <dgm:t>
        <a:bodyPr/>
        <a:lstStyle/>
        <a:p>
          <a:endParaRPr lang="en-US"/>
        </a:p>
      </dgm:t>
    </dgm:pt>
    <dgm:pt modelId="{782877EA-F1E4-49B5-A50A-AD80EF1AF97B}" type="sibTrans" cxnId="{30B9952E-FFCF-4589-9E85-4C7BA8738F83}">
      <dgm:prSet/>
      <dgm:spPr/>
      <dgm:t>
        <a:bodyPr/>
        <a:lstStyle/>
        <a:p>
          <a:endParaRPr lang="en-US"/>
        </a:p>
      </dgm:t>
    </dgm:pt>
    <dgm:pt modelId="{4A8AC353-8FFD-40AE-96E7-A4E4578D0CE4}">
      <dgm:prSet phldrT="[Text]" custT="1"/>
      <dgm:spPr/>
      <dgm:t>
        <a:bodyPr/>
        <a:lstStyle/>
        <a:p>
          <a:pPr rtl="0"/>
          <a:r>
            <a:rPr kumimoji="0" lang="en-US" sz="1400" b="1" i="0" u="none" strike="noStrike" cap="none" normalizeH="0" baseline="0" dirty="0" smtClean="0">
              <a:ln/>
              <a:effectLst/>
              <a:latin typeface="+mn-lt"/>
              <a:cs typeface="Arial" charset="0"/>
            </a:rPr>
            <a:t>Intrusion Prevention</a:t>
          </a:r>
          <a:endParaRPr lang="en-US" sz="1400" b="1" dirty="0">
            <a:latin typeface="+mn-lt"/>
          </a:endParaRPr>
        </a:p>
      </dgm:t>
    </dgm:pt>
    <dgm:pt modelId="{6A3DDBAA-792B-40D4-930E-7EABFEC8BC4A}" type="parTrans" cxnId="{4E8982BE-2FE0-40DE-AD56-42F94B2C3FE3}">
      <dgm:prSet/>
      <dgm:spPr/>
      <dgm:t>
        <a:bodyPr/>
        <a:lstStyle/>
        <a:p>
          <a:endParaRPr lang="en-US"/>
        </a:p>
      </dgm:t>
    </dgm:pt>
    <dgm:pt modelId="{80F1ABB3-043B-4A86-8877-28BC73252D07}" type="sibTrans" cxnId="{4E8982BE-2FE0-40DE-AD56-42F94B2C3FE3}">
      <dgm:prSet/>
      <dgm:spPr/>
      <dgm:t>
        <a:bodyPr/>
        <a:lstStyle/>
        <a:p>
          <a:endParaRPr lang="en-US"/>
        </a:p>
      </dgm:t>
    </dgm:pt>
    <dgm:pt modelId="{D60F66BB-D0D1-4254-9C52-509D73155E41}">
      <dgm:prSet custT="1"/>
      <dgm:spPr/>
      <dgm:t>
        <a:bodyPr/>
        <a:lstStyle/>
        <a:p>
          <a:pPr marL="115888" indent="-115888" rtl="0"/>
          <a:r>
            <a:rPr lang="en-US" sz="1400" smtClean="0"/>
            <a:t>Network Inspection System (NIS)</a:t>
          </a:r>
          <a:endParaRPr kumimoji="0" lang="en-US" sz="1400" b="0" i="0" u="none" strike="noStrike" cap="none" normalizeH="0" baseline="0" dirty="0" smtClean="0">
            <a:ln/>
            <a:effectLst/>
            <a:latin typeface="Segoe Semibold" pitchFamily="34" charset="0"/>
            <a:cs typeface="Arial" charset="0"/>
          </a:endParaRPr>
        </a:p>
      </dgm:t>
    </dgm:pt>
    <dgm:pt modelId="{3CF78D94-961A-4182-99C2-16C140277EC0}" type="parTrans" cxnId="{85014AFE-5FF8-4F2F-894E-04CDBA1CB3E4}">
      <dgm:prSet/>
      <dgm:spPr/>
      <dgm:t>
        <a:bodyPr/>
        <a:lstStyle/>
        <a:p>
          <a:endParaRPr lang="en-US"/>
        </a:p>
      </dgm:t>
    </dgm:pt>
    <dgm:pt modelId="{224BACBD-03A5-4E7F-B1D8-81286B73F0A3}" type="sibTrans" cxnId="{85014AFE-5FF8-4F2F-894E-04CDBA1CB3E4}">
      <dgm:prSet/>
      <dgm:spPr/>
      <dgm:t>
        <a:bodyPr/>
        <a:lstStyle/>
        <a:p>
          <a:endParaRPr lang="en-US"/>
        </a:p>
      </dgm:t>
    </dgm:pt>
    <dgm:pt modelId="{591302B3-51EE-4B18-837B-37064D9DA489}">
      <dgm:prSet custT="1"/>
      <dgm:spPr/>
      <dgm:t>
        <a:bodyPr/>
        <a:lstStyle/>
        <a:p>
          <a:pPr rtl="0"/>
          <a:r>
            <a:rPr kumimoji="0" lang="en-US" sz="1400" b="1" i="0" u="none" strike="noStrike" cap="none" normalizeH="0" baseline="0" dirty="0" smtClean="0">
              <a:ln/>
              <a:effectLst/>
              <a:latin typeface="+mn-lt"/>
              <a:cs typeface="Arial" charset="0"/>
            </a:rPr>
            <a:t>Remote Access</a:t>
          </a:r>
        </a:p>
      </dgm:t>
    </dgm:pt>
    <dgm:pt modelId="{F07244A9-563F-42F8-9DAC-5361D909901C}" type="parTrans" cxnId="{16E6C304-A932-4B04-9CAB-0710C0838483}">
      <dgm:prSet/>
      <dgm:spPr/>
      <dgm:t>
        <a:bodyPr/>
        <a:lstStyle/>
        <a:p>
          <a:endParaRPr lang="en-US"/>
        </a:p>
      </dgm:t>
    </dgm:pt>
    <dgm:pt modelId="{3394DB7C-178F-43AB-9772-D8414BF725D3}" type="sibTrans" cxnId="{16E6C304-A932-4B04-9CAB-0710C0838483}">
      <dgm:prSet/>
      <dgm:spPr/>
      <dgm:t>
        <a:bodyPr/>
        <a:lstStyle/>
        <a:p>
          <a:endParaRPr lang="en-US"/>
        </a:p>
      </dgm:t>
    </dgm:pt>
    <dgm:pt modelId="{8A457DDD-1F12-4790-A7F3-511703319079}">
      <dgm:prSet custT="1"/>
      <dgm:spPr/>
      <dgm:t>
        <a:bodyPr/>
        <a:lstStyle/>
        <a:p>
          <a:pPr marL="117475" indent="-117475" rtl="0"/>
          <a:r>
            <a:rPr kumimoji="0" lang="en-US" sz="1400" b="0" i="0" u="none" strike="noStrike" cap="none" normalizeH="0" baseline="0" dirty="0" smtClean="0">
              <a:ln/>
              <a:effectLst/>
              <a:latin typeface="+mn-lt"/>
              <a:cs typeface="Arial" charset="0"/>
            </a:rPr>
            <a:t>NAP integration with VPN role</a:t>
          </a:r>
        </a:p>
      </dgm:t>
    </dgm:pt>
    <dgm:pt modelId="{5EA9285B-34CF-427C-A532-287479B84C40}" type="parTrans" cxnId="{3F004830-2FDA-4ABD-9091-7C1FAA9083CE}">
      <dgm:prSet/>
      <dgm:spPr/>
      <dgm:t>
        <a:bodyPr/>
        <a:lstStyle/>
        <a:p>
          <a:endParaRPr lang="en-US"/>
        </a:p>
      </dgm:t>
    </dgm:pt>
    <dgm:pt modelId="{BDFF94AC-41AE-45DE-98CC-DEC7FCAB54DF}" type="sibTrans" cxnId="{3F004830-2FDA-4ABD-9091-7C1FAA9083CE}">
      <dgm:prSet/>
      <dgm:spPr/>
      <dgm:t>
        <a:bodyPr/>
        <a:lstStyle/>
        <a:p>
          <a:endParaRPr lang="en-US"/>
        </a:p>
      </dgm:t>
    </dgm:pt>
    <dgm:pt modelId="{F70091EE-A0CF-439D-B2F3-7E606087AA34}">
      <dgm:prSet custT="1"/>
      <dgm:spPr/>
      <dgm:t>
        <a:bodyPr/>
        <a:lstStyle/>
        <a:p>
          <a:pPr rtl="0"/>
          <a:r>
            <a:rPr kumimoji="0" lang="en-US" sz="1400" b="1" i="0" u="none" strike="noStrike" cap="none" normalizeH="0" baseline="0" dirty="0" smtClean="0">
              <a:ln/>
              <a:effectLst/>
              <a:latin typeface="+mn-lt"/>
              <a:cs typeface="Arial" charset="0"/>
            </a:rPr>
            <a:t>Deployment &amp; Management</a:t>
          </a:r>
        </a:p>
      </dgm:t>
    </dgm:pt>
    <dgm:pt modelId="{D6BC589E-68E5-4E12-95EC-B47A1A4411FA}" type="parTrans" cxnId="{49789DC0-16CB-4D3A-9A00-58AB085E5388}">
      <dgm:prSet/>
      <dgm:spPr/>
      <dgm:t>
        <a:bodyPr/>
        <a:lstStyle/>
        <a:p>
          <a:endParaRPr lang="en-US"/>
        </a:p>
      </dgm:t>
    </dgm:pt>
    <dgm:pt modelId="{8BE895FC-73B0-4FF0-AC1B-9516979BB4DC}" type="sibTrans" cxnId="{49789DC0-16CB-4D3A-9A00-58AB085E5388}">
      <dgm:prSet/>
      <dgm:spPr/>
      <dgm:t>
        <a:bodyPr/>
        <a:lstStyle/>
        <a:p>
          <a:endParaRPr lang="en-US"/>
        </a:p>
      </dgm:t>
    </dgm:pt>
    <dgm:pt modelId="{9FC4F9A7-16B7-498B-85E0-2150FB78EC93}">
      <dgm:prSet phldrT="[Text]" custT="1"/>
      <dgm:spPr/>
      <dgm:t>
        <a:bodyPr/>
        <a:lstStyle/>
        <a:p>
          <a:pPr marL="0" indent="0"/>
          <a:r>
            <a:rPr lang="en-US" sz="1400" smtClean="0"/>
            <a:t> VoIP traversal (SIP)</a:t>
          </a:r>
          <a:endParaRPr lang="en-US" sz="1400" dirty="0"/>
        </a:p>
      </dgm:t>
    </dgm:pt>
    <dgm:pt modelId="{8D2F3FE4-C0CE-4F08-84B6-62EE34792DBA}" type="parTrans" cxnId="{BD89B596-5976-4280-9DA6-2C9657BC24F0}">
      <dgm:prSet/>
      <dgm:spPr/>
      <dgm:t>
        <a:bodyPr/>
        <a:lstStyle/>
        <a:p>
          <a:endParaRPr lang="en-US"/>
        </a:p>
      </dgm:t>
    </dgm:pt>
    <dgm:pt modelId="{7917827C-E1F9-43AE-A86A-5A833E9F2251}" type="sibTrans" cxnId="{BD89B596-5976-4280-9DA6-2C9657BC24F0}">
      <dgm:prSet/>
      <dgm:spPr/>
      <dgm:t>
        <a:bodyPr/>
        <a:lstStyle/>
        <a:p>
          <a:endParaRPr lang="en-US"/>
        </a:p>
      </dgm:t>
    </dgm:pt>
    <dgm:pt modelId="{A7749C14-B982-493F-B0CE-FD45504AE6C9}">
      <dgm:prSet phldrT="[Text]" custT="1"/>
      <dgm:spPr/>
      <dgm:t>
        <a:bodyPr/>
        <a:lstStyle/>
        <a:p>
          <a:pPr marL="0" indent="0"/>
          <a:r>
            <a:rPr lang="en-US" sz="1400" dirty="0" smtClean="0"/>
            <a:t> Enhanced NAT</a:t>
          </a:r>
          <a:endParaRPr lang="en-US" sz="1400" dirty="0"/>
        </a:p>
      </dgm:t>
    </dgm:pt>
    <dgm:pt modelId="{0FD7C001-72F2-4795-ACF6-9ABE36CC6C72}" type="parTrans" cxnId="{F6E30EA1-839D-498C-8384-A810C8AFD8FC}">
      <dgm:prSet/>
      <dgm:spPr/>
      <dgm:t>
        <a:bodyPr/>
        <a:lstStyle/>
        <a:p>
          <a:endParaRPr lang="en-US"/>
        </a:p>
      </dgm:t>
    </dgm:pt>
    <dgm:pt modelId="{A9A766C1-8A7C-4F91-B3F6-E75E7C70E94F}" type="sibTrans" cxnId="{F6E30EA1-839D-498C-8384-A810C8AFD8FC}">
      <dgm:prSet/>
      <dgm:spPr/>
      <dgm:t>
        <a:bodyPr/>
        <a:lstStyle/>
        <a:p>
          <a:endParaRPr lang="en-US"/>
        </a:p>
      </dgm:t>
    </dgm:pt>
    <dgm:pt modelId="{95F141CC-D016-41AC-ADD5-BB5A904F48CD}">
      <dgm:prSet phldrT="[Text]" custT="1"/>
      <dgm:spPr/>
      <dgm:t>
        <a:bodyPr/>
        <a:lstStyle/>
        <a:p>
          <a:pPr marL="0" indent="0"/>
          <a:r>
            <a:rPr lang="en-US" sz="1400" dirty="0" smtClean="0"/>
            <a:t> ISP Link Redundancy</a:t>
          </a:r>
          <a:endParaRPr lang="en-US" sz="1400" dirty="0"/>
        </a:p>
      </dgm:t>
    </dgm:pt>
    <dgm:pt modelId="{CECF03EF-7648-4947-8A03-46DB8DD2D1FC}" type="parTrans" cxnId="{76CAC156-670D-4D6E-8673-666F63E07EB4}">
      <dgm:prSet/>
      <dgm:spPr/>
      <dgm:t>
        <a:bodyPr/>
        <a:lstStyle/>
        <a:p>
          <a:endParaRPr lang="en-US"/>
        </a:p>
      </dgm:t>
    </dgm:pt>
    <dgm:pt modelId="{B3C08D8A-BCEB-48D0-8720-00D588D9C552}" type="sibTrans" cxnId="{76CAC156-670D-4D6E-8673-666F63E07EB4}">
      <dgm:prSet/>
      <dgm:spPr/>
      <dgm:t>
        <a:bodyPr/>
        <a:lstStyle/>
        <a:p>
          <a:endParaRPr lang="en-US"/>
        </a:p>
      </dgm:t>
    </dgm:pt>
    <dgm:pt modelId="{B8720AA6-44E5-413D-A363-992ADF6719F7}">
      <dgm:prSet phldrT="[Text]" custT="1"/>
      <dgm:spPr/>
      <dgm:t>
        <a:bodyPr/>
        <a:lstStyle/>
        <a:p>
          <a:pPr marL="115888" indent="-115888" rtl="0"/>
          <a:r>
            <a:rPr lang="en-US" sz="1400" smtClean="0">
              <a:latin typeface="+mn-lt"/>
            </a:rPr>
            <a:t>Anti-spam</a:t>
          </a:r>
          <a:endParaRPr lang="en-US" sz="1400" dirty="0">
            <a:latin typeface="+mn-lt"/>
          </a:endParaRPr>
        </a:p>
      </dgm:t>
    </dgm:pt>
    <dgm:pt modelId="{DC30CC14-583D-4231-934C-8B9541B2D507}" type="parTrans" cxnId="{9329CC01-7CEA-44CB-B4FC-905E8965D091}">
      <dgm:prSet/>
      <dgm:spPr/>
      <dgm:t>
        <a:bodyPr/>
        <a:lstStyle/>
        <a:p>
          <a:endParaRPr lang="en-US"/>
        </a:p>
      </dgm:t>
    </dgm:pt>
    <dgm:pt modelId="{5E122831-A34A-4B00-A39A-3C9313A7D915}" type="sibTrans" cxnId="{9329CC01-7CEA-44CB-B4FC-905E8965D091}">
      <dgm:prSet/>
      <dgm:spPr/>
      <dgm:t>
        <a:bodyPr/>
        <a:lstStyle/>
        <a:p>
          <a:endParaRPr lang="en-US"/>
        </a:p>
      </dgm:t>
    </dgm:pt>
    <dgm:pt modelId="{2A8B4BAB-4C21-45F7-B7C8-5832DB8A2EC9}">
      <dgm:prSet phldrT="[Text]" custT="1"/>
      <dgm:spPr/>
      <dgm:t>
        <a:bodyPr/>
        <a:lstStyle/>
        <a:p>
          <a:pPr marL="115888" indent="-115888" rtl="0"/>
          <a:r>
            <a:rPr lang="en-US" sz="1400" smtClean="0">
              <a:latin typeface="+mn-lt"/>
            </a:rPr>
            <a:t>Exchange Edge/FSE integration</a:t>
          </a:r>
          <a:endParaRPr lang="en-US" sz="1400" dirty="0">
            <a:latin typeface="+mn-lt"/>
          </a:endParaRPr>
        </a:p>
      </dgm:t>
    </dgm:pt>
    <dgm:pt modelId="{46199892-EA00-42CE-84E1-211E44E8804A}" type="parTrans" cxnId="{FA6DC027-A547-47D6-B08A-66D2FBB0B47A}">
      <dgm:prSet/>
      <dgm:spPr/>
      <dgm:t>
        <a:bodyPr/>
        <a:lstStyle/>
        <a:p>
          <a:endParaRPr lang="en-US"/>
        </a:p>
      </dgm:t>
    </dgm:pt>
    <dgm:pt modelId="{B3AA8C01-E51C-4050-BF16-9626C1A75104}" type="sibTrans" cxnId="{FA6DC027-A547-47D6-B08A-66D2FBB0B47A}">
      <dgm:prSet/>
      <dgm:spPr/>
      <dgm:t>
        <a:bodyPr/>
        <a:lstStyle/>
        <a:p>
          <a:endParaRPr lang="en-US"/>
        </a:p>
      </dgm:t>
    </dgm:pt>
    <dgm:pt modelId="{15B38099-2BF9-446D-B566-4F5D8EE6CFBE}">
      <dgm:prSet custT="1"/>
      <dgm:spPr/>
      <dgm:t>
        <a:bodyPr/>
        <a:lstStyle/>
        <a:p>
          <a:pPr marL="117475" indent="-117475"/>
          <a:r>
            <a:rPr lang="en-US" sz="1400" dirty="0" smtClean="0"/>
            <a:t>Security Assessment and Response (SAS)</a:t>
          </a:r>
          <a:endParaRPr lang="en-US" sz="1400" dirty="0"/>
        </a:p>
      </dgm:t>
    </dgm:pt>
    <dgm:pt modelId="{13FCA0FD-406E-4DE1-958B-B93AACB1ECD2}" type="parTrans" cxnId="{E85F5AAA-2383-422C-9299-BF497845C8F7}">
      <dgm:prSet/>
      <dgm:spPr/>
      <dgm:t>
        <a:bodyPr/>
        <a:lstStyle/>
        <a:p>
          <a:endParaRPr lang="en-US"/>
        </a:p>
      </dgm:t>
    </dgm:pt>
    <dgm:pt modelId="{C05193A1-4BA3-4C31-BE82-1D9C7045DE8F}" type="sibTrans" cxnId="{E85F5AAA-2383-422C-9299-BF497845C8F7}">
      <dgm:prSet/>
      <dgm:spPr/>
      <dgm:t>
        <a:bodyPr/>
        <a:lstStyle/>
        <a:p>
          <a:endParaRPr lang="en-US"/>
        </a:p>
      </dgm:t>
    </dgm:pt>
    <dgm:pt modelId="{D9EF17FA-AC5F-4944-BA42-30015751CE1E}">
      <dgm:prSet custT="1"/>
      <dgm:spPr/>
      <dgm:t>
        <a:bodyPr/>
        <a:lstStyle/>
        <a:p>
          <a:pPr marL="117475" indent="-117475"/>
          <a:r>
            <a:rPr kumimoji="0" lang="en-US" sz="1400" b="0" i="0" u="none" strike="noStrike" cap="none" normalizeH="0" baseline="0" smtClean="0">
              <a:ln/>
              <a:effectLst/>
              <a:latin typeface="+mn-lt"/>
              <a:cs typeface="Arial" charset="0"/>
            </a:rPr>
            <a:t>Enhanced reporting</a:t>
          </a:r>
          <a:endParaRPr kumimoji="0" lang="en-US" sz="1400" b="0" i="0" u="none" strike="noStrike" cap="none" normalizeH="0" baseline="0" dirty="0" smtClean="0">
            <a:ln/>
            <a:effectLst/>
            <a:latin typeface="+mn-lt"/>
            <a:cs typeface="Arial" charset="0"/>
          </a:endParaRPr>
        </a:p>
      </dgm:t>
    </dgm:pt>
    <dgm:pt modelId="{B6401B36-1837-4677-940A-00AA5C0FDBA1}" type="parTrans" cxnId="{9B36C1B9-CFB7-4DC2-A26E-53264A56AD8B}">
      <dgm:prSet/>
      <dgm:spPr/>
      <dgm:t>
        <a:bodyPr/>
        <a:lstStyle/>
        <a:p>
          <a:endParaRPr lang="en-US"/>
        </a:p>
      </dgm:t>
    </dgm:pt>
    <dgm:pt modelId="{44EA3678-7B24-4293-94FA-5DFE8BF406A6}" type="sibTrans" cxnId="{9B36C1B9-CFB7-4DC2-A26E-53264A56AD8B}">
      <dgm:prSet/>
      <dgm:spPr/>
      <dgm:t>
        <a:bodyPr/>
        <a:lstStyle/>
        <a:p>
          <a:endParaRPr lang="en-US"/>
        </a:p>
      </dgm:t>
    </dgm:pt>
    <dgm:pt modelId="{4A31A1ED-8B3C-4CA3-AE21-111611EAE766}">
      <dgm:prSet custT="1"/>
      <dgm:spPr/>
      <dgm:t>
        <a:bodyPr/>
        <a:lstStyle/>
        <a:p>
          <a:pPr marL="117475" indent="-117475" rtl="0"/>
          <a:r>
            <a:rPr kumimoji="0" lang="en-US" sz="1400" b="0" i="0" u="none" strike="noStrike" cap="none" normalizeH="0" baseline="0" dirty="0" smtClean="0">
              <a:ln/>
              <a:effectLst/>
              <a:latin typeface="+mn-lt"/>
              <a:cs typeface="Arial" charset="0"/>
            </a:rPr>
            <a:t>Array Management</a:t>
          </a:r>
        </a:p>
      </dgm:t>
    </dgm:pt>
    <dgm:pt modelId="{E5B0A952-C1AC-41BB-B8DB-0163A2ABCFF0}" type="parTrans" cxnId="{6B6F25AD-6C2A-4240-AB6C-38CBC496141E}">
      <dgm:prSet/>
      <dgm:spPr/>
      <dgm:t>
        <a:bodyPr/>
        <a:lstStyle/>
        <a:p>
          <a:endParaRPr lang="en-US"/>
        </a:p>
      </dgm:t>
    </dgm:pt>
    <dgm:pt modelId="{C883ACC3-8987-4FB7-8A0E-7EC13AD52902}" type="sibTrans" cxnId="{6B6F25AD-6C2A-4240-AB6C-38CBC496141E}">
      <dgm:prSet/>
      <dgm:spPr/>
      <dgm:t>
        <a:bodyPr/>
        <a:lstStyle/>
        <a:p>
          <a:endParaRPr lang="en-US"/>
        </a:p>
      </dgm:t>
    </dgm:pt>
    <dgm:pt modelId="{7DC91648-CBD6-46AA-A082-73A2B2976B20}">
      <dgm:prSet custT="1"/>
      <dgm:spPr/>
      <dgm:t>
        <a:bodyPr/>
        <a:lstStyle/>
        <a:p>
          <a:pPr marL="117475" indent="-117475"/>
          <a:r>
            <a:rPr kumimoji="0" lang="en-US" sz="1400" b="0" i="0" u="none" strike="noStrike" cap="none" normalizeH="0" baseline="0" dirty="0" smtClean="0">
              <a:ln/>
              <a:effectLst/>
              <a:latin typeface="+mn-lt"/>
              <a:cs typeface="Arial" charset="0"/>
            </a:rPr>
            <a:t>W2K8, R2, 64-bit</a:t>
          </a:r>
        </a:p>
      </dgm:t>
    </dgm:pt>
    <dgm:pt modelId="{69F493A2-849E-44FF-B37A-263F03473AEF}" type="parTrans" cxnId="{CAF739D1-B3ED-4B61-92EE-42A9FBACAE31}">
      <dgm:prSet/>
      <dgm:spPr/>
      <dgm:t>
        <a:bodyPr/>
        <a:lstStyle/>
        <a:p>
          <a:endParaRPr lang="en-US"/>
        </a:p>
      </dgm:t>
    </dgm:pt>
    <dgm:pt modelId="{A88194EB-B410-4CC2-B429-244C4DA4C4BB}" type="sibTrans" cxnId="{CAF739D1-B3ED-4B61-92EE-42A9FBACAE31}">
      <dgm:prSet/>
      <dgm:spPr/>
      <dgm:t>
        <a:bodyPr/>
        <a:lstStyle/>
        <a:p>
          <a:endParaRPr lang="en-US"/>
        </a:p>
      </dgm:t>
    </dgm:pt>
    <dgm:pt modelId="{908DC9BA-EEFD-4417-AA0E-02B09AB0A047}">
      <dgm:prSet custT="1"/>
      <dgm:spPr/>
      <dgm:t>
        <a:bodyPr/>
        <a:lstStyle/>
        <a:p>
          <a:pPr marL="117475" indent="-117475"/>
          <a:r>
            <a:rPr kumimoji="0" lang="en-US" sz="1400" b="0" i="0" u="none" strike="noStrike" cap="none" normalizeH="0" baseline="0" dirty="0" smtClean="0">
              <a:ln/>
              <a:effectLst/>
              <a:latin typeface="+mn-lt"/>
              <a:cs typeface="Arial" charset="0"/>
            </a:rPr>
            <a:t>Scenario UI &amp; Wizards</a:t>
          </a:r>
        </a:p>
      </dgm:t>
    </dgm:pt>
    <dgm:pt modelId="{73D761AD-223A-45C2-A376-F85F1AED2C6F}" type="parTrans" cxnId="{4E2558B7-611F-45F7-8A63-AE254EE91669}">
      <dgm:prSet/>
      <dgm:spPr/>
      <dgm:t>
        <a:bodyPr/>
        <a:lstStyle/>
        <a:p>
          <a:endParaRPr lang="en-US"/>
        </a:p>
      </dgm:t>
    </dgm:pt>
    <dgm:pt modelId="{007E148B-CC0D-4C69-86FE-61C36987ABD2}" type="sibTrans" cxnId="{4E2558B7-611F-45F7-8A63-AE254EE91669}">
      <dgm:prSet/>
      <dgm:spPr/>
      <dgm:t>
        <a:bodyPr/>
        <a:lstStyle/>
        <a:p>
          <a:endParaRPr lang="en-US"/>
        </a:p>
      </dgm:t>
    </dgm:pt>
    <dgm:pt modelId="{B6712C93-DBCD-4EFD-98BA-368F0A0EAA0E}">
      <dgm:prSet custT="1"/>
      <dgm:spPr/>
      <dgm:t>
        <a:bodyPr/>
        <a:lstStyle/>
        <a:p>
          <a:pPr marL="117475" indent="-117475"/>
          <a:r>
            <a:rPr kumimoji="0" lang="en-US" sz="1400" b="0" i="0" u="none" strike="noStrike" cap="none" normalizeH="0" baseline="0" smtClean="0">
              <a:ln/>
              <a:effectLst/>
              <a:latin typeface="+mn-lt"/>
              <a:cs typeface="Arial" charset="0"/>
            </a:rPr>
            <a:t>Change tracking</a:t>
          </a:r>
          <a:endParaRPr kumimoji="0" lang="en-US" sz="1400" b="0" i="0" u="none" strike="noStrike" cap="none" normalizeH="0" baseline="0" dirty="0" smtClean="0">
            <a:ln/>
            <a:effectLst/>
            <a:latin typeface="+mn-lt"/>
            <a:cs typeface="Arial" charset="0"/>
          </a:endParaRPr>
        </a:p>
      </dgm:t>
    </dgm:pt>
    <dgm:pt modelId="{7773D962-29F8-465D-94DD-F99F5830F13A}" type="parTrans" cxnId="{41F52C4A-EEDE-40A6-97A2-2E5CDE06AFE2}">
      <dgm:prSet/>
      <dgm:spPr/>
      <dgm:t>
        <a:bodyPr/>
        <a:lstStyle/>
        <a:p>
          <a:endParaRPr lang="en-US"/>
        </a:p>
      </dgm:t>
    </dgm:pt>
    <dgm:pt modelId="{07003C87-4F55-48DF-8791-51D5DB8CBD53}" type="sibTrans" cxnId="{41F52C4A-EEDE-40A6-97A2-2E5CDE06AFE2}">
      <dgm:prSet/>
      <dgm:spPr/>
      <dgm:t>
        <a:bodyPr/>
        <a:lstStyle/>
        <a:p>
          <a:endParaRPr lang="en-US"/>
        </a:p>
      </dgm:t>
    </dgm:pt>
    <dgm:pt modelId="{28025DB7-5A11-4E04-80B2-3288A7F8EF41}">
      <dgm:prSet custT="1"/>
      <dgm:spPr/>
      <dgm:t>
        <a:bodyPr/>
        <a:lstStyle/>
        <a:p>
          <a:pPr marL="0" indent="0" algn="l"/>
          <a:r>
            <a:rPr kumimoji="0" lang="en-US" sz="1400" b="1" i="0" u="none" strike="noStrike" cap="none" normalizeH="0" baseline="0" dirty="0" smtClean="0">
              <a:ln/>
              <a:effectLst/>
              <a:latin typeface="+mn-lt"/>
              <a:cs typeface="Arial" charset="0"/>
            </a:rPr>
            <a:t>Subscription Services</a:t>
          </a:r>
        </a:p>
      </dgm:t>
    </dgm:pt>
    <dgm:pt modelId="{46BDAE59-2F03-47B2-93DC-2D620E81ABC7}" type="parTrans" cxnId="{161B3FB9-2210-4301-A7E8-AB2661ACE01E}">
      <dgm:prSet/>
      <dgm:spPr/>
      <dgm:t>
        <a:bodyPr/>
        <a:lstStyle/>
        <a:p>
          <a:endParaRPr lang="en-US"/>
        </a:p>
      </dgm:t>
    </dgm:pt>
    <dgm:pt modelId="{B867186C-904A-41AF-B8EB-FB54D6ACFDE4}" type="sibTrans" cxnId="{161B3FB9-2210-4301-A7E8-AB2661ACE01E}">
      <dgm:prSet/>
      <dgm:spPr/>
      <dgm:t>
        <a:bodyPr/>
        <a:lstStyle/>
        <a:p>
          <a:endParaRPr lang="en-US"/>
        </a:p>
      </dgm:t>
    </dgm:pt>
    <dgm:pt modelId="{BCC9F6D9-61D2-4B36-ADE7-32EB37A1330A}">
      <dgm:prSet custT="1"/>
      <dgm:spPr/>
      <dgm:t>
        <a:bodyPr/>
        <a:lstStyle/>
        <a:p>
          <a:pPr marL="117475" indent="-117475"/>
          <a:r>
            <a:rPr kumimoji="0" lang="en-US" sz="1400" b="0" i="0" u="none" strike="noStrike" cap="none" normalizeH="0" baseline="0" smtClean="0">
              <a:ln/>
              <a:effectLst/>
              <a:latin typeface="+mn-lt"/>
              <a:cs typeface="Arial" charset="0"/>
            </a:rPr>
            <a:t>Update Center :</a:t>
          </a:r>
          <a:endParaRPr kumimoji="0" lang="en-US" sz="1400" b="0" i="0" u="none" strike="noStrike" cap="none" normalizeH="0" baseline="0" dirty="0" smtClean="0">
            <a:ln/>
            <a:effectLst/>
            <a:latin typeface="+mn-lt"/>
            <a:cs typeface="Arial" charset="0"/>
          </a:endParaRPr>
        </a:p>
      </dgm:t>
    </dgm:pt>
    <dgm:pt modelId="{A66CE12E-50AC-419C-917A-D19EA5C8296E}" type="parTrans" cxnId="{94FB5392-5D04-44AD-8C1A-9FFD1DD2BD23}">
      <dgm:prSet/>
      <dgm:spPr/>
      <dgm:t>
        <a:bodyPr/>
        <a:lstStyle/>
        <a:p>
          <a:endParaRPr lang="en-US"/>
        </a:p>
      </dgm:t>
    </dgm:pt>
    <dgm:pt modelId="{55E25CF5-2648-4DB9-8E4B-F5EC0224F17A}" type="sibTrans" cxnId="{94FB5392-5D04-44AD-8C1A-9FFD1DD2BD23}">
      <dgm:prSet/>
      <dgm:spPr/>
      <dgm:t>
        <a:bodyPr/>
        <a:lstStyle/>
        <a:p>
          <a:endParaRPr lang="en-US"/>
        </a:p>
      </dgm:t>
    </dgm:pt>
    <dgm:pt modelId="{8780DBDE-10AC-4E57-A65A-C47C7324A849}">
      <dgm:prSet custT="1"/>
      <dgm:spPr/>
      <dgm:t>
        <a:bodyPr/>
        <a:lstStyle/>
        <a:p>
          <a:pPr marL="225425" indent="-106363"/>
          <a:r>
            <a:rPr kumimoji="0" lang="en-US" sz="1400" b="0" i="0" u="none" strike="noStrike" cap="none" normalizeH="0" baseline="0" smtClean="0">
              <a:ln/>
              <a:effectLst/>
              <a:latin typeface="+mn-lt"/>
              <a:cs typeface="Arial" charset="0"/>
            </a:rPr>
            <a:t>Email: AV+Anti-Spam</a:t>
          </a:r>
          <a:endParaRPr kumimoji="0" lang="en-US" sz="1400" b="0" i="0" u="none" strike="noStrike" cap="none" normalizeH="0" baseline="0" dirty="0" smtClean="0">
            <a:ln/>
            <a:effectLst/>
            <a:latin typeface="+mn-lt"/>
            <a:cs typeface="Arial" charset="0"/>
          </a:endParaRPr>
        </a:p>
      </dgm:t>
    </dgm:pt>
    <dgm:pt modelId="{26B4DA9C-33AE-4D1F-82C1-16B0EB2CAD20}" type="parTrans" cxnId="{890C6D0E-2101-44AA-B240-7EB35A255F0C}">
      <dgm:prSet/>
      <dgm:spPr/>
      <dgm:t>
        <a:bodyPr/>
        <a:lstStyle/>
        <a:p>
          <a:endParaRPr lang="en-US"/>
        </a:p>
      </dgm:t>
    </dgm:pt>
    <dgm:pt modelId="{8CE9CE9B-6AEF-405A-8D0D-B6D7F11F31B9}" type="sibTrans" cxnId="{890C6D0E-2101-44AA-B240-7EB35A255F0C}">
      <dgm:prSet/>
      <dgm:spPr/>
      <dgm:t>
        <a:bodyPr/>
        <a:lstStyle/>
        <a:p>
          <a:endParaRPr lang="en-US"/>
        </a:p>
      </dgm:t>
    </dgm:pt>
    <dgm:pt modelId="{AE7A2DF4-6F5A-4C35-93C2-ED6C52C85482}">
      <dgm:prSet custT="1"/>
      <dgm:spPr/>
      <dgm:t>
        <a:bodyPr/>
        <a:lstStyle/>
        <a:p>
          <a:pPr marL="225425" indent="-106363"/>
          <a:r>
            <a:rPr kumimoji="0" lang="en-US" sz="1400" b="0" i="0" u="none" strike="noStrike" cap="none" normalizeH="0" baseline="0" smtClean="0">
              <a:ln/>
              <a:effectLst/>
              <a:latin typeface="+mn-lt"/>
              <a:cs typeface="Arial" charset="0"/>
            </a:rPr>
            <a:t>NIS signatures</a:t>
          </a:r>
          <a:endParaRPr kumimoji="0" lang="en-US" sz="1200" b="0" i="0" u="none" strike="noStrike" cap="none" normalizeH="0" baseline="0" dirty="0" smtClean="0">
            <a:ln/>
            <a:effectLst/>
            <a:latin typeface="+mn-lt"/>
            <a:cs typeface="Arial" charset="0"/>
          </a:endParaRPr>
        </a:p>
      </dgm:t>
    </dgm:pt>
    <dgm:pt modelId="{F11D9776-4948-45C1-89A1-C0F5AB9ED67E}" type="parTrans" cxnId="{FE193B0D-37D2-45DA-A88E-576B226B92D3}">
      <dgm:prSet/>
      <dgm:spPr/>
      <dgm:t>
        <a:bodyPr/>
        <a:lstStyle/>
        <a:p>
          <a:endParaRPr lang="en-US"/>
        </a:p>
      </dgm:t>
    </dgm:pt>
    <dgm:pt modelId="{E81990BF-750A-4DC8-B33A-D2AABCED19F8}" type="sibTrans" cxnId="{FE193B0D-37D2-45DA-A88E-576B226B92D3}">
      <dgm:prSet/>
      <dgm:spPr/>
      <dgm:t>
        <a:bodyPr/>
        <a:lstStyle/>
        <a:p>
          <a:endParaRPr lang="en-US"/>
        </a:p>
      </dgm:t>
    </dgm:pt>
    <dgm:pt modelId="{5C59AB3A-F405-4B12-8377-7C8BC458F6B7}">
      <dgm:prSet custT="1"/>
      <dgm:spPr/>
      <dgm:t>
        <a:bodyPr/>
        <a:lstStyle/>
        <a:p>
          <a:pPr marL="225425" indent="-106363"/>
          <a:r>
            <a:rPr kumimoji="0" lang="en-US" sz="1400" b="0" i="0" u="none" strike="noStrike" cap="none" normalizeH="0" baseline="0" smtClean="0">
              <a:ln/>
              <a:effectLst/>
              <a:latin typeface="+mn-lt"/>
              <a:cs typeface="Arial" charset="0"/>
            </a:rPr>
            <a:t>HTTP: AV+URL Filtering</a:t>
          </a:r>
          <a:endParaRPr kumimoji="0" lang="en-US" sz="1400" b="0" i="0" u="none" strike="noStrike" cap="none" normalizeH="0" baseline="0" dirty="0" smtClean="0">
            <a:ln/>
            <a:effectLst/>
            <a:latin typeface="+mn-lt"/>
            <a:cs typeface="Arial" charset="0"/>
          </a:endParaRPr>
        </a:p>
      </dgm:t>
    </dgm:pt>
    <dgm:pt modelId="{AD6A9F3A-2A29-4FCD-A671-FBCAF5938792}" type="sibTrans" cxnId="{F0AEC39F-8032-4308-8B90-803C9E29B2CB}">
      <dgm:prSet/>
      <dgm:spPr/>
      <dgm:t>
        <a:bodyPr/>
        <a:lstStyle/>
        <a:p>
          <a:endParaRPr lang="en-US"/>
        </a:p>
      </dgm:t>
    </dgm:pt>
    <dgm:pt modelId="{0E6E9E3C-0F0F-413B-8735-159DBA082896}" type="parTrans" cxnId="{F0AEC39F-8032-4308-8B90-803C9E29B2CB}">
      <dgm:prSet/>
      <dgm:spPr/>
      <dgm:t>
        <a:bodyPr/>
        <a:lstStyle/>
        <a:p>
          <a:endParaRPr lang="en-US"/>
        </a:p>
      </dgm:t>
    </dgm:pt>
    <dgm:pt modelId="{6ED977DC-2A22-4303-B525-1B8219B39F32}">
      <dgm:prSet phldrT="[Text]" custT="1"/>
      <dgm:spPr/>
      <dgm:t>
        <a:bodyPr/>
        <a:lstStyle/>
        <a:p>
          <a:pPr rtl="0"/>
          <a:r>
            <a:rPr lang="en-US" sz="1400" smtClean="0"/>
            <a:t>HTTP Anti-virus/spyware</a:t>
          </a:r>
          <a:endParaRPr lang="en-US" sz="1400" dirty="0"/>
        </a:p>
      </dgm:t>
    </dgm:pt>
    <dgm:pt modelId="{60E467F9-610B-4514-8552-C2C4EFD0431F}" type="parTrans" cxnId="{E634304E-5BF5-4531-8720-FDDFD2DF9B18}">
      <dgm:prSet/>
      <dgm:spPr/>
      <dgm:t>
        <a:bodyPr/>
        <a:lstStyle/>
        <a:p>
          <a:endParaRPr lang="en-US"/>
        </a:p>
      </dgm:t>
    </dgm:pt>
    <dgm:pt modelId="{A87D86EB-3D78-40A1-A859-2298D17841F1}" type="sibTrans" cxnId="{E634304E-5BF5-4531-8720-FDDFD2DF9B18}">
      <dgm:prSet/>
      <dgm:spPr/>
      <dgm:t>
        <a:bodyPr/>
        <a:lstStyle/>
        <a:p>
          <a:endParaRPr lang="en-US"/>
        </a:p>
      </dgm:t>
    </dgm:pt>
    <dgm:pt modelId="{A6887516-EF50-4CDD-A77B-4D2BF1BE976B}">
      <dgm:prSet phldrT="[Text]" custT="1"/>
      <dgm:spPr/>
      <dgm:t>
        <a:bodyPr/>
        <a:lstStyle/>
        <a:p>
          <a:r>
            <a:rPr lang="en-US" sz="1400" smtClean="0"/>
            <a:t>URL Filtering</a:t>
          </a:r>
          <a:endParaRPr lang="en-US" sz="1400" dirty="0"/>
        </a:p>
      </dgm:t>
    </dgm:pt>
    <dgm:pt modelId="{A96E6438-74B2-42E4-A7BF-0D81B4A9AF61}" type="parTrans" cxnId="{F2736C7C-69D1-4AC7-8EA3-19B3434BFFD6}">
      <dgm:prSet/>
      <dgm:spPr/>
      <dgm:t>
        <a:bodyPr/>
        <a:lstStyle/>
        <a:p>
          <a:endParaRPr lang="en-US"/>
        </a:p>
      </dgm:t>
    </dgm:pt>
    <dgm:pt modelId="{115E2562-917D-4D21-86C2-7F2A3A4696CC}" type="sibTrans" cxnId="{F2736C7C-69D1-4AC7-8EA3-19B3434BFFD6}">
      <dgm:prSet/>
      <dgm:spPr/>
      <dgm:t>
        <a:bodyPr/>
        <a:lstStyle/>
        <a:p>
          <a:endParaRPr lang="en-US"/>
        </a:p>
      </dgm:t>
    </dgm:pt>
    <dgm:pt modelId="{A4DD8DF6-82F3-4E5E-85A2-2108A52EDDAC}">
      <dgm:prSet phldrT="[Text]" custT="1"/>
      <dgm:spPr/>
      <dgm:t>
        <a:bodyPr/>
        <a:lstStyle/>
        <a:p>
          <a:r>
            <a:rPr lang="en-US" sz="1400" smtClean="0"/>
            <a:t>HTTPS forward inspection</a:t>
          </a:r>
          <a:endParaRPr lang="en-US" sz="1400" dirty="0"/>
        </a:p>
      </dgm:t>
    </dgm:pt>
    <dgm:pt modelId="{FAA96394-FD48-4204-8141-08EAF653F7F0}" type="parTrans" cxnId="{37D33130-BF78-4A45-9962-6916FC33A31E}">
      <dgm:prSet/>
      <dgm:spPr/>
      <dgm:t>
        <a:bodyPr/>
        <a:lstStyle/>
        <a:p>
          <a:endParaRPr lang="en-US"/>
        </a:p>
      </dgm:t>
    </dgm:pt>
    <dgm:pt modelId="{B4ADB05B-9E23-4C75-AC8E-8D072C57093D}" type="sibTrans" cxnId="{37D33130-BF78-4A45-9962-6916FC33A31E}">
      <dgm:prSet/>
      <dgm:spPr/>
      <dgm:t>
        <a:bodyPr/>
        <a:lstStyle/>
        <a:p>
          <a:endParaRPr lang="en-US"/>
        </a:p>
      </dgm:t>
    </dgm:pt>
    <dgm:pt modelId="{138B92B9-A352-418F-8F8D-1B53240C6527}">
      <dgm:prSet phldrT="[Text]" custT="1"/>
      <dgm:spPr/>
      <dgm:t>
        <a:bodyPr/>
        <a:lstStyle/>
        <a:p>
          <a:r>
            <a:rPr kumimoji="0" lang="en-US" sz="1400" b="1" i="0" u="none" strike="noStrike" cap="none" normalizeH="0" baseline="0" dirty="0" smtClean="0">
              <a:ln/>
              <a:effectLst/>
              <a:latin typeface="+mn-lt"/>
              <a:cs typeface="Arial" charset="0"/>
            </a:rPr>
            <a:t>Firewall</a:t>
          </a:r>
          <a:endParaRPr lang="en-US" sz="1600" b="1" dirty="0">
            <a:latin typeface="+mn-lt"/>
          </a:endParaRPr>
        </a:p>
      </dgm:t>
    </dgm:pt>
    <dgm:pt modelId="{8CE61E0F-E012-4C3A-A887-E9FFFB6FC47B}" type="parTrans" cxnId="{CA4C8D79-FA8B-49CD-B661-3581CFA61C75}">
      <dgm:prSet/>
      <dgm:spPr/>
      <dgm:t>
        <a:bodyPr/>
        <a:lstStyle/>
        <a:p>
          <a:endParaRPr lang="en-US"/>
        </a:p>
      </dgm:t>
    </dgm:pt>
    <dgm:pt modelId="{92C0DF36-0DF6-48B2-98DB-A9BFD43EA8EE}" type="sibTrans" cxnId="{CA4C8D79-FA8B-49CD-B661-3581CFA61C75}">
      <dgm:prSet/>
      <dgm:spPr/>
      <dgm:t>
        <a:bodyPr/>
        <a:lstStyle/>
        <a:p>
          <a:endParaRPr lang="en-US"/>
        </a:p>
      </dgm:t>
    </dgm:pt>
    <dgm:pt modelId="{77AAFC05-B06C-40B5-B9BD-2A936C8C6D96}">
      <dgm:prSet phldrT="[Text]" custT="1"/>
      <dgm:spPr/>
      <dgm:t>
        <a:bodyPr/>
        <a:lstStyle/>
        <a:p>
          <a:pPr marL="0" indent="0"/>
          <a:r>
            <a:rPr lang="en-US" sz="1400" dirty="0" smtClean="0"/>
            <a:t> SQL logging</a:t>
          </a:r>
          <a:endParaRPr lang="en-US" sz="1400" dirty="0"/>
        </a:p>
      </dgm:t>
    </dgm:pt>
    <dgm:pt modelId="{D1FCDE0B-A3B5-41E1-A963-A91EA81BCC3A}" type="parTrans" cxnId="{36B5C889-7449-4E4A-B681-B9164D188C08}">
      <dgm:prSet/>
      <dgm:spPr/>
      <dgm:t>
        <a:bodyPr/>
        <a:lstStyle/>
        <a:p>
          <a:endParaRPr lang="en-US"/>
        </a:p>
      </dgm:t>
    </dgm:pt>
    <dgm:pt modelId="{3E3E4FA6-63C4-4747-960F-8AA9481EAEE5}" type="sibTrans" cxnId="{36B5C889-7449-4E4A-B681-B9164D188C08}">
      <dgm:prSet/>
      <dgm:spPr/>
      <dgm:t>
        <a:bodyPr/>
        <a:lstStyle/>
        <a:p>
          <a:endParaRPr lang="en-US"/>
        </a:p>
      </dgm:t>
    </dgm:pt>
    <dgm:pt modelId="{A24A70B2-031F-4446-A7CA-94FC68A9DE49}">
      <dgm:prSet phldrT="[Text]" custT="1"/>
      <dgm:spPr/>
      <dgm:t>
        <a:bodyPr/>
        <a:lstStyle/>
        <a:p>
          <a:pPr marL="0" indent="0"/>
          <a:r>
            <a:rPr lang="en-US" sz="1400" dirty="0" smtClean="0"/>
            <a:t> Updated TMG Client</a:t>
          </a:r>
          <a:endParaRPr lang="en-US" sz="1400" dirty="0"/>
        </a:p>
      </dgm:t>
    </dgm:pt>
    <dgm:pt modelId="{C4D5F6B5-FD02-4090-A16D-2049059F8783}" type="parTrans" cxnId="{637A8E20-3484-496A-B16C-E68FC0090C88}">
      <dgm:prSet/>
      <dgm:spPr/>
      <dgm:t>
        <a:bodyPr/>
        <a:lstStyle/>
        <a:p>
          <a:endParaRPr lang="en-US"/>
        </a:p>
      </dgm:t>
    </dgm:pt>
    <dgm:pt modelId="{42BE58DB-138A-4A1B-A38F-49A14B241C06}" type="sibTrans" cxnId="{637A8E20-3484-496A-B16C-E68FC0090C88}">
      <dgm:prSet/>
      <dgm:spPr/>
      <dgm:t>
        <a:bodyPr/>
        <a:lstStyle/>
        <a:p>
          <a:endParaRPr lang="en-US"/>
        </a:p>
      </dgm:t>
    </dgm:pt>
    <dgm:pt modelId="{1F741B96-59F6-4E0F-8A39-29732F761AE9}" type="pres">
      <dgm:prSet presAssocID="{1D378E09-5B72-4F1F-96E2-0975D3F3D5BE}" presName="diagram" presStyleCnt="0">
        <dgm:presLayoutVars>
          <dgm:dir/>
          <dgm:animLvl val="lvl"/>
          <dgm:resizeHandles val="exact"/>
        </dgm:presLayoutVars>
      </dgm:prSet>
      <dgm:spPr/>
      <dgm:t>
        <a:bodyPr/>
        <a:lstStyle/>
        <a:p>
          <a:endParaRPr lang="en-US"/>
        </a:p>
      </dgm:t>
    </dgm:pt>
    <dgm:pt modelId="{2F56D34C-D827-4A9A-9B13-93F465C40F9B}" type="pres">
      <dgm:prSet presAssocID="{9F2BA59E-0881-480F-98F5-FE09FEEF748D}" presName="compNode" presStyleCnt="0"/>
      <dgm:spPr/>
      <dgm:t>
        <a:bodyPr/>
        <a:lstStyle/>
        <a:p>
          <a:endParaRPr lang="en-US"/>
        </a:p>
      </dgm:t>
    </dgm:pt>
    <dgm:pt modelId="{D979AD33-8715-4681-A310-D7A5B6A968F0}" type="pres">
      <dgm:prSet presAssocID="{9F2BA59E-0881-480F-98F5-FE09FEEF748D}" presName="childRect" presStyleLbl="bgAcc1" presStyleIdx="0" presStyleCnt="7" custLinFactX="15344" custLinFactNeighborX="100000" custLinFactNeighborY="3374">
        <dgm:presLayoutVars>
          <dgm:bulletEnabled val="1"/>
        </dgm:presLayoutVars>
      </dgm:prSet>
      <dgm:spPr/>
      <dgm:t>
        <a:bodyPr/>
        <a:lstStyle/>
        <a:p>
          <a:endParaRPr lang="en-US"/>
        </a:p>
      </dgm:t>
    </dgm:pt>
    <dgm:pt modelId="{0A9BF9DF-D88A-41E6-BCE0-E2BCA7774AFB}" type="pres">
      <dgm:prSet presAssocID="{9F2BA59E-0881-480F-98F5-FE09FEEF748D}" presName="parentText" presStyleLbl="node1" presStyleIdx="0" presStyleCnt="0">
        <dgm:presLayoutVars>
          <dgm:chMax val="0"/>
          <dgm:bulletEnabled val="1"/>
        </dgm:presLayoutVars>
      </dgm:prSet>
      <dgm:spPr/>
      <dgm:t>
        <a:bodyPr/>
        <a:lstStyle/>
        <a:p>
          <a:endParaRPr lang="en-US"/>
        </a:p>
      </dgm:t>
    </dgm:pt>
    <dgm:pt modelId="{1A471214-5102-4121-8EE6-A7DA1F2F5C48}" type="pres">
      <dgm:prSet presAssocID="{9F2BA59E-0881-480F-98F5-FE09FEEF748D}" presName="parentRect" presStyleLbl="alignNode1" presStyleIdx="0" presStyleCnt="7" custLinFactX="15344" custLinFactNeighborX="100000" custLinFactNeighborY="7846"/>
      <dgm:spPr/>
      <dgm:t>
        <a:bodyPr/>
        <a:lstStyle/>
        <a:p>
          <a:endParaRPr lang="en-US"/>
        </a:p>
      </dgm:t>
    </dgm:pt>
    <dgm:pt modelId="{57F4E68D-2406-4683-9FDC-5CD829AD95EB}" type="pres">
      <dgm:prSet presAssocID="{9F2BA59E-0881-480F-98F5-FE09FEEF748D}" presName="adorn" presStyleLbl="fgAccFollowNode1" presStyleIdx="0" presStyleCnt="7"/>
      <dgm:spPr/>
      <dgm:t>
        <a:bodyPr/>
        <a:lstStyle/>
        <a:p>
          <a:endParaRPr lang="en-US"/>
        </a:p>
      </dgm:t>
    </dgm:pt>
    <dgm:pt modelId="{3A214457-1FB5-4795-9176-1EF82B65F178}" type="pres">
      <dgm:prSet presAssocID="{124A5D35-1ED7-43E4-9BC9-1B315FB5FDA7}" presName="sibTrans" presStyleLbl="sibTrans2D1" presStyleIdx="0" presStyleCnt="0"/>
      <dgm:spPr/>
      <dgm:t>
        <a:bodyPr/>
        <a:lstStyle/>
        <a:p>
          <a:endParaRPr lang="en-US"/>
        </a:p>
      </dgm:t>
    </dgm:pt>
    <dgm:pt modelId="{0B6E4F82-A46F-4D03-9D4F-026486BF3144}" type="pres">
      <dgm:prSet presAssocID="{138B92B9-A352-418F-8F8D-1B53240C6527}" presName="compNode" presStyleCnt="0"/>
      <dgm:spPr/>
      <dgm:t>
        <a:bodyPr/>
        <a:lstStyle/>
        <a:p>
          <a:endParaRPr lang="en-US"/>
        </a:p>
      </dgm:t>
    </dgm:pt>
    <dgm:pt modelId="{EDAF5F03-8027-40C9-B103-6EB0DE3F18B9}" type="pres">
      <dgm:prSet presAssocID="{138B92B9-A352-418F-8F8D-1B53240C6527}" presName="childRect" presStyleLbl="bgAcc1" presStyleIdx="1" presStyleCnt="7" custLinFactY="76885" custLinFactNeighborX="64472" custLinFactNeighborY="100000">
        <dgm:presLayoutVars>
          <dgm:bulletEnabled val="1"/>
        </dgm:presLayoutVars>
      </dgm:prSet>
      <dgm:spPr/>
      <dgm:t>
        <a:bodyPr/>
        <a:lstStyle/>
        <a:p>
          <a:endParaRPr lang="en-US"/>
        </a:p>
      </dgm:t>
    </dgm:pt>
    <dgm:pt modelId="{062EE4ED-2279-497F-A26E-17703A67DD50}" type="pres">
      <dgm:prSet presAssocID="{138B92B9-A352-418F-8F8D-1B53240C6527}" presName="parentText" presStyleLbl="node1" presStyleIdx="0" presStyleCnt="0">
        <dgm:presLayoutVars>
          <dgm:chMax val="0"/>
          <dgm:bulletEnabled val="1"/>
        </dgm:presLayoutVars>
      </dgm:prSet>
      <dgm:spPr/>
      <dgm:t>
        <a:bodyPr/>
        <a:lstStyle/>
        <a:p>
          <a:endParaRPr lang="en-US"/>
        </a:p>
      </dgm:t>
    </dgm:pt>
    <dgm:pt modelId="{23CBB279-79D8-4CF1-AE7E-A46DC11B51EC}" type="pres">
      <dgm:prSet presAssocID="{138B92B9-A352-418F-8F8D-1B53240C6527}" presName="parentRect" presStyleLbl="alignNode1" presStyleIdx="1" presStyleCnt="7" custLinFactY="200000" custLinFactNeighborX="64472" custLinFactNeighborY="211361"/>
      <dgm:spPr/>
      <dgm:t>
        <a:bodyPr/>
        <a:lstStyle/>
        <a:p>
          <a:endParaRPr lang="en-US"/>
        </a:p>
      </dgm:t>
    </dgm:pt>
    <dgm:pt modelId="{BEF434FF-A726-48A5-91BB-FE2CC45D11D6}" type="pres">
      <dgm:prSet presAssocID="{138B92B9-A352-418F-8F8D-1B53240C6527}" presName="adorn" presStyleLbl="fgAccFollowNode1" presStyleIdx="1" presStyleCnt="7" custLinFactX="84205" custLinFactY="174653" custLinFactNeighborX="100000" custLinFactNeighborY="200000"/>
      <dgm:spPr/>
      <dgm:t>
        <a:bodyPr/>
        <a:lstStyle/>
        <a:p>
          <a:endParaRPr lang="en-US"/>
        </a:p>
      </dgm:t>
    </dgm:pt>
    <dgm:pt modelId="{92B67834-A343-44A3-BB76-59FEFDF03488}" type="pres">
      <dgm:prSet presAssocID="{92C0DF36-0DF6-48B2-98DB-A9BFD43EA8EE}" presName="sibTrans" presStyleLbl="sibTrans2D1" presStyleIdx="0" presStyleCnt="0"/>
      <dgm:spPr/>
      <dgm:t>
        <a:bodyPr/>
        <a:lstStyle/>
        <a:p>
          <a:endParaRPr lang="en-US"/>
        </a:p>
      </dgm:t>
    </dgm:pt>
    <dgm:pt modelId="{95A6CE23-B7C0-4153-A77C-2C61338D0B56}" type="pres">
      <dgm:prSet presAssocID="{4AE9D54F-175F-478A-9FDC-86BC8CF8010D}" presName="compNode" presStyleCnt="0"/>
      <dgm:spPr/>
      <dgm:t>
        <a:bodyPr/>
        <a:lstStyle/>
        <a:p>
          <a:endParaRPr lang="en-US"/>
        </a:p>
      </dgm:t>
    </dgm:pt>
    <dgm:pt modelId="{EF770F6C-4ED8-416F-B584-756C2D682368}" type="pres">
      <dgm:prSet presAssocID="{4AE9D54F-175F-478A-9FDC-86BC8CF8010D}" presName="childRect" presStyleLbl="bgAcc1" presStyleIdx="2" presStyleCnt="7" custLinFactNeighborY="3055">
        <dgm:presLayoutVars>
          <dgm:bulletEnabled val="1"/>
        </dgm:presLayoutVars>
      </dgm:prSet>
      <dgm:spPr/>
      <dgm:t>
        <a:bodyPr/>
        <a:lstStyle/>
        <a:p>
          <a:endParaRPr lang="en-US"/>
        </a:p>
      </dgm:t>
    </dgm:pt>
    <dgm:pt modelId="{AA4D40BA-B7CF-4175-920B-9728205EA2D6}" type="pres">
      <dgm:prSet presAssocID="{4AE9D54F-175F-478A-9FDC-86BC8CF8010D}" presName="parentText" presStyleLbl="node1" presStyleIdx="0" presStyleCnt="0">
        <dgm:presLayoutVars>
          <dgm:chMax val="0"/>
          <dgm:bulletEnabled val="1"/>
        </dgm:presLayoutVars>
      </dgm:prSet>
      <dgm:spPr/>
      <dgm:t>
        <a:bodyPr/>
        <a:lstStyle/>
        <a:p>
          <a:endParaRPr lang="en-US"/>
        </a:p>
      </dgm:t>
    </dgm:pt>
    <dgm:pt modelId="{9CAA0D37-DDA4-4356-8050-62BD28F3A455}" type="pres">
      <dgm:prSet presAssocID="{4AE9D54F-175F-478A-9FDC-86BC8CF8010D}" presName="parentRect" presStyleLbl="alignNode1" presStyleIdx="2" presStyleCnt="7" custLinFactNeighborY="5684"/>
      <dgm:spPr/>
      <dgm:t>
        <a:bodyPr/>
        <a:lstStyle/>
        <a:p>
          <a:endParaRPr lang="en-US"/>
        </a:p>
      </dgm:t>
    </dgm:pt>
    <dgm:pt modelId="{D4536EDB-F0EA-45BB-AE8A-492CF584FAD7}" type="pres">
      <dgm:prSet presAssocID="{4AE9D54F-175F-478A-9FDC-86BC8CF8010D}" presName="adorn" presStyleLbl="fgAccFollowNode1" presStyleIdx="2" presStyleCnt="7" custLinFactNeighborY="5212"/>
      <dgm:spPr>
        <a:blipFill rotWithShape="0">
          <a:blip xmlns:r="http://schemas.openxmlformats.org/officeDocument/2006/relationships" r:embed="rId1"/>
          <a:stretch>
            <a:fillRect/>
          </a:stretch>
        </a:blipFill>
      </dgm:spPr>
      <dgm:t>
        <a:bodyPr/>
        <a:lstStyle/>
        <a:p>
          <a:endParaRPr lang="en-US"/>
        </a:p>
      </dgm:t>
    </dgm:pt>
    <dgm:pt modelId="{BB963DDF-CE09-4AA5-B411-A0CBE6245ACD}" type="pres">
      <dgm:prSet presAssocID="{AA119950-06B5-43F6-A0D9-6D794C244587}" presName="sibTrans" presStyleLbl="sibTrans2D1" presStyleIdx="0" presStyleCnt="0"/>
      <dgm:spPr/>
      <dgm:t>
        <a:bodyPr/>
        <a:lstStyle/>
        <a:p>
          <a:endParaRPr lang="en-US"/>
        </a:p>
      </dgm:t>
    </dgm:pt>
    <dgm:pt modelId="{01605CE7-FA8D-4930-AA7A-652B892A07C3}" type="pres">
      <dgm:prSet presAssocID="{4A8AC353-8FFD-40AE-96E7-A4E4578D0CE4}" presName="compNode" presStyleCnt="0"/>
      <dgm:spPr/>
      <dgm:t>
        <a:bodyPr/>
        <a:lstStyle/>
        <a:p>
          <a:endParaRPr lang="en-US"/>
        </a:p>
      </dgm:t>
    </dgm:pt>
    <dgm:pt modelId="{66536A3E-5A30-425D-A3A1-2900DE3F0795}" type="pres">
      <dgm:prSet presAssocID="{4A8AC353-8FFD-40AE-96E7-A4E4578D0CE4}" presName="childRect" presStyleLbl="bgAcc1" presStyleIdx="3" presStyleCnt="7" custScaleX="111605">
        <dgm:presLayoutVars>
          <dgm:bulletEnabled val="1"/>
        </dgm:presLayoutVars>
      </dgm:prSet>
      <dgm:spPr/>
      <dgm:t>
        <a:bodyPr/>
        <a:lstStyle/>
        <a:p>
          <a:endParaRPr lang="en-US"/>
        </a:p>
      </dgm:t>
    </dgm:pt>
    <dgm:pt modelId="{C8C87997-E6D1-4CEE-A181-EEC0440B9276}" type="pres">
      <dgm:prSet presAssocID="{4A8AC353-8FFD-40AE-96E7-A4E4578D0CE4}" presName="parentText" presStyleLbl="node1" presStyleIdx="0" presStyleCnt="0">
        <dgm:presLayoutVars>
          <dgm:chMax val="0"/>
          <dgm:bulletEnabled val="1"/>
        </dgm:presLayoutVars>
      </dgm:prSet>
      <dgm:spPr/>
      <dgm:t>
        <a:bodyPr/>
        <a:lstStyle/>
        <a:p>
          <a:endParaRPr lang="en-US"/>
        </a:p>
      </dgm:t>
    </dgm:pt>
    <dgm:pt modelId="{4CECAC63-B014-4987-A2ED-FF75463403D8}" type="pres">
      <dgm:prSet presAssocID="{4A8AC353-8FFD-40AE-96E7-A4E4578D0CE4}" presName="parentRect" presStyleLbl="alignNode1" presStyleIdx="3" presStyleCnt="7" custScaleX="112895"/>
      <dgm:spPr/>
      <dgm:t>
        <a:bodyPr/>
        <a:lstStyle/>
        <a:p>
          <a:endParaRPr lang="en-US"/>
        </a:p>
      </dgm:t>
    </dgm:pt>
    <dgm:pt modelId="{CD2BB864-AE08-45D8-B1DF-13C14795B29B}" type="pres">
      <dgm:prSet presAssocID="{4A8AC353-8FFD-40AE-96E7-A4E4578D0CE4}" presName="adorn" presStyleLbl="fgAccFollowNode1" presStyleIdx="3" presStyleCnt="7"/>
      <dgm:spPr>
        <a:blipFill rotWithShape="0">
          <a:blip xmlns:r="http://schemas.openxmlformats.org/officeDocument/2006/relationships" r:embed="rId2"/>
          <a:stretch>
            <a:fillRect/>
          </a:stretch>
        </a:blipFill>
      </dgm:spPr>
      <dgm:t>
        <a:bodyPr/>
        <a:lstStyle/>
        <a:p>
          <a:endParaRPr lang="en-US"/>
        </a:p>
      </dgm:t>
    </dgm:pt>
    <dgm:pt modelId="{D0010D27-E03A-4B23-B1F6-F5A78322D2D1}" type="pres">
      <dgm:prSet presAssocID="{80F1ABB3-043B-4A86-8877-28BC73252D07}" presName="sibTrans" presStyleLbl="sibTrans2D1" presStyleIdx="0" presStyleCnt="0"/>
      <dgm:spPr/>
      <dgm:t>
        <a:bodyPr/>
        <a:lstStyle/>
        <a:p>
          <a:endParaRPr lang="en-US"/>
        </a:p>
      </dgm:t>
    </dgm:pt>
    <dgm:pt modelId="{C720C741-C66D-43B4-81B2-87C4D061623D}" type="pres">
      <dgm:prSet presAssocID="{591302B3-51EE-4B18-837B-37064D9DA489}" presName="compNode" presStyleCnt="0"/>
      <dgm:spPr/>
      <dgm:t>
        <a:bodyPr/>
        <a:lstStyle/>
        <a:p>
          <a:endParaRPr lang="en-US"/>
        </a:p>
      </dgm:t>
    </dgm:pt>
    <dgm:pt modelId="{16713CCC-4594-4BED-BF55-FA17D48E84DE}" type="pres">
      <dgm:prSet presAssocID="{591302B3-51EE-4B18-837B-37064D9DA489}" presName="childRect" presStyleLbl="bgAcc1" presStyleIdx="4" presStyleCnt="7">
        <dgm:presLayoutVars>
          <dgm:bulletEnabled val="1"/>
        </dgm:presLayoutVars>
      </dgm:prSet>
      <dgm:spPr/>
      <dgm:t>
        <a:bodyPr/>
        <a:lstStyle/>
        <a:p>
          <a:endParaRPr lang="en-US"/>
        </a:p>
      </dgm:t>
    </dgm:pt>
    <dgm:pt modelId="{D985BFD2-5CF5-4836-A163-2BC29B8C2419}" type="pres">
      <dgm:prSet presAssocID="{591302B3-51EE-4B18-837B-37064D9DA489}" presName="parentText" presStyleLbl="node1" presStyleIdx="0" presStyleCnt="0">
        <dgm:presLayoutVars>
          <dgm:chMax val="0"/>
          <dgm:bulletEnabled val="1"/>
        </dgm:presLayoutVars>
      </dgm:prSet>
      <dgm:spPr/>
      <dgm:t>
        <a:bodyPr/>
        <a:lstStyle/>
        <a:p>
          <a:endParaRPr lang="en-US"/>
        </a:p>
      </dgm:t>
    </dgm:pt>
    <dgm:pt modelId="{D4EF0990-311E-401E-8ACD-D8F5381CE990}" type="pres">
      <dgm:prSet presAssocID="{591302B3-51EE-4B18-837B-37064D9DA489}" presName="parentRect" presStyleLbl="alignNode1" presStyleIdx="4" presStyleCnt="7"/>
      <dgm:spPr/>
      <dgm:t>
        <a:bodyPr/>
        <a:lstStyle/>
        <a:p>
          <a:endParaRPr lang="en-US"/>
        </a:p>
      </dgm:t>
    </dgm:pt>
    <dgm:pt modelId="{9F9C550B-8BCA-464F-9A50-20DD1515F558}" type="pres">
      <dgm:prSet presAssocID="{591302B3-51EE-4B18-837B-37064D9DA489}" presName="adorn" presStyleLbl="fgAccFollowNode1" presStyleIdx="4" presStyleCnt="7"/>
      <dgm:spPr>
        <a:blipFill rotWithShape="0">
          <a:blip xmlns:r="http://schemas.openxmlformats.org/officeDocument/2006/relationships" r:embed="rId3"/>
          <a:stretch>
            <a:fillRect/>
          </a:stretch>
        </a:blipFill>
      </dgm:spPr>
      <dgm:t>
        <a:bodyPr/>
        <a:lstStyle/>
        <a:p>
          <a:endParaRPr lang="en-US"/>
        </a:p>
      </dgm:t>
    </dgm:pt>
    <dgm:pt modelId="{957254D6-B828-4B79-989B-F1474C847120}" type="pres">
      <dgm:prSet presAssocID="{3394DB7C-178F-43AB-9772-D8414BF725D3}" presName="sibTrans" presStyleLbl="sibTrans2D1" presStyleIdx="0" presStyleCnt="0"/>
      <dgm:spPr/>
      <dgm:t>
        <a:bodyPr/>
        <a:lstStyle/>
        <a:p>
          <a:endParaRPr lang="en-US"/>
        </a:p>
      </dgm:t>
    </dgm:pt>
    <dgm:pt modelId="{51210A44-01BF-492D-AD1C-927BEF3F0E1D}" type="pres">
      <dgm:prSet presAssocID="{F70091EE-A0CF-439D-B2F3-7E606087AA34}" presName="compNode" presStyleCnt="0"/>
      <dgm:spPr/>
      <dgm:t>
        <a:bodyPr/>
        <a:lstStyle/>
        <a:p>
          <a:endParaRPr lang="en-US"/>
        </a:p>
      </dgm:t>
    </dgm:pt>
    <dgm:pt modelId="{DE8BA387-F548-4394-8E5A-BB73C061073E}" type="pres">
      <dgm:prSet presAssocID="{F70091EE-A0CF-439D-B2F3-7E606087AA34}" presName="childRect" presStyleLbl="bgAcc1" presStyleIdx="5" presStyleCnt="7" custLinFactX="-74771" custLinFactY="-73410" custLinFactNeighborX="-100000" custLinFactNeighborY="-100000">
        <dgm:presLayoutVars>
          <dgm:bulletEnabled val="1"/>
        </dgm:presLayoutVars>
      </dgm:prSet>
      <dgm:spPr/>
      <dgm:t>
        <a:bodyPr/>
        <a:lstStyle/>
        <a:p>
          <a:endParaRPr lang="en-US"/>
        </a:p>
      </dgm:t>
    </dgm:pt>
    <dgm:pt modelId="{96638420-C245-4CE6-A4CB-E2587BE69A66}" type="pres">
      <dgm:prSet presAssocID="{F70091EE-A0CF-439D-B2F3-7E606087AA34}" presName="parentText" presStyleLbl="node1" presStyleIdx="0" presStyleCnt="0">
        <dgm:presLayoutVars>
          <dgm:chMax val="0"/>
          <dgm:bulletEnabled val="1"/>
        </dgm:presLayoutVars>
      </dgm:prSet>
      <dgm:spPr/>
      <dgm:t>
        <a:bodyPr/>
        <a:lstStyle/>
        <a:p>
          <a:endParaRPr lang="en-US"/>
        </a:p>
      </dgm:t>
    </dgm:pt>
    <dgm:pt modelId="{45912079-8ECC-4C7A-8714-2794BE23294E}" type="pres">
      <dgm:prSet presAssocID="{F70091EE-A0CF-439D-B2F3-7E606087AA34}" presName="parentRect" presStyleLbl="alignNode1" presStyleIdx="5" presStyleCnt="7" custLinFactX="-74770" custLinFactY="-200000" custLinFactNeighborX="-100000" custLinFactNeighborY="-206419"/>
      <dgm:spPr/>
      <dgm:t>
        <a:bodyPr/>
        <a:lstStyle/>
        <a:p>
          <a:endParaRPr lang="en-US"/>
        </a:p>
      </dgm:t>
    </dgm:pt>
    <dgm:pt modelId="{01084116-B794-40F6-9830-C185D6FE9448}" type="pres">
      <dgm:prSet presAssocID="{F70091EE-A0CF-439D-B2F3-7E606087AA34}" presName="adorn" presStyleLbl="fgAccFollowNode1" presStyleIdx="5" presStyleCnt="7" custLinFactX="-200807" custLinFactY="-174167" custLinFactNeighborX="-300000" custLinFactNeighborY="-200000"/>
      <dgm:spPr>
        <a:blipFill rotWithShape="0">
          <a:blip xmlns:r="http://schemas.openxmlformats.org/officeDocument/2006/relationships" r:embed="rId4"/>
          <a:stretch>
            <a:fillRect/>
          </a:stretch>
        </a:blipFill>
      </dgm:spPr>
      <dgm:t>
        <a:bodyPr/>
        <a:lstStyle/>
        <a:p>
          <a:endParaRPr lang="en-US"/>
        </a:p>
      </dgm:t>
    </dgm:pt>
    <dgm:pt modelId="{77D46954-CF0A-4359-B817-B0288874CBA0}" type="pres">
      <dgm:prSet presAssocID="{8BE895FC-73B0-4FF0-AC1B-9516979BB4DC}" presName="sibTrans" presStyleLbl="sibTrans2D1" presStyleIdx="0" presStyleCnt="0"/>
      <dgm:spPr/>
      <dgm:t>
        <a:bodyPr/>
        <a:lstStyle/>
        <a:p>
          <a:endParaRPr lang="en-US"/>
        </a:p>
      </dgm:t>
    </dgm:pt>
    <dgm:pt modelId="{3150269A-7BCB-4CCC-B3A5-E3109C8F0AC6}" type="pres">
      <dgm:prSet presAssocID="{28025DB7-5A11-4E04-80B2-3288A7F8EF41}" presName="compNode" presStyleCnt="0"/>
      <dgm:spPr/>
      <dgm:t>
        <a:bodyPr/>
        <a:lstStyle/>
        <a:p>
          <a:endParaRPr lang="en-US"/>
        </a:p>
      </dgm:t>
    </dgm:pt>
    <dgm:pt modelId="{5740C4DD-EBF5-4AE1-A612-C3316C617A30}" type="pres">
      <dgm:prSet presAssocID="{28025DB7-5A11-4E04-80B2-3288A7F8EF41}" presName="childRect" presStyleLbl="bgAcc1" presStyleIdx="6" presStyleCnt="7">
        <dgm:presLayoutVars>
          <dgm:bulletEnabled val="1"/>
        </dgm:presLayoutVars>
      </dgm:prSet>
      <dgm:spPr/>
      <dgm:t>
        <a:bodyPr/>
        <a:lstStyle/>
        <a:p>
          <a:endParaRPr lang="en-US"/>
        </a:p>
      </dgm:t>
    </dgm:pt>
    <dgm:pt modelId="{B1435D0D-48FD-48E0-BA2E-D9EEA8436B98}" type="pres">
      <dgm:prSet presAssocID="{28025DB7-5A11-4E04-80B2-3288A7F8EF41}" presName="parentText" presStyleLbl="node1" presStyleIdx="0" presStyleCnt="0">
        <dgm:presLayoutVars>
          <dgm:chMax val="0"/>
          <dgm:bulletEnabled val="1"/>
        </dgm:presLayoutVars>
      </dgm:prSet>
      <dgm:spPr/>
      <dgm:t>
        <a:bodyPr/>
        <a:lstStyle/>
        <a:p>
          <a:endParaRPr lang="en-US"/>
        </a:p>
      </dgm:t>
    </dgm:pt>
    <dgm:pt modelId="{2EC8C8D1-7B10-446F-93D5-199387F892A7}" type="pres">
      <dgm:prSet presAssocID="{28025DB7-5A11-4E04-80B2-3288A7F8EF41}" presName="parentRect" presStyleLbl="alignNode1" presStyleIdx="6" presStyleCnt="7"/>
      <dgm:spPr/>
      <dgm:t>
        <a:bodyPr/>
        <a:lstStyle/>
        <a:p>
          <a:endParaRPr lang="en-US"/>
        </a:p>
      </dgm:t>
    </dgm:pt>
    <dgm:pt modelId="{5228C018-65E0-4FAA-90F0-23C289EF12AF}" type="pres">
      <dgm:prSet presAssocID="{28025DB7-5A11-4E04-80B2-3288A7F8EF41}" presName="adorn" presStyleLbl="fgAccFollowNode1" presStyleIdx="6" presStyleCnt="7"/>
      <dgm:spPr>
        <a:blipFill rotWithShape="0">
          <a:blip xmlns:r="http://schemas.openxmlformats.org/officeDocument/2006/relationships" r:embed="rId5"/>
          <a:stretch>
            <a:fillRect/>
          </a:stretch>
        </a:blipFill>
      </dgm:spPr>
      <dgm:t>
        <a:bodyPr/>
        <a:lstStyle/>
        <a:p>
          <a:endParaRPr lang="en-US"/>
        </a:p>
      </dgm:t>
    </dgm:pt>
  </dgm:ptLst>
  <dgm:cxnLst>
    <dgm:cxn modelId="{16E6C304-A932-4B04-9CAB-0710C0838483}" srcId="{1D378E09-5B72-4F1F-96E2-0975D3F3D5BE}" destId="{591302B3-51EE-4B18-837B-37064D9DA489}" srcOrd="4" destOrd="0" parTransId="{F07244A9-563F-42F8-9DAC-5361D909901C}" sibTransId="{3394DB7C-178F-43AB-9772-D8414BF725D3}"/>
    <dgm:cxn modelId="{555487A8-5276-49AE-8DD8-710FADEACF0A}" type="presOf" srcId="{4A31A1ED-8B3C-4CA3-AE21-111611EAE766}" destId="{DE8BA387-F548-4394-8E5A-BB73C061073E}" srcOrd="0" destOrd="0" presId="urn:microsoft.com/office/officeart/2005/8/layout/bList2#1"/>
    <dgm:cxn modelId="{637A8E20-3484-496A-B16C-E68FC0090C88}" srcId="{138B92B9-A352-418F-8F8D-1B53240C6527}" destId="{A24A70B2-031F-4446-A7CA-94FC68A9DE49}" srcOrd="4" destOrd="0" parTransId="{C4D5F6B5-FD02-4090-A16D-2049059F8783}" sibTransId="{42BE58DB-138A-4A1B-A38F-49A14B241C06}"/>
    <dgm:cxn modelId="{8CF28125-27A8-49E1-9E36-6DF78063EA3E}" type="presOf" srcId="{D9EF17FA-AC5F-4944-BA42-30015751CE1E}" destId="{DE8BA387-F548-4394-8E5A-BB73C061073E}" srcOrd="0" destOrd="3" presId="urn:microsoft.com/office/officeart/2005/8/layout/bList2#1"/>
    <dgm:cxn modelId="{24F926E5-834C-4886-AF01-86EF8000E114}" type="presOf" srcId="{8A457DDD-1F12-4790-A7F3-511703319079}" destId="{16713CCC-4594-4BED-BF55-FA17D48E84DE}" srcOrd="0" destOrd="0" presId="urn:microsoft.com/office/officeart/2005/8/layout/bList2#1"/>
    <dgm:cxn modelId="{432FA9B4-87D3-414E-A47E-80AB1CC3F08F}" type="presOf" srcId="{92C0DF36-0DF6-48B2-98DB-A9BFD43EA8EE}" destId="{92B67834-A343-44A3-BB76-59FEFDF03488}" srcOrd="0" destOrd="0" presId="urn:microsoft.com/office/officeart/2005/8/layout/bList2#1"/>
    <dgm:cxn modelId="{1D2FDF9D-2CA7-402C-8B90-A71E75F9D3DB}" type="presOf" srcId="{4A8AC353-8FFD-40AE-96E7-A4E4578D0CE4}" destId="{4CECAC63-B014-4987-A2ED-FF75463403D8}" srcOrd="1" destOrd="0" presId="urn:microsoft.com/office/officeart/2005/8/layout/bList2#1"/>
    <dgm:cxn modelId="{3C79307F-4F15-4340-B216-9AC606639FC3}" type="presOf" srcId="{A24A70B2-031F-4446-A7CA-94FC68A9DE49}" destId="{EDAF5F03-8027-40C9-B103-6EB0DE3F18B9}" srcOrd="0" destOrd="4" presId="urn:microsoft.com/office/officeart/2005/8/layout/bList2#1"/>
    <dgm:cxn modelId="{0F067650-2ED7-4459-ACB7-285C52ED0DDE}" type="presOf" srcId="{8BE895FC-73B0-4FF0-AC1B-9516979BB4DC}" destId="{77D46954-CF0A-4359-B817-B0288874CBA0}" srcOrd="0" destOrd="0" presId="urn:microsoft.com/office/officeart/2005/8/layout/bList2#1"/>
    <dgm:cxn modelId="{4890927D-270E-4664-9397-98B770D03A6E}" type="presOf" srcId="{BCC9F6D9-61D2-4B36-ADE7-32EB37A1330A}" destId="{5740C4DD-EBF5-4AE1-A612-C3316C617A30}" srcOrd="0" destOrd="0" presId="urn:microsoft.com/office/officeart/2005/8/layout/bList2#1"/>
    <dgm:cxn modelId="{BB0A7F47-D58B-4F0F-BFD7-9E34AD1E2766}" type="presOf" srcId="{28025DB7-5A11-4E04-80B2-3288A7F8EF41}" destId="{2EC8C8D1-7B10-446F-93D5-199387F892A7}" srcOrd="1" destOrd="0" presId="urn:microsoft.com/office/officeart/2005/8/layout/bList2#1"/>
    <dgm:cxn modelId="{34BE41DD-E84B-4ED2-9AA1-7D4CBC49C80C}" srcId="{1D378E09-5B72-4F1F-96E2-0975D3F3D5BE}" destId="{4AE9D54F-175F-478A-9FDC-86BC8CF8010D}" srcOrd="2" destOrd="0" parTransId="{2AFB8422-5325-43E3-B980-0444225FCF3B}" sibTransId="{AA119950-06B5-43F6-A0D9-6D794C244587}"/>
    <dgm:cxn modelId="{3F004830-2FDA-4ABD-9091-7C1FAA9083CE}" srcId="{591302B3-51EE-4B18-837B-37064D9DA489}" destId="{8A457DDD-1F12-4790-A7F3-511703319079}" srcOrd="0" destOrd="0" parTransId="{5EA9285B-34CF-427C-A532-287479B84C40}" sibTransId="{BDFF94AC-41AE-45DE-98CC-DEC7FCAB54DF}"/>
    <dgm:cxn modelId="{46AF1FFE-83D3-4CE7-A06F-BEF07B723B45}" type="presOf" srcId="{F70091EE-A0CF-439D-B2F3-7E606087AA34}" destId="{45912079-8ECC-4C7A-8714-2794BE23294E}" srcOrd="1" destOrd="0" presId="urn:microsoft.com/office/officeart/2005/8/layout/bList2#1"/>
    <dgm:cxn modelId="{30B9952E-FFCF-4589-9E85-4C7BA8738F83}" srcId="{2A8B4BAB-4C21-45F7-B7C8-5832DB8A2EC9}" destId="{6E025207-8C54-4690-9871-ACA13D2A74CB}" srcOrd="0" destOrd="0" parTransId="{87B60FE0-2016-4B3E-B473-04214B9A7D4B}" sibTransId="{782877EA-F1E4-49B5-A50A-AD80EF1AF97B}"/>
    <dgm:cxn modelId="{FA6DC027-A547-47D6-B08A-66D2FBB0B47A}" srcId="{4AE9D54F-175F-478A-9FDC-86BC8CF8010D}" destId="{2A8B4BAB-4C21-45F7-B7C8-5832DB8A2EC9}" srcOrd="0" destOrd="0" parTransId="{46199892-EA00-42CE-84E1-211E44E8804A}" sibTransId="{B3AA8C01-E51C-4050-BF16-9626C1A75104}"/>
    <dgm:cxn modelId="{94FB5392-5D04-44AD-8C1A-9FFD1DD2BD23}" srcId="{28025DB7-5A11-4E04-80B2-3288A7F8EF41}" destId="{BCC9F6D9-61D2-4B36-ADE7-32EB37A1330A}" srcOrd="0" destOrd="0" parTransId="{A66CE12E-50AC-419C-917A-D19EA5C8296E}" sibTransId="{55E25CF5-2648-4DB9-8E4B-F5EC0224F17A}"/>
    <dgm:cxn modelId="{CA4C8D79-FA8B-49CD-B661-3581CFA61C75}" srcId="{1D378E09-5B72-4F1F-96E2-0975D3F3D5BE}" destId="{138B92B9-A352-418F-8F8D-1B53240C6527}" srcOrd="1" destOrd="0" parTransId="{8CE61E0F-E012-4C3A-A887-E9FFFB6FC47B}" sibTransId="{92C0DF36-0DF6-48B2-98DB-A9BFD43EA8EE}"/>
    <dgm:cxn modelId="{137A179B-0503-485F-B3E2-52D84BF18DDA}" type="presOf" srcId="{908DC9BA-EEFD-4417-AA0E-02B09AB0A047}" destId="{DE8BA387-F548-4394-8E5A-BB73C061073E}" srcOrd="0" destOrd="1" presId="urn:microsoft.com/office/officeart/2005/8/layout/bList2#1"/>
    <dgm:cxn modelId="{4D216882-3A96-4814-8546-2441269BD0C3}" type="presOf" srcId="{4A8AC353-8FFD-40AE-96E7-A4E4578D0CE4}" destId="{C8C87997-E6D1-4CEE-A181-EEC0440B9276}" srcOrd="0" destOrd="0" presId="urn:microsoft.com/office/officeart/2005/8/layout/bList2#1"/>
    <dgm:cxn modelId="{C5712B8E-40ED-4BAD-ADE0-D3D63193E584}" type="presOf" srcId="{9FC4F9A7-16B7-498B-85E0-2150FB78EC93}" destId="{EDAF5F03-8027-40C9-B103-6EB0DE3F18B9}" srcOrd="0" destOrd="0" presId="urn:microsoft.com/office/officeart/2005/8/layout/bList2#1"/>
    <dgm:cxn modelId="{4F854A3B-F2B0-4B8D-B4C4-DBAC90817B1F}" type="presOf" srcId="{4AE9D54F-175F-478A-9FDC-86BC8CF8010D}" destId="{AA4D40BA-B7CF-4175-920B-9728205EA2D6}" srcOrd="0" destOrd="0" presId="urn:microsoft.com/office/officeart/2005/8/layout/bList2#1"/>
    <dgm:cxn modelId="{F6E30EA1-839D-498C-8384-A810C8AFD8FC}" srcId="{138B92B9-A352-418F-8F8D-1B53240C6527}" destId="{A7749C14-B982-493F-B0CE-FD45504AE6C9}" srcOrd="1" destOrd="0" parTransId="{0FD7C001-72F2-4795-ACF6-9ABE36CC6C72}" sibTransId="{A9A766C1-8A7C-4F91-B3F6-E75E7C70E94F}"/>
    <dgm:cxn modelId="{F0AEC39F-8032-4308-8B90-803C9E29B2CB}" srcId="{BCC9F6D9-61D2-4B36-ADE7-32EB37A1330A}" destId="{5C59AB3A-F405-4B12-8377-7C8BC458F6B7}" srcOrd="0" destOrd="0" parTransId="{0E6E9E3C-0F0F-413B-8735-159DBA082896}" sibTransId="{AD6A9F3A-2A29-4FCD-A671-FBCAF5938792}"/>
    <dgm:cxn modelId="{119CF461-CED1-4BFF-8393-30003AEC26F3}" type="presOf" srcId="{A6887516-EF50-4CDD-A77B-4D2BF1BE976B}" destId="{D979AD33-8715-4681-A310-D7A5B6A968F0}" srcOrd="0" destOrd="1" presId="urn:microsoft.com/office/officeart/2005/8/layout/bList2#1"/>
    <dgm:cxn modelId="{D1BCE6F7-A36E-4C58-B9C0-33DC1178022B}" type="presOf" srcId="{AE7A2DF4-6F5A-4C35-93C2-ED6C52C85482}" destId="{5740C4DD-EBF5-4AE1-A612-C3316C617A30}" srcOrd="0" destOrd="3" presId="urn:microsoft.com/office/officeart/2005/8/layout/bList2#1"/>
    <dgm:cxn modelId="{37D33130-BF78-4A45-9962-6916FC33A31E}" srcId="{9F2BA59E-0881-480F-98F5-FE09FEEF748D}" destId="{A4DD8DF6-82F3-4E5E-85A2-2108A52EDDAC}" srcOrd="2" destOrd="0" parTransId="{FAA96394-FD48-4204-8141-08EAF653F7F0}" sibTransId="{B4ADB05B-9E23-4C75-AC8E-8D072C57093D}"/>
    <dgm:cxn modelId="{29146203-3A77-482D-8C37-35F87506AEAE}" type="presOf" srcId="{9F2BA59E-0881-480F-98F5-FE09FEEF748D}" destId="{1A471214-5102-4121-8EE6-A7DA1F2F5C48}" srcOrd="1" destOrd="0" presId="urn:microsoft.com/office/officeart/2005/8/layout/bList2#1"/>
    <dgm:cxn modelId="{9A5C578B-98AA-4C9F-AA37-215F43867AE0}" type="presOf" srcId="{3394DB7C-178F-43AB-9772-D8414BF725D3}" destId="{957254D6-B828-4B79-989B-F1474C847120}" srcOrd="0" destOrd="0" presId="urn:microsoft.com/office/officeart/2005/8/layout/bList2#1"/>
    <dgm:cxn modelId="{4C236E9A-645C-4D49-88E9-161DD3B09595}" type="presOf" srcId="{D60F66BB-D0D1-4254-9C52-509D73155E41}" destId="{66536A3E-5A30-425D-A3A1-2900DE3F0795}" srcOrd="0" destOrd="0" presId="urn:microsoft.com/office/officeart/2005/8/layout/bList2#1"/>
    <dgm:cxn modelId="{1EA014F4-10BE-4FB2-8FDF-638453F76EFF}" type="presOf" srcId="{28025DB7-5A11-4E04-80B2-3288A7F8EF41}" destId="{B1435D0D-48FD-48E0-BA2E-D9EEA8436B98}" srcOrd="0" destOrd="0" presId="urn:microsoft.com/office/officeart/2005/8/layout/bList2#1"/>
    <dgm:cxn modelId="{E634304E-5BF5-4531-8720-FDDFD2DF9B18}" srcId="{9F2BA59E-0881-480F-98F5-FE09FEEF748D}" destId="{6ED977DC-2A22-4303-B525-1B8219B39F32}" srcOrd="0" destOrd="0" parTransId="{60E467F9-610B-4514-8552-C2C4EFD0431F}" sibTransId="{A87D86EB-3D78-40A1-A859-2298D17841F1}"/>
    <dgm:cxn modelId="{FE193B0D-37D2-45DA-A88E-576B226B92D3}" srcId="{BCC9F6D9-61D2-4B36-ADE7-32EB37A1330A}" destId="{AE7A2DF4-6F5A-4C35-93C2-ED6C52C85482}" srcOrd="2" destOrd="0" parTransId="{F11D9776-4948-45C1-89A1-C0F5AB9ED67E}" sibTransId="{E81990BF-750A-4DC8-B33A-D2AABCED19F8}"/>
    <dgm:cxn modelId="{CF50D54A-6C42-416D-8877-51F737CB216F}" type="presOf" srcId="{591302B3-51EE-4B18-837B-37064D9DA489}" destId="{D4EF0990-311E-401E-8ACD-D8F5381CE990}" srcOrd="1" destOrd="0" presId="urn:microsoft.com/office/officeart/2005/8/layout/bList2#1"/>
    <dgm:cxn modelId="{86A91705-7599-4B00-A7D3-14EE924709AB}" type="presOf" srcId="{1D378E09-5B72-4F1F-96E2-0975D3F3D5BE}" destId="{1F741B96-59F6-4E0F-8A39-29732F761AE9}" srcOrd="0" destOrd="0" presId="urn:microsoft.com/office/officeart/2005/8/layout/bList2#1"/>
    <dgm:cxn modelId="{02431B50-C5D9-462E-9361-172112EB8FCD}" type="presOf" srcId="{591302B3-51EE-4B18-837B-37064D9DA489}" destId="{D985BFD2-5CF5-4836-A163-2BC29B8C2419}" srcOrd="0" destOrd="0" presId="urn:microsoft.com/office/officeart/2005/8/layout/bList2#1"/>
    <dgm:cxn modelId="{890C6D0E-2101-44AA-B240-7EB35A255F0C}" srcId="{BCC9F6D9-61D2-4B36-ADE7-32EB37A1330A}" destId="{8780DBDE-10AC-4E57-A65A-C47C7324A849}" srcOrd="1" destOrd="0" parTransId="{26B4DA9C-33AE-4D1F-82C1-16B0EB2CAD20}" sibTransId="{8CE9CE9B-6AEF-405A-8D0D-B6D7F11F31B9}"/>
    <dgm:cxn modelId="{85014AFE-5FF8-4F2F-894E-04CDBA1CB3E4}" srcId="{4A8AC353-8FFD-40AE-96E7-A4E4578D0CE4}" destId="{D60F66BB-D0D1-4254-9C52-509D73155E41}" srcOrd="0" destOrd="0" parTransId="{3CF78D94-961A-4182-99C2-16C140277EC0}" sibTransId="{224BACBD-03A5-4E7F-B1D8-81286B73F0A3}"/>
    <dgm:cxn modelId="{4E8982BE-2FE0-40DE-AD56-42F94B2C3FE3}" srcId="{1D378E09-5B72-4F1F-96E2-0975D3F3D5BE}" destId="{4A8AC353-8FFD-40AE-96E7-A4E4578D0CE4}" srcOrd="3" destOrd="0" parTransId="{6A3DDBAA-792B-40D4-930E-7EABFEC8BC4A}" sibTransId="{80F1ABB3-043B-4A86-8877-28BC73252D07}"/>
    <dgm:cxn modelId="{9329CC01-7CEA-44CB-B4FC-905E8965D091}" srcId="{2A8B4BAB-4C21-45F7-B7C8-5832DB8A2EC9}" destId="{B8720AA6-44E5-413D-A363-992ADF6719F7}" srcOrd="1" destOrd="0" parTransId="{DC30CC14-583D-4231-934C-8B9541B2D507}" sibTransId="{5E122831-A34A-4B00-A39A-3C9313A7D915}"/>
    <dgm:cxn modelId="{18554B1B-656F-428A-BC0F-B00BE5664A6C}" type="presOf" srcId="{80F1ABB3-043B-4A86-8877-28BC73252D07}" destId="{D0010D27-E03A-4B23-B1F6-F5A78322D2D1}" srcOrd="0" destOrd="0" presId="urn:microsoft.com/office/officeart/2005/8/layout/bList2#1"/>
    <dgm:cxn modelId="{55B04338-F811-4311-8457-7991926B92E4}" type="presOf" srcId="{6ED977DC-2A22-4303-B525-1B8219B39F32}" destId="{D979AD33-8715-4681-A310-D7A5B6A968F0}" srcOrd="0" destOrd="0" presId="urn:microsoft.com/office/officeart/2005/8/layout/bList2#1"/>
    <dgm:cxn modelId="{36D64166-0695-4E3E-B802-EF10E9119DFD}" srcId="{1D378E09-5B72-4F1F-96E2-0975D3F3D5BE}" destId="{9F2BA59E-0881-480F-98F5-FE09FEEF748D}" srcOrd="0" destOrd="0" parTransId="{3AF7DDB8-FBC4-4C98-94EC-62590275AD3E}" sibTransId="{124A5D35-1ED7-43E4-9BC9-1B315FB5FDA7}"/>
    <dgm:cxn modelId="{F2736C7C-69D1-4AC7-8EA3-19B3434BFFD6}" srcId="{9F2BA59E-0881-480F-98F5-FE09FEEF748D}" destId="{A6887516-EF50-4CDD-A77B-4D2BF1BE976B}" srcOrd="1" destOrd="0" parTransId="{A96E6438-74B2-42E4-A7BF-0D81B4A9AF61}" sibTransId="{115E2562-917D-4D21-86C2-7F2A3A4696CC}"/>
    <dgm:cxn modelId="{36B5C889-7449-4E4A-B681-B9164D188C08}" srcId="{138B92B9-A352-418F-8F8D-1B53240C6527}" destId="{77AAFC05-B06C-40B5-B9BD-2A936C8C6D96}" srcOrd="3" destOrd="0" parTransId="{D1FCDE0B-A3B5-41E1-A963-A91EA81BCC3A}" sibTransId="{3E3E4FA6-63C4-4747-960F-8AA9481EAEE5}"/>
    <dgm:cxn modelId="{AFA126DD-4C02-46F5-9C98-4E8B28497797}" type="presOf" srcId="{7DC91648-CBD6-46AA-A082-73A2B2976B20}" destId="{DE8BA387-F548-4394-8E5A-BB73C061073E}" srcOrd="0" destOrd="4" presId="urn:microsoft.com/office/officeart/2005/8/layout/bList2#1"/>
    <dgm:cxn modelId="{8FBADD3B-5048-4EA0-A32A-49F9D3917816}" type="presOf" srcId="{124A5D35-1ED7-43E4-9BC9-1B315FB5FDA7}" destId="{3A214457-1FB5-4795-9176-1EF82B65F178}" srcOrd="0" destOrd="0" presId="urn:microsoft.com/office/officeart/2005/8/layout/bList2#1"/>
    <dgm:cxn modelId="{79A7EE9B-A43B-4BEC-B528-2C31B059A7D8}" type="presOf" srcId="{B8720AA6-44E5-413D-A363-992ADF6719F7}" destId="{EF770F6C-4ED8-416F-B584-756C2D682368}" srcOrd="0" destOrd="2" presId="urn:microsoft.com/office/officeart/2005/8/layout/bList2#1"/>
    <dgm:cxn modelId="{161B3FB9-2210-4301-A7E8-AB2661ACE01E}" srcId="{1D378E09-5B72-4F1F-96E2-0975D3F3D5BE}" destId="{28025DB7-5A11-4E04-80B2-3288A7F8EF41}" srcOrd="6" destOrd="0" parTransId="{46BDAE59-2F03-47B2-93DC-2D620E81ABC7}" sibTransId="{B867186C-904A-41AF-B8EB-FB54D6ACFDE4}"/>
    <dgm:cxn modelId="{BB0F38BF-D78F-4164-859D-42B76C0A4189}" type="presOf" srcId="{F70091EE-A0CF-439D-B2F3-7E606087AA34}" destId="{96638420-C245-4CE6-A4CB-E2587BE69A66}" srcOrd="0" destOrd="0" presId="urn:microsoft.com/office/officeart/2005/8/layout/bList2#1"/>
    <dgm:cxn modelId="{1EAACFFA-E127-49D2-BB6E-1F33F7DB06A8}" type="presOf" srcId="{AA119950-06B5-43F6-A0D9-6D794C244587}" destId="{BB963DDF-CE09-4AA5-B411-A0CBE6245ACD}" srcOrd="0" destOrd="0" presId="urn:microsoft.com/office/officeart/2005/8/layout/bList2#1"/>
    <dgm:cxn modelId="{34047766-D465-48DC-93F6-464FD84B50C9}" type="presOf" srcId="{2A8B4BAB-4C21-45F7-B7C8-5832DB8A2EC9}" destId="{EF770F6C-4ED8-416F-B584-756C2D682368}" srcOrd="0" destOrd="0" presId="urn:microsoft.com/office/officeart/2005/8/layout/bList2#1"/>
    <dgm:cxn modelId="{6B6F25AD-6C2A-4240-AB6C-38CBC496141E}" srcId="{F70091EE-A0CF-439D-B2F3-7E606087AA34}" destId="{4A31A1ED-8B3C-4CA3-AE21-111611EAE766}" srcOrd="0" destOrd="0" parTransId="{E5B0A952-C1AC-41BB-B8DB-0163A2ABCFF0}" sibTransId="{C883ACC3-8987-4FB7-8A0E-7EC13AD52902}"/>
    <dgm:cxn modelId="{41F52C4A-EEDE-40A6-97A2-2E5CDE06AFE2}" srcId="{F70091EE-A0CF-439D-B2F3-7E606087AA34}" destId="{B6712C93-DBCD-4EFD-98BA-368F0A0EAA0E}" srcOrd="2" destOrd="0" parTransId="{7773D962-29F8-465D-94DD-F99F5830F13A}" sibTransId="{07003C87-4F55-48DF-8791-51D5DB8CBD53}"/>
    <dgm:cxn modelId="{340539E1-F97C-4D07-A003-A44124923C30}" type="presOf" srcId="{77AAFC05-B06C-40B5-B9BD-2A936C8C6D96}" destId="{EDAF5F03-8027-40C9-B103-6EB0DE3F18B9}" srcOrd="0" destOrd="3" presId="urn:microsoft.com/office/officeart/2005/8/layout/bList2#1"/>
    <dgm:cxn modelId="{6B7832C3-0778-450B-8E1B-1F0FBC5825BE}" type="presOf" srcId="{9F2BA59E-0881-480F-98F5-FE09FEEF748D}" destId="{0A9BF9DF-D88A-41E6-BCE0-E2BCA7774AFB}" srcOrd="0" destOrd="0" presId="urn:microsoft.com/office/officeart/2005/8/layout/bList2#1"/>
    <dgm:cxn modelId="{E85F5AAA-2383-422C-9299-BF497845C8F7}" srcId="{4A8AC353-8FFD-40AE-96E7-A4E4578D0CE4}" destId="{15B38099-2BF9-446D-B566-4F5D8EE6CFBE}" srcOrd="1" destOrd="0" parTransId="{13FCA0FD-406E-4DE1-958B-B93AACB1ECD2}" sibTransId="{C05193A1-4BA3-4C31-BE82-1D9C7045DE8F}"/>
    <dgm:cxn modelId="{873D6498-2DE7-4F49-BAD1-9CD97A74778C}" type="presOf" srcId="{138B92B9-A352-418F-8F8D-1B53240C6527}" destId="{23CBB279-79D8-4CF1-AE7E-A46DC11B51EC}" srcOrd="1" destOrd="0" presId="urn:microsoft.com/office/officeart/2005/8/layout/bList2#1"/>
    <dgm:cxn modelId="{76CAC156-670D-4D6E-8673-666F63E07EB4}" srcId="{138B92B9-A352-418F-8F8D-1B53240C6527}" destId="{95F141CC-D016-41AC-ADD5-BB5A904F48CD}" srcOrd="2" destOrd="0" parTransId="{CECF03EF-7648-4947-8A03-46DB8DD2D1FC}" sibTransId="{B3C08D8A-BCEB-48D0-8720-00D588D9C552}"/>
    <dgm:cxn modelId="{77468155-C279-41DF-85D6-29D6AC07F629}" type="presOf" srcId="{8780DBDE-10AC-4E57-A65A-C47C7324A849}" destId="{5740C4DD-EBF5-4AE1-A612-C3316C617A30}" srcOrd="0" destOrd="2" presId="urn:microsoft.com/office/officeart/2005/8/layout/bList2#1"/>
    <dgm:cxn modelId="{C9A318C5-34A4-4B82-8618-C443650F73B2}" type="presOf" srcId="{138B92B9-A352-418F-8F8D-1B53240C6527}" destId="{062EE4ED-2279-497F-A26E-17703A67DD50}" srcOrd="0" destOrd="0" presId="urn:microsoft.com/office/officeart/2005/8/layout/bList2#1"/>
    <dgm:cxn modelId="{0CD37D2A-FDA6-4F80-AFD3-356BD2F31A00}" type="presOf" srcId="{4AE9D54F-175F-478A-9FDC-86BC8CF8010D}" destId="{9CAA0D37-DDA4-4356-8050-62BD28F3A455}" srcOrd="1" destOrd="0" presId="urn:microsoft.com/office/officeart/2005/8/layout/bList2#1"/>
    <dgm:cxn modelId="{CAF739D1-B3ED-4B61-92EE-42A9FBACAE31}" srcId="{F70091EE-A0CF-439D-B2F3-7E606087AA34}" destId="{7DC91648-CBD6-46AA-A082-73A2B2976B20}" srcOrd="4" destOrd="0" parTransId="{69F493A2-849E-44FF-B37A-263F03473AEF}" sibTransId="{A88194EB-B410-4CC2-B429-244C4DA4C4BB}"/>
    <dgm:cxn modelId="{9B36C1B9-CFB7-4DC2-A26E-53264A56AD8B}" srcId="{F70091EE-A0CF-439D-B2F3-7E606087AA34}" destId="{D9EF17FA-AC5F-4944-BA42-30015751CE1E}" srcOrd="3" destOrd="0" parTransId="{B6401B36-1837-4677-940A-00AA5C0FDBA1}" sibTransId="{44EA3678-7B24-4293-94FA-5DFE8BF406A6}"/>
    <dgm:cxn modelId="{BD89B596-5976-4280-9DA6-2C9657BC24F0}" srcId="{138B92B9-A352-418F-8F8D-1B53240C6527}" destId="{9FC4F9A7-16B7-498B-85E0-2150FB78EC93}" srcOrd="0" destOrd="0" parTransId="{8D2F3FE4-C0CE-4F08-84B6-62EE34792DBA}" sibTransId="{7917827C-E1F9-43AE-A86A-5A833E9F2251}"/>
    <dgm:cxn modelId="{49789DC0-16CB-4D3A-9A00-58AB085E5388}" srcId="{1D378E09-5B72-4F1F-96E2-0975D3F3D5BE}" destId="{F70091EE-A0CF-439D-B2F3-7E606087AA34}" srcOrd="5" destOrd="0" parTransId="{D6BC589E-68E5-4E12-95EC-B47A1A4411FA}" sibTransId="{8BE895FC-73B0-4FF0-AC1B-9516979BB4DC}"/>
    <dgm:cxn modelId="{D9E11D1A-5E6A-47A7-8CAE-A63214E2D332}" type="presOf" srcId="{B6712C93-DBCD-4EFD-98BA-368F0A0EAA0E}" destId="{DE8BA387-F548-4394-8E5A-BB73C061073E}" srcOrd="0" destOrd="2" presId="urn:microsoft.com/office/officeart/2005/8/layout/bList2#1"/>
    <dgm:cxn modelId="{0B0227A7-00F4-4D54-87FE-6C91F36C55E3}" type="presOf" srcId="{A4DD8DF6-82F3-4E5E-85A2-2108A52EDDAC}" destId="{D979AD33-8715-4681-A310-D7A5B6A968F0}" srcOrd="0" destOrd="2" presId="urn:microsoft.com/office/officeart/2005/8/layout/bList2#1"/>
    <dgm:cxn modelId="{4E2558B7-611F-45F7-8A63-AE254EE91669}" srcId="{F70091EE-A0CF-439D-B2F3-7E606087AA34}" destId="{908DC9BA-EEFD-4417-AA0E-02B09AB0A047}" srcOrd="1" destOrd="0" parTransId="{73D761AD-223A-45C2-A376-F85F1AED2C6F}" sibTransId="{007E148B-CC0D-4C69-86FE-61C36987ABD2}"/>
    <dgm:cxn modelId="{B1708177-B3C1-4E99-A054-8B113B8A1831}" type="presOf" srcId="{5C59AB3A-F405-4B12-8377-7C8BC458F6B7}" destId="{5740C4DD-EBF5-4AE1-A612-C3316C617A30}" srcOrd="0" destOrd="1" presId="urn:microsoft.com/office/officeart/2005/8/layout/bList2#1"/>
    <dgm:cxn modelId="{50332E7B-DE15-45FC-9866-258EA5136167}" type="presOf" srcId="{6E025207-8C54-4690-9871-ACA13D2A74CB}" destId="{EF770F6C-4ED8-416F-B584-756C2D682368}" srcOrd="0" destOrd="1" presId="urn:microsoft.com/office/officeart/2005/8/layout/bList2#1"/>
    <dgm:cxn modelId="{2F9B91C4-AEEF-497F-B331-D9277C6568E8}" type="presOf" srcId="{15B38099-2BF9-446D-B566-4F5D8EE6CFBE}" destId="{66536A3E-5A30-425D-A3A1-2900DE3F0795}" srcOrd="0" destOrd="1" presId="urn:microsoft.com/office/officeart/2005/8/layout/bList2#1"/>
    <dgm:cxn modelId="{1AEB592C-546B-4C3E-AA7C-54DF94336AF4}" type="presOf" srcId="{95F141CC-D016-41AC-ADD5-BB5A904F48CD}" destId="{EDAF5F03-8027-40C9-B103-6EB0DE3F18B9}" srcOrd="0" destOrd="2" presId="urn:microsoft.com/office/officeart/2005/8/layout/bList2#1"/>
    <dgm:cxn modelId="{BB1CD11B-49FD-4FBC-951B-FBFA85B2D64F}" type="presOf" srcId="{A7749C14-B982-493F-B0CE-FD45504AE6C9}" destId="{EDAF5F03-8027-40C9-B103-6EB0DE3F18B9}" srcOrd="0" destOrd="1" presId="urn:microsoft.com/office/officeart/2005/8/layout/bList2#1"/>
    <dgm:cxn modelId="{AE2B018F-97CF-41BE-8F36-4AC75826DE83}" type="presParOf" srcId="{1F741B96-59F6-4E0F-8A39-29732F761AE9}" destId="{2F56D34C-D827-4A9A-9B13-93F465C40F9B}" srcOrd="0" destOrd="0" presId="urn:microsoft.com/office/officeart/2005/8/layout/bList2#1"/>
    <dgm:cxn modelId="{49245565-BBDA-4EC8-BB67-2FED25D3AC76}" type="presParOf" srcId="{2F56D34C-D827-4A9A-9B13-93F465C40F9B}" destId="{D979AD33-8715-4681-A310-D7A5B6A968F0}" srcOrd="0" destOrd="0" presId="urn:microsoft.com/office/officeart/2005/8/layout/bList2#1"/>
    <dgm:cxn modelId="{6EFF112E-9D7C-4381-9E24-7D9B4AEA6886}" type="presParOf" srcId="{2F56D34C-D827-4A9A-9B13-93F465C40F9B}" destId="{0A9BF9DF-D88A-41E6-BCE0-E2BCA7774AFB}" srcOrd="1" destOrd="0" presId="urn:microsoft.com/office/officeart/2005/8/layout/bList2#1"/>
    <dgm:cxn modelId="{A2DB27A9-2F0C-4352-B699-1C290E163877}" type="presParOf" srcId="{2F56D34C-D827-4A9A-9B13-93F465C40F9B}" destId="{1A471214-5102-4121-8EE6-A7DA1F2F5C48}" srcOrd="2" destOrd="0" presId="urn:microsoft.com/office/officeart/2005/8/layout/bList2#1"/>
    <dgm:cxn modelId="{2E0C2BCD-3729-4D32-9326-AB5D4A44F4B6}" type="presParOf" srcId="{2F56D34C-D827-4A9A-9B13-93F465C40F9B}" destId="{57F4E68D-2406-4683-9FDC-5CD829AD95EB}" srcOrd="3" destOrd="0" presId="urn:microsoft.com/office/officeart/2005/8/layout/bList2#1"/>
    <dgm:cxn modelId="{F1C9A61E-06E4-4A3A-B144-EC0340074671}" type="presParOf" srcId="{1F741B96-59F6-4E0F-8A39-29732F761AE9}" destId="{3A214457-1FB5-4795-9176-1EF82B65F178}" srcOrd="1" destOrd="0" presId="urn:microsoft.com/office/officeart/2005/8/layout/bList2#1"/>
    <dgm:cxn modelId="{DCC560C1-B1EA-4474-97F3-4479CC2EAAAD}" type="presParOf" srcId="{1F741B96-59F6-4E0F-8A39-29732F761AE9}" destId="{0B6E4F82-A46F-4D03-9D4F-026486BF3144}" srcOrd="2" destOrd="0" presId="urn:microsoft.com/office/officeart/2005/8/layout/bList2#1"/>
    <dgm:cxn modelId="{97922E48-1BA5-4050-8AAB-315C98495FDC}" type="presParOf" srcId="{0B6E4F82-A46F-4D03-9D4F-026486BF3144}" destId="{EDAF5F03-8027-40C9-B103-6EB0DE3F18B9}" srcOrd="0" destOrd="0" presId="urn:microsoft.com/office/officeart/2005/8/layout/bList2#1"/>
    <dgm:cxn modelId="{B793972C-23FE-4BAE-9651-008F002E1CF9}" type="presParOf" srcId="{0B6E4F82-A46F-4D03-9D4F-026486BF3144}" destId="{062EE4ED-2279-497F-A26E-17703A67DD50}" srcOrd="1" destOrd="0" presId="urn:microsoft.com/office/officeart/2005/8/layout/bList2#1"/>
    <dgm:cxn modelId="{BECEA04B-89CB-4820-86D1-F430DB8468AC}" type="presParOf" srcId="{0B6E4F82-A46F-4D03-9D4F-026486BF3144}" destId="{23CBB279-79D8-4CF1-AE7E-A46DC11B51EC}" srcOrd="2" destOrd="0" presId="urn:microsoft.com/office/officeart/2005/8/layout/bList2#1"/>
    <dgm:cxn modelId="{B7F1DCC5-4D28-4AD8-82E8-0FB14464AB33}" type="presParOf" srcId="{0B6E4F82-A46F-4D03-9D4F-026486BF3144}" destId="{BEF434FF-A726-48A5-91BB-FE2CC45D11D6}" srcOrd="3" destOrd="0" presId="urn:microsoft.com/office/officeart/2005/8/layout/bList2#1"/>
    <dgm:cxn modelId="{45F39320-48F0-4DFA-9B31-68742176BE5F}" type="presParOf" srcId="{1F741B96-59F6-4E0F-8A39-29732F761AE9}" destId="{92B67834-A343-44A3-BB76-59FEFDF03488}" srcOrd="3" destOrd="0" presId="urn:microsoft.com/office/officeart/2005/8/layout/bList2#1"/>
    <dgm:cxn modelId="{97BD345C-69D5-4468-96CF-5DB8C69296A0}" type="presParOf" srcId="{1F741B96-59F6-4E0F-8A39-29732F761AE9}" destId="{95A6CE23-B7C0-4153-A77C-2C61338D0B56}" srcOrd="4" destOrd="0" presId="urn:microsoft.com/office/officeart/2005/8/layout/bList2#1"/>
    <dgm:cxn modelId="{2090C636-E304-437A-B99C-394D937D1E87}" type="presParOf" srcId="{95A6CE23-B7C0-4153-A77C-2C61338D0B56}" destId="{EF770F6C-4ED8-416F-B584-756C2D682368}" srcOrd="0" destOrd="0" presId="urn:microsoft.com/office/officeart/2005/8/layout/bList2#1"/>
    <dgm:cxn modelId="{1A2FF59D-FF5D-4AB8-AEA5-7B36F0177D81}" type="presParOf" srcId="{95A6CE23-B7C0-4153-A77C-2C61338D0B56}" destId="{AA4D40BA-B7CF-4175-920B-9728205EA2D6}" srcOrd="1" destOrd="0" presId="urn:microsoft.com/office/officeart/2005/8/layout/bList2#1"/>
    <dgm:cxn modelId="{57BD4070-BB0E-46BF-9E71-E13838348E5F}" type="presParOf" srcId="{95A6CE23-B7C0-4153-A77C-2C61338D0B56}" destId="{9CAA0D37-DDA4-4356-8050-62BD28F3A455}" srcOrd="2" destOrd="0" presId="urn:microsoft.com/office/officeart/2005/8/layout/bList2#1"/>
    <dgm:cxn modelId="{923372B4-FDDE-4AF8-A416-CE2E580C2645}" type="presParOf" srcId="{95A6CE23-B7C0-4153-A77C-2C61338D0B56}" destId="{D4536EDB-F0EA-45BB-AE8A-492CF584FAD7}" srcOrd="3" destOrd="0" presId="urn:microsoft.com/office/officeart/2005/8/layout/bList2#1"/>
    <dgm:cxn modelId="{340A1957-52F4-47B0-94A6-599D1F66D050}" type="presParOf" srcId="{1F741B96-59F6-4E0F-8A39-29732F761AE9}" destId="{BB963DDF-CE09-4AA5-B411-A0CBE6245ACD}" srcOrd="5" destOrd="0" presId="urn:microsoft.com/office/officeart/2005/8/layout/bList2#1"/>
    <dgm:cxn modelId="{CD5B23C9-EA16-486D-8EB4-68A5C3090E09}" type="presParOf" srcId="{1F741B96-59F6-4E0F-8A39-29732F761AE9}" destId="{01605CE7-FA8D-4930-AA7A-652B892A07C3}" srcOrd="6" destOrd="0" presId="urn:microsoft.com/office/officeart/2005/8/layout/bList2#1"/>
    <dgm:cxn modelId="{3DDAC0D2-43C6-4D91-B2B0-19541AF23A1A}" type="presParOf" srcId="{01605CE7-FA8D-4930-AA7A-652B892A07C3}" destId="{66536A3E-5A30-425D-A3A1-2900DE3F0795}" srcOrd="0" destOrd="0" presId="urn:microsoft.com/office/officeart/2005/8/layout/bList2#1"/>
    <dgm:cxn modelId="{C1115336-B672-40BF-9B3F-932F909E47D4}" type="presParOf" srcId="{01605CE7-FA8D-4930-AA7A-652B892A07C3}" destId="{C8C87997-E6D1-4CEE-A181-EEC0440B9276}" srcOrd="1" destOrd="0" presId="urn:microsoft.com/office/officeart/2005/8/layout/bList2#1"/>
    <dgm:cxn modelId="{6012EF0B-8445-4A03-8660-0EE5ED7C9809}" type="presParOf" srcId="{01605CE7-FA8D-4930-AA7A-652B892A07C3}" destId="{4CECAC63-B014-4987-A2ED-FF75463403D8}" srcOrd="2" destOrd="0" presId="urn:microsoft.com/office/officeart/2005/8/layout/bList2#1"/>
    <dgm:cxn modelId="{DA57BADC-BB14-4466-8640-6546DADD8D10}" type="presParOf" srcId="{01605CE7-FA8D-4930-AA7A-652B892A07C3}" destId="{CD2BB864-AE08-45D8-B1DF-13C14795B29B}" srcOrd="3" destOrd="0" presId="urn:microsoft.com/office/officeart/2005/8/layout/bList2#1"/>
    <dgm:cxn modelId="{D27A9E56-0F1F-4B32-B927-5F0F0D2AFC41}" type="presParOf" srcId="{1F741B96-59F6-4E0F-8A39-29732F761AE9}" destId="{D0010D27-E03A-4B23-B1F6-F5A78322D2D1}" srcOrd="7" destOrd="0" presId="urn:microsoft.com/office/officeart/2005/8/layout/bList2#1"/>
    <dgm:cxn modelId="{9E5C4D5E-E218-4183-BA6A-C01A40E04258}" type="presParOf" srcId="{1F741B96-59F6-4E0F-8A39-29732F761AE9}" destId="{C720C741-C66D-43B4-81B2-87C4D061623D}" srcOrd="8" destOrd="0" presId="urn:microsoft.com/office/officeart/2005/8/layout/bList2#1"/>
    <dgm:cxn modelId="{EFF50632-660F-44AC-AC80-B565D1431A26}" type="presParOf" srcId="{C720C741-C66D-43B4-81B2-87C4D061623D}" destId="{16713CCC-4594-4BED-BF55-FA17D48E84DE}" srcOrd="0" destOrd="0" presId="urn:microsoft.com/office/officeart/2005/8/layout/bList2#1"/>
    <dgm:cxn modelId="{87546B06-FAAD-4AC5-8AEA-2C3E54D8A90A}" type="presParOf" srcId="{C720C741-C66D-43B4-81B2-87C4D061623D}" destId="{D985BFD2-5CF5-4836-A163-2BC29B8C2419}" srcOrd="1" destOrd="0" presId="urn:microsoft.com/office/officeart/2005/8/layout/bList2#1"/>
    <dgm:cxn modelId="{50E2B87C-89CD-4218-B9CE-548EC6F02FF7}" type="presParOf" srcId="{C720C741-C66D-43B4-81B2-87C4D061623D}" destId="{D4EF0990-311E-401E-8ACD-D8F5381CE990}" srcOrd="2" destOrd="0" presId="urn:microsoft.com/office/officeart/2005/8/layout/bList2#1"/>
    <dgm:cxn modelId="{79B2D2DE-76BC-42C9-8006-E5861A5440D6}" type="presParOf" srcId="{C720C741-C66D-43B4-81B2-87C4D061623D}" destId="{9F9C550B-8BCA-464F-9A50-20DD1515F558}" srcOrd="3" destOrd="0" presId="urn:microsoft.com/office/officeart/2005/8/layout/bList2#1"/>
    <dgm:cxn modelId="{CA7AF142-CC0A-4EB4-9C0A-39A574E71EEA}" type="presParOf" srcId="{1F741B96-59F6-4E0F-8A39-29732F761AE9}" destId="{957254D6-B828-4B79-989B-F1474C847120}" srcOrd="9" destOrd="0" presId="urn:microsoft.com/office/officeart/2005/8/layout/bList2#1"/>
    <dgm:cxn modelId="{64F5BC61-B636-4098-B9F3-1A76F2E154F9}" type="presParOf" srcId="{1F741B96-59F6-4E0F-8A39-29732F761AE9}" destId="{51210A44-01BF-492D-AD1C-927BEF3F0E1D}" srcOrd="10" destOrd="0" presId="urn:microsoft.com/office/officeart/2005/8/layout/bList2#1"/>
    <dgm:cxn modelId="{1A4EB4D9-E367-4924-83E5-C371E3E336B2}" type="presParOf" srcId="{51210A44-01BF-492D-AD1C-927BEF3F0E1D}" destId="{DE8BA387-F548-4394-8E5A-BB73C061073E}" srcOrd="0" destOrd="0" presId="urn:microsoft.com/office/officeart/2005/8/layout/bList2#1"/>
    <dgm:cxn modelId="{0DA8B9F4-BE8F-4A33-8142-5195A47AAAD6}" type="presParOf" srcId="{51210A44-01BF-492D-AD1C-927BEF3F0E1D}" destId="{96638420-C245-4CE6-A4CB-E2587BE69A66}" srcOrd="1" destOrd="0" presId="urn:microsoft.com/office/officeart/2005/8/layout/bList2#1"/>
    <dgm:cxn modelId="{A04E7992-AD68-45AC-9CC0-870333BD49CD}" type="presParOf" srcId="{51210A44-01BF-492D-AD1C-927BEF3F0E1D}" destId="{45912079-8ECC-4C7A-8714-2794BE23294E}" srcOrd="2" destOrd="0" presId="urn:microsoft.com/office/officeart/2005/8/layout/bList2#1"/>
    <dgm:cxn modelId="{A04ECEB7-91A2-46CD-9E3A-BDB402D70AA1}" type="presParOf" srcId="{51210A44-01BF-492D-AD1C-927BEF3F0E1D}" destId="{01084116-B794-40F6-9830-C185D6FE9448}" srcOrd="3" destOrd="0" presId="urn:microsoft.com/office/officeart/2005/8/layout/bList2#1"/>
    <dgm:cxn modelId="{1A2AC921-FF61-457C-B008-8A4D8883A50E}" type="presParOf" srcId="{1F741B96-59F6-4E0F-8A39-29732F761AE9}" destId="{77D46954-CF0A-4359-B817-B0288874CBA0}" srcOrd="11" destOrd="0" presId="urn:microsoft.com/office/officeart/2005/8/layout/bList2#1"/>
    <dgm:cxn modelId="{8AC18412-F0D1-4689-9456-00E3B38BECDF}" type="presParOf" srcId="{1F741B96-59F6-4E0F-8A39-29732F761AE9}" destId="{3150269A-7BCB-4CCC-B3A5-E3109C8F0AC6}" srcOrd="12" destOrd="0" presId="urn:microsoft.com/office/officeart/2005/8/layout/bList2#1"/>
    <dgm:cxn modelId="{0480BB5D-EAC7-46B0-8961-077C949083C9}" type="presParOf" srcId="{3150269A-7BCB-4CCC-B3A5-E3109C8F0AC6}" destId="{5740C4DD-EBF5-4AE1-A612-C3316C617A30}" srcOrd="0" destOrd="0" presId="urn:microsoft.com/office/officeart/2005/8/layout/bList2#1"/>
    <dgm:cxn modelId="{AB398161-6DBF-41F4-8280-6E578BBE9525}" type="presParOf" srcId="{3150269A-7BCB-4CCC-B3A5-E3109C8F0AC6}" destId="{B1435D0D-48FD-48E0-BA2E-D9EEA8436B98}" srcOrd="1" destOrd="0" presId="urn:microsoft.com/office/officeart/2005/8/layout/bList2#1"/>
    <dgm:cxn modelId="{1362C1B3-CA5B-47A5-8208-1B56AF343C96}" type="presParOf" srcId="{3150269A-7BCB-4CCC-B3A5-E3109C8F0AC6}" destId="{2EC8C8D1-7B10-446F-93D5-199387F892A7}" srcOrd="2" destOrd="0" presId="urn:microsoft.com/office/officeart/2005/8/layout/bList2#1"/>
    <dgm:cxn modelId="{FB328A9C-568E-44F3-946D-1046A786A4B5}" type="presParOf" srcId="{3150269A-7BCB-4CCC-B3A5-E3109C8F0AC6}" destId="{5228C018-65E0-4FAA-90F0-23C289EF12AF}" srcOrd="3" destOrd="0" presId="urn:microsoft.com/office/officeart/2005/8/layout/bList2#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AB021EB-E34A-46BC-8FEA-598C3BD1C0AA}" type="doc">
      <dgm:prSet loTypeId="urn:microsoft.com/office/officeart/2005/8/layout/vList5" loCatId="list" qsTypeId="urn:microsoft.com/office/officeart/2005/8/quickstyle/simple4" qsCatId="simple" csTypeId="urn:microsoft.com/office/officeart/2005/8/colors/accent3_2" csCatId="accent3" phldr="1"/>
      <dgm:spPr/>
      <dgm:t>
        <a:bodyPr/>
        <a:lstStyle/>
        <a:p>
          <a:endParaRPr lang="en-US"/>
        </a:p>
      </dgm:t>
    </dgm:pt>
    <dgm:pt modelId="{E62E4BD8-C91D-46FA-81D3-54EC6023C0B5}">
      <dgm:prSet phldrT="[Text]" custT="1"/>
      <dgm:spPr/>
      <dgm:t>
        <a:bodyPr/>
        <a:lstStyle/>
        <a:p>
          <a:r>
            <a:rPr lang="en-US" sz="2400" dirty="0" smtClean="0"/>
            <a:t>Unified Threat Management (UTM)</a:t>
          </a:r>
          <a:endParaRPr lang="en-US" sz="2400" dirty="0"/>
        </a:p>
      </dgm:t>
    </dgm:pt>
    <dgm:pt modelId="{227FD7B5-2754-487A-A715-A595313E613B}" type="parTrans" cxnId="{75318CAC-49A1-49B2-8E60-0AE1CE3D42B6}">
      <dgm:prSet/>
      <dgm:spPr/>
      <dgm:t>
        <a:bodyPr/>
        <a:lstStyle/>
        <a:p>
          <a:endParaRPr lang="en-US">
            <a:solidFill>
              <a:srgbClr val="000000"/>
            </a:solidFill>
          </a:endParaRPr>
        </a:p>
      </dgm:t>
    </dgm:pt>
    <dgm:pt modelId="{9203D3C6-3298-437E-BE93-1BA633D1C50A}" type="sibTrans" cxnId="{75318CAC-49A1-49B2-8E60-0AE1CE3D42B6}">
      <dgm:prSet/>
      <dgm:spPr/>
      <dgm:t>
        <a:bodyPr/>
        <a:lstStyle/>
        <a:p>
          <a:endParaRPr lang="en-US">
            <a:solidFill>
              <a:srgbClr val="000000"/>
            </a:solidFill>
          </a:endParaRPr>
        </a:p>
      </dgm:t>
    </dgm:pt>
    <dgm:pt modelId="{73968D8E-8ECD-48E2-A994-838CE0689D1C}">
      <dgm:prSet phldrT="[Text]" custT="1"/>
      <dgm:spPr/>
      <dgm:t>
        <a:bodyPr/>
        <a:lstStyle/>
        <a:p>
          <a:pPr marL="0" indent="-128016">
            <a:lnSpc>
              <a:spcPct val="110000"/>
            </a:lnSpc>
            <a:spcAft>
              <a:spcPts val="0"/>
            </a:spcAft>
          </a:pPr>
          <a:r>
            <a:rPr lang="en-US" sz="1200" dirty="0" smtClean="0">
              <a:latin typeface="Segoe UI" pitchFamily="34" charset="0"/>
              <a:ea typeface="Segoe UI" pitchFamily="34" charset="0"/>
              <a:cs typeface="Segoe UI" pitchFamily="34" charset="0"/>
            </a:rPr>
            <a:t>All-in-one solution for </a:t>
          </a:r>
          <a:r>
            <a:rPr lang="en-US" sz="1200" b="1" dirty="0" smtClean="0">
              <a:latin typeface="Segoe UI" pitchFamily="34" charset="0"/>
              <a:ea typeface="Segoe UI" pitchFamily="34" charset="0"/>
              <a:cs typeface="Segoe UI" pitchFamily="34" charset="0"/>
            </a:rPr>
            <a:t>medium businesses</a:t>
          </a:r>
          <a:r>
            <a:rPr lang="en-US" sz="1200" dirty="0" smtClean="0">
              <a:latin typeface="Segoe UI" pitchFamily="34" charset="0"/>
              <a:ea typeface="Segoe UI" pitchFamily="34" charset="0"/>
              <a:cs typeface="Segoe UI" pitchFamily="34" charset="0"/>
            </a:rPr>
            <a:t> and for </a:t>
          </a:r>
          <a:r>
            <a:rPr lang="en-US" sz="1200" b="1" dirty="0" smtClean="0">
              <a:latin typeface="Segoe UI" pitchFamily="34" charset="0"/>
              <a:ea typeface="Segoe UI" pitchFamily="34" charset="0"/>
              <a:cs typeface="Segoe UI" pitchFamily="34" charset="0"/>
            </a:rPr>
            <a:t>branch offices</a:t>
          </a:r>
          <a:endParaRPr lang="en-US" sz="1200" b="1" dirty="0">
            <a:latin typeface="Segoe UI" pitchFamily="34" charset="0"/>
            <a:ea typeface="Segoe UI" pitchFamily="34" charset="0"/>
            <a:cs typeface="Segoe UI" pitchFamily="34" charset="0"/>
          </a:endParaRPr>
        </a:p>
      </dgm:t>
    </dgm:pt>
    <dgm:pt modelId="{BFF11725-EC92-4614-AFD2-A69D599B95A2}" type="parTrans" cxnId="{4CD7B1C2-A526-4F6F-8E64-F26758E46B53}">
      <dgm:prSet/>
      <dgm:spPr/>
      <dgm:t>
        <a:bodyPr/>
        <a:lstStyle/>
        <a:p>
          <a:endParaRPr lang="en-US">
            <a:solidFill>
              <a:srgbClr val="000000"/>
            </a:solidFill>
          </a:endParaRPr>
        </a:p>
      </dgm:t>
    </dgm:pt>
    <dgm:pt modelId="{12B72E8C-A826-45DA-92FC-2B9FEE716813}" type="sibTrans" cxnId="{4CD7B1C2-A526-4F6F-8E64-F26758E46B53}">
      <dgm:prSet/>
      <dgm:spPr/>
      <dgm:t>
        <a:bodyPr/>
        <a:lstStyle/>
        <a:p>
          <a:endParaRPr lang="en-US">
            <a:solidFill>
              <a:srgbClr val="000000"/>
            </a:solidFill>
          </a:endParaRPr>
        </a:p>
      </dgm:t>
    </dgm:pt>
    <dgm:pt modelId="{F8639C33-2576-4439-9DD0-6D6FD651EA20}">
      <dgm:prSet phldrT="[Text]" custT="1"/>
      <dgm:spPr/>
      <dgm:t>
        <a:bodyPr/>
        <a:lstStyle/>
        <a:p>
          <a:pPr marL="0" indent="-128016">
            <a:lnSpc>
              <a:spcPct val="110000"/>
            </a:lnSpc>
            <a:spcAft>
              <a:spcPts val="0"/>
            </a:spcAft>
          </a:pPr>
          <a:r>
            <a:rPr lang="en-US" sz="1200" dirty="0" smtClean="0">
              <a:latin typeface="Segoe UI" pitchFamily="34" charset="0"/>
              <a:ea typeface="Segoe UI" pitchFamily="34" charset="0"/>
              <a:cs typeface="Segoe UI" pitchFamily="34" charset="0"/>
            </a:rPr>
            <a:t>Firewall, Proxy, VPN, IPS, Email relay in a single box</a:t>
          </a:r>
          <a:endParaRPr lang="en-US" sz="1200" dirty="0">
            <a:latin typeface="Segoe UI" pitchFamily="34" charset="0"/>
            <a:ea typeface="Segoe UI" pitchFamily="34" charset="0"/>
            <a:cs typeface="Segoe UI" pitchFamily="34" charset="0"/>
          </a:endParaRPr>
        </a:p>
      </dgm:t>
    </dgm:pt>
    <dgm:pt modelId="{D04615DF-E642-4CDF-9F87-76D241D4F019}" type="parTrans" cxnId="{0FF184F7-4C2A-4050-ADBC-8ED857D5F61E}">
      <dgm:prSet/>
      <dgm:spPr/>
      <dgm:t>
        <a:bodyPr/>
        <a:lstStyle/>
        <a:p>
          <a:endParaRPr lang="en-US">
            <a:solidFill>
              <a:srgbClr val="000000"/>
            </a:solidFill>
          </a:endParaRPr>
        </a:p>
      </dgm:t>
    </dgm:pt>
    <dgm:pt modelId="{635E5D8E-9E35-4475-9E44-B5E5F14DD983}" type="sibTrans" cxnId="{0FF184F7-4C2A-4050-ADBC-8ED857D5F61E}">
      <dgm:prSet/>
      <dgm:spPr/>
      <dgm:t>
        <a:bodyPr/>
        <a:lstStyle/>
        <a:p>
          <a:endParaRPr lang="en-US">
            <a:solidFill>
              <a:srgbClr val="000000"/>
            </a:solidFill>
          </a:endParaRPr>
        </a:p>
      </dgm:t>
    </dgm:pt>
    <dgm:pt modelId="{934D34A4-E8AA-4652-8E31-BE684FC82800}">
      <dgm:prSet phldrT="[Text]" custT="1"/>
      <dgm:spPr/>
      <dgm:t>
        <a:bodyPr/>
        <a:lstStyle/>
        <a:p>
          <a:r>
            <a:rPr lang="en-US" sz="2400" dirty="0" smtClean="0"/>
            <a:t>Remote Access Gateway</a:t>
          </a:r>
          <a:endParaRPr lang="en-US" sz="2400" dirty="0"/>
        </a:p>
      </dgm:t>
    </dgm:pt>
    <dgm:pt modelId="{71EDD441-EF53-4995-BEB3-26544D2DAC54}" type="parTrans" cxnId="{4E72283E-E7D2-4097-A3BF-98AD8F01FF6D}">
      <dgm:prSet/>
      <dgm:spPr/>
      <dgm:t>
        <a:bodyPr/>
        <a:lstStyle/>
        <a:p>
          <a:endParaRPr lang="en-US">
            <a:solidFill>
              <a:srgbClr val="000000"/>
            </a:solidFill>
          </a:endParaRPr>
        </a:p>
      </dgm:t>
    </dgm:pt>
    <dgm:pt modelId="{FB9D66F9-6278-47D5-8635-83FE6CF92CEE}" type="sibTrans" cxnId="{4E72283E-E7D2-4097-A3BF-98AD8F01FF6D}">
      <dgm:prSet/>
      <dgm:spPr/>
      <dgm:t>
        <a:bodyPr/>
        <a:lstStyle/>
        <a:p>
          <a:endParaRPr lang="en-US">
            <a:solidFill>
              <a:srgbClr val="000000"/>
            </a:solidFill>
          </a:endParaRPr>
        </a:p>
      </dgm:t>
    </dgm:pt>
    <dgm:pt modelId="{842D3BFC-3D10-4819-A070-E83244B3EDF2}">
      <dgm:prSet phldrT="[Text]" custT="1"/>
      <dgm:spPr/>
      <dgm:t>
        <a:bodyPr/>
        <a:lstStyle/>
        <a:p>
          <a:r>
            <a:rPr lang="en-US" sz="2400" dirty="0" smtClean="0"/>
            <a:t>Secure Email Relay</a:t>
          </a:r>
          <a:endParaRPr lang="en-US" sz="2400" dirty="0"/>
        </a:p>
      </dgm:t>
    </dgm:pt>
    <dgm:pt modelId="{49C4753B-96C1-4FED-97EE-64BF0BE91491}" type="parTrans" cxnId="{3D6DDEDA-A5CB-4AD6-96DA-DE33824678F3}">
      <dgm:prSet/>
      <dgm:spPr/>
      <dgm:t>
        <a:bodyPr/>
        <a:lstStyle/>
        <a:p>
          <a:endParaRPr lang="en-US">
            <a:solidFill>
              <a:srgbClr val="000000"/>
            </a:solidFill>
          </a:endParaRPr>
        </a:p>
      </dgm:t>
    </dgm:pt>
    <dgm:pt modelId="{3624CC55-2B62-43E7-AFAC-23C221B1B8CF}" type="sibTrans" cxnId="{3D6DDEDA-A5CB-4AD6-96DA-DE33824678F3}">
      <dgm:prSet/>
      <dgm:spPr/>
      <dgm:t>
        <a:bodyPr/>
        <a:lstStyle/>
        <a:p>
          <a:endParaRPr lang="en-US">
            <a:solidFill>
              <a:srgbClr val="000000"/>
            </a:solidFill>
          </a:endParaRPr>
        </a:p>
      </dgm:t>
    </dgm:pt>
    <dgm:pt modelId="{F8958AD6-429E-422A-BCD0-541570D6049D}">
      <dgm:prSet phldrT="[Text]" custT="1"/>
      <dgm:spPr/>
      <dgm:t>
        <a:bodyPr/>
        <a:lstStyle/>
        <a:p>
          <a:pPr marL="0" indent="-128016">
            <a:lnSpc>
              <a:spcPct val="110000"/>
            </a:lnSpc>
            <a:spcAft>
              <a:spcPts val="0"/>
            </a:spcAft>
          </a:pPr>
          <a:r>
            <a:rPr lang="en-US" sz="1200" dirty="0" smtClean="0">
              <a:latin typeface="Segoe UI" pitchFamily="34" charset="0"/>
              <a:ea typeface="Segoe UI" pitchFamily="34" charset="0"/>
              <a:cs typeface="Segoe UI" pitchFamily="34" charset="0"/>
            </a:rPr>
            <a:t>Dial-in VPN</a:t>
          </a:r>
          <a:endParaRPr lang="en-US" sz="1200" dirty="0">
            <a:latin typeface="Segoe UI" pitchFamily="34" charset="0"/>
            <a:ea typeface="Segoe UI" pitchFamily="34" charset="0"/>
            <a:cs typeface="Segoe UI" pitchFamily="34" charset="0"/>
          </a:endParaRPr>
        </a:p>
      </dgm:t>
    </dgm:pt>
    <dgm:pt modelId="{6F587452-CFD7-4F53-89E7-7E60118D01DB}" type="parTrans" cxnId="{A880D6F5-86CF-46B3-A6B6-FE7B86B7C74D}">
      <dgm:prSet/>
      <dgm:spPr/>
      <dgm:t>
        <a:bodyPr/>
        <a:lstStyle/>
        <a:p>
          <a:endParaRPr lang="en-US">
            <a:solidFill>
              <a:srgbClr val="000000"/>
            </a:solidFill>
          </a:endParaRPr>
        </a:p>
      </dgm:t>
    </dgm:pt>
    <dgm:pt modelId="{92E5415E-90EE-4C1D-AF56-FD668CD67FF7}" type="sibTrans" cxnId="{A880D6F5-86CF-46B3-A6B6-FE7B86B7C74D}">
      <dgm:prSet/>
      <dgm:spPr/>
      <dgm:t>
        <a:bodyPr/>
        <a:lstStyle/>
        <a:p>
          <a:endParaRPr lang="en-US">
            <a:solidFill>
              <a:srgbClr val="000000"/>
            </a:solidFill>
          </a:endParaRPr>
        </a:p>
      </dgm:t>
    </dgm:pt>
    <dgm:pt modelId="{706626FA-F369-45FF-B8D3-6D366C938924}">
      <dgm:prSet phldrT="[Text]" custT="1"/>
      <dgm:spPr/>
      <dgm:t>
        <a:bodyPr/>
        <a:lstStyle/>
        <a:p>
          <a:pPr marL="0" indent="-128016">
            <a:lnSpc>
              <a:spcPct val="110000"/>
            </a:lnSpc>
            <a:spcAft>
              <a:spcPts val="0"/>
            </a:spcAft>
          </a:pPr>
          <a:r>
            <a:rPr lang="en-US" sz="1200" smtClean="0">
              <a:latin typeface="Segoe UI" pitchFamily="34" charset="0"/>
              <a:ea typeface="Segoe UI" pitchFamily="34" charset="0"/>
              <a:cs typeface="Segoe UI" pitchFamily="34" charset="0"/>
            </a:rPr>
            <a:t>Site to site VPN</a:t>
          </a:r>
          <a:endParaRPr lang="en-US" sz="1200" dirty="0">
            <a:latin typeface="Segoe UI" pitchFamily="34" charset="0"/>
            <a:ea typeface="Segoe UI" pitchFamily="34" charset="0"/>
            <a:cs typeface="Segoe UI" pitchFamily="34" charset="0"/>
          </a:endParaRPr>
        </a:p>
      </dgm:t>
    </dgm:pt>
    <dgm:pt modelId="{2CD867E9-59D7-4E2B-A0A0-4CC458D3E1F7}" type="parTrans" cxnId="{5CC543EE-ED56-45B1-89BC-2DA1B4D8F342}">
      <dgm:prSet/>
      <dgm:spPr/>
      <dgm:t>
        <a:bodyPr/>
        <a:lstStyle/>
        <a:p>
          <a:endParaRPr lang="en-US">
            <a:solidFill>
              <a:srgbClr val="000000"/>
            </a:solidFill>
          </a:endParaRPr>
        </a:p>
      </dgm:t>
    </dgm:pt>
    <dgm:pt modelId="{762325EF-E8EE-4A83-BD60-0320317AAB9E}" type="sibTrans" cxnId="{5CC543EE-ED56-45B1-89BC-2DA1B4D8F342}">
      <dgm:prSet/>
      <dgm:spPr/>
      <dgm:t>
        <a:bodyPr/>
        <a:lstStyle/>
        <a:p>
          <a:endParaRPr lang="en-US">
            <a:solidFill>
              <a:srgbClr val="000000"/>
            </a:solidFill>
          </a:endParaRPr>
        </a:p>
      </dgm:t>
    </dgm:pt>
    <dgm:pt modelId="{A3E40334-B03D-4F01-BD2B-162979AA5A25}">
      <dgm:prSet phldrT="[Text]" custT="1"/>
      <dgm:spPr/>
      <dgm:t>
        <a:bodyPr/>
        <a:lstStyle/>
        <a:p>
          <a:pPr marL="0" indent="-128016">
            <a:lnSpc>
              <a:spcPct val="110000"/>
            </a:lnSpc>
            <a:spcAft>
              <a:spcPts val="0"/>
            </a:spcAft>
          </a:pPr>
          <a:r>
            <a:rPr lang="en-US" sz="1200" dirty="0" smtClean="0">
              <a:latin typeface="Segoe UI" pitchFamily="34" charset="0"/>
              <a:ea typeface="Segoe UI" pitchFamily="34" charset="0"/>
              <a:cs typeface="Segoe UI" pitchFamily="34" charset="0"/>
            </a:rPr>
            <a:t>Secure Web Publishing</a:t>
          </a:r>
          <a:endParaRPr lang="en-US" sz="1200" dirty="0">
            <a:latin typeface="Segoe UI" pitchFamily="34" charset="0"/>
            <a:ea typeface="Segoe UI" pitchFamily="34" charset="0"/>
            <a:cs typeface="Segoe UI" pitchFamily="34" charset="0"/>
          </a:endParaRPr>
        </a:p>
      </dgm:t>
    </dgm:pt>
    <dgm:pt modelId="{7D87981B-EC80-44AC-893E-093BE09A3221}" type="parTrans" cxnId="{A3F321F9-D510-4986-95C9-21DCA1851997}">
      <dgm:prSet/>
      <dgm:spPr/>
      <dgm:t>
        <a:bodyPr/>
        <a:lstStyle/>
        <a:p>
          <a:endParaRPr lang="en-US">
            <a:solidFill>
              <a:srgbClr val="000000"/>
            </a:solidFill>
          </a:endParaRPr>
        </a:p>
      </dgm:t>
    </dgm:pt>
    <dgm:pt modelId="{548510B8-4E8B-4C94-BA68-4320D31A67F9}" type="sibTrans" cxnId="{A3F321F9-D510-4986-95C9-21DCA1851997}">
      <dgm:prSet/>
      <dgm:spPr/>
      <dgm:t>
        <a:bodyPr/>
        <a:lstStyle/>
        <a:p>
          <a:endParaRPr lang="en-US">
            <a:solidFill>
              <a:srgbClr val="000000"/>
            </a:solidFill>
          </a:endParaRPr>
        </a:p>
      </dgm:t>
    </dgm:pt>
    <dgm:pt modelId="{C31BE9F6-CF57-4880-8858-870F1E751D62}">
      <dgm:prSet phldrT="[Text]" custT="1"/>
      <dgm:spPr/>
      <dgm:t>
        <a:bodyPr/>
        <a:lstStyle/>
        <a:p>
          <a:pPr marL="0" indent="-128016">
            <a:lnSpc>
              <a:spcPct val="110000"/>
            </a:lnSpc>
            <a:spcAft>
              <a:spcPts val="0"/>
            </a:spcAft>
          </a:pPr>
          <a:r>
            <a:rPr lang="en-US" sz="1200" smtClean="0">
              <a:latin typeface="Segoe UI" pitchFamily="34" charset="0"/>
              <a:ea typeface="Segoe UI" pitchFamily="34" charset="0"/>
              <a:cs typeface="Segoe UI" pitchFamily="34" charset="0"/>
            </a:rPr>
            <a:t>Anti Spam</a:t>
          </a:r>
          <a:endParaRPr lang="en-US" sz="1200" dirty="0">
            <a:latin typeface="Segoe UI" pitchFamily="34" charset="0"/>
            <a:ea typeface="Segoe UI" pitchFamily="34" charset="0"/>
            <a:cs typeface="Segoe UI" pitchFamily="34" charset="0"/>
          </a:endParaRPr>
        </a:p>
      </dgm:t>
    </dgm:pt>
    <dgm:pt modelId="{38D3D302-F323-416B-ACD0-D78F1E0117FC}" type="parTrans" cxnId="{D78DD662-9030-49B5-AFB1-2015F9C5BEFF}">
      <dgm:prSet/>
      <dgm:spPr/>
      <dgm:t>
        <a:bodyPr/>
        <a:lstStyle/>
        <a:p>
          <a:endParaRPr lang="en-US">
            <a:solidFill>
              <a:srgbClr val="000000"/>
            </a:solidFill>
          </a:endParaRPr>
        </a:p>
      </dgm:t>
    </dgm:pt>
    <dgm:pt modelId="{CAE96111-2377-4370-8877-930192856AA8}" type="sibTrans" cxnId="{D78DD662-9030-49B5-AFB1-2015F9C5BEFF}">
      <dgm:prSet/>
      <dgm:spPr/>
      <dgm:t>
        <a:bodyPr/>
        <a:lstStyle/>
        <a:p>
          <a:endParaRPr lang="en-US">
            <a:solidFill>
              <a:srgbClr val="000000"/>
            </a:solidFill>
          </a:endParaRPr>
        </a:p>
      </dgm:t>
    </dgm:pt>
    <dgm:pt modelId="{0FBA9E03-A72C-4604-B9EE-CEBE2E892FA0}">
      <dgm:prSet phldrT="[Text]" custT="1"/>
      <dgm:spPr/>
      <dgm:t>
        <a:bodyPr/>
        <a:lstStyle/>
        <a:p>
          <a:pPr marL="0" indent="-128016">
            <a:lnSpc>
              <a:spcPct val="110000"/>
            </a:lnSpc>
            <a:spcAft>
              <a:spcPts val="0"/>
            </a:spcAft>
          </a:pPr>
          <a:r>
            <a:rPr lang="en-US" sz="1200" smtClean="0">
              <a:latin typeface="Segoe UI" pitchFamily="34" charset="0"/>
              <a:ea typeface="Segoe UI" pitchFamily="34" charset="0"/>
              <a:cs typeface="Segoe UI" pitchFamily="34" charset="0"/>
            </a:rPr>
            <a:t>Anti Virus</a:t>
          </a:r>
          <a:endParaRPr lang="en-US" sz="1200" dirty="0">
            <a:latin typeface="Segoe UI" pitchFamily="34" charset="0"/>
            <a:ea typeface="Segoe UI" pitchFamily="34" charset="0"/>
            <a:cs typeface="Segoe UI" pitchFamily="34" charset="0"/>
          </a:endParaRPr>
        </a:p>
      </dgm:t>
    </dgm:pt>
    <dgm:pt modelId="{6A716DA6-7C9C-484B-A582-92BF344D10F2}" type="parTrans" cxnId="{A161F8C8-6777-4495-AC81-50AAC56DF77A}">
      <dgm:prSet/>
      <dgm:spPr/>
      <dgm:t>
        <a:bodyPr/>
        <a:lstStyle/>
        <a:p>
          <a:endParaRPr lang="en-US">
            <a:solidFill>
              <a:srgbClr val="000000"/>
            </a:solidFill>
          </a:endParaRPr>
        </a:p>
      </dgm:t>
    </dgm:pt>
    <dgm:pt modelId="{DAAEA754-6CCC-448F-AABC-31DDB4EEF2EA}" type="sibTrans" cxnId="{A161F8C8-6777-4495-AC81-50AAC56DF77A}">
      <dgm:prSet/>
      <dgm:spPr/>
      <dgm:t>
        <a:bodyPr/>
        <a:lstStyle/>
        <a:p>
          <a:endParaRPr lang="en-US">
            <a:solidFill>
              <a:srgbClr val="000000"/>
            </a:solidFill>
          </a:endParaRPr>
        </a:p>
      </dgm:t>
    </dgm:pt>
    <dgm:pt modelId="{2BF018C4-71C5-4102-B664-3E94DF86ABB3}">
      <dgm:prSet phldrT="[Text]" custT="1"/>
      <dgm:spPr/>
      <dgm:t>
        <a:bodyPr/>
        <a:lstStyle/>
        <a:p>
          <a:pPr marL="0" indent="-128016">
            <a:lnSpc>
              <a:spcPct val="110000"/>
            </a:lnSpc>
            <a:spcAft>
              <a:spcPts val="0"/>
            </a:spcAft>
          </a:pPr>
          <a:r>
            <a:rPr lang="en-US" sz="1200" smtClean="0">
              <a:latin typeface="Segoe UI" pitchFamily="34" charset="0"/>
              <a:ea typeface="Segoe UI" pitchFamily="34" charset="0"/>
              <a:cs typeface="Segoe UI" pitchFamily="34" charset="0"/>
            </a:rPr>
            <a:t>Email Filtering</a:t>
          </a:r>
          <a:endParaRPr lang="en-US" sz="1200" dirty="0">
            <a:latin typeface="Segoe UI" pitchFamily="34" charset="0"/>
            <a:ea typeface="Segoe UI" pitchFamily="34" charset="0"/>
            <a:cs typeface="Segoe UI" pitchFamily="34" charset="0"/>
          </a:endParaRPr>
        </a:p>
      </dgm:t>
    </dgm:pt>
    <dgm:pt modelId="{B0028708-D2D7-4C11-8B84-4D61C75626A8}" type="parTrans" cxnId="{100118C5-586E-4A4A-A6CD-A24F4A9CA130}">
      <dgm:prSet/>
      <dgm:spPr/>
      <dgm:t>
        <a:bodyPr/>
        <a:lstStyle/>
        <a:p>
          <a:endParaRPr lang="en-US">
            <a:solidFill>
              <a:srgbClr val="000000"/>
            </a:solidFill>
          </a:endParaRPr>
        </a:p>
      </dgm:t>
    </dgm:pt>
    <dgm:pt modelId="{B9551D86-5651-415F-A19C-F6303E77AD29}" type="sibTrans" cxnId="{100118C5-586E-4A4A-A6CD-A24F4A9CA130}">
      <dgm:prSet/>
      <dgm:spPr/>
      <dgm:t>
        <a:bodyPr/>
        <a:lstStyle/>
        <a:p>
          <a:endParaRPr lang="en-US">
            <a:solidFill>
              <a:srgbClr val="000000"/>
            </a:solidFill>
          </a:endParaRPr>
        </a:p>
      </dgm:t>
    </dgm:pt>
    <dgm:pt modelId="{E6BB3F4F-CBC4-4C7D-BD24-EF77030F75C0}">
      <dgm:prSet phldrT="[Text]" custT="1"/>
      <dgm:spPr/>
      <dgm:t>
        <a:bodyPr/>
        <a:lstStyle/>
        <a:p>
          <a:r>
            <a:rPr lang="en-US" sz="2400" dirty="0" smtClean="0"/>
            <a:t>Secure Web Gateway</a:t>
          </a:r>
          <a:endParaRPr lang="en-US" sz="2400" dirty="0"/>
        </a:p>
      </dgm:t>
    </dgm:pt>
    <dgm:pt modelId="{C3C5E791-D6D1-4360-B48A-222E2B27B294}" type="parTrans" cxnId="{CE6C2023-5867-45C8-826B-836B31BD2A7E}">
      <dgm:prSet/>
      <dgm:spPr/>
      <dgm:t>
        <a:bodyPr/>
        <a:lstStyle/>
        <a:p>
          <a:endParaRPr lang="en-US"/>
        </a:p>
      </dgm:t>
    </dgm:pt>
    <dgm:pt modelId="{475DAB8E-3732-43AE-93C0-461D2B1A6393}" type="sibTrans" cxnId="{CE6C2023-5867-45C8-826B-836B31BD2A7E}">
      <dgm:prSet/>
      <dgm:spPr/>
      <dgm:t>
        <a:bodyPr/>
        <a:lstStyle/>
        <a:p>
          <a:endParaRPr lang="en-US"/>
        </a:p>
      </dgm:t>
    </dgm:pt>
    <dgm:pt modelId="{8F2C11B5-4FDB-4A3C-94AF-2F92885A60A0}">
      <dgm:prSet phldrT="[Text]" custT="1"/>
      <dgm:spPr/>
      <dgm:t>
        <a:bodyPr/>
        <a:lstStyle/>
        <a:p>
          <a:pPr marL="0" indent="-128016" rtl="0">
            <a:lnSpc>
              <a:spcPct val="110000"/>
            </a:lnSpc>
            <a:spcAft>
              <a:spcPts val="0"/>
            </a:spcAft>
          </a:pPr>
          <a:r>
            <a:rPr lang="en-US" sz="1200" dirty="0" smtClean="0">
              <a:latin typeface="Segoe UI" pitchFamily="34" charset="0"/>
              <a:ea typeface="Segoe UI" pitchFamily="34" charset="0"/>
              <a:cs typeface="Segoe UI" pitchFamily="34" charset="0"/>
            </a:rPr>
            <a:t>Authenticating proxy with security</a:t>
          </a:r>
          <a:endParaRPr lang="en-US" sz="1200" dirty="0">
            <a:latin typeface="Segoe UI" pitchFamily="34" charset="0"/>
            <a:ea typeface="Segoe UI" pitchFamily="34" charset="0"/>
            <a:cs typeface="Segoe UI" pitchFamily="34" charset="0"/>
          </a:endParaRPr>
        </a:p>
      </dgm:t>
    </dgm:pt>
    <dgm:pt modelId="{1EAA78C1-34D7-4603-A7EF-D6281442D94D}" type="parTrans" cxnId="{085550A3-2E19-4FF2-ACAE-371C8BED484A}">
      <dgm:prSet/>
      <dgm:spPr/>
      <dgm:t>
        <a:bodyPr/>
        <a:lstStyle/>
        <a:p>
          <a:endParaRPr lang="en-US"/>
        </a:p>
      </dgm:t>
    </dgm:pt>
    <dgm:pt modelId="{10BCCAE3-CF7C-47BD-A7B1-5F5005AF1678}" type="sibTrans" cxnId="{085550A3-2E19-4FF2-ACAE-371C8BED484A}">
      <dgm:prSet/>
      <dgm:spPr/>
      <dgm:t>
        <a:bodyPr/>
        <a:lstStyle/>
        <a:p>
          <a:endParaRPr lang="en-US"/>
        </a:p>
      </dgm:t>
    </dgm:pt>
    <dgm:pt modelId="{2BC3F4B7-04C4-4EDB-B548-9EBA2B56E33B}">
      <dgm:prSet phldrT="[Text]" custT="1"/>
      <dgm:spPr/>
      <dgm:t>
        <a:bodyPr/>
        <a:lstStyle/>
        <a:p>
          <a:pPr marL="0" indent="-128016" rtl="0">
            <a:lnSpc>
              <a:spcPct val="110000"/>
            </a:lnSpc>
            <a:spcAft>
              <a:spcPts val="0"/>
            </a:spcAft>
          </a:pPr>
          <a:r>
            <a:rPr lang="en-US" sz="1200" dirty="0" smtClean="0">
              <a:latin typeface="Segoe UI" pitchFamily="34" charset="0"/>
              <a:ea typeface="Segoe UI" pitchFamily="34" charset="0"/>
              <a:cs typeface="Segoe UI" pitchFamily="34" charset="0"/>
            </a:rPr>
            <a:t>Web anti-malware and URL filtering</a:t>
          </a:r>
          <a:endParaRPr lang="en-US" sz="1200" dirty="0">
            <a:latin typeface="Segoe UI" pitchFamily="34" charset="0"/>
            <a:ea typeface="Segoe UI" pitchFamily="34" charset="0"/>
            <a:cs typeface="Segoe UI" pitchFamily="34" charset="0"/>
          </a:endParaRPr>
        </a:p>
      </dgm:t>
    </dgm:pt>
    <dgm:pt modelId="{C56A4629-4002-4DDF-BFEF-A790259BC7CE}" type="parTrans" cxnId="{30ACC357-7195-4521-BB53-3C67111A945B}">
      <dgm:prSet/>
      <dgm:spPr/>
      <dgm:t>
        <a:bodyPr/>
        <a:lstStyle/>
        <a:p>
          <a:endParaRPr lang="en-US"/>
        </a:p>
      </dgm:t>
    </dgm:pt>
    <dgm:pt modelId="{E86CC169-2A1D-4C55-83AF-851D2470A990}" type="sibTrans" cxnId="{30ACC357-7195-4521-BB53-3C67111A945B}">
      <dgm:prSet/>
      <dgm:spPr/>
      <dgm:t>
        <a:bodyPr/>
        <a:lstStyle/>
        <a:p>
          <a:endParaRPr lang="en-US"/>
        </a:p>
      </dgm:t>
    </dgm:pt>
    <dgm:pt modelId="{34D1BACF-F377-486E-A3ED-64592C9223DB}">
      <dgm:prSet phldrT="[Text]" custT="1"/>
      <dgm:spPr/>
      <dgm:t>
        <a:bodyPr/>
        <a:lstStyle/>
        <a:p>
          <a:pPr marL="0" indent="-128016" rtl="0">
            <a:lnSpc>
              <a:spcPct val="110000"/>
            </a:lnSpc>
            <a:spcAft>
              <a:spcPts val="0"/>
            </a:spcAft>
          </a:pPr>
          <a:r>
            <a:rPr lang="en-US" sz="1200" dirty="0" smtClean="0">
              <a:latin typeface="Segoe UI" pitchFamily="34" charset="0"/>
              <a:ea typeface="Segoe UI" pitchFamily="34" charset="0"/>
              <a:cs typeface="Segoe UI" pitchFamily="34" charset="0"/>
            </a:rPr>
            <a:t>Inspection of HTTP and HTTPS traffic</a:t>
          </a:r>
          <a:endParaRPr lang="en-US" sz="1200" dirty="0">
            <a:latin typeface="Segoe UI" pitchFamily="34" charset="0"/>
            <a:ea typeface="Segoe UI" pitchFamily="34" charset="0"/>
            <a:cs typeface="Segoe UI" pitchFamily="34" charset="0"/>
          </a:endParaRPr>
        </a:p>
      </dgm:t>
    </dgm:pt>
    <dgm:pt modelId="{FF9984E4-D75E-4A8B-B0CA-C66BE255A038}" type="parTrans" cxnId="{D88CE6B2-A347-4498-A827-1D36CA786126}">
      <dgm:prSet/>
      <dgm:spPr/>
      <dgm:t>
        <a:bodyPr/>
        <a:lstStyle/>
        <a:p>
          <a:endParaRPr lang="en-US"/>
        </a:p>
      </dgm:t>
    </dgm:pt>
    <dgm:pt modelId="{C4DFB934-9CF7-43C3-B5D4-150337CF5476}" type="sibTrans" cxnId="{D88CE6B2-A347-4498-A827-1D36CA786126}">
      <dgm:prSet/>
      <dgm:spPr/>
      <dgm:t>
        <a:bodyPr/>
        <a:lstStyle/>
        <a:p>
          <a:endParaRPr lang="en-US"/>
        </a:p>
      </dgm:t>
    </dgm:pt>
    <dgm:pt modelId="{F7D09315-FD4B-4232-9A26-82A2D2986A8D}" type="pres">
      <dgm:prSet presAssocID="{AAB021EB-E34A-46BC-8FEA-598C3BD1C0AA}" presName="Name0" presStyleCnt="0">
        <dgm:presLayoutVars>
          <dgm:dir/>
          <dgm:animLvl val="lvl"/>
          <dgm:resizeHandles val="exact"/>
        </dgm:presLayoutVars>
      </dgm:prSet>
      <dgm:spPr/>
      <dgm:t>
        <a:bodyPr/>
        <a:lstStyle/>
        <a:p>
          <a:endParaRPr lang="en-US"/>
        </a:p>
      </dgm:t>
    </dgm:pt>
    <dgm:pt modelId="{B5D1B2BD-1B47-4183-98D7-AB102B9D2659}" type="pres">
      <dgm:prSet presAssocID="{E6BB3F4F-CBC4-4C7D-BD24-EF77030F75C0}" presName="linNode" presStyleCnt="0"/>
      <dgm:spPr/>
      <dgm:t>
        <a:bodyPr/>
        <a:lstStyle/>
        <a:p>
          <a:endParaRPr lang="en-US"/>
        </a:p>
      </dgm:t>
    </dgm:pt>
    <dgm:pt modelId="{6B1B632C-3B2A-4098-AA2E-53F6C87D2647}" type="pres">
      <dgm:prSet presAssocID="{E6BB3F4F-CBC4-4C7D-BD24-EF77030F75C0}" presName="parentText" presStyleLbl="node1" presStyleIdx="0" presStyleCnt="4" custScaleY="18184" custLinFactNeighborY="-208">
        <dgm:presLayoutVars>
          <dgm:chMax val="1"/>
          <dgm:bulletEnabled val="1"/>
        </dgm:presLayoutVars>
      </dgm:prSet>
      <dgm:spPr/>
      <dgm:t>
        <a:bodyPr/>
        <a:lstStyle/>
        <a:p>
          <a:endParaRPr lang="en-US"/>
        </a:p>
      </dgm:t>
    </dgm:pt>
    <dgm:pt modelId="{A12DB27C-60B7-47B2-B046-75CF17D39565}" type="pres">
      <dgm:prSet presAssocID="{E6BB3F4F-CBC4-4C7D-BD24-EF77030F75C0}" presName="descendantText" presStyleLbl="alignAccFollowNode1" presStyleIdx="0" presStyleCnt="4" custScaleX="97668" custScaleY="18217" custLinFactNeighborX="-4239" custLinFactNeighborY="-432">
        <dgm:presLayoutVars>
          <dgm:bulletEnabled val="1"/>
        </dgm:presLayoutVars>
      </dgm:prSet>
      <dgm:spPr/>
      <dgm:t>
        <a:bodyPr/>
        <a:lstStyle/>
        <a:p>
          <a:endParaRPr lang="en-US"/>
        </a:p>
      </dgm:t>
    </dgm:pt>
    <dgm:pt modelId="{D3A1CF94-9DA4-4BBF-85B1-1F7035158244}" type="pres">
      <dgm:prSet presAssocID="{475DAB8E-3732-43AE-93C0-461D2B1A6393}" presName="sp" presStyleCnt="0"/>
      <dgm:spPr/>
      <dgm:t>
        <a:bodyPr/>
        <a:lstStyle/>
        <a:p>
          <a:endParaRPr lang="en-US"/>
        </a:p>
      </dgm:t>
    </dgm:pt>
    <dgm:pt modelId="{815AFC66-3CAA-43DF-A420-E0838342ACC0}" type="pres">
      <dgm:prSet presAssocID="{E62E4BD8-C91D-46FA-81D3-54EC6023C0B5}" presName="linNode" presStyleCnt="0"/>
      <dgm:spPr/>
      <dgm:t>
        <a:bodyPr/>
        <a:lstStyle/>
        <a:p>
          <a:endParaRPr lang="en-US"/>
        </a:p>
      </dgm:t>
    </dgm:pt>
    <dgm:pt modelId="{50A1D7FF-2679-4977-835F-DEDF547B1DC6}" type="pres">
      <dgm:prSet presAssocID="{E62E4BD8-C91D-46FA-81D3-54EC6023C0B5}" presName="parentText" presStyleLbl="node1" presStyleIdx="1" presStyleCnt="4" custScaleY="18184" custLinFactNeighborY="-718">
        <dgm:presLayoutVars>
          <dgm:chMax val="1"/>
          <dgm:bulletEnabled val="1"/>
        </dgm:presLayoutVars>
      </dgm:prSet>
      <dgm:spPr/>
      <dgm:t>
        <a:bodyPr/>
        <a:lstStyle/>
        <a:p>
          <a:endParaRPr lang="en-US"/>
        </a:p>
      </dgm:t>
    </dgm:pt>
    <dgm:pt modelId="{538CC1E5-AA38-4468-B62F-7D5E6860D54D}" type="pres">
      <dgm:prSet presAssocID="{E62E4BD8-C91D-46FA-81D3-54EC6023C0B5}" presName="descendantText" presStyleLbl="alignAccFollowNode1" presStyleIdx="1" presStyleCnt="4" custScaleX="97668" custScaleY="18217" custLinFactNeighborX="-4239" custLinFactNeighborY="-1065">
        <dgm:presLayoutVars>
          <dgm:bulletEnabled val="1"/>
        </dgm:presLayoutVars>
      </dgm:prSet>
      <dgm:spPr/>
      <dgm:t>
        <a:bodyPr/>
        <a:lstStyle/>
        <a:p>
          <a:endParaRPr lang="en-US"/>
        </a:p>
      </dgm:t>
    </dgm:pt>
    <dgm:pt modelId="{86431907-11D3-4646-B8D9-0F9DCC47C40F}" type="pres">
      <dgm:prSet presAssocID="{9203D3C6-3298-437E-BE93-1BA633D1C50A}" presName="sp" presStyleCnt="0"/>
      <dgm:spPr/>
      <dgm:t>
        <a:bodyPr/>
        <a:lstStyle/>
        <a:p>
          <a:endParaRPr lang="en-US"/>
        </a:p>
      </dgm:t>
    </dgm:pt>
    <dgm:pt modelId="{CE320B9B-1773-410B-B39B-02BBC9186863}" type="pres">
      <dgm:prSet presAssocID="{934D34A4-E8AA-4652-8E31-BE684FC82800}" presName="linNode" presStyleCnt="0"/>
      <dgm:spPr/>
      <dgm:t>
        <a:bodyPr/>
        <a:lstStyle/>
        <a:p>
          <a:endParaRPr lang="en-US"/>
        </a:p>
      </dgm:t>
    </dgm:pt>
    <dgm:pt modelId="{15E5C8C1-ECB7-44CA-B729-12DC7E101F51}" type="pres">
      <dgm:prSet presAssocID="{934D34A4-E8AA-4652-8E31-BE684FC82800}" presName="parentText" presStyleLbl="node1" presStyleIdx="2" presStyleCnt="4" custScaleY="18184" custLinFactNeighborY="-718">
        <dgm:presLayoutVars>
          <dgm:chMax val="1"/>
          <dgm:bulletEnabled val="1"/>
        </dgm:presLayoutVars>
      </dgm:prSet>
      <dgm:spPr/>
      <dgm:t>
        <a:bodyPr/>
        <a:lstStyle/>
        <a:p>
          <a:endParaRPr lang="en-US"/>
        </a:p>
      </dgm:t>
    </dgm:pt>
    <dgm:pt modelId="{F3BD1ADB-B209-46D7-86D4-306547FC3921}" type="pres">
      <dgm:prSet presAssocID="{934D34A4-E8AA-4652-8E31-BE684FC82800}" presName="descendantText" presStyleLbl="alignAccFollowNode1" presStyleIdx="2" presStyleCnt="4" custScaleX="97668" custScaleY="18217" custLinFactNeighborX="-4239" custLinFactNeighborY="-879">
        <dgm:presLayoutVars>
          <dgm:bulletEnabled val="1"/>
        </dgm:presLayoutVars>
      </dgm:prSet>
      <dgm:spPr/>
      <dgm:t>
        <a:bodyPr/>
        <a:lstStyle/>
        <a:p>
          <a:endParaRPr lang="en-US"/>
        </a:p>
      </dgm:t>
    </dgm:pt>
    <dgm:pt modelId="{1677E28A-D979-482C-839C-BCF6F4BD9CB4}" type="pres">
      <dgm:prSet presAssocID="{FB9D66F9-6278-47D5-8635-83FE6CF92CEE}" presName="sp" presStyleCnt="0"/>
      <dgm:spPr/>
      <dgm:t>
        <a:bodyPr/>
        <a:lstStyle/>
        <a:p>
          <a:endParaRPr lang="en-US"/>
        </a:p>
      </dgm:t>
    </dgm:pt>
    <dgm:pt modelId="{861ED7C1-5A70-497C-A6FC-37DDC128BA3A}" type="pres">
      <dgm:prSet presAssocID="{842D3BFC-3D10-4819-A070-E83244B3EDF2}" presName="linNode" presStyleCnt="0"/>
      <dgm:spPr/>
      <dgm:t>
        <a:bodyPr/>
        <a:lstStyle/>
        <a:p>
          <a:endParaRPr lang="en-US"/>
        </a:p>
      </dgm:t>
    </dgm:pt>
    <dgm:pt modelId="{21F8927D-5671-4958-8ADC-EA57C4562531}" type="pres">
      <dgm:prSet presAssocID="{842D3BFC-3D10-4819-A070-E83244B3EDF2}" presName="parentText" presStyleLbl="node1" presStyleIdx="3" presStyleCnt="4" custScaleY="18184" custLinFactNeighborY="-718">
        <dgm:presLayoutVars>
          <dgm:chMax val="1"/>
          <dgm:bulletEnabled val="1"/>
        </dgm:presLayoutVars>
      </dgm:prSet>
      <dgm:spPr/>
      <dgm:t>
        <a:bodyPr/>
        <a:lstStyle/>
        <a:p>
          <a:endParaRPr lang="en-US"/>
        </a:p>
      </dgm:t>
    </dgm:pt>
    <dgm:pt modelId="{3591E8BA-C28E-44BB-B37E-DAFC1526BDDD}" type="pres">
      <dgm:prSet presAssocID="{842D3BFC-3D10-4819-A070-E83244B3EDF2}" presName="descendantText" presStyleLbl="alignAccFollowNode1" presStyleIdx="3" presStyleCnt="4" custScaleX="97668" custScaleY="18217" custLinFactNeighborX="-4239" custLinFactNeighborY="-1095">
        <dgm:presLayoutVars>
          <dgm:bulletEnabled val="1"/>
        </dgm:presLayoutVars>
      </dgm:prSet>
      <dgm:spPr/>
      <dgm:t>
        <a:bodyPr/>
        <a:lstStyle/>
        <a:p>
          <a:endParaRPr lang="en-US"/>
        </a:p>
      </dgm:t>
    </dgm:pt>
  </dgm:ptLst>
  <dgm:cxnLst>
    <dgm:cxn modelId="{4CD7B1C2-A526-4F6F-8E64-F26758E46B53}" srcId="{E62E4BD8-C91D-46FA-81D3-54EC6023C0B5}" destId="{73968D8E-8ECD-48E2-A994-838CE0689D1C}" srcOrd="0" destOrd="0" parTransId="{BFF11725-EC92-4614-AFD2-A69D599B95A2}" sibTransId="{12B72E8C-A826-45DA-92FC-2B9FEE716813}"/>
    <dgm:cxn modelId="{BCC48D39-1FA3-407E-AE80-DE9A08C34B49}" type="presOf" srcId="{A3E40334-B03D-4F01-BD2B-162979AA5A25}" destId="{F3BD1ADB-B209-46D7-86D4-306547FC3921}" srcOrd="0" destOrd="2" presId="urn:microsoft.com/office/officeart/2005/8/layout/vList5"/>
    <dgm:cxn modelId="{3D6DDEDA-A5CB-4AD6-96DA-DE33824678F3}" srcId="{AAB021EB-E34A-46BC-8FEA-598C3BD1C0AA}" destId="{842D3BFC-3D10-4819-A070-E83244B3EDF2}" srcOrd="3" destOrd="0" parTransId="{49C4753B-96C1-4FED-97EE-64BF0BE91491}" sibTransId="{3624CC55-2B62-43E7-AFAC-23C221B1B8CF}"/>
    <dgm:cxn modelId="{EF0E0A78-04E4-4F0B-8E59-A5019CE54C4E}" type="presOf" srcId="{934D34A4-E8AA-4652-8E31-BE684FC82800}" destId="{15E5C8C1-ECB7-44CA-B729-12DC7E101F51}" srcOrd="0" destOrd="0" presId="urn:microsoft.com/office/officeart/2005/8/layout/vList5"/>
    <dgm:cxn modelId="{48AF221C-5736-4792-8A4F-B75B53BE0139}" type="presOf" srcId="{C31BE9F6-CF57-4880-8858-870F1E751D62}" destId="{3591E8BA-C28E-44BB-B37E-DAFC1526BDDD}" srcOrd="0" destOrd="0" presId="urn:microsoft.com/office/officeart/2005/8/layout/vList5"/>
    <dgm:cxn modelId="{A880D6F5-86CF-46B3-A6B6-FE7B86B7C74D}" srcId="{934D34A4-E8AA-4652-8E31-BE684FC82800}" destId="{F8958AD6-429E-422A-BCD0-541570D6049D}" srcOrd="0" destOrd="0" parTransId="{6F587452-CFD7-4F53-89E7-7E60118D01DB}" sibTransId="{92E5415E-90EE-4C1D-AF56-FD668CD67FF7}"/>
    <dgm:cxn modelId="{30ACC357-7195-4521-BB53-3C67111A945B}" srcId="{E6BB3F4F-CBC4-4C7D-BD24-EF77030F75C0}" destId="{2BC3F4B7-04C4-4EDB-B548-9EBA2B56E33B}" srcOrd="1" destOrd="0" parTransId="{C56A4629-4002-4DDF-BFEF-A790259BC7CE}" sibTransId="{E86CC169-2A1D-4C55-83AF-851D2470A990}"/>
    <dgm:cxn modelId="{D5B015CD-2DB0-450F-9286-C04A2C50A584}" type="presOf" srcId="{706626FA-F369-45FF-B8D3-6D366C938924}" destId="{F3BD1ADB-B209-46D7-86D4-306547FC3921}" srcOrd="0" destOrd="1" presId="urn:microsoft.com/office/officeart/2005/8/layout/vList5"/>
    <dgm:cxn modelId="{D88CE6B2-A347-4498-A827-1D36CA786126}" srcId="{E6BB3F4F-CBC4-4C7D-BD24-EF77030F75C0}" destId="{34D1BACF-F377-486E-A3ED-64592C9223DB}" srcOrd="2" destOrd="0" parTransId="{FF9984E4-D75E-4A8B-B0CA-C66BE255A038}" sibTransId="{C4DFB934-9CF7-43C3-B5D4-150337CF5476}"/>
    <dgm:cxn modelId="{5E7D0B1C-D5D1-4DFE-992A-DB878C52DFAB}" type="presOf" srcId="{2BF018C4-71C5-4102-B664-3E94DF86ABB3}" destId="{3591E8BA-C28E-44BB-B37E-DAFC1526BDDD}" srcOrd="0" destOrd="2" presId="urn:microsoft.com/office/officeart/2005/8/layout/vList5"/>
    <dgm:cxn modelId="{CEFACC80-EC9B-4020-B009-81469A9399C4}" type="presOf" srcId="{F8958AD6-429E-422A-BCD0-541570D6049D}" destId="{F3BD1ADB-B209-46D7-86D4-306547FC3921}" srcOrd="0" destOrd="0" presId="urn:microsoft.com/office/officeart/2005/8/layout/vList5"/>
    <dgm:cxn modelId="{EBD42283-5299-4A13-B9B9-59522202BE64}" type="presOf" srcId="{2BC3F4B7-04C4-4EDB-B548-9EBA2B56E33B}" destId="{A12DB27C-60B7-47B2-B046-75CF17D39565}" srcOrd="0" destOrd="1" presId="urn:microsoft.com/office/officeart/2005/8/layout/vList5"/>
    <dgm:cxn modelId="{A3F321F9-D510-4986-95C9-21DCA1851997}" srcId="{934D34A4-E8AA-4652-8E31-BE684FC82800}" destId="{A3E40334-B03D-4F01-BD2B-162979AA5A25}" srcOrd="2" destOrd="0" parTransId="{7D87981B-EC80-44AC-893E-093BE09A3221}" sibTransId="{548510B8-4E8B-4C94-BA68-4320D31A67F9}"/>
    <dgm:cxn modelId="{629F27C1-6F19-4A6A-BAF6-8BC7F5C06517}" type="presOf" srcId="{E6BB3F4F-CBC4-4C7D-BD24-EF77030F75C0}" destId="{6B1B632C-3B2A-4098-AA2E-53F6C87D2647}" srcOrd="0" destOrd="0" presId="urn:microsoft.com/office/officeart/2005/8/layout/vList5"/>
    <dgm:cxn modelId="{A161F8C8-6777-4495-AC81-50AAC56DF77A}" srcId="{842D3BFC-3D10-4819-A070-E83244B3EDF2}" destId="{0FBA9E03-A72C-4604-B9EE-CEBE2E892FA0}" srcOrd="1" destOrd="0" parTransId="{6A716DA6-7C9C-484B-A582-92BF344D10F2}" sibTransId="{DAAEA754-6CCC-448F-AABC-31DDB4EEF2EA}"/>
    <dgm:cxn modelId="{3B68BFDF-37E7-4BD3-A57B-4AFE132387E1}" type="presOf" srcId="{8F2C11B5-4FDB-4A3C-94AF-2F92885A60A0}" destId="{A12DB27C-60B7-47B2-B046-75CF17D39565}" srcOrd="0" destOrd="0" presId="urn:microsoft.com/office/officeart/2005/8/layout/vList5"/>
    <dgm:cxn modelId="{D78DD662-9030-49B5-AFB1-2015F9C5BEFF}" srcId="{842D3BFC-3D10-4819-A070-E83244B3EDF2}" destId="{C31BE9F6-CF57-4880-8858-870F1E751D62}" srcOrd="0" destOrd="0" parTransId="{38D3D302-F323-416B-ACD0-D78F1E0117FC}" sibTransId="{CAE96111-2377-4370-8877-930192856AA8}"/>
    <dgm:cxn modelId="{09D80B84-5B3D-48B9-9B4E-014D882D6F4B}" type="presOf" srcId="{842D3BFC-3D10-4819-A070-E83244B3EDF2}" destId="{21F8927D-5671-4958-8ADC-EA57C4562531}" srcOrd="0" destOrd="0" presId="urn:microsoft.com/office/officeart/2005/8/layout/vList5"/>
    <dgm:cxn modelId="{0FF184F7-4C2A-4050-ADBC-8ED857D5F61E}" srcId="{E62E4BD8-C91D-46FA-81D3-54EC6023C0B5}" destId="{F8639C33-2576-4439-9DD0-6D6FD651EA20}" srcOrd="1" destOrd="0" parTransId="{D04615DF-E642-4CDF-9F87-76D241D4F019}" sibTransId="{635E5D8E-9E35-4475-9E44-B5E5F14DD983}"/>
    <dgm:cxn modelId="{100118C5-586E-4A4A-A6CD-A24F4A9CA130}" srcId="{842D3BFC-3D10-4819-A070-E83244B3EDF2}" destId="{2BF018C4-71C5-4102-B664-3E94DF86ABB3}" srcOrd="2" destOrd="0" parTransId="{B0028708-D2D7-4C11-8B84-4D61C75626A8}" sibTransId="{B9551D86-5651-415F-A19C-F6303E77AD29}"/>
    <dgm:cxn modelId="{47748541-73F2-47E3-B27E-BAC36D8CEFCD}" type="presOf" srcId="{0FBA9E03-A72C-4604-B9EE-CEBE2E892FA0}" destId="{3591E8BA-C28E-44BB-B37E-DAFC1526BDDD}" srcOrd="0" destOrd="1" presId="urn:microsoft.com/office/officeart/2005/8/layout/vList5"/>
    <dgm:cxn modelId="{4E72283E-E7D2-4097-A3BF-98AD8F01FF6D}" srcId="{AAB021EB-E34A-46BC-8FEA-598C3BD1C0AA}" destId="{934D34A4-E8AA-4652-8E31-BE684FC82800}" srcOrd="2" destOrd="0" parTransId="{71EDD441-EF53-4995-BEB3-26544D2DAC54}" sibTransId="{FB9D66F9-6278-47D5-8635-83FE6CF92CEE}"/>
    <dgm:cxn modelId="{E60BC5EF-CC81-4162-BA84-61E96B85D5C0}" type="presOf" srcId="{34D1BACF-F377-486E-A3ED-64592C9223DB}" destId="{A12DB27C-60B7-47B2-B046-75CF17D39565}" srcOrd="0" destOrd="2" presId="urn:microsoft.com/office/officeart/2005/8/layout/vList5"/>
    <dgm:cxn modelId="{CE6C2023-5867-45C8-826B-836B31BD2A7E}" srcId="{AAB021EB-E34A-46BC-8FEA-598C3BD1C0AA}" destId="{E6BB3F4F-CBC4-4C7D-BD24-EF77030F75C0}" srcOrd="0" destOrd="0" parTransId="{C3C5E791-D6D1-4360-B48A-222E2B27B294}" sibTransId="{475DAB8E-3732-43AE-93C0-461D2B1A6393}"/>
    <dgm:cxn modelId="{085550A3-2E19-4FF2-ACAE-371C8BED484A}" srcId="{E6BB3F4F-CBC4-4C7D-BD24-EF77030F75C0}" destId="{8F2C11B5-4FDB-4A3C-94AF-2F92885A60A0}" srcOrd="0" destOrd="0" parTransId="{1EAA78C1-34D7-4603-A7EF-D6281442D94D}" sibTransId="{10BCCAE3-CF7C-47BD-A7B1-5F5005AF1678}"/>
    <dgm:cxn modelId="{4A2C24CF-9772-4B01-BFBE-F9C1C67B690C}" type="presOf" srcId="{73968D8E-8ECD-48E2-A994-838CE0689D1C}" destId="{538CC1E5-AA38-4468-B62F-7D5E6860D54D}" srcOrd="0" destOrd="0" presId="urn:microsoft.com/office/officeart/2005/8/layout/vList5"/>
    <dgm:cxn modelId="{5CC543EE-ED56-45B1-89BC-2DA1B4D8F342}" srcId="{934D34A4-E8AA-4652-8E31-BE684FC82800}" destId="{706626FA-F369-45FF-B8D3-6D366C938924}" srcOrd="1" destOrd="0" parTransId="{2CD867E9-59D7-4E2B-A0A0-4CC458D3E1F7}" sibTransId="{762325EF-E8EE-4A83-BD60-0320317AAB9E}"/>
    <dgm:cxn modelId="{D6D6639A-7B67-4541-8799-05D78F7CA79A}" type="presOf" srcId="{AAB021EB-E34A-46BC-8FEA-598C3BD1C0AA}" destId="{F7D09315-FD4B-4232-9A26-82A2D2986A8D}" srcOrd="0" destOrd="0" presId="urn:microsoft.com/office/officeart/2005/8/layout/vList5"/>
    <dgm:cxn modelId="{2D2D4144-F129-4A7E-BCBB-0FDDA49F9015}" type="presOf" srcId="{E62E4BD8-C91D-46FA-81D3-54EC6023C0B5}" destId="{50A1D7FF-2679-4977-835F-DEDF547B1DC6}" srcOrd="0" destOrd="0" presId="urn:microsoft.com/office/officeart/2005/8/layout/vList5"/>
    <dgm:cxn modelId="{75318CAC-49A1-49B2-8E60-0AE1CE3D42B6}" srcId="{AAB021EB-E34A-46BC-8FEA-598C3BD1C0AA}" destId="{E62E4BD8-C91D-46FA-81D3-54EC6023C0B5}" srcOrd="1" destOrd="0" parTransId="{227FD7B5-2754-487A-A715-A595313E613B}" sibTransId="{9203D3C6-3298-437E-BE93-1BA633D1C50A}"/>
    <dgm:cxn modelId="{4C792577-677C-4557-96E1-DB1C6C66ABA5}" type="presOf" srcId="{F8639C33-2576-4439-9DD0-6D6FD651EA20}" destId="{538CC1E5-AA38-4468-B62F-7D5E6860D54D}" srcOrd="0" destOrd="1" presId="urn:microsoft.com/office/officeart/2005/8/layout/vList5"/>
    <dgm:cxn modelId="{F11837E3-D63D-40A1-8D0E-3A43D43BCF29}" type="presParOf" srcId="{F7D09315-FD4B-4232-9A26-82A2D2986A8D}" destId="{B5D1B2BD-1B47-4183-98D7-AB102B9D2659}" srcOrd="0" destOrd="0" presId="urn:microsoft.com/office/officeart/2005/8/layout/vList5"/>
    <dgm:cxn modelId="{3F0F1E66-F3D3-4D7B-8470-231D0E73784D}" type="presParOf" srcId="{B5D1B2BD-1B47-4183-98D7-AB102B9D2659}" destId="{6B1B632C-3B2A-4098-AA2E-53F6C87D2647}" srcOrd="0" destOrd="0" presId="urn:microsoft.com/office/officeart/2005/8/layout/vList5"/>
    <dgm:cxn modelId="{FAFC15F9-0345-4EF5-AECD-05742074CCBD}" type="presParOf" srcId="{B5D1B2BD-1B47-4183-98D7-AB102B9D2659}" destId="{A12DB27C-60B7-47B2-B046-75CF17D39565}" srcOrd="1" destOrd="0" presId="urn:microsoft.com/office/officeart/2005/8/layout/vList5"/>
    <dgm:cxn modelId="{B968CFC7-BD29-4C4D-AA65-885D69119D47}" type="presParOf" srcId="{F7D09315-FD4B-4232-9A26-82A2D2986A8D}" destId="{D3A1CF94-9DA4-4BBF-85B1-1F7035158244}" srcOrd="1" destOrd="0" presId="urn:microsoft.com/office/officeart/2005/8/layout/vList5"/>
    <dgm:cxn modelId="{6609D84C-6546-45F6-82F5-2A7DE803A61E}" type="presParOf" srcId="{F7D09315-FD4B-4232-9A26-82A2D2986A8D}" destId="{815AFC66-3CAA-43DF-A420-E0838342ACC0}" srcOrd="2" destOrd="0" presId="urn:microsoft.com/office/officeart/2005/8/layout/vList5"/>
    <dgm:cxn modelId="{86BD049B-1E93-46A8-B9E9-6980CB8BD771}" type="presParOf" srcId="{815AFC66-3CAA-43DF-A420-E0838342ACC0}" destId="{50A1D7FF-2679-4977-835F-DEDF547B1DC6}" srcOrd="0" destOrd="0" presId="urn:microsoft.com/office/officeart/2005/8/layout/vList5"/>
    <dgm:cxn modelId="{5377EC64-0E56-4CE4-99F5-AC9C17B7F3AC}" type="presParOf" srcId="{815AFC66-3CAA-43DF-A420-E0838342ACC0}" destId="{538CC1E5-AA38-4468-B62F-7D5E6860D54D}" srcOrd="1" destOrd="0" presId="urn:microsoft.com/office/officeart/2005/8/layout/vList5"/>
    <dgm:cxn modelId="{908845A3-A0E7-4FF8-B471-9B13C0CA0935}" type="presParOf" srcId="{F7D09315-FD4B-4232-9A26-82A2D2986A8D}" destId="{86431907-11D3-4646-B8D9-0F9DCC47C40F}" srcOrd="3" destOrd="0" presId="urn:microsoft.com/office/officeart/2005/8/layout/vList5"/>
    <dgm:cxn modelId="{2590B7D9-757C-4470-88A9-048B17687CA5}" type="presParOf" srcId="{F7D09315-FD4B-4232-9A26-82A2D2986A8D}" destId="{CE320B9B-1773-410B-B39B-02BBC9186863}" srcOrd="4" destOrd="0" presId="urn:microsoft.com/office/officeart/2005/8/layout/vList5"/>
    <dgm:cxn modelId="{DEC8AD4A-A5B9-438C-A0E5-EC3C7670FEF4}" type="presParOf" srcId="{CE320B9B-1773-410B-B39B-02BBC9186863}" destId="{15E5C8C1-ECB7-44CA-B729-12DC7E101F51}" srcOrd="0" destOrd="0" presId="urn:microsoft.com/office/officeart/2005/8/layout/vList5"/>
    <dgm:cxn modelId="{88F89B1C-59EC-481C-BC35-A3163F0F6C0C}" type="presParOf" srcId="{CE320B9B-1773-410B-B39B-02BBC9186863}" destId="{F3BD1ADB-B209-46D7-86D4-306547FC3921}" srcOrd="1" destOrd="0" presId="urn:microsoft.com/office/officeart/2005/8/layout/vList5"/>
    <dgm:cxn modelId="{78AFF629-213C-4B84-8E6F-9E87D2B22381}" type="presParOf" srcId="{F7D09315-FD4B-4232-9A26-82A2D2986A8D}" destId="{1677E28A-D979-482C-839C-BCF6F4BD9CB4}" srcOrd="5" destOrd="0" presId="urn:microsoft.com/office/officeart/2005/8/layout/vList5"/>
    <dgm:cxn modelId="{28B73439-F7FF-49A1-AF55-1AD3B4D5CD95}" type="presParOf" srcId="{F7D09315-FD4B-4232-9A26-82A2D2986A8D}" destId="{861ED7C1-5A70-497C-A6FC-37DDC128BA3A}" srcOrd="6" destOrd="0" presId="urn:microsoft.com/office/officeart/2005/8/layout/vList5"/>
    <dgm:cxn modelId="{B7814FAD-8BEB-4971-9CDF-D379383A0C75}" type="presParOf" srcId="{861ED7C1-5A70-497C-A6FC-37DDC128BA3A}" destId="{21F8927D-5671-4958-8ADC-EA57C4562531}" srcOrd="0" destOrd="0" presId="urn:microsoft.com/office/officeart/2005/8/layout/vList5"/>
    <dgm:cxn modelId="{726CFCCC-1DC2-4C95-9073-DC8F827ADB53}" type="presParOf" srcId="{861ED7C1-5A70-497C-A6FC-37DDC128BA3A}" destId="{3591E8BA-C28E-44BB-B37E-DAFC1526BDDD}"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6473D27-1F3D-44DB-8C12-30F55BF9D76A}" type="doc">
      <dgm:prSet loTypeId="urn:microsoft.com/office/officeart/2005/8/layout/vList6" loCatId="list" qsTypeId="urn:microsoft.com/office/officeart/2005/8/quickstyle/3d1" qsCatId="3D" csTypeId="urn:microsoft.com/office/officeart/2005/8/colors/accent3_2" csCatId="accent3" phldr="1"/>
      <dgm:spPr/>
      <dgm:t>
        <a:bodyPr/>
        <a:lstStyle/>
        <a:p>
          <a:endParaRPr lang="en-US"/>
        </a:p>
      </dgm:t>
    </dgm:pt>
    <dgm:pt modelId="{E3F94E5F-BA08-48D8-9F32-D77DB06F350E}">
      <dgm:prSet custT="1"/>
      <dgm:spPr/>
      <dgm:t>
        <a:bodyPr/>
        <a:lstStyle/>
        <a:p>
          <a:pPr rtl="0"/>
          <a:r>
            <a:rPr lang="en-US" sz="2800" dirty="0" smtClean="0">
              <a:latin typeface="Segoe UI" pitchFamily="34" charset="0"/>
              <a:ea typeface="Segoe UI" pitchFamily="34" charset="0"/>
              <a:cs typeface="Segoe UI" pitchFamily="34" charset="0"/>
            </a:rPr>
            <a:t>Malware Inspection</a:t>
          </a:r>
          <a:endParaRPr lang="en-US" sz="2800" dirty="0">
            <a:latin typeface="Segoe UI" pitchFamily="34" charset="0"/>
            <a:ea typeface="Segoe UI" pitchFamily="34" charset="0"/>
            <a:cs typeface="Segoe UI" pitchFamily="34" charset="0"/>
          </a:endParaRPr>
        </a:p>
      </dgm:t>
    </dgm:pt>
    <dgm:pt modelId="{1859C58C-94EC-4DBD-A876-65DE6D207E1F}" type="parTrans" cxnId="{B33346B2-DA5C-460E-93FE-F6D5499547AE}">
      <dgm:prSet/>
      <dgm:spPr/>
      <dgm:t>
        <a:bodyPr/>
        <a:lstStyle/>
        <a:p>
          <a:endParaRPr lang="en-US"/>
        </a:p>
      </dgm:t>
    </dgm:pt>
    <dgm:pt modelId="{9E42E8CB-3702-445D-AEEA-3B8502B4CAA8}" type="sibTrans" cxnId="{B33346B2-DA5C-460E-93FE-F6D5499547AE}">
      <dgm:prSet/>
      <dgm:spPr/>
      <dgm:t>
        <a:bodyPr/>
        <a:lstStyle/>
        <a:p>
          <a:endParaRPr lang="en-US"/>
        </a:p>
      </dgm:t>
    </dgm:pt>
    <dgm:pt modelId="{ABCDC06B-0A34-4A74-AC24-4793C334B692}">
      <dgm:prSet custT="1"/>
      <dgm:spPr/>
      <dgm:t>
        <a:bodyPr anchor="ctr"/>
        <a:lstStyle/>
        <a:p>
          <a:pPr marL="192024" indent="-128016" rtl="0">
            <a:lnSpc>
              <a:spcPct val="110000"/>
            </a:lnSpc>
            <a:spcAft>
              <a:spcPts val="0"/>
            </a:spcAft>
          </a:pPr>
          <a:r>
            <a:rPr lang="en-US" sz="1300" dirty="0" smtClean="0">
              <a:latin typeface="Segoe UI" pitchFamily="34" charset="0"/>
              <a:ea typeface="Segoe UI" pitchFamily="34" charset="0"/>
              <a:cs typeface="Segoe UI" pitchFamily="34" charset="0"/>
            </a:rPr>
            <a:t>Download scanning of web pages</a:t>
          </a:r>
          <a:endParaRPr lang="en-US" sz="1300" dirty="0">
            <a:latin typeface="Segoe UI" pitchFamily="34" charset="0"/>
            <a:ea typeface="Segoe UI" pitchFamily="34" charset="0"/>
            <a:cs typeface="Segoe UI" pitchFamily="34" charset="0"/>
          </a:endParaRPr>
        </a:p>
      </dgm:t>
    </dgm:pt>
    <dgm:pt modelId="{DBA4005C-D4C7-4EDA-8E18-C82425EAD9A6}" type="parTrans" cxnId="{18A7EBD3-7242-4174-A68B-9DBDBE80A9E6}">
      <dgm:prSet/>
      <dgm:spPr/>
      <dgm:t>
        <a:bodyPr/>
        <a:lstStyle/>
        <a:p>
          <a:endParaRPr lang="en-US"/>
        </a:p>
      </dgm:t>
    </dgm:pt>
    <dgm:pt modelId="{AF1343AC-165F-4D2E-9C60-921AE8377C09}" type="sibTrans" cxnId="{18A7EBD3-7242-4174-A68B-9DBDBE80A9E6}">
      <dgm:prSet/>
      <dgm:spPr/>
      <dgm:t>
        <a:bodyPr/>
        <a:lstStyle/>
        <a:p>
          <a:endParaRPr lang="en-US"/>
        </a:p>
      </dgm:t>
    </dgm:pt>
    <dgm:pt modelId="{79EB3878-E03A-4462-94D6-3C4ABD373CEF}">
      <dgm:prSet custT="1"/>
      <dgm:spPr/>
      <dgm:t>
        <a:bodyPr anchor="ctr"/>
        <a:lstStyle/>
        <a:p>
          <a:pPr marL="192024" indent="-128016" rtl="0">
            <a:lnSpc>
              <a:spcPct val="110000"/>
            </a:lnSpc>
            <a:spcAft>
              <a:spcPts val="0"/>
            </a:spcAft>
          </a:pPr>
          <a:r>
            <a:rPr lang="en-US" sz="1300" dirty="0" smtClean="0">
              <a:latin typeface="Segoe UI" pitchFamily="34" charset="0"/>
              <a:ea typeface="Segoe UI" pitchFamily="34" charset="0"/>
              <a:cs typeface="Segoe UI" pitchFamily="34" charset="0"/>
            </a:rPr>
            <a:t>Inspection settings per rule</a:t>
          </a:r>
          <a:endParaRPr lang="en-US" sz="1300" dirty="0">
            <a:latin typeface="Segoe UI" pitchFamily="34" charset="0"/>
            <a:ea typeface="Segoe UI" pitchFamily="34" charset="0"/>
            <a:cs typeface="Segoe UI" pitchFamily="34" charset="0"/>
          </a:endParaRPr>
        </a:p>
      </dgm:t>
    </dgm:pt>
    <dgm:pt modelId="{BD276265-4902-417A-BA64-570D9FE724DD}" type="parTrans" cxnId="{95384488-1914-4358-8D06-AE895AAE8121}">
      <dgm:prSet/>
      <dgm:spPr/>
      <dgm:t>
        <a:bodyPr/>
        <a:lstStyle/>
        <a:p>
          <a:endParaRPr lang="en-US"/>
        </a:p>
      </dgm:t>
    </dgm:pt>
    <dgm:pt modelId="{4ED4F191-48AE-4489-8C6C-F16BC7E184DD}" type="sibTrans" cxnId="{95384488-1914-4358-8D06-AE895AAE8121}">
      <dgm:prSet/>
      <dgm:spPr/>
      <dgm:t>
        <a:bodyPr/>
        <a:lstStyle/>
        <a:p>
          <a:endParaRPr lang="en-US"/>
        </a:p>
      </dgm:t>
    </dgm:pt>
    <dgm:pt modelId="{3294A3B8-F142-4DDC-88D1-37F5AB0C7914}">
      <dgm:prSet custT="1"/>
      <dgm:spPr/>
      <dgm:t>
        <a:bodyPr/>
        <a:lstStyle/>
        <a:p>
          <a:pPr rtl="0"/>
          <a:r>
            <a:rPr lang="en-US" sz="2800" dirty="0" smtClean="0">
              <a:latin typeface="Segoe UI" pitchFamily="34" charset="0"/>
              <a:ea typeface="Segoe UI" pitchFamily="34" charset="0"/>
              <a:cs typeface="Segoe UI" pitchFamily="34" charset="0"/>
            </a:rPr>
            <a:t>URL Filtering</a:t>
          </a:r>
          <a:endParaRPr lang="en-US" sz="2800" dirty="0">
            <a:latin typeface="Segoe UI" pitchFamily="34" charset="0"/>
            <a:ea typeface="Segoe UI" pitchFamily="34" charset="0"/>
            <a:cs typeface="Segoe UI" pitchFamily="34" charset="0"/>
          </a:endParaRPr>
        </a:p>
      </dgm:t>
    </dgm:pt>
    <dgm:pt modelId="{9EB74C85-8362-4A45-93A9-D8F380873551}" type="parTrans" cxnId="{233A2F36-8D25-4833-BBD6-0C86781FB072}">
      <dgm:prSet/>
      <dgm:spPr/>
      <dgm:t>
        <a:bodyPr/>
        <a:lstStyle/>
        <a:p>
          <a:endParaRPr lang="en-US"/>
        </a:p>
      </dgm:t>
    </dgm:pt>
    <dgm:pt modelId="{6BB34B14-C9C1-4603-8D17-F132775062BD}" type="sibTrans" cxnId="{233A2F36-8D25-4833-BBD6-0C86781FB072}">
      <dgm:prSet/>
      <dgm:spPr/>
      <dgm:t>
        <a:bodyPr/>
        <a:lstStyle/>
        <a:p>
          <a:endParaRPr lang="en-US"/>
        </a:p>
      </dgm:t>
    </dgm:pt>
    <dgm:pt modelId="{1BC0760E-370D-47D5-BC7C-42325C7377CE}">
      <dgm:prSet custT="1"/>
      <dgm:spPr/>
      <dgm:t>
        <a:bodyPr anchor="ctr"/>
        <a:lstStyle/>
        <a:p>
          <a:pPr marL="192024" indent="-128016" rtl="0">
            <a:lnSpc>
              <a:spcPct val="110000"/>
            </a:lnSpc>
            <a:spcAft>
              <a:spcPts val="0"/>
            </a:spcAft>
          </a:pPr>
          <a:r>
            <a:rPr lang="en-US" sz="1300" dirty="0" smtClean="0">
              <a:latin typeface="Segoe UI" pitchFamily="34" charset="0"/>
              <a:ea typeface="Segoe UI" pitchFamily="34" charset="0"/>
              <a:cs typeface="Segoe UI" pitchFamily="34" charset="0"/>
            </a:rPr>
            <a:t>URL category sets and exclusions</a:t>
          </a:r>
          <a:endParaRPr lang="en-US" sz="1300" dirty="0">
            <a:latin typeface="Segoe UI" pitchFamily="34" charset="0"/>
            <a:ea typeface="Segoe UI" pitchFamily="34" charset="0"/>
            <a:cs typeface="Segoe UI" pitchFamily="34" charset="0"/>
          </a:endParaRPr>
        </a:p>
      </dgm:t>
    </dgm:pt>
    <dgm:pt modelId="{7A261BFE-3050-41CF-A293-0B2389CDF84B}" type="parTrans" cxnId="{EE3F8346-6470-4C65-A24C-FB2F988ED146}">
      <dgm:prSet/>
      <dgm:spPr/>
      <dgm:t>
        <a:bodyPr/>
        <a:lstStyle/>
        <a:p>
          <a:endParaRPr lang="en-US"/>
        </a:p>
      </dgm:t>
    </dgm:pt>
    <dgm:pt modelId="{D64463CD-2F91-46B9-9ADC-B04ADCA13B8E}" type="sibTrans" cxnId="{EE3F8346-6470-4C65-A24C-FB2F988ED146}">
      <dgm:prSet/>
      <dgm:spPr/>
      <dgm:t>
        <a:bodyPr/>
        <a:lstStyle/>
        <a:p>
          <a:endParaRPr lang="en-US"/>
        </a:p>
      </dgm:t>
    </dgm:pt>
    <dgm:pt modelId="{3E5410C4-7697-48BB-96E0-C89A143C2B43}">
      <dgm:prSet custT="1"/>
      <dgm:spPr/>
      <dgm:t>
        <a:bodyPr/>
        <a:lstStyle/>
        <a:p>
          <a:pPr rtl="0"/>
          <a:r>
            <a:rPr lang="en-US" sz="2800" dirty="0" smtClean="0">
              <a:latin typeface="Segoe UI" pitchFamily="34" charset="0"/>
              <a:ea typeface="Segoe UI" pitchFamily="34" charset="0"/>
              <a:cs typeface="Segoe UI" pitchFamily="34" charset="0"/>
            </a:rPr>
            <a:t>HTTPS Inspection</a:t>
          </a:r>
          <a:endParaRPr lang="en-US" sz="2800" dirty="0">
            <a:latin typeface="Segoe UI" pitchFamily="34" charset="0"/>
            <a:ea typeface="Segoe UI" pitchFamily="34" charset="0"/>
            <a:cs typeface="Segoe UI" pitchFamily="34" charset="0"/>
          </a:endParaRPr>
        </a:p>
      </dgm:t>
    </dgm:pt>
    <dgm:pt modelId="{680C4508-A18F-42EB-A024-258D0E3016E5}" type="parTrans" cxnId="{9710CF10-F65B-43B1-8F4B-EBE94523FD07}">
      <dgm:prSet/>
      <dgm:spPr/>
      <dgm:t>
        <a:bodyPr/>
        <a:lstStyle/>
        <a:p>
          <a:endParaRPr lang="en-US"/>
        </a:p>
      </dgm:t>
    </dgm:pt>
    <dgm:pt modelId="{AD8BAE78-9E96-46FB-BEC4-E652226A86FC}" type="sibTrans" cxnId="{9710CF10-F65B-43B1-8F4B-EBE94523FD07}">
      <dgm:prSet/>
      <dgm:spPr/>
      <dgm:t>
        <a:bodyPr/>
        <a:lstStyle/>
        <a:p>
          <a:endParaRPr lang="en-US"/>
        </a:p>
      </dgm:t>
    </dgm:pt>
    <dgm:pt modelId="{6F2B7F71-59F8-42C5-A63C-C9DB13AD0C99}">
      <dgm:prSet custT="1"/>
      <dgm:spPr/>
      <dgm:t>
        <a:bodyPr anchor="ctr"/>
        <a:lstStyle/>
        <a:p>
          <a:pPr marL="192024" indent="-128016" rtl="0">
            <a:lnSpc>
              <a:spcPct val="110000"/>
            </a:lnSpc>
            <a:spcAft>
              <a:spcPts val="0"/>
            </a:spcAft>
          </a:pPr>
          <a:r>
            <a:rPr lang="en-US" sz="1300" dirty="0" smtClean="0">
              <a:latin typeface="Segoe UI" pitchFamily="34" charset="0"/>
              <a:ea typeface="Segoe UI" pitchFamily="34" charset="0"/>
              <a:cs typeface="Segoe UI" pitchFamily="34" charset="0"/>
            </a:rPr>
            <a:t>URL filtering, malware scanning and IPS protection</a:t>
          </a:r>
          <a:endParaRPr lang="en-US" sz="1300" dirty="0">
            <a:latin typeface="Segoe UI" pitchFamily="34" charset="0"/>
            <a:ea typeface="Segoe UI" pitchFamily="34" charset="0"/>
            <a:cs typeface="Segoe UI" pitchFamily="34" charset="0"/>
          </a:endParaRPr>
        </a:p>
      </dgm:t>
    </dgm:pt>
    <dgm:pt modelId="{3F3A8836-32A0-486A-A401-58C3182055F5}" type="parTrans" cxnId="{E96A288E-C26A-47D0-A5CF-E88719118FEB}">
      <dgm:prSet/>
      <dgm:spPr/>
      <dgm:t>
        <a:bodyPr/>
        <a:lstStyle/>
        <a:p>
          <a:endParaRPr lang="en-US"/>
        </a:p>
      </dgm:t>
    </dgm:pt>
    <dgm:pt modelId="{54CF6297-C68C-47F4-8FE7-2915E5E2A651}" type="sibTrans" cxnId="{E96A288E-C26A-47D0-A5CF-E88719118FEB}">
      <dgm:prSet/>
      <dgm:spPr/>
      <dgm:t>
        <a:bodyPr/>
        <a:lstStyle/>
        <a:p>
          <a:endParaRPr lang="en-US"/>
        </a:p>
      </dgm:t>
    </dgm:pt>
    <dgm:pt modelId="{29A78EDD-4629-425D-80E3-96CD2AFE6934}">
      <dgm:prSet custT="1"/>
      <dgm:spPr/>
      <dgm:t>
        <a:bodyPr anchor="ctr"/>
        <a:lstStyle/>
        <a:p>
          <a:pPr marL="192024" indent="-128016" rtl="0">
            <a:lnSpc>
              <a:spcPct val="110000"/>
            </a:lnSpc>
            <a:spcAft>
              <a:spcPts val="0"/>
            </a:spcAft>
          </a:pPr>
          <a:r>
            <a:rPr lang="en-US" sz="1300" dirty="0" smtClean="0">
              <a:latin typeface="Segoe UI" pitchFamily="34" charset="0"/>
              <a:ea typeface="Segoe UI" pitchFamily="34" charset="0"/>
              <a:cs typeface="Segoe UI" pitchFamily="34" charset="0"/>
            </a:rPr>
            <a:t>TMG Client notification to end users</a:t>
          </a:r>
          <a:endParaRPr lang="en-US" sz="1300" dirty="0">
            <a:latin typeface="Segoe UI" pitchFamily="34" charset="0"/>
            <a:ea typeface="Segoe UI" pitchFamily="34" charset="0"/>
            <a:cs typeface="Segoe UI" pitchFamily="34" charset="0"/>
          </a:endParaRPr>
        </a:p>
      </dgm:t>
    </dgm:pt>
    <dgm:pt modelId="{FBDDE2A3-3876-4988-AF4B-D547D70B31C5}" type="parTrans" cxnId="{AD6922A6-C475-4F8A-9B2A-D896BE3E2B41}">
      <dgm:prSet/>
      <dgm:spPr/>
      <dgm:t>
        <a:bodyPr/>
        <a:lstStyle/>
        <a:p>
          <a:endParaRPr lang="en-US"/>
        </a:p>
      </dgm:t>
    </dgm:pt>
    <dgm:pt modelId="{AD5FF45F-C0AD-4276-B56B-28F8FBDE5DD9}" type="sibTrans" cxnId="{AD6922A6-C475-4F8A-9B2A-D896BE3E2B41}">
      <dgm:prSet/>
      <dgm:spPr/>
      <dgm:t>
        <a:bodyPr/>
        <a:lstStyle/>
        <a:p>
          <a:endParaRPr lang="en-US"/>
        </a:p>
      </dgm:t>
    </dgm:pt>
    <dgm:pt modelId="{4D419643-F8C7-4A5F-B849-6AC94E0EC0DD}">
      <dgm:prSet custT="1"/>
      <dgm:spPr/>
      <dgm:t>
        <a:bodyPr anchor="ctr"/>
        <a:lstStyle/>
        <a:p>
          <a:pPr marL="192024" indent="-128016" rtl="0">
            <a:lnSpc>
              <a:spcPct val="110000"/>
            </a:lnSpc>
            <a:spcAft>
              <a:spcPts val="0"/>
            </a:spcAft>
          </a:pPr>
          <a:r>
            <a:rPr lang="en-US" sz="1300" dirty="0" smtClean="0">
              <a:latin typeface="Segoe UI" pitchFamily="34" charset="0"/>
              <a:ea typeface="Segoe UI" pitchFamily="34" charset="0"/>
              <a:cs typeface="Segoe UI" pitchFamily="34" charset="0"/>
            </a:rPr>
            <a:t>Integrated Microsoft anti-malware engine</a:t>
          </a:r>
          <a:endParaRPr lang="en-US" sz="1300" dirty="0">
            <a:latin typeface="Segoe UI" pitchFamily="34" charset="0"/>
            <a:ea typeface="Segoe UI" pitchFamily="34" charset="0"/>
            <a:cs typeface="Segoe UI" pitchFamily="34" charset="0"/>
          </a:endParaRPr>
        </a:p>
      </dgm:t>
    </dgm:pt>
    <dgm:pt modelId="{893D6DFB-29F5-4809-8399-CA9A96D1EA76}" type="parTrans" cxnId="{567C42B6-C641-44AD-BCA7-5D81DAD56F08}">
      <dgm:prSet/>
      <dgm:spPr/>
      <dgm:t>
        <a:bodyPr/>
        <a:lstStyle/>
        <a:p>
          <a:endParaRPr lang="en-US"/>
        </a:p>
      </dgm:t>
    </dgm:pt>
    <dgm:pt modelId="{1D674400-BB1A-4A78-B954-3D1433BAC30F}" type="sibTrans" cxnId="{567C42B6-C641-44AD-BCA7-5D81DAD56F08}">
      <dgm:prSet/>
      <dgm:spPr/>
      <dgm:t>
        <a:bodyPr/>
        <a:lstStyle/>
        <a:p>
          <a:endParaRPr lang="en-US"/>
        </a:p>
      </dgm:t>
    </dgm:pt>
    <dgm:pt modelId="{85FB4A08-B731-43D2-9312-BC36812F68BE}">
      <dgm:prSet custT="1"/>
      <dgm:spPr/>
      <dgm:t>
        <a:bodyPr anchor="ctr"/>
        <a:lstStyle/>
        <a:p>
          <a:pPr marL="192024" indent="-128016" rtl="0">
            <a:lnSpc>
              <a:spcPct val="110000"/>
            </a:lnSpc>
            <a:spcAft>
              <a:spcPts val="0"/>
            </a:spcAft>
          </a:pPr>
          <a:r>
            <a:rPr lang="en-US" sz="1300" dirty="0" smtClean="0">
              <a:latin typeface="Segoe UI" pitchFamily="34" charset="0"/>
              <a:ea typeface="Segoe UI" pitchFamily="34" charset="0"/>
              <a:cs typeface="Segoe UI" pitchFamily="34" charset="0"/>
            </a:rPr>
            <a:t>Integrated with forward proxy</a:t>
          </a:r>
          <a:endParaRPr lang="en-US" sz="1300" dirty="0">
            <a:latin typeface="Segoe UI" pitchFamily="34" charset="0"/>
            <a:ea typeface="Segoe UI" pitchFamily="34" charset="0"/>
            <a:cs typeface="Segoe UI" pitchFamily="34" charset="0"/>
          </a:endParaRPr>
        </a:p>
      </dgm:t>
    </dgm:pt>
    <dgm:pt modelId="{F29EE071-8523-4235-85FF-FF8F83BD18F3}" type="parTrans" cxnId="{8EA63680-0DFD-4816-A73D-CA6F68D81438}">
      <dgm:prSet/>
      <dgm:spPr/>
      <dgm:t>
        <a:bodyPr/>
        <a:lstStyle/>
        <a:p>
          <a:endParaRPr lang="en-US"/>
        </a:p>
      </dgm:t>
    </dgm:pt>
    <dgm:pt modelId="{E207ABEE-4E9F-49D3-AA89-08CDE1BD1A97}" type="sibTrans" cxnId="{8EA63680-0DFD-4816-A73D-CA6F68D81438}">
      <dgm:prSet/>
      <dgm:spPr/>
      <dgm:t>
        <a:bodyPr/>
        <a:lstStyle/>
        <a:p>
          <a:endParaRPr lang="en-US"/>
        </a:p>
      </dgm:t>
    </dgm:pt>
    <dgm:pt modelId="{E671CD0F-F3C4-407A-80A1-04877382E33F}">
      <dgm:prSet custT="1"/>
      <dgm:spPr/>
      <dgm:t>
        <a:bodyPr/>
        <a:lstStyle/>
        <a:p>
          <a:pPr rtl="0"/>
          <a:r>
            <a:rPr lang="en-US" sz="2800" dirty="0" smtClean="0">
              <a:latin typeface="Segoe UI" pitchFamily="34" charset="0"/>
              <a:ea typeface="Segoe UI" pitchFamily="34" charset="0"/>
              <a:cs typeface="Segoe UI" pitchFamily="34" charset="0"/>
            </a:rPr>
            <a:t>Logging &amp; Reporting</a:t>
          </a:r>
          <a:endParaRPr lang="en-US" sz="2800" dirty="0">
            <a:latin typeface="Segoe UI" pitchFamily="34" charset="0"/>
            <a:ea typeface="Segoe UI" pitchFamily="34" charset="0"/>
            <a:cs typeface="Segoe UI" pitchFamily="34" charset="0"/>
          </a:endParaRPr>
        </a:p>
      </dgm:t>
    </dgm:pt>
    <dgm:pt modelId="{C7E326DC-BD2C-4228-8A35-A589BB91BF53}" type="parTrans" cxnId="{2C56B29F-80C9-443F-8017-1AC4421FB70C}">
      <dgm:prSet/>
      <dgm:spPr/>
      <dgm:t>
        <a:bodyPr/>
        <a:lstStyle/>
        <a:p>
          <a:endParaRPr lang="en-US"/>
        </a:p>
      </dgm:t>
    </dgm:pt>
    <dgm:pt modelId="{59BDF3B5-AA9D-45D3-9E6A-A5E73CD182D6}" type="sibTrans" cxnId="{2C56B29F-80C9-443F-8017-1AC4421FB70C}">
      <dgm:prSet/>
      <dgm:spPr/>
      <dgm:t>
        <a:bodyPr/>
        <a:lstStyle/>
        <a:p>
          <a:endParaRPr lang="en-US"/>
        </a:p>
      </dgm:t>
    </dgm:pt>
    <dgm:pt modelId="{493B9530-AA41-414D-99CD-4F2483D6C295}">
      <dgm:prSet custT="1"/>
      <dgm:spPr/>
      <dgm:t>
        <a:bodyPr anchor="ctr"/>
        <a:lstStyle/>
        <a:p>
          <a:pPr marL="192024" indent="-128016" rtl="0">
            <a:lnSpc>
              <a:spcPct val="110000"/>
            </a:lnSpc>
            <a:spcAft>
              <a:spcPts val="0"/>
            </a:spcAft>
          </a:pPr>
          <a:r>
            <a:rPr lang="en-US" sz="1300" dirty="0" smtClean="0">
              <a:latin typeface="Segoe UI" pitchFamily="34" charset="0"/>
              <a:ea typeface="Segoe UI" pitchFamily="34" charset="0"/>
              <a:cs typeface="Segoe UI" pitchFamily="34" charset="0"/>
            </a:rPr>
            <a:t>New log fields with URL/Malware info</a:t>
          </a:r>
          <a:endParaRPr lang="en-US" sz="1300" dirty="0">
            <a:latin typeface="Segoe UI" pitchFamily="34" charset="0"/>
            <a:ea typeface="Segoe UI" pitchFamily="34" charset="0"/>
            <a:cs typeface="Segoe UI" pitchFamily="34" charset="0"/>
          </a:endParaRPr>
        </a:p>
      </dgm:t>
    </dgm:pt>
    <dgm:pt modelId="{BC053C78-BF01-4331-9027-12AE50186D11}" type="parTrans" cxnId="{7736BF30-73A7-49FF-91F5-2D1CF0566734}">
      <dgm:prSet/>
      <dgm:spPr/>
      <dgm:t>
        <a:bodyPr/>
        <a:lstStyle/>
        <a:p>
          <a:endParaRPr lang="en-US"/>
        </a:p>
      </dgm:t>
    </dgm:pt>
    <dgm:pt modelId="{9E8AD23B-221B-4C40-86EC-4260E1C8F2F1}" type="sibTrans" cxnId="{7736BF30-73A7-49FF-91F5-2D1CF0566734}">
      <dgm:prSet/>
      <dgm:spPr/>
      <dgm:t>
        <a:bodyPr/>
        <a:lstStyle/>
        <a:p>
          <a:endParaRPr lang="en-US"/>
        </a:p>
      </dgm:t>
    </dgm:pt>
    <dgm:pt modelId="{03D6CCEE-846E-4F38-9682-FD388F9317FC}">
      <dgm:prSet custT="1"/>
      <dgm:spPr/>
      <dgm:t>
        <a:bodyPr anchor="ctr"/>
        <a:lstStyle/>
        <a:p>
          <a:pPr marL="192024" indent="-128016" rtl="0">
            <a:lnSpc>
              <a:spcPct val="110000"/>
            </a:lnSpc>
            <a:spcAft>
              <a:spcPts val="0"/>
            </a:spcAft>
          </a:pPr>
          <a:r>
            <a:rPr lang="en-US" sz="1300" dirty="0" smtClean="0">
              <a:latin typeface="Segoe UI" pitchFamily="34" charset="0"/>
              <a:ea typeface="Segoe UI" pitchFamily="34" charset="0"/>
              <a:cs typeface="Segoe UI" pitchFamily="34" charset="0"/>
            </a:rPr>
            <a:t>SQL Server Reporting Services</a:t>
          </a:r>
          <a:endParaRPr lang="en-US" sz="1300" dirty="0">
            <a:latin typeface="Segoe UI" pitchFamily="34" charset="0"/>
            <a:ea typeface="Segoe UI" pitchFamily="34" charset="0"/>
            <a:cs typeface="Segoe UI" pitchFamily="34" charset="0"/>
          </a:endParaRPr>
        </a:p>
      </dgm:t>
    </dgm:pt>
    <dgm:pt modelId="{4859670D-0192-48D7-94E2-D299394F8F08}" type="parTrans" cxnId="{12C96461-6534-490C-95E9-29B2473EAA44}">
      <dgm:prSet/>
      <dgm:spPr/>
      <dgm:t>
        <a:bodyPr/>
        <a:lstStyle/>
        <a:p>
          <a:endParaRPr lang="en-US"/>
        </a:p>
      </dgm:t>
    </dgm:pt>
    <dgm:pt modelId="{E9D389DF-52EF-4CA5-B411-F7538641D205}" type="sibTrans" cxnId="{12C96461-6534-490C-95E9-29B2473EAA44}">
      <dgm:prSet/>
      <dgm:spPr/>
      <dgm:t>
        <a:bodyPr/>
        <a:lstStyle/>
        <a:p>
          <a:endParaRPr lang="en-US"/>
        </a:p>
      </dgm:t>
    </dgm:pt>
    <dgm:pt modelId="{4808CEC5-ED5F-49A2-9C8E-C507908D2B93}">
      <dgm:prSet custT="1"/>
      <dgm:spPr/>
      <dgm:t>
        <a:bodyPr anchor="ctr"/>
        <a:lstStyle/>
        <a:p>
          <a:pPr marL="192024" indent="-128016" rtl="0">
            <a:lnSpc>
              <a:spcPct val="110000"/>
            </a:lnSpc>
            <a:spcAft>
              <a:spcPts val="0"/>
            </a:spcAft>
          </a:pPr>
          <a:r>
            <a:rPr lang="en-US" sz="1300" dirty="0" smtClean="0">
              <a:latin typeface="Segoe UI" pitchFamily="34" charset="0"/>
              <a:ea typeface="Segoe UI" pitchFamily="34" charset="0"/>
              <a:cs typeface="Segoe UI" pitchFamily="34" charset="0"/>
            </a:rPr>
            <a:t>Customizable reports</a:t>
          </a:r>
          <a:endParaRPr lang="en-US" sz="1300" dirty="0">
            <a:latin typeface="Segoe UI" pitchFamily="34" charset="0"/>
            <a:ea typeface="Segoe UI" pitchFamily="34" charset="0"/>
            <a:cs typeface="Segoe UI" pitchFamily="34" charset="0"/>
          </a:endParaRPr>
        </a:p>
      </dgm:t>
    </dgm:pt>
    <dgm:pt modelId="{C15A0426-67CA-4DBD-8F10-32EC4B80CA7C}" type="parTrans" cxnId="{DDF2FCAA-D6FC-4CEA-8B02-5AF618AF6FD1}">
      <dgm:prSet/>
      <dgm:spPr/>
      <dgm:t>
        <a:bodyPr/>
        <a:lstStyle/>
        <a:p>
          <a:endParaRPr lang="en-US"/>
        </a:p>
      </dgm:t>
    </dgm:pt>
    <dgm:pt modelId="{1FCAF37C-64C6-4E7B-9495-8525C033F550}" type="sibTrans" cxnId="{DDF2FCAA-D6FC-4CEA-8B02-5AF618AF6FD1}">
      <dgm:prSet/>
      <dgm:spPr/>
      <dgm:t>
        <a:bodyPr/>
        <a:lstStyle/>
        <a:p>
          <a:endParaRPr lang="en-US"/>
        </a:p>
      </dgm:t>
    </dgm:pt>
    <dgm:pt modelId="{1CD39A2B-5E28-4445-92AE-642E61BBB05D}">
      <dgm:prSet custT="1"/>
      <dgm:spPr/>
      <dgm:t>
        <a:bodyPr anchor="ctr"/>
        <a:lstStyle/>
        <a:p>
          <a:pPr marL="192024" indent="-128016" rtl="0">
            <a:lnSpc>
              <a:spcPct val="110000"/>
            </a:lnSpc>
            <a:spcAft>
              <a:spcPts val="0"/>
            </a:spcAft>
          </a:pPr>
          <a:r>
            <a:rPr lang="en-US" sz="1300" dirty="0" smtClean="0">
              <a:latin typeface="Segoe UI" pitchFamily="34" charset="0"/>
              <a:ea typeface="Segoe UI" pitchFamily="34" charset="0"/>
              <a:cs typeface="Segoe UI" pitchFamily="34" charset="0"/>
            </a:rPr>
            <a:t>Integrated with Microsoft Reputation Services </a:t>
          </a:r>
          <a:endParaRPr lang="en-US" sz="1300" dirty="0">
            <a:latin typeface="Segoe UI" pitchFamily="34" charset="0"/>
            <a:ea typeface="Segoe UI" pitchFamily="34" charset="0"/>
            <a:cs typeface="Segoe UI" pitchFamily="34" charset="0"/>
          </a:endParaRPr>
        </a:p>
      </dgm:t>
    </dgm:pt>
    <dgm:pt modelId="{B9D8CCFF-F767-4AE3-9A02-49719F450402}" type="parTrans" cxnId="{A72D035B-0411-4920-B206-313673AEADCF}">
      <dgm:prSet/>
      <dgm:spPr/>
      <dgm:t>
        <a:bodyPr/>
        <a:lstStyle/>
        <a:p>
          <a:endParaRPr lang="en-US"/>
        </a:p>
      </dgm:t>
    </dgm:pt>
    <dgm:pt modelId="{2AE2F340-7B5B-4CEA-A52D-B63B8E1766EA}" type="sibTrans" cxnId="{A72D035B-0411-4920-B206-313673AEADCF}">
      <dgm:prSet/>
      <dgm:spPr/>
      <dgm:t>
        <a:bodyPr/>
        <a:lstStyle/>
        <a:p>
          <a:endParaRPr lang="en-US"/>
        </a:p>
      </dgm:t>
    </dgm:pt>
    <dgm:pt modelId="{707021D4-CFA5-4F3E-9BFE-C168BB902769}" type="pres">
      <dgm:prSet presAssocID="{16473D27-1F3D-44DB-8C12-30F55BF9D76A}" presName="Name0" presStyleCnt="0">
        <dgm:presLayoutVars>
          <dgm:dir/>
          <dgm:animLvl val="lvl"/>
          <dgm:resizeHandles/>
        </dgm:presLayoutVars>
      </dgm:prSet>
      <dgm:spPr/>
      <dgm:t>
        <a:bodyPr/>
        <a:lstStyle/>
        <a:p>
          <a:endParaRPr lang="en-US"/>
        </a:p>
      </dgm:t>
    </dgm:pt>
    <dgm:pt modelId="{BF69E491-47FB-4783-A183-2C30C05C6E87}" type="pres">
      <dgm:prSet presAssocID="{E3F94E5F-BA08-48D8-9F32-D77DB06F350E}" presName="linNode" presStyleCnt="0"/>
      <dgm:spPr/>
      <dgm:t>
        <a:bodyPr/>
        <a:lstStyle/>
        <a:p>
          <a:endParaRPr lang="en-US"/>
        </a:p>
      </dgm:t>
    </dgm:pt>
    <dgm:pt modelId="{88FA82A4-3F01-46DF-B244-06D3F67C577B}" type="pres">
      <dgm:prSet presAssocID="{E3F94E5F-BA08-48D8-9F32-D77DB06F350E}" presName="parentShp" presStyleLbl="node1" presStyleIdx="0" presStyleCnt="4" custScaleY="54088">
        <dgm:presLayoutVars>
          <dgm:bulletEnabled val="1"/>
        </dgm:presLayoutVars>
      </dgm:prSet>
      <dgm:spPr/>
      <dgm:t>
        <a:bodyPr/>
        <a:lstStyle/>
        <a:p>
          <a:endParaRPr lang="en-US"/>
        </a:p>
      </dgm:t>
    </dgm:pt>
    <dgm:pt modelId="{A535FDCA-E076-43E1-92B6-02801D440C0C}" type="pres">
      <dgm:prSet presAssocID="{E3F94E5F-BA08-48D8-9F32-D77DB06F350E}" presName="childShp" presStyleLbl="bgAccFollowNode1" presStyleIdx="0" presStyleCnt="4" custScaleY="53816">
        <dgm:presLayoutVars>
          <dgm:bulletEnabled val="1"/>
        </dgm:presLayoutVars>
      </dgm:prSet>
      <dgm:spPr/>
      <dgm:t>
        <a:bodyPr/>
        <a:lstStyle/>
        <a:p>
          <a:endParaRPr lang="en-US"/>
        </a:p>
      </dgm:t>
    </dgm:pt>
    <dgm:pt modelId="{84ECDE8B-9DE8-4565-AEBA-8A0C532132C6}" type="pres">
      <dgm:prSet presAssocID="{9E42E8CB-3702-445D-AEEA-3B8502B4CAA8}" presName="spacing" presStyleCnt="0"/>
      <dgm:spPr/>
      <dgm:t>
        <a:bodyPr/>
        <a:lstStyle/>
        <a:p>
          <a:endParaRPr lang="en-US"/>
        </a:p>
      </dgm:t>
    </dgm:pt>
    <dgm:pt modelId="{BE3AA652-E50F-42A2-9188-18C64E3BC052}" type="pres">
      <dgm:prSet presAssocID="{3294A3B8-F142-4DDC-88D1-37F5AB0C7914}" presName="linNode" presStyleCnt="0"/>
      <dgm:spPr/>
      <dgm:t>
        <a:bodyPr/>
        <a:lstStyle/>
        <a:p>
          <a:endParaRPr lang="en-US"/>
        </a:p>
      </dgm:t>
    </dgm:pt>
    <dgm:pt modelId="{A40CA9AE-BE52-4CF4-B748-3431FF7E85AC}" type="pres">
      <dgm:prSet presAssocID="{3294A3B8-F142-4DDC-88D1-37F5AB0C7914}" presName="parentShp" presStyleLbl="node1" presStyleIdx="1" presStyleCnt="4" custScaleY="54088">
        <dgm:presLayoutVars>
          <dgm:bulletEnabled val="1"/>
        </dgm:presLayoutVars>
      </dgm:prSet>
      <dgm:spPr/>
      <dgm:t>
        <a:bodyPr/>
        <a:lstStyle/>
        <a:p>
          <a:endParaRPr lang="en-US"/>
        </a:p>
      </dgm:t>
    </dgm:pt>
    <dgm:pt modelId="{E095E7AF-2083-451B-AEAB-D6016C841A5B}" type="pres">
      <dgm:prSet presAssocID="{3294A3B8-F142-4DDC-88D1-37F5AB0C7914}" presName="childShp" presStyleLbl="bgAccFollowNode1" presStyleIdx="1" presStyleCnt="4" custScaleY="53816">
        <dgm:presLayoutVars>
          <dgm:bulletEnabled val="1"/>
        </dgm:presLayoutVars>
      </dgm:prSet>
      <dgm:spPr/>
      <dgm:t>
        <a:bodyPr/>
        <a:lstStyle/>
        <a:p>
          <a:endParaRPr lang="en-US"/>
        </a:p>
      </dgm:t>
    </dgm:pt>
    <dgm:pt modelId="{F1ADA9BE-FEAA-4D11-9339-BDC46E0B6191}" type="pres">
      <dgm:prSet presAssocID="{6BB34B14-C9C1-4603-8D17-F132775062BD}" presName="spacing" presStyleCnt="0"/>
      <dgm:spPr/>
      <dgm:t>
        <a:bodyPr/>
        <a:lstStyle/>
        <a:p>
          <a:endParaRPr lang="en-US"/>
        </a:p>
      </dgm:t>
    </dgm:pt>
    <dgm:pt modelId="{3CBB1DA1-87EF-4EDC-B9EC-D44328301F2F}" type="pres">
      <dgm:prSet presAssocID="{3E5410C4-7697-48BB-96E0-C89A143C2B43}" presName="linNode" presStyleCnt="0"/>
      <dgm:spPr/>
      <dgm:t>
        <a:bodyPr/>
        <a:lstStyle/>
        <a:p>
          <a:endParaRPr lang="en-US"/>
        </a:p>
      </dgm:t>
    </dgm:pt>
    <dgm:pt modelId="{63B36E42-F490-45DD-BC56-F646ECE2C382}" type="pres">
      <dgm:prSet presAssocID="{3E5410C4-7697-48BB-96E0-C89A143C2B43}" presName="parentShp" presStyleLbl="node1" presStyleIdx="2" presStyleCnt="4" custScaleY="54088">
        <dgm:presLayoutVars>
          <dgm:bulletEnabled val="1"/>
        </dgm:presLayoutVars>
      </dgm:prSet>
      <dgm:spPr/>
      <dgm:t>
        <a:bodyPr/>
        <a:lstStyle/>
        <a:p>
          <a:endParaRPr lang="en-US"/>
        </a:p>
      </dgm:t>
    </dgm:pt>
    <dgm:pt modelId="{2C381E11-34DB-4283-8678-1C9B055A7EAE}" type="pres">
      <dgm:prSet presAssocID="{3E5410C4-7697-48BB-96E0-C89A143C2B43}" presName="childShp" presStyleLbl="bgAccFollowNode1" presStyleIdx="2" presStyleCnt="4" custScaleY="53816">
        <dgm:presLayoutVars>
          <dgm:bulletEnabled val="1"/>
        </dgm:presLayoutVars>
      </dgm:prSet>
      <dgm:spPr/>
      <dgm:t>
        <a:bodyPr/>
        <a:lstStyle/>
        <a:p>
          <a:endParaRPr lang="en-US"/>
        </a:p>
      </dgm:t>
    </dgm:pt>
    <dgm:pt modelId="{8DB40348-F667-4006-9BE6-C2E0A4F8E9B4}" type="pres">
      <dgm:prSet presAssocID="{AD8BAE78-9E96-46FB-BEC4-E652226A86FC}" presName="spacing" presStyleCnt="0"/>
      <dgm:spPr/>
      <dgm:t>
        <a:bodyPr/>
        <a:lstStyle/>
        <a:p>
          <a:endParaRPr lang="en-US"/>
        </a:p>
      </dgm:t>
    </dgm:pt>
    <dgm:pt modelId="{58868DFF-AE3E-4A2A-92AE-6E33C246370A}" type="pres">
      <dgm:prSet presAssocID="{E671CD0F-F3C4-407A-80A1-04877382E33F}" presName="linNode" presStyleCnt="0"/>
      <dgm:spPr/>
      <dgm:t>
        <a:bodyPr/>
        <a:lstStyle/>
        <a:p>
          <a:endParaRPr lang="en-US"/>
        </a:p>
      </dgm:t>
    </dgm:pt>
    <dgm:pt modelId="{459D3DF1-95CB-4D18-AD09-768762BCE516}" type="pres">
      <dgm:prSet presAssocID="{E671CD0F-F3C4-407A-80A1-04877382E33F}" presName="parentShp" presStyleLbl="node1" presStyleIdx="3" presStyleCnt="4" custScaleY="54088">
        <dgm:presLayoutVars>
          <dgm:bulletEnabled val="1"/>
        </dgm:presLayoutVars>
      </dgm:prSet>
      <dgm:spPr/>
      <dgm:t>
        <a:bodyPr/>
        <a:lstStyle/>
        <a:p>
          <a:endParaRPr lang="en-US"/>
        </a:p>
      </dgm:t>
    </dgm:pt>
    <dgm:pt modelId="{BB29B065-82A4-4B8F-8EB5-CA38335E94D0}" type="pres">
      <dgm:prSet presAssocID="{E671CD0F-F3C4-407A-80A1-04877382E33F}" presName="childShp" presStyleLbl="bgAccFollowNode1" presStyleIdx="3" presStyleCnt="4" custScaleY="53816">
        <dgm:presLayoutVars>
          <dgm:bulletEnabled val="1"/>
        </dgm:presLayoutVars>
      </dgm:prSet>
      <dgm:spPr/>
      <dgm:t>
        <a:bodyPr/>
        <a:lstStyle/>
        <a:p>
          <a:endParaRPr lang="en-US"/>
        </a:p>
      </dgm:t>
    </dgm:pt>
  </dgm:ptLst>
  <dgm:cxnLst>
    <dgm:cxn modelId="{12C96461-6534-490C-95E9-29B2473EAA44}" srcId="{E671CD0F-F3C4-407A-80A1-04877382E33F}" destId="{03D6CCEE-846E-4F38-9682-FD388F9317FC}" srcOrd="1" destOrd="0" parTransId="{4859670D-0192-48D7-94E2-D299394F8F08}" sibTransId="{E9D389DF-52EF-4CA5-B411-F7538641D205}"/>
    <dgm:cxn modelId="{9338E184-97C9-4B55-9EA1-5124169E6BD3}" type="presOf" srcId="{3E5410C4-7697-48BB-96E0-C89A143C2B43}" destId="{63B36E42-F490-45DD-BC56-F646ECE2C382}" srcOrd="0" destOrd="0" presId="urn:microsoft.com/office/officeart/2005/8/layout/vList6"/>
    <dgm:cxn modelId="{6AD38194-E61F-4E09-8821-7BA871341BBB}" type="presOf" srcId="{493B9530-AA41-414D-99CD-4F2483D6C295}" destId="{BB29B065-82A4-4B8F-8EB5-CA38335E94D0}" srcOrd="0" destOrd="0" presId="urn:microsoft.com/office/officeart/2005/8/layout/vList6"/>
    <dgm:cxn modelId="{C9C1631F-2EBD-4574-A8CD-AEF6E18FD9AC}" type="presOf" srcId="{29A78EDD-4629-425D-80E3-96CD2AFE6934}" destId="{2C381E11-34DB-4283-8678-1C9B055A7EAE}" srcOrd="0" destOrd="1" presId="urn:microsoft.com/office/officeart/2005/8/layout/vList6"/>
    <dgm:cxn modelId="{DDF2FCAA-D6FC-4CEA-8B02-5AF618AF6FD1}" srcId="{E671CD0F-F3C4-407A-80A1-04877382E33F}" destId="{4808CEC5-ED5F-49A2-9C8E-C507908D2B93}" srcOrd="2" destOrd="0" parTransId="{C15A0426-67CA-4DBD-8F10-32EC4B80CA7C}" sibTransId="{1FCAF37C-64C6-4E7B-9495-8525C033F550}"/>
    <dgm:cxn modelId="{AC75193E-AB12-4C10-AB9E-D42A42B33103}" type="presOf" srcId="{1BC0760E-370D-47D5-BC7C-42325C7377CE}" destId="{E095E7AF-2083-451B-AEAB-D6016C841A5B}" srcOrd="0" destOrd="0" presId="urn:microsoft.com/office/officeart/2005/8/layout/vList6"/>
    <dgm:cxn modelId="{C61BA23D-513A-4368-86AF-BE9A2F6FF429}" type="presOf" srcId="{ABCDC06B-0A34-4A74-AC24-4793C334B692}" destId="{A535FDCA-E076-43E1-92B6-02801D440C0C}" srcOrd="0" destOrd="0" presId="urn:microsoft.com/office/officeart/2005/8/layout/vList6"/>
    <dgm:cxn modelId="{18A7EBD3-7242-4174-A68B-9DBDBE80A9E6}" srcId="{E3F94E5F-BA08-48D8-9F32-D77DB06F350E}" destId="{ABCDC06B-0A34-4A74-AC24-4793C334B692}" srcOrd="0" destOrd="0" parTransId="{DBA4005C-D4C7-4EDA-8E18-C82425EAD9A6}" sibTransId="{AF1343AC-165F-4D2E-9C60-921AE8377C09}"/>
    <dgm:cxn modelId="{EE3F8346-6470-4C65-A24C-FB2F988ED146}" srcId="{3294A3B8-F142-4DDC-88D1-37F5AB0C7914}" destId="{1BC0760E-370D-47D5-BC7C-42325C7377CE}" srcOrd="0" destOrd="0" parTransId="{7A261BFE-3050-41CF-A293-0B2389CDF84B}" sibTransId="{D64463CD-2F91-46B9-9ADC-B04ADCA13B8E}"/>
    <dgm:cxn modelId="{2C56B29F-80C9-443F-8017-1AC4421FB70C}" srcId="{16473D27-1F3D-44DB-8C12-30F55BF9D76A}" destId="{E671CD0F-F3C4-407A-80A1-04877382E33F}" srcOrd="3" destOrd="0" parTransId="{C7E326DC-BD2C-4228-8A35-A589BB91BF53}" sibTransId="{59BDF3B5-AA9D-45D3-9E6A-A5E73CD182D6}"/>
    <dgm:cxn modelId="{B513F75C-CA0B-4E4F-A02B-834BD128157B}" type="presOf" srcId="{85FB4A08-B731-43D2-9312-BC36812F68BE}" destId="{E095E7AF-2083-451B-AEAB-D6016C841A5B}" srcOrd="0" destOrd="1" presId="urn:microsoft.com/office/officeart/2005/8/layout/vList6"/>
    <dgm:cxn modelId="{26ED3381-0281-47FF-98B7-5369BEFD0F79}" type="presOf" srcId="{79EB3878-E03A-4462-94D6-3C4ABD373CEF}" destId="{A535FDCA-E076-43E1-92B6-02801D440C0C}" srcOrd="0" destOrd="2" presId="urn:microsoft.com/office/officeart/2005/8/layout/vList6"/>
    <dgm:cxn modelId="{567C42B6-C641-44AD-BCA7-5D81DAD56F08}" srcId="{E3F94E5F-BA08-48D8-9F32-D77DB06F350E}" destId="{4D419643-F8C7-4A5F-B849-6AC94E0EC0DD}" srcOrd="1" destOrd="0" parTransId="{893D6DFB-29F5-4809-8399-CA9A96D1EA76}" sibTransId="{1D674400-BB1A-4A78-B954-3D1433BAC30F}"/>
    <dgm:cxn modelId="{254C2D20-E681-4768-BBC1-55EB0796C7D0}" type="presOf" srcId="{E3F94E5F-BA08-48D8-9F32-D77DB06F350E}" destId="{88FA82A4-3F01-46DF-B244-06D3F67C577B}" srcOrd="0" destOrd="0" presId="urn:microsoft.com/office/officeart/2005/8/layout/vList6"/>
    <dgm:cxn modelId="{8EA63680-0DFD-4816-A73D-CA6F68D81438}" srcId="{3294A3B8-F142-4DDC-88D1-37F5AB0C7914}" destId="{85FB4A08-B731-43D2-9312-BC36812F68BE}" srcOrd="1" destOrd="0" parTransId="{F29EE071-8523-4235-85FF-FF8F83BD18F3}" sibTransId="{E207ABEE-4E9F-49D3-AA89-08CDE1BD1A97}"/>
    <dgm:cxn modelId="{95384488-1914-4358-8D06-AE895AAE8121}" srcId="{E3F94E5F-BA08-48D8-9F32-D77DB06F350E}" destId="{79EB3878-E03A-4462-94D6-3C4ABD373CEF}" srcOrd="2" destOrd="0" parTransId="{BD276265-4902-417A-BA64-570D9FE724DD}" sibTransId="{4ED4F191-48AE-4489-8C6C-F16BC7E184DD}"/>
    <dgm:cxn modelId="{B33346B2-DA5C-460E-93FE-F6D5499547AE}" srcId="{16473D27-1F3D-44DB-8C12-30F55BF9D76A}" destId="{E3F94E5F-BA08-48D8-9F32-D77DB06F350E}" srcOrd="0" destOrd="0" parTransId="{1859C58C-94EC-4DBD-A876-65DE6D207E1F}" sibTransId="{9E42E8CB-3702-445D-AEEA-3B8502B4CAA8}"/>
    <dgm:cxn modelId="{E96A288E-C26A-47D0-A5CF-E88719118FEB}" srcId="{3E5410C4-7697-48BB-96E0-C89A143C2B43}" destId="{6F2B7F71-59F8-42C5-A63C-C9DB13AD0C99}" srcOrd="0" destOrd="0" parTransId="{3F3A8836-32A0-486A-A401-58C3182055F5}" sibTransId="{54CF6297-C68C-47F4-8FE7-2915E5E2A651}"/>
    <dgm:cxn modelId="{4283E6DC-898B-4B7E-8853-35E228AFF01D}" type="presOf" srcId="{6F2B7F71-59F8-42C5-A63C-C9DB13AD0C99}" destId="{2C381E11-34DB-4283-8678-1C9B055A7EAE}" srcOrd="0" destOrd="0" presId="urn:microsoft.com/office/officeart/2005/8/layout/vList6"/>
    <dgm:cxn modelId="{83B4A10D-5F14-4250-A202-7637F5FA628C}" type="presOf" srcId="{4D419643-F8C7-4A5F-B849-6AC94E0EC0DD}" destId="{A535FDCA-E076-43E1-92B6-02801D440C0C}" srcOrd="0" destOrd="1" presId="urn:microsoft.com/office/officeart/2005/8/layout/vList6"/>
    <dgm:cxn modelId="{D4C4A2B7-FABD-431A-B59A-E42F0E7CE591}" type="presOf" srcId="{4808CEC5-ED5F-49A2-9C8E-C507908D2B93}" destId="{BB29B065-82A4-4B8F-8EB5-CA38335E94D0}" srcOrd="0" destOrd="2" presId="urn:microsoft.com/office/officeart/2005/8/layout/vList6"/>
    <dgm:cxn modelId="{9710CF10-F65B-43B1-8F4B-EBE94523FD07}" srcId="{16473D27-1F3D-44DB-8C12-30F55BF9D76A}" destId="{3E5410C4-7697-48BB-96E0-C89A143C2B43}" srcOrd="2" destOrd="0" parTransId="{680C4508-A18F-42EB-A024-258D0E3016E5}" sibTransId="{AD8BAE78-9E96-46FB-BEC4-E652226A86FC}"/>
    <dgm:cxn modelId="{DCE8D31B-F1E0-4A8C-9EE3-E8187589902B}" type="presOf" srcId="{E671CD0F-F3C4-407A-80A1-04877382E33F}" destId="{459D3DF1-95CB-4D18-AD09-768762BCE516}" srcOrd="0" destOrd="0" presId="urn:microsoft.com/office/officeart/2005/8/layout/vList6"/>
    <dgm:cxn modelId="{41D2E86F-EDF5-44C5-BC68-D9AAD98E9A17}" type="presOf" srcId="{1CD39A2B-5E28-4445-92AE-642E61BBB05D}" destId="{E095E7AF-2083-451B-AEAB-D6016C841A5B}" srcOrd="0" destOrd="2" presId="urn:microsoft.com/office/officeart/2005/8/layout/vList6"/>
    <dgm:cxn modelId="{A72D035B-0411-4920-B206-313673AEADCF}" srcId="{3294A3B8-F142-4DDC-88D1-37F5AB0C7914}" destId="{1CD39A2B-5E28-4445-92AE-642E61BBB05D}" srcOrd="2" destOrd="0" parTransId="{B9D8CCFF-F767-4AE3-9A02-49719F450402}" sibTransId="{2AE2F340-7B5B-4CEA-A52D-B63B8E1766EA}"/>
    <dgm:cxn modelId="{49DB02C4-25AE-49F1-854E-5765D5A61882}" type="presOf" srcId="{3294A3B8-F142-4DDC-88D1-37F5AB0C7914}" destId="{A40CA9AE-BE52-4CF4-B748-3431FF7E85AC}" srcOrd="0" destOrd="0" presId="urn:microsoft.com/office/officeart/2005/8/layout/vList6"/>
    <dgm:cxn modelId="{7736BF30-73A7-49FF-91F5-2D1CF0566734}" srcId="{E671CD0F-F3C4-407A-80A1-04877382E33F}" destId="{493B9530-AA41-414D-99CD-4F2483D6C295}" srcOrd="0" destOrd="0" parTransId="{BC053C78-BF01-4331-9027-12AE50186D11}" sibTransId="{9E8AD23B-221B-4C40-86EC-4260E1C8F2F1}"/>
    <dgm:cxn modelId="{233A2F36-8D25-4833-BBD6-0C86781FB072}" srcId="{16473D27-1F3D-44DB-8C12-30F55BF9D76A}" destId="{3294A3B8-F142-4DDC-88D1-37F5AB0C7914}" srcOrd="1" destOrd="0" parTransId="{9EB74C85-8362-4A45-93A9-D8F380873551}" sibTransId="{6BB34B14-C9C1-4603-8D17-F132775062BD}"/>
    <dgm:cxn modelId="{21F18120-5463-4CAA-A20E-A70B1AECD5FE}" type="presOf" srcId="{03D6CCEE-846E-4F38-9682-FD388F9317FC}" destId="{BB29B065-82A4-4B8F-8EB5-CA38335E94D0}" srcOrd="0" destOrd="1" presId="urn:microsoft.com/office/officeart/2005/8/layout/vList6"/>
    <dgm:cxn modelId="{AD6922A6-C475-4F8A-9B2A-D896BE3E2B41}" srcId="{3E5410C4-7697-48BB-96E0-C89A143C2B43}" destId="{29A78EDD-4629-425D-80E3-96CD2AFE6934}" srcOrd="1" destOrd="0" parTransId="{FBDDE2A3-3876-4988-AF4B-D547D70B31C5}" sibTransId="{AD5FF45F-C0AD-4276-B56B-28F8FBDE5DD9}"/>
    <dgm:cxn modelId="{B41D9DEA-507E-4D16-ADF1-025471E9B0F9}" type="presOf" srcId="{16473D27-1F3D-44DB-8C12-30F55BF9D76A}" destId="{707021D4-CFA5-4F3E-9BFE-C168BB902769}" srcOrd="0" destOrd="0" presId="urn:microsoft.com/office/officeart/2005/8/layout/vList6"/>
    <dgm:cxn modelId="{6913C10B-5B17-4617-89CA-45433A6D89F5}" type="presParOf" srcId="{707021D4-CFA5-4F3E-9BFE-C168BB902769}" destId="{BF69E491-47FB-4783-A183-2C30C05C6E87}" srcOrd="0" destOrd="0" presId="urn:microsoft.com/office/officeart/2005/8/layout/vList6"/>
    <dgm:cxn modelId="{00647247-A29C-40FA-A0DA-6D87A6A3A337}" type="presParOf" srcId="{BF69E491-47FB-4783-A183-2C30C05C6E87}" destId="{88FA82A4-3F01-46DF-B244-06D3F67C577B}" srcOrd="0" destOrd="0" presId="urn:microsoft.com/office/officeart/2005/8/layout/vList6"/>
    <dgm:cxn modelId="{3BDEBA4F-4555-41E8-8426-FAD56EC81E66}" type="presParOf" srcId="{BF69E491-47FB-4783-A183-2C30C05C6E87}" destId="{A535FDCA-E076-43E1-92B6-02801D440C0C}" srcOrd="1" destOrd="0" presId="urn:microsoft.com/office/officeart/2005/8/layout/vList6"/>
    <dgm:cxn modelId="{9B85BCE3-B61C-4C6E-82D5-7B437F236B10}" type="presParOf" srcId="{707021D4-CFA5-4F3E-9BFE-C168BB902769}" destId="{84ECDE8B-9DE8-4565-AEBA-8A0C532132C6}" srcOrd="1" destOrd="0" presId="urn:microsoft.com/office/officeart/2005/8/layout/vList6"/>
    <dgm:cxn modelId="{F3A2B133-8510-4EA3-80C1-DFC81007F20A}" type="presParOf" srcId="{707021D4-CFA5-4F3E-9BFE-C168BB902769}" destId="{BE3AA652-E50F-42A2-9188-18C64E3BC052}" srcOrd="2" destOrd="0" presId="urn:microsoft.com/office/officeart/2005/8/layout/vList6"/>
    <dgm:cxn modelId="{B95EC281-703F-4E8E-9A3D-AB92C71FAAA2}" type="presParOf" srcId="{BE3AA652-E50F-42A2-9188-18C64E3BC052}" destId="{A40CA9AE-BE52-4CF4-B748-3431FF7E85AC}" srcOrd="0" destOrd="0" presId="urn:microsoft.com/office/officeart/2005/8/layout/vList6"/>
    <dgm:cxn modelId="{DACFC18E-6A82-40AB-A42C-F38C6EC93E55}" type="presParOf" srcId="{BE3AA652-E50F-42A2-9188-18C64E3BC052}" destId="{E095E7AF-2083-451B-AEAB-D6016C841A5B}" srcOrd="1" destOrd="0" presId="urn:microsoft.com/office/officeart/2005/8/layout/vList6"/>
    <dgm:cxn modelId="{55770130-7089-4B12-A3CF-430D4B405349}" type="presParOf" srcId="{707021D4-CFA5-4F3E-9BFE-C168BB902769}" destId="{F1ADA9BE-FEAA-4D11-9339-BDC46E0B6191}" srcOrd="3" destOrd="0" presId="urn:microsoft.com/office/officeart/2005/8/layout/vList6"/>
    <dgm:cxn modelId="{FA850766-616C-4ABA-A181-A91CC0567F58}" type="presParOf" srcId="{707021D4-CFA5-4F3E-9BFE-C168BB902769}" destId="{3CBB1DA1-87EF-4EDC-B9EC-D44328301F2F}" srcOrd="4" destOrd="0" presId="urn:microsoft.com/office/officeart/2005/8/layout/vList6"/>
    <dgm:cxn modelId="{D0FD5239-6931-4C5B-B0FF-17BCF2926508}" type="presParOf" srcId="{3CBB1DA1-87EF-4EDC-B9EC-D44328301F2F}" destId="{63B36E42-F490-45DD-BC56-F646ECE2C382}" srcOrd="0" destOrd="0" presId="urn:microsoft.com/office/officeart/2005/8/layout/vList6"/>
    <dgm:cxn modelId="{9C2C0F5F-435F-40EC-BA25-34FB4726F41A}" type="presParOf" srcId="{3CBB1DA1-87EF-4EDC-B9EC-D44328301F2F}" destId="{2C381E11-34DB-4283-8678-1C9B055A7EAE}" srcOrd="1" destOrd="0" presId="urn:microsoft.com/office/officeart/2005/8/layout/vList6"/>
    <dgm:cxn modelId="{381EEA6F-FCF3-4648-9EC6-3E033F8CFA85}" type="presParOf" srcId="{707021D4-CFA5-4F3E-9BFE-C168BB902769}" destId="{8DB40348-F667-4006-9BE6-C2E0A4F8E9B4}" srcOrd="5" destOrd="0" presId="urn:microsoft.com/office/officeart/2005/8/layout/vList6"/>
    <dgm:cxn modelId="{C76BDAF1-725F-429E-B3A1-767EB72AF3DA}" type="presParOf" srcId="{707021D4-CFA5-4F3E-9BFE-C168BB902769}" destId="{58868DFF-AE3E-4A2A-92AE-6E33C246370A}" srcOrd="6" destOrd="0" presId="urn:microsoft.com/office/officeart/2005/8/layout/vList6"/>
    <dgm:cxn modelId="{EFA87555-8D73-43E6-8091-EB5FEBE09A95}" type="presParOf" srcId="{58868DFF-AE3E-4A2A-92AE-6E33C246370A}" destId="{459D3DF1-95CB-4D18-AD09-768762BCE516}" srcOrd="0" destOrd="0" presId="urn:microsoft.com/office/officeart/2005/8/layout/vList6"/>
    <dgm:cxn modelId="{36713BAC-7E94-4251-A27F-1A3DF74FA118}" type="presParOf" srcId="{58868DFF-AE3E-4A2A-92AE-6E33C246370A}" destId="{BB29B065-82A4-4B8F-8EB5-CA38335E94D0}" srcOrd="1" destOrd="0" presId="urn:microsoft.com/office/officeart/2005/8/layout/v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D378E09-5B72-4F1F-96E2-0975D3F3D5BE}" type="doc">
      <dgm:prSet loTypeId="urn:microsoft.com/office/officeart/2005/8/layout/bList2#2" loCatId="list" qsTypeId="urn:microsoft.com/office/officeart/2005/8/quickstyle/3d1" qsCatId="3D" csTypeId="urn:microsoft.com/office/officeart/2005/8/colors/accent3_2" csCatId="accent3" phldr="1"/>
      <dgm:spPr/>
      <dgm:t>
        <a:bodyPr/>
        <a:lstStyle/>
        <a:p>
          <a:endParaRPr lang="en-US"/>
        </a:p>
      </dgm:t>
    </dgm:pt>
    <dgm:pt modelId="{9F2BA59E-0881-480F-98F5-FE09FEEF748D}">
      <dgm:prSet phldrT="[Text]" custT="1"/>
      <dgm:spPr/>
      <dgm:t>
        <a:bodyPr/>
        <a:lstStyle/>
        <a:p>
          <a:pPr marL="0" indent="0"/>
          <a:r>
            <a:rPr lang="en-US" sz="1400" b="1" dirty="0" smtClean="0">
              <a:latin typeface="+mn-lt"/>
            </a:rPr>
            <a:t>Secure Web Access</a:t>
          </a:r>
          <a:endParaRPr lang="en-US" sz="1400" b="1" dirty="0">
            <a:latin typeface="+mn-lt"/>
          </a:endParaRPr>
        </a:p>
      </dgm:t>
    </dgm:pt>
    <dgm:pt modelId="{3AF7DDB8-FBC4-4C98-94EC-62590275AD3E}" type="parTrans" cxnId="{36D64166-0695-4E3E-B802-EF10E9119DFD}">
      <dgm:prSet/>
      <dgm:spPr/>
      <dgm:t>
        <a:bodyPr/>
        <a:lstStyle/>
        <a:p>
          <a:endParaRPr lang="en-US"/>
        </a:p>
      </dgm:t>
    </dgm:pt>
    <dgm:pt modelId="{124A5D35-1ED7-43E4-9BC9-1B315FB5FDA7}" type="sibTrans" cxnId="{36D64166-0695-4E3E-B802-EF10E9119DFD}">
      <dgm:prSet/>
      <dgm:spPr/>
      <dgm:t>
        <a:bodyPr/>
        <a:lstStyle/>
        <a:p>
          <a:endParaRPr lang="en-US"/>
        </a:p>
      </dgm:t>
    </dgm:pt>
    <dgm:pt modelId="{4AE9D54F-175F-478A-9FDC-86BC8CF8010D}">
      <dgm:prSet phldrT="[Text]" custT="1"/>
      <dgm:spPr/>
      <dgm:t>
        <a:bodyPr/>
        <a:lstStyle/>
        <a:p>
          <a:r>
            <a:rPr kumimoji="0" lang="en-US" sz="1400" b="1" i="0" u="none" strike="noStrike" cap="none" normalizeH="0" baseline="0" dirty="0" smtClean="0">
              <a:ln/>
              <a:effectLst/>
              <a:latin typeface="+mn-lt"/>
              <a:cs typeface="Arial" charset="0"/>
            </a:rPr>
            <a:t>E-mail Protection</a:t>
          </a:r>
          <a:endParaRPr lang="en-US" sz="1400" b="1" dirty="0">
            <a:latin typeface="+mn-lt"/>
          </a:endParaRPr>
        </a:p>
      </dgm:t>
    </dgm:pt>
    <dgm:pt modelId="{2AFB8422-5325-43E3-B980-0444225FCF3B}" type="parTrans" cxnId="{34BE41DD-E84B-4ED2-9AA1-7D4CBC49C80C}">
      <dgm:prSet/>
      <dgm:spPr/>
      <dgm:t>
        <a:bodyPr/>
        <a:lstStyle/>
        <a:p>
          <a:endParaRPr lang="en-US"/>
        </a:p>
      </dgm:t>
    </dgm:pt>
    <dgm:pt modelId="{AA119950-06B5-43F6-A0D9-6D794C244587}" type="sibTrans" cxnId="{34BE41DD-E84B-4ED2-9AA1-7D4CBC49C80C}">
      <dgm:prSet/>
      <dgm:spPr/>
      <dgm:t>
        <a:bodyPr/>
        <a:lstStyle/>
        <a:p>
          <a:endParaRPr lang="en-US"/>
        </a:p>
      </dgm:t>
    </dgm:pt>
    <dgm:pt modelId="{6E025207-8C54-4690-9871-ACA13D2A74CB}">
      <dgm:prSet phldrT="[Text]" custT="1"/>
      <dgm:spPr/>
      <dgm:t>
        <a:bodyPr/>
        <a:lstStyle/>
        <a:p>
          <a:pPr marL="115888" indent="-115888" rtl="0"/>
          <a:r>
            <a:rPr kumimoji="0" lang="en-US" sz="1400" b="0" i="0" u="none" strike="noStrike" cap="none" normalizeH="0" baseline="0" dirty="0" smtClean="0">
              <a:ln/>
              <a:effectLst/>
              <a:latin typeface="+mn-lt"/>
              <a:cs typeface="Arial" charset="0"/>
            </a:rPr>
            <a:t>Anti-virus</a:t>
          </a:r>
          <a:endParaRPr lang="en-US" sz="1400" dirty="0">
            <a:latin typeface="+mn-lt"/>
          </a:endParaRPr>
        </a:p>
      </dgm:t>
    </dgm:pt>
    <dgm:pt modelId="{87B60FE0-2016-4B3E-B473-04214B9A7D4B}" type="parTrans" cxnId="{30B9952E-FFCF-4589-9E85-4C7BA8738F83}">
      <dgm:prSet/>
      <dgm:spPr/>
      <dgm:t>
        <a:bodyPr/>
        <a:lstStyle/>
        <a:p>
          <a:endParaRPr lang="en-US"/>
        </a:p>
      </dgm:t>
    </dgm:pt>
    <dgm:pt modelId="{782877EA-F1E4-49B5-A50A-AD80EF1AF97B}" type="sibTrans" cxnId="{30B9952E-FFCF-4589-9E85-4C7BA8738F83}">
      <dgm:prSet/>
      <dgm:spPr/>
      <dgm:t>
        <a:bodyPr/>
        <a:lstStyle/>
        <a:p>
          <a:endParaRPr lang="en-US"/>
        </a:p>
      </dgm:t>
    </dgm:pt>
    <dgm:pt modelId="{4A8AC353-8FFD-40AE-96E7-A4E4578D0CE4}">
      <dgm:prSet phldrT="[Text]" custT="1"/>
      <dgm:spPr/>
      <dgm:t>
        <a:bodyPr/>
        <a:lstStyle/>
        <a:p>
          <a:pPr rtl="0"/>
          <a:r>
            <a:rPr kumimoji="0" lang="en-US" sz="1400" b="1" i="0" u="none" strike="noStrike" cap="none" normalizeH="0" baseline="0" dirty="0" smtClean="0">
              <a:ln/>
              <a:effectLst/>
              <a:latin typeface="+mn-lt"/>
              <a:cs typeface="Arial" charset="0"/>
            </a:rPr>
            <a:t>Intrusion Prevention</a:t>
          </a:r>
          <a:endParaRPr lang="en-US" sz="1400" b="1" dirty="0">
            <a:latin typeface="+mn-lt"/>
          </a:endParaRPr>
        </a:p>
      </dgm:t>
    </dgm:pt>
    <dgm:pt modelId="{6A3DDBAA-792B-40D4-930E-7EABFEC8BC4A}" type="parTrans" cxnId="{4E8982BE-2FE0-40DE-AD56-42F94B2C3FE3}">
      <dgm:prSet/>
      <dgm:spPr/>
      <dgm:t>
        <a:bodyPr/>
        <a:lstStyle/>
        <a:p>
          <a:endParaRPr lang="en-US"/>
        </a:p>
      </dgm:t>
    </dgm:pt>
    <dgm:pt modelId="{80F1ABB3-043B-4A86-8877-28BC73252D07}" type="sibTrans" cxnId="{4E8982BE-2FE0-40DE-AD56-42F94B2C3FE3}">
      <dgm:prSet/>
      <dgm:spPr/>
      <dgm:t>
        <a:bodyPr/>
        <a:lstStyle/>
        <a:p>
          <a:endParaRPr lang="en-US"/>
        </a:p>
      </dgm:t>
    </dgm:pt>
    <dgm:pt modelId="{D60F66BB-D0D1-4254-9C52-509D73155E41}">
      <dgm:prSet custT="1"/>
      <dgm:spPr/>
      <dgm:t>
        <a:bodyPr/>
        <a:lstStyle/>
        <a:p>
          <a:pPr marL="115888" indent="-115888" rtl="0"/>
          <a:r>
            <a:rPr lang="en-US" sz="1400" smtClean="0"/>
            <a:t>Network Inspection System (NIS)</a:t>
          </a:r>
          <a:endParaRPr kumimoji="0" lang="en-US" sz="1400" b="0" i="0" u="none" strike="noStrike" cap="none" normalizeH="0" baseline="0" dirty="0" smtClean="0">
            <a:ln/>
            <a:effectLst/>
            <a:latin typeface="Segoe Semibold" pitchFamily="34" charset="0"/>
            <a:cs typeface="Arial" charset="0"/>
          </a:endParaRPr>
        </a:p>
      </dgm:t>
    </dgm:pt>
    <dgm:pt modelId="{3CF78D94-961A-4182-99C2-16C140277EC0}" type="parTrans" cxnId="{85014AFE-5FF8-4F2F-894E-04CDBA1CB3E4}">
      <dgm:prSet/>
      <dgm:spPr/>
      <dgm:t>
        <a:bodyPr/>
        <a:lstStyle/>
        <a:p>
          <a:endParaRPr lang="en-US"/>
        </a:p>
      </dgm:t>
    </dgm:pt>
    <dgm:pt modelId="{224BACBD-03A5-4E7F-B1D8-81286B73F0A3}" type="sibTrans" cxnId="{85014AFE-5FF8-4F2F-894E-04CDBA1CB3E4}">
      <dgm:prSet/>
      <dgm:spPr/>
      <dgm:t>
        <a:bodyPr/>
        <a:lstStyle/>
        <a:p>
          <a:endParaRPr lang="en-US"/>
        </a:p>
      </dgm:t>
    </dgm:pt>
    <dgm:pt modelId="{591302B3-51EE-4B18-837B-37064D9DA489}">
      <dgm:prSet custT="1"/>
      <dgm:spPr/>
      <dgm:t>
        <a:bodyPr/>
        <a:lstStyle/>
        <a:p>
          <a:pPr rtl="0"/>
          <a:r>
            <a:rPr kumimoji="0" lang="en-US" sz="1400" b="1" i="0" u="none" strike="noStrike" cap="none" normalizeH="0" baseline="0" dirty="0" smtClean="0">
              <a:ln/>
              <a:effectLst/>
              <a:latin typeface="+mn-lt"/>
              <a:cs typeface="Arial" charset="0"/>
            </a:rPr>
            <a:t>Remote Access</a:t>
          </a:r>
        </a:p>
      </dgm:t>
    </dgm:pt>
    <dgm:pt modelId="{F07244A9-563F-42F8-9DAC-5361D909901C}" type="parTrans" cxnId="{16E6C304-A932-4B04-9CAB-0710C0838483}">
      <dgm:prSet/>
      <dgm:spPr/>
      <dgm:t>
        <a:bodyPr/>
        <a:lstStyle/>
        <a:p>
          <a:endParaRPr lang="en-US"/>
        </a:p>
      </dgm:t>
    </dgm:pt>
    <dgm:pt modelId="{3394DB7C-178F-43AB-9772-D8414BF725D3}" type="sibTrans" cxnId="{16E6C304-A932-4B04-9CAB-0710C0838483}">
      <dgm:prSet/>
      <dgm:spPr/>
      <dgm:t>
        <a:bodyPr/>
        <a:lstStyle/>
        <a:p>
          <a:endParaRPr lang="en-US"/>
        </a:p>
      </dgm:t>
    </dgm:pt>
    <dgm:pt modelId="{8A457DDD-1F12-4790-A7F3-511703319079}">
      <dgm:prSet custT="1"/>
      <dgm:spPr/>
      <dgm:t>
        <a:bodyPr/>
        <a:lstStyle/>
        <a:p>
          <a:pPr marL="117475" indent="-117475" rtl="0"/>
          <a:r>
            <a:rPr kumimoji="0" lang="en-US" sz="1400" b="0" i="0" u="none" strike="noStrike" cap="none" normalizeH="0" baseline="0" smtClean="0">
              <a:ln/>
              <a:effectLst/>
              <a:latin typeface="+mn-lt"/>
              <a:cs typeface="Arial" charset="0"/>
            </a:rPr>
            <a:t>NAP integration with VPN role</a:t>
          </a:r>
          <a:endParaRPr kumimoji="0" lang="en-US" sz="1400" b="0" i="0" u="none" strike="noStrike" cap="none" normalizeH="0" baseline="0" dirty="0" smtClean="0">
            <a:ln/>
            <a:effectLst/>
            <a:latin typeface="+mn-lt"/>
            <a:cs typeface="Arial" charset="0"/>
          </a:endParaRPr>
        </a:p>
      </dgm:t>
    </dgm:pt>
    <dgm:pt modelId="{5EA9285B-34CF-427C-A532-287479B84C40}" type="parTrans" cxnId="{3F004830-2FDA-4ABD-9091-7C1FAA9083CE}">
      <dgm:prSet/>
      <dgm:spPr/>
      <dgm:t>
        <a:bodyPr/>
        <a:lstStyle/>
        <a:p>
          <a:endParaRPr lang="en-US"/>
        </a:p>
      </dgm:t>
    </dgm:pt>
    <dgm:pt modelId="{BDFF94AC-41AE-45DE-98CC-DEC7FCAB54DF}" type="sibTrans" cxnId="{3F004830-2FDA-4ABD-9091-7C1FAA9083CE}">
      <dgm:prSet/>
      <dgm:spPr/>
      <dgm:t>
        <a:bodyPr/>
        <a:lstStyle/>
        <a:p>
          <a:endParaRPr lang="en-US"/>
        </a:p>
      </dgm:t>
    </dgm:pt>
    <dgm:pt modelId="{F70091EE-A0CF-439D-B2F3-7E606087AA34}">
      <dgm:prSet custT="1"/>
      <dgm:spPr/>
      <dgm:t>
        <a:bodyPr/>
        <a:lstStyle/>
        <a:p>
          <a:pPr rtl="0"/>
          <a:r>
            <a:rPr kumimoji="0" lang="en-US" sz="1400" b="1" i="0" u="none" strike="noStrike" cap="none" normalizeH="0" baseline="0" dirty="0" smtClean="0">
              <a:ln/>
              <a:effectLst/>
              <a:latin typeface="+mn-lt"/>
              <a:cs typeface="Arial" charset="0"/>
            </a:rPr>
            <a:t>Deployment &amp; Management</a:t>
          </a:r>
        </a:p>
      </dgm:t>
    </dgm:pt>
    <dgm:pt modelId="{D6BC589E-68E5-4E12-95EC-B47A1A4411FA}" type="parTrans" cxnId="{49789DC0-16CB-4D3A-9A00-58AB085E5388}">
      <dgm:prSet/>
      <dgm:spPr/>
      <dgm:t>
        <a:bodyPr/>
        <a:lstStyle/>
        <a:p>
          <a:endParaRPr lang="en-US"/>
        </a:p>
      </dgm:t>
    </dgm:pt>
    <dgm:pt modelId="{8BE895FC-73B0-4FF0-AC1B-9516979BB4DC}" type="sibTrans" cxnId="{49789DC0-16CB-4D3A-9A00-58AB085E5388}">
      <dgm:prSet/>
      <dgm:spPr/>
      <dgm:t>
        <a:bodyPr/>
        <a:lstStyle/>
        <a:p>
          <a:endParaRPr lang="en-US"/>
        </a:p>
      </dgm:t>
    </dgm:pt>
    <dgm:pt modelId="{9FC4F9A7-16B7-498B-85E0-2150FB78EC93}">
      <dgm:prSet phldrT="[Text]" custT="1"/>
      <dgm:spPr/>
      <dgm:t>
        <a:bodyPr/>
        <a:lstStyle/>
        <a:p>
          <a:pPr marL="0" indent="0"/>
          <a:r>
            <a:rPr lang="en-US" sz="1400" smtClean="0"/>
            <a:t> VoIP traversal (SIP)</a:t>
          </a:r>
          <a:endParaRPr lang="en-US" sz="1400" dirty="0"/>
        </a:p>
      </dgm:t>
    </dgm:pt>
    <dgm:pt modelId="{8D2F3FE4-C0CE-4F08-84B6-62EE34792DBA}" type="parTrans" cxnId="{BD89B596-5976-4280-9DA6-2C9657BC24F0}">
      <dgm:prSet/>
      <dgm:spPr/>
      <dgm:t>
        <a:bodyPr/>
        <a:lstStyle/>
        <a:p>
          <a:endParaRPr lang="en-US"/>
        </a:p>
      </dgm:t>
    </dgm:pt>
    <dgm:pt modelId="{7917827C-E1F9-43AE-A86A-5A833E9F2251}" type="sibTrans" cxnId="{BD89B596-5976-4280-9DA6-2C9657BC24F0}">
      <dgm:prSet/>
      <dgm:spPr/>
      <dgm:t>
        <a:bodyPr/>
        <a:lstStyle/>
        <a:p>
          <a:endParaRPr lang="en-US"/>
        </a:p>
      </dgm:t>
    </dgm:pt>
    <dgm:pt modelId="{A7749C14-B982-493F-B0CE-FD45504AE6C9}">
      <dgm:prSet phldrT="[Text]" custT="1"/>
      <dgm:spPr/>
      <dgm:t>
        <a:bodyPr/>
        <a:lstStyle/>
        <a:p>
          <a:pPr marL="0" indent="0"/>
          <a:r>
            <a:rPr lang="en-US" sz="1400" smtClean="0"/>
            <a:t> Enhanced NAT</a:t>
          </a:r>
          <a:endParaRPr lang="en-US" sz="1400" dirty="0"/>
        </a:p>
      </dgm:t>
    </dgm:pt>
    <dgm:pt modelId="{0FD7C001-72F2-4795-ACF6-9ABE36CC6C72}" type="parTrans" cxnId="{F6E30EA1-839D-498C-8384-A810C8AFD8FC}">
      <dgm:prSet/>
      <dgm:spPr/>
      <dgm:t>
        <a:bodyPr/>
        <a:lstStyle/>
        <a:p>
          <a:endParaRPr lang="en-US"/>
        </a:p>
      </dgm:t>
    </dgm:pt>
    <dgm:pt modelId="{A9A766C1-8A7C-4F91-B3F6-E75E7C70E94F}" type="sibTrans" cxnId="{F6E30EA1-839D-498C-8384-A810C8AFD8FC}">
      <dgm:prSet/>
      <dgm:spPr/>
      <dgm:t>
        <a:bodyPr/>
        <a:lstStyle/>
        <a:p>
          <a:endParaRPr lang="en-US"/>
        </a:p>
      </dgm:t>
    </dgm:pt>
    <dgm:pt modelId="{95F141CC-D016-41AC-ADD5-BB5A904F48CD}">
      <dgm:prSet phldrT="[Text]" custT="1"/>
      <dgm:spPr/>
      <dgm:t>
        <a:bodyPr/>
        <a:lstStyle/>
        <a:p>
          <a:pPr marL="0" indent="0"/>
          <a:r>
            <a:rPr lang="en-US" sz="1400" smtClean="0"/>
            <a:t> ISP Link Redundancy</a:t>
          </a:r>
          <a:endParaRPr lang="en-US" sz="1400" dirty="0"/>
        </a:p>
      </dgm:t>
    </dgm:pt>
    <dgm:pt modelId="{CECF03EF-7648-4947-8A03-46DB8DD2D1FC}" type="parTrans" cxnId="{76CAC156-670D-4D6E-8673-666F63E07EB4}">
      <dgm:prSet/>
      <dgm:spPr/>
      <dgm:t>
        <a:bodyPr/>
        <a:lstStyle/>
        <a:p>
          <a:endParaRPr lang="en-US"/>
        </a:p>
      </dgm:t>
    </dgm:pt>
    <dgm:pt modelId="{B3C08D8A-BCEB-48D0-8720-00D588D9C552}" type="sibTrans" cxnId="{76CAC156-670D-4D6E-8673-666F63E07EB4}">
      <dgm:prSet/>
      <dgm:spPr/>
      <dgm:t>
        <a:bodyPr/>
        <a:lstStyle/>
        <a:p>
          <a:endParaRPr lang="en-US"/>
        </a:p>
      </dgm:t>
    </dgm:pt>
    <dgm:pt modelId="{B8720AA6-44E5-413D-A363-992ADF6719F7}">
      <dgm:prSet phldrT="[Text]" custT="1"/>
      <dgm:spPr/>
      <dgm:t>
        <a:bodyPr/>
        <a:lstStyle/>
        <a:p>
          <a:pPr marL="115888" indent="-115888" rtl="0"/>
          <a:r>
            <a:rPr lang="en-US" sz="1400" dirty="0" smtClean="0">
              <a:latin typeface="+mn-lt"/>
            </a:rPr>
            <a:t>Anti-spam</a:t>
          </a:r>
          <a:endParaRPr lang="en-US" sz="1400" dirty="0">
            <a:latin typeface="+mn-lt"/>
          </a:endParaRPr>
        </a:p>
      </dgm:t>
    </dgm:pt>
    <dgm:pt modelId="{DC30CC14-583D-4231-934C-8B9541B2D507}" type="parTrans" cxnId="{9329CC01-7CEA-44CB-B4FC-905E8965D091}">
      <dgm:prSet/>
      <dgm:spPr/>
      <dgm:t>
        <a:bodyPr/>
        <a:lstStyle/>
        <a:p>
          <a:endParaRPr lang="en-US"/>
        </a:p>
      </dgm:t>
    </dgm:pt>
    <dgm:pt modelId="{5E122831-A34A-4B00-A39A-3C9313A7D915}" type="sibTrans" cxnId="{9329CC01-7CEA-44CB-B4FC-905E8965D091}">
      <dgm:prSet/>
      <dgm:spPr/>
      <dgm:t>
        <a:bodyPr/>
        <a:lstStyle/>
        <a:p>
          <a:endParaRPr lang="en-US"/>
        </a:p>
      </dgm:t>
    </dgm:pt>
    <dgm:pt modelId="{2A8B4BAB-4C21-45F7-B7C8-5832DB8A2EC9}">
      <dgm:prSet phldrT="[Text]" custT="1"/>
      <dgm:spPr/>
      <dgm:t>
        <a:bodyPr/>
        <a:lstStyle/>
        <a:p>
          <a:pPr marL="115888" indent="-115888" rtl="0"/>
          <a:r>
            <a:rPr lang="en-US" sz="1400" dirty="0" smtClean="0">
              <a:latin typeface="+mn-lt"/>
            </a:rPr>
            <a:t>Exchange Edge/FPE integration</a:t>
          </a:r>
          <a:endParaRPr lang="en-US" sz="1400" dirty="0">
            <a:latin typeface="+mn-lt"/>
          </a:endParaRPr>
        </a:p>
      </dgm:t>
    </dgm:pt>
    <dgm:pt modelId="{46199892-EA00-42CE-84E1-211E44E8804A}" type="parTrans" cxnId="{FA6DC027-A547-47D6-B08A-66D2FBB0B47A}">
      <dgm:prSet/>
      <dgm:spPr/>
      <dgm:t>
        <a:bodyPr/>
        <a:lstStyle/>
        <a:p>
          <a:endParaRPr lang="en-US"/>
        </a:p>
      </dgm:t>
    </dgm:pt>
    <dgm:pt modelId="{B3AA8C01-E51C-4050-BF16-9626C1A75104}" type="sibTrans" cxnId="{FA6DC027-A547-47D6-B08A-66D2FBB0B47A}">
      <dgm:prSet/>
      <dgm:spPr/>
      <dgm:t>
        <a:bodyPr/>
        <a:lstStyle/>
        <a:p>
          <a:endParaRPr lang="en-US"/>
        </a:p>
      </dgm:t>
    </dgm:pt>
    <dgm:pt modelId="{D9EF17FA-AC5F-4944-BA42-30015751CE1E}">
      <dgm:prSet custT="1"/>
      <dgm:spPr/>
      <dgm:t>
        <a:bodyPr/>
        <a:lstStyle/>
        <a:p>
          <a:pPr marL="117475" indent="-117475"/>
          <a:r>
            <a:rPr kumimoji="0" lang="en-US" sz="1400" b="0" i="0" u="none" strike="noStrike" cap="none" normalizeH="0" baseline="0" dirty="0" smtClean="0">
              <a:ln/>
              <a:effectLst/>
              <a:latin typeface="+mn-lt"/>
              <a:cs typeface="Arial" charset="0"/>
            </a:rPr>
            <a:t>Enhanced reporting</a:t>
          </a:r>
        </a:p>
      </dgm:t>
    </dgm:pt>
    <dgm:pt modelId="{B6401B36-1837-4677-940A-00AA5C0FDBA1}" type="parTrans" cxnId="{9B36C1B9-CFB7-4DC2-A26E-53264A56AD8B}">
      <dgm:prSet/>
      <dgm:spPr/>
      <dgm:t>
        <a:bodyPr/>
        <a:lstStyle/>
        <a:p>
          <a:endParaRPr lang="en-US"/>
        </a:p>
      </dgm:t>
    </dgm:pt>
    <dgm:pt modelId="{44EA3678-7B24-4293-94FA-5DFE8BF406A6}" type="sibTrans" cxnId="{9B36C1B9-CFB7-4DC2-A26E-53264A56AD8B}">
      <dgm:prSet/>
      <dgm:spPr/>
      <dgm:t>
        <a:bodyPr/>
        <a:lstStyle/>
        <a:p>
          <a:endParaRPr lang="en-US"/>
        </a:p>
      </dgm:t>
    </dgm:pt>
    <dgm:pt modelId="{4A31A1ED-8B3C-4CA3-AE21-111611EAE766}">
      <dgm:prSet custT="1"/>
      <dgm:spPr/>
      <dgm:t>
        <a:bodyPr/>
        <a:lstStyle/>
        <a:p>
          <a:pPr marL="117475" indent="-117475" rtl="0"/>
          <a:r>
            <a:rPr kumimoji="0" lang="en-US" sz="1400" b="0" i="0" u="none" strike="noStrike" cap="none" normalizeH="0" baseline="0" dirty="0" smtClean="0">
              <a:ln/>
              <a:effectLst/>
              <a:latin typeface="+mn-lt"/>
              <a:cs typeface="Arial" charset="0"/>
            </a:rPr>
            <a:t>Array Management</a:t>
          </a:r>
        </a:p>
      </dgm:t>
    </dgm:pt>
    <dgm:pt modelId="{E5B0A952-C1AC-41BB-B8DB-0163A2ABCFF0}" type="parTrans" cxnId="{6B6F25AD-6C2A-4240-AB6C-38CBC496141E}">
      <dgm:prSet/>
      <dgm:spPr/>
      <dgm:t>
        <a:bodyPr/>
        <a:lstStyle/>
        <a:p>
          <a:endParaRPr lang="en-US"/>
        </a:p>
      </dgm:t>
    </dgm:pt>
    <dgm:pt modelId="{C883ACC3-8987-4FB7-8A0E-7EC13AD52902}" type="sibTrans" cxnId="{6B6F25AD-6C2A-4240-AB6C-38CBC496141E}">
      <dgm:prSet/>
      <dgm:spPr/>
      <dgm:t>
        <a:bodyPr/>
        <a:lstStyle/>
        <a:p>
          <a:endParaRPr lang="en-US"/>
        </a:p>
      </dgm:t>
    </dgm:pt>
    <dgm:pt modelId="{7DC91648-CBD6-46AA-A082-73A2B2976B20}">
      <dgm:prSet custT="1"/>
      <dgm:spPr/>
      <dgm:t>
        <a:bodyPr/>
        <a:lstStyle/>
        <a:p>
          <a:pPr marL="117475" indent="-117475"/>
          <a:r>
            <a:rPr kumimoji="0" lang="en-US" sz="1400" b="0" i="0" u="none" strike="noStrike" cap="none" normalizeH="0" baseline="0" dirty="0" smtClean="0">
              <a:ln/>
              <a:effectLst/>
              <a:latin typeface="+mn-lt"/>
              <a:cs typeface="Arial" charset="0"/>
            </a:rPr>
            <a:t>W2K8, R2 64-bit</a:t>
          </a:r>
        </a:p>
      </dgm:t>
    </dgm:pt>
    <dgm:pt modelId="{69F493A2-849E-44FF-B37A-263F03473AEF}" type="parTrans" cxnId="{CAF739D1-B3ED-4B61-92EE-42A9FBACAE31}">
      <dgm:prSet/>
      <dgm:spPr/>
      <dgm:t>
        <a:bodyPr/>
        <a:lstStyle/>
        <a:p>
          <a:endParaRPr lang="en-US"/>
        </a:p>
      </dgm:t>
    </dgm:pt>
    <dgm:pt modelId="{A88194EB-B410-4CC2-B429-244C4DA4C4BB}" type="sibTrans" cxnId="{CAF739D1-B3ED-4B61-92EE-42A9FBACAE31}">
      <dgm:prSet/>
      <dgm:spPr/>
      <dgm:t>
        <a:bodyPr/>
        <a:lstStyle/>
        <a:p>
          <a:endParaRPr lang="en-US"/>
        </a:p>
      </dgm:t>
    </dgm:pt>
    <dgm:pt modelId="{908DC9BA-EEFD-4417-AA0E-02B09AB0A047}">
      <dgm:prSet custT="1"/>
      <dgm:spPr/>
      <dgm:t>
        <a:bodyPr/>
        <a:lstStyle/>
        <a:p>
          <a:pPr marL="117475" indent="-117475"/>
          <a:r>
            <a:rPr kumimoji="0" lang="en-US" sz="1400" b="0" i="0" u="none" strike="noStrike" cap="none" normalizeH="0" baseline="0" dirty="0" smtClean="0">
              <a:ln/>
              <a:effectLst/>
              <a:latin typeface="+mn-lt"/>
              <a:cs typeface="Arial" charset="0"/>
            </a:rPr>
            <a:t>Scenario UI &amp; Wizards</a:t>
          </a:r>
        </a:p>
      </dgm:t>
    </dgm:pt>
    <dgm:pt modelId="{73D761AD-223A-45C2-A376-F85F1AED2C6F}" type="parTrans" cxnId="{4E2558B7-611F-45F7-8A63-AE254EE91669}">
      <dgm:prSet/>
      <dgm:spPr/>
      <dgm:t>
        <a:bodyPr/>
        <a:lstStyle/>
        <a:p>
          <a:endParaRPr lang="en-US"/>
        </a:p>
      </dgm:t>
    </dgm:pt>
    <dgm:pt modelId="{007E148B-CC0D-4C69-86FE-61C36987ABD2}" type="sibTrans" cxnId="{4E2558B7-611F-45F7-8A63-AE254EE91669}">
      <dgm:prSet/>
      <dgm:spPr/>
      <dgm:t>
        <a:bodyPr/>
        <a:lstStyle/>
        <a:p>
          <a:endParaRPr lang="en-US"/>
        </a:p>
      </dgm:t>
    </dgm:pt>
    <dgm:pt modelId="{B6712C93-DBCD-4EFD-98BA-368F0A0EAA0E}">
      <dgm:prSet custT="1"/>
      <dgm:spPr/>
      <dgm:t>
        <a:bodyPr/>
        <a:lstStyle/>
        <a:p>
          <a:pPr marL="117475" indent="-117475"/>
          <a:r>
            <a:rPr kumimoji="0" lang="en-US" sz="1400" b="0" i="0" u="none" strike="noStrike" cap="none" normalizeH="0" baseline="0" dirty="0" smtClean="0">
              <a:ln/>
              <a:effectLst/>
              <a:latin typeface="+mn-lt"/>
              <a:cs typeface="Arial" charset="0"/>
            </a:rPr>
            <a:t>Change tracking</a:t>
          </a:r>
        </a:p>
      </dgm:t>
    </dgm:pt>
    <dgm:pt modelId="{7773D962-29F8-465D-94DD-F99F5830F13A}" type="parTrans" cxnId="{41F52C4A-EEDE-40A6-97A2-2E5CDE06AFE2}">
      <dgm:prSet/>
      <dgm:spPr/>
      <dgm:t>
        <a:bodyPr/>
        <a:lstStyle/>
        <a:p>
          <a:endParaRPr lang="en-US"/>
        </a:p>
      </dgm:t>
    </dgm:pt>
    <dgm:pt modelId="{07003C87-4F55-48DF-8791-51D5DB8CBD53}" type="sibTrans" cxnId="{41F52C4A-EEDE-40A6-97A2-2E5CDE06AFE2}">
      <dgm:prSet/>
      <dgm:spPr/>
      <dgm:t>
        <a:bodyPr/>
        <a:lstStyle/>
        <a:p>
          <a:endParaRPr lang="en-US"/>
        </a:p>
      </dgm:t>
    </dgm:pt>
    <dgm:pt modelId="{28025DB7-5A11-4E04-80B2-3288A7F8EF41}">
      <dgm:prSet custT="1"/>
      <dgm:spPr/>
      <dgm:t>
        <a:bodyPr/>
        <a:lstStyle/>
        <a:p>
          <a:pPr marL="0" indent="0" algn="l"/>
          <a:r>
            <a:rPr kumimoji="0" lang="en-US" sz="1400" b="1" i="0" u="none" strike="noStrike" cap="none" normalizeH="0" baseline="0" dirty="0" smtClean="0">
              <a:ln/>
              <a:effectLst/>
              <a:latin typeface="+mn-lt"/>
              <a:cs typeface="Arial" charset="0"/>
            </a:rPr>
            <a:t>Subscription Services</a:t>
          </a:r>
        </a:p>
      </dgm:t>
    </dgm:pt>
    <dgm:pt modelId="{46BDAE59-2F03-47B2-93DC-2D620E81ABC7}" type="parTrans" cxnId="{161B3FB9-2210-4301-A7E8-AB2661ACE01E}">
      <dgm:prSet/>
      <dgm:spPr/>
      <dgm:t>
        <a:bodyPr/>
        <a:lstStyle/>
        <a:p>
          <a:endParaRPr lang="en-US"/>
        </a:p>
      </dgm:t>
    </dgm:pt>
    <dgm:pt modelId="{B867186C-904A-41AF-B8EB-FB54D6ACFDE4}" type="sibTrans" cxnId="{161B3FB9-2210-4301-A7E8-AB2661ACE01E}">
      <dgm:prSet/>
      <dgm:spPr/>
      <dgm:t>
        <a:bodyPr/>
        <a:lstStyle/>
        <a:p>
          <a:endParaRPr lang="en-US"/>
        </a:p>
      </dgm:t>
    </dgm:pt>
    <dgm:pt modelId="{BCC9F6D9-61D2-4B36-ADE7-32EB37A1330A}">
      <dgm:prSet custT="1"/>
      <dgm:spPr/>
      <dgm:t>
        <a:bodyPr/>
        <a:lstStyle/>
        <a:p>
          <a:pPr marL="117475" indent="-117475"/>
          <a:r>
            <a:rPr kumimoji="0" lang="en-US" sz="1400" b="0" i="0" u="none" strike="noStrike" cap="none" normalizeH="0" baseline="0" dirty="0" smtClean="0">
              <a:ln/>
              <a:effectLst/>
              <a:latin typeface="+mn-lt"/>
              <a:cs typeface="Arial" charset="0"/>
            </a:rPr>
            <a:t>Update Center :</a:t>
          </a:r>
        </a:p>
      </dgm:t>
    </dgm:pt>
    <dgm:pt modelId="{A66CE12E-50AC-419C-917A-D19EA5C8296E}" type="parTrans" cxnId="{94FB5392-5D04-44AD-8C1A-9FFD1DD2BD23}">
      <dgm:prSet/>
      <dgm:spPr/>
      <dgm:t>
        <a:bodyPr/>
        <a:lstStyle/>
        <a:p>
          <a:endParaRPr lang="en-US"/>
        </a:p>
      </dgm:t>
    </dgm:pt>
    <dgm:pt modelId="{55E25CF5-2648-4DB9-8E4B-F5EC0224F17A}" type="sibTrans" cxnId="{94FB5392-5D04-44AD-8C1A-9FFD1DD2BD23}">
      <dgm:prSet/>
      <dgm:spPr/>
      <dgm:t>
        <a:bodyPr/>
        <a:lstStyle/>
        <a:p>
          <a:endParaRPr lang="en-US"/>
        </a:p>
      </dgm:t>
    </dgm:pt>
    <dgm:pt modelId="{8780DBDE-10AC-4E57-A65A-C47C7324A849}">
      <dgm:prSet custT="1"/>
      <dgm:spPr/>
      <dgm:t>
        <a:bodyPr/>
        <a:lstStyle/>
        <a:p>
          <a:pPr marL="225425" indent="-106363"/>
          <a:r>
            <a:rPr kumimoji="0" lang="en-US" sz="1400" b="0" i="0" u="none" strike="noStrike" cap="none" normalizeH="0" baseline="0" dirty="0" smtClean="0">
              <a:ln/>
              <a:effectLst/>
              <a:latin typeface="+mn-lt"/>
              <a:cs typeface="Arial" charset="0"/>
            </a:rPr>
            <a:t>Email: </a:t>
          </a:r>
          <a:r>
            <a:rPr kumimoji="0" lang="en-US" sz="1400" b="0" i="0" u="none" strike="noStrike" cap="none" normalizeH="0" baseline="0" dirty="0" err="1" smtClean="0">
              <a:ln/>
              <a:effectLst/>
              <a:latin typeface="+mn-lt"/>
              <a:cs typeface="Arial" charset="0"/>
            </a:rPr>
            <a:t>AV+Anti-Spam</a:t>
          </a:r>
          <a:endParaRPr kumimoji="0" lang="en-US" sz="1400" b="0" i="0" u="none" strike="noStrike" cap="none" normalizeH="0" baseline="0" dirty="0" smtClean="0">
            <a:ln/>
            <a:effectLst/>
            <a:latin typeface="+mn-lt"/>
            <a:cs typeface="Arial" charset="0"/>
          </a:endParaRPr>
        </a:p>
      </dgm:t>
    </dgm:pt>
    <dgm:pt modelId="{26B4DA9C-33AE-4D1F-82C1-16B0EB2CAD20}" type="parTrans" cxnId="{890C6D0E-2101-44AA-B240-7EB35A255F0C}">
      <dgm:prSet/>
      <dgm:spPr/>
      <dgm:t>
        <a:bodyPr/>
        <a:lstStyle/>
        <a:p>
          <a:endParaRPr lang="en-US"/>
        </a:p>
      </dgm:t>
    </dgm:pt>
    <dgm:pt modelId="{8CE9CE9B-6AEF-405A-8D0D-B6D7F11F31B9}" type="sibTrans" cxnId="{890C6D0E-2101-44AA-B240-7EB35A255F0C}">
      <dgm:prSet/>
      <dgm:spPr/>
      <dgm:t>
        <a:bodyPr/>
        <a:lstStyle/>
        <a:p>
          <a:endParaRPr lang="en-US"/>
        </a:p>
      </dgm:t>
    </dgm:pt>
    <dgm:pt modelId="{AE7A2DF4-6F5A-4C35-93C2-ED6C52C85482}">
      <dgm:prSet custT="1"/>
      <dgm:spPr/>
      <dgm:t>
        <a:bodyPr/>
        <a:lstStyle/>
        <a:p>
          <a:pPr marL="225425" indent="-106363"/>
          <a:r>
            <a:rPr kumimoji="0" lang="en-US" sz="1400" b="0" i="0" u="none" strike="noStrike" cap="none" normalizeH="0" baseline="0" dirty="0" smtClean="0">
              <a:ln/>
              <a:effectLst/>
              <a:latin typeface="+mn-lt"/>
              <a:cs typeface="Arial" charset="0"/>
            </a:rPr>
            <a:t>NIS signatures</a:t>
          </a:r>
          <a:endParaRPr kumimoji="0" lang="en-US" sz="1200" b="0" i="0" u="none" strike="noStrike" cap="none" normalizeH="0" baseline="0" dirty="0" smtClean="0">
            <a:ln/>
            <a:effectLst/>
            <a:latin typeface="+mn-lt"/>
            <a:cs typeface="Arial" charset="0"/>
          </a:endParaRPr>
        </a:p>
      </dgm:t>
    </dgm:pt>
    <dgm:pt modelId="{F11D9776-4948-45C1-89A1-C0F5AB9ED67E}" type="parTrans" cxnId="{FE193B0D-37D2-45DA-A88E-576B226B92D3}">
      <dgm:prSet/>
      <dgm:spPr/>
      <dgm:t>
        <a:bodyPr/>
        <a:lstStyle/>
        <a:p>
          <a:endParaRPr lang="en-US"/>
        </a:p>
      </dgm:t>
    </dgm:pt>
    <dgm:pt modelId="{E81990BF-750A-4DC8-B33A-D2AABCED19F8}" type="sibTrans" cxnId="{FE193B0D-37D2-45DA-A88E-576B226B92D3}">
      <dgm:prSet/>
      <dgm:spPr/>
      <dgm:t>
        <a:bodyPr/>
        <a:lstStyle/>
        <a:p>
          <a:endParaRPr lang="en-US"/>
        </a:p>
      </dgm:t>
    </dgm:pt>
    <dgm:pt modelId="{5C59AB3A-F405-4B12-8377-7C8BC458F6B7}">
      <dgm:prSet custT="1"/>
      <dgm:spPr/>
      <dgm:t>
        <a:bodyPr/>
        <a:lstStyle/>
        <a:p>
          <a:pPr marL="225425" indent="-106363"/>
          <a:r>
            <a:rPr kumimoji="0" lang="en-US" sz="1400" b="0" i="0" u="none" strike="noStrike" cap="none" normalizeH="0" baseline="0" dirty="0" smtClean="0">
              <a:ln/>
              <a:effectLst/>
              <a:latin typeface="+mn-lt"/>
              <a:cs typeface="Arial" charset="0"/>
            </a:rPr>
            <a:t>HTTP: AV+URL Filtering</a:t>
          </a:r>
        </a:p>
      </dgm:t>
    </dgm:pt>
    <dgm:pt modelId="{AD6A9F3A-2A29-4FCD-A671-FBCAF5938792}" type="sibTrans" cxnId="{F0AEC39F-8032-4308-8B90-803C9E29B2CB}">
      <dgm:prSet/>
      <dgm:spPr/>
      <dgm:t>
        <a:bodyPr/>
        <a:lstStyle/>
        <a:p>
          <a:endParaRPr lang="en-US"/>
        </a:p>
      </dgm:t>
    </dgm:pt>
    <dgm:pt modelId="{0E6E9E3C-0F0F-413B-8735-159DBA082896}" type="parTrans" cxnId="{F0AEC39F-8032-4308-8B90-803C9E29B2CB}">
      <dgm:prSet/>
      <dgm:spPr/>
      <dgm:t>
        <a:bodyPr/>
        <a:lstStyle/>
        <a:p>
          <a:endParaRPr lang="en-US"/>
        </a:p>
      </dgm:t>
    </dgm:pt>
    <dgm:pt modelId="{D98553AC-BF76-4F09-873D-804FD0AF677F}">
      <dgm:prSet custT="1"/>
      <dgm:spPr/>
      <dgm:t>
        <a:bodyPr/>
        <a:lstStyle/>
        <a:p>
          <a:pPr marL="117475" indent="-117475" rtl="0"/>
          <a:endParaRPr kumimoji="0" lang="en-US" sz="1400" b="0" i="0" u="none" strike="noStrike" cap="none" normalizeH="0" baseline="0" dirty="0" smtClean="0">
            <a:ln/>
            <a:solidFill>
              <a:schemeClr val="bg1"/>
            </a:solidFill>
            <a:effectLst/>
            <a:latin typeface="+mn-lt"/>
            <a:cs typeface="Arial" charset="0"/>
          </a:endParaRPr>
        </a:p>
      </dgm:t>
    </dgm:pt>
    <dgm:pt modelId="{80F01FFF-0DB2-48EE-A496-87E16ECF4CEC}" type="parTrans" cxnId="{8F35B0FD-7AA7-45C0-A9D0-9042EB537FA9}">
      <dgm:prSet/>
      <dgm:spPr/>
      <dgm:t>
        <a:bodyPr/>
        <a:lstStyle/>
        <a:p>
          <a:endParaRPr lang="en-US"/>
        </a:p>
      </dgm:t>
    </dgm:pt>
    <dgm:pt modelId="{B886D0D4-57D5-403F-80A4-6CB481F12138}" type="sibTrans" cxnId="{8F35B0FD-7AA7-45C0-A9D0-9042EB537FA9}">
      <dgm:prSet/>
      <dgm:spPr/>
      <dgm:t>
        <a:bodyPr/>
        <a:lstStyle/>
        <a:p>
          <a:endParaRPr lang="en-US"/>
        </a:p>
      </dgm:t>
    </dgm:pt>
    <dgm:pt modelId="{6ED977DC-2A22-4303-B525-1B8219B39F32}">
      <dgm:prSet phldrT="[Text]" custT="1"/>
      <dgm:spPr/>
      <dgm:t>
        <a:bodyPr/>
        <a:lstStyle/>
        <a:p>
          <a:pPr rtl="0"/>
          <a:r>
            <a:rPr lang="en-US" sz="1400" smtClean="0"/>
            <a:t>HTTP Anti-virus/spyware</a:t>
          </a:r>
          <a:endParaRPr lang="en-US" sz="1400" dirty="0"/>
        </a:p>
      </dgm:t>
    </dgm:pt>
    <dgm:pt modelId="{60E467F9-610B-4514-8552-C2C4EFD0431F}" type="parTrans" cxnId="{E634304E-5BF5-4531-8720-FDDFD2DF9B18}">
      <dgm:prSet/>
      <dgm:spPr/>
      <dgm:t>
        <a:bodyPr/>
        <a:lstStyle/>
        <a:p>
          <a:endParaRPr lang="en-US"/>
        </a:p>
      </dgm:t>
    </dgm:pt>
    <dgm:pt modelId="{A87D86EB-3D78-40A1-A859-2298D17841F1}" type="sibTrans" cxnId="{E634304E-5BF5-4531-8720-FDDFD2DF9B18}">
      <dgm:prSet/>
      <dgm:spPr/>
      <dgm:t>
        <a:bodyPr/>
        <a:lstStyle/>
        <a:p>
          <a:endParaRPr lang="en-US"/>
        </a:p>
      </dgm:t>
    </dgm:pt>
    <dgm:pt modelId="{A6887516-EF50-4CDD-A77B-4D2BF1BE976B}">
      <dgm:prSet phldrT="[Text]" custT="1"/>
      <dgm:spPr/>
      <dgm:t>
        <a:bodyPr/>
        <a:lstStyle/>
        <a:p>
          <a:r>
            <a:rPr lang="en-US" sz="1400" smtClean="0"/>
            <a:t>URL Filtering</a:t>
          </a:r>
          <a:endParaRPr lang="en-US" sz="1400" dirty="0"/>
        </a:p>
      </dgm:t>
    </dgm:pt>
    <dgm:pt modelId="{A96E6438-74B2-42E4-A7BF-0D81B4A9AF61}" type="parTrans" cxnId="{F2736C7C-69D1-4AC7-8EA3-19B3434BFFD6}">
      <dgm:prSet/>
      <dgm:spPr/>
      <dgm:t>
        <a:bodyPr/>
        <a:lstStyle/>
        <a:p>
          <a:endParaRPr lang="en-US"/>
        </a:p>
      </dgm:t>
    </dgm:pt>
    <dgm:pt modelId="{115E2562-917D-4D21-86C2-7F2A3A4696CC}" type="sibTrans" cxnId="{F2736C7C-69D1-4AC7-8EA3-19B3434BFFD6}">
      <dgm:prSet/>
      <dgm:spPr/>
      <dgm:t>
        <a:bodyPr/>
        <a:lstStyle/>
        <a:p>
          <a:endParaRPr lang="en-US"/>
        </a:p>
      </dgm:t>
    </dgm:pt>
    <dgm:pt modelId="{A4DD8DF6-82F3-4E5E-85A2-2108A52EDDAC}">
      <dgm:prSet phldrT="[Text]" custT="1"/>
      <dgm:spPr/>
      <dgm:t>
        <a:bodyPr/>
        <a:lstStyle/>
        <a:p>
          <a:r>
            <a:rPr lang="en-US" sz="1400" smtClean="0"/>
            <a:t>HTTPS forward inspection</a:t>
          </a:r>
          <a:endParaRPr lang="en-US" sz="1400" dirty="0"/>
        </a:p>
      </dgm:t>
    </dgm:pt>
    <dgm:pt modelId="{FAA96394-FD48-4204-8141-08EAF653F7F0}" type="parTrans" cxnId="{37D33130-BF78-4A45-9962-6916FC33A31E}">
      <dgm:prSet/>
      <dgm:spPr/>
      <dgm:t>
        <a:bodyPr/>
        <a:lstStyle/>
        <a:p>
          <a:endParaRPr lang="en-US"/>
        </a:p>
      </dgm:t>
    </dgm:pt>
    <dgm:pt modelId="{B4ADB05B-9E23-4C75-AC8E-8D072C57093D}" type="sibTrans" cxnId="{37D33130-BF78-4A45-9962-6916FC33A31E}">
      <dgm:prSet/>
      <dgm:spPr/>
      <dgm:t>
        <a:bodyPr/>
        <a:lstStyle/>
        <a:p>
          <a:endParaRPr lang="en-US"/>
        </a:p>
      </dgm:t>
    </dgm:pt>
    <dgm:pt modelId="{138B92B9-A352-418F-8F8D-1B53240C6527}">
      <dgm:prSet phldrT="[Text]" custT="1"/>
      <dgm:spPr/>
      <dgm:t>
        <a:bodyPr/>
        <a:lstStyle/>
        <a:p>
          <a:r>
            <a:rPr kumimoji="0" lang="en-US" sz="1400" b="1" i="0" u="none" strike="noStrike" cap="none" normalizeH="0" baseline="0" dirty="0" smtClean="0">
              <a:ln/>
              <a:effectLst/>
              <a:latin typeface="+mn-lt"/>
              <a:cs typeface="Arial" charset="0"/>
            </a:rPr>
            <a:t>Firewall</a:t>
          </a:r>
          <a:endParaRPr lang="en-US" sz="1600" b="1" dirty="0">
            <a:latin typeface="+mn-lt"/>
          </a:endParaRPr>
        </a:p>
      </dgm:t>
    </dgm:pt>
    <dgm:pt modelId="{8CE61E0F-E012-4C3A-A887-E9FFFB6FC47B}" type="parTrans" cxnId="{CA4C8D79-FA8B-49CD-B661-3581CFA61C75}">
      <dgm:prSet/>
      <dgm:spPr/>
      <dgm:t>
        <a:bodyPr/>
        <a:lstStyle/>
        <a:p>
          <a:endParaRPr lang="en-US"/>
        </a:p>
      </dgm:t>
    </dgm:pt>
    <dgm:pt modelId="{92C0DF36-0DF6-48B2-98DB-A9BFD43EA8EE}" type="sibTrans" cxnId="{CA4C8D79-FA8B-49CD-B661-3581CFA61C75}">
      <dgm:prSet/>
      <dgm:spPr/>
      <dgm:t>
        <a:bodyPr/>
        <a:lstStyle/>
        <a:p>
          <a:endParaRPr lang="en-US"/>
        </a:p>
      </dgm:t>
    </dgm:pt>
    <dgm:pt modelId="{77AAFC05-B06C-40B5-B9BD-2A936C8C6D96}">
      <dgm:prSet phldrT="[Text]" custT="1"/>
      <dgm:spPr/>
      <dgm:t>
        <a:bodyPr/>
        <a:lstStyle/>
        <a:p>
          <a:pPr marL="0" indent="0"/>
          <a:r>
            <a:rPr lang="en-US" sz="1400" smtClean="0"/>
            <a:t> SQL logging</a:t>
          </a:r>
          <a:endParaRPr lang="en-US" sz="1400" dirty="0"/>
        </a:p>
      </dgm:t>
    </dgm:pt>
    <dgm:pt modelId="{D1FCDE0B-A3B5-41E1-A963-A91EA81BCC3A}" type="parTrans" cxnId="{36B5C889-7449-4E4A-B681-B9164D188C08}">
      <dgm:prSet/>
      <dgm:spPr/>
      <dgm:t>
        <a:bodyPr/>
        <a:lstStyle/>
        <a:p>
          <a:endParaRPr lang="en-US"/>
        </a:p>
      </dgm:t>
    </dgm:pt>
    <dgm:pt modelId="{3E3E4FA6-63C4-4747-960F-8AA9481EAEE5}" type="sibTrans" cxnId="{36B5C889-7449-4E4A-B681-B9164D188C08}">
      <dgm:prSet/>
      <dgm:spPr/>
      <dgm:t>
        <a:bodyPr/>
        <a:lstStyle/>
        <a:p>
          <a:endParaRPr lang="en-US"/>
        </a:p>
      </dgm:t>
    </dgm:pt>
    <dgm:pt modelId="{A24A70B2-031F-4446-A7CA-94FC68A9DE49}">
      <dgm:prSet phldrT="[Text]" custT="1"/>
      <dgm:spPr/>
      <dgm:t>
        <a:bodyPr/>
        <a:lstStyle/>
        <a:p>
          <a:pPr marL="0" indent="0"/>
          <a:r>
            <a:rPr lang="en-US" sz="1400" dirty="0" smtClean="0"/>
            <a:t> Updated TMG Client</a:t>
          </a:r>
          <a:endParaRPr lang="en-US" sz="1400" dirty="0"/>
        </a:p>
      </dgm:t>
    </dgm:pt>
    <dgm:pt modelId="{C4D5F6B5-FD02-4090-A16D-2049059F8783}" type="parTrans" cxnId="{637A8E20-3484-496A-B16C-E68FC0090C88}">
      <dgm:prSet/>
      <dgm:spPr/>
      <dgm:t>
        <a:bodyPr/>
        <a:lstStyle/>
        <a:p>
          <a:endParaRPr lang="en-US"/>
        </a:p>
      </dgm:t>
    </dgm:pt>
    <dgm:pt modelId="{42BE58DB-138A-4A1B-A38F-49A14B241C06}" type="sibTrans" cxnId="{637A8E20-3484-496A-B16C-E68FC0090C88}">
      <dgm:prSet/>
      <dgm:spPr/>
      <dgm:t>
        <a:bodyPr/>
        <a:lstStyle/>
        <a:p>
          <a:endParaRPr lang="en-US"/>
        </a:p>
      </dgm:t>
    </dgm:pt>
    <dgm:pt modelId="{8AD424D4-72FF-4D4D-8F12-D65CF99A3C66}">
      <dgm:prSet phldrT="[Text]" custT="1"/>
      <dgm:spPr/>
      <dgm:t>
        <a:bodyPr/>
        <a:lstStyle/>
        <a:p>
          <a:pPr marL="115888" indent="-115888" rtl="0"/>
          <a:r>
            <a:rPr lang="en-US" sz="1400" dirty="0" smtClean="0">
              <a:latin typeface="+mn-lt"/>
            </a:rPr>
            <a:t>Anti-phishing</a:t>
          </a:r>
          <a:endParaRPr lang="en-US" sz="1400" dirty="0">
            <a:latin typeface="+mn-lt"/>
          </a:endParaRPr>
        </a:p>
      </dgm:t>
    </dgm:pt>
    <dgm:pt modelId="{9AA5C0D9-E2ED-4DAE-B622-1BB75F04051F}" type="parTrans" cxnId="{88E33BEA-6858-4E37-996E-F7ADC8B990E2}">
      <dgm:prSet/>
      <dgm:spPr/>
      <dgm:t>
        <a:bodyPr/>
        <a:lstStyle/>
        <a:p>
          <a:endParaRPr lang="en-US"/>
        </a:p>
      </dgm:t>
    </dgm:pt>
    <dgm:pt modelId="{F1B01434-1A64-4568-85F0-8B248EEF90A8}" type="sibTrans" cxnId="{88E33BEA-6858-4E37-996E-F7ADC8B990E2}">
      <dgm:prSet/>
      <dgm:spPr/>
      <dgm:t>
        <a:bodyPr/>
        <a:lstStyle/>
        <a:p>
          <a:endParaRPr lang="en-US"/>
        </a:p>
      </dgm:t>
    </dgm:pt>
    <dgm:pt modelId="{1681F04F-13DB-41B7-82C9-5C0708A28B6B}">
      <dgm:prSet custT="1"/>
      <dgm:spPr/>
      <dgm:t>
        <a:bodyPr/>
        <a:lstStyle/>
        <a:p>
          <a:pPr marL="117475" indent="-117475" rtl="0"/>
          <a:r>
            <a:rPr kumimoji="0" lang="en-US" sz="1400" b="0" i="0" u="none" strike="noStrike" cap="none" normalizeH="0" baseline="0" smtClean="0">
              <a:ln/>
              <a:effectLst/>
              <a:latin typeface="+mn-lt"/>
              <a:cs typeface="Arial" charset="0"/>
            </a:rPr>
            <a:t>SSTP (SSL VPN)</a:t>
          </a:r>
          <a:endParaRPr kumimoji="0" lang="en-US" sz="1400" b="0" i="0" u="none" strike="noStrike" cap="none" normalizeH="0" baseline="0" dirty="0" smtClean="0">
            <a:ln/>
            <a:effectLst/>
            <a:latin typeface="+mn-lt"/>
            <a:cs typeface="Arial" charset="0"/>
          </a:endParaRPr>
        </a:p>
      </dgm:t>
    </dgm:pt>
    <dgm:pt modelId="{7BD91BCB-840B-45AB-B554-A5419B04C8E5}" type="parTrans" cxnId="{618A1BFE-94F4-4961-85DD-BB0DCD2EEDF1}">
      <dgm:prSet/>
      <dgm:spPr/>
      <dgm:t>
        <a:bodyPr/>
        <a:lstStyle/>
        <a:p>
          <a:endParaRPr lang="en-US"/>
        </a:p>
      </dgm:t>
    </dgm:pt>
    <dgm:pt modelId="{CAA4955A-5CDC-4DC6-BD22-F0CFCAEB56B6}" type="sibTrans" cxnId="{618A1BFE-94F4-4961-85DD-BB0DCD2EEDF1}">
      <dgm:prSet/>
      <dgm:spPr/>
      <dgm:t>
        <a:bodyPr/>
        <a:lstStyle/>
        <a:p>
          <a:endParaRPr lang="en-US"/>
        </a:p>
      </dgm:t>
    </dgm:pt>
    <dgm:pt modelId="{1F741B96-59F6-4E0F-8A39-29732F761AE9}" type="pres">
      <dgm:prSet presAssocID="{1D378E09-5B72-4F1F-96E2-0975D3F3D5BE}" presName="diagram" presStyleCnt="0">
        <dgm:presLayoutVars>
          <dgm:dir/>
          <dgm:animLvl val="lvl"/>
          <dgm:resizeHandles val="exact"/>
        </dgm:presLayoutVars>
      </dgm:prSet>
      <dgm:spPr/>
      <dgm:t>
        <a:bodyPr/>
        <a:lstStyle/>
        <a:p>
          <a:endParaRPr lang="en-US"/>
        </a:p>
      </dgm:t>
    </dgm:pt>
    <dgm:pt modelId="{2F56D34C-D827-4A9A-9B13-93F465C40F9B}" type="pres">
      <dgm:prSet presAssocID="{9F2BA59E-0881-480F-98F5-FE09FEEF748D}" presName="compNode" presStyleCnt="0"/>
      <dgm:spPr/>
      <dgm:t>
        <a:bodyPr/>
        <a:lstStyle/>
        <a:p>
          <a:endParaRPr lang="en-US"/>
        </a:p>
      </dgm:t>
    </dgm:pt>
    <dgm:pt modelId="{D979AD33-8715-4681-A310-D7A5B6A968F0}" type="pres">
      <dgm:prSet presAssocID="{9F2BA59E-0881-480F-98F5-FE09FEEF748D}" presName="childRect" presStyleLbl="bgAcc1" presStyleIdx="0" presStyleCnt="7" custLinFactX="15344" custLinFactNeighborX="100000" custLinFactNeighborY="3374">
        <dgm:presLayoutVars>
          <dgm:bulletEnabled val="1"/>
        </dgm:presLayoutVars>
      </dgm:prSet>
      <dgm:spPr/>
      <dgm:t>
        <a:bodyPr/>
        <a:lstStyle/>
        <a:p>
          <a:endParaRPr lang="en-US"/>
        </a:p>
      </dgm:t>
    </dgm:pt>
    <dgm:pt modelId="{0A9BF9DF-D88A-41E6-BCE0-E2BCA7774AFB}" type="pres">
      <dgm:prSet presAssocID="{9F2BA59E-0881-480F-98F5-FE09FEEF748D}" presName="parentText" presStyleLbl="node1" presStyleIdx="0" presStyleCnt="0">
        <dgm:presLayoutVars>
          <dgm:chMax val="0"/>
          <dgm:bulletEnabled val="1"/>
        </dgm:presLayoutVars>
      </dgm:prSet>
      <dgm:spPr/>
      <dgm:t>
        <a:bodyPr/>
        <a:lstStyle/>
        <a:p>
          <a:endParaRPr lang="en-US"/>
        </a:p>
      </dgm:t>
    </dgm:pt>
    <dgm:pt modelId="{1A471214-5102-4121-8EE6-A7DA1F2F5C48}" type="pres">
      <dgm:prSet presAssocID="{9F2BA59E-0881-480F-98F5-FE09FEEF748D}" presName="parentRect" presStyleLbl="alignNode1" presStyleIdx="0" presStyleCnt="7" custLinFactX="15344" custLinFactNeighborX="100000" custLinFactNeighborY="7846"/>
      <dgm:spPr/>
      <dgm:t>
        <a:bodyPr/>
        <a:lstStyle/>
        <a:p>
          <a:endParaRPr lang="en-US"/>
        </a:p>
      </dgm:t>
    </dgm:pt>
    <dgm:pt modelId="{57F4E68D-2406-4683-9FDC-5CD829AD95EB}" type="pres">
      <dgm:prSet presAssocID="{9F2BA59E-0881-480F-98F5-FE09FEEF748D}" presName="adorn" presStyleLbl="fgAccFollowNode1" presStyleIdx="0" presStyleCnt="7"/>
      <dgm:spPr/>
      <dgm:t>
        <a:bodyPr/>
        <a:lstStyle/>
        <a:p>
          <a:endParaRPr lang="en-US"/>
        </a:p>
      </dgm:t>
    </dgm:pt>
    <dgm:pt modelId="{3A214457-1FB5-4795-9176-1EF82B65F178}" type="pres">
      <dgm:prSet presAssocID="{124A5D35-1ED7-43E4-9BC9-1B315FB5FDA7}" presName="sibTrans" presStyleLbl="sibTrans2D1" presStyleIdx="0" presStyleCnt="0"/>
      <dgm:spPr/>
      <dgm:t>
        <a:bodyPr/>
        <a:lstStyle/>
        <a:p>
          <a:endParaRPr lang="en-US"/>
        </a:p>
      </dgm:t>
    </dgm:pt>
    <dgm:pt modelId="{0B6E4F82-A46F-4D03-9D4F-026486BF3144}" type="pres">
      <dgm:prSet presAssocID="{138B92B9-A352-418F-8F8D-1B53240C6527}" presName="compNode" presStyleCnt="0"/>
      <dgm:spPr/>
      <dgm:t>
        <a:bodyPr/>
        <a:lstStyle/>
        <a:p>
          <a:endParaRPr lang="en-US"/>
        </a:p>
      </dgm:t>
    </dgm:pt>
    <dgm:pt modelId="{EDAF5F03-8027-40C9-B103-6EB0DE3F18B9}" type="pres">
      <dgm:prSet presAssocID="{138B92B9-A352-418F-8F8D-1B53240C6527}" presName="childRect" presStyleLbl="bgAcc1" presStyleIdx="1" presStyleCnt="7" custLinFactY="75052" custLinFactNeighborX="64472" custLinFactNeighborY="100000">
        <dgm:presLayoutVars>
          <dgm:bulletEnabled val="1"/>
        </dgm:presLayoutVars>
      </dgm:prSet>
      <dgm:spPr/>
      <dgm:t>
        <a:bodyPr/>
        <a:lstStyle/>
        <a:p>
          <a:endParaRPr lang="en-US"/>
        </a:p>
      </dgm:t>
    </dgm:pt>
    <dgm:pt modelId="{062EE4ED-2279-497F-A26E-17703A67DD50}" type="pres">
      <dgm:prSet presAssocID="{138B92B9-A352-418F-8F8D-1B53240C6527}" presName="parentText" presStyleLbl="node1" presStyleIdx="0" presStyleCnt="0">
        <dgm:presLayoutVars>
          <dgm:chMax val="0"/>
          <dgm:bulletEnabled val="1"/>
        </dgm:presLayoutVars>
      </dgm:prSet>
      <dgm:spPr/>
      <dgm:t>
        <a:bodyPr/>
        <a:lstStyle/>
        <a:p>
          <a:endParaRPr lang="en-US"/>
        </a:p>
      </dgm:t>
    </dgm:pt>
    <dgm:pt modelId="{23CBB279-79D8-4CF1-AE7E-A46DC11B51EC}" type="pres">
      <dgm:prSet presAssocID="{138B92B9-A352-418F-8F8D-1B53240C6527}" presName="parentRect" presStyleLbl="alignNode1" presStyleIdx="1" presStyleCnt="7" custLinFactY="200000" custLinFactNeighborX="64472" custLinFactNeighborY="207098"/>
      <dgm:spPr/>
      <dgm:t>
        <a:bodyPr/>
        <a:lstStyle/>
        <a:p>
          <a:endParaRPr lang="en-US"/>
        </a:p>
      </dgm:t>
    </dgm:pt>
    <dgm:pt modelId="{BEF434FF-A726-48A5-91BB-FE2CC45D11D6}" type="pres">
      <dgm:prSet presAssocID="{138B92B9-A352-418F-8F8D-1B53240C6527}" presName="adorn" presStyleLbl="fgAccFollowNode1" presStyleIdx="1" presStyleCnt="7" custLinFactX="84205" custLinFactY="173350" custLinFactNeighborX="100000" custLinFactNeighborY="200000"/>
      <dgm:spPr/>
      <dgm:t>
        <a:bodyPr/>
        <a:lstStyle/>
        <a:p>
          <a:endParaRPr lang="en-US"/>
        </a:p>
      </dgm:t>
    </dgm:pt>
    <dgm:pt modelId="{92B67834-A343-44A3-BB76-59FEFDF03488}" type="pres">
      <dgm:prSet presAssocID="{92C0DF36-0DF6-48B2-98DB-A9BFD43EA8EE}" presName="sibTrans" presStyleLbl="sibTrans2D1" presStyleIdx="0" presStyleCnt="0"/>
      <dgm:spPr/>
      <dgm:t>
        <a:bodyPr/>
        <a:lstStyle/>
        <a:p>
          <a:endParaRPr lang="en-US"/>
        </a:p>
      </dgm:t>
    </dgm:pt>
    <dgm:pt modelId="{95A6CE23-B7C0-4153-A77C-2C61338D0B56}" type="pres">
      <dgm:prSet presAssocID="{4AE9D54F-175F-478A-9FDC-86BC8CF8010D}" presName="compNode" presStyleCnt="0"/>
      <dgm:spPr/>
      <dgm:t>
        <a:bodyPr/>
        <a:lstStyle/>
        <a:p>
          <a:endParaRPr lang="en-US"/>
        </a:p>
      </dgm:t>
    </dgm:pt>
    <dgm:pt modelId="{EF770F6C-4ED8-416F-B584-756C2D682368}" type="pres">
      <dgm:prSet presAssocID="{4AE9D54F-175F-478A-9FDC-86BC8CF8010D}" presName="childRect" presStyleLbl="bgAcc1" presStyleIdx="2" presStyleCnt="7" custLinFactNeighborY="2444">
        <dgm:presLayoutVars>
          <dgm:bulletEnabled val="1"/>
        </dgm:presLayoutVars>
      </dgm:prSet>
      <dgm:spPr/>
      <dgm:t>
        <a:bodyPr/>
        <a:lstStyle/>
        <a:p>
          <a:endParaRPr lang="en-US"/>
        </a:p>
      </dgm:t>
    </dgm:pt>
    <dgm:pt modelId="{AA4D40BA-B7CF-4175-920B-9728205EA2D6}" type="pres">
      <dgm:prSet presAssocID="{4AE9D54F-175F-478A-9FDC-86BC8CF8010D}" presName="parentText" presStyleLbl="node1" presStyleIdx="0" presStyleCnt="0">
        <dgm:presLayoutVars>
          <dgm:chMax val="0"/>
          <dgm:bulletEnabled val="1"/>
        </dgm:presLayoutVars>
      </dgm:prSet>
      <dgm:spPr/>
      <dgm:t>
        <a:bodyPr/>
        <a:lstStyle/>
        <a:p>
          <a:endParaRPr lang="en-US"/>
        </a:p>
      </dgm:t>
    </dgm:pt>
    <dgm:pt modelId="{9CAA0D37-DDA4-4356-8050-62BD28F3A455}" type="pres">
      <dgm:prSet presAssocID="{4AE9D54F-175F-478A-9FDC-86BC8CF8010D}" presName="parentRect" presStyleLbl="alignNode1" presStyleIdx="2" presStyleCnt="7" custLinFactNeighborY="5684"/>
      <dgm:spPr/>
      <dgm:t>
        <a:bodyPr/>
        <a:lstStyle/>
        <a:p>
          <a:endParaRPr lang="en-US"/>
        </a:p>
      </dgm:t>
    </dgm:pt>
    <dgm:pt modelId="{D4536EDB-F0EA-45BB-AE8A-492CF584FAD7}" type="pres">
      <dgm:prSet presAssocID="{4AE9D54F-175F-478A-9FDC-86BC8CF8010D}" presName="adorn" presStyleLbl="fgAccFollowNode1" presStyleIdx="2" presStyleCnt="7" custLinFactNeighborY="5212"/>
      <dgm:spPr>
        <a:blipFill rotWithShape="0">
          <a:blip xmlns:r="http://schemas.openxmlformats.org/officeDocument/2006/relationships" r:embed="rId1"/>
          <a:stretch>
            <a:fillRect/>
          </a:stretch>
        </a:blipFill>
      </dgm:spPr>
      <dgm:t>
        <a:bodyPr/>
        <a:lstStyle/>
        <a:p>
          <a:endParaRPr lang="en-US"/>
        </a:p>
      </dgm:t>
    </dgm:pt>
    <dgm:pt modelId="{BB963DDF-CE09-4AA5-B411-A0CBE6245ACD}" type="pres">
      <dgm:prSet presAssocID="{AA119950-06B5-43F6-A0D9-6D794C244587}" presName="sibTrans" presStyleLbl="sibTrans2D1" presStyleIdx="0" presStyleCnt="0"/>
      <dgm:spPr/>
      <dgm:t>
        <a:bodyPr/>
        <a:lstStyle/>
        <a:p>
          <a:endParaRPr lang="en-US"/>
        </a:p>
      </dgm:t>
    </dgm:pt>
    <dgm:pt modelId="{01605CE7-FA8D-4930-AA7A-652B892A07C3}" type="pres">
      <dgm:prSet presAssocID="{4A8AC353-8FFD-40AE-96E7-A4E4578D0CE4}" presName="compNode" presStyleCnt="0"/>
      <dgm:spPr/>
      <dgm:t>
        <a:bodyPr/>
        <a:lstStyle/>
        <a:p>
          <a:endParaRPr lang="en-US"/>
        </a:p>
      </dgm:t>
    </dgm:pt>
    <dgm:pt modelId="{66536A3E-5A30-425D-A3A1-2900DE3F0795}" type="pres">
      <dgm:prSet presAssocID="{4A8AC353-8FFD-40AE-96E7-A4E4578D0CE4}" presName="childRect" presStyleLbl="bgAcc1" presStyleIdx="3" presStyleCnt="7" custScaleX="111605">
        <dgm:presLayoutVars>
          <dgm:bulletEnabled val="1"/>
        </dgm:presLayoutVars>
      </dgm:prSet>
      <dgm:spPr/>
      <dgm:t>
        <a:bodyPr/>
        <a:lstStyle/>
        <a:p>
          <a:endParaRPr lang="en-US"/>
        </a:p>
      </dgm:t>
    </dgm:pt>
    <dgm:pt modelId="{C8C87997-E6D1-4CEE-A181-EEC0440B9276}" type="pres">
      <dgm:prSet presAssocID="{4A8AC353-8FFD-40AE-96E7-A4E4578D0CE4}" presName="parentText" presStyleLbl="node1" presStyleIdx="0" presStyleCnt="0">
        <dgm:presLayoutVars>
          <dgm:chMax val="0"/>
          <dgm:bulletEnabled val="1"/>
        </dgm:presLayoutVars>
      </dgm:prSet>
      <dgm:spPr/>
      <dgm:t>
        <a:bodyPr/>
        <a:lstStyle/>
        <a:p>
          <a:endParaRPr lang="en-US"/>
        </a:p>
      </dgm:t>
    </dgm:pt>
    <dgm:pt modelId="{4CECAC63-B014-4987-A2ED-FF75463403D8}" type="pres">
      <dgm:prSet presAssocID="{4A8AC353-8FFD-40AE-96E7-A4E4578D0CE4}" presName="parentRect" presStyleLbl="alignNode1" presStyleIdx="3" presStyleCnt="7" custScaleX="112895"/>
      <dgm:spPr/>
      <dgm:t>
        <a:bodyPr/>
        <a:lstStyle/>
        <a:p>
          <a:endParaRPr lang="en-US"/>
        </a:p>
      </dgm:t>
    </dgm:pt>
    <dgm:pt modelId="{CD2BB864-AE08-45D8-B1DF-13C14795B29B}" type="pres">
      <dgm:prSet presAssocID="{4A8AC353-8FFD-40AE-96E7-A4E4578D0CE4}" presName="adorn" presStyleLbl="fgAccFollowNode1" presStyleIdx="3" presStyleCnt="7"/>
      <dgm:spPr>
        <a:blipFill rotWithShape="0">
          <a:blip xmlns:r="http://schemas.openxmlformats.org/officeDocument/2006/relationships" r:embed="rId2"/>
          <a:stretch>
            <a:fillRect/>
          </a:stretch>
        </a:blipFill>
      </dgm:spPr>
      <dgm:t>
        <a:bodyPr/>
        <a:lstStyle/>
        <a:p>
          <a:endParaRPr lang="en-US"/>
        </a:p>
      </dgm:t>
    </dgm:pt>
    <dgm:pt modelId="{D0010D27-E03A-4B23-B1F6-F5A78322D2D1}" type="pres">
      <dgm:prSet presAssocID="{80F1ABB3-043B-4A86-8877-28BC73252D07}" presName="sibTrans" presStyleLbl="sibTrans2D1" presStyleIdx="0" presStyleCnt="0"/>
      <dgm:spPr/>
      <dgm:t>
        <a:bodyPr/>
        <a:lstStyle/>
        <a:p>
          <a:endParaRPr lang="en-US"/>
        </a:p>
      </dgm:t>
    </dgm:pt>
    <dgm:pt modelId="{C720C741-C66D-43B4-81B2-87C4D061623D}" type="pres">
      <dgm:prSet presAssocID="{591302B3-51EE-4B18-837B-37064D9DA489}" presName="compNode" presStyleCnt="0"/>
      <dgm:spPr/>
      <dgm:t>
        <a:bodyPr/>
        <a:lstStyle/>
        <a:p>
          <a:endParaRPr lang="en-US"/>
        </a:p>
      </dgm:t>
    </dgm:pt>
    <dgm:pt modelId="{16713CCC-4594-4BED-BF55-FA17D48E84DE}" type="pres">
      <dgm:prSet presAssocID="{591302B3-51EE-4B18-837B-37064D9DA489}" presName="childRect" presStyleLbl="bgAcc1" presStyleIdx="4" presStyleCnt="7">
        <dgm:presLayoutVars>
          <dgm:bulletEnabled val="1"/>
        </dgm:presLayoutVars>
      </dgm:prSet>
      <dgm:spPr/>
      <dgm:t>
        <a:bodyPr/>
        <a:lstStyle/>
        <a:p>
          <a:endParaRPr lang="en-US"/>
        </a:p>
      </dgm:t>
    </dgm:pt>
    <dgm:pt modelId="{D985BFD2-5CF5-4836-A163-2BC29B8C2419}" type="pres">
      <dgm:prSet presAssocID="{591302B3-51EE-4B18-837B-37064D9DA489}" presName="parentText" presStyleLbl="node1" presStyleIdx="0" presStyleCnt="0">
        <dgm:presLayoutVars>
          <dgm:chMax val="0"/>
          <dgm:bulletEnabled val="1"/>
        </dgm:presLayoutVars>
      </dgm:prSet>
      <dgm:spPr/>
      <dgm:t>
        <a:bodyPr/>
        <a:lstStyle/>
        <a:p>
          <a:endParaRPr lang="en-US"/>
        </a:p>
      </dgm:t>
    </dgm:pt>
    <dgm:pt modelId="{D4EF0990-311E-401E-8ACD-D8F5381CE990}" type="pres">
      <dgm:prSet presAssocID="{591302B3-51EE-4B18-837B-37064D9DA489}" presName="parentRect" presStyleLbl="alignNode1" presStyleIdx="4" presStyleCnt="7"/>
      <dgm:spPr/>
      <dgm:t>
        <a:bodyPr/>
        <a:lstStyle/>
        <a:p>
          <a:endParaRPr lang="en-US"/>
        </a:p>
      </dgm:t>
    </dgm:pt>
    <dgm:pt modelId="{9F9C550B-8BCA-464F-9A50-20DD1515F558}" type="pres">
      <dgm:prSet presAssocID="{591302B3-51EE-4B18-837B-37064D9DA489}" presName="adorn" presStyleLbl="fgAccFollowNode1" presStyleIdx="4" presStyleCnt="7"/>
      <dgm:spPr>
        <a:blipFill rotWithShape="0">
          <a:blip xmlns:r="http://schemas.openxmlformats.org/officeDocument/2006/relationships" r:embed="rId3"/>
          <a:stretch>
            <a:fillRect/>
          </a:stretch>
        </a:blipFill>
      </dgm:spPr>
      <dgm:t>
        <a:bodyPr/>
        <a:lstStyle/>
        <a:p>
          <a:endParaRPr lang="en-US"/>
        </a:p>
      </dgm:t>
    </dgm:pt>
    <dgm:pt modelId="{957254D6-B828-4B79-989B-F1474C847120}" type="pres">
      <dgm:prSet presAssocID="{3394DB7C-178F-43AB-9772-D8414BF725D3}" presName="sibTrans" presStyleLbl="sibTrans2D1" presStyleIdx="0" presStyleCnt="0"/>
      <dgm:spPr/>
      <dgm:t>
        <a:bodyPr/>
        <a:lstStyle/>
        <a:p>
          <a:endParaRPr lang="en-US"/>
        </a:p>
      </dgm:t>
    </dgm:pt>
    <dgm:pt modelId="{51210A44-01BF-492D-AD1C-927BEF3F0E1D}" type="pres">
      <dgm:prSet presAssocID="{F70091EE-A0CF-439D-B2F3-7E606087AA34}" presName="compNode" presStyleCnt="0"/>
      <dgm:spPr/>
      <dgm:t>
        <a:bodyPr/>
        <a:lstStyle/>
        <a:p>
          <a:endParaRPr lang="en-US"/>
        </a:p>
      </dgm:t>
    </dgm:pt>
    <dgm:pt modelId="{DE8BA387-F548-4394-8E5A-BB73C061073E}" type="pres">
      <dgm:prSet presAssocID="{F70091EE-A0CF-439D-B2F3-7E606087AA34}" presName="childRect" presStyleLbl="bgAcc1" presStyleIdx="5" presStyleCnt="7" custLinFactX="-74771" custLinFactY="-73410" custLinFactNeighborX="-100000" custLinFactNeighborY="-100000">
        <dgm:presLayoutVars>
          <dgm:bulletEnabled val="1"/>
        </dgm:presLayoutVars>
      </dgm:prSet>
      <dgm:spPr/>
      <dgm:t>
        <a:bodyPr/>
        <a:lstStyle/>
        <a:p>
          <a:endParaRPr lang="en-US"/>
        </a:p>
      </dgm:t>
    </dgm:pt>
    <dgm:pt modelId="{96638420-C245-4CE6-A4CB-E2587BE69A66}" type="pres">
      <dgm:prSet presAssocID="{F70091EE-A0CF-439D-B2F3-7E606087AA34}" presName="parentText" presStyleLbl="node1" presStyleIdx="0" presStyleCnt="0">
        <dgm:presLayoutVars>
          <dgm:chMax val="0"/>
          <dgm:bulletEnabled val="1"/>
        </dgm:presLayoutVars>
      </dgm:prSet>
      <dgm:spPr/>
      <dgm:t>
        <a:bodyPr/>
        <a:lstStyle/>
        <a:p>
          <a:endParaRPr lang="en-US"/>
        </a:p>
      </dgm:t>
    </dgm:pt>
    <dgm:pt modelId="{45912079-8ECC-4C7A-8714-2794BE23294E}" type="pres">
      <dgm:prSet presAssocID="{F70091EE-A0CF-439D-B2F3-7E606087AA34}" presName="parentRect" presStyleLbl="alignNode1" presStyleIdx="5" presStyleCnt="7" custLinFactX="-74770" custLinFactY="-200000" custLinFactNeighborX="-100000" custLinFactNeighborY="-206419"/>
      <dgm:spPr/>
      <dgm:t>
        <a:bodyPr/>
        <a:lstStyle/>
        <a:p>
          <a:endParaRPr lang="en-US"/>
        </a:p>
      </dgm:t>
    </dgm:pt>
    <dgm:pt modelId="{01084116-B794-40F6-9830-C185D6FE9448}" type="pres">
      <dgm:prSet presAssocID="{F70091EE-A0CF-439D-B2F3-7E606087AA34}" presName="adorn" presStyleLbl="fgAccFollowNode1" presStyleIdx="5" presStyleCnt="7" custLinFactX="-200807" custLinFactY="-174167" custLinFactNeighborX="-300000" custLinFactNeighborY="-200000"/>
      <dgm:spPr>
        <a:blipFill rotWithShape="0">
          <a:blip xmlns:r="http://schemas.openxmlformats.org/officeDocument/2006/relationships" r:embed="rId4"/>
          <a:stretch>
            <a:fillRect/>
          </a:stretch>
        </a:blipFill>
      </dgm:spPr>
      <dgm:t>
        <a:bodyPr/>
        <a:lstStyle/>
        <a:p>
          <a:endParaRPr lang="en-US"/>
        </a:p>
      </dgm:t>
    </dgm:pt>
    <dgm:pt modelId="{77D46954-CF0A-4359-B817-B0288874CBA0}" type="pres">
      <dgm:prSet presAssocID="{8BE895FC-73B0-4FF0-AC1B-9516979BB4DC}" presName="sibTrans" presStyleLbl="sibTrans2D1" presStyleIdx="0" presStyleCnt="0"/>
      <dgm:spPr/>
      <dgm:t>
        <a:bodyPr/>
        <a:lstStyle/>
        <a:p>
          <a:endParaRPr lang="en-US"/>
        </a:p>
      </dgm:t>
    </dgm:pt>
    <dgm:pt modelId="{3150269A-7BCB-4CCC-B3A5-E3109C8F0AC6}" type="pres">
      <dgm:prSet presAssocID="{28025DB7-5A11-4E04-80B2-3288A7F8EF41}" presName="compNode" presStyleCnt="0"/>
      <dgm:spPr/>
      <dgm:t>
        <a:bodyPr/>
        <a:lstStyle/>
        <a:p>
          <a:endParaRPr lang="en-US"/>
        </a:p>
      </dgm:t>
    </dgm:pt>
    <dgm:pt modelId="{5740C4DD-EBF5-4AE1-A612-C3316C617A30}" type="pres">
      <dgm:prSet presAssocID="{28025DB7-5A11-4E04-80B2-3288A7F8EF41}" presName="childRect" presStyleLbl="bgAcc1" presStyleIdx="6" presStyleCnt="7">
        <dgm:presLayoutVars>
          <dgm:bulletEnabled val="1"/>
        </dgm:presLayoutVars>
      </dgm:prSet>
      <dgm:spPr/>
      <dgm:t>
        <a:bodyPr/>
        <a:lstStyle/>
        <a:p>
          <a:endParaRPr lang="en-US"/>
        </a:p>
      </dgm:t>
    </dgm:pt>
    <dgm:pt modelId="{B1435D0D-48FD-48E0-BA2E-D9EEA8436B98}" type="pres">
      <dgm:prSet presAssocID="{28025DB7-5A11-4E04-80B2-3288A7F8EF41}" presName="parentText" presStyleLbl="node1" presStyleIdx="0" presStyleCnt="0">
        <dgm:presLayoutVars>
          <dgm:chMax val="0"/>
          <dgm:bulletEnabled val="1"/>
        </dgm:presLayoutVars>
      </dgm:prSet>
      <dgm:spPr/>
      <dgm:t>
        <a:bodyPr/>
        <a:lstStyle/>
        <a:p>
          <a:endParaRPr lang="en-US"/>
        </a:p>
      </dgm:t>
    </dgm:pt>
    <dgm:pt modelId="{2EC8C8D1-7B10-446F-93D5-199387F892A7}" type="pres">
      <dgm:prSet presAssocID="{28025DB7-5A11-4E04-80B2-3288A7F8EF41}" presName="parentRect" presStyleLbl="alignNode1" presStyleIdx="6" presStyleCnt="7"/>
      <dgm:spPr/>
      <dgm:t>
        <a:bodyPr/>
        <a:lstStyle/>
        <a:p>
          <a:endParaRPr lang="en-US"/>
        </a:p>
      </dgm:t>
    </dgm:pt>
    <dgm:pt modelId="{5228C018-65E0-4FAA-90F0-23C289EF12AF}" type="pres">
      <dgm:prSet presAssocID="{28025DB7-5A11-4E04-80B2-3288A7F8EF41}" presName="adorn" presStyleLbl="fgAccFollowNode1" presStyleIdx="6" presStyleCnt="7"/>
      <dgm:spPr>
        <a:blipFill rotWithShape="0">
          <a:blip xmlns:r="http://schemas.openxmlformats.org/officeDocument/2006/relationships" r:embed="rId5"/>
          <a:stretch>
            <a:fillRect/>
          </a:stretch>
        </a:blipFill>
      </dgm:spPr>
      <dgm:t>
        <a:bodyPr/>
        <a:lstStyle/>
        <a:p>
          <a:endParaRPr lang="en-US"/>
        </a:p>
      </dgm:t>
    </dgm:pt>
  </dgm:ptLst>
  <dgm:cxnLst>
    <dgm:cxn modelId="{16E6C304-A932-4B04-9CAB-0710C0838483}" srcId="{1D378E09-5B72-4F1F-96E2-0975D3F3D5BE}" destId="{591302B3-51EE-4B18-837B-37064D9DA489}" srcOrd="4" destOrd="0" parTransId="{F07244A9-563F-42F8-9DAC-5361D909901C}" sibTransId="{3394DB7C-178F-43AB-9772-D8414BF725D3}"/>
    <dgm:cxn modelId="{637A8E20-3484-496A-B16C-E68FC0090C88}" srcId="{138B92B9-A352-418F-8F8D-1B53240C6527}" destId="{A24A70B2-031F-4446-A7CA-94FC68A9DE49}" srcOrd="4" destOrd="0" parTransId="{C4D5F6B5-FD02-4090-A16D-2049059F8783}" sibTransId="{42BE58DB-138A-4A1B-A38F-49A14B241C06}"/>
    <dgm:cxn modelId="{C5F942BF-64D1-48E6-9D8A-58F7B29E3B00}" type="presOf" srcId="{7DC91648-CBD6-46AA-A082-73A2B2976B20}" destId="{DE8BA387-F548-4394-8E5A-BB73C061073E}" srcOrd="0" destOrd="4" presId="urn:microsoft.com/office/officeart/2005/8/layout/bList2#2"/>
    <dgm:cxn modelId="{2EDE6233-5E26-497F-A36E-1EEF719F42F8}" type="presOf" srcId="{6ED977DC-2A22-4303-B525-1B8219B39F32}" destId="{D979AD33-8715-4681-A310-D7A5B6A968F0}" srcOrd="0" destOrd="0" presId="urn:microsoft.com/office/officeart/2005/8/layout/bList2#2"/>
    <dgm:cxn modelId="{8ACD927E-BA12-4E28-A726-C1DE6091DF9A}" type="presOf" srcId="{8BE895FC-73B0-4FF0-AC1B-9516979BB4DC}" destId="{77D46954-CF0A-4359-B817-B0288874CBA0}" srcOrd="0" destOrd="0" presId="urn:microsoft.com/office/officeart/2005/8/layout/bList2#2"/>
    <dgm:cxn modelId="{31418F4A-510B-4748-848B-8508E50FAFAF}" type="presOf" srcId="{8AD424D4-72FF-4D4D-8F12-D65CF99A3C66}" destId="{EF770F6C-4ED8-416F-B584-756C2D682368}" srcOrd="0" destOrd="3" presId="urn:microsoft.com/office/officeart/2005/8/layout/bList2#2"/>
    <dgm:cxn modelId="{DBF37C0C-55C0-47AD-A3A7-285D99D53B4F}" type="presOf" srcId="{95F141CC-D016-41AC-ADD5-BB5A904F48CD}" destId="{EDAF5F03-8027-40C9-B103-6EB0DE3F18B9}" srcOrd="0" destOrd="2" presId="urn:microsoft.com/office/officeart/2005/8/layout/bList2#2"/>
    <dgm:cxn modelId="{A575675E-FB0E-472B-B53C-80ADAF6D2CDC}" type="presOf" srcId="{6E025207-8C54-4690-9871-ACA13D2A74CB}" destId="{EF770F6C-4ED8-416F-B584-756C2D682368}" srcOrd="0" destOrd="1" presId="urn:microsoft.com/office/officeart/2005/8/layout/bList2#2"/>
    <dgm:cxn modelId="{FF6B2677-D9A0-4E93-86C3-E635A6A5806E}" type="presOf" srcId="{1681F04F-13DB-41B7-82C9-5C0708A28B6B}" destId="{16713CCC-4594-4BED-BF55-FA17D48E84DE}" srcOrd="0" destOrd="1" presId="urn:microsoft.com/office/officeart/2005/8/layout/bList2#2"/>
    <dgm:cxn modelId="{E488CC87-0543-4029-B65C-4F62FD59D50A}" type="presOf" srcId="{77AAFC05-B06C-40B5-B9BD-2A936C8C6D96}" destId="{EDAF5F03-8027-40C9-B103-6EB0DE3F18B9}" srcOrd="0" destOrd="3" presId="urn:microsoft.com/office/officeart/2005/8/layout/bList2#2"/>
    <dgm:cxn modelId="{F96D7926-D139-41E0-9BF1-3089D310B52A}" type="presOf" srcId="{4A31A1ED-8B3C-4CA3-AE21-111611EAE766}" destId="{DE8BA387-F548-4394-8E5A-BB73C061073E}" srcOrd="0" destOrd="0" presId="urn:microsoft.com/office/officeart/2005/8/layout/bList2#2"/>
    <dgm:cxn modelId="{023B4DE6-57BD-4C3A-A0E3-C927B97376D9}" type="presOf" srcId="{908DC9BA-EEFD-4417-AA0E-02B09AB0A047}" destId="{DE8BA387-F548-4394-8E5A-BB73C061073E}" srcOrd="0" destOrd="1" presId="urn:microsoft.com/office/officeart/2005/8/layout/bList2#2"/>
    <dgm:cxn modelId="{F3DADF11-59B6-4644-BC36-646B06EC4C5F}" type="presOf" srcId="{D98553AC-BF76-4F09-873D-804FD0AF677F}" destId="{16713CCC-4594-4BED-BF55-FA17D48E84DE}" srcOrd="0" destOrd="2" presId="urn:microsoft.com/office/officeart/2005/8/layout/bList2#2"/>
    <dgm:cxn modelId="{34BE41DD-E84B-4ED2-9AA1-7D4CBC49C80C}" srcId="{1D378E09-5B72-4F1F-96E2-0975D3F3D5BE}" destId="{4AE9D54F-175F-478A-9FDC-86BC8CF8010D}" srcOrd="2" destOrd="0" parTransId="{2AFB8422-5325-43E3-B980-0444225FCF3B}" sibTransId="{AA119950-06B5-43F6-A0D9-6D794C244587}"/>
    <dgm:cxn modelId="{3F004830-2FDA-4ABD-9091-7C1FAA9083CE}" srcId="{591302B3-51EE-4B18-837B-37064D9DA489}" destId="{8A457DDD-1F12-4790-A7F3-511703319079}" srcOrd="0" destOrd="0" parTransId="{5EA9285B-34CF-427C-A532-287479B84C40}" sibTransId="{BDFF94AC-41AE-45DE-98CC-DEC7FCAB54DF}"/>
    <dgm:cxn modelId="{8BCAE73F-A517-45C4-A461-2CCECDFBBB80}" type="presOf" srcId="{A6887516-EF50-4CDD-A77B-4D2BF1BE976B}" destId="{D979AD33-8715-4681-A310-D7A5B6A968F0}" srcOrd="0" destOrd="1" presId="urn:microsoft.com/office/officeart/2005/8/layout/bList2#2"/>
    <dgm:cxn modelId="{30B9952E-FFCF-4589-9E85-4C7BA8738F83}" srcId="{2A8B4BAB-4C21-45F7-B7C8-5832DB8A2EC9}" destId="{6E025207-8C54-4690-9871-ACA13D2A74CB}" srcOrd="0" destOrd="0" parTransId="{87B60FE0-2016-4B3E-B473-04214B9A7D4B}" sibTransId="{782877EA-F1E4-49B5-A50A-AD80EF1AF97B}"/>
    <dgm:cxn modelId="{88E33BEA-6858-4E37-996E-F7ADC8B990E2}" srcId="{2A8B4BAB-4C21-45F7-B7C8-5832DB8A2EC9}" destId="{8AD424D4-72FF-4D4D-8F12-D65CF99A3C66}" srcOrd="2" destOrd="0" parTransId="{9AA5C0D9-E2ED-4DAE-B622-1BB75F04051F}" sibTransId="{F1B01434-1A64-4568-85F0-8B248EEF90A8}"/>
    <dgm:cxn modelId="{FA6DC027-A547-47D6-B08A-66D2FBB0B47A}" srcId="{4AE9D54F-175F-478A-9FDC-86BC8CF8010D}" destId="{2A8B4BAB-4C21-45F7-B7C8-5832DB8A2EC9}" srcOrd="0" destOrd="0" parTransId="{46199892-EA00-42CE-84E1-211E44E8804A}" sibTransId="{B3AA8C01-E51C-4050-BF16-9626C1A75104}"/>
    <dgm:cxn modelId="{94FB5392-5D04-44AD-8C1A-9FFD1DD2BD23}" srcId="{28025DB7-5A11-4E04-80B2-3288A7F8EF41}" destId="{BCC9F6D9-61D2-4B36-ADE7-32EB37A1330A}" srcOrd="0" destOrd="0" parTransId="{A66CE12E-50AC-419C-917A-D19EA5C8296E}" sibTransId="{55E25CF5-2648-4DB9-8E4B-F5EC0224F17A}"/>
    <dgm:cxn modelId="{CA4C8D79-FA8B-49CD-B661-3581CFA61C75}" srcId="{1D378E09-5B72-4F1F-96E2-0975D3F3D5BE}" destId="{138B92B9-A352-418F-8F8D-1B53240C6527}" srcOrd="1" destOrd="0" parTransId="{8CE61E0F-E012-4C3A-A887-E9FFFB6FC47B}" sibTransId="{92C0DF36-0DF6-48B2-98DB-A9BFD43EA8EE}"/>
    <dgm:cxn modelId="{C13ADC55-BCFC-41AC-8266-F9CC78B6A47F}" type="presOf" srcId="{8A457DDD-1F12-4790-A7F3-511703319079}" destId="{16713CCC-4594-4BED-BF55-FA17D48E84DE}" srcOrd="0" destOrd="0" presId="urn:microsoft.com/office/officeart/2005/8/layout/bList2#2"/>
    <dgm:cxn modelId="{777A23D5-6E58-4202-AD81-5DE88F9622DE}" type="presOf" srcId="{9FC4F9A7-16B7-498B-85E0-2150FB78EC93}" destId="{EDAF5F03-8027-40C9-B103-6EB0DE3F18B9}" srcOrd="0" destOrd="0" presId="urn:microsoft.com/office/officeart/2005/8/layout/bList2#2"/>
    <dgm:cxn modelId="{3F0A109D-F7AC-422E-895E-83A7FDBFDE33}" type="presOf" srcId="{9F2BA59E-0881-480F-98F5-FE09FEEF748D}" destId="{1A471214-5102-4121-8EE6-A7DA1F2F5C48}" srcOrd="1" destOrd="0" presId="urn:microsoft.com/office/officeart/2005/8/layout/bList2#2"/>
    <dgm:cxn modelId="{AAC04505-0FDE-446D-A48F-70A22FA8BBFE}" type="presOf" srcId="{4A8AC353-8FFD-40AE-96E7-A4E4578D0CE4}" destId="{C8C87997-E6D1-4CEE-A181-EEC0440B9276}" srcOrd="0" destOrd="0" presId="urn:microsoft.com/office/officeart/2005/8/layout/bList2#2"/>
    <dgm:cxn modelId="{F6E30EA1-839D-498C-8384-A810C8AFD8FC}" srcId="{138B92B9-A352-418F-8F8D-1B53240C6527}" destId="{A7749C14-B982-493F-B0CE-FD45504AE6C9}" srcOrd="1" destOrd="0" parTransId="{0FD7C001-72F2-4795-ACF6-9ABE36CC6C72}" sibTransId="{A9A766C1-8A7C-4F91-B3F6-E75E7C70E94F}"/>
    <dgm:cxn modelId="{F0AEC39F-8032-4308-8B90-803C9E29B2CB}" srcId="{BCC9F6D9-61D2-4B36-ADE7-32EB37A1330A}" destId="{5C59AB3A-F405-4B12-8377-7C8BC458F6B7}" srcOrd="0" destOrd="0" parTransId="{0E6E9E3C-0F0F-413B-8735-159DBA082896}" sibTransId="{AD6A9F3A-2A29-4FCD-A671-FBCAF5938792}"/>
    <dgm:cxn modelId="{FC2C01F6-6F72-4821-B564-E4635CFE00B3}" type="presOf" srcId="{28025DB7-5A11-4E04-80B2-3288A7F8EF41}" destId="{2EC8C8D1-7B10-446F-93D5-199387F892A7}" srcOrd="1" destOrd="0" presId="urn:microsoft.com/office/officeart/2005/8/layout/bList2#2"/>
    <dgm:cxn modelId="{37D33130-BF78-4A45-9962-6916FC33A31E}" srcId="{9F2BA59E-0881-480F-98F5-FE09FEEF748D}" destId="{A4DD8DF6-82F3-4E5E-85A2-2108A52EDDAC}" srcOrd="2" destOrd="0" parTransId="{FAA96394-FD48-4204-8141-08EAF653F7F0}" sibTransId="{B4ADB05B-9E23-4C75-AC8E-8D072C57093D}"/>
    <dgm:cxn modelId="{0BD59B94-8BAF-482A-9473-AA7BA172583F}" type="presOf" srcId="{D9EF17FA-AC5F-4944-BA42-30015751CE1E}" destId="{DE8BA387-F548-4394-8E5A-BB73C061073E}" srcOrd="0" destOrd="3" presId="urn:microsoft.com/office/officeart/2005/8/layout/bList2#2"/>
    <dgm:cxn modelId="{08463259-DA29-4A7A-BB38-10B9063B332A}" type="presOf" srcId="{BCC9F6D9-61D2-4B36-ADE7-32EB37A1330A}" destId="{5740C4DD-EBF5-4AE1-A612-C3316C617A30}" srcOrd="0" destOrd="0" presId="urn:microsoft.com/office/officeart/2005/8/layout/bList2#2"/>
    <dgm:cxn modelId="{D01C11C4-DA6A-44EF-A74C-F7EDAE4F7CAB}" type="presOf" srcId="{A7749C14-B982-493F-B0CE-FD45504AE6C9}" destId="{EDAF5F03-8027-40C9-B103-6EB0DE3F18B9}" srcOrd="0" destOrd="1" presId="urn:microsoft.com/office/officeart/2005/8/layout/bList2#2"/>
    <dgm:cxn modelId="{E634304E-5BF5-4531-8720-FDDFD2DF9B18}" srcId="{9F2BA59E-0881-480F-98F5-FE09FEEF748D}" destId="{6ED977DC-2A22-4303-B525-1B8219B39F32}" srcOrd="0" destOrd="0" parTransId="{60E467F9-610B-4514-8552-C2C4EFD0431F}" sibTransId="{A87D86EB-3D78-40A1-A859-2298D17841F1}"/>
    <dgm:cxn modelId="{7E95043A-7DAF-47EC-B779-D8E746E45A05}" type="presOf" srcId="{A4DD8DF6-82F3-4E5E-85A2-2108A52EDDAC}" destId="{D979AD33-8715-4681-A310-D7A5B6A968F0}" srcOrd="0" destOrd="2" presId="urn:microsoft.com/office/officeart/2005/8/layout/bList2#2"/>
    <dgm:cxn modelId="{FE193B0D-37D2-45DA-A88E-576B226B92D3}" srcId="{BCC9F6D9-61D2-4B36-ADE7-32EB37A1330A}" destId="{AE7A2DF4-6F5A-4C35-93C2-ED6C52C85482}" srcOrd="2" destOrd="0" parTransId="{F11D9776-4948-45C1-89A1-C0F5AB9ED67E}" sibTransId="{E81990BF-750A-4DC8-B33A-D2AABCED19F8}"/>
    <dgm:cxn modelId="{3486C7C4-A7C7-4065-A424-10097E0D6D70}" type="presOf" srcId="{591302B3-51EE-4B18-837B-37064D9DA489}" destId="{D985BFD2-5CF5-4836-A163-2BC29B8C2419}" srcOrd="0" destOrd="0" presId="urn:microsoft.com/office/officeart/2005/8/layout/bList2#2"/>
    <dgm:cxn modelId="{D9ADBE39-6D56-474A-983B-21E6A77E342B}" type="presOf" srcId="{F70091EE-A0CF-439D-B2F3-7E606087AA34}" destId="{45912079-8ECC-4C7A-8714-2794BE23294E}" srcOrd="1" destOrd="0" presId="urn:microsoft.com/office/officeart/2005/8/layout/bList2#2"/>
    <dgm:cxn modelId="{AB810CCA-9971-46DC-A597-900FA5821CA0}" type="presOf" srcId="{3394DB7C-178F-43AB-9772-D8414BF725D3}" destId="{957254D6-B828-4B79-989B-F1474C847120}" srcOrd="0" destOrd="0" presId="urn:microsoft.com/office/officeart/2005/8/layout/bList2#2"/>
    <dgm:cxn modelId="{8346484B-5F92-491D-9896-F1F533CB7BAD}" type="presOf" srcId="{138B92B9-A352-418F-8F8D-1B53240C6527}" destId="{062EE4ED-2279-497F-A26E-17703A67DD50}" srcOrd="0" destOrd="0" presId="urn:microsoft.com/office/officeart/2005/8/layout/bList2#2"/>
    <dgm:cxn modelId="{890C6D0E-2101-44AA-B240-7EB35A255F0C}" srcId="{BCC9F6D9-61D2-4B36-ADE7-32EB37A1330A}" destId="{8780DBDE-10AC-4E57-A65A-C47C7324A849}" srcOrd="1" destOrd="0" parTransId="{26B4DA9C-33AE-4D1F-82C1-16B0EB2CAD20}" sibTransId="{8CE9CE9B-6AEF-405A-8D0D-B6D7F11F31B9}"/>
    <dgm:cxn modelId="{85014AFE-5FF8-4F2F-894E-04CDBA1CB3E4}" srcId="{4A8AC353-8FFD-40AE-96E7-A4E4578D0CE4}" destId="{D60F66BB-D0D1-4254-9C52-509D73155E41}" srcOrd="0" destOrd="0" parTransId="{3CF78D94-961A-4182-99C2-16C140277EC0}" sibTransId="{224BACBD-03A5-4E7F-B1D8-81286B73F0A3}"/>
    <dgm:cxn modelId="{420B9721-EE98-4DCD-B7E5-A5DA9DA3DEA1}" type="presOf" srcId="{2A8B4BAB-4C21-45F7-B7C8-5832DB8A2EC9}" destId="{EF770F6C-4ED8-416F-B584-756C2D682368}" srcOrd="0" destOrd="0" presId="urn:microsoft.com/office/officeart/2005/8/layout/bList2#2"/>
    <dgm:cxn modelId="{4E8982BE-2FE0-40DE-AD56-42F94B2C3FE3}" srcId="{1D378E09-5B72-4F1F-96E2-0975D3F3D5BE}" destId="{4A8AC353-8FFD-40AE-96E7-A4E4578D0CE4}" srcOrd="3" destOrd="0" parTransId="{6A3DDBAA-792B-40D4-930E-7EABFEC8BC4A}" sibTransId="{80F1ABB3-043B-4A86-8877-28BC73252D07}"/>
    <dgm:cxn modelId="{9329CC01-7CEA-44CB-B4FC-905E8965D091}" srcId="{2A8B4BAB-4C21-45F7-B7C8-5832DB8A2EC9}" destId="{B8720AA6-44E5-413D-A363-992ADF6719F7}" srcOrd="1" destOrd="0" parTransId="{DC30CC14-583D-4231-934C-8B9541B2D507}" sibTransId="{5E122831-A34A-4B00-A39A-3C9313A7D915}"/>
    <dgm:cxn modelId="{7131EA94-D23B-4E48-BB84-3B92225D061D}" type="presOf" srcId="{4AE9D54F-175F-478A-9FDC-86BC8CF8010D}" destId="{AA4D40BA-B7CF-4175-920B-9728205EA2D6}" srcOrd="0" destOrd="0" presId="urn:microsoft.com/office/officeart/2005/8/layout/bList2#2"/>
    <dgm:cxn modelId="{4AA01133-277B-4512-BB30-9D970F46D4AC}" type="presOf" srcId="{B6712C93-DBCD-4EFD-98BA-368F0A0EAA0E}" destId="{DE8BA387-F548-4394-8E5A-BB73C061073E}" srcOrd="0" destOrd="2" presId="urn:microsoft.com/office/officeart/2005/8/layout/bList2#2"/>
    <dgm:cxn modelId="{36D64166-0695-4E3E-B802-EF10E9119DFD}" srcId="{1D378E09-5B72-4F1F-96E2-0975D3F3D5BE}" destId="{9F2BA59E-0881-480F-98F5-FE09FEEF748D}" srcOrd="0" destOrd="0" parTransId="{3AF7DDB8-FBC4-4C98-94EC-62590275AD3E}" sibTransId="{124A5D35-1ED7-43E4-9BC9-1B315FB5FDA7}"/>
    <dgm:cxn modelId="{E0359B3B-DBE4-47AF-B781-EFCF56DED1F9}" type="presOf" srcId="{80F1ABB3-043B-4A86-8877-28BC73252D07}" destId="{D0010D27-E03A-4B23-B1F6-F5A78322D2D1}" srcOrd="0" destOrd="0" presId="urn:microsoft.com/office/officeart/2005/8/layout/bList2#2"/>
    <dgm:cxn modelId="{F2736C7C-69D1-4AC7-8EA3-19B3434BFFD6}" srcId="{9F2BA59E-0881-480F-98F5-FE09FEEF748D}" destId="{A6887516-EF50-4CDD-A77B-4D2BF1BE976B}" srcOrd="1" destOrd="0" parTransId="{A96E6438-74B2-42E4-A7BF-0D81B4A9AF61}" sibTransId="{115E2562-917D-4D21-86C2-7F2A3A4696CC}"/>
    <dgm:cxn modelId="{36B5C889-7449-4E4A-B681-B9164D188C08}" srcId="{138B92B9-A352-418F-8F8D-1B53240C6527}" destId="{77AAFC05-B06C-40B5-B9BD-2A936C8C6D96}" srcOrd="3" destOrd="0" parTransId="{D1FCDE0B-A3B5-41E1-A963-A91EA81BCC3A}" sibTransId="{3E3E4FA6-63C4-4747-960F-8AA9481EAEE5}"/>
    <dgm:cxn modelId="{12FC773F-B530-4995-BC0C-CAC7E320214F}" type="presOf" srcId="{138B92B9-A352-418F-8F8D-1B53240C6527}" destId="{23CBB279-79D8-4CF1-AE7E-A46DC11B51EC}" srcOrd="1" destOrd="0" presId="urn:microsoft.com/office/officeart/2005/8/layout/bList2#2"/>
    <dgm:cxn modelId="{0C162CB4-BCA2-4494-B13C-FC8A087C2130}" type="presOf" srcId="{28025DB7-5A11-4E04-80B2-3288A7F8EF41}" destId="{B1435D0D-48FD-48E0-BA2E-D9EEA8436B98}" srcOrd="0" destOrd="0" presId="urn:microsoft.com/office/officeart/2005/8/layout/bList2#2"/>
    <dgm:cxn modelId="{8F35B0FD-7AA7-45C0-A9D0-9042EB537FA9}" srcId="{591302B3-51EE-4B18-837B-37064D9DA489}" destId="{D98553AC-BF76-4F09-873D-804FD0AF677F}" srcOrd="2" destOrd="0" parTransId="{80F01FFF-0DB2-48EE-A496-87E16ECF4CEC}" sibTransId="{B886D0D4-57D5-403F-80A4-6CB481F12138}"/>
    <dgm:cxn modelId="{161B3FB9-2210-4301-A7E8-AB2661ACE01E}" srcId="{1D378E09-5B72-4F1F-96E2-0975D3F3D5BE}" destId="{28025DB7-5A11-4E04-80B2-3288A7F8EF41}" srcOrd="6" destOrd="0" parTransId="{46BDAE59-2F03-47B2-93DC-2D620E81ABC7}" sibTransId="{B867186C-904A-41AF-B8EB-FB54D6ACFDE4}"/>
    <dgm:cxn modelId="{F02AC262-4DC4-46BF-A1F5-21BC1538A59F}" type="presOf" srcId="{1D378E09-5B72-4F1F-96E2-0975D3F3D5BE}" destId="{1F741B96-59F6-4E0F-8A39-29732F761AE9}" srcOrd="0" destOrd="0" presId="urn:microsoft.com/office/officeart/2005/8/layout/bList2#2"/>
    <dgm:cxn modelId="{618A1BFE-94F4-4961-85DD-BB0DCD2EEDF1}" srcId="{591302B3-51EE-4B18-837B-37064D9DA489}" destId="{1681F04F-13DB-41B7-82C9-5C0708A28B6B}" srcOrd="1" destOrd="0" parTransId="{7BD91BCB-840B-45AB-B554-A5419B04C8E5}" sibTransId="{CAA4955A-5CDC-4DC6-BD22-F0CFCAEB56B6}"/>
    <dgm:cxn modelId="{6B6F25AD-6C2A-4240-AB6C-38CBC496141E}" srcId="{F70091EE-A0CF-439D-B2F3-7E606087AA34}" destId="{4A31A1ED-8B3C-4CA3-AE21-111611EAE766}" srcOrd="0" destOrd="0" parTransId="{E5B0A952-C1AC-41BB-B8DB-0163A2ABCFF0}" sibTransId="{C883ACC3-8987-4FB7-8A0E-7EC13AD52902}"/>
    <dgm:cxn modelId="{6E8B5877-CF25-48B4-9E0B-FAEB890101FA}" type="presOf" srcId="{AA119950-06B5-43F6-A0D9-6D794C244587}" destId="{BB963DDF-CE09-4AA5-B411-A0CBE6245ACD}" srcOrd="0" destOrd="0" presId="urn:microsoft.com/office/officeart/2005/8/layout/bList2#2"/>
    <dgm:cxn modelId="{41F52C4A-EEDE-40A6-97A2-2E5CDE06AFE2}" srcId="{F70091EE-A0CF-439D-B2F3-7E606087AA34}" destId="{B6712C93-DBCD-4EFD-98BA-368F0A0EAA0E}" srcOrd="2" destOrd="0" parTransId="{7773D962-29F8-465D-94DD-F99F5830F13A}" sibTransId="{07003C87-4F55-48DF-8791-51D5DB8CBD53}"/>
    <dgm:cxn modelId="{7DBA3D44-1DC9-4807-B120-3C8AFEC0D7D3}" type="presOf" srcId="{4A8AC353-8FFD-40AE-96E7-A4E4578D0CE4}" destId="{4CECAC63-B014-4987-A2ED-FF75463403D8}" srcOrd="1" destOrd="0" presId="urn:microsoft.com/office/officeart/2005/8/layout/bList2#2"/>
    <dgm:cxn modelId="{30830AB1-AF2A-4279-B174-BE3CAC953D2B}" type="presOf" srcId="{A24A70B2-031F-4446-A7CA-94FC68A9DE49}" destId="{EDAF5F03-8027-40C9-B103-6EB0DE3F18B9}" srcOrd="0" destOrd="4" presId="urn:microsoft.com/office/officeart/2005/8/layout/bList2#2"/>
    <dgm:cxn modelId="{70B61FEF-0833-4FA4-9515-8CDBA139B5F0}" type="presOf" srcId="{8780DBDE-10AC-4E57-A65A-C47C7324A849}" destId="{5740C4DD-EBF5-4AE1-A612-C3316C617A30}" srcOrd="0" destOrd="2" presId="urn:microsoft.com/office/officeart/2005/8/layout/bList2#2"/>
    <dgm:cxn modelId="{76CAC156-670D-4D6E-8673-666F63E07EB4}" srcId="{138B92B9-A352-418F-8F8D-1B53240C6527}" destId="{95F141CC-D016-41AC-ADD5-BB5A904F48CD}" srcOrd="2" destOrd="0" parTransId="{CECF03EF-7648-4947-8A03-46DB8DD2D1FC}" sibTransId="{B3C08D8A-BCEB-48D0-8720-00D588D9C552}"/>
    <dgm:cxn modelId="{CAF739D1-B3ED-4B61-92EE-42A9FBACAE31}" srcId="{F70091EE-A0CF-439D-B2F3-7E606087AA34}" destId="{7DC91648-CBD6-46AA-A082-73A2B2976B20}" srcOrd="4" destOrd="0" parTransId="{69F493A2-849E-44FF-B37A-263F03473AEF}" sibTransId="{A88194EB-B410-4CC2-B429-244C4DA4C4BB}"/>
    <dgm:cxn modelId="{CA63FDA4-20FE-4794-93F5-C1C4B2A8628B}" type="presOf" srcId="{B8720AA6-44E5-413D-A363-992ADF6719F7}" destId="{EF770F6C-4ED8-416F-B584-756C2D682368}" srcOrd="0" destOrd="2" presId="urn:microsoft.com/office/officeart/2005/8/layout/bList2#2"/>
    <dgm:cxn modelId="{D09B6FA7-6846-4BE6-B59E-2560D495A7B7}" type="presOf" srcId="{5C59AB3A-F405-4B12-8377-7C8BC458F6B7}" destId="{5740C4DD-EBF5-4AE1-A612-C3316C617A30}" srcOrd="0" destOrd="1" presId="urn:microsoft.com/office/officeart/2005/8/layout/bList2#2"/>
    <dgm:cxn modelId="{9B36C1B9-CFB7-4DC2-A26E-53264A56AD8B}" srcId="{F70091EE-A0CF-439D-B2F3-7E606087AA34}" destId="{D9EF17FA-AC5F-4944-BA42-30015751CE1E}" srcOrd="3" destOrd="0" parTransId="{B6401B36-1837-4677-940A-00AA5C0FDBA1}" sibTransId="{44EA3678-7B24-4293-94FA-5DFE8BF406A6}"/>
    <dgm:cxn modelId="{39406B98-872F-4865-8A4D-4F4024FDF663}" type="presOf" srcId="{9F2BA59E-0881-480F-98F5-FE09FEEF748D}" destId="{0A9BF9DF-D88A-41E6-BCE0-E2BCA7774AFB}" srcOrd="0" destOrd="0" presId="urn:microsoft.com/office/officeart/2005/8/layout/bList2#2"/>
    <dgm:cxn modelId="{BD89B596-5976-4280-9DA6-2C9657BC24F0}" srcId="{138B92B9-A352-418F-8F8D-1B53240C6527}" destId="{9FC4F9A7-16B7-498B-85E0-2150FB78EC93}" srcOrd="0" destOrd="0" parTransId="{8D2F3FE4-C0CE-4F08-84B6-62EE34792DBA}" sibTransId="{7917827C-E1F9-43AE-A86A-5A833E9F2251}"/>
    <dgm:cxn modelId="{FD89A26A-AB58-4B0A-A87F-D3F116BD2E94}" type="presOf" srcId="{4AE9D54F-175F-478A-9FDC-86BC8CF8010D}" destId="{9CAA0D37-DDA4-4356-8050-62BD28F3A455}" srcOrd="1" destOrd="0" presId="urn:microsoft.com/office/officeart/2005/8/layout/bList2#2"/>
    <dgm:cxn modelId="{49789DC0-16CB-4D3A-9A00-58AB085E5388}" srcId="{1D378E09-5B72-4F1F-96E2-0975D3F3D5BE}" destId="{F70091EE-A0CF-439D-B2F3-7E606087AA34}" srcOrd="5" destOrd="0" parTransId="{D6BC589E-68E5-4E12-95EC-B47A1A4411FA}" sibTransId="{8BE895FC-73B0-4FF0-AC1B-9516979BB4DC}"/>
    <dgm:cxn modelId="{0B5D908C-F6EA-485D-9665-5AAF35835123}" type="presOf" srcId="{92C0DF36-0DF6-48B2-98DB-A9BFD43EA8EE}" destId="{92B67834-A343-44A3-BB76-59FEFDF03488}" srcOrd="0" destOrd="0" presId="urn:microsoft.com/office/officeart/2005/8/layout/bList2#2"/>
    <dgm:cxn modelId="{A2069C43-208C-4DD3-A3E1-405FC9D2ACB9}" type="presOf" srcId="{D60F66BB-D0D1-4254-9C52-509D73155E41}" destId="{66536A3E-5A30-425D-A3A1-2900DE3F0795}" srcOrd="0" destOrd="0" presId="urn:microsoft.com/office/officeart/2005/8/layout/bList2#2"/>
    <dgm:cxn modelId="{F7AB2C9E-C2E2-46D2-9E35-5A90169A5302}" type="presOf" srcId="{F70091EE-A0CF-439D-B2F3-7E606087AA34}" destId="{96638420-C245-4CE6-A4CB-E2587BE69A66}" srcOrd="0" destOrd="0" presId="urn:microsoft.com/office/officeart/2005/8/layout/bList2#2"/>
    <dgm:cxn modelId="{BC16E5B1-3F7B-4B9C-94B4-117DA958E029}" type="presOf" srcId="{591302B3-51EE-4B18-837B-37064D9DA489}" destId="{D4EF0990-311E-401E-8ACD-D8F5381CE990}" srcOrd="1" destOrd="0" presId="urn:microsoft.com/office/officeart/2005/8/layout/bList2#2"/>
    <dgm:cxn modelId="{4E2558B7-611F-45F7-8A63-AE254EE91669}" srcId="{F70091EE-A0CF-439D-B2F3-7E606087AA34}" destId="{908DC9BA-EEFD-4417-AA0E-02B09AB0A047}" srcOrd="1" destOrd="0" parTransId="{73D761AD-223A-45C2-A376-F85F1AED2C6F}" sibTransId="{007E148B-CC0D-4C69-86FE-61C36987ABD2}"/>
    <dgm:cxn modelId="{EE80999E-D60E-4635-9508-909F8CD0EA87}" type="presOf" srcId="{AE7A2DF4-6F5A-4C35-93C2-ED6C52C85482}" destId="{5740C4DD-EBF5-4AE1-A612-C3316C617A30}" srcOrd="0" destOrd="3" presId="urn:microsoft.com/office/officeart/2005/8/layout/bList2#2"/>
    <dgm:cxn modelId="{65461936-6620-46CA-B24E-F408288EB81C}" type="presOf" srcId="{124A5D35-1ED7-43E4-9BC9-1B315FB5FDA7}" destId="{3A214457-1FB5-4795-9176-1EF82B65F178}" srcOrd="0" destOrd="0" presId="urn:microsoft.com/office/officeart/2005/8/layout/bList2#2"/>
    <dgm:cxn modelId="{44B22A5E-A119-4FE8-AFA9-EC033E39DD18}" type="presParOf" srcId="{1F741B96-59F6-4E0F-8A39-29732F761AE9}" destId="{2F56D34C-D827-4A9A-9B13-93F465C40F9B}" srcOrd="0" destOrd="0" presId="urn:microsoft.com/office/officeart/2005/8/layout/bList2#2"/>
    <dgm:cxn modelId="{7F401689-DD94-49F5-B82A-2129882A26B4}" type="presParOf" srcId="{2F56D34C-D827-4A9A-9B13-93F465C40F9B}" destId="{D979AD33-8715-4681-A310-D7A5B6A968F0}" srcOrd="0" destOrd="0" presId="urn:microsoft.com/office/officeart/2005/8/layout/bList2#2"/>
    <dgm:cxn modelId="{C33890B6-C6B6-4929-AF55-44187CC48C84}" type="presParOf" srcId="{2F56D34C-D827-4A9A-9B13-93F465C40F9B}" destId="{0A9BF9DF-D88A-41E6-BCE0-E2BCA7774AFB}" srcOrd="1" destOrd="0" presId="urn:microsoft.com/office/officeart/2005/8/layout/bList2#2"/>
    <dgm:cxn modelId="{B6B3F431-EE92-45B5-8DAF-91204C219877}" type="presParOf" srcId="{2F56D34C-D827-4A9A-9B13-93F465C40F9B}" destId="{1A471214-5102-4121-8EE6-A7DA1F2F5C48}" srcOrd="2" destOrd="0" presId="urn:microsoft.com/office/officeart/2005/8/layout/bList2#2"/>
    <dgm:cxn modelId="{5F437384-41F3-46AD-BEAC-09DA71BD980B}" type="presParOf" srcId="{2F56D34C-D827-4A9A-9B13-93F465C40F9B}" destId="{57F4E68D-2406-4683-9FDC-5CD829AD95EB}" srcOrd="3" destOrd="0" presId="urn:microsoft.com/office/officeart/2005/8/layout/bList2#2"/>
    <dgm:cxn modelId="{1473B163-90EA-4284-B8D3-ED0F265E9BB7}" type="presParOf" srcId="{1F741B96-59F6-4E0F-8A39-29732F761AE9}" destId="{3A214457-1FB5-4795-9176-1EF82B65F178}" srcOrd="1" destOrd="0" presId="urn:microsoft.com/office/officeart/2005/8/layout/bList2#2"/>
    <dgm:cxn modelId="{76B77DBE-6312-4C9E-9A93-8D117D0C3374}" type="presParOf" srcId="{1F741B96-59F6-4E0F-8A39-29732F761AE9}" destId="{0B6E4F82-A46F-4D03-9D4F-026486BF3144}" srcOrd="2" destOrd="0" presId="urn:microsoft.com/office/officeart/2005/8/layout/bList2#2"/>
    <dgm:cxn modelId="{C5BD22D5-F180-43DE-B074-F474DB42B952}" type="presParOf" srcId="{0B6E4F82-A46F-4D03-9D4F-026486BF3144}" destId="{EDAF5F03-8027-40C9-B103-6EB0DE3F18B9}" srcOrd="0" destOrd="0" presId="urn:microsoft.com/office/officeart/2005/8/layout/bList2#2"/>
    <dgm:cxn modelId="{0D44CA42-4E3D-44A3-BD5A-3F6863EE2291}" type="presParOf" srcId="{0B6E4F82-A46F-4D03-9D4F-026486BF3144}" destId="{062EE4ED-2279-497F-A26E-17703A67DD50}" srcOrd="1" destOrd="0" presId="urn:microsoft.com/office/officeart/2005/8/layout/bList2#2"/>
    <dgm:cxn modelId="{CA3D5810-15B5-44AB-AE3A-979ED718F123}" type="presParOf" srcId="{0B6E4F82-A46F-4D03-9D4F-026486BF3144}" destId="{23CBB279-79D8-4CF1-AE7E-A46DC11B51EC}" srcOrd="2" destOrd="0" presId="urn:microsoft.com/office/officeart/2005/8/layout/bList2#2"/>
    <dgm:cxn modelId="{38DC94A5-0690-4331-A77C-62D60F5F41C8}" type="presParOf" srcId="{0B6E4F82-A46F-4D03-9D4F-026486BF3144}" destId="{BEF434FF-A726-48A5-91BB-FE2CC45D11D6}" srcOrd="3" destOrd="0" presId="urn:microsoft.com/office/officeart/2005/8/layout/bList2#2"/>
    <dgm:cxn modelId="{2C9018E3-CD59-42B0-AD14-EB8FC56ECF97}" type="presParOf" srcId="{1F741B96-59F6-4E0F-8A39-29732F761AE9}" destId="{92B67834-A343-44A3-BB76-59FEFDF03488}" srcOrd="3" destOrd="0" presId="urn:microsoft.com/office/officeart/2005/8/layout/bList2#2"/>
    <dgm:cxn modelId="{D4598F9A-CB42-4D60-B570-B5A743FCD9D4}" type="presParOf" srcId="{1F741B96-59F6-4E0F-8A39-29732F761AE9}" destId="{95A6CE23-B7C0-4153-A77C-2C61338D0B56}" srcOrd="4" destOrd="0" presId="urn:microsoft.com/office/officeart/2005/8/layout/bList2#2"/>
    <dgm:cxn modelId="{0AF3710E-7957-4086-8734-5EF544B11070}" type="presParOf" srcId="{95A6CE23-B7C0-4153-A77C-2C61338D0B56}" destId="{EF770F6C-4ED8-416F-B584-756C2D682368}" srcOrd="0" destOrd="0" presId="urn:microsoft.com/office/officeart/2005/8/layout/bList2#2"/>
    <dgm:cxn modelId="{EBE96526-F7ED-42C9-BA08-7CCFAEAFB3D9}" type="presParOf" srcId="{95A6CE23-B7C0-4153-A77C-2C61338D0B56}" destId="{AA4D40BA-B7CF-4175-920B-9728205EA2D6}" srcOrd="1" destOrd="0" presId="urn:microsoft.com/office/officeart/2005/8/layout/bList2#2"/>
    <dgm:cxn modelId="{7C398618-DC3A-4902-B11B-6DB9426AE9C7}" type="presParOf" srcId="{95A6CE23-B7C0-4153-A77C-2C61338D0B56}" destId="{9CAA0D37-DDA4-4356-8050-62BD28F3A455}" srcOrd="2" destOrd="0" presId="urn:microsoft.com/office/officeart/2005/8/layout/bList2#2"/>
    <dgm:cxn modelId="{CF933CB3-99E4-4464-AA21-E1717D23F25C}" type="presParOf" srcId="{95A6CE23-B7C0-4153-A77C-2C61338D0B56}" destId="{D4536EDB-F0EA-45BB-AE8A-492CF584FAD7}" srcOrd="3" destOrd="0" presId="urn:microsoft.com/office/officeart/2005/8/layout/bList2#2"/>
    <dgm:cxn modelId="{EC1F384D-A3E6-4AA0-97E5-31FD00CC8D22}" type="presParOf" srcId="{1F741B96-59F6-4E0F-8A39-29732F761AE9}" destId="{BB963DDF-CE09-4AA5-B411-A0CBE6245ACD}" srcOrd="5" destOrd="0" presId="urn:microsoft.com/office/officeart/2005/8/layout/bList2#2"/>
    <dgm:cxn modelId="{264293C1-549C-4F62-B06C-400372A9AE19}" type="presParOf" srcId="{1F741B96-59F6-4E0F-8A39-29732F761AE9}" destId="{01605CE7-FA8D-4930-AA7A-652B892A07C3}" srcOrd="6" destOrd="0" presId="urn:microsoft.com/office/officeart/2005/8/layout/bList2#2"/>
    <dgm:cxn modelId="{3824DD00-370F-4E1D-A3A4-4B5F6DE2E223}" type="presParOf" srcId="{01605CE7-FA8D-4930-AA7A-652B892A07C3}" destId="{66536A3E-5A30-425D-A3A1-2900DE3F0795}" srcOrd="0" destOrd="0" presId="urn:microsoft.com/office/officeart/2005/8/layout/bList2#2"/>
    <dgm:cxn modelId="{4C36123F-3CEE-4B25-A009-C85E1E1D2D8E}" type="presParOf" srcId="{01605CE7-FA8D-4930-AA7A-652B892A07C3}" destId="{C8C87997-E6D1-4CEE-A181-EEC0440B9276}" srcOrd="1" destOrd="0" presId="urn:microsoft.com/office/officeart/2005/8/layout/bList2#2"/>
    <dgm:cxn modelId="{54E6CCE0-E587-4378-8940-181CF792832B}" type="presParOf" srcId="{01605CE7-FA8D-4930-AA7A-652B892A07C3}" destId="{4CECAC63-B014-4987-A2ED-FF75463403D8}" srcOrd="2" destOrd="0" presId="urn:microsoft.com/office/officeart/2005/8/layout/bList2#2"/>
    <dgm:cxn modelId="{70E490F2-A06A-4BE1-A303-39992F20EDD0}" type="presParOf" srcId="{01605CE7-FA8D-4930-AA7A-652B892A07C3}" destId="{CD2BB864-AE08-45D8-B1DF-13C14795B29B}" srcOrd="3" destOrd="0" presId="urn:microsoft.com/office/officeart/2005/8/layout/bList2#2"/>
    <dgm:cxn modelId="{B6A92785-A9DC-4EB9-A70A-1CEAA3985318}" type="presParOf" srcId="{1F741B96-59F6-4E0F-8A39-29732F761AE9}" destId="{D0010D27-E03A-4B23-B1F6-F5A78322D2D1}" srcOrd="7" destOrd="0" presId="urn:microsoft.com/office/officeart/2005/8/layout/bList2#2"/>
    <dgm:cxn modelId="{1F6E9968-C6A5-4003-8D4B-E68C3C2489ED}" type="presParOf" srcId="{1F741B96-59F6-4E0F-8A39-29732F761AE9}" destId="{C720C741-C66D-43B4-81B2-87C4D061623D}" srcOrd="8" destOrd="0" presId="urn:microsoft.com/office/officeart/2005/8/layout/bList2#2"/>
    <dgm:cxn modelId="{4F81C167-8C6F-4D9C-9980-492A81F7AC24}" type="presParOf" srcId="{C720C741-C66D-43B4-81B2-87C4D061623D}" destId="{16713CCC-4594-4BED-BF55-FA17D48E84DE}" srcOrd="0" destOrd="0" presId="urn:microsoft.com/office/officeart/2005/8/layout/bList2#2"/>
    <dgm:cxn modelId="{F5AAFC58-6019-49BF-ADF3-2EBD642F8849}" type="presParOf" srcId="{C720C741-C66D-43B4-81B2-87C4D061623D}" destId="{D985BFD2-5CF5-4836-A163-2BC29B8C2419}" srcOrd="1" destOrd="0" presId="urn:microsoft.com/office/officeart/2005/8/layout/bList2#2"/>
    <dgm:cxn modelId="{58A52156-ECC6-40D3-BB17-6A0F52D0A583}" type="presParOf" srcId="{C720C741-C66D-43B4-81B2-87C4D061623D}" destId="{D4EF0990-311E-401E-8ACD-D8F5381CE990}" srcOrd="2" destOrd="0" presId="urn:microsoft.com/office/officeart/2005/8/layout/bList2#2"/>
    <dgm:cxn modelId="{F8D0AE6B-533C-42A9-AC04-EDBEC8CF796B}" type="presParOf" srcId="{C720C741-C66D-43B4-81B2-87C4D061623D}" destId="{9F9C550B-8BCA-464F-9A50-20DD1515F558}" srcOrd="3" destOrd="0" presId="urn:microsoft.com/office/officeart/2005/8/layout/bList2#2"/>
    <dgm:cxn modelId="{6A8D69CE-803F-463C-BD22-A8B86BE24214}" type="presParOf" srcId="{1F741B96-59F6-4E0F-8A39-29732F761AE9}" destId="{957254D6-B828-4B79-989B-F1474C847120}" srcOrd="9" destOrd="0" presId="urn:microsoft.com/office/officeart/2005/8/layout/bList2#2"/>
    <dgm:cxn modelId="{09E8F931-B632-4078-BFC4-72F145966A67}" type="presParOf" srcId="{1F741B96-59F6-4E0F-8A39-29732F761AE9}" destId="{51210A44-01BF-492D-AD1C-927BEF3F0E1D}" srcOrd="10" destOrd="0" presId="urn:microsoft.com/office/officeart/2005/8/layout/bList2#2"/>
    <dgm:cxn modelId="{5EA61CF9-0456-4836-90F8-FC7D2091D062}" type="presParOf" srcId="{51210A44-01BF-492D-AD1C-927BEF3F0E1D}" destId="{DE8BA387-F548-4394-8E5A-BB73C061073E}" srcOrd="0" destOrd="0" presId="urn:microsoft.com/office/officeart/2005/8/layout/bList2#2"/>
    <dgm:cxn modelId="{2EA8486E-2792-4A8D-9F29-73ACC0CD83E1}" type="presParOf" srcId="{51210A44-01BF-492D-AD1C-927BEF3F0E1D}" destId="{96638420-C245-4CE6-A4CB-E2587BE69A66}" srcOrd="1" destOrd="0" presId="urn:microsoft.com/office/officeart/2005/8/layout/bList2#2"/>
    <dgm:cxn modelId="{EC3B89A6-8521-4803-A728-B4AA12E8D424}" type="presParOf" srcId="{51210A44-01BF-492D-AD1C-927BEF3F0E1D}" destId="{45912079-8ECC-4C7A-8714-2794BE23294E}" srcOrd="2" destOrd="0" presId="urn:microsoft.com/office/officeart/2005/8/layout/bList2#2"/>
    <dgm:cxn modelId="{0CCD3AD4-2D1F-4CE4-92AE-2FCCFEDD71F0}" type="presParOf" srcId="{51210A44-01BF-492D-AD1C-927BEF3F0E1D}" destId="{01084116-B794-40F6-9830-C185D6FE9448}" srcOrd="3" destOrd="0" presId="urn:microsoft.com/office/officeart/2005/8/layout/bList2#2"/>
    <dgm:cxn modelId="{A720FF0B-801C-4A9B-8601-839DAABFAA3E}" type="presParOf" srcId="{1F741B96-59F6-4E0F-8A39-29732F761AE9}" destId="{77D46954-CF0A-4359-B817-B0288874CBA0}" srcOrd="11" destOrd="0" presId="urn:microsoft.com/office/officeart/2005/8/layout/bList2#2"/>
    <dgm:cxn modelId="{82D8EA76-963B-41AD-B1AA-74F01E9E20ED}" type="presParOf" srcId="{1F741B96-59F6-4E0F-8A39-29732F761AE9}" destId="{3150269A-7BCB-4CCC-B3A5-E3109C8F0AC6}" srcOrd="12" destOrd="0" presId="urn:microsoft.com/office/officeart/2005/8/layout/bList2#2"/>
    <dgm:cxn modelId="{3F145000-7F28-4DFF-858F-13984810339F}" type="presParOf" srcId="{3150269A-7BCB-4CCC-B3A5-E3109C8F0AC6}" destId="{5740C4DD-EBF5-4AE1-A612-C3316C617A30}" srcOrd="0" destOrd="0" presId="urn:microsoft.com/office/officeart/2005/8/layout/bList2#2"/>
    <dgm:cxn modelId="{403B42EF-1EC1-4113-B924-62D70065C227}" type="presParOf" srcId="{3150269A-7BCB-4CCC-B3A5-E3109C8F0AC6}" destId="{B1435D0D-48FD-48E0-BA2E-D9EEA8436B98}" srcOrd="1" destOrd="0" presId="urn:microsoft.com/office/officeart/2005/8/layout/bList2#2"/>
    <dgm:cxn modelId="{8049FAFD-C536-4FEA-8D0E-025BE48C7686}" type="presParOf" srcId="{3150269A-7BCB-4CCC-B3A5-E3109C8F0AC6}" destId="{2EC8C8D1-7B10-446F-93D5-199387F892A7}" srcOrd="2" destOrd="0" presId="urn:microsoft.com/office/officeart/2005/8/layout/bList2#2"/>
    <dgm:cxn modelId="{6EA10263-87CD-4EE7-9401-5563772ED25E}" type="presParOf" srcId="{3150269A-7BCB-4CCC-B3A5-E3109C8F0AC6}" destId="{5228C018-65E0-4FAA-90F0-23C289EF12AF}" srcOrd="3" destOrd="0" presId="urn:microsoft.com/office/officeart/2005/8/layout/bList2#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5675B00-C6C6-44F8-835F-FED58BC5540F}" type="doc">
      <dgm:prSet loTypeId="urn:microsoft.com/office/officeart/2005/8/layout/vList2" loCatId="list" qsTypeId="urn:microsoft.com/office/officeart/2005/8/quickstyle/3d1" qsCatId="3D" csTypeId="urn:microsoft.com/office/officeart/2005/8/colors/accent3_2" csCatId="accent3" phldr="1"/>
      <dgm:spPr/>
      <dgm:t>
        <a:bodyPr/>
        <a:lstStyle/>
        <a:p>
          <a:endParaRPr lang="en-US"/>
        </a:p>
      </dgm:t>
    </dgm:pt>
    <dgm:pt modelId="{F249C3FC-858E-4CA6-B017-C95617D9CC34}">
      <dgm:prSet custT="1"/>
      <dgm:spPr/>
      <dgm:t>
        <a:bodyPr/>
        <a:lstStyle/>
        <a:p>
          <a:pPr rtl="0"/>
          <a:r>
            <a:rPr lang="en-US" sz="1600" dirty="0" smtClean="0">
              <a:latin typeface="Segoe UI" pitchFamily="34" charset="0"/>
              <a:ea typeface="Segoe UI" pitchFamily="34" charset="0"/>
              <a:cs typeface="Segoe UI" pitchFamily="34" charset="0"/>
            </a:rPr>
            <a:t>Signatures released concurrently with security patches or in response to a 0-Day attack</a:t>
          </a:r>
          <a:endParaRPr lang="en-US" sz="1600" dirty="0">
            <a:latin typeface="Segoe UI" pitchFamily="34" charset="0"/>
            <a:ea typeface="Segoe UI" pitchFamily="34" charset="0"/>
            <a:cs typeface="Segoe UI" pitchFamily="34" charset="0"/>
          </a:endParaRPr>
        </a:p>
      </dgm:t>
    </dgm:pt>
    <dgm:pt modelId="{FD56956C-939D-476A-A527-FA3649F47B37}" type="parTrans" cxnId="{2D8FC8D2-6ABE-47A3-9BEE-825CFAEB368F}">
      <dgm:prSet/>
      <dgm:spPr/>
      <dgm:t>
        <a:bodyPr/>
        <a:lstStyle/>
        <a:p>
          <a:endParaRPr lang="en-US"/>
        </a:p>
      </dgm:t>
    </dgm:pt>
    <dgm:pt modelId="{D6224012-ACC1-4933-9F6F-C78AD80FE998}" type="sibTrans" cxnId="{2D8FC8D2-6ABE-47A3-9BEE-825CFAEB368F}">
      <dgm:prSet/>
      <dgm:spPr/>
      <dgm:t>
        <a:bodyPr/>
        <a:lstStyle/>
        <a:p>
          <a:endParaRPr lang="en-US"/>
        </a:p>
      </dgm:t>
    </dgm:pt>
    <dgm:pt modelId="{89B9F13B-F29A-4740-9EEB-B0A8B296BC1F}">
      <dgm:prSet custT="1"/>
      <dgm:spPr/>
      <dgm:t>
        <a:bodyPr/>
        <a:lstStyle/>
        <a:p>
          <a:pPr rtl="0"/>
          <a:r>
            <a:rPr lang="en-US" sz="1600" dirty="0" smtClean="0">
              <a:latin typeface="Segoe UI" pitchFamily="34" charset="0"/>
              <a:ea typeface="Segoe UI" pitchFamily="34" charset="0"/>
              <a:cs typeface="Segoe UI" pitchFamily="34" charset="0"/>
            </a:rPr>
            <a:t>Granular control over deployed signatures</a:t>
          </a:r>
          <a:endParaRPr lang="en-US" sz="1600" dirty="0">
            <a:latin typeface="Segoe UI" pitchFamily="34" charset="0"/>
            <a:ea typeface="Segoe UI" pitchFamily="34" charset="0"/>
            <a:cs typeface="Segoe UI" pitchFamily="34" charset="0"/>
          </a:endParaRPr>
        </a:p>
      </dgm:t>
    </dgm:pt>
    <dgm:pt modelId="{06A20087-4B45-4C2F-A70E-4FA1AD77040B}" type="parTrans" cxnId="{F12261BF-EB9C-4F08-8878-44409E6F052B}">
      <dgm:prSet/>
      <dgm:spPr/>
      <dgm:t>
        <a:bodyPr/>
        <a:lstStyle/>
        <a:p>
          <a:endParaRPr lang="en-US"/>
        </a:p>
      </dgm:t>
    </dgm:pt>
    <dgm:pt modelId="{BFB14F04-769B-42B4-8502-FF696D1B51DA}" type="sibTrans" cxnId="{F12261BF-EB9C-4F08-8878-44409E6F052B}">
      <dgm:prSet/>
      <dgm:spPr/>
      <dgm:t>
        <a:bodyPr/>
        <a:lstStyle/>
        <a:p>
          <a:endParaRPr lang="en-US"/>
        </a:p>
      </dgm:t>
    </dgm:pt>
    <dgm:pt modelId="{33DB07C7-5888-4744-A384-4A3AF42B9956}">
      <dgm:prSet custT="1"/>
      <dgm:spPr/>
      <dgm:t>
        <a:bodyPr/>
        <a:lstStyle/>
        <a:p>
          <a:pPr rtl="0"/>
          <a:r>
            <a:rPr lang="en-US" sz="1600" dirty="0" smtClean="0">
              <a:latin typeface="Segoe UI" pitchFamily="34" charset="0"/>
              <a:ea typeface="Segoe UI" pitchFamily="34" charset="0"/>
              <a:cs typeface="Segoe UI" pitchFamily="34" charset="0"/>
            </a:rPr>
            <a:t>High accuracy via telemetry</a:t>
          </a:r>
          <a:endParaRPr lang="en-US" sz="1600" dirty="0">
            <a:latin typeface="Segoe UI" pitchFamily="34" charset="0"/>
            <a:ea typeface="Segoe UI" pitchFamily="34" charset="0"/>
            <a:cs typeface="Segoe UI" pitchFamily="34" charset="0"/>
          </a:endParaRPr>
        </a:p>
      </dgm:t>
    </dgm:pt>
    <dgm:pt modelId="{761D423E-82DE-40FD-83D9-6575B8A3E84B}" type="parTrans" cxnId="{6E6A19C1-1ECF-4F7D-A35B-9B47866140EC}">
      <dgm:prSet/>
      <dgm:spPr/>
      <dgm:t>
        <a:bodyPr/>
        <a:lstStyle/>
        <a:p>
          <a:endParaRPr lang="en-US"/>
        </a:p>
      </dgm:t>
    </dgm:pt>
    <dgm:pt modelId="{FCEEC2D6-16E5-4D8B-A6BF-67F519B14278}" type="sibTrans" cxnId="{6E6A19C1-1ECF-4F7D-A35B-9B47866140EC}">
      <dgm:prSet/>
      <dgm:spPr/>
      <dgm:t>
        <a:bodyPr/>
        <a:lstStyle/>
        <a:p>
          <a:endParaRPr lang="en-US"/>
        </a:p>
      </dgm:t>
    </dgm:pt>
    <dgm:pt modelId="{F96A5D73-1C63-4E59-8F1D-AB633F4B4068}">
      <dgm:prSet custT="1"/>
      <dgm:spPr/>
      <dgm:t>
        <a:bodyPr/>
        <a:lstStyle/>
        <a:p>
          <a:pPr rtl="0"/>
          <a:r>
            <a:rPr lang="en-US" sz="1600" dirty="0" smtClean="0">
              <a:latin typeface="Segoe UI" pitchFamily="34" charset="0"/>
              <a:ea typeface="Segoe UI" pitchFamily="34" charset="0"/>
              <a:cs typeface="Segoe UI" pitchFamily="34" charset="0"/>
            </a:rPr>
            <a:t>Distribution via Microsoft Update</a:t>
          </a:r>
          <a:endParaRPr lang="en-US" sz="1600" dirty="0">
            <a:latin typeface="Segoe UI" pitchFamily="34" charset="0"/>
            <a:ea typeface="Segoe UI" pitchFamily="34" charset="0"/>
            <a:cs typeface="Segoe UI" pitchFamily="34" charset="0"/>
          </a:endParaRPr>
        </a:p>
      </dgm:t>
    </dgm:pt>
    <dgm:pt modelId="{4B91A36C-0CC2-477B-84AE-3C6B052485AA}" type="parTrans" cxnId="{0D91CF10-5DE7-409F-9FCA-A61B04DEC338}">
      <dgm:prSet/>
      <dgm:spPr/>
      <dgm:t>
        <a:bodyPr/>
        <a:lstStyle/>
        <a:p>
          <a:endParaRPr lang="en-US"/>
        </a:p>
      </dgm:t>
    </dgm:pt>
    <dgm:pt modelId="{F81DC012-0FA9-4BAE-870E-648AD429FEE8}" type="sibTrans" cxnId="{0D91CF10-5DE7-409F-9FCA-A61B04DEC338}">
      <dgm:prSet/>
      <dgm:spPr/>
      <dgm:t>
        <a:bodyPr/>
        <a:lstStyle/>
        <a:p>
          <a:endParaRPr lang="en-US"/>
        </a:p>
      </dgm:t>
    </dgm:pt>
    <dgm:pt modelId="{7AF22021-E3BA-47B6-99B0-7E598FAD889E}" type="pres">
      <dgm:prSet presAssocID="{F5675B00-C6C6-44F8-835F-FED58BC5540F}" presName="linear" presStyleCnt="0">
        <dgm:presLayoutVars>
          <dgm:animLvl val="lvl"/>
          <dgm:resizeHandles val="exact"/>
        </dgm:presLayoutVars>
      </dgm:prSet>
      <dgm:spPr/>
      <dgm:t>
        <a:bodyPr/>
        <a:lstStyle/>
        <a:p>
          <a:endParaRPr lang="en-US"/>
        </a:p>
      </dgm:t>
    </dgm:pt>
    <dgm:pt modelId="{64DBC22A-E4EB-44A6-895D-2BF04A09AC25}" type="pres">
      <dgm:prSet presAssocID="{F249C3FC-858E-4CA6-B017-C95617D9CC34}" presName="parentText" presStyleLbl="node1" presStyleIdx="0" presStyleCnt="4" custScaleY="53034">
        <dgm:presLayoutVars>
          <dgm:chMax val="0"/>
          <dgm:bulletEnabled val="1"/>
        </dgm:presLayoutVars>
      </dgm:prSet>
      <dgm:spPr/>
      <dgm:t>
        <a:bodyPr/>
        <a:lstStyle/>
        <a:p>
          <a:endParaRPr lang="en-US"/>
        </a:p>
      </dgm:t>
    </dgm:pt>
    <dgm:pt modelId="{13508759-6879-4D48-99CA-4B47BFCD9996}" type="pres">
      <dgm:prSet presAssocID="{D6224012-ACC1-4933-9F6F-C78AD80FE998}" presName="spacer" presStyleCnt="0"/>
      <dgm:spPr/>
    </dgm:pt>
    <dgm:pt modelId="{01E3A02D-DC22-43D1-AF16-E7C49692C326}" type="pres">
      <dgm:prSet presAssocID="{F96A5D73-1C63-4E59-8F1D-AB633F4B4068}" presName="parentText" presStyleLbl="node1" presStyleIdx="1" presStyleCnt="4" custScaleY="51297">
        <dgm:presLayoutVars>
          <dgm:chMax val="0"/>
          <dgm:bulletEnabled val="1"/>
        </dgm:presLayoutVars>
      </dgm:prSet>
      <dgm:spPr/>
      <dgm:t>
        <a:bodyPr/>
        <a:lstStyle/>
        <a:p>
          <a:endParaRPr lang="en-US"/>
        </a:p>
      </dgm:t>
    </dgm:pt>
    <dgm:pt modelId="{B753E065-13F1-4F77-AE1A-561F76675F95}" type="pres">
      <dgm:prSet presAssocID="{F81DC012-0FA9-4BAE-870E-648AD429FEE8}" presName="spacer" presStyleCnt="0"/>
      <dgm:spPr/>
    </dgm:pt>
    <dgm:pt modelId="{6F9F7050-DA25-49FD-B7CE-BD00D4FEF1B9}" type="pres">
      <dgm:prSet presAssocID="{89B9F13B-F29A-4740-9EEB-B0A8B296BC1F}" presName="parentText" presStyleLbl="node1" presStyleIdx="2" presStyleCnt="4" custScaleY="49876">
        <dgm:presLayoutVars>
          <dgm:chMax val="0"/>
          <dgm:bulletEnabled val="1"/>
        </dgm:presLayoutVars>
      </dgm:prSet>
      <dgm:spPr/>
      <dgm:t>
        <a:bodyPr/>
        <a:lstStyle/>
        <a:p>
          <a:endParaRPr lang="en-US"/>
        </a:p>
      </dgm:t>
    </dgm:pt>
    <dgm:pt modelId="{62DDB63B-1A72-4C2F-B605-0081E0D0E835}" type="pres">
      <dgm:prSet presAssocID="{BFB14F04-769B-42B4-8502-FF696D1B51DA}" presName="spacer" presStyleCnt="0"/>
      <dgm:spPr/>
    </dgm:pt>
    <dgm:pt modelId="{93D1EFA9-65E4-4FC3-B501-1D4875F8C4A2}" type="pres">
      <dgm:prSet presAssocID="{33DB07C7-5888-4744-A384-4A3AF42B9956}" presName="parentText" presStyleLbl="node1" presStyleIdx="3" presStyleCnt="4" custScaleY="45349" custLinFactNeighborY="17619">
        <dgm:presLayoutVars>
          <dgm:chMax val="0"/>
          <dgm:bulletEnabled val="1"/>
        </dgm:presLayoutVars>
      </dgm:prSet>
      <dgm:spPr/>
      <dgm:t>
        <a:bodyPr/>
        <a:lstStyle/>
        <a:p>
          <a:endParaRPr lang="en-US"/>
        </a:p>
      </dgm:t>
    </dgm:pt>
  </dgm:ptLst>
  <dgm:cxnLst>
    <dgm:cxn modelId="{2D8FC8D2-6ABE-47A3-9BEE-825CFAEB368F}" srcId="{F5675B00-C6C6-44F8-835F-FED58BC5540F}" destId="{F249C3FC-858E-4CA6-B017-C95617D9CC34}" srcOrd="0" destOrd="0" parTransId="{FD56956C-939D-476A-A527-FA3649F47B37}" sibTransId="{D6224012-ACC1-4933-9F6F-C78AD80FE998}"/>
    <dgm:cxn modelId="{25FD9676-79E3-4A9C-BF8A-547608A78CE0}" type="presOf" srcId="{F249C3FC-858E-4CA6-B017-C95617D9CC34}" destId="{64DBC22A-E4EB-44A6-895D-2BF04A09AC25}" srcOrd="0" destOrd="0" presId="urn:microsoft.com/office/officeart/2005/8/layout/vList2"/>
    <dgm:cxn modelId="{9AF9B256-8237-4145-95F9-384767F4D7F9}" type="presOf" srcId="{F96A5D73-1C63-4E59-8F1D-AB633F4B4068}" destId="{01E3A02D-DC22-43D1-AF16-E7C49692C326}" srcOrd="0" destOrd="0" presId="urn:microsoft.com/office/officeart/2005/8/layout/vList2"/>
    <dgm:cxn modelId="{F12261BF-EB9C-4F08-8878-44409E6F052B}" srcId="{F5675B00-C6C6-44F8-835F-FED58BC5540F}" destId="{89B9F13B-F29A-4740-9EEB-B0A8B296BC1F}" srcOrd="2" destOrd="0" parTransId="{06A20087-4B45-4C2F-A70E-4FA1AD77040B}" sibTransId="{BFB14F04-769B-42B4-8502-FF696D1B51DA}"/>
    <dgm:cxn modelId="{6E6A19C1-1ECF-4F7D-A35B-9B47866140EC}" srcId="{F5675B00-C6C6-44F8-835F-FED58BC5540F}" destId="{33DB07C7-5888-4744-A384-4A3AF42B9956}" srcOrd="3" destOrd="0" parTransId="{761D423E-82DE-40FD-83D9-6575B8A3E84B}" sibTransId="{FCEEC2D6-16E5-4D8B-A6BF-67F519B14278}"/>
    <dgm:cxn modelId="{6F5288AC-5C02-4D70-A043-F8AFB073356D}" type="presOf" srcId="{F5675B00-C6C6-44F8-835F-FED58BC5540F}" destId="{7AF22021-E3BA-47B6-99B0-7E598FAD889E}" srcOrd="0" destOrd="0" presId="urn:microsoft.com/office/officeart/2005/8/layout/vList2"/>
    <dgm:cxn modelId="{2BD0037C-A460-459E-A6DD-DD73437C7629}" type="presOf" srcId="{89B9F13B-F29A-4740-9EEB-B0A8B296BC1F}" destId="{6F9F7050-DA25-49FD-B7CE-BD00D4FEF1B9}" srcOrd="0" destOrd="0" presId="urn:microsoft.com/office/officeart/2005/8/layout/vList2"/>
    <dgm:cxn modelId="{0D91CF10-5DE7-409F-9FCA-A61B04DEC338}" srcId="{F5675B00-C6C6-44F8-835F-FED58BC5540F}" destId="{F96A5D73-1C63-4E59-8F1D-AB633F4B4068}" srcOrd="1" destOrd="0" parTransId="{4B91A36C-0CC2-477B-84AE-3C6B052485AA}" sibTransId="{F81DC012-0FA9-4BAE-870E-648AD429FEE8}"/>
    <dgm:cxn modelId="{120C5DCC-001D-4702-8B9F-5EBC08DDA91A}" type="presOf" srcId="{33DB07C7-5888-4744-A384-4A3AF42B9956}" destId="{93D1EFA9-65E4-4FC3-B501-1D4875F8C4A2}" srcOrd="0" destOrd="0" presId="urn:microsoft.com/office/officeart/2005/8/layout/vList2"/>
    <dgm:cxn modelId="{A2C2D17B-DB9D-446B-BF7F-8046B854A09D}" type="presParOf" srcId="{7AF22021-E3BA-47B6-99B0-7E598FAD889E}" destId="{64DBC22A-E4EB-44A6-895D-2BF04A09AC25}" srcOrd="0" destOrd="0" presId="urn:microsoft.com/office/officeart/2005/8/layout/vList2"/>
    <dgm:cxn modelId="{F4A7959E-C18A-4416-B172-B0334D901A14}" type="presParOf" srcId="{7AF22021-E3BA-47B6-99B0-7E598FAD889E}" destId="{13508759-6879-4D48-99CA-4B47BFCD9996}" srcOrd="1" destOrd="0" presId="urn:microsoft.com/office/officeart/2005/8/layout/vList2"/>
    <dgm:cxn modelId="{ABD24F30-A0D5-45FF-AD07-389EE120FF0A}" type="presParOf" srcId="{7AF22021-E3BA-47B6-99B0-7E598FAD889E}" destId="{01E3A02D-DC22-43D1-AF16-E7C49692C326}" srcOrd="2" destOrd="0" presId="urn:microsoft.com/office/officeart/2005/8/layout/vList2"/>
    <dgm:cxn modelId="{AE36256B-E5DC-4673-9F9C-BDD1E154CD0C}" type="presParOf" srcId="{7AF22021-E3BA-47B6-99B0-7E598FAD889E}" destId="{B753E065-13F1-4F77-AE1A-561F76675F95}" srcOrd="3" destOrd="0" presId="urn:microsoft.com/office/officeart/2005/8/layout/vList2"/>
    <dgm:cxn modelId="{6B7A374C-465A-4DCB-B440-D333AF56291F}" type="presParOf" srcId="{7AF22021-E3BA-47B6-99B0-7E598FAD889E}" destId="{6F9F7050-DA25-49FD-B7CE-BD00D4FEF1B9}" srcOrd="4" destOrd="0" presId="urn:microsoft.com/office/officeart/2005/8/layout/vList2"/>
    <dgm:cxn modelId="{2D8BA865-3FD1-4A2C-A63D-667AAE658F14}" type="presParOf" srcId="{7AF22021-E3BA-47B6-99B0-7E598FAD889E}" destId="{62DDB63B-1A72-4C2F-B605-0081E0D0E835}" srcOrd="5" destOrd="0" presId="urn:microsoft.com/office/officeart/2005/8/layout/vList2"/>
    <dgm:cxn modelId="{28188B74-2319-471B-9427-85CA23CD242A}" type="presParOf" srcId="{7AF22021-E3BA-47B6-99B0-7E598FAD889E}" destId="{93D1EFA9-65E4-4FC3-B501-1D4875F8C4A2}" srcOrd="6"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CE6C784-ABC0-4BB9-A70D-A1FC52E8D294}">
      <dsp:nvSpPr>
        <dsp:cNvPr id="0" name=""/>
        <dsp:cNvSpPr/>
      </dsp:nvSpPr>
      <dsp:spPr>
        <a:xfrm>
          <a:off x="0" y="21911"/>
          <a:ext cx="4899804" cy="548896"/>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0" tIns="64770" rIns="64770" bIns="64770" numCol="1" spcCol="1270" anchor="ctr" anchorCtr="0">
          <a:noAutofit/>
        </a:bodyPr>
        <a:lstStyle/>
        <a:p>
          <a:pPr lvl="0" algn="l" defTabSz="755650" rtl="0">
            <a:lnSpc>
              <a:spcPct val="90000"/>
            </a:lnSpc>
            <a:spcBef>
              <a:spcPct val="0"/>
            </a:spcBef>
            <a:spcAft>
              <a:spcPct val="35000"/>
            </a:spcAft>
          </a:pPr>
          <a:r>
            <a:rPr kumimoji="0" lang="en-US" sz="1700" b="1" i="0" u="none" strike="noStrike" kern="1200" cap="none" normalizeH="0" baseline="0" dirty="0" smtClean="0">
              <a:ln/>
              <a:effectLst/>
              <a:latin typeface="+mn-lt"/>
              <a:cs typeface="Arial" charset="0"/>
            </a:rPr>
            <a:t>Web Client Protection</a:t>
          </a:r>
          <a:endParaRPr lang="en-US" sz="1700" b="1" kern="1200" dirty="0">
            <a:latin typeface="+mn-lt"/>
          </a:endParaRPr>
        </a:p>
      </dsp:txBody>
      <dsp:txXfrm>
        <a:off x="0" y="21911"/>
        <a:ext cx="4899804" cy="548896"/>
      </dsp:txXfrm>
    </dsp:sp>
    <dsp:sp modelId="{19915982-3767-4456-AB60-645F867C71A0}">
      <dsp:nvSpPr>
        <dsp:cNvPr id="0" name=""/>
        <dsp:cNvSpPr/>
      </dsp:nvSpPr>
      <dsp:spPr>
        <a:xfrm>
          <a:off x="0" y="743607"/>
          <a:ext cx="4899804" cy="548896"/>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0" tIns="64770" rIns="0" bIns="64770" numCol="1" spcCol="1270" anchor="ctr" anchorCtr="0">
          <a:noAutofit/>
        </a:bodyPr>
        <a:lstStyle/>
        <a:p>
          <a:pPr lvl="0" algn="l" defTabSz="755650">
            <a:lnSpc>
              <a:spcPct val="90000"/>
            </a:lnSpc>
            <a:spcBef>
              <a:spcPct val="0"/>
            </a:spcBef>
            <a:spcAft>
              <a:spcPct val="35000"/>
            </a:spcAft>
          </a:pPr>
          <a:r>
            <a:rPr kumimoji="0" lang="en-US" sz="1700" b="1" i="0" u="none" strike="noStrike" kern="1200" cap="none" normalizeH="0" baseline="0" dirty="0" smtClean="0">
              <a:ln/>
              <a:effectLst/>
              <a:latin typeface="+mn-lt"/>
              <a:cs typeface="Arial" charset="0"/>
            </a:rPr>
            <a:t>Email Protection</a:t>
          </a:r>
          <a:endParaRPr lang="en-US" sz="1700" b="1" kern="1200" dirty="0">
            <a:latin typeface="+mn-lt"/>
          </a:endParaRPr>
        </a:p>
      </dsp:txBody>
      <dsp:txXfrm>
        <a:off x="0" y="743607"/>
        <a:ext cx="4899804" cy="548896"/>
      </dsp:txXfrm>
    </dsp:sp>
    <dsp:sp modelId="{1A375542-F74A-4787-87D5-B5F9C88A2005}">
      <dsp:nvSpPr>
        <dsp:cNvPr id="0" name=""/>
        <dsp:cNvSpPr/>
      </dsp:nvSpPr>
      <dsp:spPr>
        <a:xfrm>
          <a:off x="0" y="1465304"/>
          <a:ext cx="4899804" cy="548896"/>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0" tIns="64770" rIns="0" bIns="64770" numCol="1" spcCol="1270" anchor="ctr" anchorCtr="0">
          <a:noAutofit/>
        </a:bodyPr>
        <a:lstStyle/>
        <a:p>
          <a:pPr lvl="0" algn="l" defTabSz="755650" rtl="0">
            <a:lnSpc>
              <a:spcPct val="90000"/>
            </a:lnSpc>
            <a:spcBef>
              <a:spcPct val="0"/>
            </a:spcBef>
            <a:spcAft>
              <a:spcPct val="35000"/>
            </a:spcAft>
          </a:pPr>
          <a:r>
            <a:rPr kumimoji="0" lang="en-US" sz="1700" b="1" i="0" u="none" strike="noStrike" kern="1200" cap="none" normalizeH="0" baseline="0" dirty="0" smtClean="0">
              <a:ln/>
              <a:effectLst/>
              <a:latin typeface="+mn-lt"/>
              <a:cs typeface="Arial" charset="0"/>
            </a:rPr>
            <a:t>Network Intrusion Prevention (NIPS)</a:t>
          </a:r>
          <a:endParaRPr lang="en-US" sz="1700" b="1" kern="1200" dirty="0">
            <a:latin typeface="+mn-lt"/>
          </a:endParaRPr>
        </a:p>
      </dsp:txBody>
      <dsp:txXfrm>
        <a:off x="0" y="1465304"/>
        <a:ext cx="4899804" cy="548896"/>
      </dsp:txXfrm>
    </dsp:sp>
    <dsp:sp modelId="{AF8B7372-703D-46E3-813D-9EA11C32C8BB}">
      <dsp:nvSpPr>
        <dsp:cNvPr id="0" name=""/>
        <dsp:cNvSpPr/>
      </dsp:nvSpPr>
      <dsp:spPr>
        <a:xfrm>
          <a:off x="0" y="2187001"/>
          <a:ext cx="4899804" cy="548896"/>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0" tIns="64770" rIns="0" bIns="64770" numCol="1" spcCol="1270" anchor="ctr" anchorCtr="0">
          <a:noAutofit/>
        </a:bodyPr>
        <a:lstStyle/>
        <a:p>
          <a:pPr lvl="0" algn="l" defTabSz="755650">
            <a:lnSpc>
              <a:spcPct val="90000"/>
            </a:lnSpc>
            <a:spcBef>
              <a:spcPct val="0"/>
            </a:spcBef>
            <a:spcAft>
              <a:spcPct val="35000"/>
            </a:spcAft>
          </a:pPr>
          <a:r>
            <a:rPr kumimoji="0" lang="en-US" sz="1700" b="1" i="0" u="none" strike="noStrike" kern="1200" cap="none" normalizeH="0" baseline="0" dirty="0" smtClean="0">
              <a:ln/>
              <a:effectLst/>
              <a:latin typeface="+mn-lt"/>
              <a:cs typeface="Arial" charset="0"/>
            </a:rPr>
            <a:t>Network Policy Control (Firewall)</a:t>
          </a:r>
          <a:endParaRPr kumimoji="0" lang="en-US" sz="1700" b="1" i="0" u="none" strike="noStrike" kern="1200" cap="none" normalizeH="0" baseline="0" dirty="0">
            <a:ln/>
            <a:effectLst/>
            <a:latin typeface="+mn-lt"/>
            <a:cs typeface="Arial" charset="0"/>
          </a:endParaRPr>
        </a:p>
      </dsp:txBody>
      <dsp:txXfrm>
        <a:off x="0" y="2187001"/>
        <a:ext cx="4899804" cy="548896"/>
      </dsp:txXfrm>
    </dsp:sp>
    <dsp:sp modelId="{224114E6-004E-494A-BDBD-DEFAA3C9CF04}">
      <dsp:nvSpPr>
        <dsp:cNvPr id="0" name=""/>
        <dsp:cNvSpPr/>
      </dsp:nvSpPr>
      <dsp:spPr>
        <a:xfrm>
          <a:off x="0" y="2908697"/>
          <a:ext cx="4899804" cy="548896"/>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0" tIns="64770" rIns="0" bIns="64770" numCol="1" spcCol="1270" anchor="ctr" anchorCtr="0">
          <a:noAutofit/>
        </a:bodyPr>
        <a:lstStyle/>
        <a:p>
          <a:pPr lvl="0" algn="l" defTabSz="755650" rtl="0">
            <a:lnSpc>
              <a:spcPct val="90000"/>
            </a:lnSpc>
            <a:spcBef>
              <a:spcPct val="0"/>
            </a:spcBef>
            <a:spcAft>
              <a:spcPct val="35000"/>
            </a:spcAft>
          </a:pPr>
          <a:r>
            <a:rPr kumimoji="0" lang="en-US" sz="1700" b="1" i="0" u="none" strike="noStrike" kern="1200" cap="none" normalizeH="0" baseline="0" dirty="0" smtClean="0">
              <a:ln/>
              <a:effectLst/>
              <a:latin typeface="+mn-lt"/>
              <a:cs typeface="Arial" charset="0"/>
            </a:rPr>
            <a:t>Remote Access (VPN, Secure Web Publishing)</a:t>
          </a:r>
        </a:p>
      </dsp:txBody>
      <dsp:txXfrm>
        <a:off x="0" y="2908697"/>
        <a:ext cx="4899804" cy="548896"/>
      </dsp:txXfrm>
    </dsp:sp>
    <dsp:sp modelId="{CFA860CF-8810-47B0-940E-530812802B55}">
      <dsp:nvSpPr>
        <dsp:cNvPr id="0" name=""/>
        <dsp:cNvSpPr/>
      </dsp:nvSpPr>
      <dsp:spPr>
        <a:xfrm>
          <a:off x="0" y="3630394"/>
          <a:ext cx="4899804" cy="522883"/>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0" tIns="64770" rIns="0" bIns="64770" numCol="1" spcCol="1270" anchor="ctr" anchorCtr="0">
          <a:noAutofit/>
        </a:bodyPr>
        <a:lstStyle/>
        <a:p>
          <a:pPr lvl="0" algn="l" defTabSz="755650" rtl="0">
            <a:lnSpc>
              <a:spcPct val="90000"/>
            </a:lnSpc>
            <a:spcBef>
              <a:spcPct val="0"/>
            </a:spcBef>
            <a:spcAft>
              <a:spcPct val="35000"/>
            </a:spcAft>
          </a:pPr>
          <a:r>
            <a:rPr kumimoji="0" lang="en-US" sz="1700" b="1" i="0" u="none" strike="noStrike" kern="1200" cap="none" normalizeH="0" baseline="0" dirty="0" smtClean="0">
              <a:ln/>
              <a:effectLst/>
              <a:latin typeface="+mn-lt"/>
              <a:cs typeface="Arial" charset="0"/>
            </a:rPr>
            <a:t>Management</a:t>
          </a:r>
        </a:p>
      </dsp:txBody>
      <dsp:txXfrm>
        <a:off x="0" y="3630394"/>
        <a:ext cx="4899804" cy="52288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79AD33-8715-4681-A310-D7A5B6A968F0}">
      <dsp:nvSpPr>
        <dsp:cNvPr id="0" name=""/>
        <dsp:cNvSpPr/>
      </dsp:nvSpPr>
      <dsp:spPr>
        <a:xfrm>
          <a:off x="2184872" y="503380"/>
          <a:ext cx="1891060" cy="1411636"/>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53340" rIns="17780" bIns="17780" numCol="1" spcCol="1270" anchor="t" anchorCtr="0">
          <a:noAutofit/>
        </a:bodyPr>
        <a:lstStyle/>
        <a:p>
          <a:pPr marL="114300" lvl="1" indent="-114300" algn="l" defTabSz="622300" rtl="0">
            <a:lnSpc>
              <a:spcPct val="90000"/>
            </a:lnSpc>
            <a:spcBef>
              <a:spcPct val="0"/>
            </a:spcBef>
            <a:spcAft>
              <a:spcPct val="15000"/>
            </a:spcAft>
            <a:buChar char="••"/>
          </a:pPr>
          <a:r>
            <a:rPr lang="en-US" sz="1400" kern="1200" smtClean="0"/>
            <a:t>HTTP Anti-virus/spyware</a:t>
          </a:r>
          <a:endParaRPr lang="en-US" sz="1400" kern="1200" dirty="0"/>
        </a:p>
        <a:p>
          <a:pPr marL="114300" lvl="1" indent="-114300" algn="l" defTabSz="622300">
            <a:lnSpc>
              <a:spcPct val="90000"/>
            </a:lnSpc>
            <a:spcBef>
              <a:spcPct val="0"/>
            </a:spcBef>
            <a:spcAft>
              <a:spcPct val="15000"/>
            </a:spcAft>
            <a:buChar char="••"/>
          </a:pPr>
          <a:r>
            <a:rPr lang="en-US" sz="1400" kern="1200" smtClean="0"/>
            <a:t>URL Filtering</a:t>
          </a:r>
          <a:endParaRPr lang="en-US" sz="1400" kern="1200" dirty="0"/>
        </a:p>
        <a:p>
          <a:pPr marL="114300" lvl="1" indent="-114300" algn="l" defTabSz="622300">
            <a:lnSpc>
              <a:spcPct val="90000"/>
            </a:lnSpc>
            <a:spcBef>
              <a:spcPct val="0"/>
            </a:spcBef>
            <a:spcAft>
              <a:spcPct val="15000"/>
            </a:spcAft>
            <a:buChar char="••"/>
          </a:pPr>
          <a:r>
            <a:rPr lang="en-US" sz="1400" kern="1200" smtClean="0"/>
            <a:t>HTTPS forward inspection</a:t>
          </a:r>
          <a:endParaRPr lang="en-US" sz="1400" kern="1200" dirty="0"/>
        </a:p>
      </dsp:txBody>
      <dsp:txXfrm>
        <a:off x="2184872" y="503380"/>
        <a:ext cx="1891060" cy="1411636"/>
      </dsp:txXfrm>
    </dsp:sp>
    <dsp:sp modelId="{1A471214-5102-4121-8EE6-A7DA1F2F5C48}">
      <dsp:nvSpPr>
        <dsp:cNvPr id="0" name=""/>
        <dsp:cNvSpPr/>
      </dsp:nvSpPr>
      <dsp:spPr>
        <a:xfrm>
          <a:off x="2184872" y="1915014"/>
          <a:ext cx="1891060" cy="6070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3340" tIns="0" rIns="17780" bIns="0" numCol="1" spcCol="1270" anchor="ctr" anchorCtr="0">
          <a:noAutofit/>
        </a:bodyPr>
        <a:lstStyle/>
        <a:p>
          <a:pPr marL="0" lvl="0" indent="0" algn="l" defTabSz="622300">
            <a:lnSpc>
              <a:spcPct val="90000"/>
            </a:lnSpc>
            <a:spcBef>
              <a:spcPct val="0"/>
            </a:spcBef>
            <a:spcAft>
              <a:spcPct val="35000"/>
            </a:spcAft>
          </a:pPr>
          <a:r>
            <a:rPr lang="en-US" sz="1400" b="1" kern="1200" dirty="0" smtClean="0">
              <a:latin typeface="+mn-lt"/>
            </a:rPr>
            <a:t>Secure Web Access</a:t>
          </a:r>
          <a:endParaRPr lang="en-US" sz="1400" b="1" kern="1200" dirty="0">
            <a:latin typeface="+mn-lt"/>
          </a:endParaRPr>
        </a:p>
      </dsp:txBody>
      <dsp:txXfrm>
        <a:off x="2184872" y="1915014"/>
        <a:ext cx="1331732" cy="607003"/>
      </dsp:txXfrm>
    </dsp:sp>
    <dsp:sp modelId="{57F4E68D-2406-4683-9FDC-5CD829AD95EB}">
      <dsp:nvSpPr>
        <dsp:cNvPr id="0" name=""/>
        <dsp:cNvSpPr/>
      </dsp:nvSpPr>
      <dsp:spPr>
        <a:xfrm>
          <a:off x="1388875" y="1963805"/>
          <a:ext cx="661871" cy="661871"/>
        </a:xfrm>
        <a:prstGeom prst="ellipse">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EDAF5F03-8027-40C9-B103-6EB0DE3F18B9}">
      <dsp:nvSpPr>
        <dsp:cNvPr id="0" name=""/>
        <dsp:cNvSpPr/>
      </dsp:nvSpPr>
      <dsp:spPr>
        <a:xfrm>
          <a:off x="3433925" y="2952725"/>
          <a:ext cx="1891060" cy="1411636"/>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53340" rIns="17780" bIns="17780" numCol="1" spcCol="1270" anchor="t" anchorCtr="0">
          <a:noAutofit/>
        </a:bodyPr>
        <a:lstStyle/>
        <a:p>
          <a:pPr marL="0" lvl="1" indent="0" algn="l" defTabSz="622300">
            <a:lnSpc>
              <a:spcPct val="90000"/>
            </a:lnSpc>
            <a:spcBef>
              <a:spcPct val="0"/>
            </a:spcBef>
            <a:spcAft>
              <a:spcPct val="15000"/>
            </a:spcAft>
            <a:buChar char="••"/>
          </a:pPr>
          <a:r>
            <a:rPr lang="en-US" sz="1400" kern="1200" smtClean="0"/>
            <a:t> VoIP traversal (SIP)</a:t>
          </a:r>
          <a:endParaRPr lang="en-US" sz="1400" kern="1200" dirty="0"/>
        </a:p>
        <a:p>
          <a:pPr marL="0" lvl="1" indent="0" algn="l" defTabSz="622300">
            <a:lnSpc>
              <a:spcPct val="90000"/>
            </a:lnSpc>
            <a:spcBef>
              <a:spcPct val="0"/>
            </a:spcBef>
            <a:spcAft>
              <a:spcPct val="15000"/>
            </a:spcAft>
            <a:buChar char="••"/>
          </a:pPr>
          <a:r>
            <a:rPr lang="en-US" sz="1400" kern="1200" dirty="0" smtClean="0"/>
            <a:t> Enhanced NAT</a:t>
          </a:r>
          <a:endParaRPr lang="en-US" sz="1400" kern="1200" dirty="0"/>
        </a:p>
        <a:p>
          <a:pPr marL="0" lvl="1" indent="0" algn="l" defTabSz="622300">
            <a:lnSpc>
              <a:spcPct val="90000"/>
            </a:lnSpc>
            <a:spcBef>
              <a:spcPct val="0"/>
            </a:spcBef>
            <a:spcAft>
              <a:spcPct val="15000"/>
            </a:spcAft>
            <a:buChar char="••"/>
          </a:pPr>
          <a:r>
            <a:rPr lang="en-US" sz="1400" kern="1200" dirty="0" smtClean="0"/>
            <a:t> ISP Link Redundancy</a:t>
          </a:r>
          <a:endParaRPr lang="en-US" sz="1400" kern="1200" dirty="0"/>
        </a:p>
        <a:p>
          <a:pPr marL="0" lvl="1" indent="0" algn="l" defTabSz="622300">
            <a:lnSpc>
              <a:spcPct val="90000"/>
            </a:lnSpc>
            <a:spcBef>
              <a:spcPct val="0"/>
            </a:spcBef>
            <a:spcAft>
              <a:spcPct val="15000"/>
            </a:spcAft>
            <a:buChar char="••"/>
          </a:pPr>
          <a:r>
            <a:rPr lang="en-US" sz="1400" kern="1200" dirty="0" smtClean="0"/>
            <a:t> SQL logging</a:t>
          </a:r>
          <a:endParaRPr lang="en-US" sz="1400" kern="1200" dirty="0"/>
        </a:p>
        <a:p>
          <a:pPr marL="0" lvl="1" indent="0" algn="l" defTabSz="622300">
            <a:lnSpc>
              <a:spcPct val="90000"/>
            </a:lnSpc>
            <a:spcBef>
              <a:spcPct val="0"/>
            </a:spcBef>
            <a:spcAft>
              <a:spcPct val="15000"/>
            </a:spcAft>
            <a:buChar char="••"/>
          </a:pPr>
          <a:r>
            <a:rPr lang="en-US" sz="1400" kern="1200" dirty="0" smtClean="0"/>
            <a:t> Updated TMG Client</a:t>
          </a:r>
          <a:endParaRPr lang="en-US" sz="1400" kern="1200" dirty="0"/>
        </a:p>
      </dsp:txBody>
      <dsp:txXfrm>
        <a:off x="3433925" y="2952725"/>
        <a:ext cx="1891060" cy="1411636"/>
      </dsp:txXfrm>
    </dsp:sp>
    <dsp:sp modelId="{23CBB279-79D8-4CF1-AE7E-A46DC11B51EC}">
      <dsp:nvSpPr>
        <dsp:cNvPr id="0" name=""/>
        <dsp:cNvSpPr/>
      </dsp:nvSpPr>
      <dsp:spPr>
        <a:xfrm>
          <a:off x="3433925" y="4364365"/>
          <a:ext cx="1891060" cy="6070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3340" tIns="0" rIns="17780" bIns="0" numCol="1" spcCol="1270" anchor="ctr" anchorCtr="0">
          <a:noAutofit/>
        </a:bodyPr>
        <a:lstStyle/>
        <a:p>
          <a:pPr lvl="0" algn="l" defTabSz="622300">
            <a:lnSpc>
              <a:spcPct val="90000"/>
            </a:lnSpc>
            <a:spcBef>
              <a:spcPct val="0"/>
            </a:spcBef>
            <a:spcAft>
              <a:spcPct val="35000"/>
            </a:spcAft>
          </a:pPr>
          <a:r>
            <a:rPr kumimoji="0" lang="en-US" sz="1400" b="1" i="0" u="none" strike="noStrike" kern="1200" cap="none" normalizeH="0" baseline="0" dirty="0" smtClean="0">
              <a:ln/>
              <a:effectLst/>
              <a:latin typeface="+mn-lt"/>
              <a:cs typeface="Arial" charset="0"/>
            </a:rPr>
            <a:t>Firewall</a:t>
          </a:r>
          <a:endParaRPr lang="en-US" sz="1600" b="1" kern="1200" dirty="0">
            <a:latin typeface="+mn-lt"/>
          </a:endParaRPr>
        </a:p>
      </dsp:txBody>
      <dsp:txXfrm>
        <a:off x="3433925" y="4364365"/>
        <a:ext cx="1331732" cy="607003"/>
      </dsp:txXfrm>
    </dsp:sp>
    <dsp:sp modelId="{BEF434FF-A726-48A5-91BB-FE2CC45D11D6}">
      <dsp:nvSpPr>
        <dsp:cNvPr id="0" name=""/>
        <dsp:cNvSpPr/>
      </dsp:nvSpPr>
      <dsp:spPr>
        <a:xfrm>
          <a:off x="4819148" y="4443526"/>
          <a:ext cx="661871" cy="661871"/>
        </a:xfrm>
        <a:prstGeom prst="ellipse">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EF770F6C-4ED8-416F-B584-756C2D682368}">
      <dsp:nvSpPr>
        <dsp:cNvPr id="0" name=""/>
        <dsp:cNvSpPr/>
      </dsp:nvSpPr>
      <dsp:spPr>
        <a:xfrm>
          <a:off x="4425794" y="498877"/>
          <a:ext cx="1891060" cy="1411636"/>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53340" rIns="17780" bIns="17780" numCol="1" spcCol="1270" anchor="t" anchorCtr="0">
          <a:noAutofit/>
        </a:bodyPr>
        <a:lstStyle/>
        <a:p>
          <a:pPr marL="115888" lvl="1" indent="-115888" algn="l" defTabSz="622300" rtl="0">
            <a:lnSpc>
              <a:spcPct val="90000"/>
            </a:lnSpc>
            <a:spcBef>
              <a:spcPct val="0"/>
            </a:spcBef>
            <a:spcAft>
              <a:spcPct val="15000"/>
            </a:spcAft>
            <a:buChar char="••"/>
          </a:pPr>
          <a:r>
            <a:rPr lang="en-US" sz="1400" kern="1200" smtClean="0">
              <a:latin typeface="+mn-lt"/>
            </a:rPr>
            <a:t>Exchange Edge/FSE integration</a:t>
          </a:r>
          <a:endParaRPr lang="en-US" sz="1400" kern="1200" dirty="0">
            <a:latin typeface="+mn-lt"/>
          </a:endParaRPr>
        </a:p>
        <a:p>
          <a:pPr marL="115888" lvl="2" indent="-115888" algn="l" defTabSz="622300" rtl="0">
            <a:lnSpc>
              <a:spcPct val="90000"/>
            </a:lnSpc>
            <a:spcBef>
              <a:spcPct val="0"/>
            </a:spcBef>
            <a:spcAft>
              <a:spcPct val="15000"/>
            </a:spcAft>
            <a:buChar char="••"/>
          </a:pPr>
          <a:r>
            <a:rPr kumimoji="0" lang="en-US" sz="1400" b="0" i="0" u="none" strike="noStrike" kern="1200" cap="none" normalizeH="0" baseline="0" smtClean="0">
              <a:ln/>
              <a:effectLst/>
              <a:latin typeface="+mn-lt"/>
              <a:cs typeface="Arial" charset="0"/>
            </a:rPr>
            <a:t>Anti-Virus</a:t>
          </a:r>
          <a:endParaRPr lang="en-US" sz="1400" kern="1200" dirty="0">
            <a:latin typeface="+mn-lt"/>
          </a:endParaRPr>
        </a:p>
        <a:p>
          <a:pPr marL="115888" lvl="2" indent="-115888" algn="l" defTabSz="622300" rtl="0">
            <a:lnSpc>
              <a:spcPct val="90000"/>
            </a:lnSpc>
            <a:spcBef>
              <a:spcPct val="0"/>
            </a:spcBef>
            <a:spcAft>
              <a:spcPct val="15000"/>
            </a:spcAft>
            <a:buChar char="••"/>
          </a:pPr>
          <a:r>
            <a:rPr lang="en-US" sz="1400" kern="1200" smtClean="0">
              <a:latin typeface="+mn-lt"/>
            </a:rPr>
            <a:t>Anti-spam</a:t>
          </a:r>
          <a:endParaRPr lang="en-US" sz="1400" kern="1200" dirty="0">
            <a:latin typeface="+mn-lt"/>
          </a:endParaRPr>
        </a:p>
      </dsp:txBody>
      <dsp:txXfrm>
        <a:off x="4425794" y="498877"/>
        <a:ext cx="1891060" cy="1411636"/>
      </dsp:txXfrm>
    </dsp:sp>
    <dsp:sp modelId="{9CAA0D37-DDA4-4356-8050-62BD28F3A455}">
      <dsp:nvSpPr>
        <dsp:cNvPr id="0" name=""/>
        <dsp:cNvSpPr/>
      </dsp:nvSpPr>
      <dsp:spPr>
        <a:xfrm>
          <a:off x="4425794" y="1901890"/>
          <a:ext cx="1891060" cy="6070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3340" tIns="0" rIns="17780" bIns="0" numCol="1" spcCol="1270" anchor="ctr" anchorCtr="0">
          <a:noAutofit/>
        </a:bodyPr>
        <a:lstStyle/>
        <a:p>
          <a:pPr lvl="0" algn="l" defTabSz="622300">
            <a:lnSpc>
              <a:spcPct val="90000"/>
            </a:lnSpc>
            <a:spcBef>
              <a:spcPct val="0"/>
            </a:spcBef>
            <a:spcAft>
              <a:spcPct val="35000"/>
            </a:spcAft>
          </a:pPr>
          <a:r>
            <a:rPr kumimoji="0" lang="en-US" sz="1400" b="1" i="0" u="none" strike="noStrike" kern="1200" cap="none" normalizeH="0" baseline="0" dirty="0" smtClean="0">
              <a:ln/>
              <a:effectLst/>
              <a:latin typeface="+mn-lt"/>
              <a:cs typeface="Arial" charset="0"/>
            </a:rPr>
            <a:t>E-mail Protection</a:t>
          </a:r>
          <a:endParaRPr lang="en-US" sz="1400" b="1" kern="1200" dirty="0">
            <a:latin typeface="+mn-lt"/>
          </a:endParaRPr>
        </a:p>
      </dsp:txBody>
      <dsp:txXfrm>
        <a:off x="4425794" y="1901890"/>
        <a:ext cx="1331732" cy="607003"/>
      </dsp:txXfrm>
    </dsp:sp>
    <dsp:sp modelId="{D4536EDB-F0EA-45BB-AE8A-492CF584FAD7}">
      <dsp:nvSpPr>
        <dsp:cNvPr id="0" name=""/>
        <dsp:cNvSpPr/>
      </dsp:nvSpPr>
      <dsp:spPr>
        <a:xfrm>
          <a:off x="5811022" y="1998302"/>
          <a:ext cx="661871" cy="661871"/>
        </a:xfrm>
        <a:prstGeom prst="ellipse">
          <a:avLst/>
        </a:prstGeom>
        <a:blipFill rotWithShape="0">
          <a:blip xmlns:r="http://schemas.openxmlformats.org/officeDocument/2006/relationships" r:embed="rId1"/>
          <a:stretch>
            <a:fillRect/>
          </a:stretch>
        </a:blip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66536A3E-5A30-425D-A3A1-2900DE3F0795}">
      <dsp:nvSpPr>
        <dsp:cNvPr id="0" name=""/>
        <dsp:cNvSpPr/>
      </dsp:nvSpPr>
      <dsp:spPr>
        <a:xfrm>
          <a:off x="6649065" y="455751"/>
          <a:ext cx="2110518" cy="1411636"/>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53340" rIns="17780" bIns="17780" numCol="1" spcCol="1270" anchor="t" anchorCtr="0">
          <a:noAutofit/>
        </a:bodyPr>
        <a:lstStyle/>
        <a:p>
          <a:pPr marL="115888" lvl="1" indent="-115888" algn="l" defTabSz="622300" rtl="0">
            <a:lnSpc>
              <a:spcPct val="90000"/>
            </a:lnSpc>
            <a:spcBef>
              <a:spcPct val="0"/>
            </a:spcBef>
            <a:spcAft>
              <a:spcPct val="15000"/>
            </a:spcAft>
            <a:buChar char="••"/>
          </a:pPr>
          <a:r>
            <a:rPr lang="en-US" sz="1400" kern="1200" smtClean="0"/>
            <a:t>Network Inspection System (NIS)</a:t>
          </a:r>
          <a:endParaRPr kumimoji="0" lang="en-US" sz="1400" b="0" i="0" u="none" strike="noStrike" kern="1200" cap="none" normalizeH="0" baseline="0" dirty="0" smtClean="0">
            <a:ln/>
            <a:effectLst/>
            <a:latin typeface="Segoe Semibold" pitchFamily="34" charset="0"/>
            <a:cs typeface="Arial" charset="0"/>
          </a:endParaRPr>
        </a:p>
        <a:p>
          <a:pPr marL="117475" lvl="1" indent="-117475" algn="l" defTabSz="622300">
            <a:lnSpc>
              <a:spcPct val="90000"/>
            </a:lnSpc>
            <a:spcBef>
              <a:spcPct val="0"/>
            </a:spcBef>
            <a:spcAft>
              <a:spcPct val="15000"/>
            </a:spcAft>
            <a:buChar char="••"/>
          </a:pPr>
          <a:r>
            <a:rPr lang="en-US" sz="1400" kern="1200" dirty="0" smtClean="0"/>
            <a:t>Security Assessment and Response (SAS)</a:t>
          </a:r>
          <a:endParaRPr lang="en-US" sz="1400" kern="1200" dirty="0"/>
        </a:p>
      </dsp:txBody>
      <dsp:txXfrm>
        <a:off x="6649065" y="455751"/>
        <a:ext cx="2110518" cy="1411636"/>
      </dsp:txXfrm>
    </dsp:sp>
    <dsp:sp modelId="{4CECAC63-B014-4987-A2ED-FF75463403D8}">
      <dsp:nvSpPr>
        <dsp:cNvPr id="0" name=""/>
        <dsp:cNvSpPr/>
      </dsp:nvSpPr>
      <dsp:spPr>
        <a:xfrm>
          <a:off x="6636868" y="1867388"/>
          <a:ext cx="2134913" cy="6070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3340" tIns="0" rIns="17780" bIns="0" numCol="1" spcCol="1270" anchor="ctr" anchorCtr="0">
          <a:noAutofit/>
        </a:bodyPr>
        <a:lstStyle/>
        <a:p>
          <a:pPr lvl="0" algn="l" defTabSz="622300" rtl="0">
            <a:lnSpc>
              <a:spcPct val="90000"/>
            </a:lnSpc>
            <a:spcBef>
              <a:spcPct val="0"/>
            </a:spcBef>
            <a:spcAft>
              <a:spcPct val="35000"/>
            </a:spcAft>
          </a:pPr>
          <a:r>
            <a:rPr kumimoji="0" lang="en-US" sz="1400" b="1" i="0" u="none" strike="noStrike" kern="1200" cap="none" normalizeH="0" baseline="0" dirty="0" smtClean="0">
              <a:ln/>
              <a:effectLst/>
              <a:latin typeface="+mn-lt"/>
              <a:cs typeface="Arial" charset="0"/>
            </a:rPr>
            <a:t>Intrusion Prevention</a:t>
          </a:r>
          <a:endParaRPr lang="en-US" sz="1400" b="1" kern="1200" dirty="0">
            <a:latin typeface="+mn-lt"/>
          </a:endParaRPr>
        </a:p>
      </dsp:txBody>
      <dsp:txXfrm>
        <a:off x="6636868" y="1867388"/>
        <a:ext cx="1503459" cy="607003"/>
      </dsp:txXfrm>
    </dsp:sp>
    <dsp:sp modelId="{CD2BB864-AE08-45D8-B1DF-13C14795B29B}">
      <dsp:nvSpPr>
        <dsp:cNvPr id="0" name=""/>
        <dsp:cNvSpPr/>
      </dsp:nvSpPr>
      <dsp:spPr>
        <a:xfrm>
          <a:off x="8144022" y="1963805"/>
          <a:ext cx="661871" cy="661871"/>
        </a:xfrm>
        <a:prstGeom prst="ellipse">
          <a:avLst/>
        </a:prstGeom>
        <a:blipFill rotWithShape="0">
          <a:blip xmlns:r="http://schemas.openxmlformats.org/officeDocument/2006/relationships" r:embed="rId2"/>
          <a:stretch>
            <a:fillRect/>
          </a:stretch>
        </a:blip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16713CCC-4594-4BED-BF55-FA17D48E84DE}">
      <dsp:nvSpPr>
        <dsp:cNvPr id="0" name=""/>
        <dsp:cNvSpPr/>
      </dsp:nvSpPr>
      <dsp:spPr>
        <a:xfrm>
          <a:off x="1170147" y="2953488"/>
          <a:ext cx="1891060" cy="1411636"/>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53340" rIns="17780" bIns="17780" numCol="1" spcCol="1270" anchor="t" anchorCtr="0">
          <a:noAutofit/>
        </a:bodyPr>
        <a:lstStyle/>
        <a:p>
          <a:pPr marL="117475" lvl="1" indent="-117475" algn="l" defTabSz="622300" rtl="0">
            <a:lnSpc>
              <a:spcPct val="90000"/>
            </a:lnSpc>
            <a:spcBef>
              <a:spcPct val="0"/>
            </a:spcBef>
            <a:spcAft>
              <a:spcPct val="15000"/>
            </a:spcAft>
            <a:buChar char="••"/>
          </a:pPr>
          <a:r>
            <a:rPr kumimoji="0" lang="en-US" sz="1400" b="0" i="0" u="none" strike="noStrike" kern="1200" cap="none" normalizeH="0" baseline="0" dirty="0" smtClean="0">
              <a:ln/>
              <a:effectLst/>
              <a:latin typeface="+mn-lt"/>
              <a:cs typeface="Arial" charset="0"/>
            </a:rPr>
            <a:t>NAP integration with VPN role</a:t>
          </a:r>
        </a:p>
      </dsp:txBody>
      <dsp:txXfrm>
        <a:off x="1170147" y="2953488"/>
        <a:ext cx="1891060" cy="1411636"/>
      </dsp:txXfrm>
    </dsp:sp>
    <dsp:sp modelId="{D4EF0990-311E-401E-8ACD-D8F5381CE990}">
      <dsp:nvSpPr>
        <dsp:cNvPr id="0" name=""/>
        <dsp:cNvSpPr/>
      </dsp:nvSpPr>
      <dsp:spPr>
        <a:xfrm>
          <a:off x="1170147" y="4365125"/>
          <a:ext cx="1891060" cy="6070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3340" tIns="0" rIns="17780" bIns="0" numCol="1" spcCol="1270" anchor="ctr" anchorCtr="0">
          <a:noAutofit/>
        </a:bodyPr>
        <a:lstStyle/>
        <a:p>
          <a:pPr lvl="0" algn="l" defTabSz="622300" rtl="0">
            <a:lnSpc>
              <a:spcPct val="90000"/>
            </a:lnSpc>
            <a:spcBef>
              <a:spcPct val="0"/>
            </a:spcBef>
            <a:spcAft>
              <a:spcPct val="35000"/>
            </a:spcAft>
          </a:pPr>
          <a:r>
            <a:rPr kumimoji="0" lang="en-US" sz="1400" b="1" i="0" u="none" strike="noStrike" kern="1200" cap="none" normalizeH="0" baseline="0" dirty="0" smtClean="0">
              <a:ln/>
              <a:effectLst/>
              <a:latin typeface="+mn-lt"/>
              <a:cs typeface="Arial" charset="0"/>
            </a:rPr>
            <a:t>Remote Access</a:t>
          </a:r>
        </a:p>
      </dsp:txBody>
      <dsp:txXfrm>
        <a:off x="1170147" y="4365125"/>
        <a:ext cx="1331732" cy="607003"/>
      </dsp:txXfrm>
    </dsp:sp>
    <dsp:sp modelId="{9F9C550B-8BCA-464F-9A50-20DD1515F558}">
      <dsp:nvSpPr>
        <dsp:cNvPr id="0" name=""/>
        <dsp:cNvSpPr/>
      </dsp:nvSpPr>
      <dsp:spPr>
        <a:xfrm>
          <a:off x="2555375" y="4461542"/>
          <a:ext cx="661871" cy="661871"/>
        </a:xfrm>
        <a:prstGeom prst="ellipse">
          <a:avLst/>
        </a:prstGeom>
        <a:blipFill rotWithShape="0">
          <a:blip xmlns:r="http://schemas.openxmlformats.org/officeDocument/2006/relationships" r:embed="rId3"/>
          <a:stretch>
            <a:fillRect/>
          </a:stretch>
        </a:blip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DE8BA387-F548-4394-8E5A-BB73C061073E}">
      <dsp:nvSpPr>
        <dsp:cNvPr id="0" name=""/>
        <dsp:cNvSpPr/>
      </dsp:nvSpPr>
      <dsp:spPr>
        <a:xfrm>
          <a:off x="76194" y="505568"/>
          <a:ext cx="1891060" cy="1411636"/>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53340" rIns="17780" bIns="17780" numCol="1" spcCol="1270" anchor="t" anchorCtr="0">
          <a:noAutofit/>
        </a:bodyPr>
        <a:lstStyle/>
        <a:p>
          <a:pPr marL="117475" lvl="1" indent="-117475" algn="l" defTabSz="622300" rtl="0">
            <a:lnSpc>
              <a:spcPct val="90000"/>
            </a:lnSpc>
            <a:spcBef>
              <a:spcPct val="0"/>
            </a:spcBef>
            <a:spcAft>
              <a:spcPct val="15000"/>
            </a:spcAft>
            <a:buChar char="••"/>
          </a:pPr>
          <a:r>
            <a:rPr kumimoji="0" lang="en-US" sz="1400" b="0" i="0" u="none" strike="noStrike" kern="1200" cap="none" normalizeH="0" baseline="0" dirty="0" smtClean="0">
              <a:ln/>
              <a:effectLst/>
              <a:latin typeface="+mn-lt"/>
              <a:cs typeface="Arial" charset="0"/>
            </a:rPr>
            <a:t>Array Management</a:t>
          </a:r>
        </a:p>
        <a:p>
          <a:pPr marL="117475" lvl="1" indent="-117475" algn="l" defTabSz="622300">
            <a:lnSpc>
              <a:spcPct val="90000"/>
            </a:lnSpc>
            <a:spcBef>
              <a:spcPct val="0"/>
            </a:spcBef>
            <a:spcAft>
              <a:spcPct val="15000"/>
            </a:spcAft>
            <a:buChar char="••"/>
          </a:pPr>
          <a:r>
            <a:rPr kumimoji="0" lang="en-US" sz="1400" b="0" i="0" u="none" strike="noStrike" kern="1200" cap="none" normalizeH="0" baseline="0" dirty="0" smtClean="0">
              <a:ln/>
              <a:effectLst/>
              <a:latin typeface="+mn-lt"/>
              <a:cs typeface="Arial" charset="0"/>
            </a:rPr>
            <a:t>Scenario UI &amp; Wizards</a:t>
          </a:r>
        </a:p>
        <a:p>
          <a:pPr marL="117475" lvl="1" indent="-117475" algn="l" defTabSz="622300">
            <a:lnSpc>
              <a:spcPct val="90000"/>
            </a:lnSpc>
            <a:spcBef>
              <a:spcPct val="0"/>
            </a:spcBef>
            <a:spcAft>
              <a:spcPct val="15000"/>
            </a:spcAft>
            <a:buChar char="••"/>
          </a:pPr>
          <a:r>
            <a:rPr kumimoji="0" lang="en-US" sz="1400" b="0" i="0" u="none" strike="noStrike" kern="1200" cap="none" normalizeH="0" baseline="0" smtClean="0">
              <a:ln/>
              <a:effectLst/>
              <a:latin typeface="+mn-lt"/>
              <a:cs typeface="Arial" charset="0"/>
            </a:rPr>
            <a:t>Change tracking</a:t>
          </a:r>
          <a:endParaRPr kumimoji="0" lang="en-US" sz="1400" b="0" i="0" u="none" strike="noStrike" kern="1200" cap="none" normalizeH="0" baseline="0" dirty="0" smtClean="0">
            <a:ln/>
            <a:effectLst/>
            <a:latin typeface="+mn-lt"/>
            <a:cs typeface="Arial" charset="0"/>
          </a:endParaRPr>
        </a:p>
        <a:p>
          <a:pPr marL="117475" lvl="1" indent="-117475" algn="l" defTabSz="622300">
            <a:lnSpc>
              <a:spcPct val="90000"/>
            </a:lnSpc>
            <a:spcBef>
              <a:spcPct val="0"/>
            </a:spcBef>
            <a:spcAft>
              <a:spcPct val="15000"/>
            </a:spcAft>
            <a:buChar char="••"/>
          </a:pPr>
          <a:r>
            <a:rPr kumimoji="0" lang="en-US" sz="1400" b="0" i="0" u="none" strike="noStrike" kern="1200" cap="none" normalizeH="0" baseline="0" smtClean="0">
              <a:ln/>
              <a:effectLst/>
              <a:latin typeface="+mn-lt"/>
              <a:cs typeface="Arial" charset="0"/>
            </a:rPr>
            <a:t>Enhanced reporting</a:t>
          </a:r>
          <a:endParaRPr kumimoji="0" lang="en-US" sz="1400" b="0" i="0" u="none" strike="noStrike" kern="1200" cap="none" normalizeH="0" baseline="0" dirty="0" smtClean="0">
            <a:ln/>
            <a:effectLst/>
            <a:latin typeface="+mn-lt"/>
            <a:cs typeface="Arial" charset="0"/>
          </a:endParaRPr>
        </a:p>
        <a:p>
          <a:pPr marL="117475" lvl="1" indent="-117475" algn="l" defTabSz="622300">
            <a:lnSpc>
              <a:spcPct val="90000"/>
            </a:lnSpc>
            <a:spcBef>
              <a:spcPct val="0"/>
            </a:spcBef>
            <a:spcAft>
              <a:spcPct val="15000"/>
            </a:spcAft>
            <a:buChar char="••"/>
          </a:pPr>
          <a:r>
            <a:rPr kumimoji="0" lang="en-US" sz="1400" b="0" i="0" u="none" strike="noStrike" kern="1200" cap="none" normalizeH="0" baseline="0" dirty="0" smtClean="0">
              <a:ln/>
              <a:effectLst/>
              <a:latin typeface="+mn-lt"/>
              <a:cs typeface="Arial" charset="0"/>
            </a:rPr>
            <a:t>W2K8, R2, 64-bit</a:t>
          </a:r>
        </a:p>
      </dsp:txBody>
      <dsp:txXfrm>
        <a:off x="76194" y="505568"/>
        <a:ext cx="1891060" cy="1411636"/>
      </dsp:txXfrm>
    </dsp:sp>
    <dsp:sp modelId="{45912079-8ECC-4C7A-8714-2794BE23294E}">
      <dsp:nvSpPr>
        <dsp:cNvPr id="0" name=""/>
        <dsp:cNvSpPr/>
      </dsp:nvSpPr>
      <dsp:spPr>
        <a:xfrm>
          <a:off x="76213" y="1898145"/>
          <a:ext cx="1891060" cy="6070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3340" tIns="0" rIns="17780" bIns="0" numCol="1" spcCol="1270" anchor="ctr" anchorCtr="0">
          <a:noAutofit/>
        </a:bodyPr>
        <a:lstStyle/>
        <a:p>
          <a:pPr lvl="0" algn="l" defTabSz="622300" rtl="0">
            <a:lnSpc>
              <a:spcPct val="90000"/>
            </a:lnSpc>
            <a:spcBef>
              <a:spcPct val="0"/>
            </a:spcBef>
            <a:spcAft>
              <a:spcPct val="35000"/>
            </a:spcAft>
          </a:pPr>
          <a:r>
            <a:rPr kumimoji="0" lang="en-US" sz="1400" b="1" i="0" u="none" strike="noStrike" kern="1200" cap="none" normalizeH="0" baseline="0" dirty="0" smtClean="0">
              <a:ln/>
              <a:effectLst/>
              <a:latin typeface="+mn-lt"/>
              <a:cs typeface="Arial" charset="0"/>
            </a:rPr>
            <a:t>Deployment &amp; Management</a:t>
          </a:r>
        </a:p>
      </dsp:txBody>
      <dsp:txXfrm>
        <a:off x="76213" y="1898145"/>
        <a:ext cx="1331732" cy="607003"/>
      </dsp:txXfrm>
    </dsp:sp>
    <dsp:sp modelId="{01084116-B794-40F6-9830-C185D6FE9448}">
      <dsp:nvSpPr>
        <dsp:cNvPr id="0" name=""/>
        <dsp:cNvSpPr/>
      </dsp:nvSpPr>
      <dsp:spPr>
        <a:xfrm>
          <a:off x="1451751" y="1985038"/>
          <a:ext cx="661871" cy="661871"/>
        </a:xfrm>
        <a:prstGeom prst="ellipse">
          <a:avLst/>
        </a:prstGeom>
        <a:blipFill rotWithShape="0">
          <a:blip xmlns:r="http://schemas.openxmlformats.org/officeDocument/2006/relationships" r:embed="rId4"/>
          <a:stretch>
            <a:fillRect/>
          </a:stretch>
        </a:blip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5740C4DD-EBF5-4AE1-A612-C3316C617A30}">
      <dsp:nvSpPr>
        <dsp:cNvPr id="0" name=""/>
        <dsp:cNvSpPr/>
      </dsp:nvSpPr>
      <dsp:spPr>
        <a:xfrm>
          <a:off x="5592294" y="2953488"/>
          <a:ext cx="1891060" cy="1411636"/>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53340" rIns="17780" bIns="17780" numCol="1" spcCol="1270" anchor="t" anchorCtr="0">
          <a:noAutofit/>
        </a:bodyPr>
        <a:lstStyle/>
        <a:p>
          <a:pPr marL="117475" lvl="1" indent="-117475" algn="l" defTabSz="622300">
            <a:lnSpc>
              <a:spcPct val="90000"/>
            </a:lnSpc>
            <a:spcBef>
              <a:spcPct val="0"/>
            </a:spcBef>
            <a:spcAft>
              <a:spcPct val="15000"/>
            </a:spcAft>
            <a:buChar char="••"/>
          </a:pPr>
          <a:r>
            <a:rPr kumimoji="0" lang="en-US" sz="1400" b="0" i="0" u="none" strike="noStrike" kern="1200" cap="none" normalizeH="0" baseline="0" smtClean="0">
              <a:ln/>
              <a:effectLst/>
              <a:latin typeface="+mn-lt"/>
              <a:cs typeface="Arial" charset="0"/>
            </a:rPr>
            <a:t>Update Center :</a:t>
          </a:r>
          <a:endParaRPr kumimoji="0" lang="en-US" sz="1400" b="0" i="0" u="none" strike="noStrike" kern="1200" cap="none" normalizeH="0" baseline="0" dirty="0" smtClean="0">
            <a:ln/>
            <a:effectLst/>
            <a:latin typeface="+mn-lt"/>
            <a:cs typeface="Arial" charset="0"/>
          </a:endParaRPr>
        </a:p>
        <a:p>
          <a:pPr marL="225425" lvl="2" indent="-106363" algn="l" defTabSz="622300">
            <a:lnSpc>
              <a:spcPct val="90000"/>
            </a:lnSpc>
            <a:spcBef>
              <a:spcPct val="0"/>
            </a:spcBef>
            <a:spcAft>
              <a:spcPct val="15000"/>
            </a:spcAft>
            <a:buChar char="••"/>
          </a:pPr>
          <a:r>
            <a:rPr kumimoji="0" lang="en-US" sz="1400" b="0" i="0" u="none" strike="noStrike" kern="1200" cap="none" normalizeH="0" baseline="0" smtClean="0">
              <a:ln/>
              <a:effectLst/>
              <a:latin typeface="+mn-lt"/>
              <a:cs typeface="Arial" charset="0"/>
            </a:rPr>
            <a:t>HTTP: AV+URL Filtering</a:t>
          </a:r>
          <a:endParaRPr kumimoji="0" lang="en-US" sz="1400" b="0" i="0" u="none" strike="noStrike" kern="1200" cap="none" normalizeH="0" baseline="0" dirty="0" smtClean="0">
            <a:ln/>
            <a:effectLst/>
            <a:latin typeface="+mn-lt"/>
            <a:cs typeface="Arial" charset="0"/>
          </a:endParaRPr>
        </a:p>
        <a:p>
          <a:pPr marL="225425" lvl="2" indent="-106363" algn="l" defTabSz="622300">
            <a:lnSpc>
              <a:spcPct val="90000"/>
            </a:lnSpc>
            <a:spcBef>
              <a:spcPct val="0"/>
            </a:spcBef>
            <a:spcAft>
              <a:spcPct val="15000"/>
            </a:spcAft>
            <a:buChar char="••"/>
          </a:pPr>
          <a:r>
            <a:rPr kumimoji="0" lang="en-US" sz="1400" b="0" i="0" u="none" strike="noStrike" kern="1200" cap="none" normalizeH="0" baseline="0" smtClean="0">
              <a:ln/>
              <a:effectLst/>
              <a:latin typeface="+mn-lt"/>
              <a:cs typeface="Arial" charset="0"/>
            </a:rPr>
            <a:t>Email: AV+Anti-Spam</a:t>
          </a:r>
          <a:endParaRPr kumimoji="0" lang="en-US" sz="1400" b="0" i="0" u="none" strike="noStrike" kern="1200" cap="none" normalizeH="0" baseline="0" dirty="0" smtClean="0">
            <a:ln/>
            <a:effectLst/>
            <a:latin typeface="+mn-lt"/>
            <a:cs typeface="Arial" charset="0"/>
          </a:endParaRPr>
        </a:p>
        <a:p>
          <a:pPr marL="225425" lvl="2" indent="-106363" algn="l" defTabSz="622300">
            <a:lnSpc>
              <a:spcPct val="90000"/>
            </a:lnSpc>
            <a:spcBef>
              <a:spcPct val="0"/>
            </a:spcBef>
            <a:spcAft>
              <a:spcPct val="15000"/>
            </a:spcAft>
            <a:buChar char="••"/>
          </a:pPr>
          <a:r>
            <a:rPr kumimoji="0" lang="en-US" sz="1400" b="0" i="0" u="none" strike="noStrike" kern="1200" cap="none" normalizeH="0" baseline="0" smtClean="0">
              <a:ln/>
              <a:effectLst/>
              <a:latin typeface="+mn-lt"/>
              <a:cs typeface="Arial" charset="0"/>
            </a:rPr>
            <a:t>NIS signatures</a:t>
          </a:r>
          <a:endParaRPr kumimoji="0" lang="en-US" sz="1200" b="0" i="0" u="none" strike="noStrike" kern="1200" cap="none" normalizeH="0" baseline="0" dirty="0" smtClean="0">
            <a:ln/>
            <a:effectLst/>
            <a:latin typeface="+mn-lt"/>
            <a:cs typeface="Arial" charset="0"/>
          </a:endParaRPr>
        </a:p>
      </dsp:txBody>
      <dsp:txXfrm>
        <a:off x="5592294" y="2953488"/>
        <a:ext cx="1891060" cy="1411636"/>
      </dsp:txXfrm>
    </dsp:sp>
    <dsp:sp modelId="{2EC8C8D1-7B10-446F-93D5-199387F892A7}">
      <dsp:nvSpPr>
        <dsp:cNvPr id="0" name=""/>
        <dsp:cNvSpPr/>
      </dsp:nvSpPr>
      <dsp:spPr>
        <a:xfrm>
          <a:off x="5592294" y="4365125"/>
          <a:ext cx="1891060" cy="6070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3340" tIns="0" rIns="17780" bIns="0" numCol="1" spcCol="1270" anchor="ctr" anchorCtr="0">
          <a:noAutofit/>
        </a:bodyPr>
        <a:lstStyle/>
        <a:p>
          <a:pPr marL="0" lvl="0" indent="0" algn="l" defTabSz="622300">
            <a:lnSpc>
              <a:spcPct val="90000"/>
            </a:lnSpc>
            <a:spcBef>
              <a:spcPct val="0"/>
            </a:spcBef>
            <a:spcAft>
              <a:spcPct val="35000"/>
            </a:spcAft>
          </a:pPr>
          <a:r>
            <a:rPr kumimoji="0" lang="en-US" sz="1400" b="1" i="0" u="none" strike="noStrike" kern="1200" cap="none" normalizeH="0" baseline="0" dirty="0" smtClean="0">
              <a:ln/>
              <a:effectLst/>
              <a:latin typeface="+mn-lt"/>
              <a:cs typeface="Arial" charset="0"/>
            </a:rPr>
            <a:t>Subscription Services</a:t>
          </a:r>
        </a:p>
      </dsp:txBody>
      <dsp:txXfrm>
        <a:off x="5592294" y="4365125"/>
        <a:ext cx="1331732" cy="607003"/>
      </dsp:txXfrm>
    </dsp:sp>
    <dsp:sp modelId="{5228C018-65E0-4FAA-90F0-23C289EF12AF}">
      <dsp:nvSpPr>
        <dsp:cNvPr id="0" name=""/>
        <dsp:cNvSpPr/>
      </dsp:nvSpPr>
      <dsp:spPr>
        <a:xfrm>
          <a:off x="6977522" y="4461542"/>
          <a:ext cx="661871" cy="661871"/>
        </a:xfrm>
        <a:prstGeom prst="ellipse">
          <a:avLst/>
        </a:prstGeom>
        <a:blipFill rotWithShape="0">
          <a:blip xmlns:r="http://schemas.openxmlformats.org/officeDocument/2006/relationships" r:embed="rId5"/>
          <a:stretch>
            <a:fillRect/>
          </a:stretch>
        </a:blip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12DB27C-60B7-47B2-B046-75CF17D39565}">
      <dsp:nvSpPr>
        <dsp:cNvPr id="0" name=""/>
        <dsp:cNvSpPr/>
      </dsp:nvSpPr>
      <dsp:spPr>
        <a:xfrm rot="5400000">
          <a:off x="5180618" y="-1818242"/>
          <a:ext cx="782458" cy="5239380"/>
        </a:xfrm>
        <a:prstGeom prst="round2SameRect">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128016" algn="l" defTabSz="533400" rtl="0">
            <a:lnSpc>
              <a:spcPct val="110000"/>
            </a:lnSpc>
            <a:spcBef>
              <a:spcPct val="0"/>
            </a:spcBef>
            <a:spcAft>
              <a:spcPts val="0"/>
            </a:spcAft>
            <a:buChar char="••"/>
          </a:pPr>
          <a:r>
            <a:rPr lang="en-US" sz="1200" kern="1200" dirty="0" smtClean="0">
              <a:latin typeface="Segoe UI" pitchFamily="34" charset="0"/>
              <a:ea typeface="Segoe UI" pitchFamily="34" charset="0"/>
              <a:cs typeface="Segoe UI" pitchFamily="34" charset="0"/>
            </a:rPr>
            <a:t>Authenticating proxy with security</a:t>
          </a:r>
          <a:endParaRPr lang="en-US" sz="1200" kern="1200" dirty="0">
            <a:latin typeface="Segoe UI" pitchFamily="34" charset="0"/>
            <a:ea typeface="Segoe UI" pitchFamily="34" charset="0"/>
            <a:cs typeface="Segoe UI" pitchFamily="34" charset="0"/>
          </a:endParaRPr>
        </a:p>
        <a:p>
          <a:pPr marL="0" lvl="1" indent="-128016" algn="l" defTabSz="533400" rtl="0">
            <a:lnSpc>
              <a:spcPct val="110000"/>
            </a:lnSpc>
            <a:spcBef>
              <a:spcPct val="0"/>
            </a:spcBef>
            <a:spcAft>
              <a:spcPts val="0"/>
            </a:spcAft>
            <a:buChar char="••"/>
          </a:pPr>
          <a:r>
            <a:rPr lang="en-US" sz="1200" kern="1200" dirty="0" smtClean="0">
              <a:latin typeface="Segoe UI" pitchFamily="34" charset="0"/>
              <a:ea typeface="Segoe UI" pitchFamily="34" charset="0"/>
              <a:cs typeface="Segoe UI" pitchFamily="34" charset="0"/>
            </a:rPr>
            <a:t>Web anti-malware and URL filtering</a:t>
          </a:r>
          <a:endParaRPr lang="en-US" sz="1200" kern="1200" dirty="0">
            <a:latin typeface="Segoe UI" pitchFamily="34" charset="0"/>
            <a:ea typeface="Segoe UI" pitchFamily="34" charset="0"/>
            <a:cs typeface="Segoe UI" pitchFamily="34" charset="0"/>
          </a:endParaRPr>
        </a:p>
        <a:p>
          <a:pPr marL="0" lvl="1" indent="-128016" algn="l" defTabSz="533400" rtl="0">
            <a:lnSpc>
              <a:spcPct val="110000"/>
            </a:lnSpc>
            <a:spcBef>
              <a:spcPct val="0"/>
            </a:spcBef>
            <a:spcAft>
              <a:spcPts val="0"/>
            </a:spcAft>
            <a:buChar char="••"/>
          </a:pPr>
          <a:r>
            <a:rPr lang="en-US" sz="1200" kern="1200" dirty="0" smtClean="0">
              <a:latin typeface="Segoe UI" pitchFamily="34" charset="0"/>
              <a:ea typeface="Segoe UI" pitchFamily="34" charset="0"/>
              <a:cs typeface="Segoe UI" pitchFamily="34" charset="0"/>
            </a:rPr>
            <a:t>Inspection of HTTP and HTTPS traffic</a:t>
          </a:r>
          <a:endParaRPr lang="en-US" sz="1200" kern="1200" dirty="0">
            <a:latin typeface="Segoe UI" pitchFamily="34" charset="0"/>
            <a:ea typeface="Segoe UI" pitchFamily="34" charset="0"/>
            <a:cs typeface="Segoe UI" pitchFamily="34" charset="0"/>
          </a:endParaRPr>
        </a:p>
      </dsp:txBody>
      <dsp:txXfrm rot="5400000">
        <a:off x="5180618" y="-1818242"/>
        <a:ext cx="782458" cy="5239380"/>
      </dsp:txXfrm>
    </dsp:sp>
    <dsp:sp modelId="{6B1B632C-3B2A-4098-AA2E-53F6C87D2647}">
      <dsp:nvSpPr>
        <dsp:cNvPr id="0" name=""/>
        <dsp:cNvSpPr/>
      </dsp:nvSpPr>
      <dsp:spPr>
        <a:xfrm>
          <a:off x="62549" y="320684"/>
          <a:ext cx="3017520" cy="976301"/>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Secure Web Gateway</a:t>
          </a:r>
          <a:endParaRPr lang="en-US" sz="2400" kern="1200" dirty="0"/>
        </a:p>
      </dsp:txBody>
      <dsp:txXfrm>
        <a:off x="62549" y="320684"/>
        <a:ext cx="3017520" cy="976301"/>
      </dsp:txXfrm>
    </dsp:sp>
    <dsp:sp modelId="{538CC1E5-AA38-4468-B62F-7D5E6860D54D}">
      <dsp:nvSpPr>
        <dsp:cNvPr id="0" name=""/>
        <dsp:cNvSpPr/>
      </dsp:nvSpPr>
      <dsp:spPr>
        <a:xfrm rot="5400000">
          <a:off x="5180618" y="-600679"/>
          <a:ext cx="782458" cy="5239380"/>
        </a:xfrm>
        <a:prstGeom prst="round2SameRect">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128016" algn="l" defTabSz="533400">
            <a:lnSpc>
              <a:spcPct val="110000"/>
            </a:lnSpc>
            <a:spcBef>
              <a:spcPct val="0"/>
            </a:spcBef>
            <a:spcAft>
              <a:spcPts val="0"/>
            </a:spcAft>
            <a:buChar char="••"/>
          </a:pPr>
          <a:r>
            <a:rPr lang="en-US" sz="1200" kern="1200" dirty="0" smtClean="0">
              <a:latin typeface="Segoe UI" pitchFamily="34" charset="0"/>
              <a:ea typeface="Segoe UI" pitchFamily="34" charset="0"/>
              <a:cs typeface="Segoe UI" pitchFamily="34" charset="0"/>
            </a:rPr>
            <a:t>All-in-one solution for </a:t>
          </a:r>
          <a:r>
            <a:rPr lang="en-US" sz="1200" b="1" kern="1200" dirty="0" smtClean="0">
              <a:latin typeface="Segoe UI" pitchFamily="34" charset="0"/>
              <a:ea typeface="Segoe UI" pitchFamily="34" charset="0"/>
              <a:cs typeface="Segoe UI" pitchFamily="34" charset="0"/>
            </a:rPr>
            <a:t>medium businesses</a:t>
          </a:r>
          <a:r>
            <a:rPr lang="en-US" sz="1200" kern="1200" dirty="0" smtClean="0">
              <a:latin typeface="Segoe UI" pitchFamily="34" charset="0"/>
              <a:ea typeface="Segoe UI" pitchFamily="34" charset="0"/>
              <a:cs typeface="Segoe UI" pitchFamily="34" charset="0"/>
            </a:rPr>
            <a:t> and for </a:t>
          </a:r>
          <a:r>
            <a:rPr lang="en-US" sz="1200" b="1" kern="1200" dirty="0" smtClean="0">
              <a:latin typeface="Segoe UI" pitchFamily="34" charset="0"/>
              <a:ea typeface="Segoe UI" pitchFamily="34" charset="0"/>
              <a:cs typeface="Segoe UI" pitchFamily="34" charset="0"/>
            </a:rPr>
            <a:t>branch offices</a:t>
          </a:r>
          <a:endParaRPr lang="en-US" sz="1200" b="1" kern="1200" dirty="0">
            <a:latin typeface="Segoe UI" pitchFamily="34" charset="0"/>
            <a:ea typeface="Segoe UI" pitchFamily="34" charset="0"/>
            <a:cs typeface="Segoe UI" pitchFamily="34" charset="0"/>
          </a:endParaRPr>
        </a:p>
        <a:p>
          <a:pPr marL="0" lvl="1" indent="-128016" algn="l" defTabSz="533400">
            <a:lnSpc>
              <a:spcPct val="110000"/>
            </a:lnSpc>
            <a:spcBef>
              <a:spcPct val="0"/>
            </a:spcBef>
            <a:spcAft>
              <a:spcPts val="0"/>
            </a:spcAft>
            <a:buChar char="••"/>
          </a:pPr>
          <a:r>
            <a:rPr lang="en-US" sz="1200" kern="1200" dirty="0" smtClean="0">
              <a:latin typeface="Segoe UI" pitchFamily="34" charset="0"/>
              <a:ea typeface="Segoe UI" pitchFamily="34" charset="0"/>
              <a:cs typeface="Segoe UI" pitchFamily="34" charset="0"/>
            </a:rPr>
            <a:t>Firewall, Proxy, VPN, IPS, Email relay in a single box</a:t>
          </a:r>
          <a:endParaRPr lang="en-US" sz="1200" kern="1200" dirty="0">
            <a:latin typeface="Segoe UI" pitchFamily="34" charset="0"/>
            <a:ea typeface="Segoe UI" pitchFamily="34" charset="0"/>
            <a:cs typeface="Segoe UI" pitchFamily="34" charset="0"/>
          </a:endParaRPr>
        </a:p>
      </dsp:txBody>
      <dsp:txXfrm rot="5400000">
        <a:off x="5180618" y="-600679"/>
        <a:ext cx="782458" cy="5239380"/>
      </dsp:txXfrm>
    </dsp:sp>
    <dsp:sp modelId="{50A1D7FF-2679-4977-835F-DEDF547B1DC6}">
      <dsp:nvSpPr>
        <dsp:cNvPr id="0" name=""/>
        <dsp:cNvSpPr/>
      </dsp:nvSpPr>
      <dsp:spPr>
        <a:xfrm>
          <a:off x="62549" y="1538054"/>
          <a:ext cx="3017520" cy="976301"/>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Unified Threat Management (UTM)</a:t>
          </a:r>
          <a:endParaRPr lang="en-US" sz="2400" kern="1200" dirty="0"/>
        </a:p>
      </dsp:txBody>
      <dsp:txXfrm>
        <a:off x="62549" y="1538054"/>
        <a:ext cx="3017520" cy="976301"/>
      </dsp:txXfrm>
    </dsp:sp>
    <dsp:sp modelId="{F3BD1ADB-B209-46D7-86D4-306547FC3921}">
      <dsp:nvSpPr>
        <dsp:cNvPr id="0" name=""/>
        <dsp:cNvSpPr/>
      </dsp:nvSpPr>
      <dsp:spPr>
        <a:xfrm rot="5400000">
          <a:off x="5180618" y="652060"/>
          <a:ext cx="782458" cy="5239380"/>
        </a:xfrm>
        <a:prstGeom prst="round2SameRect">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128016" algn="l" defTabSz="533400">
            <a:lnSpc>
              <a:spcPct val="110000"/>
            </a:lnSpc>
            <a:spcBef>
              <a:spcPct val="0"/>
            </a:spcBef>
            <a:spcAft>
              <a:spcPts val="0"/>
            </a:spcAft>
            <a:buChar char="••"/>
          </a:pPr>
          <a:r>
            <a:rPr lang="en-US" sz="1200" kern="1200" dirty="0" smtClean="0">
              <a:latin typeface="Segoe UI" pitchFamily="34" charset="0"/>
              <a:ea typeface="Segoe UI" pitchFamily="34" charset="0"/>
              <a:cs typeface="Segoe UI" pitchFamily="34" charset="0"/>
            </a:rPr>
            <a:t>Dial-in VPN</a:t>
          </a:r>
          <a:endParaRPr lang="en-US" sz="1200" kern="1200" dirty="0">
            <a:latin typeface="Segoe UI" pitchFamily="34" charset="0"/>
            <a:ea typeface="Segoe UI" pitchFamily="34" charset="0"/>
            <a:cs typeface="Segoe UI" pitchFamily="34" charset="0"/>
          </a:endParaRPr>
        </a:p>
        <a:p>
          <a:pPr marL="0" lvl="1" indent="-128016" algn="l" defTabSz="533400">
            <a:lnSpc>
              <a:spcPct val="110000"/>
            </a:lnSpc>
            <a:spcBef>
              <a:spcPct val="0"/>
            </a:spcBef>
            <a:spcAft>
              <a:spcPts val="0"/>
            </a:spcAft>
            <a:buChar char="••"/>
          </a:pPr>
          <a:r>
            <a:rPr lang="en-US" sz="1200" kern="1200" smtClean="0">
              <a:latin typeface="Segoe UI" pitchFamily="34" charset="0"/>
              <a:ea typeface="Segoe UI" pitchFamily="34" charset="0"/>
              <a:cs typeface="Segoe UI" pitchFamily="34" charset="0"/>
            </a:rPr>
            <a:t>Site to site VPN</a:t>
          </a:r>
          <a:endParaRPr lang="en-US" sz="1200" kern="1200" dirty="0">
            <a:latin typeface="Segoe UI" pitchFamily="34" charset="0"/>
            <a:ea typeface="Segoe UI" pitchFamily="34" charset="0"/>
            <a:cs typeface="Segoe UI" pitchFamily="34" charset="0"/>
          </a:endParaRPr>
        </a:p>
        <a:p>
          <a:pPr marL="0" lvl="1" indent="-128016" algn="l" defTabSz="533400">
            <a:lnSpc>
              <a:spcPct val="110000"/>
            </a:lnSpc>
            <a:spcBef>
              <a:spcPct val="0"/>
            </a:spcBef>
            <a:spcAft>
              <a:spcPts val="0"/>
            </a:spcAft>
            <a:buChar char="••"/>
          </a:pPr>
          <a:r>
            <a:rPr lang="en-US" sz="1200" kern="1200" dirty="0" smtClean="0">
              <a:latin typeface="Segoe UI" pitchFamily="34" charset="0"/>
              <a:ea typeface="Segoe UI" pitchFamily="34" charset="0"/>
              <a:cs typeface="Segoe UI" pitchFamily="34" charset="0"/>
            </a:rPr>
            <a:t>Secure Web Publishing</a:t>
          </a:r>
          <a:endParaRPr lang="en-US" sz="1200" kern="1200" dirty="0">
            <a:latin typeface="Segoe UI" pitchFamily="34" charset="0"/>
            <a:ea typeface="Segoe UI" pitchFamily="34" charset="0"/>
            <a:cs typeface="Segoe UI" pitchFamily="34" charset="0"/>
          </a:endParaRPr>
        </a:p>
      </dsp:txBody>
      <dsp:txXfrm rot="5400000">
        <a:off x="5180618" y="652060"/>
        <a:ext cx="782458" cy="5239380"/>
      </dsp:txXfrm>
    </dsp:sp>
    <dsp:sp modelId="{15E5C8C1-ECB7-44CA-B729-12DC7E101F51}">
      <dsp:nvSpPr>
        <dsp:cNvPr id="0" name=""/>
        <dsp:cNvSpPr/>
      </dsp:nvSpPr>
      <dsp:spPr>
        <a:xfrm>
          <a:off x="62549" y="2782805"/>
          <a:ext cx="3017520" cy="976301"/>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Remote Access Gateway</a:t>
          </a:r>
          <a:endParaRPr lang="en-US" sz="2400" kern="1200" dirty="0"/>
        </a:p>
      </dsp:txBody>
      <dsp:txXfrm>
        <a:off x="62549" y="2782805"/>
        <a:ext cx="3017520" cy="976301"/>
      </dsp:txXfrm>
    </dsp:sp>
    <dsp:sp modelId="{3591E8BA-C28E-44BB-B37E-DAFC1526BDDD}">
      <dsp:nvSpPr>
        <dsp:cNvPr id="0" name=""/>
        <dsp:cNvSpPr/>
      </dsp:nvSpPr>
      <dsp:spPr>
        <a:xfrm rot="5400000">
          <a:off x="5180618" y="1887534"/>
          <a:ext cx="782458" cy="5239380"/>
        </a:xfrm>
        <a:prstGeom prst="round2SameRect">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128016" algn="l" defTabSz="533400">
            <a:lnSpc>
              <a:spcPct val="110000"/>
            </a:lnSpc>
            <a:spcBef>
              <a:spcPct val="0"/>
            </a:spcBef>
            <a:spcAft>
              <a:spcPts val="0"/>
            </a:spcAft>
            <a:buChar char="••"/>
          </a:pPr>
          <a:r>
            <a:rPr lang="en-US" sz="1200" kern="1200" smtClean="0">
              <a:latin typeface="Segoe UI" pitchFamily="34" charset="0"/>
              <a:ea typeface="Segoe UI" pitchFamily="34" charset="0"/>
              <a:cs typeface="Segoe UI" pitchFamily="34" charset="0"/>
            </a:rPr>
            <a:t>Anti Spam</a:t>
          </a:r>
          <a:endParaRPr lang="en-US" sz="1200" kern="1200" dirty="0">
            <a:latin typeface="Segoe UI" pitchFamily="34" charset="0"/>
            <a:ea typeface="Segoe UI" pitchFamily="34" charset="0"/>
            <a:cs typeface="Segoe UI" pitchFamily="34" charset="0"/>
          </a:endParaRPr>
        </a:p>
        <a:p>
          <a:pPr marL="0" lvl="1" indent="-128016" algn="l" defTabSz="533400">
            <a:lnSpc>
              <a:spcPct val="110000"/>
            </a:lnSpc>
            <a:spcBef>
              <a:spcPct val="0"/>
            </a:spcBef>
            <a:spcAft>
              <a:spcPts val="0"/>
            </a:spcAft>
            <a:buChar char="••"/>
          </a:pPr>
          <a:r>
            <a:rPr lang="en-US" sz="1200" kern="1200" smtClean="0">
              <a:latin typeface="Segoe UI" pitchFamily="34" charset="0"/>
              <a:ea typeface="Segoe UI" pitchFamily="34" charset="0"/>
              <a:cs typeface="Segoe UI" pitchFamily="34" charset="0"/>
            </a:rPr>
            <a:t>Anti Virus</a:t>
          </a:r>
          <a:endParaRPr lang="en-US" sz="1200" kern="1200" dirty="0">
            <a:latin typeface="Segoe UI" pitchFamily="34" charset="0"/>
            <a:ea typeface="Segoe UI" pitchFamily="34" charset="0"/>
            <a:cs typeface="Segoe UI" pitchFamily="34" charset="0"/>
          </a:endParaRPr>
        </a:p>
        <a:p>
          <a:pPr marL="0" lvl="1" indent="-128016" algn="l" defTabSz="533400">
            <a:lnSpc>
              <a:spcPct val="110000"/>
            </a:lnSpc>
            <a:spcBef>
              <a:spcPct val="0"/>
            </a:spcBef>
            <a:spcAft>
              <a:spcPts val="0"/>
            </a:spcAft>
            <a:buChar char="••"/>
          </a:pPr>
          <a:r>
            <a:rPr lang="en-US" sz="1200" kern="1200" smtClean="0">
              <a:latin typeface="Segoe UI" pitchFamily="34" charset="0"/>
              <a:ea typeface="Segoe UI" pitchFamily="34" charset="0"/>
              <a:cs typeface="Segoe UI" pitchFamily="34" charset="0"/>
            </a:rPr>
            <a:t>Email Filtering</a:t>
          </a:r>
          <a:endParaRPr lang="en-US" sz="1200" kern="1200" dirty="0">
            <a:latin typeface="Segoe UI" pitchFamily="34" charset="0"/>
            <a:ea typeface="Segoe UI" pitchFamily="34" charset="0"/>
            <a:cs typeface="Segoe UI" pitchFamily="34" charset="0"/>
          </a:endParaRPr>
        </a:p>
      </dsp:txBody>
      <dsp:txXfrm rot="5400000">
        <a:off x="5180618" y="1887534"/>
        <a:ext cx="782458" cy="5239380"/>
      </dsp:txXfrm>
    </dsp:sp>
    <dsp:sp modelId="{21F8927D-5671-4958-8ADC-EA57C4562531}">
      <dsp:nvSpPr>
        <dsp:cNvPr id="0" name=""/>
        <dsp:cNvSpPr/>
      </dsp:nvSpPr>
      <dsp:spPr>
        <a:xfrm>
          <a:off x="62549" y="4027557"/>
          <a:ext cx="3017520" cy="976301"/>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Secure Email Relay</a:t>
          </a:r>
          <a:endParaRPr lang="en-US" sz="2400" kern="1200" dirty="0"/>
        </a:p>
      </dsp:txBody>
      <dsp:txXfrm>
        <a:off x="62549" y="4027557"/>
        <a:ext cx="3017520" cy="976301"/>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535FDCA-E076-43E1-92B6-02801D440C0C}">
      <dsp:nvSpPr>
        <dsp:cNvPr id="0" name=""/>
        <dsp:cNvSpPr/>
      </dsp:nvSpPr>
      <dsp:spPr>
        <a:xfrm>
          <a:off x="3352164" y="3904"/>
          <a:ext cx="5028247" cy="1135668"/>
        </a:xfrm>
        <a:prstGeom prst="rightArrow">
          <a:avLst>
            <a:gd name="adj1" fmla="val 75000"/>
            <a:gd name="adj2" fmla="val 50000"/>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255" tIns="8255" rIns="8255" bIns="8255" numCol="1" spcCol="1270" anchor="ctr" anchorCtr="0">
          <a:noAutofit/>
        </a:bodyPr>
        <a:lstStyle/>
        <a:p>
          <a:pPr marL="192024" lvl="1" indent="-128016" algn="l" defTabSz="577850" rtl="0">
            <a:lnSpc>
              <a:spcPct val="110000"/>
            </a:lnSpc>
            <a:spcBef>
              <a:spcPct val="0"/>
            </a:spcBef>
            <a:spcAft>
              <a:spcPts val="0"/>
            </a:spcAft>
            <a:buChar char="••"/>
          </a:pPr>
          <a:r>
            <a:rPr lang="en-US" sz="1300" kern="1200" dirty="0" smtClean="0">
              <a:latin typeface="Segoe UI" pitchFamily="34" charset="0"/>
              <a:ea typeface="Segoe UI" pitchFamily="34" charset="0"/>
              <a:cs typeface="Segoe UI" pitchFamily="34" charset="0"/>
            </a:rPr>
            <a:t>Download scanning of web pages</a:t>
          </a:r>
          <a:endParaRPr lang="en-US" sz="1300" kern="1200" dirty="0">
            <a:latin typeface="Segoe UI" pitchFamily="34" charset="0"/>
            <a:ea typeface="Segoe UI" pitchFamily="34" charset="0"/>
            <a:cs typeface="Segoe UI" pitchFamily="34" charset="0"/>
          </a:endParaRPr>
        </a:p>
        <a:p>
          <a:pPr marL="192024" lvl="1" indent="-128016" algn="l" defTabSz="577850" rtl="0">
            <a:lnSpc>
              <a:spcPct val="110000"/>
            </a:lnSpc>
            <a:spcBef>
              <a:spcPct val="0"/>
            </a:spcBef>
            <a:spcAft>
              <a:spcPts val="0"/>
            </a:spcAft>
            <a:buChar char="••"/>
          </a:pPr>
          <a:r>
            <a:rPr lang="en-US" sz="1300" kern="1200" dirty="0" smtClean="0">
              <a:latin typeface="Segoe UI" pitchFamily="34" charset="0"/>
              <a:ea typeface="Segoe UI" pitchFamily="34" charset="0"/>
              <a:cs typeface="Segoe UI" pitchFamily="34" charset="0"/>
            </a:rPr>
            <a:t>Integrated Microsoft anti-malware engine</a:t>
          </a:r>
          <a:endParaRPr lang="en-US" sz="1300" kern="1200" dirty="0">
            <a:latin typeface="Segoe UI" pitchFamily="34" charset="0"/>
            <a:ea typeface="Segoe UI" pitchFamily="34" charset="0"/>
            <a:cs typeface="Segoe UI" pitchFamily="34" charset="0"/>
          </a:endParaRPr>
        </a:p>
        <a:p>
          <a:pPr marL="192024" lvl="1" indent="-128016" algn="l" defTabSz="577850" rtl="0">
            <a:lnSpc>
              <a:spcPct val="110000"/>
            </a:lnSpc>
            <a:spcBef>
              <a:spcPct val="0"/>
            </a:spcBef>
            <a:spcAft>
              <a:spcPts val="0"/>
            </a:spcAft>
            <a:buChar char="••"/>
          </a:pPr>
          <a:r>
            <a:rPr lang="en-US" sz="1300" kern="1200" dirty="0" smtClean="0">
              <a:latin typeface="Segoe UI" pitchFamily="34" charset="0"/>
              <a:ea typeface="Segoe UI" pitchFamily="34" charset="0"/>
              <a:cs typeface="Segoe UI" pitchFamily="34" charset="0"/>
            </a:rPr>
            <a:t>Inspection settings per rule</a:t>
          </a:r>
          <a:endParaRPr lang="en-US" sz="1300" kern="1200" dirty="0">
            <a:latin typeface="Segoe UI" pitchFamily="34" charset="0"/>
            <a:ea typeface="Segoe UI" pitchFamily="34" charset="0"/>
            <a:cs typeface="Segoe UI" pitchFamily="34" charset="0"/>
          </a:endParaRPr>
        </a:p>
      </dsp:txBody>
      <dsp:txXfrm>
        <a:off x="3352164" y="3904"/>
        <a:ext cx="5028247" cy="1135668"/>
      </dsp:txXfrm>
    </dsp:sp>
    <dsp:sp modelId="{88FA82A4-3F01-46DF-B244-06D3F67C577B}">
      <dsp:nvSpPr>
        <dsp:cNvPr id="0" name=""/>
        <dsp:cNvSpPr/>
      </dsp:nvSpPr>
      <dsp:spPr>
        <a:xfrm>
          <a:off x="0" y="1034"/>
          <a:ext cx="3352164" cy="1141408"/>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en-US" sz="2800" kern="1200" dirty="0" smtClean="0">
              <a:latin typeface="Segoe UI" pitchFamily="34" charset="0"/>
              <a:ea typeface="Segoe UI" pitchFamily="34" charset="0"/>
              <a:cs typeface="Segoe UI" pitchFamily="34" charset="0"/>
            </a:rPr>
            <a:t>Malware Inspection</a:t>
          </a:r>
          <a:endParaRPr lang="en-US" sz="2800" kern="1200" dirty="0">
            <a:latin typeface="Segoe UI" pitchFamily="34" charset="0"/>
            <a:ea typeface="Segoe UI" pitchFamily="34" charset="0"/>
            <a:cs typeface="Segoe UI" pitchFamily="34" charset="0"/>
          </a:endParaRPr>
        </a:p>
      </dsp:txBody>
      <dsp:txXfrm>
        <a:off x="0" y="1034"/>
        <a:ext cx="3352164" cy="1141408"/>
      </dsp:txXfrm>
    </dsp:sp>
    <dsp:sp modelId="{E095E7AF-2083-451B-AEAB-D6016C841A5B}">
      <dsp:nvSpPr>
        <dsp:cNvPr id="0" name=""/>
        <dsp:cNvSpPr/>
      </dsp:nvSpPr>
      <dsp:spPr>
        <a:xfrm>
          <a:off x="3352164" y="1356341"/>
          <a:ext cx="5028247" cy="1135668"/>
        </a:xfrm>
        <a:prstGeom prst="rightArrow">
          <a:avLst>
            <a:gd name="adj1" fmla="val 75000"/>
            <a:gd name="adj2" fmla="val 50000"/>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255" tIns="8255" rIns="8255" bIns="8255" numCol="1" spcCol="1270" anchor="ctr" anchorCtr="0">
          <a:noAutofit/>
        </a:bodyPr>
        <a:lstStyle/>
        <a:p>
          <a:pPr marL="192024" lvl="1" indent="-128016" algn="l" defTabSz="577850" rtl="0">
            <a:lnSpc>
              <a:spcPct val="110000"/>
            </a:lnSpc>
            <a:spcBef>
              <a:spcPct val="0"/>
            </a:spcBef>
            <a:spcAft>
              <a:spcPts val="0"/>
            </a:spcAft>
            <a:buChar char="••"/>
          </a:pPr>
          <a:r>
            <a:rPr lang="en-US" sz="1300" kern="1200" dirty="0" smtClean="0">
              <a:latin typeface="Segoe UI" pitchFamily="34" charset="0"/>
              <a:ea typeface="Segoe UI" pitchFamily="34" charset="0"/>
              <a:cs typeface="Segoe UI" pitchFamily="34" charset="0"/>
            </a:rPr>
            <a:t>URL category sets and exclusions</a:t>
          </a:r>
          <a:endParaRPr lang="en-US" sz="1300" kern="1200" dirty="0">
            <a:latin typeface="Segoe UI" pitchFamily="34" charset="0"/>
            <a:ea typeface="Segoe UI" pitchFamily="34" charset="0"/>
            <a:cs typeface="Segoe UI" pitchFamily="34" charset="0"/>
          </a:endParaRPr>
        </a:p>
        <a:p>
          <a:pPr marL="192024" lvl="1" indent="-128016" algn="l" defTabSz="577850" rtl="0">
            <a:lnSpc>
              <a:spcPct val="110000"/>
            </a:lnSpc>
            <a:spcBef>
              <a:spcPct val="0"/>
            </a:spcBef>
            <a:spcAft>
              <a:spcPts val="0"/>
            </a:spcAft>
            <a:buChar char="••"/>
          </a:pPr>
          <a:r>
            <a:rPr lang="en-US" sz="1300" kern="1200" dirty="0" smtClean="0">
              <a:latin typeface="Segoe UI" pitchFamily="34" charset="0"/>
              <a:ea typeface="Segoe UI" pitchFamily="34" charset="0"/>
              <a:cs typeface="Segoe UI" pitchFamily="34" charset="0"/>
            </a:rPr>
            <a:t>Integrated with forward proxy</a:t>
          </a:r>
          <a:endParaRPr lang="en-US" sz="1300" kern="1200" dirty="0">
            <a:latin typeface="Segoe UI" pitchFamily="34" charset="0"/>
            <a:ea typeface="Segoe UI" pitchFamily="34" charset="0"/>
            <a:cs typeface="Segoe UI" pitchFamily="34" charset="0"/>
          </a:endParaRPr>
        </a:p>
        <a:p>
          <a:pPr marL="192024" lvl="1" indent="-128016" algn="l" defTabSz="577850" rtl="0">
            <a:lnSpc>
              <a:spcPct val="110000"/>
            </a:lnSpc>
            <a:spcBef>
              <a:spcPct val="0"/>
            </a:spcBef>
            <a:spcAft>
              <a:spcPts val="0"/>
            </a:spcAft>
            <a:buChar char="••"/>
          </a:pPr>
          <a:r>
            <a:rPr lang="en-US" sz="1300" kern="1200" dirty="0" smtClean="0">
              <a:latin typeface="Segoe UI" pitchFamily="34" charset="0"/>
              <a:ea typeface="Segoe UI" pitchFamily="34" charset="0"/>
              <a:cs typeface="Segoe UI" pitchFamily="34" charset="0"/>
            </a:rPr>
            <a:t>Integrated with Microsoft Reputation Services </a:t>
          </a:r>
          <a:endParaRPr lang="en-US" sz="1300" kern="1200" dirty="0">
            <a:latin typeface="Segoe UI" pitchFamily="34" charset="0"/>
            <a:ea typeface="Segoe UI" pitchFamily="34" charset="0"/>
            <a:cs typeface="Segoe UI" pitchFamily="34" charset="0"/>
          </a:endParaRPr>
        </a:p>
      </dsp:txBody>
      <dsp:txXfrm>
        <a:off x="3352164" y="1356341"/>
        <a:ext cx="5028247" cy="1135668"/>
      </dsp:txXfrm>
    </dsp:sp>
    <dsp:sp modelId="{A40CA9AE-BE52-4CF4-B748-3431FF7E85AC}">
      <dsp:nvSpPr>
        <dsp:cNvPr id="0" name=""/>
        <dsp:cNvSpPr/>
      </dsp:nvSpPr>
      <dsp:spPr>
        <a:xfrm>
          <a:off x="0" y="1353471"/>
          <a:ext cx="3352164" cy="1141408"/>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en-US" sz="2800" kern="1200" dirty="0" smtClean="0">
              <a:latin typeface="Segoe UI" pitchFamily="34" charset="0"/>
              <a:ea typeface="Segoe UI" pitchFamily="34" charset="0"/>
              <a:cs typeface="Segoe UI" pitchFamily="34" charset="0"/>
            </a:rPr>
            <a:t>URL Filtering</a:t>
          </a:r>
          <a:endParaRPr lang="en-US" sz="2800" kern="1200" dirty="0">
            <a:latin typeface="Segoe UI" pitchFamily="34" charset="0"/>
            <a:ea typeface="Segoe UI" pitchFamily="34" charset="0"/>
            <a:cs typeface="Segoe UI" pitchFamily="34" charset="0"/>
          </a:endParaRPr>
        </a:p>
      </dsp:txBody>
      <dsp:txXfrm>
        <a:off x="0" y="1353471"/>
        <a:ext cx="3352164" cy="1141408"/>
      </dsp:txXfrm>
    </dsp:sp>
    <dsp:sp modelId="{2C381E11-34DB-4283-8678-1C9B055A7EAE}">
      <dsp:nvSpPr>
        <dsp:cNvPr id="0" name=""/>
        <dsp:cNvSpPr/>
      </dsp:nvSpPr>
      <dsp:spPr>
        <a:xfrm>
          <a:off x="3352164" y="2708778"/>
          <a:ext cx="5028247" cy="1135668"/>
        </a:xfrm>
        <a:prstGeom prst="rightArrow">
          <a:avLst>
            <a:gd name="adj1" fmla="val 75000"/>
            <a:gd name="adj2" fmla="val 50000"/>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255" tIns="8255" rIns="8255" bIns="8255" numCol="1" spcCol="1270" anchor="ctr" anchorCtr="0">
          <a:noAutofit/>
        </a:bodyPr>
        <a:lstStyle/>
        <a:p>
          <a:pPr marL="192024" lvl="1" indent="-128016" algn="l" defTabSz="577850" rtl="0">
            <a:lnSpc>
              <a:spcPct val="110000"/>
            </a:lnSpc>
            <a:spcBef>
              <a:spcPct val="0"/>
            </a:spcBef>
            <a:spcAft>
              <a:spcPts val="0"/>
            </a:spcAft>
            <a:buChar char="••"/>
          </a:pPr>
          <a:r>
            <a:rPr lang="en-US" sz="1300" kern="1200" dirty="0" smtClean="0">
              <a:latin typeface="Segoe UI" pitchFamily="34" charset="0"/>
              <a:ea typeface="Segoe UI" pitchFamily="34" charset="0"/>
              <a:cs typeface="Segoe UI" pitchFamily="34" charset="0"/>
            </a:rPr>
            <a:t>URL filtering, malware scanning and IPS protection</a:t>
          </a:r>
          <a:endParaRPr lang="en-US" sz="1300" kern="1200" dirty="0">
            <a:latin typeface="Segoe UI" pitchFamily="34" charset="0"/>
            <a:ea typeface="Segoe UI" pitchFamily="34" charset="0"/>
            <a:cs typeface="Segoe UI" pitchFamily="34" charset="0"/>
          </a:endParaRPr>
        </a:p>
        <a:p>
          <a:pPr marL="192024" lvl="1" indent="-128016" algn="l" defTabSz="577850" rtl="0">
            <a:lnSpc>
              <a:spcPct val="110000"/>
            </a:lnSpc>
            <a:spcBef>
              <a:spcPct val="0"/>
            </a:spcBef>
            <a:spcAft>
              <a:spcPts val="0"/>
            </a:spcAft>
            <a:buChar char="••"/>
          </a:pPr>
          <a:r>
            <a:rPr lang="en-US" sz="1300" kern="1200" dirty="0" smtClean="0">
              <a:latin typeface="Segoe UI" pitchFamily="34" charset="0"/>
              <a:ea typeface="Segoe UI" pitchFamily="34" charset="0"/>
              <a:cs typeface="Segoe UI" pitchFamily="34" charset="0"/>
            </a:rPr>
            <a:t>TMG Client notification to end users</a:t>
          </a:r>
          <a:endParaRPr lang="en-US" sz="1300" kern="1200" dirty="0">
            <a:latin typeface="Segoe UI" pitchFamily="34" charset="0"/>
            <a:ea typeface="Segoe UI" pitchFamily="34" charset="0"/>
            <a:cs typeface="Segoe UI" pitchFamily="34" charset="0"/>
          </a:endParaRPr>
        </a:p>
      </dsp:txBody>
      <dsp:txXfrm>
        <a:off x="3352164" y="2708778"/>
        <a:ext cx="5028247" cy="1135668"/>
      </dsp:txXfrm>
    </dsp:sp>
    <dsp:sp modelId="{63B36E42-F490-45DD-BC56-F646ECE2C382}">
      <dsp:nvSpPr>
        <dsp:cNvPr id="0" name=""/>
        <dsp:cNvSpPr/>
      </dsp:nvSpPr>
      <dsp:spPr>
        <a:xfrm>
          <a:off x="0" y="2705908"/>
          <a:ext cx="3352164" cy="1141408"/>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en-US" sz="2800" kern="1200" dirty="0" smtClean="0">
              <a:latin typeface="Segoe UI" pitchFamily="34" charset="0"/>
              <a:ea typeface="Segoe UI" pitchFamily="34" charset="0"/>
              <a:cs typeface="Segoe UI" pitchFamily="34" charset="0"/>
            </a:rPr>
            <a:t>HTTPS Inspection</a:t>
          </a:r>
          <a:endParaRPr lang="en-US" sz="2800" kern="1200" dirty="0">
            <a:latin typeface="Segoe UI" pitchFamily="34" charset="0"/>
            <a:ea typeface="Segoe UI" pitchFamily="34" charset="0"/>
            <a:cs typeface="Segoe UI" pitchFamily="34" charset="0"/>
          </a:endParaRPr>
        </a:p>
      </dsp:txBody>
      <dsp:txXfrm>
        <a:off x="0" y="2705908"/>
        <a:ext cx="3352164" cy="1141408"/>
      </dsp:txXfrm>
    </dsp:sp>
    <dsp:sp modelId="{BB29B065-82A4-4B8F-8EB5-CA38335E94D0}">
      <dsp:nvSpPr>
        <dsp:cNvPr id="0" name=""/>
        <dsp:cNvSpPr/>
      </dsp:nvSpPr>
      <dsp:spPr>
        <a:xfrm>
          <a:off x="3352164" y="4061214"/>
          <a:ext cx="5028247" cy="1135668"/>
        </a:xfrm>
        <a:prstGeom prst="rightArrow">
          <a:avLst>
            <a:gd name="adj1" fmla="val 75000"/>
            <a:gd name="adj2" fmla="val 50000"/>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255" tIns="8255" rIns="8255" bIns="8255" numCol="1" spcCol="1270" anchor="ctr" anchorCtr="0">
          <a:noAutofit/>
        </a:bodyPr>
        <a:lstStyle/>
        <a:p>
          <a:pPr marL="192024" lvl="1" indent="-128016" algn="l" defTabSz="577850" rtl="0">
            <a:lnSpc>
              <a:spcPct val="110000"/>
            </a:lnSpc>
            <a:spcBef>
              <a:spcPct val="0"/>
            </a:spcBef>
            <a:spcAft>
              <a:spcPts val="0"/>
            </a:spcAft>
            <a:buChar char="••"/>
          </a:pPr>
          <a:r>
            <a:rPr lang="en-US" sz="1300" kern="1200" dirty="0" smtClean="0">
              <a:latin typeface="Segoe UI" pitchFamily="34" charset="0"/>
              <a:ea typeface="Segoe UI" pitchFamily="34" charset="0"/>
              <a:cs typeface="Segoe UI" pitchFamily="34" charset="0"/>
            </a:rPr>
            <a:t>New log fields with URL/Malware info</a:t>
          </a:r>
          <a:endParaRPr lang="en-US" sz="1300" kern="1200" dirty="0">
            <a:latin typeface="Segoe UI" pitchFamily="34" charset="0"/>
            <a:ea typeface="Segoe UI" pitchFamily="34" charset="0"/>
            <a:cs typeface="Segoe UI" pitchFamily="34" charset="0"/>
          </a:endParaRPr>
        </a:p>
        <a:p>
          <a:pPr marL="192024" lvl="1" indent="-128016" algn="l" defTabSz="577850" rtl="0">
            <a:lnSpc>
              <a:spcPct val="110000"/>
            </a:lnSpc>
            <a:spcBef>
              <a:spcPct val="0"/>
            </a:spcBef>
            <a:spcAft>
              <a:spcPts val="0"/>
            </a:spcAft>
            <a:buChar char="••"/>
          </a:pPr>
          <a:r>
            <a:rPr lang="en-US" sz="1300" kern="1200" dirty="0" smtClean="0">
              <a:latin typeface="Segoe UI" pitchFamily="34" charset="0"/>
              <a:ea typeface="Segoe UI" pitchFamily="34" charset="0"/>
              <a:cs typeface="Segoe UI" pitchFamily="34" charset="0"/>
            </a:rPr>
            <a:t>SQL Server Reporting Services</a:t>
          </a:r>
          <a:endParaRPr lang="en-US" sz="1300" kern="1200" dirty="0">
            <a:latin typeface="Segoe UI" pitchFamily="34" charset="0"/>
            <a:ea typeface="Segoe UI" pitchFamily="34" charset="0"/>
            <a:cs typeface="Segoe UI" pitchFamily="34" charset="0"/>
          </a:endParaRPr>
        </a:p>
        <a:p>
          <a:pPr marL="192024" lvl="1" indent="-128016" algn="l" defTabSz="577850" rtl="0">
            <a:lnSpc>
              <a:spcPct val="110000"/>
            </a:lnSpc>
            <a:spcBef>
              <a:spcPct val="0"/>
            </a:spcBef>
            <a:spcAft>
              <a:spcPts val="0"/>
            </a:spcAft>
            <a:buChar char="••"/>
          </a:pPr>
          <a:r>
            <a:rPr lang="en-US" sz="1300" kern="1200" dirty="0" smtClean="0">
              <a:latin typeface="Segoe UI" pitchFamily="34" charset="0"/>
              <a:ea typeface="Segoe UI" pitchFamily="34" charset="0"/>
              <a:cs typeface="Segoe UI" pitchFamily="34" charset="0"/>
            </a:rPr>
            <a:t>Customizable reports</a:t>
          </a:r>
          <a:endParaRPr lang="en-US" sz="1300" kern="1200" dirty="0">
            <a:latin typeface="Segoe UI" pitchFamily="34" charset="0"/>
            <a:ea typeface="Segoe UI" pitchFamily="34" charset="0"/>
            <a:cs typeface="Segoe UI" pitchFamily="34" charset="0"/>
          </a:endParaRPr>
        </a:p>
      </dsp:txBody>
      <dsp:txXfrm>
        <a:off x="3352164" y="4061214"/>
        <a:ext cx="5028247" cy="1135668"/>
      </dsp:txXfrm>
    </dsp:sp>
    <dsp:sp modelId="{459D3DF1-95CB-4D18-AD09-768762BCE516}">
      <dsp:nvSpPr>
        <dsp:cNvPr id="0" name=""/>
        <dsp:cNvSpPr/>
      </dsp:nvSpPr>
      <dsp:spPr>
        <a:xfrm>
          <a:off x="0" y="4058344"/>
          <a:ext cx="3352164" cy="1141408"/>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en-US" sz="2800" kern="1200" dirty="0" smtClean="0">
              <a:latin typeface="Segoe UI" pitchFamily="34" charset="0"/>
              <a:ea typeface="Segoe UI" pitchFamily="34" charset="0"/>
              <a:cs typeface="Segoe UI" pitchFamily="34" charset="0"/>
            </a:rPr>
            <a:t>Logging &amp; Reporting</a:t>
          </a:r>
          <a:endParaRPr lang="en-US" sz="2800" kern="1200" dirty="0">
            <a:latin typeface="Segoe UI" pitchFamily="34" charset="0"/>
            <a:ea typeface="Segoe UI" pitchFamily="34" charset="0"/>
            <a:cs typeface="Segoe UI" pitchFamily="34" charset="0"/>
          </a:endParaRPr>
        </a:p>
      </dsp:txBody>
      <dsp:txXfrm>
        <a:off x="0" y="4058344"/>
        <a:ext cx="3352164" cy="1141408"/>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79AD33-8715-4681-A310-D7A5B6A968F0}">
      <dsp:nvSpPr>
        <dsp:cNvPr id="0" name=""/>
        <dsp:cNvSpPr/>
      </dsp:nvSpPr>
      <dsp:spPr>
        <a:xfrm>
          <a:off x="2184872" y="503380"/>
          <a:ext cx="1891060" cy="1411636"/>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53340" rIns="17780" bIns="17780" numCol="1" spcCol="1270" anchor="t" anchorCtr="0">
          <a:noAutofit/>
        </a:bodyPr>
        <a:lstStyle/>
        <a:p>
          <a:pPr marL="114300" lvl="1" indent="-114300" algn="l" defTabSz="622300" rtl="0">
            <a:lnSpc>
              <a:spcPct val="90000"/>
            </a:lnSpc>
            <a:spcBef>
              <a:spcPct val="0"/>
            </a:spcBef>
            <a:spcAft>
              <a:spcPct val="15000"/>
            </a:spcAft>
            <a:buChar char="••"/>
          </a:pPr>
          <a:r>
            <a:rPr lang="en-US" sz="1400" kern="1200" smtClean="0"/>
            <a:t>HTTP Anti-virus/spyware</a:t>
          </a:r>
          <a:endParaRPr lang="en-US" sz="1400" kern="1200" dirty="0"/>
        </a:p>
        <a:p>
          <a:pPr marL="114300" lvl="1" indent="-114300" algn="l" defTabSz="622300">
            <a:lnSpc>
              <a:spcPct val="90000"/>
            </a:lnSpc>
            <a:spcBef>
              <a:spcPct val="0"/>
            </a:spcBef>
            <a:spcAft>
              <a:spcPct val="15000"/>
            </a:spcAft>
            <a:buChar char="••"/>
          </a:pPr>
          <a:r>
            <a:rPr lang="en-US" sz="1400" kern="1200" smtClean="0"/>
            <a:t>URL Filtering</a:t>
          </a:r>
          <a:endParaRPr lang="en-US" sz="1400" kern="1200" dirty="0"/>
        </a:p>
        <a:p>
          <a:pPr marL="114300" lvl="1" indent="-114300" algn="l" defTabSz="622300">
            <a:lnSpc>
              <a:spcPct val="90000"/>
            </a:lnSpc>
            <a:spcBef>
              <a:spcPct val="0"/>
            </a:spcBef>
            <a:spcAft>
              <a:spcPct val="15000"/>
            </a:spcAft>
            <a:buChar char="••"/>
          </a:pPr>
          <a:r>
            <a:rPr lang="en-US" sz="1400" kern="1200" smtClean="0"/>
            <a:t>HTTPS forward inspection</a:t>
          </a:r>
          <a:endParaRPr lang="en-US" sz="1400" kern="1200" dirty="0"/>
        </a:p>
      </dsp:txBody>
      <dsp:txXfrm>
        <a:off x="2184872" y="503380"/>
        <a:ext cx="1891060" cy="1411636"/>
      </dsp:txXfrm>
    </dsp:sp>
    <dsp:sp modelId="{1A471214-5102-4121-8EE6-A7DA1F2F5C48}">
      <dsp:nvSpPr>
        <dsp:cNvPr id="0" name=""/>
        <dsp:cNvSpPr/>
      </dsp:nvSpPr>
      <dsp:spPr>
        <a:xfrm>
          <a:off x="2184872" y="1915014"/>
          <a:ext cx="1891060" cy="6070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3340" tIns="0" rIns="17780" bIns="0" numCol="1" spcCol="1270" anchor="ctr" anchorCtr="0">
          <a:noAutofit/>
        </a:bodyPr>
        <a:lstStyle/>
        <a:p>
          <a:pPr marL="0" lvl="0" indent="0" algn="l" defTabSz="622300">
            <a:lnSpc>
              <a:spcPct val="90000"/>
            </a:lnSpc>
            <a:spcBef>
              <a:spcPct val="0"/>
            </a:spcBef>
            <a:spcAft>
              <a:spcPct val="35000"/>
            </a:spcAft>
          </a:pPr>
          <a:r>
            <a:rPr lang="en-US" sz="1400" b="1" kern="1200" dirty="0" smtClean="0">
              <a:latin typeface="+mn-lt"/>
            </a:rPr>
            <a:t>Secure Web Access</a:t>
          </a:r>
          <a:endParaRPr lang="en-US" sz="1400" b="1" kern="1200" dirty="0">
            <a:latin typeface="+mn-lt"/>
          </a:endParaRPr>
        </a:p>
      </dsp:txBody>
      <dsp:txXfrm>
        <a:off x="2184872" y="1915014"/>
        <a:ext cx="1331732" cy="607003"/>
      </dsp:txXfrm>
    </dsp:sp>
    <dsp:sp modelId="{57F4E68D-2406-4683-9FDC-5CD829AD95EB}">
      <dsp:nvSpPr>
        <dsp:cNvPr id="0" name=""/>
        <dsp:cNvSpPr/>
      </dsp:nvSpPr>
      <dsp:spPr>
        <a:xfrm>
          <a:off x="1388875" y="1963805"/>
          <a:ext cx="661871" cy="661871"/>
        </a:xfrm>
        <a:prstGeom prst="ellipse">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EDAF5F03-8027-40C9-B103-6EB0DE3F18B9}">
      <dsp:nvSpPr>
        <dsp:cNvPr id="0" name=""/>
        <dsp:cNvSpPr/>
      </dsp:nvSpPr>
      <dsp:spPr>
        <a:xfrm>
          <a:off x="3433925" y="2926850"/>
          <a:ext cx="1891060" cy="1411636"/>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53340" rIns="17780" bIns="17780" numCol="1" spcCol="1270" anchor="t" anchorCtr="0">
          <a:noAutofit/>
        </a:bodyPr>
        <a:lstStyle/>
        <a:p>
          <a:pPr marL="0" lvl="1" indent="0" algn="l" defTabSz="622300">
            <a:lnSpc>
              <a:spcPct val="90000"/>
            </a:lnSpc>
            <a:spcBef>
              <a:spcPct val="0"/>
            </a:spcBef>
            <a:spcAft>
              <a:spcPct val="15000"/>
            </a:spcAft>
            <a:buChar char="••"/>
          </a:pPr>
          <a:r>
            <a:rPr lang="en-US" sz="1400" kern="1200" smtClean="0"/>
            <a:t> VoIP traversal (SIP)</a:t>
          </a:r>
          <a:endParaRPr lang="en-US" sz="1400" kern="1200" dirty="0"/>
        </a:p>
        <a:p>
          <a:pPr marL="0" lvl="1" indent="0" algn="l" defTabSz="622300">
            <a:lnSpc>
              <a:spcPct val="90000"/>
            </a:lnSpc>
            <a:spcBef>
              <a:spcPct val="0"/>
            </a:spcBef>
            <a:spcAft>
              <a:spcPct val="15000"/>
            </a:spcAft>
            <a:buChar char="••"/>
          </a:pPr>
          <a:r>
            <a:rPr lang="en-US" sz="1400" kern="1200" smtClean="0"/>
            <a:t> Enhanced NAT</a:t>
          </a:r>
          <a:endParaRPr lang="en-US" sz="1400" kern="1200" dirty="0"/>
        </a:p>
        <a:p>
          <a:pPr marL="0" lvl="1" indent="0" algn="l" defTabSz="622300">
            <a:lnSpc>
              <a:spcPct val="90000"/>
            </a:lnSpc>
            <a:spcBef>
              <a:spcPct val="0"/>
            </a:spcBef>
            <a:spcAft>
              <a:spcPct val="15000"/>
            </a:spcAft>
            <a:buChar char="••"/>
          </a:pPr>
          <a:r>
            <a:rPr lang="en-US" sz="1400" kern="1200" smtClean="0"/>
            <a:t> ISP Link Redundancy</a:t>
          </a:r>
          <a:endParaRPr lang="en-US" sz="1400" kern="1200" dirty="0"/>
        </a:p>
        <a:p>
          <a:pPr marL="0" lvl="1" indent="0" algn="l" defTabSz="622300">
            <a:lnSpc>
              <a:spcPct val="90000"/>
            </a:lnSpc>
            <a:spcBef>
              <a:spcPct val="0"/>
            </a:spcBef>
            <a:spcAft>
              <a:spcPct val="15000"/>
            </a:spcAft>
            <a:buChar char="••"/>
          </a:pPr>
          <a:r>
            <a:rPr lang="en-US" sz="1400" kern="1200" smtClean="0"/>
            <a:t> SQL logging</a:t>
          </a:r>
          <a:endParaRPr lang="en-US" sz="1400" kern="1200" dirty="0"/>
        </a:p>
        <a:p>
          <a:pPr marL="0" lvl="1" indent="0" algn="l" defTabSz="622300">
            <a:lnSpc>
              <a:spcPct val="90000"/>
            </a:lnSpc>
            <a:spcBef>
              <a:spcPct val="0"/>
            </a:spcBef>
            <a:spcAft>
              <a:spcPct val="15000"/>
            </a:spcAft>
            <a:buChar char="••"/>
          </a:pPr>
          <a:r>
            <a:rPr lang="en-US" sz="1400" kern="1200" dirty="0" smtClean="0"/>
            <a:t> Updated TMG Client</a:t>
          </a:r>
          <a:endParaRPr lang="en-US" sz="1400" kern="1200" dirty="0"/>
        </a:p>
      </dsp:txBody>
      <dsp:txXfrm>
        <a:off x="3433925" y="2926850"/>
        <a:ext cx="1891060" cy="1411636"/>
      </dsp:txXfrm>
    </dsp:sp>
    <dsp:sp modelId="{23CBB279-79D8-4CF1-AE7E-A46DC11B51EC}">
      <dsp:nvSpPr>
        <dsp:cNvPr id="0" name=""/>
        <dsp:cNvSpPr/>
      </dsp:nvSpPr>
      <dsp:spPr>
        <a:xfrm>
          <a:off x="3433925" y="4338489"/>
          <a:ext cx="1891060" cy="6070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3340" tIns="0" rIns="17780" bIns="0" numCol="1" spcCol="1270" anchor="ctr" anchorCtr="0">
          <a:noAutofit/>
        </a:bodyPr>
        <a:lstStyle/>
        <a:p>
          <a:pPr lvl="0" algn="l" defTabSz="622300">
            <a:lnSpc>
              <a:spcPct val="90000"/>
            </a:lnSpc>
            <a:spcBef>
              <a:spcPct val="0"/>
            </a:spcBef>
            <a:spcAft>
              <a:spcPct val="35000"/>
            </a:spcAft>
          </a:pPr>
          <a:r>
            <a:rPr kumimoji="0" lang="en-US" sz="1400" b="1" i="0" u="none" strike="noStrike" kern="1200" cap="none" normalizeH="0" baseline="0" dirty="0" smtClean="0">
              <a:ln/>
              <a:effectLst/>
              <a:latin typeface="+mn-lt"/>
              <a:cs typeface="Arial" charset="0"/>
            </a:rPr>
            <a:t>Firewall</a:t>
          </a:r>
          <a:endParaRPr lang="en-US" sz="1600" b="1" kern="1200" dirty="0">
            <a:latin typeface="+mn-lt"/>
          </a:endParaRPr>
        </a:p>
      </dsp:txBody>
      <dsp:txXfrm>
        <a:off x="3433925" y="4338489"/>
        <a:ext cx="1331732" cy="607003"/>
      </dsp:txXfrm>
    </dsp:sp>
    <dsp:sp modelId="{BEF434FF-A726-48A5-91BB-FE2CC45D11D6}">
      <dsp:nvSpPr>
        <dsp:cNvPr id="0" name=""/>
        <dsp:cNvSpPr/>
      </dsp:nvSpPr>
      <dsp:spPr>
        <a:xfrm>
          <a:off x="4819148" y="4434902"/>
          <a:ext cx="661871" cy="661871"/>
        </a:xfrm>
        <a:prstGeom prst="ellipse">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EF770F6C-4ED8-416F-B584-756C2D682368}">
      <dsp:nvSpPr>
        <dsp:cNvPr id="0" name=""/>
        <dsp:cNvSpPr/>
      </dsp:nvSpPr>
      <dsp:spPr>
        <a:xfrm>
          <a:off x="4425794" y="490252"/>
          <a:ext cx="1891060" cy="1411636"/>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53340" rIns="17780" bIns="17780" numCol="1" spcCol="1270" anchor="t" anchorCtr="0">
          <a:noAutofit/>
        </a:bodyPr>
        <a:lstStyle/>
        <a:p>
          <a:pPr marL="115888" lvl="1" indent="-115888" algn="l" defTabSz="622300" rtl="0">
            <a:lnSpc>
              <a:spcPct val="90000"/>
            </a:lnSpc>
            <a:spcBef>
              <a:spcPct val="0"/>
            </a:spcBef>
            <a:spcAft>
              <a:spcPct val="15000"/>
            </a:spcAft>
            <a:buChar char="••"/>
          </a:pPr>
          <a:r>
            <a:rPr lang="en-US" sz="1400" kern="1200" dirty="0" smtClean="0">
              <a:latin typeface="+mn-lt"/>
            </a:rPr>
            <a:t>Exchange Edge/FPE integration</a:t>
          </a:r>
          <a:endParaRPr lang="en-US" sz="1400" kern="1200" dirty="0">
            <a:latin typeface="+mn-lt"/>
          </a:endParaRPr>
        </a:p>
        <a:p>
          <a:pPr marL="115888" lvl="2" indent="-115888" algn="l" defTabSz="622300" rtl="0">
            <a:lnSpc>
              <a:spcPct val="90000"/>
            </a:lnSpc>
            <a:spcBef>
              <a:spcPct val="0"/>
            </a:spcBef>
            <a:spcAft>
              <a:spcPct val="15000"/>
            </a:spcAft>
            <a:buChar char="••"/>
          </a:pPr>
          <a:r>
            <a:rPr kumimoji="0" lang="en-US" sz="1400" b="0" i="0" u="none" strike="noStrike" kern="1200" cap="none" normalizeH="0" baseline="0" dirty="0" smtClean="0">
              <a:ln/>
              <a:effectLst/>
              <a:latin typeface="+mn-lt"/>
              <a:cs typeface="Arial" charset="0"/>
            </a:rPr>
            <a:t>Anti-virus</a:t>
          </a:r>
          <a:endParaRPr lang="en-US" sz="1400" kern="1200" dirty="0">
            <a:latin typeface="+mn-lt"/>
          </a:endParaRPr>
        </a:p>
        <a:p>
          <a:pPr marL="115888" lvl="2" indent="-115888" algn="l" defTabSz="622300" rtl="0">
            <a:lnSpc>
              <a:spcPct val="90000"/>
            </a:lnSpc>
            <a:spcBef>
              <a:spcPct val="0"/>
            </a:spcBef>
            <a:spcAft>
              <a:spcPct val="15000"/>
            </a:spcAft>
            <a:buChar char="••"/>
          </a:pPr>
          <a:r>
            <a:rPr lang="en-US" sz="1400" kern="1200" dirty="0" smtClean="0">
              <a:latin typeface="+mn-lt"/>
            </a:rPr>
            <a:t>Anti-spam</a:t>
          </a:r>
          <a:endParaRPr lang="en-US" sz="1400" kern="1200" dirty="0">
            <a:latin typeface="+mn-lt"/>
          </a:endParaRPr>
        </a:p>
        <a:p>
          <a:pPr marL="115888" lvl="2" indent="-115888" algn="l" defTabSz="622300" rtl="0">
            <a:lnSpc>
              <a:spcPct val="90000"/>
            </a:lnSpc>
            <a:spcBef>
              <a:spcPct val="0"/>
            </a:spcBef>
            <a:spcAft>
              <a:spcPct val="15000"/>
            </a:spcAft>
            <a:buChar char="••"/>
          </a:pPr>
          <a:r>
            <a:rPr lang="en-US" sz="1400" kern="1200" dirty="0" smtClean="0">
              <a:latin typeface="+mn-lt"/>
            </a:rPr>
            <a:t>Anti-phishing</a:t>
          </a:r>
          <a:endParaRPr lang="en-US" sz="1400" kern="1200" dirty="0">
            <a:latin typeface="+mn-lt"/>
          </a:endParaRPr>
        </a:p>
      </dsp:txBody>
      <dsp:txXfrm>
        <a:off x="4425794" y="490252"/>
        <a:ext cx="1891060" cy="1411636"/>
      </dsp:txXfrm>
    </dsp:sp>
    <dsp:sp modelId="{9CAA0D37-DDA4-4356-8050-62BD28F3A455}">
      <dsp:nvSpPr>
        <dsp:cNvPr id="0" name=""/>
        <dsp:cNvSpPr/>
      </dsp:nvSpPr>
      <dsp:spPr>
        <a:xfrm>
          <a:off x="4425794" y="1901890"/>
          <a:ext cx="1891060" cy="6070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3340" tIns="0" rIns="17780" bIns="0" numCol="1" spcCol="1270" anchor="ctr" anchorCtr="0">
          <a:noAutofit/>
        </a:bodyPr>
        <a:lstStyle/>
        <a:p>
          <a:pPr lvl="0" algn="l" defTabSz="622300">
            <a:lnSpc>
              <a:spcPct val="90000"/>
            </a:lnSpc>
            <a:spcBef>
              <a:spcPct val="0"/>
            </a:spcBef>
            <a:spcAft>
              <a:spcPct val="35000"/>
            </a:spcAft>
          </a:pPr>
          <a:r>
            <a:rPr kumimoji="0" lang="en-US" sz="1400" b="1" i="0" u="none" strike="noStrike" kern="1200" cap="none" normalizeH="0" baseline="0" dirty="0" smtClean="0">
              <a:ln/>
              <a:effectLst/>
              <a:latin typeface="+mn-lt"/>
              <a:cs typeface="Arial" charset="0"/>
            </a:rPr>
            <a:t>E-mail Protection</a:t>
          </a:r>
          <a:endParaRPr lang="en-US" sz="1400" b="1" kern="1200" dirty="0">
            <a:latin typeface="+mn-lt"/>
          </a:endParaRPr>
        </a:p>
      </dsp:txBody>
      <dsp:txXfrm>
        <a:off x="4425794" y="1901890"/>
        <a:ext cx="1331732" cy="607003"/>
      </dsp:txXfrm>
    </dsp:sp>
    <dsp:sp modelId="{D4536EDB-F0EA-45BB-AE8A-492CF584FAD7}">
      <dsp:nvSpPr>
        <dsp:cNvPr id="0" name=""/>
        <dsp:cNvSpPr/>
      </dsp:nvSpPr>
      <dsp:spPr>
        <a:xfrm>
          <a:off x="5811022" y="1998302"/>
          <a:ext cx="661871" cy="661871"/>
        </a:xfrm>
        <a:prstGeom prst="ellipse">
          <a:avLst/>
        </a:prstGeom>
        <a:blipFill rotWithShape="0">
          <a:blip xmlns:r="http://schemas.openxmlformats.org/officeDocument/2006/relationships" r:embed="rId1"/>
          <a:stretch>
            <a:fillRect/>
          </a:stretch>
        </a:blip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66536A3E-5A30-425D-A3A1-2900DE3F0795}">
      <dsp:nvSpPr>
        <dsp:cNvPr id="0" name=""/>
        <dsp:cNvSpPr/>
      </dsp:nvSpPr>
      <dsp:spPr>
        <a:xfrm>
          <a:off x="6649065" y="455751"/>
          <a:ext cx="2110518" cy="1411636"/>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53340" rIns="17780" bIns="17780" numCol="1" spcCol="1270" anchor="t" anchorCtr="0">
          <a:noAutofit/>
        </a:bodyPr>
        <a:lstStyle/>
        <a:p>
          <a:pPr marL="115888" lvl="1" indent="-115888" algn="l" defTabSz="622300" rtl="0">
            <a:lnSpc>
              <a:spcPct val="90000"/>
            </a:lnSpc>
            <a:spcBef>
              <a:spcPct val="0"/>
            </a:spcBef>
            <a:spcAft>
              <a:spcPct val="15000"/>
            </a:spcAft>
            <a:buChar char="••"/>
          </a:pPr>
          <a:r>
            <a:rPr lang="en-US" sz="1400" kern="1200" smtClean="0"/>
            <a:t>Network Inspection System (NIS)</a:t>
          </a:r>
          <a:endParaRPr kumimoji="0" lang="en-US" sz="1400" b="0" i="0" u="none" strike="noStrike" kern="1200" cap="none" normalizeH="0" baseline="0" dirty="0" smtClean="0">
            <a:ln/>
            <a:effectLst/>
            <a:latin typeface="Segoe Semibold" pitchFamily="34" charset="0"/>
            <a:cs typeface="Arial" charset="0"/>
          </a:endParaRPr>
        </a:p>
      </dsp:txBody>
      <dsp:txXfrm>
        <a:off x="6649065" y="455751"/>
        <a:ext cx="2110518" cy="1411636"/>
      </dsp:txXfrm>
    </dsp:sp>
    <dsp:sp modelId="{4CECAC63-B014-4987-A2ED-FF75463403D8}">
      <dsp:nvSpPr>
        <dsp:cNvPr id="0" name=""/>
        <dsp:cNvSpPr/>
      </dsp:nvSpPr>
      <dsp:spPr>
        <a:xfrm>
          <a:off x="6636868" y="1867388"/>
          <a:ext cx="2134913" cy="6070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3340" tIns="0" rIns="17780" bIns="0" numCol="1" spcCol="1270" anchor="ctr" anchorCtr="0">
          <a:noAutofit/>
        </a:bodyPr>
        <a:lstStyle/>
        <a:p>
          <a:pPr lvl="0" algn="l" defTabSz="622300" rtl="0">
            <a:lnSpc>
              <a:spcPct val="90000"/>
            </a:lnSpc>
            <a:spcBef>
              <a:spcPct val="0"/>
            </a:spcBef>
            <a:spcAft>
              <a:spcPct val="35000"/>
            </a:spcAft>
          </a:pPr>
          <a:r>
            <a:rPr kumimoji="0" lang="en-US" sz="1400" b="1" i="0" u="none" strike="noStrike" kern="1200" cap="none" normalizeH="0" baseline="0" dirty="0" smtClean="0">
              <a:ln/>
              <a:effectLst/>
              <a:latin typeface="+mn-lt"/>
              <a:cs typeface="Arial" charset="0"/>
            </a:rPr>
            <a:t>Intrusion Prevention</a:t>
          </a:r>
          <a:endParaRPr lang="en-US" sz="1400" b="1" kern="1200" dirty="0">
            <a:latin typeface="+mn-lt"/>
          </a:endParaRPr>
        </a:p>
      </dsp:txBody>
      <dsp:txXfrm>
        <a:off x="6636868" y="1867388"/>
        <a:ext cx="1503459" cy="607003"/>
      </dsp:txXfrm>
    </dsp:sp>
    <dsp:sp modelId="{CD2BB864-AE08-45D8-B1DF-13C14795B29B}">
      <dsp:nvSpPr>
        <dsp:cNvPr id="0" name=""/>
        <dsp:cNvSpPr/>
      </dsp:nvSpPr>
      <dsp:spPr>
        <a:xfrm>
          <a:off x="8144022" y="1963805"/>
          <a:ext cx="661871" cy="661871"/>
        </a:xfrm>
        <a:prstGeom prst="ellipse">
          <a:avLst/>
        </a:prstGeom>
        <a:blipFill rotWithShape="0">
          <a:blip xmlns:r="http://schemas.openxmlformats.org/officeDocument/2006/relationships" r:embed="rId2"/>
          <a:stretch>
            <a:fillRect/>
          </a:stretch>
        </a:blip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16713CCC-4594-4BED-BF55-FA17D48E84DE}">
      <dsp:nvSpPr>
        <dsp:cNvPr id="0" name=""/>
        <dsp:cNvSpPr/>
      </dsp:nvSpPr>
      <dsp:spPr>
        <a:xfrm>
          <a:off x="1170147" y="2953488"/>
          <a:ext cx="1891060" cy="1411636"/>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53340" rIns="17780" bIns="17780" numCol="1" spcCol="1270" anchor="t" anchorCtr="0">
          <a:noAutofit/>
        </a:bodyPr>
        <a:lstStyle/>
        <a:p>
          <a:pPr marL="117475" lvl="1" indent="-117475" algn="l" defTabSz="622300" rtl="0">
            <a:lnSpc>
              <a:spcPct val="90000"/>
            </a:lnSpc>
            <a:spcBef>
              <a:spcPct val="0"/>
            </a:spcBef>
            <a:spcAft>
              <a:spcPct val="15000"/>
            </a:spcAft>
            <a:buChar char="••"/>
          </a:pPr>
          <a:r>
            <a:rPr kumimoji="0" lang="en-US" sz="1400" b="0" i="0" u="none" strike="noStrike" kern="1200" cap="none" normalizeH="0" baseline="0" smtClean="0">
              <a:ln/>
              <a:effectLst/>
              <a:latin typeface="+mn-lt"/>
              <a:cs typeface="Arial" charset="0"/>
            </a:rPr>
            <a:t>NAP integration with VPN role</a:t>
          </a:r>
          <a:endParaRPr kumimoji="0" lang="en-US" sz="1400" b="0" i="0" u="none" strike="noStrike" kern="1200" cap="none" normalizeH="0" baseline="0" dirty="0" smtClean="0">
            <a:ln/>
            <a:effectLst/>
            <a:latin typeface="+mn-lt"/>
            <a:cs typeface="Arial" charset="0"/>
          </a:endParaRPr>
        </a:p>
        <a:p>
          <a:pPr marL="117475" lvl="1" indent="-117475" algn="l" defTabSz="622300" rtl="0">
            <a:lnSpc>
              <a:spcPct val="90000"/>
            </a:lnSpc>
            <a:spcBef>
              <a:spcPct val="0"/>
            </a:spcBef>
            <a:spcAft>
              <a:spcPct val="15000"/>
            </a:spcAft>
            <a:buChar char="••"/>
          </a:pPr>
          <a:r>
            <a:rPr kumimoji="0" lang="en-US" sz="1400" b="0" i="0" u="none" strike="noStrike" kern="1200" cap="none" normalizeH="0" baseline="0" smtClean="0">
              <a:ln/>
              <a:effectLst/>
              <a:latin typeface="+mn-lt"/>
              <a:cs typeface="Arial" charset="0"/>
            </a:rPr>
            <a:t>SSTP (SSL VPN)</a:t>
          </a:r>
          <a:endParaRPr kumimoji="0" lang="en-US" sz="1400" b="0" i="0" u="none" strike="noStrike" kern="1200" cap="none" normalizeH="0" baseline="0" dirty="0" smtClean="0">
            <a:ln/>
            <a:effectLst/>
            <a:latin typeface="+mn-lt"/>
            <a:cs typeface="Arial" charset="0"/>
          </a:endParaRPr>
        </a:p>
        <a:p>
          <a:pPr marL="117475" lvl="1" indent="-117475" algn="l" defTabSz="622300" rtl="0">
            <a:lnSpc>
              <a:spcPct val="90000"/>
            </a:lnSpc>
            <a:spcBef>
              <a:spcPct val="0"/>
            </a:spcBef>
            <a:spcAft>
              <a:spcPct val="15000"/>
            </a:spcAft>
            <a:buChar char="••"/>
          </a:pPr>
          <a:endParaRPr kumimoji="0" lang="en-US" sz="1400" b="0" i="0" u="none" strike="noStrike" kern="1200" cap="none" normalizeH="0" baseline="0" dirty="0" smtClean="0">
            <a:ln/>
            <a:solidFill>
              <a:schemeClr val="bg1"/>
            </a:solidFill>
            <a:effectLst/>
            <a:latin typeface="+mn-lt"/>
            <a:cs typeface="Arial" charset="0"/>
          </a:endParaRPr>
        </a:p>
      </dsp:txBody>
      <dsp:txXfrm>
        <a:off x="1170147" y="2953488"/>
        <a:ext cx="1891060" cy="1411636"/>
      </dsp:txXfrm>
    </dsp:sp>
    <dsp:sp modelId="{D4EF0990-311E-401E-8ACD-D8F5381CE990}">
      <dsp:nvSpPr>
        <dsp:cNvPr id="0" name=""/>
        <dsp:cNvSpPr/>
      </dsp:nvSpPr>
      <dsp:spPr>
        <a:xfrm>
          <a:off x="1170147" y="4365125"/>
          <a:ext cx="1891060" cy="6070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3340" tIns="0" rIns="17780" bIns="0" numCol="1" spcCol="1270" anchor="ctr" anchorCtr="0">
          <a:noAutofit/>
        </a:bodyPr>
        <a:lstStyle/>
        <a:p>
          <a:pPr lvl="0" algn="l" defTabSz="622300" rtl="0">
            <a:lnSpc>
              <a:spcPct val="90000"/>
            </a:lnSpc>
            <a:spcBef>
              <a:spcPct val="0"/>
            </a:spcBef>
            <a:spcAft>
              <a:spcPct val="35000"/>
            </a:spcAft>
          </a:pPr>
          <a:r>
            <a:rPr kumimoji="0" lang="en-US" sz="1400" b="1" i="0" u="none" strike="noStrike" kern="1200" cap="none" normalizeH="0" baseline="0" dirty="0" smtClean="0">
              <a:ln/>
              <a:effectLst/>
              <a:latin typeface="+mn-lt"/>
              <a:cs typeface="Arial" charset="0"/>
            </a:rPr>
            <a:t>Remote Access</a:t>
          </a:r>
        </a:p>
      </dsp:txBody>
      <dsp:txXfrm>
        <a:off x="1170147" y="4365125"/>
        <a:ext cx="1331732" cy="607003"/>
      </dsp:txXfrm>
    </dsp:sp>
    <dsp:sp modelId="{9F9C550B-8BCA-464F-9A50-20DD1515F558}">
      <dsp:nvSpPr>
        <dsp:cNvPr id="0" name=""/>
        <dsp:cNvSpPr/>
      </dsp:nvSpPr>
      <dsp:spPr>
        <a:xfrm>
          <a:off x="2555375" y="4461542"/>
          <a:ext cx="661871" cy="661871"/>
        </a:xfrm>
        <a:prstGeom prst="ellipse">
          <a:avLst/>
        </a:prstGeom>
        <a:blipFill rotWithShape="0">
          <a:blip xmlns:r="http://schemas.openxmlformats.org/officeDocument/2006/relationships" r:embed="rId3"/>
          <a:stretch>
            <a:fillRect/>
          </a:stretch>
        </a:blip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DE8BA387-F548-4394-8E5A-BB73C061073E}">
      <dsp:nvSpPr>
        <dsp:cNvPr id="0" name=""/>
        <dsp:cNvSpPr/>
      </dsp:nvSpPr>
      <dsp:spPr>
        <a:xfrm>
          <a:off x="76194" y="505568"/>
          <a:ext cx="1891060" cy="1411636"/>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53340" rIns="17780" bIns="17780" numCol="1" spcCol="1270" anchor="t" anchorCtr="0">
          <a:noAutofit/>
        </a:bodyPr>
        <a:lstStyle/>
        <a:p>
          <a:pPr marL="117475" lvl="1" indent="-117475" algn="l" defTabSz="622300" rtl="0">
            <a:lnSpc>
              <a:spcPct val="90000"/>
            </a:lnSpc>
            <a:spcBef>
              <a:spcPct val="0"/>
            </a:spcBef>
            <a:spcAft>
              <a:spcPct val="15000"/>
            </a:spcAft>
            <a:buChar char="••"/>
          </a:pPr>
          <a:r>
            <a:rPr kumimoji="0" lang="en-US" sz="1400" b="0" i="0" u="none" strike="noStrike" kern="1200" cap="none" normalizeH="0" baseline="0" dirty="0" smtClean="0">
              <a:ln/>
              <a:effectLst/>
              <a:latin typeface="+mn-lt"/>
              <a:cs typeface="Arial" charset="0"/>
            </a:rPr>
            <a:t>Array Management</a:t>
          </a:r>
        </a:p>
        <a:p>
          <a:pPr marL="117475" lvl="1" indent="-117475" algn="l" defTabSz="622300">
            <a:lnSpc>
              <a:spcPct val="90000"/>
            </a:lnSpc>
            <a:spcBef>
              <a:spcPct val="0"/>
            </a:spcBef>
            <a:spcAft>
              <a:spcPct val="15000"/>
            </a:spcAft>
            <a:buChar char="••"/>
          </a:pPr>
          <a:r>
            <a:rPr kumimoji="0" lang="en-US" sz="1400" b="0" i="0" u="none" strike="noStrike" kern="1200" cap="none" normalizeH="0" baseline="0" dirty="0" smtClean="0">
              <a:ln/>
              <a:effectLst/>
              <a:latin typeface="+mn-lt"/>
              <a:cs typeface="Arial" charset="0"/>
            </a:rPr>
            <a:t>Scenario UI &amp; Wizards</a:t>
          </a:r>
        </a:p>
        <a:p>
          <a:pPr marL="117475" lvl="1" indent="-117475" algn="l" defTabSz="622300">
            <a:lnSpc>
              <a:spcPct val="90000"/>
            </a:lnSpc>
            <a:spcBef>
              <a:spcPct val="0"/>
            </a:spcBef>
            <a:spcAft>
              <a:spcPct val="15000"/>
            </a:spcAft>
            <a:buChar char="••"/>
          </a:pPr>
          <a:r>
            <a:rPr kumimoji="0" lang="en-US" sz="1400" b="0" i="0" u="none" strike="noStrike" kern="1200" cap="none" normalizeH="0" baseline="0" dirty="0" smtClean="0">
              <a:ln/>
              <a:effectLst/>
              <a:latin typeface="+mn-lt"/>
              <a:cs typeface="Arial" charset="0"/>
            </a:rPr>
            <a:t>Change tracking</a:t>
          </a:r>
        </a:p>
        <a:p>
          <a:pPr marL="117475" lvl="1" indent="-117475" algn="l" defTabSz="622300">
            <a:lnSpc>
              <a:spcPct val="90000"/>
            </a:lnSpc>
            <a:spcBef>
              <a:spcPct val="0"/>
            </a:spcBef>
            <a:spcAft>
              <a:spcPct val="15000"/>
            </a:spcAft>
            <a:buChar char="••"/>
          </a:pPr>
          <a:r>
            <a:rPr kumimoji="0" lang="en-US" sz="1400" b="0" i="0" u="none" strike="noStrike" kern="1200" cap="none" normalizeH="0" baseline="0" dirty="0" smtClean="0">
              <a:ln/>
              <a:effectLst/>
              <a:latin typeface="+mn-lt"/>
              <a:cs typeface="Arial" charset="0"/>
            </a:rPr>
            <a:t>Enhanced reporting</a:t>
          </a:r>
        </a:p>
        <a:p>
          <a:pPr marL="117475" lvl="1" indent="-117475" algn="l" defTabSz="622300">
            <a:lnSpc>
              <a:spcPct val="90000"/>
            </a:lnSpc>
            <a:spcBef>
              <a:spcPct val="0"/>
            </a:spcBef>
            <a:spcAft>
              <a:spcPct val="15000"/>
            </a:spcAft>
            <a:buChar char="••"/>
          </a:pPr>
          <a:r>
            <a:rPr kumimoji="0" lang="en-US" sz="1400" b="0" i="0" u="none" strike="noStrike" kern="1200" cap="none" normalizeH="0" baseline="0" dirty="0" smtClean="0">
              <a:ln/>
              <a:effectLst/>
              <a:latin typeface="+mn-lt"/>
              <a:cs typeface="Arial" charset="0"/>
            </a:rPr>
            <a:t>W2K8, R2 64-bit</a:t>
          </a:r>
        </a:p>
      </dsp:txBody>
      <dsp:txXfrm>
        <a:off x="76194" y="505568"/>
        <a:ext cx="1891060" cy="1411636"/>
      </dsp:txXfrm>
    </dsp:sp>
    <dsp:sp modelId="{45912079-8ECC-4C7A-8714-2794BE23294E}">
      <dsp:nvSpPr>
        <dsp:cNvPr id="0" name=""/>
        <dsp:cNvSpPr/>
      </dsp:nvSpPr>
      <dsp:spPr>
        <a:xfrm>
          <a:off x="76213" y="1898145"/>
          <a:ext cx="1891060" cy="6070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3340" tIns="0" rIns="17780" bIns="0" numCol="1" spcCol="1270" anchor="ctr" anchorCtr="0">
          <a:noAutofit/>
        </a:bodyPr>
        <a:lstStyle/>
        <a:p>
          <a:pPr lvl="0" algn="l" defTabSz="622300" rtl="0">
            <a:lnSpc>
              <a:spcPct val="90000"/>
            </a:lnSpc>
            <a:spcBef>
              <a:spcPct val="0"/>
            </a:spcBef>
            <a:spcAft>
              <a:spcPct val="35000"/>
            </a:spcAft>
          </a:pPr>
          <a:r>
            <a:rPr kumimoji="0" lang="en-US" sz="1400" b="1" i="0" u="none" strike="noStrike" kern="1200" cap="none" normalizeH="0" baseline="0" dirty="0" smtClean="0">
              <a:ln/>
              <a:effectLst/>
              <a:latin typeface="+mn-lt"/>
              <a:cs typeface="Arial" charset="0"/>
            </a:rPr>
            <a:t>Deployment &amp; Management</a:t>
          </a:r>
        </a:p>
      </dsp:txBody>
      <dsp:txXfrm>
        <a:off x="76213" y="1898145"/>
        <a:ext cx="1331732" cy="607003"/>
      </dsp:txXfrm>
    </dsp:sp>
    <dsp:sp modelId="{01084116-B794-40F6-9830-C185D6FE9448}">
      <dsp:nvSpPr>
        <dsp:cNvPr id="0" name=""/>
        <dsp:cNvSpPr/>
      </dsp:nvSpPr>
      <dsp:spPr>
        <a:xfrm>
          <a:off x="1451751" y="1985038"/>
          <a:ext cx="661871" cy="661871"/>
        </a:xfrm>
        <a:prstGeom prst="ellipse">
          <a:avLst/>
        </a:prstGeom>
        <a:blipFill rotWithShape="0">
          <a:blip xmlns:r="http://schemas.openxmlformats.org/officeDocument/2006/relationships" r:embed="rId4"/>
          <a:stretch>
            <a:fillRect/>
          </a:stretch>
        </a:blip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5740C4DD-EBF5-4AE1-A612-C3316C617A30}">
      <dsp:nvSpPr>
        <dsp:cNvPr id="0" name=""/>
        <dsp:cNvSpPr/>
      </dsp:nvSpPr>
      <dsp:spPr>
        <a:xfrm>
          <a:off x="5592294" y="2953488"/>
          <a:ext cx="1891060" cy="1411636"/>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53340" rIns="17780" bIns="17780" numCol="1" spcCol="1270" anchor="t" anchorCtr="0">
          <a:noAutofit/>
        </a:bodyPr>
        <a:lstStyle/>
        <a:p>
          <a:pPr marL="117475" lvl="1" indent="-117475" algn="l" defTabSz="622300">
            <a:lnSpc>
              <a:spcPct val="90000"/>
            </a:lnSpc>
            <a:spcBef>
              <a:spcPct val="0"/>
            </a:spcBef>
            <a:spcAft>
              <a:spcPct val="15000"/>
            </a:spcAft>
            <a:buChar char="••"/>
          </a:pPr>
          <a:r>
            <a:rPr kumimoji="0" lang="en-US" sz="1400" b="0" i="0" u="none" strike="noStrike" kern="1200" cap="none" normalizeH="0" baseline="0" dirty="0" smtClean="0">
              <a:ln/>
              <a:effectLst/>
              <a:latin typeface="+mn-lt"/>
              <a:cs typeface="Arial" charset="0"/>
            </a:rPr>
            <a:t>Update Center :</a:t>
          </a:r>
        </a:p>
        <a:p>
          <a:pPr marL="225425" lvl="2" indent="-106363" algn="l" defTabSz="622300">
            <a:lnSpc>
              <a:spcPct val="90000"/>
            </a:lnSpc>
            <a:spcBef>
              <a:spcPct val="0"/>
            </a:spcBef>
            <a:spcAft>
              <a:spcPct val="15000"/>
            </a:spcAft>
            <a:buChar char="••"/>
          </a:pPr>
          <a:r>
            <a:rPr kumimoji="0" lang="en-US" sz="1400" b="0" i="0" u="none" strike="noStrike" kern="1200" cap="none" normalizeH="0" baseline="0" dirty="0" smtClean="0">
              <a:ln/>
              <a:effectLst/>
              <a:latin typeface="+mn-lt"/>
              <a:cs typeface="Arial" charset="0"/>
            </a:rPr>
            <a:t>HTTP: AV+URL Filtering</a:t>
          </a:r>
        </a:p>
        <a:p>
          <a:pPr marL="225425" lvl="2" indent="-106363" algn="l" defTabSz="622300">
            <a:lnSpc>
              <a:spcPct val="90000"/>
            </a:lnSpc>
            <a:spcBef>
              <a:spcPct val="0"/>
            </a:spcBef>
            <a:spcAft>
              <a:spcPct val="15000"/>
            </a:spcAft>
            <a:buChar char="••"/>
          </a:pPr>
          <a:r>
            <a:rPr kumimoji="0" lang="en-US" sz="1400" b="0" i="0" u="none" strike="noStrike" kern="1200" cap="none" normalizeH="0" baseline="0" dirty="0" smtClean="0">
              <a:ln/>
              <a:effectLst/>
              <a:latin typeface="+mn-lt"/>
              <a:cs typeface="Arial" charset="0"/>
            </a:rPr>
            <a:t>Email: </a:t>
          </a:r>
          <a:r>
            <a:rPr kumimoji="0" lang="en-US" sz="1400" b="0" i="0" u="none" strike="noStrike" kern="1200" cap="none" normalizeH="0" baseline="0" dirty="0" err="1" smtClean="0">
              <a:ln/>
              <a:effectLst/>
              <a:latin typeface="+mn-lt"/>
              <a:cs typeface="Arial" charset="0"/>
            </a:rPr>
            <a:t>AV+Anti-Spam</a:t>
          </a:r>
          <a:endParaRPr kumimoji="0" lang="en-US" sz="1400" b="0" i="0" u="none" strike="noStrike" kern="1200" cap="none" normalizeH="0" baseline="0" dirty="0" smtClean="0">
            <a:ln/>
            <a:effectLst/>
            <a:latin typeface="+mn-lt"/>
            <a:cs typeface="Arial" charset="0"/>
          </a:endParaRPr>
        </a:p>
        <a:p>
          <a:pPr marL="225425" lvl="2" indent="-106363" algn="l" defTabSz="622300">
            <a:lnSpc>
              <a:spcPct val="90000"/>
            </a:lnSpc>
            <a:spcBef>
              <a:spcPct val="0"/>
            </a:spcBef>
            <a:spcAft>
              <a:spcPct val="15000"/>
            </a:spcAft>
            <a:buChar char="••"/>
          </a:pPr>
          <a:r>
            <a:rPr kumimoji="0" lang="en-US" sz="1400" b="0" i="0" u="none" strike="noStrike" kern="1200" cap="none" normalizeH="0" baseline="0" dirty="0" smtClean="0">
              <a:ln/>
              <a:effectLst/>
              <a:latin typeface="+mn-lt"/>
              <a:cs typeface="Arial" charset="0"/>
            </a:rPr>
            <a:t>NIS signatures</a:t>
          </a:r>
          <a:endParaRPr kumimoji="0" lang="en-US" sz="1200" b="0" i="0" u="none" strike="noStrike" kern="1200" cap="none" normalizeH="0" baseline="0" dirty="0" smtClean="0">
            <a:ln/>
            <a:effectLst/>
            <a:latin typeface="+mn-lt"/>
            <a:cs typeface="Arial" charset="0"/>
          </a:endParaRPr>
        </a:p>
      </dsp:txBody>
      <dsp:txXfrm>
        <a:off x="5592294" y="2953488"/>
        <a:ext cx="1891060" cy="1411636"/>
      </dsp:txXfrm>
    </dsp:sp>
    <dsp:sp modelId="{2EC8C8D1-7B10-446F-93D5-199387F892A7}">
      <dsp:nvSpPr>
        <dsp:cNvPr id="0" name=""/>
        <dsp:cNvSpPr/>
      </dsp:nvSpPr>
      <dsp:spPr>
        <a:xfrm>
          <a:off x="5592294" y="4365125"/>
          <a:ext cx="1891060" cy="607003"/>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3340" tIns="0" rIns="17780" bIns="0" numCol="1" spcCol="1270" anchor="ctr" anchorCtr="0">
          <a:noAutofit/>
        </a:bodyPr>
        <a:lstStyle/>
        <a:p>
          <a:pPr marL="0" lvl="0" indent="0" algn="l" defTabSz="622300">
            <a:lnSpc>
              <a:spcPct val="90000"/>
            </a:lnSpc>
            <a:spcBef>
              <a:spcPct val="0"/>
            </a:spcBef>
            <a:spcAft>
              <a:spcPct val="35000"/>
            </a:spcAft>
          </a:pPr>
          <a:r>
            <a:rPr kumimoji="0" lang="en-US" sz="1400" b="1" i="0" u="none" strike="noStrike" kern="1200" cap="none" normalizeH="0" baseline="0" dirty="0" smtClean="0">
              <a:ln/>
              <a:effectLst/>
              <a:latin typeface="+mn-lt"/>
              <a:cs typeface="Arial" charset="0"/>
            </a:rPr>
            <a:t>Subscription Services</a:t>
          </a:r>
        </a:p>
      </dsp:txBody>
      <dsp:txXfrm>
        <a:off x="5592294" y="4365125"/>
        <a:ext cx="1331732" cy="607003"/>
      </dsp:txXfrm>
    </dsp:sp>
    <dsp:sp modelId="{5228C018-65E0-4FAA-90F0-23C289EF12AF}">
      <dsp:nvSpPr>
        <dsp:cNvPr id="0" name=""/>
        <dsp:cNvSpPr/>
      </dsp:nvSpPr>
      <dsp:spPr>
        <a:xfrm>
          <a:off x="6977522" y="4461542"/>
          <a:ext cx="661871" cy="661871"/>
        </a:xfrm>
        <a:prstGeom prst="ellipse">
          <a:avLst/>
        </a:prstGeom>
        <a:blipFill rotWithShape="0">
          <a:blip xmlns:r="http://schemas.openxmlformats.org/officeDocument/2006/relationships" r:embed="rId5"/>
          <a:stretch>
            <a:fillRect/>
          </a:stretch>
        </a:blip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4DBC22A-E4EB-44A6-895D-2BF04A09AC25}">
      <dsp:nvSpPr>
        <dsp:cNvPr id="0" name=""/>
        <dsp:cNvSpPr/>
      </dsp:nvSpPr>
      <dsp:spPr>
        <a:xfrm>
          <a:off x="0" y="22630"/>
          <a:ext cx="8404822" cy="476542"/>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latin typeface="Segoe UI" pitchFamily="34" charset="0"/>
              <a:ea typeface="Segoe UI" pitchFamily="34" charset="0"/>
              <a:cs typeface="Segoe UI" pitchFamily="34" charset="0"/>
            </a:rPr>
            <a:t>Signatures released concurrently with security patches or in response to a 0-Day attack</a:t>
          </a:r>
          <a:endParaRPr lang="en-US" sz="1600" kern="1200" dirty="0">
            <a:latin typeface="Segoe UI" pitchFamily="34" charset="0"/>
            <a:ea typeface="Segoe UI" pitchFamily="34" charset="0"/>
            <a:cs typeface="Segoe UI" pitchFamily="34" charset="0"/>
          </a:endParaRPr>
        </a:p>
      </dsp:txBody>
      <dsp:txXfrm>
        <a:off x="0" y="22630"/>
        <a:ext cx="8404822" cy="476542"/>
      </dsp:txXfrm>
    </dsp:sp>
    <dsp:sp modelId="{01E3A02D-DC22-43D1-AF16-E7C49692C326}">
      <dsp:nvSpPr>
        <dsp:cNvPr id="0" name=""/>
        <dsp:cNvSpPr/>
      </dsp:nvSpPr>
      <dsp:spPr>
        <a:xfrm>
          <a:off x="0" y="637413"/>
          <a:ext cx="8404822" cy="460934"/>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latin typeface="Segoe UI" pitchFamily="34" charset="0"/>
              <a:ea typeface="Segoe UI" pitchFamily="34" charset="0"/>
              <a:cs typeface="Segoe UI" pitchFamily="34" charset="0"/>
            </a:rPr>
            <a:t>Distribution via Microsoft Update</a:t>
          </a:r>
          <a:endParaRPr lang="en-US" sz="1600" kern="1200" dirty="0">
            <a:latin typeface="Segoe UI" pitchFamily="34" charset="0"/>
            <a:ea typeface="Segoe UI" pitchFamily="34" charset="0"/>
            <a:cs typeface="Segoe UI" pitchFamily="34" charset="0"/>
          </a:endParaRPr>
        </a:p>
      </dsp:txBody>
      <dsp:txXfrm>
        <a:off x="0" y="637413"/>
        <a:ext cx="8404822" cy="460934"/>
      </dsp:txXfrm>
    </dsp:sp>
    <dsp:sp modelId="{6F9F7050-DA25-49FD-B7CE-BD00D4FEF1B9}">
      <dsp:nvSpPr>
        <dsp:cNvPr id="0" name=""/>
        <dsp:cNvSpPr/>
      </dsp:nvSpPr>
      <dsp:spPr>
        <a:xfrm>
          <a:off x="0" y="1236587"/>
          <a:ext cx="8404822" cy="448165"/>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latin typeface="Segoe UI" pitchFamily="34" charset="0"/>
              <a:ea typeface="Segoe UI" pitchFamily="34" charset="0"/>
              <a:cs typeface="Segoe UI" pitchFamily="34" charset="0"/>
            </a:rPr>
            <a:t>Granular control over deployed signatures</a:t>
          </a:r>
          <a:endParaRPr lang="en-US" sz="1600" kern="1200" dirty="0">
            <a:latin typeface="Segoe UI" pitchFamily="34" charset="0"/>
            <a:ea typeface="Segoe UI" pitchFamily="34" charset="0"/>
            <a:cs typeface="Segoe UI" pitchFamily="34" charset="0"/>
          </a:endParaRPr>
        </a:p>
      </dsp:txBody>
      <dsp:txXfrm>
        <a:off x="0" y="1236587"/>
        <a:ext cx="8404822" cy="448165"/>
      </dsp:txXfrm>
    </dsp:sp>
    <dsp:sp modelId="{93D1EFA9-65E4-4FC3-B501-1D4875F8C4A2}">
      <dsp:nvSpPr>
        <dsp:cNvPr id="0" name=""/>
        <dsp:cNvSpPr/>
      </dsp:nvSpPr>
      <dsp:spPr>
        <a:xfrm>
          <a:off x="0" y="1845624"/>
          <a:ext cx="8404822" cy="407487"/>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latin typeface="Segoe UI" pitchFamily="34" charset="0"/>
              <a:ea typeface="Segoe UI" pitchFamily="34" charset="0"/>
              <a:cs typeface="Segoe UI" pitchFamily="34" charset="0"/>
            </a:rPr>
            <a:t>High accuracy via telemetry</a:t>
          </a:r>
          <a:endParaRPr lang="en-US" sz="1600" kern="1200" dirty="0">
            <a:latin typeface="Segoe UI" pitchFamily="34" charset="0"/>
            <a:ea typeface="Segoe UI" pitchFamily="34" charset="0"/>
            <a:cs typeface="Segoe UI" pitchFamily="34" charset="0"/>
          </a:endParaRPr>
        </a:p>
      </dsp:txBody>
      <dsp:txXfrm>
        <a:off x="0" y="1845624"/>
        <a:ext cx="8404822" cy="40748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bList2#1">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bList2#2">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11/8/2009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sia403_cross.pptx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 xmlns:p14="http://schemas.microsoft.com/office/powerpoint/2007/7/12/main" val="11601382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07/7/12/main" val="534134923"/>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 Id="rId9" Type="http://schemas.openxmlformats.org/officeDocument/2006/relationships/image" Target="../media/image20.png"/></Relationships>
</file>

<file path=ppt/slides/_rels/slide14.x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diagramColors" Target="../diagrams/colors6.xml"/><Relationship Id="rId11" Type="http://schemas.openxmlformats.org/officeDocument/2006/relationships/image" Target="../media/image28.wmf"/><Relationship Id="rId5" Type="http://schemas.openxmlformats.org/officeDocument/2006/relationships/diagramQuickStyle" Target="../diagrams/quickStyle6.xml"/><Relationship Id="rId10" Type="http://schemas.openxmlformats.org/officeDocument/2006/relationships/image" Target="../media/image27.wmf"/><Relationship Id="rId4" Type="http://schemas.openxmlformats.org/officeDocument/2006/relationships/diagramLayout" Target="../diagrams/layout6.xml"/><Relationship Id="rId9" Type="http://schemas.openxmlformats.org/officeDocument/2006/relationships/image" Target="../media/image26.w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tiff"/><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31.png"/><Relationship Id="rId7"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32.png"/><Relationship Id="rId11" Type="http://schemas.openxmlformats.org/officeDocument/2006/relationships/image" Target="../media/image35.png"/><Relationship Id="rId5" Type="http://schemas.openxmlformats.org/officeDocument/2006/relationships/hyperlink" Target="http://microsoft.com/technet" TargetMode="External"/><Relationship Id="rId10" Type="http://schemas.openxmlformats.org/officeDocument/2006/relationships/image" Target="../media/image34.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diagramQuickStyle" Target="../diagrams/quickStyle1.xml"/><Relationship Id="rId18" Type="http://schemas.openxmlformats.org/officeDocument/2006/relationships/image" Target="../media/image18.jpeg"/><Relationship Id="rId3" Type="http://schemas.openxmlformats.org/officeDocument/2006/relationships/image" Target="../media/image8.png"/><Relationship Id="rId21" Type="http://schemas.openxmlformats.org/officeDocument/2006/relationships/image" Target="../media/image21.jpeg"/><Relationship Id="rId7" Type="http://schemas.openxmlformats.org/officeDocument/2006/relationships/image" Target="../media/image12.png"/><Relationship Id="rId12" Type="http://schemas.openxmlformats.org/officeDocument/2006/relationships/diagramLayout" Target="../diagrams/layout1.xml"/><Relationship Id="rId17" Type="http://schemas.openxmlformats.org/officeDocument/2006/relationships/image" Target="../media/image17.jpeg"/><Relationship Id="rId2" Type="http://schemas.openxmlformats.org/officeDocument/2006/relationships/notesSlide" Target="../notesSlides/notesSlide5.xml"/><Relationship Id="rId16" Type="http://schemas.openxmlformats.org/officeDocument/2006/relationships/image" Target="../media/image16.jpeg"/><Relationship Id="rId20"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11.png"/><Relationship Id="rId11" Type="http://schemas.openxmlformats.org/officeDocument/2006/relationships/diagramData" Target="../diagrams/data1.xml"/><Relationship Id="rId5" Type="http://schemas.openxmlformats.org/officeDocument/2006/relationships/image" Target="../media/image10.png"/><Relationship Id="rId15" Type="http://schemas.microsoft.com/office/2007/relationships/diagramDrawing" Target="../diagrams/drawing1.xml"/><Relationship Id="rId10" Type="http://schemas.openxmlformats.org/officeDocument/2006/relationships/image" Target="../media/image15.png"/><Relationship Id="rId19" Type="http://schemas.openxmlformats.org/officeDocument/2006/relationships/image" Target="../media/image19.jpe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diagramColors" Target="../diagrams/colors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80413" cy="664797"/>
          </a:xfrm>
        </p:spPr>
        <p:txBody>
          <a:bodyPr/>
          <a:lstStyle/>
          <a:p>
            <a:r>
              <a:rPr lang="en-US" dirty="0" smtClean="0"/>
              <a:t>Secure Web Gateway Features</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07/7/12/main" val="1709642468"/>
              </p:ext>
            </p:extLst>
          </p:nvPr>
        </p:nvGraphicFramePr>
        <p:xfrm>
          <a:off x="328080" y="1269023"/>
          <a:ext cx="8380412" cy="5200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07/7/12/main" val="32005717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88FA82A4-3F01-46DF-B244-06D3F67C577B}"/>
                                            </p:graphicEl>
                                          </p:spTgt>
                                        </p:tgtEl>
                                        <p:attrNameLst>
                                          <p:attrName>style.visibility</p:attrName>
                                        </p:attrNameLst>
                                      </p:cBhvr>
                                      <p:to>
                                        <p:strVal val="visible"/>
                                      </p:to>
                                    </p:set>
                                    <p:animEffect transition="in" filter="fade">
                                      <p:cBhvr>
                                        <p:cTn id="7" dur="500"/>
                                        <p:tgtEl>
                                          <p:spTgt spid="4">
                                            <p:graphicEl>
                                              <a:dgm id="{88FA82A4-3F01-46DF-B244-06D3F67C577B}"/>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graphicEl>
                                              <a:dgm id="{A535FDCA-E076-43E1-92B6-02801D440C0C}"/>
                                            </p:graphicEl>
                                          </p:spTgt>
                                        </p:tgtEl>
                                        <p:attrNameLst>
                                          <p:attrName>style.visibility</p:attrName>
                                        </p:attrNameLst>
                                      </p:cBhvr>
                                      <p:to>
                                        <p:strVal val="visible"/>
                                      </p:to>
                                    </p:set>
                                    <p:animEffect transition="in" filter="fade">
                                      <p:cBhvr>
                                        <p:cTn id="10" dur="500"/>
                                        <p:tgtEl>
                                          <p:spTgt spid="4">
                                            <p:graphicEl>
                                              <a:dgm id="{A535FDCA-E076-43E1-92B6-02801D440C0C}"/>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graphicEl>
                                              <a:dgm id="{A40CA9AE-BE52-4CF4-B748-3431FF7E85AC}"/>
                                            </p:graphicEl>
                                          </p:spTgt>
                                        </p:tgtEl>
                                        <p:attrNameLst>
                                          <p:attrName>style.visibility</p:attrName>
                                        </p:attrNameLst>
                                      </p:cBhvr>
                                      <p:to>
                                        <p:strVal val="visible"/>
                                      </p:to>
                                    </p:set>
                                    <p:animEffect transition="in" filter="fade">
                                      <p:cBhvr>
                                        <p:cTn id="15" dur="500"/>
                                        <p:tgtEl>
                                          <p:spTgt spid="4">
                                            <p:graphicEl>
                                              <a:dgm id="{A40CA9AE-BE52-4CF4-B748-3431FF7E85AC}"/>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graphicEl>
                                              <a:dgm id="{E095E7AF-2083-451B-AEAB-D6016C841A5B}"/>
                                            </p:graphicEl>
                                          </p:spTgt>
                                        </p:tgtEl>
                                        <p:attrNameLst>
                                          <p:attrName>style.visibility</p:attrName>
                                        </p:attrNameLst>
                                      </p:cBhvr>
                                      <p:to>
                                        <p:strVal val="visible"/>
                                      </p:to>
                                    </p:set>
                                    <p:animEffect transition="in" filter="fade">
                                      <p:cBhvr>
                                        <p:cTn id="18" dur="500"/>
                                        <p:tgtEl>
                                          <p:spTgt spid="4">
                                            <p:graphicEl>
                                              <a:dgm id="{E095E7AF-2083-451B-AEAB-D6016C841A5B}"/>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graphicEl>
                                              <a:dgm id="{63B36E42-F490-45DD-BC56-F646ECE2C382}"/>
                                            </p:graphicEl>
                                          </p:spTgt>
                                        </p:tgtEl>
                                        <p:attrNameLst>
                                          <p:attrName>style.visibility</p:attrName>
                                        </p:attrNameLst>
                                      </p:cBhvr>
                                      <p:to>
                                        <p:strVal val="visible"/>
                                      </p:to>
                                    </p:set>
                                    <p:animEffect transition="in" filter="fade">
                                      <p:cBhvr>
                                        <p:cTn id="23" dur="500"/>
                                        <p:tgtEl>
                                          <p:spTgt spid="4">
                                            <p:graphicEl>
                                              <a:dgm id="{63B36E42-F490-45DD-BC56-F646ECE2C382}"/>
                                            </p:graphic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graphicEl>
                                              <a:dgm id="{2C381E11-34DB-4283-8678-1C9B055A7EAE}"/>
                                            </p:graphicEl>
                                          </p:spTgt>
                                        </p:tgtEl>
                                        <p:attrNameLst>
                                          <p:attrName>style.visibility</p:attrName>
                                        </p:attrNameLst>
                                      </p:cBhvr>
                                      <p:to>
                                        <p:strVal val="visible"/>
                                      </p:to>
                                    </p:set>
                                    <p:animEffect transition="in" filter="fade">
                                      <p:cBhvr>
                                        <p:cTn id="26" dur="500"/>
                                        <p:tgtEl>
                                          <p:spTgt spid="4">
                                            <p:graphicEl>
                                              <a:dgm id="{2C381E11-34DB-4283-8678-1C9B055A7EAE}"/>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graphicEl>
                                              <a:dgm id="{459D3DF1-95CB-4D18-AD09-768762BCE516}"/>
                                            </p:graphicEl>
                                          </p:spTgt>
                                        </p:tgtEl>
                                        <p:attrNameLst>
                                          <p:attrName>style.visibility</p:attrName>
                                        </p:attrNameLst>
                                      </p:cBhvr>
                                      <p:to>
                                        <p:strVal val="visible"/>
                                      </p:to>
                                    </p:set>
                                    <p:animEffect transition="in" filter="fade">
                                      <p:cBhvr>
                                        <p:cTn id="31" dur="500"/>
                                        <p:tgtEl>
                                          <p:spTgt spid="4">
                                            <p:graphicEl>
                                              <a:dgm id="{459D3DF1-95CB-4D18-AD09-768762BCE516}"/>
                                            </p:graphic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graphicEl>
                                              <a:dgm id="{BB29B065-82A4-4B8F-8EB5-CA38335E94D0}"/>
                                            </p:graphicEl>
                                          </p:spTgt>
                                        </p:tgtEl>
                                        <p:attrNameLst>
                                          <p:attrName>style.visibility</p:attrName>
                                        </p:attrNameLst>
                                      </p:cBhvr>
                                      <p:to>
                                        <p:strVal val="visible"/>
                                      </p:to>
                                    </p:set>
                                    <p:animEffect transition="in" filter="fade">
                                      <p:cBhvr>
                                        <p:cTn id="34" dur="500"/>
                                        <p:tgtEl>
                                          <p:spTgt spid="4">
                                            <p:graphicEl>
                                              <a:dgm id="{BB29B065-82A4-4B8F-8EB5-CA38335E94D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p:cNvPicPr>
            <a:picLocks noChangeAspect="1" noChangeArrowheads="1"/>
          </p:cNvPicPr>
          <p:nvPr/>
        </p:nvPicPr>
        <p:blipFill>
          <a:blip r:embed="rId3"/>
          <a:srcRect/>
          <a:stretch>
            <a:fillRect/>
          </a:stretch>
        </p:blipFill>
        <p:spPr bwMode="auto">
          <a:xfrm>
            <a:off x="1027094" y="957533"/>
            <a:ext cx="6977670" cy="5508038"/>
          </a:xfrm>
          <a:prstGeom prst="rect">
            <a:avLst/>
          </a:prstGeom>
          <a:noFill/>
          <a:ln w="12700">
            <a:noFill/>
            <a:miter lim="800000"/>
            <a:headEnd/>
            <a:tailEnd/>
          </a:ln>
          <a:effectLst/>
        </p:spPr>
      </p:pic>
      <p:sp>
        <p:nvSpPr>
          <p:cNvPr id="2" name="Title 1"/>
          <p:cNvSpPr>
            <a:spLocks noGrp="1"/>
          </p:cNvSpPr>
          <p:nvPr>
            <p:ph type="title"/>
          </p:nvPr>
        </p:nvSpPr>
        <p:spPr>
          <a:xfrm>
            <a:off x="381000" y="230188"/>
            <a:ext cx="8382000" cy="553998"/>
          </a:xfrm>
        </p:spPr>
        <p:txBody>
          <a:bodyPr/>
          <a:lstStyle/>
          <a:p>
            <a:r>
              <a:rPr sz="4000" smtClean="0"/>
              <a:t>TMG Reports</a:t>
            </a:r>
            <a:endParaRPr lang="en-US" sz="4000" dirty="0"/>
          </a:p>
        </p:txBody>
      </p:sp>
      <p:pic>
        <p:nvPicPr>
          <p:cNvPr id="223241" name="Picture 9"/>
          <p:cNvPicPr>
            <a:picLocks noChangeAspect="1" noChangeArrowheads="1"/>
          </p:cNvPicPr>
          <p:nvPr/>
        </p:nvPicPr>
        <p:blipFill>
          <a:blip r:embed="rId4"/>
          <a:srcRect/>
          <a:stretch>
            <a:fillRect/>
          </a:stretch>
        </p:blipFill>
        <p:spPr bwMode="auto">
          <a:xfrm>
            <a:off x="1026562" y="957530"/>
            <a:ext cx="6974318" cy="5485157"/>
          </a:xfrm>
          <a:prstGeom prst="rect">
            <a:avLst/>
          </a:prstGeom>
          <a:noFill/>
          <a:ln w="9525">
            <a:noFill/>
            <a:miter lim="800000"/>
            <a:headEnd/>
            <a:tailEnd/>
          </a:ln>
          <a:effectLst/>
        </p:spPr>
      </p:pic>
      <p:cxnSp>
        <p:nvCxnSpPr>
          <p:cNvPr id="9" name="Straight Arrow Connector 8"/>
          <p:cNvCxnSpPr/>
          <p:nvPr/>
        </p:nvCxnSpPr>
        <p:spPr>
          <a:xfrm>
            <a:off x="483889" y="3969738"/>
            <a:ext cx="541828" cy="1588"/>
          </a:xfrm>
          <a:prstGeom prst="straightConnector1">
            <a:avLst/>
          </a:prstGeom>
          <a:ln w="73025">
            <a:solidFill>
              <a:srgbClr val="FF0000"/>
            </a:solidFill>
            <a:tailEnd type="stealth"/>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481012" y="5381593"/>
            <a:ext cx="541828" cy="1588"/>
          </a:xfrm>
          <a:prstGeom prst="straightConnector1">
            <a:avLst/>
          </a:prstGeom>
          <a:ln w="73025">
            <a:solidFill>
              <a:srgbClr val="FF0000"/>
            </a:solidFill>
            <a:tailEnd type="stealt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0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2000"/>
                                        <p:tgtEl>
                                          <p:spTgt spid="24"/>
                                        </p:tgtEl>
                                      </p:cBhvr>
                                    </p:animEffect>
                                  </p:childTnLst>
                                </p:cTn>
                              </p:par>
                              <p:par>
                                <p:cTn id="16" presetID="1" presetClass="exit" presetSubtype="0" fill="hold" nodeType="withEffect">
                                  <p:stCondLst>
                                    <p:cond delay="0"/>
                                  </p:stCondLst>
                                  <p:childTnLst>
                                    <p:set>
                                      <p:cBhvr>
                                        <p:cTn id="17" dur="1" fill="hold">
                                          <p:stCondLst>
                                            <p:cond delay="0"/>
                                          </p:stCondLst>
                                        </p:cTn>
                                        <p:tgtEl>
                                          <p:spTgt spid="9"/>
                                        </p:tgtEl>
                                        <p:attrNameLst>
                                          <p:attrName>style.visibility</p:attrName>
                                        </p:attrNameLst>
                                      </p:cBhvr>
                                      <p:to>
                                        <p:strVal val="hidden"/>
                                      </p:to>
                                    </p:set>
                                  </p:childTnLst>
                                </p:cTn>
                              </p:par>
                              <p:par>
                                <p:cTn id="18" presetID="10" presetClass="entr" presetSubtype="0" fill="hold" nodeType="withEffect">
                                  <p:stCondLst>
                                    <p:cond delay="0"/>
                                  </p:stCondLst>
                                  <p:childTnLst>
                                    <p:set>
                                      <p:cBhvr>
                                        <p:cTn id="19" dur="1" fill="hold">
                                          <p:stCondLst>
                                            <p:cond delay="0"/>
                                          </p:stCondLst>
                                        </p:cTn>
                                        <p:tgtEl>
                                          <p:spTgt spid="223241"/>
                                        </p:tgtEl>
                                        <p:attrNameLst>
                                          <p:attrName>style.visibility</p:attrName>
                                        </p:attrNameLst>
                                      </p:cBhvr>
                                      <p:to>
                                        <p:strVal val="visible"/>
                                      </p:to>
                                    </p:set>
                                    <p:animEffect transition="in" filter="fade">
                                      <p:cBhvr>
                                        <p:cTn id="20" dur="2000"/>
                                        <p:tgtEl>
                                          <p:spTgt spid="2232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URL Filtering</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
        <p:nvSpPr>
          <p:cNvPr id="5" name="Footer Placeholder 4"/>
          <p:cNvSpPr>
            <a:spLocks noGrp="1"/>
          </p:cNvSpPr>
          <p:nvPr>
            <p:ph type="ftr" sz="quarter" idx="4294967295"/>
          </p:nvPr>
        </p:nvSpPr>
        <p:spPr>
          <a:xfrm>
            <a:off x="3124200" y="6446837"/>
            <a:ext cx="2895600" cy="365125"/>
          </a:xfrm>
          <a:prstGeom prst="rect">
            <a:avLst/>
          </a:prstGeom>
        </p:spPr>
        <p:txBody>
          <a:bodyPr/>
          <a:lstStyle/>
          <a:p>
            <a:r>
              <a:rPr lang="en-US" smtClean="0"/>
              <a:t>Microsoft Confidential</a:t>
            </a:r>
            <a:endParaRPr lang="en-US"/>
          </a:p>
        </p:txBody>
      </p:sp>
      <p:sp>
        <p:nvSpPr>
          <p:cNvPr id="7" name="Subtitle 6"/>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Placeholder 3"/>
          <p:cNvGraphicFramePr>
            <a:graphicFrameLocks noGrp="1"/>
          </p:cNvGraphicFramePr>
          <p:nvPr>
            <p:ph idx="1"/>
            <p:extLst>
              <p:ext uri="{D42A27DB-BD31-4B8C-83A1-F6EECF244321}">
                <p14:modId xmlns="" xmlns:p14="http://schemas.microsoft.com/office/powerpoint/2007/7/12/main" val="3150161793"/>
              </p:ext>
            </p:extLst>
          </p:nvPr>
        </p:nvGraphicFramePr>
        <p:xfrm>
          <a:off x="151453" y="901148"/>
          <a:ext cx="8809541" cy="55791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Rounded Rectangle 13"/>
          <p:cNvSpPr/>
          <p:nvPr/>
        </p:nvSpPr>
        <p:spPr bwMode="auto">
          <a:xfrm>
            <a:off x="4486276" y="1130061"/>
            <a:ext cx="2207822" cy="2510288"/>
          </a:xfrm>
          <a:prstGeom prst="roundRect">
            <a:avLst/>
          </a:prstGeom>
          <a:solidFill>
            <a:schemeClr val="bg1">
              <a:lumMod val="65000"/>
              <a:lumOff val="35000"/>
              <a:alpha val="8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a:xfrm>
            <a:off x="281326" y="143540"/>
            <a:ext cx="8380411" cy="664797"/>
          </a:xfrm>
        </p:spPr>
        <p:txBody>
          <a:bodyPr/>
          <a:lstStyle/>
          <a:p>
            <a:r>
              <a:rPr dirty="0" smtClean="0"/>
              <a:t>TMG </a:t>
            </a:r>
            <a:r>
              <a:rPr lang="en-US" dirty="0" smtClean="0"/>
              <a:t>Feature Drill Down</a:t>
            </a:r>
            <a:endParaRPr dirty="0">
              <a:solidFill>
                <a:srgbClr val="FF0000"/>
              </a:solidFill>
            </a:endParaRPr>
          </a:p>
        </p:txBody>
      </p:sp>
      <p:sp>
        <p:nvSpPr>
          <p:cNvPr id="6" name="Oval 5"/>
          <p:cNvSpPr/>
          <p:nvPr/>
        </p:nvSpPr>
        <p:spPr>
          <a:xfrm>
            <a:off x="4970585" y="5359899"/>
            <a:ext cx="661871" cy="661871"/>
          </a:xfrm>
          <a:prstGeom prst="ellipse">
            <a:avLst/>
          </a:prstGeom>
          <a:blipFill rotWithShape="0">
            <a:blip r:embed="rId8"/>
            <a:stretch>
              <a:fillRect/>
            </a:stretch>
          </a:blipFill>
          <a:scene3d>
            <a:camera prst="orthographicFront"/>
            <a:lightRig rig="flat" dir="t"/>
          </a:scene3d>
          <a:sp3d z="190500" extrusionH="12700" prstMaterial="plastic">
            <a:bevelT w="50800" h="50800"/>
          </a:sp3d>
        </p:spPr>
        <p:style>
          <a:lnRef idx="1">
            <a:schemeClr val="accent5">
              <a:tint val="40000"/>
              <a:alpha val="90000"/>
              <a:hueOff val="0"/>
              <a:satOff val="0"/>
              <a:lumOff val="0"/>
              <a:alphaOff val="0"/>
            </a:schemeClr>
          </a:lnRef>
          <a:fillRef idx="1">
            <a:scrgbClr r="0" g="0" b="0"/>
          </a:fillRef>
          <a:effectRef idx="2">
            <a:schemeClr val="accent5">
              <a:tint val="40000"/>
              <a:alpha val="90000"/>
              <a:hueOff val="0"/>
              <a:satOff val="0"/>
              <a:lumOff val="0"/>
              <a:alphaOff val="0"/>
            </a:schemeClr>
          </a:effectRef>
          <a:fontRef idx="minor">
            <a:schemeClr val="dk1">
              <a:hueOff val="0"/>
              <a:satOff val="0"/>
              <a:lumOff val="0"/>
              <a:alphaOff val="0"/>
            </a:schemeClr>
          </a:fontRef>
        </p:style>
      </p:sp>
      <p:sp>
        <p:nvSpPr>
          <p:cNvPr id="9" name="Slide Number Placeholder 8"/>
          <p:cNvSpPr>
            <a:spLocks noGrp="1"/>
          </p:cNvSpPr>
          <p:nvPr>
            <p:ph type="sldNum" sz="quarter" idx="4294967295"/>
          </p:nvPr>
        </p:nvSpPr>
        <p:spPr>
          <a:xfrm>
            <a:off x="7162800" y="6613559"/>
            <a:ext cx="1981200" cy="244475"/>
          </a:xfrm>
          <a:prstGeom prst="rect">
            <a:avLst/>
          </a:prstGeom>
        </p:spPr>
        <p:txBody>
          <a:bodyPr/>
          <a:lstStyle/>
          <a:p>
            <a:pPr algn="r" rtl="0">
              <a:defRPr/>
            </a:pPr>
            <a:fld id="{CBE9DA31-1D93-4130-B461-1226F9F40B3F}" type="slidenum">
              <a:rPr lang="en-US" sz="800" kern="1200" smtClean="0">
                <a:solidFill>
                  <a:srgbClr val="000000"/>
                </a:solidFill>
                <a:latin typeface="Verdana" pitchFamily="34" charset="0"/>
                <a:ea typeface="+mn-ea"/>
                <a:cs typeface="Arial"/>
              </a:rPr>
              <a:pPr algn="r" rtl="0">
                <a:defRPr/>
              </a:pPr>
              <a:t>13</a:t>
            </a:fld>
            <a:endParaRPr lang="en-US" sz="800" kern="1200" dirty="0">
              <a:solidFill>
                <a:srgbClr val="000000"/>
              </a:solidFill>
              <a:latin typeface="Verdana" pitchFamily="34" charset="0"/>
              <a:ea typeface="+mn-ea"/>
              <a:cs typeface="Arial"/>
            </a:endParaRPr>
          </a:p>
        </p:txBody>
      </p:sp>
      <p:sp>
        <p:nvSpPr>
          <p:cNvPr id="5" name="Oval 4"/>
          <p:cNvSpPr/>
          <p:nvPr/>
        </p:nvSpPr>
        <p:spPr>
          <a:xfrm>
            <a:off x="3748066" y="2905121"/>
            <a:ext cx="661871" cy="661871"/>
          </a:xfrm>
          <a:prstGeom prst="ellipse">
            <a:avLst/>
          </a:prstGeom>
          <a:blipFill rotWithShape="0">
            <a:blip r:embed="rId9"/>
            <a:stretch>
              <a:fillRect/>
            </a:stretch>
          </a:blipFill>
          <a:scene3d>
            <a:camera prst="orthographicFront"/>
            <a:lightRig rig="flat" dir="t"/>
          </a:scene3d>
          <a:sp3d z="190500" extrusionH="12700" prstMaterial="plastic">
            <a:bevelT w="50800" h="50800"/>
          </a:sp3d>
        </p:spPr>
        <p:style>
          <a:lnRef idx="1">
            <a:schemeClr val="accent5">
              <a:tint val="40000"/>
              <a:alpha val="90000"/>
              <a:hueOff val="0"/>
              <a:satOff val="0"/>
              <a:lumOff val="0"/>
              <a:alphaOff val="0"/>
            </a:schemeClr>
          </a:lnRef>
          <a:fillRef idx="1">
            <a:scrgbClr r="0" g="0" b="0"/>
          </a:fillRef>
          <a:effectRef idx="2">
            <a:schemeClr val="accent5">
              <a:tint val="40000"/>
              <a:alpha val="90000"/>
              <a:hueOff val="-270408"/>
              <a:satOff val="-4351"/>
              <a:lumOff val="-745"/>
              <a:alphaOff val="0"/>
            </a:schemeClr>
          </a:effectRef>
          <a:fontRef idx="minor">
            <a:schemeClr val="dk1">
              <a:hueOff val="0"/>
              <a:satOff val="0"/>
              <a:lumOff val="0"/>
              <a:alphaOff val="0"/>
            </a:schemeClr>
          </a:fontRef>
        </p:style>
      </p:sp>
      <p:sp>
        <p:nvSpPr>
          <p:cNvPr id="7" name="Rounded Rectangle 6"/>
          <p:cNvSpPr/>
          <p:nvPr/>
        </p:nvSpPr>
        <p:spPr bwMode="auto">
          <a:xfrm>
            <a:off x="2238376" y="1155939"/>
            <a:ext cx="2228850" cy="2505257"/>
          </a:xfrm>
          <a:prstGeom prst="roundRect">
            <a:avLst/>
          </a:prstGeom>
          <a:solidFill>
            <a:schemeClr val="bg1">
              <a:lumMod val="65000"/>
              <a:lumOff val="35000"/>
              <a:alpha val="8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 name="Rounded Rectangle 7"/>
          <p:cNvSpPr/>
          <p:nvPr/>
        </p:nvSpPr>
        <p:spPr bwMode="auto">
          <a:xfrm>
            <a:off x="120770" y="1155940"/>
            <a:ext cx="2108080" cy="2520711"/>
          </a:xfrm>
          <a:prstGeom prst="roundRect">
            <a:avLst/>
          </a:prstGeom>
          <a:solidFill>
            <a:schemeClr val="bg1">
              <a:lumMod val="65000"/>
              <a:lumOff val="35000"/>
              <a:alpha val="8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 name="Rounded Rectangle 9"/>
          <p:cNvSpPr/>
          <p:nvPr/>
        </p:nvSpPr>
        <p:spPr bwMode="auto">
          <a:xfrm>
            <a:off x="6715125" y="1112809"/>
            <a:ext cx="2273599" cy="2518014"/>
          </a:xfrm>
          <a:prstGeom prst="roundRect">
            <a:avLst/>
          </a:prstGeom>
          <a:solidFill>
            <a:schemeClr val="bg1">
              <a:lumMod val="65000"/>
              <a:lumOff val="35000"/>
              <a:alpha val="8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 name="Rounded Rectangle 10"/>
          <p:cNvSpPr/>
          <p:nvPr/>
        </p:nvSpPr>
        <p:spPr bwMode="auto">
          <a:xfrm>
            <a:off x="1158455" y="3676651"/>
            <a:ext cx="2228850" cy="2447926"/>
          </a:xfrm>
          <a:prstGeom prst="roundRect">
            <a:avLst/>
          </a:prstGeom>
          <a:solidFill>
            <a:schemeClr val="bg1">
              <a:lumMod val="65000"/>
              <a:lumOff val="35000"/>
              <a:alpha val="8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Rounded Rectangle 11"/>
          <p:cNvSpPr/>
          <p:nvPr/>
        </p:nvSpPr>
        <p:spPr bwMode="auto">
          <a:xfrm>
            <a:off x="5679598" y="3634055"/>
            <a:ext cx="2228850" cy="2447926"/>
          </a:xfrm>
          <a:prstGeom prst="roundRect">
            <a:avLst/>
          </a:prstGeom>
          <a:solidFill>
            <a:schemeClr val="bg1">
              <a:lumMod val="65000"/>
              <a:lumOff val="35000"/>
              <a:alpha val="8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3" name="Rounded Rectangle 12"/>
          <p:cNvSpPr/>
          <p:nvPr/>
        </p:nvSpPr>
        <p:spPr bwMode="auto">
          <a:xfrm>
            <a:off x="3411749" y="3656701"/>
            <a:ext cx="2228850" cy="2447926"/>
          </a:xfrm>
          <a:prstGeom prst="roundRect">
            <a:avLst/>
          </a:prstGeom>
          <a:solidFill>
            <a:schemeClr val="bg1">
              <a:lumMod val="65000"/>
              <a:lumOff val="35000"/>
              <a:alpha val="8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extLst>
      <p:ext uri="{BB962C8B-B14F-4D97-AF65-F5344CB8AC3E}">
        <p14:creationId xmlns="" xmlns:p14="http://schemas.microsoft.com/office/powerpoint/2007/7/12/main" val="24436476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linds(horizontal)">
                                      <p:cBhvr>
                                        <p:cTn id="13" dur="500"/>
                                        <p:tgtEl>
                                          <p:spTgt spid="10"/>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linds(horizontal)">
                                      <p:cBhvr>
                                        <p:cTn id="16" dur="500"/>
                                        <p:tgtEl>
                                          <p:spTgt spid="11"/>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linds(horizontal)">
                                      <p:cBhvr>
                                        <p:cTn id="19" dur="500"/>
                                        <p:tgtEl>
                                          <p:spTgt spid="12"/>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linds(horizontal)">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linds(horizontal)">
                                      <p:cBhvr>
                                        <p:cTn id="27" dur="500"/>
                                        <p:tgtEl>
                                          <p:spTgt spid="14"/>
                                        </p:tgtEl>
                                      </p:cBhvr>
                                    </p:animEffect>
                                  </p:childTnLst>
                                </p:cTn>
                              </p:par>
                              <p:par>
                                <p:cTn id="28" presetID="3" presetClass="exit" presetSubtype="10" fill="hold" grpId="1" nodeType="withEffect">
                                  <p:stCondLst>
                                    <p:cond delay="0"/>
                                  </p:stCondLst>
                                  <p:childTnLst>
                                    <p:animEffect transition="out" filter="blinds(horizontal)">
                                      <p:cBhvr>
                                        <p:cTn id="29" dur="500"/>
                                        <p:tgtEl>
                                          <p:spTgt spid="11"/>
                                        </p:tgtEl>
                                      </p:cBhvr>
                                    </p:animEffect>
                                    <p:set>
                                      <p:cBhvr>
                                        <p:cTn id="30" dur="1" fill="hold">
                                          <p:stCondLst>
                                            <p:cond delay="499"/>
                                          </p:stCondLst>
                                        </p:cTn>
                                        <p:tgtEl>
                                          <p:spTgt spid="11"/>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2"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checkerboard(across)">
                                      <p:cBhvr>
                                        <p:cTn id="35" dur="500"/>
                                        <p:tgtEl>
                                          <p:spTgt spid="11"/>
                                        </p:tgtEl>
                                      </p:cBhvr>
                                    </p:animEffect>
                                  </p:childTnLst>
                                </p:cTn>
                              </p:par>
                              <p:par>
                                <p:cTn id="36" presetID="4" presetClass="exit" presetSubtype="16" fill="hold" grpId="1" nodeType="withEffect">
                                  <p:stCondLst>
                                    <p:cond delay="0"/>
                                  </p:stCondLst>
                                  <p:childTnLst>
                                    <p:animEffect transition="out" filter="box(in)">
                                      <p:cBhvr>
                                        <p:cTn id="37" dur="500"/>
                                        <p:tgtEl>
                                          <p:spTgt spid="13"/>
                                        </p:tgtEl>
                                      </p:cBhvr>
                                    </p:animEffect>
                                    <p:set>
                                      <p:cBhvr>
                                        <p:cTn id="38" dur="1" fill="hold">
                                          <p:stCondLst>
                                            <p:cond delay="499"/>
                                          </p:stCondLst>
                                        </p:cTn>
                                        <p:tgtEl>
                                          <p:spTgt spid="13"/>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5" presetClass="exit" presetSubtype="10" fill="hold" grpId="1" nodeType="clickEffect">
                                  <p:stCondLst>
                                    <p:cond delay="0"/>
                                  </p:stCondLst>
                                  <p:childTnLst>
                                    <p:animEffect transition="out" filter="checkerboard(across)">
                                      <p:cBhvr>
                                        <p:cTn id="42" dur="500"/>
                                        <p:tgtEl>
                                          <p:spTgt spid="10"/>
                                        </p:tgtEl>
                                      </p:cBhvr>
                                    </p:animEffect>
                                    <p:set>
                                      <p:cBhvr>
                                        <p:cTn id="43" dur="1" fill="hold">
                                          <p:stCondLst>
                                            <p:cond delay="499"/>
                                          </p:stCondLst>
                                        </p:cTn>
                                        <p:tgtEl>
                                          <p:spTgt spid="10"/>
                                        </p:tgtEl>
                                        <p:attrNameLst>
                                          <p:attrName>style.visibility</p:attrName>
                                        </p:attrNameLst>
                                      </p:cBhvr>
                                      <p:to>
                                        <p:strVal val="hidden"/>
                                      </p:to>
                                    </p:set>
                                  </p:childTnLst>
                                </p:cTn>
                              </p:par>
                              <p:par>
                                <p:cTn id="44" presetID="3" presetClass="entr" presetSubtype="10" fill="hold" grpId="2"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blinds(horizontal)">
                                      <p:cBhvr>
                                        <p:cTn id="4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7" grpId="0" animBg="1"/>
      <p:bldP spid="8" grpId="0" animBg="1"/>
      <p:bldP spid="10" grpId="0" animBg="1"/>
      <p:bldP spid="10" grpId="1" animBg="1"/>
      <p:bldP spid="11" grpId="0" animBg="1"/>
      <p:bldP spid="11" grpId="1" animBg="1"/>
      <p:bldP spid="11" grpId="2" animBg="1"/>
      <p:bldP spid="12" grpId="0" animBg="1"/>
      <p:bldP spid="13" grpId="0" animBg="1"/>
      <p:bldP spid="13" grpId="1" animBg="1"/>
      <p:bldP spid="13" grpId="2"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ounded Rectangle 36"/>
          <p:cNvSpPr/>
          <p:nvPr/>
        </p:nvSpPr>
        <p:spPr bwMode="auto">
          <a:xfrm>
            <a:off x="491706" y="4339087"/>
            <a:ext cx="7893169" cy="1630391"/>
          </a:xfrm>
          <a:prstGeom prst="roundRect">
            <a:avLst>
              <a:gd name="adj" fmla="val 10456"/>
            </a:avLst>
          </a:prstGeom>
          <a:gradFill flip="none" rotWithShape="1">
            <a:gsLst>
              <a:gs pos="0">
                <a:schemeClr val="lt1">
                  <a:tint val="80000"/>
                  <a:satMod val="300000"/>
                </a:schemeClr>
              </a:gs>
              <a:gs pos="100000">
                <a:schemeClr val="lt1">
                  <a:shade val="30000"/>
                  <a:satMod val="200000"/>
                </a:schemeClr>
              </a:gs>
            </a:gsLst>
            <a:lin ang="2700000" scaled="1"/>
            <a:tileRect/>
          </a:gradFill>
          <a:ln>
            <a:headEnd type="none" w="med" len="med"/>
            <a:tailEnd type="none" w="med" len="med"/>
          </a:ln>
          <a:effectLst>
            <a:outerShdw blurRad="50800" dist="38100" dir="5400000" rotWithShape="0">
              <a:srgbClr val="000000">
                <a:alpha val="35000"/>
              </a:srgbClr>
            </a:outerShdw>
          </a:effectLst>
          <a:scene3d>
            <a:camera prst="orthographicFront"/>
            <a:lightRig rig="threePt" dir="t"/>
          </a:scene3d>
          <a:sp3d>
            <a:bevelT/>
          </a:sp3d>
        </p:spPr>
        <p:style>
          <a:lnRef idx="1">
            <a:schemeClr val="accent3"/>
          </a:lnRef>
          <a:fillRef idx="1003">
            <a:schemeClr val="lt1"/>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a:xfrm>
            <a:off x="381000" y="274638"/>
            <a:ext cx="8380413" cy="553998"/>
          </a:xfrm>
        </p:spPr>
        <p:txBody>
          <a:bodyPr/>
          <a:lstStyle/>
          <a:p>
            <a:pPr lvl="0"/>
            <a:r>
              <a:rPr lang="en-US" sz="4000" dirty="0" smtClean="0"/>
              <a:t>Network </a:t>
            </a:r>
            <a:r>
              <a:rPr lang="en-US" sz="4000" dirty="0"/>
              <a:t>Inspection System (NIS</a:t>
            </a:r>
            <a:r>
              <a:rPr lang="en-US" sz="4000" dirty="0" smtClean="0"/>
              <a:t>)</a:t>
            </a:r>
            <a:endParaRPr lang="en-US" sz="2800" dirty="0"/>
          </a:p>
        </p:txBody>
      </p:sp>
      <p:graphicFrame>
        <p:nvGraphicFramePr>
          <p:cNvPr id="5" name="Content Placeholder 4"/>
          <p:cNvGraphicFramePr>
            <a:graphicFrameLocks noGrp="1"/>
          </p:cNvGraphicFramePr>
          <p:nvPr>
            <p:ph idx="1"/>
            <p:extLst>
              <p:ext uri="{D42A27DB-BD31-4B8C-83A1-F6EECF244321}">
                <p14:modId xmlns="" xmlns:p14="http://schemas.microsoft.com/office/powerpoint/2007/7/12/main" val="2747938957"/>
              </p:ext>
            </p:extLst>
          </p:nvPr>
        </p:nvGraphicFramePr>
        <p:xfrm>
          <a:off x="9469111" y="3060702"/>
          <a:ext cx="8404822" cy="22531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Rectangle 15"/>
          <p:cNvSpPr/>
          <p:nvPr/>
        </p:nvSpPr>
        <p:spPr>
          <a:xfrm>
            <a:off x="301926" y="1086765"/>
            <a:ext cx="8402129" cy="904863"/>
          </a:xfrm>
          <a:prstGeom prst="rect">
            <a:avLst/>
          </a:prstGeom>
        </p:spPr>
        <p:txBody>
          <a:bodyPr wrap="square">
            <a:spAutoFit/>
          </a:bodyPr>
          <a:lstStyle/>
          <a:p>
            <a:pPr lvl="0">
              <a:lnSpc>
                <a:spcPct val="110000"/>
              </a:lnSpc>
            </a:pPr>
            <a:r>
              <a:rPr lang="en-US" sz="2400" dirty="0" smtClean="0">
                <a:latin typeface="Segoe UI Semibold" pitchFamily="34" charset="0"/>
                <a:ea typeface="Segoe UI" pitchFamily="34" charset="0"/>
                <a:cs typeface="Arial" pitchFamily="34" charset="0"/>
              </a:rPr>
              <a:t>Closes </a:t>
            </a:r>
            <a:r>
              <a:rPr lang="en-US" sz="2400" dirty="0">
                <a:latin typeface="Segoe UI Semibold" pitchFamily="34" charset="0"/>
                <a:ea typeface="Segoe UI" pitchFamily="34" charset="0"/>
                <a:cs typeface="Arial" pitchFamily="34" charset="0"/>
              </a:rPr>
              <a:t>the vulnerability window between vulnerability </a:t>
            </a:r>
            <a:r>
              <a:rPr lang="en-US" sz="2400" dirty="0" smtClean="0">
                <a:latin typeface="Segoe UI Semibold" pitchFamily="34" charset="0"/>
                <a:ea typeface="Segoe UI" pitchFamily="34" charset="0"/>
                <a:cs typeface="Arial" pitchFamily="34" charset="0"/>
              </a:rPr>
              <a:t>announcement and patch deployment</a:t>
            </a:r>
            <a:endParaRPr lang="en-US" sz="2400" dirty="0">
              <a:latin typeface="Segoe UI Semibold" pitchFamily="34" charset="0"/>
              <a:ea typeface="Segoe UI" pitchFamily="34" charset="0"/>
              <a:cs typeface="Arial" pitchFamily="34" charset="0"/>
            </a:endParaRPr>
          </a:p>
        </p:txBody>
      </p:sp>
      <p:sp>
        <p:nvSpPr>
          <p:cNvPr id="20" name="TextBox 19"/>
          <p:cNvSpPr txBox="1"/>
          <p:nvPr/>
        </p:nvSpPr>
        <p:spPr>
          <a:xfrm>
            <a:off x="586607" y="4425355"/>
            <a:ext cx="7263440" cy="1431482"/>
          </a:xfrm>
          <a:prstGeom prst="rect">
            <a:avLst/>
          </a:prstGeom>
          <a:noFill/>
          <a:effectLst>
            <a:glow rad="63500">
              <a:schemeClr val="accent1">
                <a:satMod val="175000"/>
                <a:alpha val="40000"/>
              </a:schemeClr>
            </a:glow>
          </a:effectLst>
        </p:spPr>
        <p:txBody>
          <a:bodyPr wrap="square" rtlCol="0">
            <a:spAutoFit/>
          </a:bodyPr>
          <a:lstStyle/>
          <a:p>
            <a:pPr marL="285750" lvl="0" indent="-285750">
              <a:lnSpc>
                <a:spcPct val="140000"/>
              </a:lnSpc>
              <a:buClr>
                <a:schemeClr val="accent2">
                  <a:lumMod val="75000"/>
                </a:schemeClr>
              </a:buClr>
              <a:buSzPct val="115000"/>
              <a:buFont typeface="Wingdings" pitchFamily="2" charset="2"/>
              <a:buChar char="ü"/>
            </a:pPr>
            <a:r>
              <a:rPr lang="en-US" sz="1600" dirty="0" smtClean="0">
                <a:solidFill>
                  <a:schemeClr val="bg1"/>
                </a:solidFill>
                <a:latin typeface="Segoe UI" pitchFamily="34" charset="0"/>
                <a:ea typeface="Segoe UI" pitchFamily="34" charset="0"/>
                <a:cs typeface="Segoe UI" pitchFamily="34" charset="0"/>
              </a:rPr>
              <a:t>Signatures </a:t>
            </a:r>
            <a:r>
              <a:rPr lang="en-US" sz="1600" dirty="0">
                <a:solidFill>
                  <a:schemeClr val="bg1"/>
                </a:solidFill>
                <a:latin typeface="Segoe UI" pitchFamily="34" charset="0"/>
                <a:ea typeface="Segoe UI" pitchFamily="34" charset="0"/>
                <a:cs typeface="Segoe UI" pitchFamily="34" charset="0"/>
              </a:rPr>
              <a:t>distribution by Microsoft Update</a:t>
            </a:r>
          </a:p>
          <a:p>
            <a:pPr marL="285750" lvl="0" indent="-285750">
              <a:lnSpc>
                <a:spcPct val="140000"/>
              </a:lnSpc>
              <a:buClr>
                <a:schemeClr val="accent2">
                  <a:lumMod val="75000"/>
                </a:schemeClr>
              </a:buClr>
              <a:buSzPct val="115000"/>
              <a:buFont typeface="Wingdings" pitchFamily="2" charset="2"/>
              <a:buChar char="ü"/>
            </a:pPr>
            <a:r>
              <a:rPr lang="en-US" sz="1600" dirty="0">
                <a:solidFill>
                  <a:schemeClr val="bg1"/>
                </a:solidFill>
                <a:latin typeface="Segoe UI" pitchFamily="34" charset="0"/>
                <a:ea typeface="Segoe UI" pitchFamily="34" charset="0"/>
                <a:cs typeface="Segoe UI" pitchFamily="34" charset="0"/>
              </a:rPr>
              <a:t>Concurrent with security patches or in response to a 0-Day attack</a:t>
            </a:r>
          </a:p>
          <a:p>
            <a:pPr marL="285750" lvl="0" indent="-285750">
              <a:lnSpc>
                <a:spcPct val="140000"/>
              </a:lnSpc>
              <a:buClr>
                <a:schemeClr val="accent2">
                  <a:lumMod val="75000"/>
                </a:schemeClr>
              </a:buClr>
              <a:buSzPct val="115000"/>
              <a:buFont typeface="Wingdings" pitchFamily="2" charset="2"/>
              <a:buChar char="ü"/>
            </a:pPr>
            <a:r>
              <a:rPr lang="en-US" sz="1600" dirty="0">
                <a:solidFill>
                  <a:schemeClr val="bg1"/>
                </a:solidFill>
                <a:latin typeface="Segoe UI" pitchFamily="34" charset="0"/>
                <a:ea typeface="Segoe UI" pitchFamily="34" charset="0"/>
                <a:cs typeface="Segoe UI" pitchFamily="34" charset="0"/>
              </a:rPr>
              <a:t>Granular </a:t>
            </a:r>
            <a:r>
              <a:rPr lang="en-US" sz="1600" dirty="0" smtClean="0">
                <a:solidFill>
                  <a:schemeClr val="bg1"/>
                </a:solidFill>
                <a:latin typeface="Segoe UI" pitchFamily="34" charset="0"/>
                <a:ea typeface="Segoe UI" pitchFamily="34" charset="0"/>
                <a:cs typeface="Segoe UI" pitchFamily="34" charset="0"/>
              </a:rPr>
              <a:t>control over </a:t>
            </a:r>
            <a:r>
              <a:rPr lang="en-US" sz="1600" dirty="0">
                <a:solidFill>
                  <a:schemeClr val="bg1"/>
                </a:solidFill>
                <a:latin typeface="Segoe UI" pitchFamily="34" charset="0"/>
                <a:ea typeface="Segoe UI" pitchFamily="34" charset="0"/>
                <a:cs typeface="Segoe UI" pitchFamily="34" charset="0"/>
              </a:rPr>
              <a:t>d</a:t>
            </a:r>
            <a:r>
              <a:rPr lang="en-US" sz="1600" dirty="0" smtClean="0">
                <a:solidFill>
                  <a:schemeClr val="bg1"/>
                </a:solidFill>
                <a:latin typeface="Segoe UI" pitchFamily="34" charset="0"/>
                <a:ea typeface="Segoe UI" pitchFamily="34" charset="0"/>
                <a:cs typeface="Segoe UI" pitchFamily="34" charset="0"/>
              </a:rPr>
              <a:t>eployed </a:t>
            </a:r>
            <a:r>
              <a:rPr lang="en-US" sz="1600" dirty="0">
                <a:solidFill>
                  <a:schemeClr val="bg1"/>
                </a:solidFill>
                <a:latin typeface="Segoe UI" pitchFamily="34" charset="0"/>
                <a:ea typeface="Segoe UI" pitchFamily="34" charset="0"/>
                <a:cs typeface="Segoe UI" pitchFamily="34" charset="0"/>
              </a:rPr>
              <a:t>s</a:t>
            </a:r>
            <a:r>
              <a:rPr lang="en-US" sz="1600" dirty="0" smtClean="0">
                <a:solidFill>
                  <a:schemeClr val="bg1"/>
                </a:solidFill>
                <a:latin typeface="Segoe UI" pitchFamily="34" charset="0"/>
                <a:ea typeface="Segoe UI" pitchFamily="34" charset="0"/>
                <a:cs typeface="Segoe UI" pitchFamily="34" charset="0"/>
              </a:rPr>
              <a:t>ignatures</a:t>
            </a:r>
          </a:p>
          <a:p>
            <a:pPr marL="285750" indent="-285750">
              <a:lnSpc>
                <a:spcPct val="140000"/>
              </a:lnSpc>
              <a:buClr>
                <a:schemeClr val="accent2">
                  <a:lumMod val="75000"/>
                </a:schemeClr>
              </a:buClr>
              <a:buSzPct val="115000"/>
              <a:buFont typeface="Wingdings" pitchFamily="2" charset="2"/>
              <a:buChar char="ü"/>
            </a:pPr>
            <a:r>
              <a:rPr lang="en-US" sz="1600" dirty="0">
                <a:solidFill>
                  <a:schemeClr val="bg1"/>
                </a:solidFill>
                <a:latin typeface="Segoe UI" pitchFamily="34" charset="0"/>
                <a:ea typeface="Segoe UI" pitchFamily="34" charset="0"/>
                <a:cs typeface="Segoe UI" pitchFamily="34" charset="0"/>
              </a:rPr>
              <a:t>High accuracy via </a:t>
            </a:r>
            <a:r>
              <a:rPr lang="en-US" sz="1600" dirty="0" smtClean="0">
                <a:solidFill>
                  <a:schemeClr val="bg1"/>
                </a:solidFill>
                <a:latin typeface="Segoe UI" pitchFamily="34" charset="0"/>
                <a:ea typeface="Segoe UI" pitchFamily="34" charset="0"/>
                <a:cs typeface="Segoe UI" pitchFamily="34" charset="0"/>
              </a:rPr>
              <a:t>telemetry</a:t>
            </a:r>
          </a:p>
        </p:txBody>
      </p:sp>
      <p:grpSp>
        <p:nvGrpSpPr>
          <p:cNvPr id="38" name="Group 37"/>
          <p:cNvGrpSpPr/>
          <p:nvPr/>
        </p:nvGrpSpPr>
        <p:grpSpPr>
          <a:xfrm>
            <a:off x="593780" y="2040750"/>
            <a:ext cx="7725515" cy="1902734"/>
            <a:chOff x="593780" y="2040750"/>
            <a:chExt cx="7725515" cy="1902734"/>
          </a:xfrm>
        </p:grpSpPr>
        <p:grpSp>
          <p:nvGrpSpPr>
            <p:cNvPr id="26" name="Group 25"/>
            <p:cNvGrpSpPr/>
            <p:nvPr/>
          </p:nvGrpSpPr>
          <p:grpSpPr>
            <a:xfrm>
              <a:off x="593780" y="2040750"/>
              <a:ext cx="7725515" cy="1902734"/>
              <a:chOff x="593780" y="2040750"/>
              <a:chExt cx="7725515" cy="1902734"/>
            </a:xfrm>
          </p:grpSpPr>
          <p:pic>
            <p:nvPicPr>
              <p:cNvPr id="4" name="Picture 3"/>
              <p:cNvPicPr>
                <a:picLocks noChangeAspect="1" noChangeArrowheads="1"/>
              </p:cNvPicPr>
              <p:nvPr/>
            </p:nvPicPr>
            <p:blipFill>
              <a:blip r:embed="rId8"/>
              <a:srcRect/>
              <a:stretch>
                <a:fillRect/>
              </a:stretch>
            </p:blipFill>
            <p:spPr bwMode="auto">
              <a:xfrm flipH="1">
                <a:off x="593780" y="2663303"/>
                <a:ext cx="1201737" cy="714998"/>
              </a:xfrm>
              <a:prstGeom prst="round2SameRect">
                <a:avLst>
                  <a:gd name="adj1" fmla="val 16667"/>
                  <a:gd name="adj2" fmla="val 0"/>
                </a:avLst>
              </a:prstGeom>
              <a:noFill/>
              <a:ln>
                <a:noFill/>
              </a:ln>
              <a:effectLst>
                <a:reflection blurRad="12700" stA="50000" endPos="75000" dist="50800" dir="5400000" sy="-100000" algn="bl" rotWithShape="0"/>
              </a:effectLst>
              <a:scene3d>
                <a:camera prst="isometricOffAxis1Right"/>
                <a:lightRig rig="threePt" dir="t">
                  <a:rot lat="0" lon="0" rev="18900000"/>
                </a:lightRig>
              </a:scene3d>
              <a:sp3d extrusionH="38100">
                <a:bevelT w="152400"/>
              </a:sp3d>
            </p:spPr>
          </p:pic>
          <p:sp>
            <p:nvSpPr>
              <p:cNvPr id="6" name="Rectangle 14"/>
              <p:cNvSpPr txBox="1">
                <a:spLocks noChangeArrowheads="1"/>
              </p:cNvSpPr>
              <p:nvPr/>
            </p:nvSpPr>
            <p:spPr bwMode="auto">
              <a:xfrm>
                <a:off x="1894986" y="3032808"/>
                <a:ext cx="1167051" cy="523220"/>
              </a:xfrm>
              <a:prstGeom prst="rect">
                <a:avLst/>
              </a:prstGeom>
              <a:noFill/>
              <a:ln w="9525">
                <a:noFill/>
                <a:miter lim="800000"/>
                <a:headEnd/>
                <a:tailEnd/>
              </a:ln>
            </p:spPr>
            <p:txBody>
              <a:bodyPr wrap="none">
                <a:spAutoFit/>
              </a:bodyPr>
              <a:lstStyle/>
              <a:p>
                <a:pPr algn="ctr"/>
                <a:r>
                  <a:rPr lang="en-US" sz="1400" dirty="0">
                    <a:solidFill>
                      <a:srgbClr val="CCCCCC"/>
                    </a:solidFill>
                    <a:latin typeface="Segoe UI" pitchFamily="34" charset="0"/>
                    <a:ea typeface="Segoe UI" pitchFamily="34" charset="0"/>
                    <a:cs typeface="Segoe UI" pitchFamily="34" charset="0"/>
                  </a:rPr>
                  <a:t>Vulnerability</a:t>
                </a:r>
                <a:br>
                  <a:rPr lang="en-US" sz="1400" dirty="0">
                    <a:solidFill>
                      <a:srgbClr val="CCCCCC"/>
                    </a:solidFill>
                    <a:latin typeface="Segoe UI" pitchFamily="34" charset="0"/>
                    <a:ea typeface="Segoe UI" pitchFamily="34" charset="0"/>
                    <a:cs typeface="Segoe UI" pitchFamily="34" charset="0"/>
                  </a:rPr>
                </a:br>
                <a:r>
                  <a:rPr lang="en-US" sz="1400" dirty="0" smtClean="0">
                    <a:solidFill>
                      <a:srgbClr val="CCCCCC"/>
                    </a:solidFill>
                    <a:latin typeface="Segoe UI" pitchFamily="34" charset="0"/>
                    <a:ea typeface="Segoe UI" pitchFamily="34" charset="0"/>
                    <a:cs typeface="Segoe UI" pitchFamily="34" charset="0"/>
                  </a:rPr>
                  <a:t>discovered</a:t>
                </a:r>
                <a:endParaRPr lang="en-US" sz="1400" dirty="0">
                  <a:solidFill>
                    <a:srgbClr val="CCCCCC"/>
                  </a:solidFill>
                  <a:latin typeface="Segoe UI" pitchFamily="34" charset="0"/>
                  <a:ea typeface="Segoe UI" pitchFamily="34" charset="0"/>
                  <a:cs typeface="Segoe UI" pitchFamily="34" charset="0"/>
                </a:endParaRPr>
              </a:p>
            </p:txBody>
          </p:sp>
          <p:cxnSp>
            <p:nvCxnSpPr>
              <p:cNvPr id="7" name="Straight Arrow Connector 6"/>
              <p:cNvCxnSpPr/>
              <p:nvPr/>
            </p:nvCxnSpPr>
            <p:spPr bwMode="auto">
              <a:xfrm>
                <a:off x="1771284" y="2956611"/>
                <a:ext cx="1593010" cy="2249"/>
              </a:xfrm>
              <a:prstGeom prst="straightConnector1">
                <a:avLst/>
              </a:prstGeom>
              <a:ln cmpd="sng">
                <a:tailEnd type="arrow"/>
              </a:ln>
            </p:spPr>
            <p:style>
              <a:lnRef idx="2">
                <a:schemeClr val="accent4"/>
              </a:lnRef>
              <a:fillRef idx="0">
                <a:schemeClr val="accent4"/>
              </a:fillRef>
              <a:effectRef idx="1">
                <a:schemeClr val="accent4"/>
              </a:effectRef>
              <a:fontRef idx="minor">
                <a:schemeClr val="tx1"/>
              </a:fontRef>
            </p:style>
          </p:cxnSp>
          <p:pic>
            <p:nvPicPr>
              <p:cNvPr id="8" name="Picture 2"/>
              <p:cNvPicPr>
                <a:picLocks noChangeAspect="1" noChangeArrowheads="1"/>
              </p:cNvPicPr>
              <p:nvPr/>
            </p:nvPicPr>
            <p:blipFill>
              <a:blip r:embed="rId9"/>
              <a:srcRect/>
              <a:stretch>
                <a:fillRect/>
              </a:stretch>
            </p:blipFill>
            <p:spPr bwMode="auto">
              <a:xfrm>
                <a:off x="3361425" y="2482159"/>
                <a:ext cx="1825625" cy="903339"/>
              </a:xfrm>
              <a:prstGeom prst="roundRect">
                <a:avLst>
                  <a:gd name="adj" fmla="val 16667"/>
                </a:avLst>
              </a:prstGeom>
              <a:noFill/>
              <a:ln>
                <a:noFill/>
              </a:ln>
              <a:effectLst>
                <a:outerShdw algn="tl" rotWithShape="0">
                  <a:srgbClr val="7D7D7D">
                    <a:alpha val="65000"/>
                  </a:srgbClr>
                </a:outerShdw>
                <a:softEdge rad="63500"/>
              </a:effectLst>
              <a:sp3d>
                <a:bevelT w="0" h="0"/>
              </a:sp3d>
            </p:spPr>
          </p:pic>
          <p:cxnSp>
            <p:nvCxnSpPr>
              <p:cNvPr id="9" name="Straight Arrow Connector 8"/>
              <p:cNvCxnSpPr/>
              <p:nvPr/>
            </p:nvCxnSpPr>
            <p:spPr bwMode="auto">
              <a:xfrm flipV="1">
                <a:off x="5178421" y="2501660"/>
                <a:ext cx="2223043" cy="328428"/>
              </a:xfrm>
              <a:prstGeom prst="straightConnector1">
                <a:avLst/>
              </a:prstGeom>
              <a:noFill/>
              <a:ln w="25400" cap="flat" cmpd="sng" algn="ctr">
                <a:solidFill>
                  <a:srgbClr val="F8BD52"/>
                </a:solidFill>
                <a:prstDash val="solid"/>
                <a:tailEnd type="arrow"/>
              </a:ln>
              <a:effectLst>
                <a:outerShdw blurRad="50800" dist="25400" dir="5400000" rotWithShape="0">
                  <a:srgbClr val="000000">
                    <a:alpha val="43137"/>
                  </a:srgbClr>
                </a:outerShdw>
              </a:effectLst>
            </p:spPr>
            <p:style>
              <a:lnRef idx="2">
                <a:schemeClr val="accent4"/>
              </a:lnRef>
              <a:fillRef idx="0">
                <a:schemeClr val="accent4"/>
              </a:fillRef>
              <a:effectRef idx="1">
                <a:schemeClr val="accent4"/>
              </a:effectRef>
              <a:fontRef idx="minor">
                <a:schemeClr val="tx1"/>
              </a:fontRef>
            </p:style>
          </p:cxnSp>
          <p:sp>
            <p:nvSpPr>
              <p:cNvPr id="10" name="Rectangle 10"/>
              <p:cNvSpPr txBox="1">
                <a:spLocks noChangeArrowheads="1"/>
              </p:cNvSpPr>
              <p:nvPr/>
            </p:nvSpPr>
            <p:spPr bwMode="auto">
              <a:xfrm>
                <a:off x="3089692" y="3320354"/>
                <a:ext cx="2396705" cy="584775"/>
              </a:xfrm>
              <a:prstGeom prst="rect">
                <a:avLst/>
              </a:prstGeom>
              <a:noFill/>
              <a:ln w="9525">
                <a:noFill/>
                <a:miter lim="800000"/>
                <a:headEnd/>
                <a:tailEnd/>
              </a:ln>
            </p:spPr>
            <p:txBody>
              <a:bodyPr wrap="square">
                <a:spAutoFit/>
              </a:bodyPr>
              <a:lstStyle/>
              <a:p>
                <a:pPr algn="ctr"/>
                <a:r>
                  <a:rPr lang="en-US" sz="1600" dirty="0" smtClean="0">
                    <a:solidFill>
                      <a:srgbClr val="CCCCCC"/>
                    </a:solidFill>
                    <a:latin typeface="Segoe UI" pitchFamily="34" charset="0"/>
                    <a:ea typeface="Segoe UI" pitchFamily="34" charset="0"/>
                    <a:cs typeface="Segoe UI" pitchFamily="34" charset="0"/>
                  </a:rPr>
                  <a:t>Microsoft Signature </a:t>
                </a:r>
              </a:p>
              <a:p>
                <a:pPr algn="ctr"/>
                <a:r>
                  <a:rPr lang="en-US" sz="1600" dirty="0" smtClean="0">
                    <a:solidFill>
                      <a:srgbClr val="CCCCCC"/>
                    </a:solidFill>
                    <a:latin typeface="Segoe UI" pitchFamily="34" charset="0"/>
                    <a:ea typeface="Segoe UI" pitchFamily="34" charset="0"/>
                    <a:cs typeface="Segoe UI" pitchFamily="34" charset="0"/>
                  </a:rPr>
                  <a:t>Authoring </a:t>
                </a:r>
                <a:r>
                  <a:rPr lang="en-US" sz="1600" dirty="0">
                    <a:solidFill>
                      <a:srgbClr val="CCCCCC"/>
                    </a:solidFill>
                    <a:latin typeface="Segoe UI" pitchFamily="34" charset="0"/>
                    <a:ea typeface="Segoe UI" pitchFamily="34" charset="0"/>
                    <a:cs typeface="Segoe UI" pitchFamily="34" charset="0"/>
                  </a:rPr>
                  <a:t>T</a:t>
                </a:r>
                <a:r>
                  <a:rPr lang="en-US" sz="1600" dirty="0" smtClean="0">
                    <a:solidFill>
                      <a:srgbClr val="CCCCCC"/>
                    </a:solidFill>
                    <a:latin typeface="Segoe UI" pitchFamily="34" charset="0"/>
                    <a:ea typeface="Segoe UI" pitchFamily="34" charset="0"/>
                    <a:cs typeface="Segoe UI" pitchFamily="34" charset="0"/>
                  </a:rPr>
                  <a:t>eam</a:t>
                </a:r>
                <a:endParaRPr lang="en-US" sz="1600" dirty="0">
                  <a:solidFill>
                    <a:srgbClr val="CCCCCC"/>
                  </a:solidFill>
                  <a:latin typeface="Segoe UI" pitchFamily="34" charset="0"/>
                  <a:ea typeface="Segoe UI" pitchFamily="34" charset="0"/>
                  <a:cs typeface="Segoe UI" pitchFamily="34" charset="0"/>
                </a:endParaRPr>
              </a:p>
            </p:txBody>
          </p:sp>
          <p:pic>
            <p:nvPicPr>
              <p:cNvPr id="11" name="Rectangle 7"/>
              <p:cNvPicPr>
                <a:picLocks noChangeAspect="1" noChangeArrowheads="1"/>
              </p:cNvPicPr>
              <p:nvPr/>
            </p:nvPicPr>
            <p:blipFill>
              <a:blip r:embed="rId10"/>
              <a:srcRect/>
              <a:stretch>
                <a:fillRect/>
              </a:stretch>
            </p:blipFill>
            <p:spPr bwMode="auto">
              <a:xfrm>
                <a:off x="7643020" y="2183906"/>
                <a:ext cx="676275" cy="668338"/>
              </a:xfrm>
              <a:prstGeom prst="rect">
                <a:avLst/>
              </a:prstGeom>
              <a:noFill/>
              <a:ln>
                <a:noFill/>
              </a:ln>
              <a:effectLst>
                <a:outerShdw blurRad="50800" dist="50800" dir="8100000" algn="tl" rotWithShape="0">
                  <a:srgbClr val="7D7D7D">
                    <a:alpha val="65000"/>
                  </a:srgbClr>
                </a:outerShdw>
              </a:effectLst>
            </p:spPr>
          </p:pic>
          <p:pic>
            <p:nvPicPr>
              <p:cNvPr id="12" name="Rectangle 7"/>
              <p:cNvPicPr>
                <a:picLocks noChangeAspect="1" noChangeArrowheads="1"/>
              </p:cNvPicPr>
              <p:nvPr/>
            </p:nvPicPr>
            <p:blipFill>
              <a:blip r:embed="rId10"/>
              <a:srcRect/>
              <a:stretch>
                <a:fillRect/>
              </a:stretch>
            </p:blipFill>
            <p:spPr bwMode="auto">
              <a:xfrm>
                <a:off x="7609932" y="3275146"/>
                <a:ext cx="676275" cy="668338"/>
              </a:xfrm>
              <a:prstGeom prst="rect">
                <a:avLst/>
              </a:prstGeom>
              <a:noFill/>
              <a:ln>
                <a:noFill/>
              </a:ln>
              <a:effectLst>
                <a:outerShdw blurRad="50800" dist="50800" dir="8100000" algn="tl" rotWithShape="0">
                  <a:srgbClr val="7D7D7D">
                    <a:alpha val="65000"/>
                  </a:srgbClr>
                </a:outerShdw>
              </a:effectLst>
            </p:spPr>
          </p:pic>
          <p:cxnSp>
            <p:nvCxnSpPr>
              <p:cNvPr id="13" name="Straight Arrow Connector 12"/>
              <p:cNvCxnSpPr/>
              <p:nvPr/>
            </p:nvCxnSpPr>
            <p:spPr bwMode="auto">
              <a:xfrm>
                <a:off x="5181595" y="2944068"/>
                <a:ext cx="2332008" cy="532379"/>
              </a:xfrm>
              <a:prstGeom prst="straightConnector1">
                <a:avLst/>
              </a:prstGeom>
              <a:noFill/>
              <a:ln w="25400" cap="flat" cmpd="sng" algn="ctr">
                <a:solidFill>
                  <a:srgbClr val="F8BD52"/>
                </a:solidFill>
                <a:prstDash val="solid"/>
                <a:tailEnd type="arrow"/>
              </a:ln>
              <a:effectLst>
                <a:outerShdw blurRad="50800" dist="25400" dir="5400000" rotWithShape="0">
                  <a:srgbClr val="000000">
                    <a:alpha val="43137"/>
                  </a:srgbClr>
                </a:outerShdw>
              </a:effectLst>
            </p:spPr>
            <p:style>
              <a:lnRef idx="2">
                <a:schemeClr val="accent4"/>
              </a:lnRef>
              <a:fillRef idx="0">
                <a:schemeClr val="accent4"/>
              </a:fillRef>
              <a:effectRef idx="1">
                <a:schemeClr val="accent4"/>
              </a:effectRef>
              <a:fontRef idx="minor">
                <a:schemeClr val="tx1"/>
              </a:fontRef>
            </p:style>
          </p:cxnSp>
          <p:pic>
            <p:nvPicPr>
              <p:cNvPr id="14" name="Picture 3"/>
              <p:cNvPicPr>
                <a:picLocks noChangeAspect="1" noChangeArrowheads="1"/>
              </p:cNvPicPr>
              <p:nvPr/>
            </p:nvPicPr>
            <p:blipFill>
              <a:blip r:embed="rId11"/>
              <a:srcRect/>
              <a:stretch>
                <a:fillRect/>
              </a:stretch>
            </p:blipFill>
            <p:spPr bwMode="auto">
              <a:xfrm>
                <a:off x="6170945" y="2040750"/>
                <a:ext cx="869950" cy="1708878"/>
              </a:xfrm>
              <a:prstGeom prst="rect">
                <a:avLst/>
              </a:prstGeom>
              <a:noFill/>
              <a:ln w="9525" algn="ctr">
                <a:noFill/>
                <a:miter lim="800000"/>
                <a:headEnd/>
                <a:tailEnd/>
              </a:ln>
            </p:spPr>
          </p:pic>
        </p:grpSp>
        <p:cxnSp>
          <p:nvCxnSpPr>
            <p:cNvPr id="36" name="Straight Connector 35"/>
            <p:cNvCxnSpPr/>
            <p:nvPr/>
          </p:nvCxnSpPr>
          <p:spPr>
            <a:xfrm rot="16200000" flipH="1">
              <a:off x="7250501" y="2445588"/>
              <a:ext cx="439948" cy="51759"/>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07/7/12/main" val="5679356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2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2000"/>
                                        <p:tgtEl>
                                          <p:spTgt spid="3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2000"/>
                                        <p:tgtEl>
                                          <p:spTgt spid="2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2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16"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Intrusion Prevention System</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
        <p:nvSpPr>
          <p:cNvPr id="5" name="Footer Placeholder 4"/>
          <p:cNvSpPr>
            <a:spLocks noGrp="1"/>
          </p:cNvSpPr>
          <p:nvPr>
            <p:ph type="ftr" sz="quarter" idx="4294967295"/>
          </p:nvPr>
        </p:nvSpPr>
        <p:spPr>
          <a:xfrm>
            <a:off x="3124200" y="6446837"/>
            <a:ext cx="2895600" cy="365125"/>
          </a:xfrm>
          <a:prstGeom prst="rect">
            <a:avLst/>
          </a:prstGeom>
        </p:spPr>
        <p:txBody>
          <a:bodyPr/>
          <a:lstStyle/>
          <a:p>
            <a:r>
              <a:rPr lang="en-US" smtClean="0"/>
              <a:t>Microsoft Confidential</a:t>
            </a:r>
            <a:endParaRPr lang="en-US"/>
          </a:p>
        </p:txBody>
      </p:sp>
      <p:sp>
        <p:nvSpPr>
          <p:cNvPr id="6" name="Subtitle 5"/>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Falk </a:t>
            </a:r>
            <a:r>
              <a:rPr lang="en-US" dirty="0" err="1" smtClean="0"/>
              <a:t>Schmal</a:t>
            </a:r>
            <a:endParaRPr lang="en-US" dirty="0" smtClean="0"/>
          </a:p>
          <a:p>
            <a:r>
              <a:rPr lang="en-US" dirty="0" smtClean="0"/>
              <a:t>Information Officer</a:t>
            </a:r>
          </a:p>
          <a:p>
            <a:endParaRPr lang="en-US" dirty="0"/>
          </a:p>
        </p:txBody>
      </p:sp>
      <p:sp>
        <p:nvSpPr>
          <p:cNvPr id="4" name="Text Placeholder 3"/>
          <p:cNvSpPr>
            <a:spLocks noGrp="1"/>
          </p:cNvSpPr>
          <p:nvPr>
            <p:ph type="body" sz="quarter" idx="10"/>
          </p:nvPr>
        </p:nvSpPr>
        <p:spPr/>
        <p:txBody>
          <a:bodyPr/>
          <a:lstStyle/>
          <a:p>
            <a:r>
              <a:rPr lang="en-US" dirty="0" smtClean="0"/>
              <a:t>customer</a:t>
            </a:r>
            <a:endParaRPr lang="en-US" dirty="0"/>
          </a:p>
        </p:txBody>
      </p:sp>
      <p:sp>
        <p:nvSpPr>
          <p:cNvPr id="5" name="Title 4"/>
          <p:cNvSpPr>
            <a:spLocks noGrp="1"/>
          </p:cNvSpPr>
          <p:nvPr>
            <p:ph type="ctrTitle"/>
          </p:nvPr>
        </p:nvSpPr>
        <p:spPr/>
        <p:txBody>
          <a:bodyPr/>
          <a:lstStyle/>
          <a:p>
            <a:r>
              <a:rPr lang="de-DE" dirty="0" smtClean="0"/>
              <a:t>Lausitzer Wasser GmbH</a:t>
            </a:r>
            <a:br>
              <a:rPr lang="de-DE" dirty="0" smtClean="0"/>
            </a:br>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Company</a:t>
            </a:r>
            <a:endParaRPr lang="de-DE" dirty="0"/>
          </a:p>
        </p:txBody>
      </p:sp>
      <p:sp>
        <p:nvSpPr>
          <p:cNvPr id="3" name="Content Placeholder 2"/>
          <p:cNvSpPr>
            <a:spLocks noGrp="1"/>
          </p:cNvSpPr>
          <p:nvPr>
            <p:ph idx="1"/>
          </p:nvPr>
        </p:nvSpPr>
        <p:spPr/>
        <p:txBody>
          <a:bodyPr>
            <a:noAutofit/>
          </a:bodyPr>
          <a:lstStyle/>
          <a:p>
            <a:r>
              <a:rPr lang="de-DE" dirty="0" smtClean="0"/>
              <a:t>Lausitzer Wasser GmbH</a:t>
            </a:r>
          </a:p>
          <a:p>
            <a:pPr lvl="1"/>
            <a:r>
              <a:rPr lang="de-DE" dirty="0"/>
              <a:t>Medium-sized company</a:t>
            </a:r>
          </a:p>
          <a:p>
            <a:pPr lvl="1"/>
            <a:r>
              <a:rPr lang="de-DE" dirty="0"/>
              <a:t>IO-Rationalized</a:t>
            </a:r>
          </a:p>
          <a:p>
            <a:r>
              <a:rPr lang="de-DE" dirty="0" smtClean="0"/>
              <a:t>Public-private-</a:t>
            </a:r>
            <a:r>
              <a:rPr lang="de-DE" dirty="0" err="1" smtClean="0"/>
              <a:t>partnership</a:t>
            </a:r>
            <a:r>
              <a:rPr lang="de-DE" dirty="0" smtClean="0"/>
              <a:t> of Eurawasser &amp; the City of Cottbus</a:t>
            </a:r>
          </a:p>
          <a:p>
            <a:r>
              <a:rPr lang="de-DE" dirty="0" err="1" smtClean="0"/>
              <a:t>Eurawasser</a:t>
            </a:r>
            <a:endParaRPr lang="de-DE" dirty="0" smtClean="0"/>
          </a:p>
          <a:p>
            <a:pPr lvl="1"/>
            <a:r>
              <a:rPr lang="en-US" dirty="0" smtClean="0"/>
              <a:t>one of Germany’s leading water and waste water service companies</a:t>
            </a:r>
          </a:p>
          <a:p>
            <a:pPr lvl="1"/>
            <a:r>
              <a:rPr lang="en-US" dirty="0" smtClean="0"/>
              <a:t>Part of Suez-Group</a:t>
            </a:r>
            <a:endParaRPr lang="en-US" sz="2400" dirty="0" smtClean="0"/>
          </a:p>
          <a:p>
            <a:pPr lvl="1"/>
            <a:endParaRPr lang="en-US" sz="18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a:ext>
            </a:extLst>
          </a:blip>
          <a:srcRect/>
          <a:stretch>
            <a:fillRect/>
          </a:stretch>
        </p:blipFill>
        <p:spPr bwMode="auto">
          <a:xfrm>
            <a:off x="5563419" y="1158627"/>
            <a:ext cx="1368152" cy="135931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xmlns=""/>
              </a:ext>
            </a:extLst>
          </a:blip>
          <a:srcRect/>
          <a:stretch>
            <a:fillRect/>
          </a:stretch>
        </p:blipFill>
        <p:spPr bwMode="auto">
          <a:xfrm>
            <a:off x="7508776" y="1120527"/>
            <a:ext cx="952500" cy="12858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Intentions </a:t>
            </a:r>
            <a:r>
              <a:rPr lang="de-DE" dirty="0" err="1" smtClean="0"/>
              <a:t>to</a:t>
            </a:r>
            <a:r>
              <a:rPr lang="de-DE" dirty="0" smtClean="0"/>
              <a:t> Change the IT</a:t>
            </a:r>
            <a:endParaRPr lang="de-DE" dirty="0"/>
          </a:p>
        </p:txBody>
      </p:sp>
      <p:sp>
        <p:nvSpPr>
          <p:cNvPr id="3" name="Content Placeholder 2"/>
          <p:cNvSpPr>
            <a:spLocks noGrp="1"/>
          </p:cNvSpPr>
          <p:nvPr>
            <p:ph idx="1"/>
          </p:nvPr>
        </p:nvSpPr>
        <p:spPr/>
        <p:txBody>
          <a:bodyPr>
            <a:noAutofit/>
          </a:bodyPr>
          <a:lstStyle/>
          <a:p>
            <a:r>
              <a:rPr lang="de-DE" dirty="0" smtClean="0"/>
              <a:t>Replacing Linux-Systems reponsible for:</a:t>
            </a:r>
          </a:p>
          <a:p>
            <a:pPr lvl="1"/>
            <a:r>
              <a:rPr lang="de-DE" dirty="0" smtClean="0"/>
              <a:t>Proxy (Squid)</a:t>
            </a:r>
          </a:p>
          <a:p>
            <a:pPr lvl="1"/>
            <a:r>
              <a:rPr lang="de-DE" dirty="0" smtClean="0"/>
              <a:t>SMTP-Gateway (Sendmail)</a:t>
            </a:r>
          </a:p>
          <a:p>
            <a:pPr lvl="1"/>
            <a:r>
              <a:rPr lang="de-DE" dirty="0" smtClean="0"/>
              <a:t>SPAM-Protection (Spam-Assassin)</a:t>
            </a:r>
          </a:p>
          <a:p>
            <a:endParaRPr lang="de-DE" dirty="0" smtClean="0"/>
          </a:p>
          <a:p>
            <a:r>
              <a:rPr lang="de-DE" dirty="0" smtClean="0"/>
              <a:t>Why</a:t>
            </a:r>
          </a:p>
          <a:p>
            <a:pPr lvl="1"/>
            <a:r>
              <a:rPr lang="de-DE" dirty="0" smtClean="0"/>
              <a:t>One solution for all aspects</a:t>
            </a:r>
          </a:p>
          <a:p>
            <a:pPr lvl="1"/>
            <a:r>
              <a:rPr lang="de-DE" dirty="0" smtClean="0"/>
              <a:t>Better virtualization story</a:t>
            </a:r>
          </a:p>
          <a:p>
            <a:pPr lvl="1"/>
            <a:r>
              <a:rPr lang="de-DE" dirty="0" smtClean="0"/>
              <a:t>Reducing complexity &amp; saving costs</a:t>
            </a:r>
          </a:p>
          <a:p>
            <a:pPr lvl="1"/>
            <a:endParaRPr lang="de-DE" sz="2400" dirty="0"/>
          </a:p>
        </p:txBody>
      </p:sp>
    </p:spTree>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TMG Advantages</a:t>
            </a:r>
            <a:endParaRPr lang="de-DE" dirty="0"/>
          </a:p>
        </p:txBody>
      </p:sp>
      <p:sp>
        <p:nvSpPr>
          <p:cNvPr id="3" name="Content Placeholder 2"/>
          <p:cNvSpPr>
            <a:spLocks noGrp="1"/>
          </p:cNvSpPr>
          <p:nvPr>
            <p:ph idx="1"/>
          </p:nvPr>
        </p:nvSpPr>
        <p:spPr/>
        <p:txBody>
          <a:bodyPr>
            <a:noAutofit/>
          </a:bodyPr>
          <a:lstStyle/>
          <a:p>
            <a:pPr marL="0" indent="0">
              <a:buNone/>
            </a:pPr>
            <a:r>
              <a:rPr lang="de-DE" dirty="0" smtClean="0"/>
              <a:t>Better control and security, by</a:t>
            </a:r>
          </a:p>
          <a:p>
            <a:r>
              <a:rPr lang="de-DE" dirty="0" smtClean="0"/>
              <a:t>Introducing Contentfiltering (URL-Filtering and Edge-A/V)</a:t>
            </a:r>
          </a:p>
          <a:p>
            <a:r>
              <a:rPr lang="de-DE" dirty="0" smtClean="0"/>
              <a:t>Authenticating users against AD-groups</a:t>
            </a:r>
          </a:p>
          <a:p>
            <a:r>
              <a:rPr lang="de-DE" dirty="0" smtClean="0"/>
              <a:t>Better monitoring &amp; reporting</a:t>
            </a:r>
          </a:p>
          <a:p>
            <a:endParaRPr lang="de-DE" dirty="0" smtClean="0"/>
          </a:p>
          <a:p>
            <a:r>
              <a:rPr lang="de-DE" dirty="0" smtClean="0"/>
              <a:t>Fits perfectly into the management solution </a:t>
            </a:r>
          </a:p>
          <a:p>
            <a:pPr lvl="1"/>
            <a:r>
              <a:rPr lang="de-DE" dirty="0" smtClean="0"/>
              <a:t>SCOM management pack</a:t>
            </a:r>
            <a:endParaRPr lang="de-DE" dirty="0"/>
          </a:p>
          <a:p>
            <a:pPr lvl="1"/>
            <a:r>
              <a:rPr lang="de-DE" dirty="0" smtClean="0"/>
              <a:t>WSUS &amp; Forefront</a:t>
            </a:r>
          </a:p>
        </p:txBody>
      </p:sp>
    </p:spTree>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smtClean="0"/>
              <a:t>A Deep Dive on the New Forefront Threat Management Gateway </a:t>
            </a:r>
            <a:endParaRPr sz="4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506960" y="5278774"/>
            <a:ext cx="6118127" cy="1445876"/>
          </a:xfrm>
        </p:spPr>
        <p:txBody>
          <a:bodyPr/>
          <a:lstStyle/>
          <a:p>
            <a:r>
              <a:rPr lang="en-US" dirty="0" smtClean="0">
                <a:solidFill>
                  <a:schemeClr val="tx1"/>
                </a:solidFill>
              </a:rPr>
              <a:t>David B. Cross</a:t>
            </a:r>
          </a:p>
          <a:p>
            <a:r>
              <a:rPr lang="en-US" dirty="0" smtClean="0">
                <a:solidFill>
                  <a:schemeClr val="tx1"/>
                </a:solidFill>
              </a:rPr>
              <a:t>Product Unit Manager</a:t>
            </a:r>
          </a:p>
          <a:p>
            <a:endParaRPr lang="en-US" dirty="0" smtClean="0">
              <a:solidFill>
                <a:schemeClr val="tx1"/>
              </a:solidFill>
            </a:endParaRPr>
          </a:p>
          <a:p>
            <a:r>
              <a:rPr lang="en-US" dirty="0" smtClean="0">
                <a:solidFill>
                  <a:schemeClr val="tx1"/>
                </a:solidFill>
              </a:rPr>
              <a:t>Microsoft Corporation </a:t>
            </a:r>
            <a:r>
              <a:rPr lang="en-US" dirty="0" smtClean="0">
                <a:solidFill>
                  <a:schemeClr val="tx1"/>
                </a:solidFill>
                <a:latin typeface="Segoe UI"/>
                <a:ea typeface="Segoe UI"/>
                <a:cs typeface="Segoe UI"/>
              </a:rPr>
              <a:t>• </a:t>
            </a:r>
            <a:r>
              <a:rPr lang="en-US" dirty="0" smtClean="0">
                <a:solidFill>
                  <a:schemeClr val="tx1"/>
                </a:solidFill>
              </a:rPr>
              <a:t>Session Code</a:t>
            </a:r>
            <a:r>
              <a:rPr lang="en-US" smtClean="0">
                <a:solidFill>
                  <a:schemeClr val="tx1"/>
                </a:solidFill>
              </a:rPr>
              <a:t>: SIA403 </a:t>
            </a:r>
            <a:endParaRPr lang="en-US" dirty="0">
              <a:solidFill>
                <a:schemeClr val="tx1"/>
              </a:solidFill>
            </a:endParaRPr>
          </a:p>
        </p:txBody>
      </p:sp>
      <p:sp>
        <p:nvSpPr>
          <p:cNvPr id="4" name="Subtitle 2"/>
          <p:cNvSpPr txBox="1">
            <a:spLocks/>
          </p:cNvSpPr>
          <p:nvPr/>
        </p:nvSpPr>
        <p:spPr bwMode="white">
          <a:xfrm>
            <a:off x="3982853" y="5278774"/>
            <a:ext cx="5161147" cy="1445876"/>
          </a:xfrm>
          <a:prstGeom prst="rect">
            <a:avLst/>
          </a:prstGeom>
        </p:spPr>
        <p:txBody>
          <a:bodyPr vert="horz" wrap="square" lIns="0" tIns="0" rIns="0" bIns="0" rtlCol="0">
            <a:noAutofit/>
          </a:bodyPr>
          <a:lstStyle/>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Donny Rose</a:t>
            </a:r>
          </a:p>
          <a:p>
            <a:pPr marL="0" marR="0" lvl="0" indent="0" algn="l" defTabSz="914363" rtl="0" eaLnBrk="1" fontAlgn="auto" latinLnBrk="0" hangingPunct="1">
              <a:lnSpc>
                <a:spcPct val="90000"/>
              </a:lnSpc>
              <a:spcBef>
                <a:spcPts val="0"/>
              </a:spcBef>
              <a:spcAft>
                <a:spcPts val="0"/>
              </a:spcAft>
              <a:buClrTx/>
              <a:buSzTx/>
              <a:buFontTx/>
              <a:buNone/>
              <a:tabLst/>
              <a:defRPr/>
            </a:pPr>
            <a:r>
              <a:rPr lang="en-US" sz="2400" dirty="0" smtClean="0"/>
              <a:t>Senior Program </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Manager</a:t>
            </a:r>
          </a:p>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 </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dirty="0" smtClean="0"/>
              <a:t>Summary</a:t>
            </a:r>
            <a:br>
              <a:rPr lang="en-US" dirty="0" smtClean="0"/>
            </a:br>
            <a:r>
              <a:rPr lang="en-US" sz="3600" dirty="0" smtClean="0">
                <a:solidFill>
                  <a:schemeClr val="tx2"/>
                </a:solidFill>
              </a:rPr>
              <a:t>Call-to-action!</a:t>
            </a:r>
            <a:endParaRPr lang="en-US" dirty="0">
              <a:solidFill>
                <a:schemeClr val="tx2"/>
              </a:solidFill>
            </a:endParaRPr>
          </a:p>
        </p:txBody>
      </p:sp>
      <p:sp>
        <p:nvSpPr>
          <p:cNvPr id="3" name="Text Placeholder 2"/>
          <p:cNvSpPr>
            <a:spLocks noGrp="1"/>
          </p:cNvSpPr>
          <p:nvPr>
            <p:ph idx="1"/>
          </p:nvPr>
        </p:nvSpPr>
        <p:spPr>
          <a:xfrm>
            <a:off x="3347049" y="1507468"/>
            <a:ext cx="5436970" cy="4617107"/>
          </a:xfrm>
        </p:spPr>
        <p:txBody>
          <a:bodyPr>
            <a:normAutofit lnSpcReduction="10000"/>
          </a:bodyPr>
          <a:lstStyle/>
          <a:p>
            <a:r>
              <a:rPr lang="en-US" dirty="0" smtClean="0">
                <a:solidFill>
                  <a:schemeClr val="accent1"/>
                </a:solidFill>
              </a:rPr>
              <a:t>Test and evaluate the new release!</a:t>
            </a:r>
          </a:p>
          <a:p>
            <a:r>
              <a:rPr lang="en-US" dirty="0" smtClean="0"/>
              <a:t>More than next generation firewall: full featured </a:t>
            </a:r>
            <a:r>
              <a:rPr lang="en-US" dirty="0" smtClean="0">
                <a:solidFill>
                  <a:schemeClr val="accent3"/>
                </a:solidFill>
              </a:rPr>
              <a:t>Threat</a:t>
            </a:r>
            <a:r>
              <a:rPr lang="en-US" dirty="0" smtClean="0"/>
              <a:t> </a:t>
            </a:r>
            <a:r>
              <a:rPr lang="en-US" dirty="0" smtClean="0">
                <a:solidFill>
                  <a:schemeClr val="accent3"/>
                </a:solidFill>
              </a:rPr>
              <a:t>Management</a:t>
            </a:r>
            <a:r>
              <a:rPr lang="en-US" dirty="0" smtClean="0"/>
              <a:t> solution</a:t>
            </a:r>
          </a:p>
          <a:p>
            <a:r>
              <a:rPr lang="en-US" dirty="0" smtClean="0"/>
              <a:t>Multiple Threat Protection:</a:t>
            </a:r>
          </a:p>
          <a:p>
            <a:pPr lvl="1"/>
            <a:r>
              <a:rPr lang="en-US" dirty="0" smtClean="0"/>
              <a:t>Scan, detect and mitigate malware threats</a:t>
            </a:r>
          </a:p>
          <a:p>
            <a:r>
              <a:rPr lang="en-US" dirty="0" smtClean="0"/>
              <a:t>Secure Connectivity:</a:t>
            </a:r>
          </a:p>
          <a:p>
            <a:pPr lvl="1"/>
            <a:r>
              <a:rPr lang="en-US" dirty="0" smtClean="0"/>
              <a:t>Publishing, VPN and forward proxy</a:t>
            </a:r>
          </a:p>
        </p:txBody>
      </p:sp>
      <p:grpSp>
        <p:nvGrpSpPr>
          <p:cNvPr id="4" name="Group 3"/>
          <p:cNvGrpSpPr/>
          <p:nvPr/>
        </p:nvGrpSpPr>
        <p:grpSpPr>
          <a:xfrm>
            <a:off x="359251" y="1547540"/>
            <a:ext cx="4126485" cy="4879138"/>
            <a:chOff x="333375" y="1133474"/>
            <a:chExt cx="3940175" cy="4803323"/>
          </a:xfrm>
        </p:grpSpPr>
        <p:pic>
          <p:nvPicPr>
            <p:cNvPr id="5" name="Picture 4" descr="D:\Rushmi\Documents\Work\Executive Reviews\2008-12-05 BobMu\Box\Stirling Box Blank.png"/>
            <p:cNvPicPr>
              <a:picLocks noChangeAspect="1" noChangeArrowheads="1"/>
            </p:cNvPicPr>
            <p:nvPr/>
          </p:nvPicPr>
          <p:blipFill>
            <a:blip r:embed="rId3" cstate="print"/>
            <a:srcRect/>
            <a:stretch>
              <a:fillRect/>
            </a:stretch>
          </p:blipFill>
          <p:spPr bwMode="auto">
            <a:xfrm>
              <a:off x="333375" y="1133474"/>
              <a:ext cx="3362325" cy="4803323"/>
            </a:xfrm>
            <a:prstGeom prst="rect">
              <a:avLst/>
            </a:prstGeom>
            <a:noFill/>
          </p:spPr>
        </p:pic>
        <p:sp>
          <p:nvSpPr>
            <p:cNvPr id="6" name="TextBox 15"/>
            <p:cNvSpPr txBox="1"/>
            <p:nvPr/>
          </p:nvSpPr>
          <p:spPr>
            <a:xfrm>
              <a:off x="996950" y="2336225"/>
              <a:ext cx="3276600" cy="765565"/>
            </a:xfrm>
            <a:prstGeom prst="rect">
              <a:avLst/>
            </a:prstGeom>
            <a:noFill/>
          </p:spPr>
          <p:txBody>
            <a:bodyPr wrap="square" rtlCol="0">
              <a:spAutoFit/>
              <a:scene3d>
                <a:camera prst="perspectiveContrastingRightFacing" fov="0">
                  <a:rot lat="849585" lon="19920000" rev="3583"/>
                </a:camera>
                <a:lightRig rig="threePt" dir="t"/>
              </a:scene3d>
              <a:sp3d/>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000"/>
                </a:lnSpc>
              </a:pPr>
              <a:r>
                <a:rPr lang="en-US" sz="1000" dirty="0" smtClean="0">
                  <a:solidFill>
                    <a:schemeClr val="bg1"/>
                  </a:solidFill>
                  <a:latin typeface="Segoe UI" pitchFamily="34" charset="0"/>
                  <a:cs typeface="Segoe UI" pitchFamily="34" charset="0"/>
                </a:rPr>
                <a:t>Microsoft</a:t>
              </a:r>
              <a:endParaRPr lang="en-US" sz="600" dirty="0" smtClean="0">
                <a:solidFill>
                  <a:schemeClr val="bg1"/>
                </a:solidFill>
                <a:latin typeface="Segoe UI" pitchFamily="34" charset="0"/>
                <a:cs typeface="Segoe UI" pitchFamily="34" charset="0"/>
              </a:endParaRPr>
            </a:p>
            <a:p>
              <a:pPr>
                <a:lnSpc>
                  <a:spcPts val="1800"/>
                </a:lnSpc>
              </a:pPr>
              <a:r>
                <a:rPr lang="en-US" sz="1400" dirty="0" smtClean="0">
                  <a:solidFill>
                    <a:schemeClr val="bg1"/>
                  </a:solidFill>
                  <a:latin typeface="Segoe UI" pitchFamily="34" charset="0"/>
                  <a:cs typeface="Segoe UI" pitchFamily="34" charset="0"/>
                </a:rPr>
                <a:t>Forefront TMG 2010</a:t>
              </a:r>
            </a:p>
            <a:p>
              <a:pPr marL="15875"/>
              <a:endParaRPr lang="en-US" sz="200" dirty="0" smtClean="0">
                <a:solidFill>
                  <a:schemeClr val="bg1"/>
                </a:solidFill>
                <a:latin typeface="Segoe UI" pitchFamily="34" charset="0"/>
                <a:cs typeface="Segoe UI" pitchFamily="34" charset="0"/>
              </a:endParaRPr>
            </a:p>
            <a:p>
              <a:pPr marL="15875">
                <a:lnSpc>
                  <a:spcPts val="1200"/>
                </a:lnSpc>
              </a:pPr>
              <a:r>
                <a:rPr lang="en-US" sz="900" dirty="0" smtClean="0">
                  <a:solidFill>
                    <a:schemeClr val="bg1"/>
                  </a:solidFill>
                  <a:latin typeface="Segoe UI" pitchFamily="34" charset="0"/>
                  <a:cs typeface="Segoe UI" pitchFamily="34" charset="0"/>
                </a:rPr>
                <a:t>Protecting endpoints against</a:t>
              </a:r>
            </a:p>
            <a:p>
              <a:pPr marL="15875">
                <a:lnSpc>
                  <a:spcPts val="1200"/>
                </a:lnSpc>
              </a:pPr>
              <a:r>
                <a:rPr lang="en-US" sz="900" dirty="0" smtClean="0">
                  <a:solidFill>
                    <a:schemeClr val="bg1"/>
                  </a:solidFill>
                  <a:latin typeface="Segoe UI" pitchFamily="34" charset="0"/>
                  <a:cs typeface="Segoe UI" pitchFamily="34" charset="0"/>
                </a:rPr>
                <a:t>web-based threats</a:t>
              </a:r>
              <a:endParaRPr lang="en-US" sz="900" dirty="0">
                <a:solidFill>
                  <a:schemeClr val="bg1"/>
                </a:solidFill>
                <a:latin typeface="Segoe UI" pitchFamily="34" charset="0"/>
                <a:cs typeface="Segoe UI" pitchFamily="34" charset="0"/>
              </a:endParaRPr>
            </a:p>
          </p:txBody>
        </p:sp>
        <p:sp>
          <p:nvSpPr>
            <p:cNvPr id="7" name="TextBox 18"/>
            <p:cNvSpPr txBox="1"/>
            <p:nvPr/>
          </p:nvSpPr>
          <p:spPr>
            <a:xfrm rot="5400000">
              <a:off x="-512587" y="2604663"/>
              <a:ext cx="2345971" cy="308820"/>
            </a:xfrm>
            <a:prstGeom prst="rect">
              <a:avLst/>
            </a:prstGeom>
            <a:noFill/>
            <a:scene3d>
              <a:camera prst="orthographicFront">
                <a:rot lat="0" lon="0" rev="102000"/>
              </a:camera>
              <a:lightRig rig="threePt" dir="t"/>
            </a:scene3d>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700"/>
                </a:lnSpc>
              </a:pPr>
              <a:r>
                <a:rPr lang="en-US" sz="900" spc="-40" dirty="0" smtClean="0">
                  <a:solidFill>
                    <a:schemeClr val="tx1">
                      <a:lumMod val="50000"/>
                    </a:schemeClr>
                  </a:solidFill>
                </a:rPr>
                <a:t>Microsoft</a:t>
              </a:r>
            </a:p>
            <a:p>
              <a:pPr>
                <a:lnSpc>
                  <a:spcPts val="1100"/>
                </a:lnSpc>
              </a:pPr>
              <a:r>
                <a:rPr lang="en-US" sz="1050" spc="-40" dirty="0" smtClean="0">
                  <a:solidFill>
                    <a:schemeClr val="tx1">
                      <a:lumMod val="50000"/>
                    </a:schemeClr>
                  </a:solidFill>
                </a:rPr>
                <a:t>Forefront TMG 2010</a:t>
              </a:r>
              <a:endParaRPr lang="en-US" sz="1050" spc="-40" dirty="0">
                <a:solidFill>
                  <a:schemeClr val="tx1">
                    <a:lumMod val="50000"/>
                  </a:schemeClr>
                </a:solidFill>
              </a:endParaRPr>
            </a:p>
          </p:txBody>
        </p:sp>
      </p:gr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64797"/>
          </a:xfrm>
        </p:spPr>
        <p:txBody>
          <a:bodyPr/>
          <a:lstStyle/>
          <a:p>
            <a:r>
              <a:rPr lang="en-US" dirty="0" smtClean="0"/>
              <a:t>Agenda</a:t>
            </a:r>
            <a:endParaRPr lang="en-US" dirty="0">
              <a:solidFill>
                <a:schemeClr val="tx2"/>
              </a:solidFill>
            </a:endParaRPr>
          </a:p>
        </p:txBody>
      </p:sp>
      <p:sp>
        <p:nvSpPr>
          <p:cNvPr id="3" name="Text Placeholder 2"/>
          <p:cNvSpPr>
            <a:spLocks noGrp="1"/>
          </p:cNvSpPr>
          <p:nvPr>
            <p:ph idx="1"/>
          </p:nvPr>
        </p:nvSpPr>
        <p:spPr>
          <a:xfrm>
            <a:off x="381000" y="1412875"/>
            <a:ext cx="8382000" cy="5047536"/>
          </a:xfrm>
        </p:spPr>
        <p:txBody>
          <a:bodyPr/>
          <a:lstStyle/>
          <a:p>
            <a:r>
              <a:rPr lang="en-US" dirty="0" smtClean="0"/>
              <a:t>Forefront Overview</a:t>
            </a:r>
          </a:p>
          <a:p>
            <a:r>
              <a:rPr lang="en-US" dirty="0" smtClean="0"/>
              <a:t>TMG Value Proposition</a:t>
            </a:r>
          </a:p>
          <a:p>
            <a:r>
              <a:rPr lang="en-US" dirty="0" smtClean="0"/>
              <a:t>Feature Drill Down</a:t>
            </a:r>
          </a:p>
          <a:p>
            <a:pPr lvl="1"/>
            <a:r>
              <a:rPr lang="en-US" dirty="0" smtClean="0"/>
              <a:t>Web client protection</a:t>
            </a:r>
          </a:p>
          <a:p>
            <a:pPr lvl="1"/>
            <a:r>
              <a:rPr lang="en-US" dirty="0" smtClean="0"/>
              <a:t>Deployment and Management</a:t>
            </a:r>
          </a:p>
          <a:p>
            <a:pPr lvl="1"/>
            <a:r>
              <a:rPr lang="en-US" dirty="0" smtClean="0"/>
              <a:t>Intrusion Prevention System</a:t>
            </a:r>
          </a:p>
          <a:p>
            <a:r>
              <a:rPr lang="en-US" dirty="0" smtClean="0"/>
              <a:t>Call to Action</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9"/>
          <p:cNvSpPr txBox="1">
            <a:spLocks/>
          </p:cNvSpPr>
          <p:nvPr/>
        </p:nvSpPr>
        <p:spPr>
          <a:xfrm>
            <a:off x="365760" y="413400"/>
            <a:ext cx="8382000" cy="564257"/>
          </a:xfrm>
          <a:prstGeom prst="rect">
            <a:avLst/>
          </a:prstGeom>
        </p:spPr>
        <p:txBody>
          <a:bodyPr vert="horz" wrap="square" lIns="0" tIns="0" rIns="0" bIns="0" rtlCol="0" anchor="t">
            <a:spAutoFit/>
          </a:bodyPr>
          <a:lstStyle/>
          <a:p>
            <a:pPr marL="0" marR="0" lvl="0" indent="0" algn="l" defTabSz="914363" rtl="0" eaLnBrk="1" fontAlgn="auto" latinLnBrk="0" hangingPunct="1">
              <a:lnSpc>
                <a:spcPts val="2200"/>
              </a:lnSpc>
              <a:spcBef>
                <a:spcPct val="0"/>
              </a:spcBef>
              <a:spcAft>
                <a:spcPts val="0"/>
              </a:spcAft>
              <a:buClrTx/>
              <a:buSzTx/>
              <a:buFontTx/>
              <a:buNone/>
              <a:tabLst/>
              <a:defRPr/>
            </a:pPr>
            <a:r>
              <a:rPr lang="en-US" sz="4800" spc="-150" dirty="0" smtClean="0">
                <a:ln w="3175">
                  <a:noFill/>
                </a:ln>
                <a:solidFill>
                  <a:srgbClr val="CCFFCC"/>
                </a:solidFill>
                <a:latin typeface="+mj-lt"/>
                <a:cs typeface="Arial" charset="0"/>
              </a:rPr>
              <a:t>Business Ready Security</a:t>
            </a:r>
            <a:br>
              <a:rPr lang="en-US" sz="4800" spc="-150" dirty="0" smtClean="0">
                <a:ln w="3175">
                  <a:noFill/>
                </a:ln>
                <a:solidFill>
                  <a:srgbClr val="CCFFCC"/>
                </a:solidFill>
                <a:latin typeface="+mj-lt"/>
                <a:cs typeface="Arial" charset="0"/>
              </a:rPr>
            </a:br>
            <a:r>
              <a:rPr lang="en-US" sz="2000" i="1" dirty="0" smtClean="0">
                <a:ln w="3175">
                  <a:noFill/>
                </a:ln>
                <a:solidFill>
                  <a:srgbClr val="CCFFCC"/>
                </a:solidFill>
                <a:latin typeface="+mj-lt"/>
                <a:cs typeface="Arial" charset="0"/>
              </a:rPr>
              <a:t>Help securely enable business by managing risk and empowering people</a:t>
            </a:r>
            <a:endParaRPr lang="en-US" sz="4800" i="1" dirty="0">
              <a:ln w="3175">
                <a:noFill/>
              </a:ln>
              <a:solidFill>
                <a:srgbClr val="CCFFCC"/>
              </a:solidFill>
              <a:latin typeface="+mj-lt"/>
              <a:cs typeface="Arial" charset="0"/>
            </a:endParaRPr>
          </a:p>
        </p:txBody>
      </p:sp>
      <p:sp>
        <p:nvSpPr>
          <p:cNvPr id="40" name="Freeform 9"/>
          <p:cNvSpPr>
            <a:spLocks/>
          </p:cNvSpPr>
          <p:nvPr/>
        </p:nvSpPr>
        <p:spPr bwMode="auto">
          <a:xfrm>
            <a:off x="0" y="1293222"/>
            <a:ext cx="9144000" cy="3670663"/>
          </a:xfrm>
          <a:prstGeom prst="roundRect">
            <a:avLst/>
          </a:prstGeom>
          <a:solidFill>
            <a:schemeClr val="bg1">
              <a:lumMod val="65000"/>
              <a:lumOff val="35000"/>
            </a:schemeClr>
          </a:solidFill>
          <a:ln w="6350" cap="flat" cmpd="sng" algn="ctr">
            <a:noFill/>
            <a:prstDash val="solid"/>
          </a:ln>
          <a:effectLst>
            <a:glow rad="228600">
              <a:srgbClr val="000000">
                <a:alpha val="27843"/>
              </a:srgbClr>
            </a:glow>
            <a:innerShdw blurRad="393700">
              <a:srgbClr val="000000">
                <a:alpha val="48000"/>
              </a:srgbClr>
            </a:innerShdw>
          </a:effectLst>
          <a:scene3d>
            <a:camera prst="orthographicFront"/>
            <a:lightRig rig="threePt" dir="t"/>
          </a:scene3d>
          <a:sp3d contourW="6350">
            <a:contourClr>
              <a:srgbClr val="000000"/>
            </a:contourClr>
          </a:sp3d>
        </p:spPr>
        <p:txBody>
          <a:bodyPr lIns="91436" tIns="45718" rIns="91436" bIns="45718" anchor="ctr"/>
          <a:lstStyle/>
          <a:p>
            <a:pPr marL="628625" marR="0" lvl="0" indent="-628625" algn="ctr" defTabSz="1095332" eaLnBrk="0" fontAlgn="base" latinLnBrk="0" hangingPunct="0">
              <a:lnSpc>
                <a:spcPct val="85000"/>
              </a:lnSpc>
              <a:spcBef>
                <a:spcPct val="0"/>
              </a:spcBef>
              <a:spcAft>
                <a:spcPct val="0"/>
              </a:spcAft>
              <a:buClr>
                <a:srgbClr val="FFEC19"/>
              </a:buClr>
              <a:buSzPct val="76000"/>
              <a:buFontTx/>
              <a:buNone/>
              <a:tabLst/>
              <a:defRPr/>
            </a:pPr>
            <a:endParaRPr kumimoji="0" lang="en-US" sz="3600" b="0" i="1" u="none" strike="noStrike" kern="0" cap="none" spc="-60" normalizeH="0" baseline="0" noProof="0" dirty="0">
              <a:ln>
                <a:noFill/>
              </a:ln>
              <a:solidFill>
                <a:srgbClr val="FFFFFF"/>
              </a:solidFill>
              <a:effectLst/>
              <a:uLnTx/>
              <a:uFillTx/>
              <a:latin typeface="Segoe"/>
              <a:ea typeface="+mn-ea"/>
              <a:cs typeface="+mn-cs"/>
            </a:endParaRPr>
          </a:p>
        </p:txBody>
      </p:sp>
      <p:sp>
        <p:nvSpPr>
          <p:cNvPr id="41" name="Round Same Side Corner Rectangle 40"/>
          <p:cNvSpPr/>
          <p:nvPr/>
        </p:nvSpPr>
        <p:spPr bwMode="auto">
          <a:xfrm>
            <a:off x="3370572" y="1570774"/>
            <a:ext cx="2381064" cy="2070038"/>
          </a:xfrm>
          <a:prstGeom prst="round2SameRect">
            <a:avLst>
              <a:gd name="adj1" fmla="val 6925"/>
              <a:gd name="adj2" fmla="val 0"/>
            </a:avLst>
          </a:prstGeom>
          <a:gradFill flip="none" rotWithShape="1">
            <a:gsLst>
              <a:gs pos="0">
                <a:srgbClr val="373737">
                  <a:lumMod val="75000"/>
                  <a:lumOff val="25000"/>
                </a:srgbClr>
              </a:gs>
              <a:gs pos="80000">
                <a:srgbClr val="373737">
                  <a:lumMod val="85000"/>
                  <a:lumOff val="15000"/>
                </a:srgbClr>
              </a:gs>
              <a:gs pos="100000">
                <a:srgbClr val="373737">
                  <a:shade val="94000"/>
                  <a:satMod val="135000"/>
                </a:srgbClr>
              </a:gs>
            </a:gsLst>
            <a:lin ang="0" scaled="0"/>
            <a:tileRect/>
          </a:gradFill>
          <a:ln>
            <a:noFill/>
          </a:ln>
          <a:effectLst>
            <a:outerShdw blurRad="40000" dist="23000" dir="5400000" rotWithShape="0">
              <a:srgbClr val="000000">
                <a:alpha val="35000"/>
              </a:srgbClr>
            </a:outerShdw>
            <a:reflection blurRad="6350" stA="52000" endA="300" endPos="35000" dir="5400000" sy="-100000" algn="bl" rotWithShape="0"/>
          </a:effectLst>
          <a:scene3d>
            <a:camera prst="orthographicFront" fov="0">
              <a:rot lat="0" lon="0" rev="0"/>
            </a:camera>
            <a:lightRig rig="soft" dir="tl">
              <a:rot lat="0" lon="0" rev="20000000"/>
            </a:lightRig>
          </a:scene3d>
          <a:sp3d prstMaterial="matte">
            <a:bevelT w="63500" h="63500" prst="coolSlant"/>
          </a:sp3d>
        </p:spPr>
        <p:txBody>
          <a:bodyPr lIns="0" tIns="0" rIns="0" bIns="0" rtlCol="0" anchor="ctr" anchorCtr="0"/>
          <a:lstStyle/>
          <a:p>
            <a:pPr marL="223838" marR="0" lvl="1" indent="-212725" algn="ctr" defTabSz="914400" eaLnBrk="1" fontAlgn="base" latinLnBrk="0" hangingPunct="1">
              <a:lnSpc>
                <a:spcPct val="90000"/>
              </a:lnSpc>
              <a:spcBef>
                <a:spcPct val="0"/>
              </a:spcBef>
              <a:spcAft>
                <a:spcPts val="300"/>
              </a:spcAft>
              <a:buClrTx/>
              <a:buSzPct val="80000"/>
              <a:buFontTx/>
              <a:buBlip>
                <a:blip r:embed="rId3"/>
              </a:buBlip>
              <a:tabLst/>
              <a:defRPr/>
            </a:pPr>
            <a:endParaRPr kumimoji="0" lang="en-US" altLang="zh-CN" sz="11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Segoe"/>
              <a:ea typeface="+mn-ea"/>
              <a:cs typeface="+mn-cs"/>
            </a:endParaRPr>
          </a:p>
        </p:txBody>
      </p:sp>
      <p:sp>
        <p:nvSpPr>
          <p:cNvPr id="42" name="Round Same Side Corner Rectangle 41"/>
          <p:cNvSpPr/>
          <p:nvPr/>
        </p:nvSpPr>
        <p:spPr bwMode="auto">
          <a:xfrm flipV="1">
            <a:off x="3375623" y="3634024"/>
            <a:ext cx="2377440" cy="339083"/>
          </a:xfrm>
          <a:prstGeom prst="round2SameRect">
            <a:avLst>
              <a:gd name="adj1" fmla="val 50000"/>
              <a:gd name="adj2" fmla="val 0"/>
            </a:avLst>
          </a:prstGeom>
          <a:gradFill flip="none" rotWithShape="1">
            <a:gsLst>
              <a:gs pos="0">
                <a:srgbClr val="373737">
                  <a:lumMod val="75000"/>
                  <a:lumOff val="25000"/>
                </a:srgbClr>
              </a:gs>
              <a:gs pos="80000">
                <a:srgbClr val="373737">
                  <a:lumMod val="85000"/>
                  <a:lumOff val="15000"/>
                </a:srgbClr>
              </a:gs>
              <a:gs pos="100000">
                <a:srgbClr val="373737">
                  <a:shade val="94000"/>
                  <a:satMod val="135000"/>
                </a:srgbClr>
              </a:gs>
            </a:gsLst>
            <a:lin ang="0" scaled="0"/>
            <a:tileRect/>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p:spPr>
        <p:txBody>
          <a:bodyPr lIns="0" tIns="0" rIns="0" bIns="0" rtlCol="0" anchor="ctr" anchorCtr="0"/>
          <a:lstStyle/>
          <a:p>
            <a:pPr marL="223838" marR="0" lvl="1" indent="-212725" algn="ctr" defTabSz="914400" eaLnBrk="1" fontAlgn="base" latinLnBrk="0" hangingPunct="1">
              <a:lnSpc>
                <a:spcPct val="90000"/>
              </a:lnSpc>
              <a:spcBef>
                <a:spcPct val="0"/>
              </a:spcBef>
              <a:spcAft>
                <a:spcPts val="300"/>
              </a:spcAft>
              <a:buClrTx/>
              <a:buSzPct val="80000"/>
              <a:buFontTx/>
              <a:buBlip>
                <a:blip r:embed="rId3"/>
              </a:buBlip>
              <a:tabLst/>
              <a:defRPr/>
            </a:pPr>
            <a:endParaRPr kumimoji="0" lang="en-US" altLang="zh-CN" sz="11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Segoe"/>
              <a:ea typeface="+mn-ea"/>
              <a:cs typeface="+mn-cs"/>
            </a:endParaRPr>
          </a:p>
        </p:txBody>
      </p:sp>
      <p:grpSp>
        <p:nvGrpSpPr>
          <p:cNvPr id="2" name="Group 47"/>
          <p:cNvGrpSpPr/>
          <p:nvPr/>
        </p:nvGrpSpPr>
        <p:grpSpPr>
          <a:xfrm>
            <a:off x="3568553" y="1634884"/>
            <a:ext cx="1945905" cy="1953518"/>
            <a:chOff x="3568553" y="1634884"/>
            <a:chExt cx="1945905" cy="1953518"/>
          </a:xfrm>
          <a:effectLst>
            <a:outerShdw blurRad="63500" sx="102000" sy="102000" algn="ctr" rotWithShape="0">
              <a:prstClr val="black">
                <a:alpha val="40000"/>
              </a:prstClr>
            </a:outerShdw>
          </a:effectLst>
        </p:grpSpPr>
        <p:sp>
          <p:nvSpPr>
            <p:cNvPr id="44" name="Freeform 5"/>
            <p:cNvSpPr>
              <a:spLocks/>
            </p:cNvSpPr>
            <p:nvPr/>
          </p:nvSpPr>
          <p:spPr bwMode="auto">
            <a:xfrm>
              <a:off x="3568553" y="1634884"/>
              <a:ext cx="975049" cy="1360791"/>
            </a:xfrm>
            <a:custGeom>
              <a:avLst/>
              <a:gdLst/>
              <a:ahLst/>
              <a:cxnLst>
                <a:cxn ang="0">
                  <a:pos x="241" y="571"/>
                </a:cxn>
                <a:cxn ang="0">
                  <a:pos x="570" y="241"/>
                </a:cxn>
                <a:cxn ang="0">
                  <a:pos x="570" y="0"/>
                </a:cxn>
                <a:cxn ang="0">
                  <a:pos x="0" y="571"/>
                </a:cxn>
                <a:cxn ang="0">
                  <a:pos x="45" y="794"/>
                </a:cxn>
                <a:cxn ang="0">
                  <a:pos x="261" y="684"/>
                </a:cxn>
                <a:cxn ang="0">
                  <a:pos x="241" y="571"/>
                </a:cxn>
              </a:cxnLst>
              <a:rect l="0" t="0" r="r" b="b"/>
              <a:pathLst>
                <a:path w="570" h="794">
                  <a:moveTo>
                    <a:pt x="241" y="571"/>
                  </a:moveTo>
                  <a:cubicBezTo>
                    <a:pt x="241" y="389"/>
                    <a:pt x="388" y="241"/>
                    <a:pt x="570" y="241"/>
                  </a:cubicBezTo>
                  <a:cubicBezTo>
                    <a:pt x="570" y="0"/>
                    <a:pt x="570" y="0"/>
                    <a:pt x="570" y="0"/>
                  </a:cubicBezTo>
                  <a:cubicBezTo>
                    <a:pt x="255" y="1"/>
                    <a:pt x="0" y="256"/>
                    <a:pt x="0" y="571"/>
                  </a:cubicBezTo>
                  <a:cubicBezTo>
                    <a:pt x="0" y="650"/>
                    <a:pt x="16" y="726"/>
                    <a:pt x="45" y="794"/>
                  </a:cubicBezTo>
                  <a:cubicBezTo>
                    <a:pt x="261" y="684"/>
                    <a:pt x="261" y="684"/>
                    <a:pt x="261" y="684"/>
                  </a:cubicBezTo>
                  <a:cubicBezTo>
                    <a:pt x="248" y="649"/>
                    <a:pt x="241" y="611"/>
                    <a:pt x="241" y="571"/>
                  </a:cubicBezTo>
                  <a:close/>
                </a:path>
              </a:pathLst>
            </a:custGeom>
            <a:gradFill flip="none" rotWithShape="1">
              <a:gsLst>
                <a:gs pos="0">
                  <a:srgbClr val="229D05"/>
                </a:gs>
                <a:gs pos="100000">
                  <a:srgbClr val="FFFFFF"/>
                </a:gs>
              </a:gsLst>
              <a:lin ang="16200000" scaled="1"/>
              <a:tileRect/>
            </a:gradFill>
            <a:ln w="12700">
              <a:solidFill>
                <a:srgbClr val="373737">
                  <a:lumMod val="50000"/>
                  <a:lumOff val="50000"/>
                </a:srgb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smtClean="0">
                <a:ln>
                  <a:noFill/>
                </a:ln>
                <a:solidFill>
                  <a:srgbClr val="373737"/>
                </a:solidFill>
                <a:effectLst/>
                <a:uLnTx/>
                <a:uFillTx/>
              </a:endParaRPr>
            </a:p>
          </p:txBody>
        </p:sp>
        <p:sp>
          <p:nvSpPr>
            <p:cNvPr id="45" name="Freeform 6"/>
            <p:cNvSpPr>
              <a:spLocks/>
            </p:cNvSpPr>
            <p:nvPr/>
          </p:nvSpPr>
          <p:spPr bwMode="auto">
            <a:xfrm>
              <a:off x="4563358" y="1634884"/>
              <a:ext cx="951100" cy="1287235"/>
            </a:xfrm>
            <a:custGeom>
              <a:avLst/>
              <a:gdLst/>
              <a:ahLst/>
              <a:cxnLst>
                <a:cxn ang="0">
                  <a:pos x="316" y="570"/>
                </a:cxn>
                <a:cxn ang="0">
                  <a:pos x="298" y="677"/>
                </a:cxn>
                <a:cxn ang="0">
                  <a:pos x="527" y="751"/>
                </a:cxn>
                <a:cxn ang="0">
                  <a:pos x="556" y="570"/>
                </a:cxn>
                <a:cxn ang="0">
                  <a:pos x="0" y="0"/>
                </a:cxn>
                <a:cxn ang="0">
                  <a:pos x="0" y="240"/>
                </a:cxn>
                <a:cxn ang="0">
                  <a:pos x="316" y="570"/>
                </a:cxn>
              </a:cxnLst>
              <a:rect l="0" t="0" r="r" b="b"/>
              <a:pathLst>
                <a:path w="556" h="751">
                  <a:moveTo>
                    <a:pt x="316" y="570"/>
                  </a:moveTo>
                  <a:cubicBezTo>
                    <a:pt x="316" y="607"/>
                    <a:pt x="310" y="643"/>
                    <a:pt x="298" y="677"/>
                  </a:cubicBezTo>
                  <a:cubicBezTo>
                    <a:pt x="527" y="751"/>
                    <a:pt x="527" y="751"/>
                    <a:pt x="527" y="751"/>
                  </a:cubicBezTo>
                  <a:cubicBezTo>
                    <a:pt x="546" y="694"/>
                    <a:pt x="556" y="633"/>
                    <a:pt x="556" y="570"/>
                  </a:cubicBezTo>
                  <a:cubicBezTo>
                    <a:pt x="556" y="259"/>
                    <a:pt x="309" y="7"/>
                    <a:pt x="0" y="0"/>
                  </a:cubicBezTo>
                  <a:cubicBezTo>
                    <a:pt x="0" y="240"/>
                    <a:pt x="0" y="240"/>
                    <a:pt x="0" y="240"/>
                  </a:cubicBezTo>
                  <a:cubicBezTo>
                    <a:pt x="176" y="248"/>
                    <a:pt x="316" y="392"/>
                    <a:pt x="316" y="570"/>
                  </a:cubicBezTo>
                  <a:close/>
                </a:path>
              </a:pathLst>
            </a:custGeom>
            <a:gradFill flip="none" rotWithShape="1">
              <a:gsLst>
                <a:gs pos="0">
                  <a:srgbClr val="229D05"/>
                </a:gs>
                <a:gs pos="100000">
                  <a:srgbClr val="FFFFFF"/>
                </a:gs>
              </a:gsLst>
              <a:lin ang="16200000" scaled="1"/>
              <a:tileRect/>
            </a:gradFill>
            <a:ln w="12700">
              <a:solidFill>
                <a:srgbClr val="373737">
                  <a:lumMod val="50000"/>
                  <a:lumOff val="50000"/>
                </a:srgb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smtClean="0">
                <a:ln>
                  <a:noFill/>
                </a:ln>
                <a:solidFill>
                  <a:srgbClr val="373737"/>
                </a:solidFill>
                <a:effectLst/>
                <a:uLnTx/>
                <a:uFillTx/>
              </a:endParaRPr>
            </a:p>
          </p:txBody>
        </p:sp>
        <p:sp>
          <p:nvSpPr>
            <p:cNvPr id="46" name="Freeform 7"/>
            <p:cNvSpPr>
              <a:spLocks/>
            </p:cNvSpPr>
            <p:nvPr/>
          </p:nvSpPr>
          <p:spPr bwMode="auto">
            <a:xfrm>
              <a:off x="3655794" y="2818627"/>
              <a:ext cx="1804695" cy="769775"/>
            </a:xfrm>
            <a:custGeom>
              <a:avLst/>
              <a:gdLst/>
              <a:ahLst/>
              <a:cxnLst>
                <a:cxn ang="0">
                  <a:pos x="519" y="208"/>
                </a:cxn>
                <a:cxn ang="0">
                  <a:pos x="215" y="6"/>
                </a:cxn>
                <a:cxn ang="0">
                  <a:pos x="0" y="116"/>
                </a:cxn>
                <a:cxn ang="0">
                  <a:pos x="519" y="449"/>
                </a:cxn>
                <a:cxn ang="0">
                  <a:pos x="1055" y="74"/>
                </a:cxn>
                <a:cxn ang="0">
                  <a:pos x="826" y="0"/>
                </a:cxn>
                <a:cxn ang="0">
                  <a:pos x="519" y="208"/>
                </a:cxn>
              </a:cxnLst>
              <a:rect l="0" t="0" r="r" b="b"/>
              <a:pathLst>
                <a:path w="1055" h="449">
                  <a:moveTo>
                    <a:pt x="519" y="208"/>
                  </a:moveTo>
                  <a:cubicBezTo>
                    <a:pt x="382" y="208"/>
                    <a:pt x="265" y="125"/>
                    <a:pt x="215" y="6"/>
                  </a:cubicBezTo>
                  <a:cubicBezTo>
                    <a:pt x="0" y="116"/>
                    <a:pt x="0" y="116"/>
                    <a:pt x="0" y="116"/>
                  </a:cubicBezTo>
                  <a:cubicBezTo>
                    <a:pt x="90" y="312"/>
                    <a:pt x="289" y="449"/>
                    <a:pt x="519" y="449"/>
                  </a:cubicBezTo>
                  <a:cubicBezTo>
                    <a:pt x="765" y="449"/>
                    <a:pt x="975" y="293"/>
                    <a:pt x="1055" y="74"/>
                  </a:cubicBezTo>
                  <a:cubicBezTo>
                    <a:pt x="826" y="0"/>
                    <a:pt x="826" y="0"/>
                    <a:pt x="826" y="0"/>
                  </a:cubicBezTo>
                  <a:cubicBezTo>
                    <a:pt x="778" y="122"/>
                    <a:pt x="658" y="208"/>
                    <a:pt x="519" y="208"/>
                  </a:cubicBezTo>
                  <a:close/>
                </a:path>
              </a:pathLst>
            </a:custGeom>
            <a:gradFill flip="none" rotWithShape="1">
              <a:gsLst>
                <a:gs pos="0">
                  <a:srgbClr val="229D05"/>
                </a:gs>
                <a:gs pos="100000">
                  <a:srgbClr val="FFFFFF"/>
                </a:gs>
              </a:gsLst>
              <a:lin ang="16200000" scaled="1"/>
              <a:tileRect/>
            </a:gradFill>
            <a:ln w="12700">
              <a:solidFill>
                <a:srgbClr val="373737">
                  <a:lumMod val="50000"/>
                  <a:lumOff val="50000"/>
                </a:srgb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smtClean="0">
                <a:ln>
                  <a:noFill/>
                </a:ln>
                <a:solidFill>
                  <a:srgbClr val="373737"/>
                </a:solidFill>
                <a:effectLst/>
                <a:uLnTx/>
                <a:uFillTx/>
              </a:endParaRPr>
            </a:p>
          </p:txBody>
        </p:sp>
      </p:grpSp>
      <p:sp>
        <p:nvSpPr>
          <p:cNvPr id="47" name="TextBox 46"/>
          <p:cNvSpPr txBox="1"/>
          <p:nvPr/>
        </p:nvSpPr>
        <p:spPr>
          <a:xfrm rot="17886529">
            <a:off x="3774556" y="2019943"/>
            <a:ext cx="889278" cy="746055"/>
          </a:xfrm>
          <a:prstGeom prst="rect">
            <a:avLst/>
          </a:prstGeom>
          <a:noFill/>
        </p:spPr>
        <p:txBody>
          <a:bodyPr wrap="none" rtlCol="0">
            <a:prstTxWarp prst="textArchUp">
              <a:avLst/>
            </a:prstTxWarp>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373737"/>
                </a:solidFill>
                <a:effectLst/>
                <a:uLnTx/>
                <a:uFillTx/>
              </a:rPr>
              <a:t>Protection</a:t>
            </a:r>
          </a:p>
        </p:txBody>
      </p:sp>
      <p:sp>
        <p:nvSpPr>
          <p:cNvPr id="48" name="TextBox 47"/>
          <p:cNvSpPr txBox="1"/>
          <p:nvPr/>
        </p:nvSpPr>
        <p:spPr>
          <a:xfrm rot="3482516">
            <a:off x="4393785" y="2028953"/>
            <a:ext cx="889278" cy="746055"/>
          </a:xfrm>
          <a:prstGeom prst="rect">
            <a:avLst/>
          </a:prstGeom>
          <a:noFill/>
        </p:spPr>
        <p:txBody>
          <a:bodyPr wrap="none" rtlCol="0">
            <a:prstTxWarp prst="textArchUp">
              <a:avLst/>
            </a:prstTxWarp>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373737"/>
                </a:solidFill>
                <a:effectLst/>
                <a:uLnTx/>
                <a:uFillTx/>
              </a:rPr>
              <a:t>Access</a:t>
            </a:r>
          </a:p>
        </p:txBody>
      </p:sp>
      <p:sp>
        <p:nvSpPr>
          <p:cNvPr id="49" name="TextBox 48"/>
          <p:cNvSpPr txBox="1"/>
          <p:nvPr/>
        </p:nvSpPr>
        <p:spPr>
          <a:xfrm>
            <a:off x="3984392" y="2670047"/>
            <a:ext cx="1163697" cy="746055"/>
          </a:xfrm>
          <a:prstGeom prst="rect">
            <a:avLst/>
          </a:prstGeom>
          <a:noFill/>
        </p:spPr>
        <p:txBody>
          <a:bodyPr wrap="none" rtlCol="0">
            <a:prstTxWarp prst="textArchDown">
              <a:avLst/>
            </a:prstTxWarp>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373737"/>
                </a:solidFill>
                <a:effectLst/>
                <a:uLnTx/>
                <a:uFillTx/>
              </a:rPr>
              <a:t>Management</a:t>
            </a:r>
          </a:p>
        </p:txBody>
      </p:sp>
      <p:sp>
        <p:nvSpPr>
          <p:cNvPr id="50" name="Rectangle 49"/>
          <p:cNvSpPr/>
          <p:nvPr/>
        </p:nvSpPr>
        <p:spPr>
          <a:xfrm>
            <a:off x="3375115" y="3669985"/>
            <a:ext cx="2377292" cy="246221"/>
          </a:xfrm>
          <a:prstGeom prst="rect">
            <a:avLst/>
          </a:prstGeom>
        </p:spPr>
        <p:txBody>
          <a:bodyPr wrap="square">
            <a:spAutoFit/>
          </a:bodyPr>
          <a:lstStyle/>
          <a:p>
            <a:pPr algn="ctr" defTabSz="914099" fontAlgn="base">
              <a:spcBef>
                <a:spcPct val="0"/>
              </a:spcBef>
              <a:spcAft>
                <a:spcPct val="0"/>
              </a:spcAft>
            </a:pPr>
            <a:r>
              <a:rPr lang="en-US" sz="1000" dirty="0" smtClean="0">
                <a:solidFill>
                  <a:srgbClr val="FFFFFF"/>
                </a:solidFill>
                <a:effectLst>
                  <a:outerShdw blurRad="38100" dist="38100" dir="2700000" algn="tl">
                    <a:srgbClr val="000000">
                      <a:alpha val="43137"/>
                    </a:srgbClr>
                  </a:outerShdw>
                </a:effectLst>
                <a:cs typeface="Segoe UI" pitchFamily="34" charset="0"/>
              </a:rPr>
              <a:t>Highly Secure </a:t>
            </a:r>
            <a:r>
              <a:rPr lang="en-US" sz="1000" dirty="0">
                <a:solidFill>
                  <a:srgbClr val="FFFFFF"/>
                </a:solidFill>
                <a:effectLst>
                  <a:outerShdw blurRad="38100" dist="38100" dir="2700000" algn="tl">
                    <a:srgbClr val="000000">
                      <a:alpha val="43137"/>
                    </a:srgbClr>
                  </a:outerShdw>
                </a:effectLst>
                <a:cs typeface="Segoe UI" pitchFamily="34" charset="0"/>
              </a:rPr>
              <a:t>&amp; Interoperable Platform</a:t>
            </a:r>
          </a:p>
        </p:txBody>
      </p:sp>
      <p:sp>
        <p:nvSpPr>
          <p:cNvPr id="51" name="Oval 50"/>
          <p:cNvSpPr/>
          <p:nvPr/>
        </p:nvSpPr>
        <p:spPr bwMode="auto">
          <a:xfrm>
            <a:off x="4028320" y="2102115"/>
            <a:ext cx="1045028" cy="1045028"/>
          </a:xfrm>
          <a:prstGeom prst="ellipse">
            <a:avLst/>
          </a:prstGeom>
          <a:gradFill flip="none" rotWithShape="1">
            <a:gsLst>
              <a:gs pos="0">
                <a:srgbClr val="373737">
                  <a:lumMod val="95000"/>
                  <a:lumOff val="5000"/>
                </a:srgbClr>
              </a:gs>
              <a:gs pos="81000">
                <a:srgbClr val="373737">
                  <a:lumMod val="65000"/>
                  <a:lumOff val="35000"/>
                </a:srgbClr>
              </a:gs>
              <a:gs pos="100000">
                <a:srgbClr val="373737">
                  <a:lumMod val="65000"/>
                  <a:lumOff val="35000"/>
                </a:srgbClr>
              </a:gs>
            </a:gsLst>
            <a:path path="circle">
              <a:fillToRect l="50000" t="50000" r="50000" b="50000"/>
            </a:path>
            <a:tileRect/>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100" normalizeH="0" baseline="0" noProof="0" dirty="0" smtClean="0">
                <a:ln w="18415" cmpd="sng">
                  <a:noFill/>
                  <a:prstDash val="solid"/>
                </a:ln>
                <a:solidFill>
                  <a:srgbClr val="FFFFFF"/>
                </a:solidFill>
                <a:effectLst/>
                <a:uLnTx/>
                <a:uFillTx/>
              </a:rPr>
              <a:t>Identity</a:t>
            </a:r>
            <a:endParaRPr kumimoji="0" lang="en-US" sz="2400" b="0" i="0" u="none" strike="noStrike" kern="0" cap="none" spc="-100" normalizeH="0" baseline="0" noProof="0" dirty="0" smtClean="0">
              <a:ln w="18415" cmpd="sng">
                <a:noFill/>
                <a:prstDash val="solid"/>
              </a:ln>
              <a:solidFill>
                <a:srgbClr val="FFFFFF"/>
              </a:solidFill>
              <a:effectLst/>
              <a:uLnTx/>
              <a:uFillTx/>
            </a:endParaRPr>
          </a:p>
        </p:txBody>
      </p:sp>
      <p:grpSp>
        <p:nvGrpSpPr>
          <p:cNvPr id="3" name="Group 45"/>
          <p:cNvGrpSpPr/>
          <p:nvPr/>
        </p:nvGrpSpPr>
        <p:grpSpPr>
          <a:xfrm>
            <a:off x="0" y="2213716"/>
            <a:ext cx="3396725" cy="1049608"/>
            <a:chOff x="-13447" y="2428868"/>
            <a:chExt cx="3396725" cy="1049608"/>
          </a:xfrm>
        </p:grpSpPr>
        <p:sp>
          <p:nvSpPr>
            <p:cNvPr id="53" name="Rectangle 52"/>
            <p:cNvSpPr/>
            <p:nvPr/>
          </p:nvSpPr>
          <p:spPr bwMode="auto">
            <a:xfrm flipH="1">
              <a:off x="-2" y="2482189"/>
              <a:ext cx="3383280" cy="996287"/>
            </a:xfrm>
            <a:prstGeom prst="rect">
              <a:avLst/>
            </a:prstGeom>
            <a:gradFill flip="none" rotWithShape="1">
              <a:gsLst>
                <a:gs pos="0">
                  <a:srgbClr val="9CB86E">
                    <a:alpha val="0"/>
                  </a:srgbClr>
                </a:gs>
                <a:gs pos="62000">
                  <a:srgbClr val="FFFFFF"/>
                </a:gs>
              </a:gsLst>
              <a:lin ang="0" scaled="1"/>
              <a:tileRect/>
            </a:gradFill>
            <a:ln>
              <a:no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a:ea typeface="+mn-ea"/>
                <a:cs typeface="+mn-cs"/>
              </a:endParaRPr>
            </a:p>
          </p:txBody>
        </p:sp>
        <p:sp>
          <p:nvSpPr>
            <p:cNvPr id="54" name="TextBox 53"/>
            <p:cNvSpPr txBox="1">
              <a:spLocks noChangeAspect="1"/>
            </p:cNvSpPr>
            <p:nvPr/>
          </p:nvSpPr>
          <p:spPr>
            <a:xfrm>
              <a:off x="-13447" y="2428868"/>
              <a:ext cx="3348317" cy="1035588"/>
            </a:xfrm>
            <a:prstGeom prst="rect">
              <a:avLst/>
            </a:prstGeom>
            <a:noFill/>
          </p:spPr>
          <p:txBody>
            <a:bodyPr wrap="square" rtlCol="0" anchor="ctr">
              <a:no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2400" b="0" i="0" u="none" strike="noStrike" kern="0" cap="none" spc="-100" normalizeH="0" baseline="0" noProof="0" dirty="0" smtClean="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Protect everywhere,</a:t>
              </a:r>
            </a:p>
            <a:p>
              <a:pPr marL="0" marR="0" lvl="0" indent="0" algn="ctr" defTabSz="914400" eaLnBrk="1" fontAlgn="auto" latinLnBrk="0" hangingPunct="1">
                <a:lnSpc>
                  <a:spcPct val="80000"/>
                </a:lnSpc>
                <a:spcBef>
                  <a:spcPts val="0"/>
                </a:spcBef>
                <a:spcAft>
                  <a:spcPts val="0"/>
                </a:spcAft>
                <a:buClrTx/>
                <a:buSzTx/>
                <a:buFontTx/>
                <a:buNone/>
                <a:tabLst/>
                <a:defRPr/>
              </a:pPr>
              <a:r>
                <a:rPr kumimoji="0" lang="en-US" sz="2400" b="0" i="0" u="none" strike="noStrike" kern="0" cap="none" spc="-100" normalizeH="0" baseline="0" noProof="0" dirty="0" smtClean="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access anywhere</a:t>
              </a:r>
            </a:p>
          </p:txBody>
        </p:sp>
      </p:grpSp>
      <p:grpSp>
        <p:nvGrpSpPr>
          <p:cNvPr id="4" name="Group 45"/>
          <p:cNvGrpSpPr/>
          <p:nvPr/>
        </p:nvGrpSpPr>
        <p:grpSpPr>
          <a:xfrm>
            <a:off x="5755341" y="2209800"/>
            <a:ext cx="3388659" cy="1053703"/>
            <a:chOff x="5755341" y="2267037"/>
            <a:chExt cx="3388659" cy="1053703"/>
          </a:xfrm>
        </p:grpSpPr>
        <p:sp>
          <p:nvSpPr>
            <p:cNvPr id="56" name="Rectangle 55"/>
            <p:cNvSpPr/>
            <p:nvPr/>
          </p:nvSpPr>
          <p:spPr bwMode="auto">
            <a:xfrm>
              <a:off x="5758164" y="2267037"/>
              <a:ext cx="3383280" cy="996287"/>
            </a:xfrm>
            <a:prstGeom prst="rect">
              <a:avLst/>
            </a:prstGeom>
            <a:gradFill flip="none" rotWithShape="1">
              <a:gsLst>
                <a:gs pos="0">
                  <a:srgbClr val="9CB86E">
                    <a:alpha val="0"/>
                  </a:srgbClr>
                </a:gs>
                <a:gs pos="62000">
                  <a:srgbClr val="FFFFFF"/>
                </a:gs>
              </a:gsLst>
              <a:lin ang="0" scaled="1"/>
              <a:tileRect/>
            </a:gradFill>
            <a:ln>
              <a:no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a:ea typeface="+mn-ea"/>
                <a:cs typeface="+mn-cs"/>
              </a:endParaRPr>
            </a:p>
          </p:txBody>
        </p:sp>
        <p:sp>
          <p:nvSpPr>
            <p:cNvPr id="57" name="TextBox 56"/>
            <p:cNvSpPr txBox="1"/>
            <p:nvPr/>
          </p:nvSpPr>
          <p:spPr>
            <a:xfrm>
              <a:off x="5755341" y="2285154"/>
              <a:ext cx="3388659" cy="1035586"/>
            </a:xfrm>
            <a:prstGeom prst="rect">
              <a:avLst/>
            </a:prstGeom>
            <a:noFill/>
          </p:spPr>
          <p:txBody>
            <a:bodyPr wrap="square" rtlCol="0" anchor="ctr">
              <a:noAutofit/>
            </a:bodyPr>
            <a:lstStyle/>
            <a:p>
              <a:pPr marL="119063" marR="0" lvl="0" indent="0" algn="ctr" defTabSz="914400" eaLnBrk="1" fontAlgn="auto" latinLnBrk="0" hangingPunct="1">
                <a:lnSpc>
                  <a:spcPct val="80000"/>
                </a:lnSpc>
                <a:spcBef>
                  <a:spcPts val="0"/>
                </a:spcBef>
                <a:spcAft>
                  <a:spcPts val="0"/>
                </a:spcAft>
                <a:buClrTx/>
                <a:buSzTx/>
                <a:buFontTx/>
                <a:buNone/>
                <a:tabLst/>
                <a:defRPr/>
              </a:pPr>
              <a:r>
                <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Integrate and extend security</a:t>
              </a:r>
            </a:p>
            <a:p>
              <a:pPr marL="119063" marR="0" lvl="0" indent="0" algn="ctr" defTabSz="914400" eaLnBrk="1" fontAlgn="auto" latinLnBrk="0" hangingPunct="1">
                <a:lnSpc>
                  <a:spcPct val="80000"/>
                </a:lnSpc>
                <a:spcBef>
                  <a:spcPts val="0"/>
                </a:spcBef>
                <a:spcAft>
                  <a:spcPts val="0"/>
                </a:spcAft>
                <a:buClrTx/>
                <a:buSzTx/>
                <a:buFontTx/>
                <a:buNone/>
                <a:tabLst/>
                <a:defRPr/>
              </a:pPr>
              <a:r>
                <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across the enterprise</a:t>
              </a:r>
            </a:p>
          </p:txBody>
        </p:sp>
      </p:grpSp>
      <p:grpSp>
        <p:nvGrpSpPr>
          <p:cNvPr id="6" name="Group 44"/>
          <p:cNvGrpSpPr/>
          <p:nvPr/>
        </p:nvGrpSpPr>
        <p:grpSpPr>
          <a:xfrm>
            <a:off x="1855694" y="4043944"/>
            <a:ext cx="5311588" cy="796997"/>
            <a:chOff x="1855694" y="4043944"/>
            <a:chExt cx="5311588" cy="796997"/>
          </a:xfrm>
        </p:grpSpPr>
        <p:sp>
          <p:nvSpPr>
            <p:cNvPr id="59" name="Rectangle 58"/>
            <p:cNvSpPr/>
            <p:nvPr/>
          </p:nvSpPr>
          <p:spPr bwMode="auto">
            <a:xfrm>
              <a:off x="2510856" y="4043944"/>
              <a:ext cx="4107977" cy="796997"/>
            </a:xfrm>
            <a:prstGeom prst="rect">
              <a:avLst/>
            </a:prstGeom>
            <a:gradFill flip="none" rotWithShape="1">
              <a:gsLst>
                <a:gs pos="0">
                  <a:srgbClr val="9CB86E">
                    <a:alpha val="0"/>
                  </a:srgbClr>
                </a:gs>
                <a:gs pos="62000">
                  <a:srgbClr val="FFFFFF"/>
                </a:gs>
                <a:gs pos="62000">
                  <a:srgbClr val="FFFFFF">
                    <a:alpha val="0"/>
                  </a:srgbClr>
                </a:gs>
              </a:gsLst>
              <a:lin ang="0" scaled="1"/>
              <a:tileRect/>
            </a:gradFill>
            <a:ln>
              <a:no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a:ea typeface="+mn-ea"/>
                <a:cs typeface="+mn-cs"/>
              </a:endParaRPr>
            </a:p>
          </p:txBody>
        </p:sp>
        <p:sp>
          <p:nvSpPr>
            <p:cNvPr id="60" name="TextBox 59"/>
            <p:cNvSpPr txBox="1"/>
            <p:nvPr/>
          </p:nvSpPr>
          <p:spPr>
            <a:xfrm>
              <a:off x="1855694" y="4133405"/>
              <a:ext cx="5311588" cy="683264"/>
            </a:xfrm>
            <a:prstGeom prst="rect">
              <a:avLst/>
            </a:prstGeom>
            <a:noFill/>
          </p:spPr>
          <p:txBody>
            <a:bodyPr wrap="square" rtlCol="0">
              <a:spAutoFit/>
            </a:bodyPr>
            <a:lstStyle/>
            <a:p>
              <a:pPr marL="119063" marR="0" lvl="0" indent="0" algn="ctr" defTabSz="914400" eaLnBrk="1" fontAlgn="auto" latinLnBrk="0" hangingPunct="1">
                <a:lnSpc>
                  <a:spcPct val="80000"/>
                </a:lnSpc>
                <a:spcBef>
                  <a:spcPts val="0"/>
                </a:spcBef>
                <a:spcAft>
                  <a:spcPts val="0"/>
                </a:spcAft>
                <a:buClrTx/>
                <a:buSzTx/>
                <a:buFontTx/>
                <a:buNone/>
                <a:tabLst/>
                <a:defRPr/>
              </a:pPr>
              <a:r>
                <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Simplify the security experience, </a:t>
              </a:r>
              <a:br>
                <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br>
              <a:r>
                <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manage </a:t>
              </a:r>
              <a:r>
                <a:rPr kumimoji="0" lang="en-US" sz="2400" b="0" i="0" u="none" strike="noStrike" kern="0" cap="none" spc="-100" normalizeH="0" baseline="0" noProof="0" dirty="0" smtClean="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compliance</a:t>
              </a:r>
              <a:endPar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endParaRPr>
            </a:p>
          </p:txBody>
        </p:sp>
      </p:grpSp>
      <p:sp>
        <p:nvSpPr>
          <p:cNvPr id="61" name="Pentagon 60"/>
          <p:cNvSpPr/>
          <p:nvPr/>
        </p:nvSpPr>
        <p:spPr bwMode="auto">
          <a:xfrm>
            <a:off x="-1" y="5257800"/>
            <a:ext cx="6225871" cy="795129"/>
          </a:xfrm>
          <a:prstGeom prst="homePlate">
            <a:avLst>
              <a:gd name="adj" fmla="val 35857"/>
            </a:avLst>
          </a:prstGeom>
          <a:solidFill>
            <a:srgbClr val="68C33B">
              <a:alpha val="49000"/>
            </a:srgbClr>
          </a:solidFill>
          <a:ln w="22225">
            <a:noFill/>
            <a:round/>
            <a:headEnd/>
            <a:tailEnd/>
          </a:ln>
        </p:spPr>
        <p:txBody>
          <a:bodyPr vert="horz" wrap="square" lIns="0" tIns="45720" rIns="36576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gradFill>
                <a:gsLst>
                  <a:gs pos="0">
                    <a:srgbClr val="FFFFFF"/>
                  </a:gs>
                  <a:gs pos="50000">
                    <a:srgbClr val="FFFFFF">
                      <a:lumMod val="75000"/>
                    </a:srgbClr>
                  </a:gs>
                  <a:gs pos="100000">
                    <a:srgbClr val="FFFFFF">
                      <a:lumMod val="65000"/>
                    </a:srgbClr>
                  </a:gs>
                </a:gsLst>
                <a:lin ang="5400000" scaled="1"/>
              </a:gradFill>
              <a:effectLst>
                <a:glow rad="63500">
                  <a:srgbClr val="373737">
                    <a:alpha val="40000"/>
                  </a:srgbClr>
                </a:glow>
              </a:effectLst>
              <a:uLnTx/>
              <a:uFillTx/>
              <a:latin typeface="Segoe Light" pitchFamily="34" charset="0"/>
            </a:endParaRPr>
          </a:p>
        </p:txBody>
      </p:sp>
      <p:grpSp>
        <p:nvGrpSpPr>
          <p:cNvPr id="7" name="Group 45"/>
          <p:cNvGrpSpPr/>
          <p:nvPr/>
        </p:nvGrpSpPr>
        <p:grpSpPr>
          <a:xfrm>
            <a:off x="5128713" y="4881283"/>
            <a:ext cx="4245416" cy="1541754"/>
            <a:chOff x="4871897" y="5247857"/>
            <a:chExt cx="4245416" cy="1541754"/>
          </a:xfrm>
        </p:grpSpPr>
        <p:pic>
          <p:nvPicPr>
            <p:cNvPr id="63" name="Picture 1"/>
            <p:cNvPicPr>
              <a:picLocks noChangeAspect="1" noChangeArrowheads="1"/>
            </p:cNvPicPr>
            <p:nvPr/>
          </p:nvPicPr>
          <p:blipFill>
            <a:blip r:embed="rId4" cstate="print"/>
            <a:srcRect/>
            <a:stretch>
              <a:fillRect/>
            </a:stretch>
          </p:blipFill>
          <p:spPr bwMode="auto">
            <a:xfrm>
              <a:off x="4871897" y="5247857"/>
              <a:ext cx="4245416" cy="1541754"/>
            </a:xfrm>
            <a:prstGeom prst="rect">
              <a:avLst/>
            </a:prstGeom>
            <a:noFill/>
            <a:ln w="9525">
              <a:noFill/>
              <a:miter lim="800000"/>
              <a:headEnd/>
              <a:tailEnd/>
            </a:ln>
            <a:effectLst/>
          </p:spPr>
        </p:pic>
        <p:sp>
          <p:nvSpPr>
            <p:cNvPr id="64" name="TextBox 63"/>
            <p:cNvSpPr txBox="1"/>
            <p:nvPr/>
          </p:nvSpPr>
          <p:spPr>
            <a:xfrm>
              <a:off x="6344884" y="5608316"/>
              <a:ext cx="588623" cy="307777"/>
            </a:xfrm>
            <a:prstGeom prst="rect">
              <a:avLst/>
            </a:prstGeom>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Block</a:t>
              </a:r>
            </a:p>
          </p:txBody>
        </p:sp>
        <p:sp>
          <p:nvSpPr>
            <p:cNvPr id="65" name="TextBox 64"/>
            <p:cNvSpPr txBox="1"/>
            <p:nvPr/>
          </p:nvSpPr>
          <p:spPr>
            <a:xfrm>
              <a:off x="5520939" y="5331515"/>
              <a:ext cx="1412557"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smtClean="0">
                  <a:ln>
                    <a:noFill/>
                  </a:ln>
                  <a:effectLst/>
                  <a:uLnTx/>
                  <a:uFillTx/>
                </a:rPr>
                <a:t>from:</a:t>
              </a:r>
            </a:p>
          </p:txBody>
        </p:sp>
        <p:sp>
          <p:nvSpPr>
            <p:cNvPr id="66" name="TextBox 65"/>
            <p:cNvSpPr txBox="1"/>
            <p:nvPr/>
          </p:nvSpPr>
          <p:spPr>
            <a:xfrm>
              <a:off x="7041601" y="5608316"/>
              <a:ext cx="688009" cy="307777"/>
            </a:xfrm>
            <a:prstGeom prst="rect">
              <a:avLst/>
            </a:prstGeom>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Enable</a:t>
              </a:r>
            </a:p>
          </p:txBody>
        </p:sp>
        <p:sp>
          <p:nvSpPr>
            <p:cNvPr id="67" name="TextBox 66"/>
            <p:cNvSpPr txBox="1"/>
            <p:nvPr/>
          </p:nvSpPr>
          <p:spPr>
            <a:xfrm>
              <a:off x="6423432" y="5871917"/>
              <a:ext cx="510075" cy="307777"/>
            </a:xfrm>
            <a:prstGeom prst="rect">
              <a:avLst/>
            </a:prstGeom>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Cost</a:t>
              </a:r>
            </a:p>
          </p:txBody>
        </p:sp>
        <p:sp>
          <p:nvSpPr>
            <p:cNvPr id="68" name="TextBox 67"/>
            <p:cNvSpPr txBox="1"/>
            <p:nvPr/>
          </p:nvSpPr>
          <p:spPr>
            <a:xfrm>
              <a:off x="7041601" y="5871917"/>
              <a:ext cx="609462" cy="307777"/>
            </a:xfrm>
            <a:prstGeom prst="rect">
              <a:avLst/>
            </a:prstGeom>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Value</a:t>
              </a:r>
            </a:p>
          </p:txBody>
        </p:sp>
        <p:sp>
          <p:nvSpPr>
            <p:cNvPr id="69" name="TextBox 68"/>
            <p:cNvSpPr txBox="1"/>
            <p:nvPr/>
          </p:nvSpPr>
          <p:spPr>
            <a:xfrm>
              <a:off x="6291987" y="6132305"/>
              <a:ext cx="641521" cy="307777"/>
            </a:xfrm>
            <a:prstGeom prst="rect">
              <a:avLst/>
            </a:prstGeom>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Siloed</a:t>
              </a:r>
            </a:p>
          </p:txBody>
        </p:sp>
        <p:sp>
          <p:nvSpPr>
            <p:cNvPr id="70" name="TextBox 69"/>
            <p:cNvSpPr txBox="1"/>
            <p:nvPr/>
          </p:nvSpPr>
          <p:spPr>
            <a:xfrm>
              <a:off x="7041601" y="6132305"/>
              <a:ext cx="872355" cy="307777"/>
            </a:xfrm>
            <a:prstGeom prst="rect">
              <a:avLst/>
            </a:prstGeom>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Seamless</a:t>
              </a:r>
            </a:p>
          </p:txBody>
        </p:sp>
        <p:sp>
          <p:nvSpPr>
            <p:cNvPr id="71" name="TextBox 70"/>
            <p:cNvSpPr txBox="1"/>
            <p:nvPr/>
          </p:nvSpPr>
          <p:spPr>
            <a:xfrm>
              <a:off x="7052840" y="5331515"/>
              <a:ext cx="1412557"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smtClean="0">
                  <a:ln>
                    <a:noFill/>
                  </a:ln>
                  <a:effectLst/>
                  <a:uLnTx/>
                  <a:uFillTx/>
                </a:rPr>
                <a:t>to:</a:t>
              </a:r>
            </a:p>
          </p:txBody>
        </p:sp>
      </p:grpSp>
    </p:spTree>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Forefront TMG 2010</a:t>
            </a:r>
            <a:endParaRPr lang="en-US" dirty="0"/>
          </a:p>
        </p:txBody>
      </p:sp>
      <p:grpSp>
        <p:nvGrpSpPr>
          <p:cNvPr id="5" name="Group 72"/>
          <p:cNvGrpSpPr>
            <a:grpSpLocks/>
          </p:cNvGrpSpPr>
          <p:nvPr/>
        </p:nvGrpSpPr>
        <p:grpSpPr bwMode="auto">
          <a:xfrm>
            <a:off x="945357" y="5518059"/>
            <a:ext cx="1531144" cy="1138853"/>
            <a:chOff x="762000" y="5638800"/>
            <a:chExt cx="2895600" cy="2089178"/>
          </a:xfrm>
        </p:grpSpPr>
        <p:pic>
          <p:nvPicPr>
            <p:cNvPr id="6" name="Picture 19" descr="C:\Program Files\Microsoft Resource DVD Artwork\DVD_ART\Artwork_Imagery\Shapes and Graphics\circular shapes\3d Disc shapes\Oval blue disc.png"/>
            <p:cNvPicPr>
              <a:picLocks noChangeAspect="1" noChangeArrowheads="1"/>
            </p:cNvPicPr>
            <p:nvPr/>
          </p:nvPicPr>
          <p:blipFill>
            <a:blip r:embed="rId3" cstate="print"/>
            <a:srcRect/>
            <a:stretch>
              <a:fillRect/>
            </a:stretch>
          </p:blipFill>
          <p:spPr bwMode="auto">
            <a:xfrm>
              <a:off x="762000" y="6426669"/>
              <a:ext cx="2895600" cy="888531"/>
            </a:xfrm>
            <a:prstGeom prst="rect">
              <a:avLst/>
            </a:prstGeom>
            <a:noFill/>
            <a:ln w="9525">
              <a:noFill/>
              <a:miter lim="800000"/>
              <a:headEnd/>
              <a:tailEnd/>
            </a:ln>
          </p:spPr>
        </p:pic>
        <p:pic>
          <p:nvPicPr>
            <p:cNvPr id="7" name="Picture 28" descr="C:\Program Files\Microsoft Resource DVD Artwork\DVD_ART\Artwork_Imagery\HARDWARE_IMAGERY\Illustration - Misc Hardware\XML Icons\laptop notebook portable Computer.png"/>
            <p:cNvPicPr>
              <a:picLocks noChangeAspect="1" noChangeArrowheads="1"/>
            </p:cNvPicPr>
            <p:nvPr/>
          </p:nvPicPr>
          <p:blipFill>
            <a:blip r:embed="rId4" cstate="print"/>
            <a:srcRect/>
            <a:stretch>
              <a:fillRect/>
            </a:stretch>
          </p:blipFill>
          <p:spPr bwMode="auto">
            <a:xfrm>
              <a:off x="2316892" y="6133070"/>
              <a:ext cx="883508" cy="838200"/>
            </a:xfrm>
            <a:prstGeom prst="rect">
              <a:avLst/>
            </a:prstGeom>
            <a:noFill/>
            <a:ln w="9525">
              <a:noFill/>
              <a:miter lim="800000"/>
              <a:headEnd/>
              <a:tailEnd/>
            </a:ln>
          </p:spPr>
        </p:pic>
        <p:sp>
          <p:nvSpPr>
            <p:cNvPr id="8" name="TextBox 7"/>
            <p:cNvSpPr txBox="1"/>
            <p:nvPr/>
          </p:nvSpPr>
          <p:spPr>
            <a:xfrm>
              <a:off x="1066797" y="7219835"/>
              <a:ext cx="2527670" cy="508143"/>
            </a:xfrm>
            <a:prstGeom prst="rect">
              <a:avLst/>
            </a:prstGeom>
            <a:noFill/>
          </p:spPr>
          <p:txBody>
            <a:bodyPr wrap="square">
              <a:spAutoFit/>
            </a:bodyPr>
            <a:lstStyle/>
            <a:p>
              <a:pPr>
                <a:defRPr/>
              </a:pPr>
              <a:r>
                <a:rPr lang="en-US" sz="1200" dirty="0">
                  <a:effectLst>
                    <a:outerShdw blurRad="38100" dist="38100" dir="2700000" algn="tl">
                      <a:srgbClr val="000000">
                        <a:alpha val="43137"/>
                      </a:srgbClr>
                    </a:outerShdw>
                  </a:effectLst>
                  <a:latin typeface="Segoe" charset="0"/>
                </a:rPr>
                <a:t>Comprehensive</a:t>
              </a:r>
            </a:p>
          </p:txBody>
        </p:sp>
        <p:pic>
          <p:nvPicPr>
            <p:cNvPr id="9" name="Picture 24" descr="C:\Program Files\Microsoft Resource DVD Artwork\DVD_ART\Artwork_Imagery\HARDWARE_IMAGERY\Illustration - Misc Hardware\XML Icons\PC Running XML Web Service.png"/>
            <p:cNvPicPr>
              <a:picLocks noChangeAspect="1" noChangeArrowheads="1"/>
            </p:cNvPicPr>
            <p:nvPr/>
          </p:nvPicPr>
          <p:blipFill>
            <a:blip r:embed="rId5" cstate="print"/>
            <a:srcRect/>
            <a:stretch>
              <a:fillRect/>
            </a:stretch>
          </p:blipFill>
          <p:spPr bwMode="auto">
            <a:xfrm flipH="1">
              <a:off x="1676400" y="5638800"/>
              <a:ext cx="953608" cy="951470"/>
            </a:xfrm>
            <a:prstGeom prst="rect">
              <a:avLst/>
            </a:prstGeom>
            <a:noFill/>
            <a:ln w="9525">
              <a:noFill/>
              <a:miter lim="800000"/>
              <a:headEnd/>
              <a:tailEnd/>
            </a:ln>
          </p:spPr>
        </p:pic>
        <p:pic>
          <p:nvPicPr>
            <p:cNvPr id="10" name="Picture 25" descr="C:\Program Files\Microsoft Resource DVD Artwork\DVD_ART\Artwork_Imagery\HARDWARE_IMAGERY\Illustration - Misc Hardware\XML Icons\Server.png"/>
            <p:cNvPicPr>
              <a:picLocks noChangeAspect="1" noChangeArrowheads="1"/>
            </p:cNvPicPr>
            <p:nvPr/>
          </p:nvPicPr>
          <p:blipFill>
            <a:blip r:embed="rId6" cstate="print"/>
            <a:srcRect/>
            <a:stretch>
              <a:fillRect/>
            </a:stretch>
          </p:blipFill>
          <p:spPr bwMode="auto">
            <a:xfrm flipH="1">
              <a:off x="1371600" y="6209270"/>
              <a:ext cx="611660" cy="902249"/>
            </a:xfrm>
            <a:prstGeom prst="rect">
              <a:avLst/>
            </a:prstGeom>
            <a:noFill/>
            <a:ln w="9525">
              <a:noFill/>
              <a:miter lim="800000"/>
              <a:headEnd/>
              <a:tailEnd/>
            </a:ln>
          </p:spPr>
        </p:pic>
        <p:pic>
          <p:nvPicPr>
            <p:cNvPr id="11" name="Picture 6" descr="C:\Program Files\Microsoft Resource DVD Artwork\DVD_ART\Artwork_Imagery\HARDWARE_IMAGERY\Illustration - Misc Hardware\XML Icons\Pocket PC pda.png"/>
            <p:cNvPicPr>
              <a:picLocks noChangeAspect="1" noChangeArrowheads="1"/>
            </p:cNvPicPr>
            <p:nvPr/>
          </p:nvPicPr>
          <p:blipFill>
            <a:blip r:embed="rId7" cstate="print"/>
            <a:srcRect/>
            <a:stretch>
              <a:fillRect/>
            </a:stretch>
          </p:blipFill>
          <p:spPr bwMode="auto">
            <a:xfrm>
              <a:off x="2000861" y="6514070"/>
              <a:ext cx="285139" cy="543697"/>
            </a:xfrm>
            <a:prstGeom prst="rect">
              <a:avLst/>
            </a:prstGeom>
            <a:noFill/>
            <a:ln w="9525">
              <a:noFill/>
              <a:miter lim="800000"/>
              <a:headEnd/>
              <a:tailEnd/>
            </a:ln>
          </p:spPr>
        </p:pic>
      </p:grpSp>
      <p:grpSp>
        <p:nvGrpSpPr>
          <p:cNvPr id="12" name="Group 75"/>
          <p:cNvGrpSpPr>
            <a:grpSpLocks/>
          </p:cNvGrpSpPr>
          <p:nvPr/>
        </p:nvGrpSpPr>
        <p:grpSpPr bwMode="auto">
          <a:xfrm>
            <a:off x="3802857" y="5518059"/>
            <a:ext cx="1531144" cy="1138853"/>
            <a:chOff x="4191000" y="5638800"/>
            <a:chExt cx="2895600" cy="2089179"/>
          </a:xfrm>
        </p:grpSpPr>
        <p:pic>
          <p:nvPicPr>
            <p:cNvPr id="13" name="Picture 19" descr="C:\Program Files\Microsoft Resource DVD Artwork\DVD_ART\Artwork_Imagery\Shapes and Graphics\circular shapes\3d Disc shapes\Oval blue disc.png"/>
            <p:cNvPicPr>
              <a:picLocks noChangeAspect="1" noChangeArrowheads="1"/>
            </p:cNvPicPr>
            <p:nvPr/>
          </p:nvPicPr>
          <p:blipFill>
            <a:blip r:embed="rId3" cstate="print"/>
            <a:srcRect/>
            <a:stretch>
              <a:fillRect/>
            </a:stretch>
          </p:blipFill>
          <p:spPr bwMode="auto">
            <a:xfrm>
              <a:off x="4191000" y="6426669"/>
              <a:ext cx="2895600" cy="888531"/>
            </a:xfrm>
            <a:prstGeom prst="rect">
              <a:avLst/>
            </a:prstGeom>
            <a:noFill/>
            <a:ln w="9525">
              <a:noFill/>
              <a:miter lim="800000"/>
              <a:headEnd/>
              <a:tailEnd/>
            </a:ln>
          </p:spPr>
        </p:pic>
        <p:grpSp>
          <p:nvGrpSpPr>
            <p:cNvPr id="14" name="Group 73"/>
            <p:cNvGrpSpPr>
              <a:grpSpLocks/>
            </p:cNvGrpSpPr>
            <p:nvPr/>
          </p:nvGrpSpPr>
          <p:grpSpPr bwMode="auto">
            <a:xfrm>
              <a:off x="4495800" y="5638800"/>
              <a:ext cx="2209800" cy="2089179"/>
              <a:chOff x="4495800" y="5638800"/>
              <a:chExt cx="2209800" cy="2089179"/>
            </a:xfrm>
          </p:grpSpPr>
          <p:pic>
            <p:nvPicPr>
              <p:cNvPr id="15" name="Picture 50" descr="6-00295_puzzle"/>
              <p:cNvPicPr>
                <a:picLocks noChangeAspect="1" noChangeArrowheads="1"/>
              </p:cNvPicPr>
              <p:nvPr/>
            </p:nvPicPr>
            <p:blipFill>
              <a:blip r:embed="rId8" cstate="print"/>
              <a:srcRect/>
              <a:stretch>
                <a:fillRect/>
              </a:stretch>
            </p:blipFill>
            <p:spPr bwMode="auto">
              <a:xfrm>
                <a:off x="4800600" y="5638800"/>
                <a:ext cx="1447800" cy="1450539"/>
              </a:xfrm>
              <a:prstGeom prst="rect">
                <a:avLst/>
              </a:prstGeom>
              <a:noFill/>
              <a:ln w="9525">
                <a:noFill/>
                <a:miter lim="800000"/>
                <a:headEnd/>
                <a:tailEnd/>
              </a:ln>
            </p:spPr>
          </p:pic>
          <p:sp>
            <p:nvSpPr>
              <p:cNvPr id="16" name="TextBox 15"/>
              <p:cNvSpPr txBox="1"/>
              <p:nvPr/>
            </p:nvSpPr>
            <p:spPr>
              <a:xfrm>
                <a:off x="4495800" y="7219836"/>
                <a:ext cx="2209800" cy="508143"/>
              </a:xfrm>
              <a:prstGeom prst="rect">
                <a:avLst/>
              </a:prstGeom>
              <a:noFill/>
            </p:spPr>
            <p:txBody>
              <a:bodyPr>
                <a:spAutoFit/>
              </a:bodyPr>
              <a:lstStyle/>
              <a:p>
                <a:pPr algn="ctr">
                  <a:defRPr/>
                </a:pPr>
                <a:r>
                  <a:rPr lang="en-US" sz="1200" dirty="0">
                    <a:effectLst>
                      <a:outerShdw blurRad="38100" dist="38100" dir="2700000" algn="tl">
                        <a:srgbClr val="000000">
                          <a:alpha val="43137"/>
                        </a:srgbClr>
                      </a:outerShdw>
                    </a:effectLst>
                    <a:latin typeface="Segoe" charset="0"/>
                  </a:rPr>
                  <a:t>Integrated</a:t>
                </a:r>
              </a:p>
            </p:txBody>
          </p:sp>
        </p:grpSp>
      </p:grpSp>
      <p:grpSp>
        <p:nvGrpSpPr>
          <p:cNvPr id="17" name="Group 74"/>
          <p:cNvGrpSpPr>
            <a:grpSpLocks/>
          </p:cNvGrpSpPr>
          <p:nvPr/>
        </p:nvGrpSpPr>
        <p:grpSpPr bwMode="auto">
          <a:xfrm>
            <a:off x="6660357" y="5676263"/>
            <a:ext cx="1531144" cy="972713"/>
            <a:chOff x="7620000" y="5943600"/>
            <a:chExt cx="2895600" cy="1784377"/>
          </a:xfrm>
        </p:grpSpPr>
        <p:pic>
          <p:nvPicPr>
            <p:cNvPr id="18" name="Picture 19" descr="C:\Program Files\Microsoft Resource DVD Artwork\DVD_ART\Artwork_Imagery\Shapes and Graphics\circular shapes\3d Disc shapes\Oval blue disc.png"/>
            <p:cNvPicPr>
              <a:picLocks noChangeAspect="1" noChangeArrowheads="1"/>
            </p:cNvPicPr>
            <p:nvPr/>
          </p:nvPicPr>
          <p:blipFill>
            <a:blip r:embed="rId3" cstate="print"/>
            <a:srcRect/>
            <a:stretch>
              <a:fillRect/>
            </a:stretch>
          </p:blipFill>
          <p:spPr bwMode="auto">
            <a:xfrm>
              <a:off x="7620000" y="6426669"/>
              <a:ext cx="2895600" cy="888531"/>
            </a:xfrm>
            <a:prstGeom prst="rect">
              <a:avLst/>
            </a:prstGeom>
            <a:noFill/>
            <a:ln w="9525">
              <a:noFill/>
              <a:miter lim="800000"/>
              <a:headEnd/>
              <a:tailEnd/>
            </a:ln>
          </p:spPr>
        </p:pic>
        <p:pic>
          <p:nvPicPr>
            <p:cNvPr id="19" name="Picture 38" descr="XP icon control panel"/>
            <p:cNvPicPr>
              <a:picLocks noChangeAspect="1" noChangeArrowheads="1"/>
            </p:cNvPicPr>
            <p:nvPr/>
          </p:nvPicPr>
          <p:blipFill>
            <a:blip r:embed="rId9"/>
            <a:srcRect/>
            <a:stretch>
              <a:fillRect/>
            </a:stretch>
          </p:blipFill>
          <p:spPr bwMode="auto">
            <a:xfrm>
              <a:off x="8686800" y="5943600"/>
              <a:ext cx="953958" cy="957784"/>
            </a:xfrm>
            <a:prstGeom prst="rect">
              <a:avLst/>
            </a:prstGeom>
            <a:noFill/>
            <a:ln w="9525">
              <a:noFill/>
              <a:miter lim="800000"/>
              <a:headEnd/>
              <a:tailEnd/>
            </a:ln>
          </p:spPr>
        </p:pic>
        <p:sp>
          <p:nvSpPr>
            <p:cNvPr id="20" name="TextBox 19"/>
            <p:cNvSpPr txBox="1"/>
            <p:nvPr/>
          </p:nvSpPr>
          <p:spPr>
            <a:xfrm>
              <a:off x="7924801" y="7219841"/>
              <a:ext cx="2209801" cy="508136"/>
            </a:xfrm>
            <a:prstGeom prst="rect">
              <a:avLst/>
            </a:prstGeom>
            <a:noFill/>
          </p:spPr>
          <p:txBody>
            <a:bodyPr>
              <a:spAutoFit/>
            </a:bodyPr>
            <a:lstStyle/>
            <a:p>
              <a:pPr algn="ctr">
                <a:defRPr/>
              </a:pPr>
              <a:r>
                <a:rPr lang="en-US" sz="1200" dirty="0">
                  <a:effectLst>
                    <a:outerShdw blurRad="38100" dist="38100" dir="2700000" algn="tl">
                      <a:srgbClr val="000000">
                        <a:alpha val="43137"/>
                      </a:srgbClr>
                    </a:outerShdw>
                  </a:effectLst>
                  <a:latin typeface="Segoe" charset="0"/>
                </a:rPr>
                <a:t>Simplified</a:t>
              </a:r>
            </a:p>
          </p:txBody>
        </p:sp>
      </p:grpSp>
      <p:grpSp>
        <p:nvGrpSpPr>
          <p:cNvPr id="49" name="Group 48"/>
          <p:cNvGrpSpPr/>
          <p:nvPr/>
        </p:nvGrpSpPr>
        <p:grpSpPr>
          <a:xfrm>
            <a:off x="393757" y="1142100"/>
            <a:ext cx="4126485" cy="4879138"/>
            <a:chOff x="333375" y="1133474"/>
            <a:chExt cx="3940175" cy="4803323"/>
          </a:xfrm>
        </p:grpSpPr>
        <p:pic>
          <p:nvPicPr>
            <p:cNvPr id="32" name="Picture 31" descr="D:\Rushmi\Documents\Work\Executive Reviews\2008-12-05 BobMu\Box\Stirling Box Blank.png"/>
            <p:cNvPicPr>
              <a:picLocks noChangeAspect="1" noChangeArrowheads="1"/>
            </p:cNvPicPr>
            <p:nvPr/>
          </p:nvPicPr>
          <p:blipFill>
            <a:blip r:embed="rId10" cstate="print"/>
            <a:srcRect/>
            <a:stretch>
              <a:fillRect/>
            </a:stretch>
          </p:blipFill>
          <p:spPr bwMode="auto">
            <a:xfrm>
              <a:off x="333375" y="1133474"/>
              <a:ext cx="3362325" cy="4803323"/>
            </a:xfrm>
            <a:prstGeom prst="rect">
              <a:avLst/>
            </a:prstGeom>
            <a:noFill/>
          </p:spPr>
        </p:pic>
        <p:sp>
          <p:nvSpPr>
            <p:cNvPr id="33" name="TextBox 15"/>
            <p:cNvSpPr txBox="1"/>
            <p:nvPr/>
          </p:nvSpPr>
          <p:spPr>
            <a:xfrm>
              <a:off x="996950" y="2336225"/>
              <a:ext cx="3276600" cy="765565"/>
            </a:xfrm>
            <a:prstGeom prst="rect">
              <a:avLst/>
            </a:prstGeom>
            <a:noFill/>
          </p:spPr>
          <p:txBody>
            <a:bodyPr wrap="square" rtlCol="0">
              <a:spAutoFit/>
              <a:scene3d>
                <a:camera prst="perspectiveContrastingRightFacing" fov="0">
                  <a:rot lat="849585" lon="19920000" rev="3583"/>
                </a:camera>
                <a:lightRig rig="threePt" dir="t"/>
              </a:scene3d>
              <a:sp3d/>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000"/>
                </a:lnSpc>
              </a:pPr>
              <a:r>
                <a:rPr lang="en-US" sz="1000" dirty="0" smtClean="0">
                  <a:solidFill>
                    <a:schemeClr val="bg1"/>
                  </a:solidFill>
                  <a:latin typeface="Segoe UI" pitchFamily="34" charset="0"/>
                  <a:cs typeface="Segoe UI" pitchFamily="34" charset="0"/>
                </a:rPr>
                <a:t>Microsoft</a:t>
              </a:r>
              <a:endParaRPr lang="en-US" sz="600" dirty="0" smtClean="0">
                <a:solidFill>
                  <a:schemeClr val="bg1"/>
                </a:solidFill>
                <a:latin typeface="Segoe UI" pitchFamily="34" charset="0"/>
                <a:cs typeface="Segoe UI" pitchFamily="34" charset="0"/>
              </a:endParaRPr>
            </a:p>
            <a:p>
              <a:pPr>
                <a:lnSpc>
                  <a:spcPts val="1800"/>
                </a:lnSpc>
              </a:pPr>
              <a:r>
                <a:rPr lang="en-US" sz="1400" dirty="0" smtClean="0">
                  <a:solidFill>
                    <a:schemeClr val="bg1"/>
                  </a:solidFill>
                  <a:latin typeface="Segoe UI" pitchFamily="34" charset="0"/>
                  <a:cs typeface="Segoe UI" pitchFamily="34" charset="0"/>
                </a:rPr>
                <a:t>Forefront TMG 2010</a:t>
              </a:r>
            </a:p>
            <a:p>
              <a:pPr marL="15875"/>
              <a:endParaRPr lang="en-US" sz="200" dirty="0" smtClean="0">
                <a:solidFill>
                  <a:schemeClr val="bg1"/>
                </a:solidFill>
                <a:latin typeface="Segoe UI" pitchFamily="34" charset="0"/>
                <a:cs typeface="Segoe UI" pitchFamily="34" charset="0"/>
              </a:endParaRPr>
            </a:p>
            <a:p>
              <a:pPr marL="15875">
                <a:lnSpc>
                  <a:spcPts val="1200"/>
                </a:lnSpc>
              </a:pPr>
              <a:r>
                <a:rPr lang="en-US" sz="900" dirty="0" smtClean="0">
                  <a:solidFill>
                    <a:schemeClr val="bg1"/>
                  </a:solidFill>
                  <a:latin typeface="Segoe UI" pitchFamily="34" charset="0"/>
                  <a:cs typeface="Segoe UI" pitchFamily="34" charset="0"/>
                </a:rPr>
                <a:t>Protecting endpoints against</a:t>
              </a:r>
            </a:p>
            <a:p>
              <a:pPr marL="15875">
                <a:lnSpc>
                  <a:spcPts val="1200"/>
                </a:lnSpc>
              </a:pPr>
              <a:r>
                <a:rPr lang="en-US" sz="900" dirty="0" smtClean="0">
                  <a:solidFill>
                    <a:schemeClr val="bg1"/>
                  </a:solidFill>
                  <a:latin typeface="Segoe UI" pitchFamily="34" charset="0"/>
                  <a:cs typeface="Segoe UI" pitchFamily="34" charset="0"/>
                </a:rPr>
                <a:t>web-based threats</a:t>
              </a:r>
              <a:endParaRPr lang="en-US" sz="900" dirty="0">
                <a:solidFill>
                  <a:schemeClr val="bg1"/>
                </a:solidFill>
                <a:latin typeface="Segoe UI" pitchFamily="34" charset="0"/>
                <a:cs typeface="Segoe UI" pitchFamily="34" charset="0"/>
              </a:endParaRPr>
            </a:p>
          </p:txBody>
        </p:sp>
        <p:sp>
          <p:nvSpPr>
            <p:cNvPr id="36" name="TextBox 18"/>
            <p:cNvSpPr txBox="1"/>
            <p:nvPr/>
          </p:nvSpPr>
          <p:spPr>
            <a:xfrm rot="5400000">
              <a:off x="-512587" y="2604663"/>
              <a:ext cx="2345971" cy="308820"/>
            </a:xfrm>
            <a:prstGeom prst="rect">
              <a:avLst/>
            </a:prstGeom>
            <a:noFill/>
            <a:scene3d>
              <a:camera prst="orthographicFront">
                <a:rot lat="0" lon="0" rev="102000"/>
              </a:camera>
              <a:lightRig rig="threePt" dir="t"/>
            </a:scene3d>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700"/>
                </a:lnSpc>
              </a:pPr>
              <a:r>
                <a:rPr lang="en-US" sz="900" spc="-40" dirty="0" smtClean="0">
                  <a:solidFill>
                    <a:schemeClr val="tx1">
                      <a:lumMod val="50000"/>
                    </a:schemeClr>
                  </a:solidFill>
                </a:rPr>
                <a:t>Microsoft</a:t>
              </a:r>
            </a:p>
            <a:p>
              <a:pPr>
                <a:lnSpc>
                  <a:spcPts val="1100"/>
                </a:lnSpc>
              </a:pPr>
              <a:r>
                <a:rPr lang="en-US" sz="1050" spc="-40" dirty="0" smtClean="0">
                  <a:solidFill>
                    <a:schemeClr val="tx1">
                      <a:lumMod val="50000"/>
                    </a:schemeClr>
                  </a:solidFill>
                </a:rPr>
                <a:t>Forefront TMG 2010</a:t>
              </a:r>
              <a:endParaRPr lang="en-US" sz="1050" spc="-40" dirty="0">
                <a:solidFill>
                  <a:schemeClr val="tx1">
                    <a:lumMod val="50000"/>
                  </a:schemeClr>
                </a:solidFill>
              </a:endParaRPr>
            </a:p>
          </p:txBody>
        </p:sp>
      </p:grpSp>
      <p:graphicFrame>
        <p:nvGraphicFramePr>
          <p:cNvPr id="40" name="Table Placeholder 3"/>
          <p:cNvGraphicFramePr>
            <a:graphicFrameLocks/>
          </p:cNvGraphicFramePr>
          <p:nvPr>
            <p:extLst>
              <p:ext uri="{D42A27DB-BD31-4B8C-83A1-F6EECF244321}">
                <p14:modId xmlns="" xmlns:p14="http://schemas.microsoft.com/office/powerpoint/2007/7/12/main" val="61700546"/>
              </p:ext>
            </p:extLst>
          </p:nvPr>
        </p:nvGraphicFramePr>
        <p:xfrm>
          <a:off x="3502335" y="1086919"/>
          <a:ext cx="4899804" cy="4175189"/>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41" name="Flowchart: Alternate Process 40"/>
          <p:cNvSpPr/>
          <p:nvPr/>
        </p:nvSpPr>
        <p:spPr>
          <a:xfrm>
            <a:off x="3605541" y="1908802"/>
            <a:ext cx="431618" cy="401282"/>
          </a:xfrm>
          <a:prstGeom prst="flowChartAlternateProcess">
            <a:avLst/>
          </a:prstGeom>
          <a:blipFill rotWithShape="0">
            <a:blip r:embed="rId16"/>
            <a:stretch>
              <a:fillRect/>
            </a:stretch>
          </a:blipFill>
        </p:spPr>
        <p:style>
          <a:lnRef idx="1">
            <a:schemeClr val="lt1">
              <a:hueOff val="0"/>
              <a:satOff val="0"/>
              <a:lumOff val="0"/>
              <a:alphaOff val="0"/>
            </a:schemeClr>
          </a:lnRef>
          <a:fillRef idx="1">
            <a:scrgbClr r="0" g="0" b="0"/>
          </a:fillRef>
          <a:effectRef idx="1">
            <a:schemeClr val="accent5">
              <a:tint val="50000"/>
              <a:hueOff val="-330748"/>
              <a:satOff val="-5297"/>
              <a:lumOff val="-1184"/>
              <a:alphaOff val="0"/>
            </a:schemeClr>
          </a:effectRef>
          <a:fontRef idx="minor">
            <a:schemeClr val="lt1">
              <a:hueOff val="0"/>
              <a:satOff val="0"/>
              <a:lumOff val="0"/>
              <a:alphaOff val="0"/>
            </a:schemeClr>
          </a:fontRef>
        </p:style>
      </p:sp>
      <p:sp>
        <p:nvSpPr>
          <p:cNvPr id="42" name="Flowchart: Alternate Process 41"/>
          <p:cNvSpPr/>
          <p:nvPr/>
        </p:nvSpPr>
        <p:spPr>
          <a:xfrm>
            <a:off x="3606210" y="2634502"/>
            <a:ext cx="408158" cy="401282"/>
          </a:xfrm>
          <a:prstGeom prst="flowChartAlternateProcess">
            <a:avLst/>
          </a:prstGeom>
          <a:blipFill rotWithShape="0">
            <a:blip r:embed="rId17"/>
            <a:stretch>
              <a:fillRect/>
            </a:stretch>
          </a:blipFill>
        </p:spPr>
        <p:style>
          <a:lnRef idx="1">
            <a:schemeClr val="lt1">
              <a:hueOff val="0"/>
              <a:satOff val="0"/>
              <a:lumOff val="0"/>
              <a:alphaOff val="0"/>
            </a:schemeClr>
          </a:lnRef>
          <a:fillRef idx="1">
            <a:scrgbClr r="0" g="0" b="0"/>
          </a:fillRef>
          <a:effectRef idx="1">
            <a:schemeClr val="accent5">
              <a:tint val="50000"/>
              <a:hueOff val="-661496"/>
              <a:satOff val="-10594"/>
              <a:lumOff val="-2367"/>
              <a:alphaOff val="0"/>
            </a:schemeClr>
          </a:effectRef>
          <a:fontRef idx="minor">
            <a:schemeClr val="lt1">
              <a:hueOff val="0"/>
              <a:satOff val="0"/>
              <a:lumOff val="0"/>
              <a:alphaOff val="0"/>
            </a:schemeClr>
          </a:fontRef>
        </p:style>
      </p:sp>
      <p:sp>
        <p:nvSpPr>
          <p:cNvPr id="43" name="Flowchart: Alternate Process 42"/>
          <p:cNvSpPr/>
          <p:nvPr/>
        </p:nvSpPr>
        <p:spPr>
          <a:xfrm>
            <a:off x="3596915" y="3356344"/>
            <a:ext cx="431618" cy="401282"/>
          </a:xfrm>
          <a:prstGeom prst="flowChartAlternateProcess">
            <a:avLst/>
          </a:prstGeom>
          <a:blipFill rotWithShape="0">
            <a:blip r:embed="rId18"/>
            <a:stretch>
              <a:fillRect/>
            </a:stretch>
          </a:blipFill>
        </p:spPr>
        <p:style>
          <a:lnRef idx="1">
            <a:schemeClr val="lt1">
              <a:hueOff val="0"/>
              <a:satOff val="0"/>
              <a:lumOff val="0"/>
              <a:alphaOff val="0"/>
            </a:schemeClr>
          </a:lnRef>
          <a:fillRef idx="1">
            <a:scrgbClr r="0" g="0" b="0"/>
          </a:fillRef>
          <a:effectRef idx="1">
            <a:schemeClr val="accent5">
              <a:tint val="50000"/>
              <a:hueOff val="-992245"/>
              <a:satOff val="-15892"/>
              <a:lumOff val="-3551"/>
              <a:alphaOff val="0"/>
            </a:schemeClr>
          </a:effectRef>
          <a:fontRef idx="minor">
            <a:schemeClr val="lt1">
              <a:hueOff val="0"/>
              <a:satOff val="0"/>
              <a:lumOff val="0"/>
              <a:alphaOff val="0"/>
            </a:schemeClr>
          </a:fontRef>
        </p:style>
      </p:sp>
      <p:sp>
        <p:nvSpPr>
          <p:cNvPr id="44" name="Flowchart: Alternate Process 43"/>
          <p:cNvSpPr/>
          <p:nvPr/>
        </p:nvSpPr>
        <p:spPr>
          <a:xfrm>
            <a:off x="3605542" y="4075822"/>
            <a:ext cx="431618" cy="401282"/>
          </a:xfrm>
          <a:prstGeom prst="flowChartAlternateProcess">
            <a:avLst/>
          </a:prstGeom>
          <a:blipFill rotWithShape="0">
            <a:blip r:embed="rId19"/>
            <a:stretch>
              <a:fillRect/>
            </a:stretch>
          </a:blipFill>
        </p:spPr>
        <p:style>
          <a:lnRef idx="1">
            <a:schemeClr val="lt1">
              <a:hueOff val="0"/>
              <a:satOff val="0"/>
              <a:lumOff val="0"/>
              <a:alphaOff val="0"/>
            </a:schemeClr>
          </a:lnRef>
          <a:fillRef idx="1">
            <a:scrgbClr r="0" g="0" b="0"/>
          </a:fillRef>
          <a:effectRef idx="1">
            <a:schemeClr val="accent5">
              <a:tint val="50000"/>
              <a:hueOff val="-1322993"/>
              <a:satOff val="-21189"/>
              <a:lumOff val="-4734"/>
              <a:alphaOff val="0"/>
            </a:schemeClr>
          </a:effectRef>
          <a:fontRef idx="minor">
            <a:schemeClr val="lt1">
              <a:hueOff val="0"/>
              <a:satOff val="0"/>
              <a:lumOff val="0"/>
              <a:alphaOff val="0"/>
            </a:schemeClr>
          </a:fontRef>
        </p:style>
      </p:sp>
      <p:grpSp>
        <p:nvGrpSpPr>
          <p:cNvPr id="48" name="Group 47"/>
          <p:cNvGrpSpPr/>
          <p:nvPr/>
        </p:nvGrpSpPr>
        <p:grpSpPr>
          <a:xfrm>
            <a:off x="3614169" y="1171315"/>
            <a:ext cx="431618" cy="411705"/>
            <a:chOff x="500034" y="1059173"/>
            <a:chExt cx="500066" cy="469353"/>
          </a:xfrm>
        </p:grpSpPr>
        <p:sp>
          <p:nvSpPr>
            <p:cNvPr id="46" name="Flowchart: Alternate Process 45"/>
            <p:cNvSpPr/>
            <p:nvPr/>
          </p:nvSpPr>
          <p:spPr>
            <a:xfrm>
              <a:off x="500034" y="1071055"/>
              <a:ext cx="500066" cy="457471"/>
            </a:xfrm>
            <a:prstGeom prst="flowChartAlternateProcess">
              <a:avLst/>
            </a:prstGeom>
            <a:solidFill>
              <a:schemeClr val="tx1"/>
            </a:solidFill>
          </p:spPr>
          <p:style>
            <a:lnRef idx="1">
              <a:schemeClr val="lt1">
                <a:hueOff val="0"/>
                <a:satOff val="0"/>
                <a:lumOff val="0"/>
                <a:alphaOff val="0"/>
              </a:schemeClr>
            </a:lnRef>
            <a:fillRef idx="1">
              <a:scrgbClr r="0" g="0" b="0"/>
            </a:fillRef>
            <a:effectRef idx="1">
              <a:schemeClr val="accent5">
                <a:tint val="50000"/>
                <a:hueOff val="0"/>
                <a:satOff val="0"/>
                <a:lumOff val="0"/>
                <a:alphaOff val="0"/>
              </a:schemeClr>
            </a:effectRef>
            <a:fontRef idx="minor">
              <a:schemeClr val="lt1">
                <a:hueOff val="0"/>
                <a:satOff val="0"/>
                <a:lumOff val="0"/>
                <a:alphaOff val="0"/>
              </a:schemeClr>
            </a:fontRef>
          </p:style>
        </p:sp>
        <p:sp>
          <p:nvSpPr>
            <p:cNvPr id="47" name="Flowchart: Alternate Process 46"/>
            <p:cNvSpPr/>
            <p:nvPr/>
          </p:nvSpPr>
          <p:spPr>
            <a:xfrm>
              <a:off x="500034" y="1059173"/>
              <a:ext cx="500066" cy="457471"/>
            </a:xfrm>
            <a:prstGeom prst="flowChartAlternateProcess">
              <a:avLst/>
            </a:prstGeom>
            <a:blipFill rotWithShape="0">
              <a:blip r:embed="rId20"/>
              <a:stretch>
                <a:fillRect/>
              </a:stretch>
            </a:blipFill>
          </p:spPr>
          <p:style>
            <a:lnRef idx="1">
              <a:schemeClr val="lt1">
                <a:hueOff val="0"/>
                <a:satOff val="0"/>
                <a:lumOff val="0"/>
                <a:alphaOff val="0"/>
              </a:schemeClr>
            </a:lnRef>
            <a:fillRef idx="1">
              <a:scrgbClr r="0" g="0" b="0"/>
            </a:fillRef>
            <a:effectRef idx="1">
              <a:schemeClr val="accent5">
                <a:tint val="50000"/>
                <a:hueOff val="0"/>
                <a:satOff val="0"/>
                <a:lumOff val="0"/>
                <a:alphaOff val="0"/>
              </a:schemeClr>
            </a:effectRef>
            <a:fontRef idx="minor">
              <a:schemeClr val="lt1">
                <a:hueOff val="0"/>
                <a:satOff val="0"/>
                <a:lumOff val="0"/>
                <a:alphaOff val="0"/>
              </a:schemeClr>
            </a:fontRef>
          </p:style>
        </p:sp>
      </p:grpSp>
      <p:sp>
        <p:nvSpPr>
          <p:cNvPr id="50" name="Flowchart: Alternate Process 49"/>
          <p:cNvSpPr/>
          <p:nvPr/>
        </p:nvSpPr>
        <p:spPr>
          <a:xfrm>
            <a:off x="3613271" y="4802980"/>
            <a:ext cx="406638" cy="372001"/>
          </a:xfrm>
          <a:prstGeom prst="flowChartAlternateProcess">
            <a:avLst/>
          </a:prstGeom>
          <a:blipFill rotWithShape="0">
            <a:blip r:embed="rId21"/>
            <a:stretch>
              <a:fillRect/>
            </a:stretch>
          </a:blipFill>
        </p:spPr>
        <p:style>
          <a:lnRef idx="1">
            <a:schemeClr val="lt1">
              <a:hueOff val="0"/>
              <a:satOff val="0"/>
              <a:lumOff val="0"/>
              <a:alphaOff val="0"/>
            </a:schemeClr>
          </a:lnRef>
          <a:fillRef idx="1">
            <a:scrgbClr r="0" g="0" b="0"/>
          </a:fillRef>
          <a:effectRef idx="1">
            <a:schemeClr val="accent5">
              <a:tint val="50000"/>
              <a:hueOff val="-1653741"/>
              <a:satOff val="-26486"/>
              <a:lumOff val="-5918"/>
              <a:alphaOff val="0"/>
            </a:schemeClr>
          </a:effectRef>
          <a:fontRef idx="minor">
            <a:schemeClr val="lt1">
              <a:hueOff val="0"/>
              <a:satOff val="0"/>
              <a:lumOff val="0"/>
              <a:alphaOff val="0"/>
            </a:schemeClr>
          </a:fontRef>
        </p:style>
      </p:sp>
    </p:spTree>
    <p:extLst>
      <p:ext uri="{BB962C8B-B14F-4D97-AF65-F5344CB8AC3E}">
        <p14:creationId xmlns="" xmlns:p14="http://schemas.microsoft.com/office/powerpoint/2007/7/12/main" val="996966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
                                            <p:graphicEl>
                                              <a:dgm id="{2CE6C784-ABC0-4BB9-A70D-A1FC52E8D294}"/>
                                            </p:graphicEl>
                                          </p:spTgt>
                                        </p:tgtEl>
                                        <p:attrNameLst>
                                          <p:attrName>style.visibility</p:attrName>
                                        </p:attrNameLst>
                                      </p:cBhvr>
                                      <p:to>
                                        <p:strVal val="visible"/>
                                      </p:to>
                                    </p:set>
                                    <p:animEffect transition="in" filter="fade">
                                      <p:cBhvr>
                                        <p:cTn id="7" dur="2000"/>
                                        <p:tgtEl>
                                          <p:spTgt spid="40">
                                            <p:graphicEl>
                                              <a:dgm id="{2CE6C784-ABC0-4BB9-A70D-A1FC52E8D294}"/>
                                            </p:graphic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fade">
                                      <p:cBhvr>
                                        <p:cTn id="10" dur="2000"/>
                                        <p:tgtEl>
                                          <p:spTgt spid="4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0">
                                            <p:graphicEl>
                                              <a:dgm id="{19915982-3767-4456-AB60-645F867C71A0}"/>
                                            </p:graphicEl>
                                          </p:spTgt>
                                        </p:tgtEl>
                                        <p:attrNameLst>
                                          <p:attrName>style.visibility</p:attrName>
                                        </p:attrNameLst>
                                      </p:cBhvr>
                                      <p:to>
                                        <p:strVal val="visible"/>
                                      </p:to>
                                    </p:set>
                                    <p:animEffect transition="in" filter="fade">
                                      <p:cBhvr>
                                        <p:cTn id="15" dur="2000"/>
                                        <p:tgtEl>
                                          <p:spTgt spid="40">
                                            <p:graphicEl>
                                              <a:dgm id="{19915982-3767-4456-AB60-645F867C71A0}"/>
                                            </p:graphic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fade">
                                      <p:cBhvr>
                                        <p:cTn id="18" dur="2000"/>
                                        <p:tgtEl>
                                          <p:spTgt spid="4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0">
                                            <p:graphicEl>
                                              <a:dgm id="{1A375542-F74A-4787-87D5-B5F9C88A2005}"/>
                                            </p:graphicEl>
                                          </p:spTgt>
                                        </p:tgtEl>
                                        <p:attrNameLst>
                                          <p:attrName>style.visibility</p:attrName>
                                        </p:attrNameLst>
                                      </p:cBhvr>
                                      <p:to>
                                        <p:strVal val="visible"/>
                                      </p:to>
                                    </p:set>
                                    <p:animEffect transition="in" filter="fade">
                                      <p:cBhvr>
                                        <p:cTn id="23" dur="2000"/>
                                        <p:tgtEl>
                                          <p:spTgt spid="40">
                                            <p:graphicEl>
                                              <a:dgm id="{1A375542-F74A-4787-87D5-B5F9C88A2005}"/>
                                            </p:graphic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fade">
                                      <p:cBhvr>
                                        <p:cTn id="26" dur="2000"/>
                                        <p:tgtEl>
                                          <p:spTgt spid="4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0">
                                            <p:graphicEl>
                                              <a:dgm id="{AF8B7372-703D-46E3-813D-9EA11C32C8BB}"/>
                                            </p:graphicEl>
                                          </p:spTgt>
                                        </p:tgtEl>
                                        <p:attrNameLst>
                                          <p:attrName>style.visibility</p:attrName>
                                        </p:attrNameLst>
                                      </p:cBhvr>
                                      <p:to>
                                        <p:strVal val="visible"/>
                                      </p:to>
                                    </p:set>
                                    <p:animEffect transition="in" filter="fade">
                                      <p:cBhvr>
                                        <p:cTn id="31" dur="2000"/>
                                        <p:tgtEl>
                                          <p:spTgt spid="40">
                                            <p:graphicEl>
                                              <a:dgm id="{AF8B7372-703D-46E3-813D-9EA11C32C8BB}"/>
                                            </p:graphic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fade">
                                      <p:cBhvr>
                                        <p:cTn id="34" dur="2000"/>
                                        <p:tgtEl>
                                          <p:spTgt spid="4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0">
                                            <p:graphicEl>
                                              <a:dgm id="{224114E6-004E-494A-BDBD-DEFAA3C9CF04}"/>
                                            </p:graphicEl>
                                          </p:spTgt>
                                        </p:tgtEl>
                                        <p:attrNameLst>
                                          <p:attrName>style.visibility</p:attrName>
                                        </p:attrNameLst>
                                      </p:cBhvr>
                                      <p:to>
                                        <p:strVal val="visible"/>
                                      </p:to>
                                    </p:set>
                                    <p:animEffect transition="in" filter="fade">
                                      <p:cBhvr>
                                        <p:cTn id="39" dur="2000"/>
                                        <p:tgtEl>
                                          <p:spTgt spid="40">
                                            <p:graphicEl>
                                              <a:dgm id="{224114E6-004E-494A-BDBD-DEFAA3C9CF04}"/>
                                            </p:graphic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2000"/>
                                        <p:tgtEl>
                                          <p:spTgt spid="4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0">
                                            <p:graphicEl>
                                              <a:dgm id="{CFA860CF-8810-47B0-940E-530812802B55}"/>
                                            </p:graphicEl>
                                          </p:spTgt>
                                        </p:tgtEl>
                                        <p:attrNameLst>
                                          <p:attrName>style.visibility</p:attrName>
                                        </p:attrNameLst>
                                      </p:cBhvr>
                                      <p:to>
                                        <p:strVal val="visible"/>
                                      </p:to>
                                    </p:set>
                                    <p:animEffect transition="in" filter="fade">
                                      <p:cBhvr>
                                        <p:cTn id="47" dur="2000"/>
                                        <p:tgtEl>
                                          <p:spTgt spid="40">
                                            <p:graphicEl>
                                              <a:dgm id="{CFA860CF-8810-47B0-940E-530812802B55}"/>
                                            </p:graphic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fade">
                                      <p:cBhvr>
                                        <p:cTn id="50" dur="2000"/>
                                        <p:tgtEl>
                                          <p:spTgt spid="50"/>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2000"/>
                                        <p:tgtEl>
                                          <p:spTgt spid="17"/>
                                        </p:tgtEl>
                                      </p:cBhvr>
                                    </p:animEffect>
                                  </p:childTnLst>
                                </p:cTn>
                              </p:par>
                              <p:par>
                                <p:cTn id="56" presetID="10" presetClass="entr" presetSubtype="0" fill="hold" nodeType="with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fade">
                                      <p:cBhvr>
                                        <p:cTn id="58" dur="2000"/>
                                        <p:tgtEl>
                                          <p:spTgt spid="5"/>
                                        </p:tgtEl>
                                      </p:cBhvr>
                                    </p:animEffect>
                                  </p:childTnLst>
                                </p:cTn>
                              </p:par>
                              <p:par>
                                <p:cTn id="59" presetID="10" presetClass="entr" presetSubtype="0" fill="hold" nodeType="with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0" grpId="0" uiExpand="1">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Anti-Malware Integration</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
        <p:nvSpPr>
          <p:cNvPr id="5" name="Footer Placeholder 4"/>
          <p:cNvSpPr>
            <a:spLocks noGrp="1"/>
          </p:cNvSpPr>
          <p:nvPr>
            <p:ph type="ftr" sz="quarter" idx="4294967295"/>
          </p:nvPr>
        </p:nvSpPr>
        <p:spPr>
          <a:xfrm>
            <a:off x="3124200" y="6446837"/>
            <a:ext cx="2895600" cy="365125"/>
          </a:xfrm>
          <a:prstGeom prst="rect">
            <a:avLst/>
          </a:prstGeom>
        </p:spPr>
        <p:txBody>
          <a:bodyPr/>
          <a:lstStyle/>
          <a:p>
            <a:r>
              <a:rPr lang="en-US" smtClean="0"/>
              <a:t>Microsoft Confidential</a:t>
            </a:r>
            <a:endParaRPr lang="en-US"/>
          </a:p>
        </p:txBody>
      </p:sp>
      <p:sp>
        <p:nvSpPr>
          <p:cNvPr id="7" name="Subtitle 6"/>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Placeholder 3"/>
          <p:cNvGraphicFramePr>
            <a:graphicFrameLocks noGrp="1"/>
          </p:cNvGraphicFramePr>
          <p:nvPr>
            <p:ph idx="1"/>
            <p:extLst>
              <p:ext uri="{D42A27DB-BD31-4B8C-83A1-F6EECF244321}">
                <p14:modId xmlns="" xmlns:p14="http://schemas.microsoft.com/office/powerpoint/2007/7/12/main" val="414880487"/>
              </p:ext>
            </p:extLst>
          </p:nvPr>
        </p:nvGraphicFramePr>
        <p:xfrm>
          <a:off x="151453" y="901148"/>
          <a:ext cx="8809541" cy="55791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281326" y="143540"/>
            <a:ext cx="8380411" cy="664797"/>
          </a:xfrm>
        </p:spPr>
        <p:txBody>
          <a:bodyPr/>
          <a:lstStyle/>
          <a:p>
            <a:r>
              <a:rPr smtClean="0"/>
              <a:t>TMG </a:t>
            </a:r>
            <a:r>
              <a:rPr lang="en-US" dirty="0" smtClean="0"/>
              <a:t>Feature Drill Down</a:t>
            </a:r>
            <a:endParaRPr dirty="0">
              <a:solidFill>
                <a:srgbClr val="FF0000"/>
              </a:solidFill>
            </a:endParaRPr>
          </a:p>
        </p:txBody>
      </p:sp>
      <p:sp>
        <p:nvSpPr>
          <p:cNvPr id="9" name="Slide Number Placeholder 8"/>
          <p:cNvSpPr>
            <a:spLocks noGrp="1"/>
          </p:cNvSpPr>
          <p:nvPr>
            <p:ph type="sldNum" sz="quarter" idx="4294967295"/>
          </p:nvPr>
        </p:nvSpPr>
        <p:spPr>
          <a:xfrm>
            <a:off x="7162800" y="6613559"/>
            <a:ext cx="1981200" cy="244475"/>
          </a:xfrm>
          <a:prstGeom prst="rect">
            <a:avLst/>
          </a:prstGeom>
        </p:spPr>
        <p:txBody>
          <a:bodyPr/>
          <a:lstStyle/>
          <a:p>
            <a:pPr algn="r" rtl="0">
              <a:defRPr/>
            </a:pPr>
            <a:fld id="{CBE9DA31-1D93-4130-B461-1226F9F40B3F}" type="slidenum">
              <a:rPr lang="en-US" sz="800" kern="1200" smtClean="0">
                <a:solidFill>
                  <a:srgbClr val="000000"/>
                </a:solidFill>
                <a:latin typeface="Verdana" pitchFamily="34" charset="0"/>
                <a:ea typeface="+mn-ea"/>
                <a:cs typeface="Arial"/>
              </a:rPr>
              <a:pPr algn="r" rtl="0">
                <a:defRPr/>
              </a:pPr>
              <a:t>7</a:t>
            </a:fld>
            <a:endParaRPr lang="en-US" sz="800" kern="1200" dirty="0">
              <a:solidFill>
                <a:srgbClr val="000000"/>
              </a:solidFill>
              <a:latin typeface="Verdana" pitchFamily="34" charset="0"/>
              <a:ea typeface="+mn-ea"/>
              <a:cs typeface="Arial"/>
            </a:endParaRPr>
          </a:p>
        </p:txBody>
      </p:sp>
      <p:sp>
        <p:nvSpPr>
          <p:cNvPr id="5" name="Oval 4"/>
          <p:cNvSpPr/>
          <p:nvPr/>
        </p:nvSpPr>
        <p:spPr>
          <a:xfrm>
            <a:off x="3748066" y="2905121"/>
            <a:ext cx="661871" cy="661871"/>
          </a:xfrm>
          <a:prstGeom prst="ellipse">
            <a:avLst/>
          </a:prstGeom>
          <a:blipFill rotWithShape="0">
            <a:blip r:embed="rId8"/>
            <a:stretch>
              <a:fillRect/>
            </a:stretch>
          </a:blipFill>
          <a:scene3d>
            <a:camera prst="orthographicFront"/>
            <a:lightRig rig="flat" dir="t"/>
          </a:scene3d>
          <a:sp3d z="190500" extrusionH="12700" prstMaterial="plastic">
            <a:bevelT w="50800" h="50800"/>
          </a:sp3d>
        </p:spPr>
        <p:style>
          <a:lnRef idx="1">
            <a:schemeClr val="accent5">
              <a:tint val="40000"/>
              <a:alpha val="90000"/>
              <a:hueOff val="0"/>
              <a:satOff val="0"/>
              <a:lumOff val="0"/>
              <a:alphaOff val="0"/>
            </a:schemeClr>
          </a:lnRef>
          <a:fillRef idx="1">
            <a:scrgbClr r="0" g="0" b="0"/>
          </a:fillRef>
          <a:effectRef idx="2">
            <a:schemeClr val="accent5">
              <a:tint val="40000"/>
              <a:alpha val="90000"/>
              <a:hueOff val="-270408"/>
              <a:satOff val="-4351"/>
              <a:lumOff val="-745"/>
              <a:alphaOff val="0"/>
            </a:schemeClr>
          </a:effectRef>
          <a:fontRef idx="minor">
            <a:schemeClr val="dk1">
              <a:hueOff val="0"/>
              <a:satOff val="0"/>
              <a:lumOff val="0"/>
              <a:alphaOff val="0"/>
            </a:schemeClr>
          </a:fontRef>
        </p:style>
      </p:sp>
      <p:sp>
        <p:nvSpPr>
          <p:cNvPr id="6" name="Oval 5"/>
          <p:cNvSpPr/>
          <p:nvPr/>
        </p:nvSpPr>
        <p:spPr>
          <a:xfrm>
            <a:off x="4961959" y="5359899"/>
            <a:ext cx="661871" cy="661871"/>
          </a:xfrm>
          <a:prstGeom prst="ellipse">
            <a:avLst/>
          </a:prstGeom>
          <a:blipFill rotWithShape="0">
            <a:blip r:embed="rId9"/>
            <a:stretch>
              <a:fillRect/>
            </a:stretch>
          </a:blipFill>
          <a:scene3d>
            <a:camera prst="orthographicFront"/>
            <a:lightRig rig="flat" dir="t"/>
          </a:scene3d>
          <a:sp3d z="190500" extrusionH="12700" prstMaterial="plastic">
            <a:bevelT w="50800" h="50800"/>
          </a:sp3d>
        </p:spPr>
        <p:style>
          <a:lnRef idx="1">
            <a:schemeClr val="accent5">
              <a:tint val="40000"/>
              <a:alpha val="90000"/>
              <a:hueOff val="0"/>
              <a:satOff val="0"/>
              <a:lumOff val="0"/>
              <a:alphaOff val="0"/>
            </a:schemeClr>
          </a:lnRef>
          <a:fillRef idx="1">
            <a:scrgbClr r="0" g="0" b="0"/>
          </a:fillRef>
          <a:effectRef idx="2">
            <a:schemeClr val="accent5">
              <a:tint val="40000"/>
              <a:alpha val="90000"/>
              <a:hueOff val="0"/>
              <a:satOff val="0"/>
              <a:lumOff val="0"/>
              <a:alphaOff val="0"/>
            </a:schemeClr>
          </a:effectRef>
          <a:fontRef idx="minor">
            <a:schemeClr val="dk1">
              <a:hueOff val="0"/>
              <a:satOff val="0"/>
              <a:lumOff val="0"/>
              <a:alphaOff val="0"/>
            </a:schemeClr>
          </a:fontRef>
        </p:style>
      </p:sp>
      <p:sp>
        <p:nvSpPr>
          <p:cNvPr id="7" name="Rounded Rectangle 6"/>
          <p:cNvSpPr/>
          <p:nvPr/>
        </p:nvSpPr>
        <p:spPr bwMode="auto">
          <a:xfrm>
            <a:off x="4525275" y="1059070"/>
            <a:ext cx="2228850" cy="2590800"/>
          </a:xfrm>
          <a:prstGeom prst="roundRect">
            <a:avLst/>
          </a:prstGeom>
          <a:solidFill>
            <a:schemeClr val="bg1">
              <a:lumMod val="65000"/>
              <a:lumOff val="35000"/>
              <a:alpha val="8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 name="Rounded Rectangle 7"/>
          <p:cNvSpPr/>
          <p:nvPr/>
        </p:nvSpPr>
        <p:spPr bwMode="auto">
          <a:xfrm>
            <a:off x="2286900" y="1089447"/>
            <a:ext cx="2228850" cy="2590800"/>
          </a:xfrm>
          <a:prstGeom prst="roundRect">
            <a:avLst/>
          </a:prstGeom>
          <a:solidFill>
            <a:schemeClr val="bg1">
              <a:lumMod val="65000"/>
              <a:lumOff val="35000"/>
              <a:alpha val="8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 name="Rounded Rectangle 9"/>
          <p:cNvSpPr/>
          <p:nvPr/>
        </p:nvSpPr>
        <p:spPr bwMode="auto">
          <a:xfrm>
            <a:off x="6751428" y="1061771"/>
            <a:ext cx="2228850" cy="2590800"/>
          </a:xfrm>
          <a:prstGeom prst="roundRect">
            <a:avLst/>
          </a:prstGeom>
          <a:solidFill>
            <a:schemeClr val="bg1">
              <a:lumMod val="65000"/>
              <a:lumOff val="35000"/>
              <a:alpha val="8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 name="Rounded Rectangle 10"/>
          <p:cNvSpPr/>
          <p:nvPr/>
        </p:nvSpPr>
        <p:spPr bwMode="auto">
          <a:xfrm>
            <a:off x="1200151" y="3667125"/>
            <a:ext cx="2228850" cy="2447926"/>
          </a:xfrm>
          <a:prstGeom prst="roundRect">
            <a:avLst/>
          </a:prstGeom>
          <a:solidFill>
            <a:schemeClr val="bg1">
              <a:lumMod val="65000"/>
              <a:lumOff val="35000"/>
              <a:alpha val="8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Rounded Rectangle 11"/>
          <p:cNvSpPr/>
          <p:nvPr/>
        </p:nvSpPr>
        <p:spPr bwMode="auto">
          <a:xfrm>
            <a:off x="5670972" y="3634055"/>
            <a:ext cx="2228850" cy="2447926"/>
          </a:xfrm>
          <a:prstGeom prst="roundRect">
            <a:avLst/>
          </a:prstGeom>
          <a:solidFill>
            <a:schemeClr val="bg1">
              <a:lumMod val="65000"/>
              <a:lumOff val="35000"/>
              <a:alpha val="8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3" name="Rounded Rectangle 12"/>
          <p:cNvSpPr/>
          <p:nvPr/>
        </p:nvSpPr>
        <p:spPr bwMode="auto">
          <a:xfrm>
            <a:off x="3437627" y="3648075"/>
            <a:ext cx="2228850" cy="2447926"/>
          </a:xfrm>
          <a:prstGeom prst="roundRect">
            <a:avLst/>
          </a:prstGeom>
          <a:solidFill>
            <a:schemeClr val="bg1">
              <a:lumMod val="65000"/>
              <a:lumOff val="35000"/>
              <a:alpha val="8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extLst>
      <p:ext uri="{BB962C8B-B14F-4D97-AF65-F5344CB8AC3E}">
        <p14:creationId xmlns="" xmlns:p14="http://schemas.microsoft.com/office/powerpoint/2007/7/12/main" val="3325199438"/>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linds(horizontal)">
                                      <p:cBhvr>
                                        <p:cTn id="13" dur="500"/>
                                        <p:tgtEl>
                                          <p:spTgt spid="10"/>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linds(horizontal)">
                                      <p:cBhvr>
                                        <p:cTn id="16" dur="500"/>
                                        <p:tgtEl>
                                          <p:spTgt spid="11"/>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linds(horizontal)">
                                      <p:cBhvr>
                                        <p:cTn id="19" dur="500"/>
                                        <p:tgtEl>
                                          <p:spTgt spid="12"/>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linds(horizontal)">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P spid="11" grpId="0" animBg="1"/>
      <p:bldP spid="1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TMG Deployment Scenarios</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07/7/12/main" val="819011635"/>
              </p:ext>
            </p:extLst>
          </p:nvPr>
        </p:nvGraphicFramePr>
        <p:xfrm>
          <a:off x="337870" y="931654"/>
          <a:ext cx="8382000" cy="53742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07/7/12/main" val="21367677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4" nodeType="clickEffect">
                                  <p:stCondLst>
                                    <p:cond delay="0"/>
                                  </p:stCondLst>
                                  <p:childTnLst>
                                    <p:set>
                                      <p:cBhvr>
                                        <p:cTn id="6" dur="1" fill="hold">
                                          <p:stCondLst>
                                            <p:cond delay="0"/>
                                          </p:stCondLst>
                                        </p:cTn>
                                        <p:tgtEl>
                                          <p:spTgt spid="4">
                                            <p:graphicEl>
                                              <a:dgm id="{6B1B632C-3B2A-4098-AA2E-53F6C87D2647}"/>
                                            </p:graphicEl>
                                          </p:spTgt>
                                        </p:tgtEl>
                                        <p:attrNameLst>
                                          <p:attrName>style.visibility</p:attrName>
                                        </p:attrNameLst>
                                      </p:cBhvr>
                                      <p:to>
                                        <p:strVal val="visible"/>
                                      </p:to>
                                    </p:set>
                                    <p:animEffect transition="in" filter="fade">
                                      <p:cBhvr>
                                        <p:cTn id="7" dur="2000"/>
                                        <p:tgtEl>
                                          <p:spTgt spid="4">
                                            <p:graphicEl>
                                              <a:dgm id="{6B1B632C-3B2A-4098-AA2E-53F6C87D2647}"/>
                                            </p:graphicEl>
                                          </p:spTgt>
                                        </p:tgtEl>
                                      </p:cBhvr>
                                    </p:animEffect>
                                  </p:childTnLst>
                                </p:cTn>
                              </p:par>
                            </p:childTnLst>
                          </p:cTn>
                        </p:par>
                        <p:par>
                          <p:cTn id="8" fill="hold">
                            <p:stCondLst>
                              <p:cond delay="2000"/>
                            </p:stCondLst>
                            <p:childTnLst>
                              <p:par>
                                <p:cTn id="9" presetID="10" presetClass="entr" presetSubtype="0" fill="hold" grpId="4" nodeType="afterEffect">
                                  <p:stCondLst>
                                    <p:cond delay="0"/>
                                  </p:stCondLst>
                                  <p:childTnLst>
                                    <p:set>
                                      <p:cBhvr>
                                        <p:cTn id="10" dur="1" fill="hold">
                                          <p:stCondLst>
                                            <p:cond delay="0"/>
                                          </p:stCondLst>
                                        </p:cTn>
                                        <p:tgtEl>
                                          <p:spTgt spid="4">
                                            <p:graphicEl>
                                              <a:dgm id="{A12DB27C-60B7-47B2-B046-75CF17D39565}"/>
                                            </p:graphicEl>
                                          </p:spTgt>
                                        </p:tgtEl>
                                        <p:attrNameLst>
                                          <p:attrName>style.visibility</p:attrName>
                                        </p:attrNameLst>
                                      </p:cBhvr>
                                      <p:to>
                                        <p:strVal val="visible"/>
                                      </p:to>
                                    </p:set>
                                    <p:animEffect transition="in" filter="fade">
                                      <p:cBhvr>
                                        <p:cTn id="11" dur="1000"/>
                                        <p:tgtEl>
                                          <p:spTgt spid="4">
                                            <p:graphicEl>
                                              <a:dgm id="{A12DB27C-60B7-47B2-B046-75CF17D39565}"/>
                                            </p:graphic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4" nodeType="clickEffect">
                                  <p:stCondLst>
                                    <p:cond delay="0"/>
                                  </p:stCondLst>
                                  <p:childTnLst>
                                    <p:set>
                                      <p:cBhvr>
                                        <p:cTn id="15" dur="1" fill="hold">
                                          <p:stCondLst>
                                            <p:cond delay="0"/>
                                          </p:stCondLst>
                                        </p:cTn>
                                        <p:tgtEl>
                                          <p:spTgt spid="4">
                                            <p:graphicEl>
                                              <a:dgm id="{50A1D7FF-2679-4977-835F-DEDF547B1DC6}"/>
                                            </p:graphicEl>
                                          </p:spTgt>
                                        </p:tgtEl>
                                        <p:attrNameLst>
                                          <p:attrName>style.visibility</p:attrName>
                                        </p:attrNameLst>
                                      </p:cBhvr>
                                      <p:to>
                                        <p:strVal val="visible"/>
                                      </p:to>
                                    </p:set>
                                    <p:animEffect transition="in" filter="fade">
                                      <p:cBhvr>
                                        <p:cTn id="16" dur="2000"/>
                                        <p:tgtEl>
                                          <p:spTgt spid="4">
                                            <p:graphicEl>
                                              <a:dgm id="{50A1D7FF-2679-4977-835F-DEDF547B1DC6}"/>
                                            </p:graphicEl>
                                          </p:spTgt>
                                        </p:tgtEl>
                                      </p:cBhvr>
                                    </p:animEffect>
                                  </p:childTnLst>
                                </p:cTn>
                              </p:par>
                            </p:childTnLst>
                          </p:cTn>
                        </p:par>
                        <p:par>
                          <p:cTn id="17" fill="hold">
                            <p:stCondLst>
                              <p:cond delay="2000"/>
                            </p:stCondLst>
                            <p:childTnLst>
                              <p:par>
                                <p:cTn id="18" presetID="10" presetClass="entr" presetSubtype="0" fill="hold" grpId="4" nodeType="afterEffect">
                                  <p:stCondLst>
                                    <p:cond delay="0"/>
                                  </p:stCondLst>
                                  <p:childTnLst>
                                    <p:set>
                                      <p:cBhvr>
                                        <p:cTn id="19" dur="1" fill="hold">
                                          <p:stCondLst>
                                            <p:cond delay="0"/>
                                          </p:stCondLst>
                                        </p:cTn>
                                        <p:tgtEl>
                                          <p:spTgt spid="4">
                                            <p:graphicEl>
                                              <a:dgm id="{538CC1E5-AA38-4468-B62F-7D5E6860D54D}"/>
                                            </p:graphicEl>
                                          </p:spTgt>
                                        </p:tgtEl>
                                        <p:attrNameLst>
                                          <p:attrName>style.visibility</p:attrName>
                                        </p:attrNameLst>
                                      </p:cBhvr>
                                      <p:to>
                                        <p:strVal val="visible"/>
                                      </p:to>
                                    </p:set>
                                    <p:animEffect transition="in" filter="fade">
                                      <p:cBhvr>
                                        <p:cTn id="20" dur="1000"/>
                                        <p:tgtEl>
                                          <p:spTgt spid="4">
                                            <p:graphicEl>
                                              <a:dgm id="{538CC1E5-AA38-4468-B62F-7D5E6860D54D}"/>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4" nodeType="clickEffect">
                                  <p:stCondLst>
                                    <p:cond delay="0"/>
                                  </p:stCondLst>
                                  <p:childTnLst>
                                    <p:set>
                                      <p:cBhvr>
                                        <p:cTn id="24" dur="1" fill="hold">
                                          <p:stCondLst>
                                            <p:cond delay="0"/>
                                          </p:stCondLst>
                                        </p:cTn>
                                        <p:tgtEl>
                                          <p:spTgt spid="4">
                                            <p:graphicEl>
                                              <a:dgm id="{15E5C8C1-ECB7-44CA-B729-12DC7E101F51}"/>
                                            </p:graphicEl>
                                          </p:spTgt>
                                        </p:tgtEl>
                                        <p:attrNameLst>
                                          <p:attrName>style.visibility</p:attrName>
                                        </p:attrNameLst>
                                      </p:cBhvr>
                                      <p:to>
                                        <p:strVal val="visible"/>
                                      </p:to>
                                    </p:set>
                                    <p:animEffect transition="in" filter="fade">
                                      <p:cBhvr>
                                        <p:cTn id="25" dur="2000"/>
                                        <p:tgtEl>
                                          <p:spTgt spid="4">
                                            <p:graphicEl>
                                              <a:dgm id="{15E5C8C1-ECB7-44CA-B729-12DC7E101F51}"/>
                                            </p:graphicEl>
                                          </p:spTgt>
                                        </p:tgtEl>
                                      </p:cBhvr>
                                    </p:animEffect>
                                  </p:childTnLst>
                                </p:cTn>
                              </p:par>
                            </p:childTnLst>
                          </p:cTn>
                        </p:par>
                        <p:par>
                          <p:cTn id="26" fill="hold">
                            <p:stCondLst>
                              <p:cond delay="2000"/>
                            </p:stCondLst>
                            <p:childTnLst>
                              <p:par>
                                <p:cTn id="27" presetID="10" presetClass="entr" presetSubtype="0" fill="hold" grpId="4" nodeType="afterEffect">
                                  <p:stCondLst>
                                    <p:cond delay="0"/>
                                  </p:stCondLst>
                                  <p:childTnLst>
                                    <p:set>
                                      <p:cBhvr>
                                        <p:cTn id="28" dur="1" fill="hold">
                                          <p:stCondLst>
                                            <p:cond delay="0"/>
                                          </p:stCondLst>
                                        </p:cTn>
                                        <p:tgtEl>
                                          <p:spTgt spid="4">
                                            <p:graphicEl>
                                              <a:dgm id="{F3BD1ADB-B209-46D7-86D4-306547FC3921}"/>
                                            </p:graphicEl>
                                          </p:spTgt>
                                        </p:tgtEl>
                                        <p:attrNameLst>
                                          <p:attrName>style.visibility</p:attrName>
                                        </p:attrNameLst>
                                      </p:cBhvr>
                                      <p:to>
                                        <p:strVal val="visible"/>
                                      </p:to>
                                    </p:set>
                                    <p:animEffect transition="in" filter="fade">
                                      <p:cBhvr>
                                        <p:cTn id="29" dur="1000"/>
                                        <p:tgtEl>
                                          <p:spTgt spid="4">
                                            <p:graphicEl>
                                              <a:dgm id="{F3BD1ADB-B209-46D7-86D4-306547FC3921}"/>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4" nodeType="clickEffect">
                                  <p:stCondLst>
                                    <p:cond delay="0"/>
                                  </p:stCondLst>
                                  <p:childTnLst>
                                    <p:set>
                                      <p:cBhvr>
                                        <p:cTn id="33" dur="1" fill="hold">
                                          <p:stCondLst>
                                            <p:cond delay="0"/>
                                          </p:stCondLst>
                                        </p:cTn>
                                        <p:tgtEl>
                                          <p:spTgt spid="4">
                                            <p:graphicEl>
                                              <a:dgm id="{21F8927D-5671-4958-8ADC-EA57C4562531}"/>
                                            </p:graphicEl>
                                          </p:spTgt>
                                        </p:tgtEl>
                                        <p:attrNameLst>
                                          <p:attrName>style.visibility</p:attrName>
                                        </p:attrNameLst>
                                      </p:cBhvr>
                                      <p:to>
                                        <p:strVal val="visible"/>
                                      </p:to>
                                    </p:set>
                                    <p:animEffect transition="in" filter="fade">
                                      <p:cBhvr>
                                        <p:cTn id="34" dur="2000"/>
                                        <p:tgtEl>
                                          <p:spTgt spid="4">
                                            <p:graphicEl>
                                              <a:dgm id="{21F8927D-5671-4958-8ADC-EA57C4562531}"/>
                                            </p:graphicEl>
                                          </p:spTgt>
                                        </p:tgtEl>
                                      </p:cBhvr>
                                    </p:animEffect>
                                  </p:childTnLst>
                                </p:cTn>
                              </p:par>
                            </p:childTnLst>
                          </p:cTn>
                        </p:par>
                        <p:par>
                          <p:cTn id="35" fill="hold">
                            <p:stCondLst>
                              <p:cond delay="2000"/>
                            </p:stCondLst>
                            <p:childTnLst>
                              <p:par>
                                <p:cTn id="36" presetID="10" presetClass="entr" presetSubtype="0" fill="hold" grpId="4" nodeType="afterEffect">
                                  <p:stCondLst>
                                    <p:cond delay="0"/>
                                  </p:stCondLst>
                                  <p:childTnLst>
                                    <p:set>
                                      <p:cBhvr>
                                        <p:cTn id="37" dur="1" fill="hold">
                                          <p:stCondLst>
                                            <p:cond delay="0"/>
                                          </p:stCondLst>
                                        </p:cTn>
                                        <p:tgtEl>
                                          <p:spTgt spid="4">
                                            <p:graphicEl>
                                              <a:dgm id="{3591E8BA-C28E-44BB-B37E-DAFC1526BDDD}"/>
                                            </p:graphicEl>
                                          </p:spTgt>
                                        </p:tgtEl>
                                        <p:attrNameLst>
                                          <p:attrName>style.visibility</p:attrName>
                                        </p:attrNameLst>
                                      </p:cBhvr>
                                      <p:to>
                                        <p:strVal val="visible"/>
                                      </p:to>
                                    </p:set>
                                    <p:animEffect transition="in" filter="fade">
                                      <p:cBhvr>
                                        <p:cTn id="38" dur="1000"/>
                                        <p:tgtEl>
                                          <p:spTgt spid="4">
                                            <p:graphicEl>
                                              <a:dgm id="{3591E8BA-C28E-44BB-B37E-DAFC1526BDD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4" uiExpand="1">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Deployment and Management</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
        <p:nvSpPr>
          <p:cNvPr id="5" name="Footer Placeholder 4"/>
          <p:cNvSpPr>
            <a:spLocks noGrp="1"/>
          </p:cNvSpPr>
          <p:nvPr>
            <p:ph type="ftr" sz="quarter" idx="4294967295"/>
          </p:nvPr>
        </p:nvSpPr>
        <p:spPr>
          <a:xfrm>
            <a:off x="3124200" y="6446837"/>
            <a:ext cx="2895600" cy="365125"/>
          </a:xfrm>
          <a:prstGeom prst="rect">
            <a:avLst/>
          </a:prstGeom>
        </p:spPr>
        <p:txBody>
          <a:bodyPr/>
          <a:lstStyle/>
          <a:p>
            <a:r>
              <a:rPr lang="en-US" smtClean="0"/>
              <a:t>Microsoft Confidential</a:t>
            </a:r>
            <a:endParaRPr lang="en-US"/>
          </a:p>
        </p:txBody>
      </p:sp>
      <p:sp>
        <p:nvSpPr>
          <p:cNvPr id="7" name="Subtitle 6"/>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2009-11-08T06:21:49Z</outs:dateTime>
      <outs:isPinned>true</outs:isPinned>
    </outs:relatedDate>
    <outs:relatedDate>
      <outs:type>2</outs:type>
      <outs:displayName>Created</outs:displayName>
      <outs:dateTime>2009-09-07T17:11:15Z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David B. Cross</outs:displayName>
          <outs:accountName/>
        </outs:relatedPerson>
      </outs:people>
      <outs:source>0</outs:source>
      <outs:isPinned>true</outs:isPinned>
    </outs:relatedPeopleItem>
    <outs:relatedPeopleItem>
      <outs:category>Last modified by</outs:category>
      <outs:people>
        <outs:relatedPerson>
          <outs:displayName>Donny Rose</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2C0938B0-F9DC-42DD-8F29-869625360735}">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TechEd09_Europe</Template>
  <TotalTime>4976</TotalTime>
  <Words>908</Words>
  <Application>Microsoft Office PowerPoint</Application>
  <PresentationFormat>On-screen Show (4:3)</PresentationFormat>
  <Paragraphs>244</Paragraphs>
  <Slides>24</Slides>
  <Notes>23</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TechEd09_Europe</vt:lpstr>
      <vt:lpstr>TechEd09_Europe template</vt:lpstr>
      <vt:lpstr>Slide 1</vt:lpstr>
      <vt:lpstr>A Deep Dive on the New Forefront Threat Management Gateway </vt:lpstr>
      <vt:lpstr>Agenda</vt:lpstr>
      <vt:lpstr>Slide 4</vt:lpstr>
      <vt:lpstr>Forefront TMG 2010</vt:lpstr>
      <vt:lpstr>Anti-Malware Integration</vt:lpstr>
      <vt:lpstr>TMG Feature Drill Down</vt:lpstr>
      <vt:lpstr>TMG Deployment Scenarios</vt:lpstr>
      <vt:lpstr>Deployment and Management</vt:lpstr>
      <vt:lpstr>Secure Web Gateway Features</vt:lpstr>
      <vt:lpstr>TMG Reports</vt:lpstr>
      <vt:lpstr>URL Filtering</vt:lpstr>
      <vt:lpstr>TMG Feature Drill Down</vt:lpstr>
      <vt:lpstr>Network Inspection System (NIS)</vt:lpstr>
      <vt:lpstr>Intrusion Prevention System</vt:lpstr>
      <vt:lpstr>Lausitzer Wasser GmbH </vt:lpstr>
      <vt:lpstr>Company</vt:lpstr>
      <vt:lpstr>Intentions to Change the IT</vt:lpstr>
      <vt:lpstr>TMG Advantages</vt:lpstr>
      <vt:lpstr>Summary Call-to-action!</vt:lpstr>
      <vt:lpstr>Slide 21</vt:lpstr>
      <vt:lpstr>Resources</vt:lpstr>
      <vt:lpstr>Slide 23</vt:lpstr>
      <vt:lpstr>Slide 24</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David B. Cross</dc:creator>
  <dc:description>Tech·Ed Europe 2009</dc:description>
  <cp:lastModifiedBy>cn_user</cp:lastModifiedBy>
  <cp:revision>49</cp:revision>
  <dcterms:created xsi:type="dcterms:W3CDTF">2009-09-07T17:11:15Z</dcterms:created>
  <dcterms:modified xsi:type="dcterms:W3CDTF">2009-11-08T20:22:15Z</dcterms:modified>
</cp:coreProperties>
</file>