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diagrams/data7.xml" ContentType="application/vnd.openxmlformats-officedocument.drawingml.diagramData+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diagrams/layout7.xml" ContentType="application/vnd.openxmlformats-officedocument.drawingml.diagramLayout+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diagrams/colors7.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30" r:id="rId2"/>
  </p:sldMasterIdLst>
  <p:notesMasterIdLst>
    <p:notesMasterId r:id="rId86"/>
  </p:notesMasterIdLst>
  <p:handoutMasterIdLst>
    <p:handoutMasterId r:id="rId87"/>
  </p:handoutMasterIdLst>
  <p:sldIdLst>
    <p:sldId id="256" r:id="rId3"/>
    <p:sldId id="283" r:id="rId4"/>
    <p:sldId id="284" r:id="rId5"/>
    <p:sldId id="419" r:id="rId6"/>
    <p:sldId id="421" r:id="rId7"/>
    <p:sldId id="436" r:id="rId8"/>
    <p:sldId id="416" r:id="rId9"/>
    <p:sldId id="451" r:id="rId10"/>
    <p:sldId id="420" r:id="rId11"/>
    <p:sldId id="296" r:id="rId12"/>
    <p:sldId id="437" r:id="rId13"/>
    <p:sldId id="438" r:id="rId14"/>
    <p:sldId id="448" r:id="rId15"/>
    <p:sldId id="298" r:id="rId16"/>
    <p:sldId id="422" r:id="rId17"/>
    <p:sldId id="431" r:id="rId18"/>
    <p:sldId id="303" r:id="rId19"/>
    <p:sldId id="304" r:id="rId20"/>
    <p:sldId id="306" r:id="rId21"/>
    <p:sldId id="308" r:id="rId22"/>
    <p:sldId id="440" r:id="rId23"/>
    <p:sldId id="450" r:id="rId24"/>
    <p:sldId id="432" r:id="rId25"/>
    <p:sldId id="320" r:id="rId26"/>
    <p:sldId id="318" r:id="rId27"/>
    <p:sldId id="321" r:id="rId28"/>
    <p:sldId id="327" r:id="rId29"/>
    <p:sldId id="328" r:id="rId30"/>
    <p:sldId id="329" r:id="rId31"/>
    <p:sldId id="332" r:id="rId32"/>
    <p:sldId id="335" r:id="rId33"/>
    <p:sldId id="336" r:id="rId34"/>
    <p:sldId id="334" r:id="rId35"/>
    <p:sldId id="434" r:id="rId36"/>
    <p:sldId id="423" r:id="rId37"/>
    <p:sldId id="339" r:id="rId38"/>
    <p:sldId id="340" r:id="rId39"/>
    <p:sldId id="424" r:id="rId40"/>
    <p:sldId id="349" r:id="rId41"/>
    <p:sldId id="352" r:id="rId42"/>
    <p:sldId id="426" r:id="rId43"/>
    <p:sldId id="354" r:id="rId44"/>
    <p:sldId id="355" r:id="rId45"/>
    <p:sldId id="360" r:id="rId46"/>
    <p:sldId id="427" r:id="rId47"/>
    <p:sldId id="362" r:id="rId48"/>
    <p:sldId id="363" r:id="rId49"/>
    <p:sldId id="364" r:id="rId50"/>
    <p:sldId id="368" r:id="rId51"/>
    <p:sldId id="365" r:id="rId52"/>
    <p:sldId id="369" r:id="rId53"/>
    <p:sldId id="374" r:id="rId54"/>
    <p:sldId id="370" r:id="rId55"/>
    <p:sldId id="371" r:id="rId56"/>
    <p:sldId id="372" r:id="rId57"/>
    <p:sldId id="379" r:id="rId58"/>
    <p:sldId id="381" r:id="rId59"/>
    <p:sldId id="435" r:id="rId60"/>
    <p:sldId id="383" r:id="rId61"/>
    <p:sldId id="384" r:id="rId62"/>
    <p:sldId id="385" r:id="rId63"/>
    <p:sldId id="387" r:id="rId64"/>
    <p:sldId id="390" r:id="rId65"/>
    <p:sldId id="428" r:id="rId66"/>
    <p:sldId id="393" r:id="rId67"/>
    <p:sldId id="398" r:id="rId68"/>
    <p:sldId id="399" r:id="rId69"/>
    <p:sldId id="400" r:id="rId70"/>
    <p:sldId id="404" r:id="rId71"/>
    <p:sldId id="429" r:id="rId72"/>
    <p:sldId id="447" r:id="rId73"/>
    <p:sldId id="407" r:id="rId74"/>
    <p:sldId id="454" r:id="rId75"/>
    <p:sldId id="408" r:id="rId76"/>
    <p:sldId id="455" r:id="rId77"/>
    <p:sldId id="442" r:id="rId78"/>
    <p:sldId id="430" r:id="rId79"/>
    <p:sldId id="453" r:id="rId80"/>
    <p:sldId id="452" r:id="rId81"/>
    <p:sldId id="449" r:id="rId82"/>
    <p:sldId id="282" r:id="rId83"/>
    <p:sldId id="456" r:id="rId84"/>
    <p:sldId id="280" r:id="rId85"/>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72" autoAdjust="0"/>
    <p:restoredTop sz="74500" autoAdjust="0"/>
  </p:normalViewPr>
  <p:slideViewPr>
    <p:cSldViewPr snapToGrid="0">
      <p:cViewPr varScale="1">
        <p:scale>
          <a:sx n="100" d="100"/>
          <a:sy n="100" d="100"/>
        </p:scale>
        <p:origin x="-108" y="-28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64" d="100"/>
          <a:sy n="64" d="100"/>
        </p:scale>
        <p:origin x="-286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diagrams/_rels/data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 Id="rId5" Type="http://schemas.openxmlformats.org/officeDocument/2006/relationships/image" Target="../media/image38.jpeg"/><Relationship Id="rId4" Type="http://schemas.openxmlformats.org/officeDocument/2006/relationships/image" Target="../media/image37.jpeg"/></Relationships>
</file>

<file path=ppt/diagrams/_rels/data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diagrams/colors1.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2A6CD7-BFD5-4154-B5EE-4CD3EA7D8C36}" type="doc">
      <dgm:prSet loTypeId="urn:microsoft.com/office/officeart/2005/8/layout/vList6" loCatId="list" qsTypeId="urn:microsoft.com/office/officeart/2005/8/quickstyle/3d2" qsCatId="3D" csTypeId="urn:microsoft.com/office/officeart/2005/8/colors/colorful1#6" csCatId="colorful" phldr="1"/>
      <dgm:spPr/>
      <dgm:t>
        <a:bodyPr/>
        <a:lstStyle/>
        <a:p>
          <a:endParaRPr lang="en-GB"/>
        </a:p>
      </dgm:t>
    </dgm:pt>
    <dgm:pt modelId="{75ED60D9-7822-4B99-B324-3BFD3CB8FBAA}">
      <dgm:prSet phldrT="[Text]"/>
      <dgm:spPr/>
      <dgm:t>
        <a:bodyPr/>
        <a:lstStyle/>
        <a:p>
          <a:r>
            <a:rPr lang="en-GB" dirty="0" smtClean="0"/>
            <a:t>Confidentiality</a:t>
          </a:r>
          <a:endParaRPr lang="en-GB" dirty="0"/>
        </a:p>
      </dgm:t>
    </dgm:pt>
    <dgm:pt modelId="{236B8D0B-5386-43EA-9ACF-CA6B04E92E63}" type="parTrans" cxnId="{302416C2-496A-4A0A-A1A1-5264D8BD2A9C}">
      <dgm:prSet/>
      <dgm:spPr/>
      <dgm:t>
        <a:bodyPr/>
        <a:lstStyle/>
        <a:p>
          <a:endParaRPr lang="en-GB"/>
        </a:p>
      </dgm:t>
    </dgm:pt>
    <dgm:pt modelId="{03CA008A-8325-41CB-8036-C396ED63990A}" type="sibTrans" cxnId="{302416C2-496A-4A0A-A1A1-5264D8BD2A9C}">
      <dgm:prSet/>
      <dgm:spPr/>
      <dgm:t>
        <a:bodyPr/>
        <a:lstStyle/>
        <a:p>
          <a:endParaRPr lang="en-GB"/>
        </a:p>
      </dgm:t>
    </dgm:pt>
    <dgm:pt modelId="{BB3F5472-650A-420A-AC32-A5AC4BA63476}">
      <dgm:prSet phldrT="[Text]"/>
      <dgm:spPr/>
      <dgm:t>
        <a:bodyPr/>
        <a:lstStyle/>
        <a:p>
          <a:r>
            <a:rPr lang="en-US" dirty="0" smtClean="0"/>
            <a:t>Protecting information from unauthorized disclosure</a:t>
          </a:r>
          <a:endParaRPr lang="en-GB" dirty="0"/>
        </a:p>
      </dgm:t>
    </dgm:pt>
    <dgm:pt modelId="{45A173D1-DC25-4732-9CFE-3E729501E2FF}" type="parTrans" cxnId="{A33F5D2D-DFDB-4435-A933-DC5043FD991A}">
      <dgm:prSet/>
      <dgm:spPr/>
      <dgm:t>
        <a:bodyPr/>
        <a:lstStyle/>
        <a:p>
          <a:endParaRPr lang="en-GB"/>
        </a:p>
      </dgm:t>
    </dgm:pt>
    <dgm:pt modelId="{359C201E-DABC-4449-9780-72EF95AD80E8}" type="sibTrans" cxnId="{A33F5D2D-DFDB-4435-A933-DC5043FD991A}">
      <dgm:prSet/>
      <dgm:spPr/>
      <dgm:t>
        <a:bodyPr/>
        <a:lstStyle/>
        <a:p>
          <a:endParaRPr lang="en-GB"/>
        </a:p>
      </dgm:t>
    </dgm:pt>
    <dgm:pt modelId="{51D1B7B8-E44A-4E9F-92F0-AE616A8A8067}">
      <dgm:prSet phldrT="[Text]"/>
      <dgm:spPr/>
      <dgm:t>
        <a:bodyPr/>
        <a:lstStyle/>
        <a:p>
          <a:r>
            <a:rPr lang="en-GB" dirty="0" smtClean="0"/>
            <a:t>Integrity</a:t>
          </a:r>
          <a:endParaRPr lang="en-GB" dirty="0"/>
        </a:p>
      </dgm:t>
    </dgm:pt>
    <dgm:pt modelId="{A06A1DCE-266E-4C30-BA02-2DB82BA48578}" type="parTrans" cxnId="{92839A3C-1820-4A28-88E0-784F3AD614FE}">
      <dgm:prSet/>
      <dgm:spPr/>
      <dgm:t>
        <a:bodyPr/>
        <a:lstStyle/>
        <a:p>
          <a:endParaRPr lang="en-GB"/>
        </a:p>
      </dgm:t>
    </dgm:pt>
    <dgm:pt modelId="{1ED66F65-0649-4459-B575-E23A82CC978C}" type="sibTrans" cxnId="{92839A3C-1820-4A28-88E0-784F3AD614FE}">
      <dgm:prSet/>
      <dgm:spPr/>
      <dgm:t>
        <a:bodyPr/>
        <a:lstStyle/>
        <a:p>
          <a:endParaRPr lang="en-GB"/>
        </a:p>
      </dgm:t>
    </dgm:pt>
    <dgm:pt modelId="{1D6CFF3B-46D4-4F08-AAF9-0BBAE59F9649}">
      <dgm:prSet phldrT="[Text]"/>
      <dgm:spPr/>
      <dgm:t>
        <a:bodyPr/>
        <a:lstStyle/>
        <a:p>
          <a:r>
            <a:rPr lang="en-US" dirty="0" smtClean="0"/>
            <a:t>Ensuring data is unchanged and trustworthy</a:t>
          </a:r>
          <a:endParaRPr lang="en-GB" dirty="0"/>
        </a:p>
      </dgm:t>
    </dgm:pt>
    <dgm:pt modelId="{B3378498-036F-44B8-B699-2073BA650D3F}" type="parTrans" cxnId="{A7989CD1-353A-41CC-BCFF-5A40CDC1126F}">
      <dgm:prSet/>
      <dgm:spPr/>
      <dgm:t>
        <a:bodyPr/>
        <a:lstStyle/>
        <a:p>
          <a:endParaRPr lang="en-GB"/>
        </a:p>
      </dgm:t>
    </dgm:pt>
    <dgm:pt modelId="{A642D72E-A89F-4EDE-86AB-9505C25A0D0C}" type="sibTrans" cxnId="{A7989CD1-353A-41CC-BCFF-5A40CDC1126F}">
      <dgm:prSet/>
      <dgm:spPr/>
      <dgm:t>
        <a:bodyPr/>
        <a:lstStyle/>
        <a:p>
          <a:endParaRPr lang="en-GB"/>
        </a:p>
      </dgm:t>
    </dgm:pt>
    <dgm:pt modelId="{9CC6729C-4E88-49C1-AE69-FFF31FC8A1DA}">
      <dgm:prSet phldrT="[Text]"/>
      <dgm:spPr/>
      <dgm:t>
        <a:bodyPr/>
        <a:lstStyle/>
        <a:p>
          <a:r>
            <a:rPr lang="en-GB" dirty="0" smtClean="0"/>
            <a:t>Availability</a:t>
          </a:r>
          <a:endParaRPr lang="en-GB" dirty="0"/>
        </a:p>
      </dgm:t>
    </dgm:pt>
    <dgm:pt modelId="{DB4FD461-A388-416C-812F-795F3D7D0C1F}" type="parTrans" cxnId="{670FC9C7-3397-42B8-A247-C27C52E11D05}">
      <dgm:prSet/>
      <dgm:spPr/>
      <dgm:t>
        <a:bodyPr/>
        <a:lstStyle/>
        <a:p>
          <a:endParaRPr lang="en-GB"/>
        </a:p>
      </dgm:t>
    </dgm:pt>
    <dgm:pt modelId="{F48498BD-498A-4841-807D-403A1962E951}" type="sibTrans" cxnId="{670FC9C7-3397-42B8-A247-C27C52E11D05}">
      <dgm:prSet/>
      <dgm:spPr/>
      <dgm:t>
        <a:bodyPr/>
        <a:lstStyle/>
        <a:p>
          <a:endParaRPr lang="en-GB"/>
        </a:p>
      </dgm:t>
    </dgm:pt>
    <dgm:pt modelId="{B3E3193B-B176-4EC4-9B0B-F8BF0C075E64}">
      <dgm:prSet phldrT="[Text]"/>
      <dgm:spPr/>
      <dgm:t>
        <a:bodyPr/>
        <a:lstStyle/>
        <a:p>
          <a:r>
            <a:rPr lang="en-US" dirty="0" smtClean="0"/>
            <a:t>Ensure access to data and resources</a:t>
          </a:r>
          <a:endParaRPr lang="en-GB" dirty="0"/>
        </a:p>
      </dgm:t>
    </dgm:pt>
    <dgm:pt modelId="{4D14AEA5-CAE9-442A-A3F8-9600D8C518BB}" type="parTrans" cxnId="{8F682F7D-726F-41F8-B759-175D80390B42}">
      <dgm:prSet/>
      <dgm:spPr/>
      <dgm:t>
        <a:bodyPr/>
        <a:lstStyle/>
        <a:p>
          <a:endParaRPr lang="en-GB"/>
        </a:p>
      </dgm:t>
    </dgm:pt>
    <dgm:pt modelId="{60074FAB-ECB7-4C93-AB11-0D3D79B39461}" type="sibTrans" cxnId="{8F682F7D-726F-41F8-B759-175D80390B42}">
      <dgm:prSet/>
      <dgm:spPr/>
      <dgm:t>
        <a:bodyPr/>
        <a:lstStyle/>
        <a:p>
          <a:endParaRPr lang="en-GB"/>
        </a:p>
      </dgm:t>
    </dgm:pt>
    <dgm:pt modelId="{CA9A93AA-3F68-462A-9F54-C6448F9A5B46}" type="pres">
      <dgm:prSet presAssocID="{A52A6CD7-BFD5-4154-B5EE-4CD3EA7D8C36}" presName="Name0" presStyleCnt="0">
        <dgm:presLayoutVars>
          <dgm:dir/>
          <dgm:animLvl val="lvl"/>
          <dgm:resizeHandles/>
        </dgm:presLayoutVars>
      </dgm:prSet>
      <dgm:spPr/>
      <dgm:t>
        <a:bodyPr/>
        <a:lstStyle/>
        <a:p>
          <a:endParaRPr lang="en-GB"/>
        </a:p>
      </dgm:t>
    </dgm:pt>
    <dgm:pt modelId="{4CD0BA4A-4E0E-4583-927F-CD7E21C8280D}" type="pres">
      <dgm:prSet presAssocID="{75ED60D9-7822-4B99-B324-3BFD3CB8FBAA}" presName="linNode" presStyleCnt="0"/>
      <dgm:spPr/>
    </dgm:pt>
    <dgm:pt modelId="{0CD099B8-801A-43E9-A1AE-3CA5CFF6C4C1}" type="pres">
      <dgm:prSet presAssocID="{75ED60D9-7822-4B99-B324-3BFD3CB8FBAA}" presName="parentShp" presStyleLbl="node1" presStyleIdx="0" presStyleCnt="3">
        <dgm:presLayoutVars>
          <dgm:bulletEnabled val="1"/>
        </dgm:presLayoutVars>
      </dgm:prSet>
      <dgm:spPr/>
      <dgm:t>
        <a:bodyPr/>
        <a:lstStyle/>
        <a:p>
          <a:endParaRPr lang="en-GB"/>
        </a:p>
      </dgm:t>
    </dgm:pt>
    <dgm:pt modelId="{98158102-BE92-45FF-86C4-F1B38046C343}" type="pres">
      <dgm:prSet presAssocID="{75ED60D9-7822-4B99-B324-3BFD3CB8FBAA}" presName="childShp" presStyleLbl="bgAccFollowNode1" presStyleIdx="0" presStyleCnt="3">
        <dgm:presLayoutVars>
          <dgm:bulletEnabled val="1"/>
        </dgm:presLayoutVars>
      </dgm:prSet>
      <dgm:spPr/>
      <dgm:t>
        <a:bodyPr/>
        <a:lstStyle/>
        <a:p>
          <a:endParaRPr lang="en-GB"/>
        </a:p>
      </dgm:t>
    </dgm:pt>
    <dgm:pt modelId="{3478D0D4-9EAF-4491-8CF5-1E91644DE530}" type="pres">
      <dgm:prSet presAssocID="{03CA008A-8325-41CB-8036-C396ED63990A}" presName="spacing" presStyleCnt="0"/>
      <dgm:spPr/>
    </dgm:pt>
    <dgm:pt modelId="{02CF0C45-64CB-4D5A-945D-41F16E7B2895}" type="pres">
      <dgm:prSet presAssocID="{51D1B7B8-E44A-4E9F-92F0-AE616A8A8067}" presName="linNode" presStyleCnt="0"/>
      <dgm:spPr/>
    </dgm:pt>
    <dgm:pt modelId="{9568ADB8-3665-4A9D-BCDC-D3D860793B0E}" type="pres">
      <dgm:prSet presAssocID="{51D1B7B8-E44A-4E9F-92F0-AE616A8A8067}" presName="parentShp" presStyleLbl="node1" presStyleIdx="1" presStyleCnt="3">
        <dgm:presLayoutVars>
          <dgm:bulletEnabled val="1"/>
        </dgm:presLayoutVars>
      </dgm:prSet>
      <dgm:spPr/>
      <dgm:t>
        <a:bodyPr/>
        <a:lstStyle/>
        <a:p>
          <a:endParaRPr lang="en-GB"/>
        </a:p>
      </dgm:t>
    </dgm:pt>
    <dgm:pt modelId="{6971B53F-D296-4972-9B26-438BE4CF0963}" type="pres">
      <dgm:prSet presAssocID="{51D1B7B8-E44A-4E9F-92F0-AE616A8A8067}" presName="childShp" presStyleLbl="bgAccFollowNode1" presStyleIdx="1" presStyleCnt="3">
        <dgm:presLayoutVars>
          <dgm:bulletEnabled val="1"/>
        </dgm:presLayoutVars>
      </dgm:prSet>
      <dgm:spPr/>
      <dgm:t>
        <a:bodyPr/>
        <a:lstStyle/>
        <a:p>
          <a:endParaRPr lang="en-GB"/>
        </a:p>
      </dgm:t>
    </dgm:pt>
    <dgm:pt modelId="{EE4FE665-EDB4-4EEF-9113-DDF73ED780E0}" type="pres">
      <dgm:prSet presAssocID="{1ED66F65-0649-4459-B575-E23A82CC978C}" presName="spacing" presStyleCnt="0"/>
      <dgm:spPr/>
    </dgm:pt>
    <dgm:pt modelId="{CD516790-4F6E-4C70-B077-D984F36F7A8B}" type="pres">
      <dgm:prSet presAssocID="{9CC6729C-4E88-49C1-AE69-FFF31FC8A1DA}" presName="linNode" presStyleCnt="0"/>
      <dgm:spPr/>
    </dgm:pt>
    <dgm:pt modelId="{F22C4B21-D02C-40BF-B3B1-731820C609C7}" type="pres">
      <dgm:prSet presAssocID="{9CC6729C-4E88-49C1-AE69-FFF31FC8A1DA}" presName="parentShp" presStyleLbl="node1" presStyleIdx="2" presStyleCnt="3">
        <dgm:presLayoutVars>
          <dgm:bulletEnabled val="1"/>
        </dgm:presLayoutVars>
      </dgm:prSet>
      <dgm:spPr/>
      <dgm:t>
        <a:bodyPr/>
        <a:lstStyle/>
        <a:p>
          <a:endParaRPr lang="en-GB"/>
        </a:p>
      </dgm:t>
    </dgm:pt>
    <dgm:pt modelId="{EE9570CD-5B53-4309-9767-C02D1DDD2706}" type="pres">
      <dgm:prSet presAssocID="{9CC6729C-4E88-49C1-AE69-FFF31FC8A1DA}" presName="childShp" presStyleLbl="bgAccFollowNode1" presStyleIdx="2" presStyleCnt="3">
        <dgm:presLayoutVars>
          <dgm:bulletEnabled val="1"/>
        </dgm:presLayoutVars>
      </dgm:prSet>
      <dgm:spPr/>
      <dgm:t>
        <a:bodyPr/>
        <a:lstStyle/>
        <a:p>
          <a:endParaRPr lang="en-GB"/>
        </a:p>
      </dgm:t>
    </dgm:pt>
  </dgm:ptLst>
  <dgm:cxnLst>
    <dgm:cxn modelId="{7732A963-54A2-4B27-AF49-6E8725B569B7}" type="presOf" srcId="{51D1B7B8-E44A-4E9F-92F0-AE616A8A8067}" destId="{9568ADB8-3665-4A9D-BCDC-D3D860793B0E}" srcOrd="0" destOrd="0" presId="urn:microsoft.com/office/officeart/2005/8/layout/vList6"/>
    <dgm:cxn modelId="{A33F5D2D-DFDB-4435-A933-DC5043FD991A}" srcId="{75ED60D9-7822-4B99-B324-3BFD3CB8FBAA}" destId="{BB3F5472-650A-420A-AC32-A5AC4BA63476}" srcOrd="0" destOrd="0" parTransId="{45A173D1-DC25-4732-9CFE-3E729501E2FF}" sibTransId="{359C201E-DABC-4449-9780-72EF95AD80E8}"/>
    <dgm:cxn modelId="{A7989CD1-353A-41CC-BCFF-5A40CDC1126F}" srcId="{51D1B7B8-E44A-4E9F-92F0-AE616A8A8067}" destId="{1D6CFF3B-46D4-4F08-AAF9-0BBAE59F9649}" srcOrd="0" destOrd="0" parTransId="{B3378498-036F-44B8-B699-2073BA650D3F}" sibTransId="{A642D72E-A89F-4EDE-86AB-9505C25A0D0C}"/>
    <dgm:cxn modelId="{62BF6CBF-C055-4D03-BC55-F88039A94EDF}" type="presOf" srcId="{A52A6CD7-BFD5-4154-B5EE-4CD3EA7D8C36}" destId="{CA9A93AA-3F68-462A-9F54-C6448F9A5B46}" srcOrd="0" destOrd="0" presId="urn:microsoft.com/office/officeart/2005/8/layout/vList6"/>
    <dgm:cxn modelId="{203C4ADC-7084-4B1E-A3B3-A03480819974}" type="presOf" srcId="{9CC6729C-4E88-49C1-AE69-FFF31FC8A1DA}" destId="{F22C4B21-D02C-40BF-B3B1-731820C609C7}" srcOrd="0" destOrd="0" presId="urn:microsoft.com/office/officeart/2005/8/layout/vList6"/>
    <dgm:cxn modelId="{92839A3C-1820-4A28-88E0-784F3AD614FE}" srcId="{A52A6CD7-BFD5-4154-B5EE-4CD3EA7D8C36}" destId="{51D1B7B8-E44A-4E9F-92F0-AE616A8A8067}" srcOrd="1" destOrd="0" parTransId="{A06A1DCE-266E-4C30-BA02-2DB82BA48578}" sibTransId="{1ED66F65-0649-4459-B575-E23A82CC978C}"/>
    <dgm:cxn modelId="{62596E61-0D64-4FAB-903B-4D607F65EDBC}" type="presOf" srcId="{75ED60D9-7822-4B99-B324-3BFD3CB8FBAA}" destId="{0CD099B8-801A-43E9-A1AE-3CA5CFF6C4C1}" srcOrd="0" destOrd="0" presId="urn:microsoft.com/office/officeart/2005/8/layout/vList6"/>
    <dgm:cxn modelId="{905E0D52-4725-4C99-9AAD-B1A97A06126C}" type="presOf" srcId="{B3E3193B-B176-4EC4-9B0B-F8BF0C075E64}" destId="{EE9570CD-5B53-4309-9767-C02D1DDD2706}" srcOrd="0" destOrd="0" presId="urn:microsoft.com/office/officeart/2005/8/layout/vList6"/>
    <dgm:cxn modelId="{302416C2-496A-4A0A-A1A1-5264D8BD2A9C}" srcId="{A52A6CD7-BFD5-4154-B5EE-4CD3EA7D8C36}" destId="{75ED60D9-7822-4B99-B324-3BFD3CB8FBAA}" srcOrd="0" destOrd="0" parTransId="{236B8D0B-5386-43EA-9ACF-CA6B04E92E63}" sibTransId="{03CA008A-8325-41CB-8036-C396ED63990A}"/>
    <dgm:cxn modelId="{1372AFB8-92FE-4615-BBA0-6DEECE0292FB}" type="presOf" srcId="{1D6CFF3B-46D4-4F08-AAF9-0BBAE59F9649}" destId="{6971B53F-D296-4972-9B26-438BE4CF0963}" srcOrd="0" destOrd="0" presId="urn:microsoft.com/office/officeart/2005/8/layout/vList6"/>
    <dgm:cxn modelId="{670FC9C7-3397-42B8-A247-C27C52E11D05}" srcId="{A52A6CD7-BFD5-4154-B5EE-4CD3EA7D8C36}" destId="{9CC6729C-4E88-49C1-AE69-FFF31FC8A1DA}" srcOrd="2" destOrd="0" parTransId="{DB4FD461-A388-416C-812F-795F3D7D0C1F}" sibTransId="{F48498BD-498A-4841-807D-403A1962E951}"/>
    <dgm:cxn modelId="{51AC8865-553E-42DA-A2FC-493C846CEC6D}" type="presOf" srcId="{BB3F5472-650A-420A-AC32-A5AC4BA63476}" destId="{98158102-BE92-45FF-86C4-F1B38046C343}" srcOrd="0" destOrd="0" presId="urn:microsoft.com/office/officeart/2005/8/layout/vList6"/>
    <dgm:cxn modelId="{8F682F7D-726F-41F8-B759-175D80390B42}" srcId="{9CC6729C-4E88-49C1-AE69-FFF31FC8A1DA}" destId="{B3E3193B-B176-4EC4-9B0B-F8BF0C075E64}" srcOrd="0" destOrd="0" parTransId="{4D14AEA5-CAE9-442A-A3F8-9600D8C518BB}" sibTransId="{60074FAB-ECB7-4C93-AB11-0D3D79B39461}"/>
    <dgm:cxn modelId="{F7F57E79-0A32-4E2F-A3CE-5AF8E507CC53}" type="presParOf" srcId="{CA9A93AA-3F68-462A-9F54-C6448F9A5B46}" destId="{4CD0BA4A-4E0E-4583-927F-CD7E21C8280D}" srcOrd="0" destOrd="0" presId="urn:microsoft.com/office/officeart/2005/8/layout/vList6"/>
    <dgm:cxn modelId="{0A9F32C3-A5EB-47F8-9F16-92D9DE307E61}" type="presParOf" srcId="{4CD0BA4A-4E0E-4583-927F-CD7E21C8280D}" destId="{0CD099B8-801A-43E9-A1AE-3CA5CFF6C4C1}" srcOrd="0" destOrd="0" presId="urn:microsoft.com/office/officeart/2005/8/layout/vList6"/>
    <dgm:cxn modelId="{AB7E12DF-E6FF-449E-9AF0-F7D6D9A4482C}" type="presParOf" srcId="{4CD0BA4A-4E0E-4583-927F-CD7E21C8280D}" destId="{98158102-BE92-45FF-86C4-F1B38046C343}" srcOrd="1" destOrd="0" presId="urn:microsoft.com/office/officeart/2005/8/layout/vList6"/>
    <dgm:cxn modelId="{74AD6CB3-AC44-4090-B4C8-D899F155D814}" type="presParOf" srcId="{CA9A93AA-3F68-462A-9F54-C6448F9A5B46}" destId="{3478D0D4-9EAF-4491-8CF5-1E91644DE530}" srcOrd="1" destOrd="0" presId="urn:microsoft.com/office/officeart/2005/8/layout/vList6"/>
    <dgm:cxn modelId="{7E47E1E4-8F90-400D-A49B-48A1CF76087B}" type="presParOf" srcId="{CA9A93AA-3F68-462A-9F54-C6448F9A5B46}" destId="{02CF0C45-64CB-4D5A-945D-41F16E7B2895}" srcOrd="2" destOrd="0" presId="urn:microsoft.com/office/officeart/2005/8/layout/vList6"/>
    <dgm:cxn modelId="{32FE79EC-A195-4072-8F7D-EB054FF4C2B9}" type="presParOf" srcId="{02CF0C45-64CB-4D5A-945D-41F16E7B2895}" destId="{9568ADB8-3665-4A9D-BCDC-D3D860793B0E}" srcOrd="0" destOrd="0" presId="urn:microsoft.com/office/officeart/2005/8/layout/vList6"/>
    <dgm:cxn modelId="{7ECE1C72-840F-40EA-A462-B5563EF138EC}" type="presParOf" srcId="{02CF0C45-64CB-4D5A-945D-41F16E7B2895}" destId="{6971B53F-D296-4972-9B26-438BE4CF0963}" srcOrd="1" destOrd="0" presId="urn:microsoft.com/office/officeart/2005/8/layout/vList6"/>
    <dgm:cxn modelId="{D4069917-D71D-4F32-B6FB-40E7C7E95A16}" type="presParOf" srcId="{CA9A93AA-3F68-462A-9F54-C6448F9A5B46}" destId="{EE4FE665-EDB4-4EEF-9113-DDF73ED780E0}" srcOrd="3" destOrd="0" presId="urn:microsoft.com/office/officeart/2005/8/layout/vList6"/>
    <dgm:cxn modelId="{A44E1A4E-65A1-4A42-B73D-E93F8DED65DC}" type="presParOf" srcId="{CA9A93AA-3F68-462A-9F54-C6448F9A5B46}" destId="{CD516790-4F6E-4C70-B077-D984F36F7A8B}" srcOrd="4" destOrd="0" presId="urn:microsoft.com/office/officeart/2005/8/layout/vList6"/>
    <dgm:cxn modelId="{D6216755-9006-45DB-801D-4AB6C5510FAE}" type="presParOf" srcId="{CD516790-4F6E-4C70-B077-D984F36F7A8B}" destId="{F22C4B21-D02C-40BF-B3B1-731820C609C7}" srcOrd="0" destOrd="0" presId="urn:microsoft.com/office/officeart/2005/8/layout/vList6"/>
    <dgm:cxn modelId="{89A07AC7-C4B8-4A8A-9C9C-9D04417AA993}" type="presParOf" srcId="{CD516790-4F6E-4C70-B077-D984F36F7A8B}" destId="{EE9570CD-5B53-4309-9767-C02D1DDD2706}"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52A6CD7-BFD5-4154-B5EE-4CD3EA7D8C36}" type="doc">
      <dgm:prSet loTypeId="urn:microsoft.com/office/officeart/2005/8/layout/vList6" loCatId="list" qsTypeId="urn:microsoft.com/office/officeart/2005/8/quickstyle/simple5" qsCatId="simple" csTypeId="urn:microsoft.com/office/officeart/2005/8/colors/colorful5" csCatId="colorful" phldr="1"/>
      <dgm:spPr/>
      <dgm:t>
        <a:bodyPr/>
        <a:lstStyle/>
        <a:p>
          <a:endParaRPr lang="en-GB"/>
        </a:p>
      </dgm:t>
    </dgm:pt>
    <dgm:pt modelId="{75ED60D9-7822-4B99-B324-3BFD3CB8FBAA}">
      <dgm:prSet phldrT="[Text]"/>
      <dgm:spPr>
        <a:solidFill>
          <a:schemeClr val="bg2">
            <a:lumMod val="25000"/>
          </a:schemeClr>
        </a:solidFill>
      </dgm:spPr>
      <dgm:t>
        <a:bodyPr/>
        <a:lstStyle/>
        <a:p>
          <a:r>
            <a:rPr lang="en-US" dirty="0" smtClean="0"/>
            <a:t>Compromise </a:t>
          </a:r>
          <a:endParaRPr lang="en-GB" dirty="0"/>
        </a:p>
      </dgm:t>
    </dgm:pt>
    <dgm:pt modelId="{236B8D0B-5386-43EA-9ACF-CA6B04E92E63}" type="parTrans" cxnId="{302416C2-496A-4A0A-A1A1-5264D8BD2A9C}">
      <dgm:prSet/>
      <dgm:spPr/>
      <dgm:t>
        <a:bodyPr/>
        <a:lstStyle/>
        <a:p>
          <a:endParaRPr lang="en-GB">
            <a:solidFill>
              <a:schemeClr val="accent5">
                <a:lumMod val="10000"/>
              </a:schemeClr>
            </a:solidFill>
          </a:endParaRPr>
        </a:p>
      </dgm:t>
    </dgm:pt>
    <dgm:pt modelId="{03CA008A-8325-41CB-8036-C396ED63990A}" type="sibTrans" cxnId="{302416C2-496A-4A0A-A1A1-5264D8BD2A9C}">
      <dgm:prSet/>
      <dgm:spPr/>
      <dgm:t>
        <a:bodyPr/>
        <a:lstStyle/>
        <a:p>
          <a:endParaRPr lang="en-GB">
            <a:solidFill>
              <a:schemeClr val="accent5">
                <a:lumMod val="10000"/>
              </a:schemeClr>
            </a:solidFill>
          </a:endParaRPr>
        </a:p>
      </dgm:t>
    </dgm:pt>
    <dgm:pt modelId="{BB3F5472-650A-420A-AC32-A5AC4BA63476}">
      <dgm:prSet phldrT="[Text]" custT="1"/>
      <dgm:spPr/>
      <dgm:t>
        <a:bodyPr/>
        <a:lstStyle/>
        <a:p>
          <a:r>
            <a:rPr lang="en-US" sz="2400" dirty="0" smtClean="0"/>
            <a:t>violation of Confidentiality</a:t>
          </a:r>
          <a:endParaRPr lang="en-GB" sz="2400" dirty="0"/>
        </a:p>
      </dgm:t>
    </dgm:pt>
    <dgm:pt modelId="{45A173D1-DC25-4732-9CFE-3E729501E2FF}" type="parTrans" cxnId="{A33F5D2D-DFDB-4435-A933-DC5043FD991A}">
      <dgm:prSet/>
      <dgm:spPr/>
      <dgm:t>
        <a:bodyPr/>
        <a:lstStyle/>
        <a:p>
          <a:endParaRPr lang="en-GB">
            <a:solidFill>
              <a:schemeClr val="accent5">
                <a:lumMod val="10000"/>
              </a:schemeClr>
            </a:solidFill>
          </a:endParaRPr>
        </a:p>
      </dgm:t>
    </dgm:pt>
    <dgm:pt modelId="{359C201E-DABC-4449-9780-72EF95AD80E8}" type="sibTrans" cxnId="{A33F5D2D-DFDB-4435-A933-DC5043FD991A}">
      <dgm:prSet/>
      <dgm:spPr/>
      <dgm:t>
        <a:bodyPr/>
        <a:lstStyle/>
        <a:p>
          <a:endParaRPr lang="en-GB">
            <a:solidFill>
              <a:schemeClr val="accent5">
                <a:lumMod val="10000"/>
              </a:schemeClr>
            </a:solidFill>
          </a:endParaRPr>
        </a:p>
      </dgm:t>
    </dgm:pt>
    <dgm:pt modelId="{51D1B7B8-E44A-4E9F-92F0-AE616A8A8067}">
      <dgm:prSet phldrT="[Text]"/>
      <dgm:spPr/>
      <dgm:t>
        <a:bodyPr/>
        <a:lstStyle/>
        <a:p>
          <a:r>
            <a:rPr lang="en-US" dirty="0" smtClean="0"/>
            <a:t>Destruction </a:t>
          </a:r>
          <a:endParaRPr lang="en-GB" dirty="0"/>
        </a:p>
      </dgm:t>
    </dgm:pt>
    <dgm:pt modelId="{A06A1DCE-266E-4C30-BA02-2DB82BA48578}" type="parTrans" cxnId="{92839A3C-1820-4A28-88E0-784F3AD614FE}">
      <dgm:prSet/>
      <dgm:spPr/>
      <dgm:t>
        <a:bodyPr/>
        <a:lstStyle/>
        <a:p>
          <a:endParaRPr lang="en-GB">
            <a:solidFill>
              <a:schemeClr val="accent5">
                <a:lumMod val="10000"/>
              </a:schemeClr>
            </a:solidFill>
          </a:endParaRPr>
        </a:p>
      </dgm:t>
    </dgm:pt>
    <dgm:pt modelId="{1ED66F65-0649-4459-B575-E23A82CC978C}" type="sibTrans" cxnId="{92839A3C-1820-4A28-88E0-784F3AD614FE}">
      <dgm:prSet/>
      <dgm:spPr/>
      <dgm:t>
        <a:bodyPr/>
        <a:lstStyle/>
        <a:p>
          <a:endParaRPr lang="en-GB">
            <a:solidFill>
              <a:schemeClr val="accent5">
                <a:lumMod val="10000"/>
              </a:schemeClr>
            </a:solidFill>
          </a:endParaRPr>
        </a:p>
      </dgm:t>
    </dgm:pt>
    <dgm:pt modelId="{1D6CFF3B-46D4-4F08-AAF9-0BBAE59F9649}">
      <dgm:prSet phldrT="[Text]" custT="1"/>
      <dgm:spPr/>
      <dgm:t>
        <a:bodyPr/>
        <a:lstStyle/>
        <a:p>
          <a:r>
            <a:rPr lang="en-US" sz="2400" dirty="0" smtClean="0"/>
            <a:t>violation of Integrity</a:t>
          </a:r>
          <a:endParaRPr lang="en-GB" sz="2400" dirty="0"/>
        </a:p>
      </dgm:t>
    </dgm:pt>
    <dgm:pt modelId="{B3378498-036F-44B8-B699-2073BA650D3F}" type="parTrans" cxnId="{A7989CD1-353A-41CC-BCFF-5A40CDC1126F}">
      <dgm:prSet/>
      <dgm:spPr/>
      <dgm:t>
        <a:bodyPr/>
        <a:lstStyle/>
        <a:p>
          <a:endParaRPr lang="en-GB">
            <a:solidFill>
              <a:schemeClr val="accent5">
                <a:lumMod val="10000"/>
              </a:schemeClr>
            </a:solidFill>
          </a:endParaRPr>
        </a:p>
      </dgm:t>
    </dgm:pt>
    <dgm:pt modelId="{A642D72E-A89F-4EDE-86AB-9505C25A0D0C}" type="sibTrans" cxnId="{A7989CD1-353A-41CC-BCFF-5A40CDC1126F}">
      <dgm:prSet/>
      <dgm:spPr/>
      <dgm:t>
        <a:bodyPr/>
        <a:lstStyle/>
        <a:p>
          <a:endParaRPr lang="en-GB">
            <a:solidFill>
              <a:schemeClr val="accent5">
                <a:lumMod val="10000"/>
              </a:schemeClr>
            </a:solidFill>
          </a:endParaRPr>
        </a:p>
      </dgm:t>
    </dgm:pt>
    <dgm:pt modelId="{9CC6729C-4E88-49C1-AE69-FFF31FC8A1DA}">
      <dgm:prSet phldrT="[Text]"/>
      <dgm:spPr/>
      <dgm:t>
        <a:bodyPr/>
        <a:lstStyle/>
        <a:p>
          <a:r>
            <a:rPr lang="en-GB" dirty="0" smtClean="0"/>
            <a:t>Denial</a:t>
          </a:r>
          <a:endParaRPr lang="en-GB" dirty="0"/>
        </a:p>
      </dgm:t>
    </dgm:pt>
    <dgm:pt modelId="{DB4FD461-A388-416C-812F-795F3D7D0C1F}" type="parTrans" cxnId="{670FC9C7-3397-42B8-A247-C27C52E11D05}">
      <dgm:prSet/>
      <dgm:spPr/>
      <dgm:t>
        <a:bodyPr/>
        <a:lstStyle/>
        <a:p>
          <a:endParaRPr lang="en-GB">
            <a:solidFill>
              <a:schemeClr val="accent5">
                <a:lumMod val="10000"/>
              </a:schemeClr>
            </a:solidFill>
          </a:endParaRPr>
        </a:p>
      </dgm:t>
    </dgm:pt>
    <dgm:pt modelId="{F48498BD-498A-4841-807D-403A1962E951}" type="sibTrans" cxnId="{670FC9C7-3397-42B8-A247-C27C52E11D05}">
      <dgm:prSet/>
      <dgm:spPr/>
      <dgm:t>
        <a:bodyPr/>
        <a:lstStyle/>
        <a:p>
          <a:endParaRPr lang="en-GB">
            <a:solidFill>
              <a:schemeClr val="accent5">
                <a:lumMod val="10000"/>
              </a:schemeClr>
            </a:solidFill>
          </a:endParaRPr>
        </a:p>
      </dgm:t>
    </dgm:pt>
    <dgm:pt modelId="{29C103E6-3967-42C9-9431-6A8EF541A402}">
      <dgm:prSet phldrT="[Text]" custT="1"/>
      <dgm:spPr/>
      <dgm:t>
        <a:bodyPr/>
        <a:lstStyle/>
        <a:p>
          <a:endParaRPr lang="en-GB" sz="2400" dirty="0"/>
        </a:p>
      </dgm:t>
    </dgm:pt>
    <dgm:pt modelId="{07969BD5-3314-404F-B747-CB4EE6B3B0AD}" type="parTrans" cxnId="{0FCF933E-36CE-458F-85C6-CB9970463C57}">
      <dgm:prSet/>
      <dgm:spPr/>
      <dgm:t>
        <a:bodyPr/>
        <a:lstStyle/>
        <a:p>
          <a:endParaRPr lang="en-GB"/>
        </a:p>
      </dgm:t>
    </dgm:pt>
    <dgm:pt modelId="{D71208B2-BBBE-4413-A74F-4C63F171E62C}" type="sibTrans" cxnId="{0FCF933E-36CE-458F-85C6-CB9970463C57}">
      <dgm:prSet/>
      <dgm:spPr/>
      <dgm:t>
        <a:bodyPr/>
        <a:lstStyle/>
        <a:p>
          <a:endParaRPr lang="en-GB"/>
        </a:p>
      </dgm:t>
    </dgm:pt>
    <dgm:pt modelId="{8D08074F-5F14-4896-8703-4A2E9B6D5230}">
      <dgm:prSet phldrT="[Text]" custT="1"/>
      <dgm:spPr/>
      <dgm:t>
        <a:bodyPr/>
        <a:lstStyle/>
        <a:p>
          <a:endParaRPr lang="en-GB" sz="2400" dirty="0"/>
        </a:p>
      </dgm:t>
    </dgm:pt>
    <dgm:pt modelId="{C52CD3A0-BCBC-4659-BBB1-2240F109A9DD}" type="parTrans" cxnId="{9488247A-043B-4309-A96C-2D44B8CAF73D}">
      <dgm:prSet/>
      <dgm:spPr/>
      <dgm:t>
        <a:bodyPr/>
        <a:lstStyle/>
        <a:p>
          <a:endParaRPr lang="en-GB"/>
        </a:p>
      </dgm:t>
    </dgm:pt>
    <dgm:pt modelId="{AF1F879C-DA00-4246-9703-0684F9D4F40D}" type="sibTrans" cxnId="{9488247A-043B-4309-A96C-2D44B8CAF73D}">
      <dgm:prSet/>
      <dgm:spPr/>
      <dgm:t>
        <a:bodyPr/>
        <a:lstStyle/>
        <a:p>
          <a:endParaRPr lang="en-GB"/>
        </a:p>
      </dgm:t>
    </dgm:pt>
    <dgm:pt modelId="{16D21A20-18DB-4951-81CB-BAFFBB35EF35}">
      <dgm:prSet phldrT="[Text]" custT="1"/>
      <dgm:spPr/>
      <dgm:t>
        <a:bodyPr/>
        <a:lstStyle/>
        <a:p>
          <a:r>
            <a:rPr lang="en-US" sz="2400" dirty="0" smtClean="0"/>
            <a:t>violation of Availability</a:t>
          </a:r>
          <a:endParaRPr lang="en-GB" sz="3600" dirty="0"/>
        </a:p>
      </dgm:t>
    </dgm:pt>
    <dgm:pt modelId="{E268BF7B-29A4-46E2-B7D4-426E939EC5B4}" type="parTrans" cxnId="{F9881324-1B81-49CA-B8D8-A377B414B0F4}">
      <dgm:prSet/>
      <dgm:spPr/>
      <dgm:t>
        <a:bodyPr/>
        <a:lstStyle/>
        <a:p>
          <a:endParaRPr lang="en-GB"/>
        </a:p>
      </dgm:t>
    </dgm:pt>
    <dgm:pt modelId="{6DA08CAA-6D71-4C63-9F8D-C45AE1AACDEC}" type="sibTrans" cxnId="{F9881324-1B81-49CA-B8D8-A377B414B0F4}">
      <dgm:prSet/>
      <dgm:spPr/>
      <dgm:t>
        <a:bodyPr/>
        <a:lstStyle/>
        <a:p>
          <a:endParaRPr lang="en-GB"/>
        </a:p>
      </dgm:t>
    </dgm:pt>
    <dgm:pt modelId="{C3296AB7-9F0F-42FA-9147-4FE25355CC3B}">
      <dgm:prSet phldrT="[Text]" custT="1"/>
      <dgm:spPr/>
      <dgm:t>
        <a:bodyPr/>
        <a:lstStyle/>
        <a:p>
          <a:endParaRPr lang="en-GB" sz="3600" dirty="0"/>
        </a:p>
      </dgm:t>
    </dgm:pt>
    <dgm:pt modelId="{11CBE4E5-C036-4E0D-A0F0-9D1C2ED2C890}" type="parTrans" cxnId="{B93E56AE-938D-4C37-AB55-DBF3A2BF401B}">
      <dgm:prSet/>
      <dgm:spPr/>
      <dgm:t>
        <a:bodyPr/>
        <a:lstStyle/>
        <a:p>
          <a:endParaRPr lang="en-GB"/>
        </a:p>
      </dgm:t>
    </dgm:pt>
    <dgm:pt modelId="{376F197D-8F0D-4E80-A712-B0D0E18785BA}" type="sibTrans" cxnId="{B93E56AE-938D-4C37-AB55-DBF3A2BF401B}">
      <dgm:prSet/>
      <dgm:spPr/>
      <dgm:t>
        <a:bodyPr/>
        <a:lstStyle/>
        <a:p>
          <a:endParaRPr lang="en-GB"/>
        </a:p>
      </dgm:t>
    </dgm:pt>
    <dgm:pt modelId="{E64C45A9-5861-48D8-A27A-FEEE3C625495}" type="pres">
      <dgm:prSet presAssocID="{A52A6CD7-BFD5-4154-B5EE-4CD3EA7D8C36}" presName="Name0" presStyleCnt="0">
        <dgm:presLayoutVars>
          <dgm:dir/>
          <dgm:animLvl val="lvl"/>
          <dgm:resizeHandles/>
        </dgm:presLayoutVars>
      </dgm:prSet>
      <dgm:spPr/>
      <dgm:t>
        <a:bodyPr/>
        <a:lstStyle/>
        <a:p>
          <a:endParaRPr lang="en-GB"/>
        </a:p>
      </dgm:t>
    </dgm:pt>
    <dgm:pt modelId="{8AB42C26-AB92-4A63-B0DF-2198A316EBE3}" type="pres">
      <dgm:prSet presAssocID="{75ED60D9-7822-4B99-B324-3BFD3CB8FBAA}" presName="linNode" presStyleCnt="0"/>
      <dgm:spPr/>
      <dgm:t>
        <a:bodyPr/>
        <a:lstStyle/>
        <a:p>
          <a:endParaRPr lang="en-GB"/>
        </a:p>
      </dgm:t>
    </dgm:pt>
    <dgm:pt modelId="{512AB9CF-AA47-4F50-A81B-B20E3E902F8B}" type="pres">
      <dgm:prSet presAssocID="{75ED60D9-7822-4B99-B324-3BFD3CB8FBAA}" presName="parentShp" presStyleLbl="node1" presStyleIdx="0" presStyleCnt="3">
        <dgm:presLayoutVars>
          <dgm:bulletEnabled val="1"/>
        </dgm:presLayoutVars>
      </dgm:prSet>
      <dgm:spPr/>
      <dgm:t>
        <a:bodyPr/>
        <a:lstStyle/>
        <a:p>
          <a:endParaRPr lang="en-GB"/>
        </a:p>
      </dgm:t>
    </dgm:pt>
    <dgm:pt modelId="{4E9D203C-3B7E-4789-9D77-934C52ED97BF}" type="pres">
      <dgm:prSet presAssocID="{75ED60D9-7822-4B99-B324-3BFD3CB8FBAA}" presName="childShp" presStyleLbl="bgAccFollowNode1" presStyleIdx="0" presStyleCnt="3">
        <dgm:presLayoutVars>
          <dgm:bulletEnabled val="1"/>
        </dgm:presLayoutVars>
      </dgm:prSet>
      <dgm:spPr/>
      <dgm:t>
        <a:bodyPr/>
        <a:lstStyle/>
        <a:p>
          <a:endParaRPr lang="en-GB"/>
        </a:p>
      </dgm:t>
    </dgm:pt>
    <dgm:pt modelId="{D4B05A3C-F7AD-464A-8FB9-A84AF4884D37}" type="pres">
      <dgm:prSet presAssocID="{03CA008A-8325-41CB-8036-C396ED63990A}" presName="spacing" presStyleCnt="0"/>
      <dgm:spPr/>
      <dgm:t>
        <a:bodyPr/>
        <a:lstStyle/>
        <a:p>
          <a:endParaRPr lang="en-GB"/>
        </a:p>
      </dgm:t>
    </dgm:pt>
    <dgm:pt modelId="{F1B8B47D-142B-448A-90E7-B7EC70ECAEDC}" type="pres">
      <dgm:prSet presAssocID="{51D1B7B8-E44A-4E9F-92F0-AE616A8A8067}" presName="linNode" presStyleCnt="0"/>
      <dgm:spPr/>
      <dgm:t>
        <a:bodyPr/>
        <a:lstStyle/>
        <a:p>
          <a:endParaRPr lang="en-GB"/>
        </a:p>
      </dgm:t>
    </dgm:pt>
    <dgm:pt modelId="{5FA4B080-3FB5-48C2-BD82-87C157E8A1CD}" type="pres">
      <dgm:prSet presAssocID="{51D1B7B8-E44A-4E9F-92F0-AE616A8A8067}" presName="parentShp" presStyleLbl="node1" presStyleIdx="1" presStyleCnt="3">
        <dgm:presLayoutVars>
          <dgm:bulletEnabled val="1"/>
        </dgm:presLayoutVars>
      </dgm:prSet>
      <dgm:spPr/>
      <dgm:t>
        <a:bodyPr/>
        <a:lstStyle/>
        <a:p>
          <a:endParaRPr lang="en-GB"/>
        </a:p>
      </dgm:t>
    </dgm:pt>
    <dgm:pt modelId="{0B488529-1800-46C4-BEED-54047754BF6B}" type="pres">
      <dgm:prSet presAssocID="{51D1B7B8-E44A-4E9F-92F0-AE616A8A8067}" presName="childShp" presStyleLbl="bgAccFollowNode1" presStyleIdx="1" presStyleCnt="3">
        <dgm:presLayoutVars>
          <dgm:bulletEnabled val="1"/>
        </dgm:presLayoutVars>
      </dgm:prSet>
      <dgm:spPr/>
      <dgm:t>
        <a:bodyPr/>
        <a:lstStyle/>
        <a:p>
          <a:endParaRPr lang="en-GB"/>
        </a:p>
      </dgm:t>
    </dgm:pt>
    <dgm:pt modelId="{3F2FB0F6-9260-4CBB-B574-9D748BBF2B8B}" type="pres">
      <dgm:prSet presAssocID="{1ED66F65-0649-4459-B575-E23A82CC978C}" presName="spacing" presStyleCnt="0"/>
      <dgm:spPr/>
      <dgm:t>
        <a:bodyPr/>
        <a:lstStyle/>
        <a:p>
          <a:endParaRPr lang="en-GB"/>
        </a:p>
      </dgm:t>
    </dgm:pt>
    <dgm:pt modelId="{7B0D2F9A-455C-4762-A9A7-953165A2940D}" type="pres">
      <dgm:prSet presAssocID="{9CC6729C-4E88-49C1-AE69-FFF31FC8A1DA}" presName="linNode" presStyleCnt="0"/>
      <dgm:spPr/>
      <dgm:t>
        <a:bodyPr/>
        <a:lstStyle/>
        <a:p>
          <a:endParaRPr lang="en-GB"/>
        </a:p>
      </dgm:t>
    </dgm:pt>
    <dgm:pt modelId="{B48DAB44-B9A8-40C9-A4F3-18389843CCE3}" type="pres">
      <dgm:prSet presAssocID="{9CC6729C-4E88-49C1-AE69-FFF31FC8A1DA}" presName="parentShp" presStyleLbl="node1" presStyleIdx="2" presStyleCnt="3">
        <dgm:presLayoutVars>
          <dgm:bulletEnabled val="1"/>
        </dgm:presLayoutVars>
      </dgm:prSet>
      <dgm:spPr/>
      <dgm:t>
        <a:bodyPr/>
        <a:lstStyle/>
        <a:p>
          <a:endParaRPr lang="en-GB"/>
        </a:p>
      </dgm:t>
    </dgm:pt>
    <dgm:pt modelId="{97A9F302-A0EE-4A24-87D4-A292B98D85BE}" type="pres">
      <dgm:prSet presAssocID="{9CC6729C-4E88-49C1-AE69-FFF31FC8A1DA}" presName="childShp" presStyleLbl="bgAccFollowNode1" presStyleIdx="2" presStyleCnt="3">
        <dgm:presLayoutVars>
          <dgm:bulletEnabled val="1"/>
        </dgm:presLayoutVars>
      </dgm:prSet>
      <dgm:spPr/>
      <dgm:t>
        <a:bodyPr/>
        <a:lstStyle/>
        <a:p>
          <a:endParaRPr lang="en-GB"/>
        </a:p>
      </dgm:t>
    </dgm:pt>
  </dgm:ptLst>
  <dgm:cxnLst>
    <dgm:cxn modelId="{9222709C-B4A5-4639-BE1D-0B72572DF4AC}" type="presOf" srcId="{29C103E6-3967-42C9-9431-6A8EF541A402}" destId="{4E9D203C-3B7E-4789-9D77-934C52ED97BF}" srcOrd="0" destOrd="0" presId="urn:microsoft.com/office/officeart/2005/8/layout/vList6"/>
    <dgm:cxn modelId="{A33F5D2D-DFDB-4435-A933-DC5043FD991A}" srcId="{75ED60D9-7822-4B99-B324-3BFD3CB8FBAA}" destId="{BB3F5472-650A-420A-AC32-A5AC4BA63476}" srcOrd="1" destOrd="0" parTransId="{45A173D1-DC25-4732-9CFE-3E729501E2FF}" sibTransId="{359C201E-DABC-4449-9780-72EF95AD80E8}"/>
    <dgm:cxn modelId="{A7989CD1-353A-41CC-BCFF-5A40CDC1126F}" srcId="{51D1B7B8-E44A-4E9F-92F0-AE616A8A8067}" destId="{1D6CFF3B-46D4-4F08-AAF9-0BBAE59F9649}" srcOrd="1" destOrd="0" parTransId="{B3378498-036F-44B8-B699-2073BA650D3F}" sibTransId="{A642D72E-A89F-4EDE-86AB-9505C25A0D0C}"/>
    <dgm:cxn modelId="{0FCF933E-36CE-458F-85C6-CB9970463C57}" srcId="{75ED60D9-7822-4B99-B324-3BFD3CB8FBAA}" destId="{29C103E6-3967-42C9-9431-6A8EF541A402}" srcOrd="0" destOrd="0" parTransId="{07969BD5-3314-404F-B747-CB4EE6B3B0AD}" sibTransId="{D71208B2-BBBE-4413-A74F-4C63F171E62C}"/>
    <dgm:cxn modelId="{9488247A-043B-4309-A96C-2D44B8CAF73D}" srcId="{51D1B7B8-E44A-4E9F-92F0-AE616A8A8067}" destId="{8D08074F-5F14-4896-8703-4A2E9B6D5230}" srcOrd="0" destOrd="0" parTransId="{C52CD3A0-BCBC-4659-BBB1-2240F109A9DD}" sibTransId="{AF1F879C-DA00-4246-9703-0684F9D4F40D}"/>
    <dgm:cxn modelId="{4BB5FC7F-BAB5-4A2E-895B-D5FE85E4F026}" type="presOf" srcId="{16D21A20-18DB-4951-81CB-BAFFBB35EF35}" destId="{97A9F302-A0EE-4A24-87D4-A292B98D85BE}" srcOrd="0" destOrd="1" presId="urn:microsoft.com/office/officeart/2005/8/layout/vList6"/>
    <dgm:cxn modelId="{F9881324-1B81-49CA-B8D8-A377B414B0F4}" srcId="{9CC6729C-4E88-49C1-AE69-FFF31FC8A1DA}" destId="{16D21A20-18DB-4951-81CB-BAFFBB35EF35}" srcOrd="1" destOrd="0" parTransId="{E268BF7B-29A4-46E2-B7D4-426E939EC5B4}" sibTransId="{6DA08CAA-6D71-4C63-9F8D-C45AE1AACDEC}"/>
    <dgm:cxn modelId="{F12C916F-A0DD-492F-BFAC-362FCDDA152B}" type="presOf" srcId="{A52A6CD7-BFD5-4154-B5EE-4CD3EA7D8C36}" destId="{E64C45A9-5861-48D8-A27A-FEEE3C625495}" srcOrd="0" destOrd="0" presId="urn:microsoft.com/office/officeart/2005/8/layout/vList6"/>
    <dgm:cxn modelId="{C4A734CC-520F-4991-B50D-555A86CC5F7E}" type="presOf" srcId="{8D08074F-5F14-4896-8703-4A2E9B6D5230}" destId="{0B488529-1800-46C4-BEED-54047754BF6B}" srcOrd="0" destOrd="0" presId="urn:microsoft.com/office/officeart/2005/8/layout/vList6"/>
    <dgm:cxn modelId="{43E47B33-4FC3-415E-9179-026329706C8B}" type="presOf" srcId="{BB3F5472-650A-420A-AC32-A5AC4BA63476}" destId="{4E9D203C-3B7E-4789-9D77-934C52ED97BF}" srcOrd="0" destOrd="1" presId="urn:microsoft.com/office/officeart/2005/8/layout/vList6"/>
    <dgm:cxn modelId="{92839A3C-1820-4A28-88E0-784F3AD614FE}" srcId="{A52A6CD7-BFD5-4154-B5EE-4CD3EA7D8C36}" destId="{51D1B7B8-E44A-4E9F-92F0-AE616A8A8067}" srcOrd="1" destOrd="0" parTransId="{A06A1DCE-266E-4C30-BA02-2DB82BA48578}" sibTransId="{1ED66F65-0649-4459-B575-E23A82CC978C}"/>
    <dgm:cxn modelId="{DE0007FE-AB77-4A15-AF70-EEA1836D1348}" type="presOf" srcId="{9CC6729C-4E88-49C1-AE69-FFF31FC8A1DA}" destId="{B48DAB44-B9A8-40C9-A4F3-18389843CCE3}" srcOrd="0" destOrd="0" presId="urn:microsoft.com/office/officeart/2005/8/layout/vList6"/>
    <dgm:cxn modelId="{9080C36B-698C-47FB-9D98-46E4D9CB6AD8}" type="presOf" srcId="{75ED60D9-7822-4B99-B324-3BFD3CB8FBAA}" destId="{512AB9CF-AA47-4F50-A81B-B20E3E902F8B}" srcOrd="0" destOrd="0" presId="urn:microsoft.com/office/officeart/2005/8/layout/vList6"/>
    <dgm:cxn modelId="{B93E56AE-938D-4C37-AB55-DBF3A2BF401B}" srcId="{9CC6729C-4E88-49C1-AE69-FFF31FC8A1DA}" destId="{C3296AB7-9F0F-42FA-9147-4FE25355CC3B}" srcOrd="0" destOrd="0" parTransId="{11CBE4E5-C036-4E0D-A0F0-9D1C2ED2C890}" sibTransId="{376F197D-8F0D-4E80-A712-B0D0E18785BA}"/>
    <dgm:cxn modelId="{302416C2-496A-4A0A-A1A1-5264D8BD2A9C}" srcId="{A52A6CD7-BFD5-4154-B5EE-4CD3EA7D8C36}" destId="{75ED60D9-7822-4B99-B324-3BFD3CB8FBAA}" srcOrd="0" destOrd="0" parTransId="{236B8D0B-5386-43EA-9ACF-CA6B04E92E63}" sibTransId="{03CA008A-8325-41CB-8036-C396ED63990A}"/>
    <dgm:cxn modelId="{99B14E09-2BF9-4126-B668-14A7E10BF192}" type="presOf" srcId="{51D1B7B8-E44A-4E9F-92F0-AE616A8A8067}" destId="{5FA4B080-3FB5-48C2-BD82-87C157E8A1CD}" srcOrd="0" destOrd="0" presId="urn:microsoft.com/office/officeart/2005/8/layout/vList6"/>
    <dgm:cxn modelId="{3392109A-2054-4255-A531-4F2187F95FA8}" type="presOf" srcId="{1D6CFF3B-46D4-4F08-AAF9-0BBAE59F9649}" destId="{0B488529-1800-46C4-BEED-54047754BF6B}" srcOrd="0" destOrd="1" presId="urn:microsoft.com/office/officeart/2005/8/layout/vList6"/>
    <dgm:cxn modelId="{670FC9C7-3397-42B8-A247-C27C52E11D05}" srcId="{A52A6CD7-BFD5-4154-B5EE-4CD3EA7D8C36}" destId="{9CC6729C-4E88-49C1-AE69-FFF31FC8A1DA}" srcOrd="2" destOrd="0" parTransId="{DB4FD461-A388-416C-812F-795F3D7D0C1F}" sibTransId="{F48498BD-498A-4841-807D-403A1962E951}"/>
    <dgm:cxn modelId="{9A139299-EB00-4677-811E-6B83E0A41BB2}" type="presOf" srcId="{C3296AB7-9F0F-42FA-9147-4FE25355CC3B}" destId="{97A9F302-A0EE-4A24-87D4-A292B98D85BE}" srcOrd="0" destOrd="0" presId="urn:microsoft.com/office/officeart/2005/8/layout/vList6"/>
    <dgm:cxn modelId="{50FD015B-C92E-4287-BBC6-935C545DF01E}" type="presParOf" srcId="{E64C45A9-5861-48D8-A27A-FEEE3C625495}" destId="{8AB42C26-AB92-4A63-B0DF-2198A316EBE3}" srcOrd="0" destOrd="0" presId="urn:microsoft.com/office/officeart/2005/8/layout/vList6"/>
    <dgm:cxn modelId="{C2A0C4EE-6269-4141-8173-49A4C340C0BD}" type="presParOf" srcId="{8AB42C26-AB92-4A63-B0DF-2198A316EBE3}" destId="{512AB9CF-AA47-4F50-A81B-B20E3E902F8B}" srcOrd="0" destOrd="0" presId="urn:microsoft.com/office/officeart/2005/8/layout/vList6"/>
    <dgm:cxn modelId="{3AE9AC32-B7BC-431C-BD43-6E2E71C114C5}" type="presParOf" srcId="{8AB42C26-AB92-4A63-B0DF-2198A316EBE3}" destId="{4E9D203C-3B7E-4789-9D77-934C52ED97BF}" srcOrd="1" destOrd="0" presId="urn:microsoft.com/office/officeart/2005/8/layout/vList6"/>
    <dgm:cxn modelId="{CDC2AB88-4A92-4A84-AD82-ACFB862053D2}" type="presParOf" srcId="{E64C45A9-5861-48D8-A27A-FEEE3C625495}" destId="{D4B05A3C-F7AD-464A-8FB9-A84AF4884D37}" srcOrd="1" destOrd="0" presId="urn:microsoft.com/office/officeart/2005/8/layout/vList6"/>
    <dgm:cxn modelId="{ACAC606D-E5FA-49D7-8C07-4B0BB252524C}" type="presParOf" srcId="{E64C45A9-5861-48D8-A27A-FEEE3C625495}" destId="{F1B8B47D-142B-448A-90E7-B7EC70ECAEDC}" srcOrd="2" destOrd="0" presId="urn:microsoft.com/office/officeart/2005/8/layout/vList6"/>
    <dgm:cxn modelId="{3CD80622-C024-45AA-A7AC-5583EC7DC5B7}" type="presParOf" srcId="{F1B8B47D-142B-448A-90E7-B7EC70ECAEDC}" destId="{5FA4B080-3FB5-48C2-BD82-87C157E8A1CD}" srcOrd="0" destOrd="0" presId="urn:microsoft.com/office/officeart/2005/8/layout/vList6"/>
    <dgm:cxn modelId="{B12A5291-B636-4163-8F0A-D9ABF7D89240}" type="presParOf" srcId="{F1B8B47D-142B-448A-90E7-B7EC70ECAEDC}" destId="{0B488529-1800-46C4-BEED-54047754BF6B}" srcOrd="1" destOrd="0" presId="urn:microsoft.com/office/officeart/2005/8/layout/vList6"/>
    <dgm:cxn modelId="{03ACBF49-EBF1-462B-9CA1-CCA37601DCB5}" type="presParOf" srcId="{E64C45A9-5861-48D8-A27A-FEEE3C625495}" destId="{3F2FB0F6-9260-4CBB-B574-9D748BBF2B8B}" srcOrd="3" destOrd="0" presId="urn:microsoft.com/office/officeart/2005/8/layout/vList6"/>
    <dgm:cxn modelId="{DBE6C96C-AF8F-413C-BC6F-02F50E625FD2}" type="presParOf" srcId="{E64C45A9-5861-48D8-A27A-FEEE3C625495}" destId="{7B0D2F9A-455C-4762-A9A7-953165A2940D}" srcOrd="4" destOrd="0" presId="urn:microsoft.com/office/officeart/2005/8/layout/vList6"/>
    <dgm:cxn modelId="{26612A1B-EA7C-49C8-82CB-4CFB1CFC83E2}" type="presParOf" srcId="{7B0D2F9A-455C-4762-A9A7-953165A2940D}" destId="{B48DAB44-B9A8-40C9-A4F3-18389843CCE3}" srcOrd="0" destOrd="0" presId="urn:microsoft.com/office/officeart/2005/8/layout/vList6"/>
    <dgm:cxn modelId="{2A72AAE8-7A60-4024-A78D-07AC8B629922}" type="presParOf" srcId="{7B0D2F9A-455C-4762-A9A7-953165A2940D}" destId="{97A9F302-A0EE-4A24-87D4-A292B98D85BE}"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D13870-53FC-4FAA-A508-DC8B9D9C4CA0}" type="doc">
      <dgm:prSet loTypeId="urn:microsoft.com/office/officeart/2005/8/layout/vList3#2" loCatId="list" qsTypeId="urn:microsoft.com/office/officeart/2005/8/quickstyle/simple1" qsCatId="simple" csTypeId="urn:microsoft.com/office/officeart/2005/8/colors/colorful2" csCatId="colorful" phldr="1"/>
      <dgm:spPr/>
      <dgm:t>
        <a:bodyPr/>
        <a:lstStyle/>
        <a:p>
          <a:endParaRPr lang="en-GB"/>
        </a:p>
      </dgm:t>
    </dgm:pt>
    <dgm:pt modelId="{C7C39680-4656-4E36-BE35-56BECC389CBB}">
      <dgm:prSet phldrT="[Text]"/>
      <dgm:spPr/>
      <dgm:t>
        <a:bodyPr/>
        <a:lstStyle/>
        <a:p>
          <a:r>
            <a:rPr lang="en-GB" dirty="0" smtClean="0"/>
            <a:t>Network Traffic Encryption. </a:t>
          </a:r>
        </a:p>
        <a:p>
          <a:r>
            <a:rPr lang="en-GB" dirty="0" smtClean="0"/>
            <a:t>I.e. IPSec, SSL, SSTP</a:t>
          </a:r>
          <a:endParaRPr lang="en-GB" dirty="0"/>
        </a:p>
      </dgm:t>
    </dgm:pt>
    <dgm:pt modelId="{6FC3D035-909E-45FE-A048-D1722DC933BF}" type="parTrans" cxnId="{653CB36B-5D2C-47A8-9EBF-35DFB7A15E79}">
      <dgm:prSet/>
      <dgm:spPr/>
      <dgm:t>
        <a:bodyPr/>
        <a:lstStyle/>
        <a:p>
          <a:endParaRPr lang="en-GB"/>
        </a:p>
      </dgm:t>
    </dgm:pt>
    <dgm:pt modelId="{0A907023-06AC-4BD9-BA24-617D5DB78687}" type="sibTrans" cxnId="{653CB36B-5D2C-47A8-9EBF-35DFB7A15E79}">
      <dgm:prSet/>
      <dgm:spPr/>
      <dgm:t>
        <a:bodyPr/>
        <a:lstStyle/>
        <a:p>
          <a:endParaRPr lang="en-GB"/>
        </a:p>
      </dgm:t>
    </dgm:pt>
    <dgm:pt modelId="{A80630DE-1CE5-4462-9F63-D71882321F77}">
      <dgm:prSet phldrT="[Text]"/>
      <dgm:spPr/>
      <dgm:t>
        <a:bodyPr/>
        <a:lstStyle/>
        <a:p>
          <a:pPr>
            <a:spcAft>
              <a:spcPts val="0"/>
            </a:spcAft>
          </a:pPr>
          <a:r>
            <a:rPr lang="en-GB" dirty="0" smtClean="0"/>
            <a:t>Intrusion Detection System</a:t>
          </a:r>
        </a:p>
        <a:p>
          <a:pPr>
            <a:spcAft>
              <a:spcPts val="0"/>
            </a:spcAft>
          </a:pPr>
          <a:r>
            <a:rPr lang="en-GB" dirty="0" smtClean="0"/>
            <a:t>Intrusion Prevention System</a:t>
          </a:r>
        </a:p>
      </dgm:t>
    </dgm:pt>
    <dgm:pt modelId="{55C2FE26-5B52-4D58-BE53-B7DCDE349F82}" type="parTrans" cxnId="{53F5E1FD-B06E-4949-A1BC-C47B0BC2052E}">
      <dgm:prSet/>
      <dgm:spPr/>
      <dgm:t>
        <a:bodyPr/>
        <a:lstStyle/>
        <a:p>
          <a:endParaRPr lang="en-GB"/>
        </a:p>
      </dgm:t>
    </dgm:pt>
    <dgm:pt modelId="{BFBE9E06-E802-4D07-9893-CF47F4D40BE4}" type="sibTrans" cxnId="{53F5E1FD-B06E-4949-A1BC-C47B0BC2052E}">
      <dgm:prSet/>
      <dgm:spPr/>
      <dgm:t>
        <a:bodyPr/>
        <a:lstStyle/>
        <a:p>
          <a:endParaRPr lang="en-GB"/>
        </a:p>
      </dgm:t>
    </dgm:pt>
    <dgm:pt modelId="{51F30036-8F86-4C1F-88E1-1020DFF9BF83}">
      <dgm:prSet phldrT="[Text]"/>
      <dgm:spPr/>
      <dgm:t>
        <a:bodyPr/>
        <a:lstStyle/>
        <a:p>
          <a:r>
            <a:rPr lang="en-GB" dirty="0" smtClean="0"/>
            <a:t>Anti Virus / Anti Malware Protection</a:t>
          </a:r>
          <a:endParaRPr lang="en-GB" dirty="0"/>
        </a:p>
      </dgm:t>
    </dgm:pt>
    <dgm:pt modelId="{ED6428A8-8AA1-464F-8DAC-7EB5E0E1EB35}" type="parTrans" cxnId="{F88A853C-BA47-45C8-A8F6-626E758F7D76}">
      <dgm:prSet/>
      <dgm:spPr/>
      <dgm:t>
        <a:bodyPr/>
        <a:lstStyle/>
        <a:p>
          <a:endParaRPr lang="en-GB"/>
        </a:p>
      </dgm:t>
    </dgm:pt>
    <dgm:pt modelId="{ABC19D2F-C2DB-434C-A16E-46B4BF2220CD}" type="sibTrans" cxnId="{F88A853C-BA47-45C8-A8F6-626E758F7D76}">
      <dgm:prSet/>
      <dgm:spPr/>
      <dgm:t>
        <a:bodyPr/>
        <a:lstStyle/>
        <a:p>
          <a:endParaRPr lang="en-GB"/>
        </a:p>
      </dgm:t>
    </dgm:pt>
    <dgm:pt modelId="{AF6E991F-55C8-4082-8CDA-C5988D9ED9D9}">
      <dgm:prSet phldrT="[Text]"/>
      <dgm:spPr/>
      <dgm:t>
        <a:bodyPr/>
        <a:lstStyle/>
        <a:p>
          <a:r>
            <a:rPr lang="en-GB" dirty="0" smtClean="0"/>
            <a:t>Biometrics, Smart Cards, Strong Passphrase</a:t>
          </a:r>
          <a:endParaRPr lang="en-GB" dirty="0"/>
        </a:p>
      </dgm:t>
    </dgm:pt>
    <dgm:pt modelId="{1BD6D86F-7A85-4D0B-93AF-FB2D5988BA62}" type="parTrans" cxnId="{987ABC5B-C2EF-45F8-BD71-006966AFF639}">
      <dgm:prSet/>
      <dgm:spPr/>
      <dgm:t>
        <a:bodyPr/>
        <a:lstStyle/>
        <a:p>
          <a:endParaRPr lang="en-GB"/>
        </a:p>
      </dgm:t>
    </dgm:pt>
    <dgm:pt modelId="{725B32A0-ED51-46E7-90CB-A7B95ED1DC77}" type="sibTrans" cxnId="{987ABC5B-C2EF-45F8-BD71-006966AFF639}">
      <dgm:prSet/>
      <dgm:spPr/>
      <dgm:t>
        <a:bodyPr/>
        <a:lstStyle/>
        <a:p>
          <a:endParaRPr lang="en-GB"/>
        </a:p>
      </dgm:t>
    </dgm:pt>
    <dgm:pt modelId="{C9D26D21-BA60-4097-88A1-AEF26BCCFB97}">
      <dgm:prSet phldrT="[Text]"/>
      <dgm:spPr/>
      <dgm:t>
        <a:bodyPr/>
        <a:lstStyle/>
        <a:p>
          <a:r>
            <a:rPr lang="en-GB" dirty="0" smtClean="0"/>
            <a:t>Physical Security &amp; Social Networking Security</a:t>
          </a:r>
          <a:endParaRPr lang="en-GB" dirty="0"/>
        </a:p>
      </dgm:t>
    </dgm:pt>
    <dgm:pt modelId="{3B7061FE-1509-4288-93AA-03A82C6BB9DB}" type="parTrans" cxnId="{BB472026-E451-49A3-9871-6B8CF8C4C5D9}">
      <dgm:prSet/>
      <dgm:spPr/>
      <dgm:t>
        <a:bodyPr/>
        <a:lstStyle/>
        <a:p>
          <a:endParaRPr lang="en-GB"/>
        </a:p>
      </dgm:t>
    </dgm:pt>
    <dgm:pt modelId="{89B6E6D4-E53F-4212-8487-7BEBC964F64E}" type="sibTrans" cxnId="{BB472026-E451-49A3-9871-6B8CF8C4C5D9}">
      <dgm:prSet/>
      <dgm:spPr/>
      <dgm:t>
        <a:bodyPr/>
        <a:lstStyle/>
        <a:p>
          <a:endParaRPr lang="en-GB"/>
        </a:p>
      </dgm:t>
    </dgm:pt>
    <dgm:pt modelId="{DA0EEB1D-D3E2-4175-AFDF-595A6828B626}" type="pres">
      <dgm:prSet presAssocID="{AED13870-53FC-4FAA-A508-DC8B9D9C4CA0}" presName="linearFlow" presStyleCnt="0">
        <dgm:presLayoutVars>
          <dgm:dir/>
          <dgm:resizeHandles val="exact"/>
        </dgm:presLayoutVars>
      </dgm:prSet>
      <dgm:spPr/>
      <dgm:t>
        <a:bodyPr/>
        <a:lstStyle/>
        <a:p>
          <a:endParaRPr lang="en-GB"/>
        </a:p>
      </dgm:t>
    </dgm:pt>
    <dgm:pt modelId="{90297E48-AE8D-4DBA-9A61-AA02218FD55B}" type="pres">
      <dgm:prSet presAssocID="{C7C39680-4656-4E36-BE35-56BECC389CBB}" presName="composite" presStyleCnt="0"/>
      <dgm:spPr/>
    </dgm:pt>
    <dgm:pt modelId="{95E30C3A-A5CC-4B65-BAEC-5317A7B51E40}" type="pres">
      <dgm:prSet presAssocID="{C7C39680-4656-4E36-BE35-56BECC389CBB}" presName="imgShp" presStyleLbl="fgImgPlace1" presStyleIdx="0" presStyleCnt="5"/>
      <dgm:spPr>
        <a:blipFill rotWithShape="0">
          <a:blip xmlns:r="http://schemas.openxmlformats.org/officeDocument/2006/relationships" r:embed="rId1"/>
          <a:stretch>
            <a:fillRect/>
          </a:stretch>
        </a:blipFill>
      </dgm:spPr>
      <dgm:t>
        <a:bodyPr/>
        <a:lstStyle/>
        <a:p>
          <a:endParaRPr lang="en-GB"/>
        </a:p>
      </dgm:t>
    </dgm:pt>
    <dgm:pt modelId="{43BB99EC-C665-4005-9E54-055935FD960D}" type="pres">
      <dgm:prSet presAssocID="{C7C39680-4656-4E36-BE35-56BECC389CBB}" presName="txShp" presStyleLbl="node1" presStyleIdx="0" presStyleCnt="5">
        <dgm:presLayoutVars>
          <dgm:bulletEnabled val="1"/>
        </dgm:presLayoutVars>
      </dgm:prSet>
      <dgm:spPr/>
      <dgm:t>
        <a:bodyPr/>
        <a:lstStyle/>
        <a:p>
          <a:endParaRPr lang="en-GB"/>
        </a:p>
      </dgm:t>
    </dgm:pt>
    <dgm:pt modelId="{E1E84677-9BC0-40D5-BF48-5BCB40FF5C2D}" type="pres">
      <dgm:prSet presAssocID="{0A907023-06AC-4BD9-BA24-617D5DB78687}" presName="spacing" presStyleCnt="0"/>
      <dgm:spPr/>
    </dgm:pt>
    <dgm:pt modelId="{7A214E59-22BD-459E-8045-FB7D4A8B414E}" type="pres">
      <dgm:prSet presAssocID="{A80630DE-1CE5-4462-9F63-D71882321F77}" presName="composite" presStyleCnt="0"/>
      <dgm:spPr/>
    </dgm:pt>
    <dgm:pt modelId="{F1D4FB7D-18C3-4A63-8636-A67F5D47D6EE}" type="pres">
      <dgm:prSet presAssocID="{A80630DE-1CE5-4462-9F63-D71882321F77}" presName="imgShp" presStyleLbl="fgImgPlace1" presStyleIdx="1" presStyleCnt="5"/>
      <dgm:spPr>
        <a:blipFill rotWithShape="0">
          <a:blip xmlns:r="http://schemas.openxmlformats.org/officeDocument/2006/relationships" r:embed="rId2"/>
          <a:stretch>
            <a:fillRect/>
          </a:stretch>
        </a:blipFill>
      </dgm:spPr>
      <dgm:t>
        <a:bodyPr/>
        <a:lstStyle/>
        <a:p>
          <a:endParaRPr lang="en-GB"/>
        </a:p>
      </dgm:t>
    </dgm:pt>
    <dgm:pt modelId="{E68D01BD-6C81-472E-8C7D-B39C75E5D654}" type="pres">
      <dgm:prSet presAssocID="{A80630DE-1CE5-4462-9F63-D71882321F77}" presName="txShp" presStyleLbl="node1" presStyleIdx="1" presStyleCnt="5">
        <dgm:presLayoutVars>
          <dgm:bulletEnabled val="1"/>
        </dgm:presLayoutVars>
      </dgm:prSet>
      <dgm:spPr/>
      <dgm:t>
        <a:bodyPr/>
        <a:lstStyle/>
        <a:p>
          <a:endParaRPr lang="en-GB"/>
        </a:p>
      </dgm:t>
    </dgm:pt>
    <dgm:pt modelId="{E4E97538-688D-4A16-AFD7-407A50447587}" type="pres">
      <dgm:prSet presAssocID="{BFBE9E06-E802-4D07-9893-CF47F4D40BE4}" presName="spacing" presStyleCnt="0"/>
      <dgm:spPr/>
    </dgm:pt>
    <dgm:pt modelId="{F430E32A-87F2-4F48-B612-DFF3CEC585F0}" type="pres">
      <dgm:prSet presAssocID="{51F30036-8F86-4C1F-88E1-1020DFF9BF83}" presName="composite" presStyleCnt="0"/>
      <dgm:spPr/>
    </dgm:pt>
    <dgm:pt modelId="{08D8BDAA-732D-4CD0-9F0D-9F5CC5D0746B}" type="pres">
      <dgm:prSet presAssocID="{51F30036-8F86-4C1F-88E1-1020DFF9BF83}" presName="imgShp" presStyleLbl="fgImgPlace1" presStyleIdx="2" presStyleCnt="5"/>
      <dgm:spPr>
        <a:blipFill rotWithShape="0">
          <a:blip xmlns:r="http://schemas.openxmlformats.org/officeDocument/2006/relationships" r:embed="rId3"/>
          <a:stretch>
            <a:fillRect/>
          </a:stretch>
        </a:blipFill>
      </dgm:spPr>
      <dgm:t>
        <a:bodyPr/>
        <a:lstStyle/>
        <a:p>
          <a:endParaRPr lang="en-GB"/>
        </a:p>
      </dgm:t>
    </dgm:pt>
    <dgm:pt modelId="{4E595DA2-8A87-45DE-8C0A-624D64084D0C}" type="pres">
      <dgm:prSet presAssocID="{51F30036-8F86-4C1F-88E1-1020DFF9BF83}" presName="txShp" presStyleLbl="node1" presStyleIdx="2" presStyleCnt="5">
        <dgm:presLayoutVars>
          <dgm:bulletEnabled val="1"/>
        </dgm:presLayoutVars>
      </dgm:prSet>
      <dgm:spPr/>
      <dgm:t>
        <a:bodyPr/>
        <a:lstStyle/>
        <a:p>
          <a:endParaRPr lang="en-GB"/>
        </a:p>
      </dgm:t>
    </dgm:pt>
    <dgm:pt modelId="{B5D7982C-0BCE-4273-AE9A-A621069158CE}" type="pres">
      <dgm:prSet presAssocID="{ABC19D2F-C2DB-434C-A16E-46B4BF2220CD}" presName="spacing" presStyleCnt="0"/>
      <dgm:spPr/>
    </dgm:pt>
    <dgm:pt modelId="{078142C7-028F-4BE5-9ECA-533F6FA288AD}" type="pres">
      <dgm:prSet presAssocID="{AF6E991F-55C8-4082-8CDA-C5988D9ED9D9}" presName="composite" presStyleCnt="0"/>
      <dgm:spPr/>
    </dgm:pt>
    <dgm:pt modelId="{229C7E7F-A57A-495D-9E0E-781C25A3D87B}" type="pres">
      <dgm:prSet presAssocID="{AF6E991F-55C8-4082-8CDA-C5988D9ED9D9}" presName="imgShp" presStyleLbl="fgImgPlace1" presStyleIdx="3" presStyleCnt="5"/>
      <dgm:spPr>
        <a:blipFill rotWithShape="0">
          <a:blip xmlns:r="http://schemas.openxmlformats.org/officeDocument/2006/relationships" r:embed="rId4"/>
          <a:stretch>
            <a:fillRect/>
          </a:stretch>
        </a:blipFill>
      </dgm:spPr>
      <dgm:t>
        <a:bodyPr/>
        <a:lstStyle/>
        <a:p>
          <a:endParaRPr lang="en-GB"/>
        </a:p>
      </dgm:t>
    </dgm:pt>
    <dgm:pt modelId="{F5994821-71DE-4F7F-B8F4-EDD36693F026}" type="pres">
      <dgm:prSet presAssocID="{AF6E991F-55C8-4082-8CDA-C5988D9ED9D9}" presName="txShp" presStyleLbl="node1" presStyleIdx="3" presStyleCnt="5">
        <dgm:presLayoutVars>
          <dgm:bulletEnabled val="1"/>
        </dgm:presLayoutVars>
      </dgm:prSet>
      <dgm:spPr/>
      <dgm:t>
        <a:bodyPr/>
        <a:lstStyle/>
        <a:p>
          <a:endParaRPr lang="en-GB"/>
        </a:p>
      </dgm:t>
    </dgm:pt>
    <dgm:pt modelId="{871CE26E-C673-4730-8140-A12385CC1804}" type="pres">
      <dgm:prSet presAssocID="{725B32A0-ED51-46E7-90CB-A7B95ED1DC77}" presName="spacing" presStyleCnt="0"/>
      <dgm:spPr/>
    </dgm:pt>
    <dgm:pt modelId="{4DD8BEB6-1E40-414E-A11E-621583F07B0A}" type="pres">
      <dgm:prSet presAssocID="{C9D26D21-BA60-4097-88A1-AEF26BCCFB97}" presName="composite" presStyleCnt="0"/>
      <dgm:spPr/>
    </dgm:pt>
    <dgm:pt modelId="{EEC8E6B9-2708-46F1-BCE9-84001D18AFD7}" type="pres">
      <dgm:prSet presAssocID="{C9D26D21-BA60-4097-88A1-AEF26BCCFB97}" presName="imgShp" presStyleLbl="fgImgPlace1" presStyleIdx="4" presStyleCnt="5"/>
      <dgm:spPr>
        <a:blipFill rotWithShape="0">
          <a:blip xmlns:r="http://schemas.openxmlformats.org/officeDocument/2006/relationships" r:embed="rId5"/>
          <a:stretch>
            <a:fillRect/>
          </a:stretch>
        </a:blipFill>
      </dgm:spPr>
      <dgm:t>
        <a:bodyPr/>
        <a:lstStyle/>
        <a:p>
          <a:endParaRPr lang="en-GB"/>
        </a:p>
      </dgm:t>
    </dgm:pt>
    <dgm:pt modelId="{384B387E-FA9D-4CE1-A18E-4CD42DD4E7AD}" type="pres">
      <dgm:prSet presAssocID="{C9D26D21-BA60-4097-88A1-AEF26BCCFB97}" presName="txShp" presStyleLbl="node1" presStyleIdx="4" presStyleCnt="5">
        <dgm:presLayoutVars>
          <dgm:bulletEnabled val="1"/>
        </dgm:presLayoutVars>
      </dgm:prSet>
      <dgm:spPr/>
      <dgm:t>
        <a:bodyPr/>
        <a:lstStyle/>
        <a:p>
          <a:endParaRPr lang="en-GB"/>
        </a:p>
      </dgm:t>
    </dgm:pt>
  </dgm:ptLst>
  <dgm:cxnLst>
    <dgm:cxn modelId="{53F5E1FD-B06E-4949-A1BC-C47B0BC2052E}" srcId="{AED13870-53FC-4FAA-A508-DC8B9D9C4CA0}" destId="{A80630DE-1CE5-4462-9F63-D71882321F77}" srcOrd="1" destOrd="0" parTransId="{55C2FE26-5B52-4D58-BE53-B7DCDE349F82}" sibTransId="{BFBE9E06-E802-4D07-9893-CF47F4D40BE4}"/>
    <dgm:cxn modelId="{653CB36B-5D2C-47A8-9EBF-35DFB7A15E79}" srcId="{AED13870-53FC-4FAA-A508-DC8B9D9C4CA0}" destId="{C7C39680-4656-4E36-BE35-56BECC389CBB}" srcOrd="0" destOrd="0" parTransId="{6FC3D035-909E-45FE-A048-D1722DC933BF}" sibTransId="{0A907023-06AC-4BD9-BA24-617D5DB78687}"/>
    <dgm:cxn modelId="{24A04CD8-D7D3-4E49-BC21-5C233E2D2066}" type="presOf" srcId="{C7C39680-4656-4E36-BE35-56BECC389CBB}" destId="{43BB99EC-C665-4005-9E54-055935FD960D}" srcOrd="0" destOrd="0" presId="urn:microsoft.com/office/officeart/2005/8/layout/vList3#2"/>
    <dgm:cxn modelId="{1A07E29D-70D1-4D6A-BB8F-DC20D6DA0940}" type="presOf" srcId="{C9D26D21-BA60-4097-88A1-AEF26BCCFB97}" destId="{384B387E-FA9D-4CE1-A18E-4CD42DD4E7AD}" srcOrd="0" destOrd="0" presId="urn:microsoft.com/office/officeart/2005/8/layout/vList3#2"/>
    <dgm:cxn modelId="{9D69A6B2-2385-4C61-B868-A9D9A4A719FE}" type="presOf" srcId="{AF6E991F-55C8-4082-8CDA-C5988D9ED9D9}" destId="{F5994821-71DE-4F7F-B8F4-EDD36693F026}" srcOrd="0" destOrd="0" presId="urn:microsoft.com/office/officeart/2005/8/layout/vList3#2"/>
    <dgm:cxn modelId="{F88A853C-BA47-45C8-A8F6-626E758F7D76}" srcId="{AED13870-53FC-4FAA-A508-DC8B9D9C4CA0}" destId="{51F30036-8F86-4C1F-88E1-1020DFF9BF83}" srcOrd="2" destOrd="0" parTransId="{ED6428A8-8AA1-464F-8DAC-7EB5E0E1EB35}" sibTransId="{ABC19D2F-C2DB-434C-A16E-46B4BF2220CD}"/>
    <dgm:cxn modelId="{4491EA7B-4E5E-4E88-BDA9-6DAADD693425}" type="presOf" srcId="{A80630DE-1CE5-4462-9F63-D71882321F77}" destId="{E68D01BD-6C81-472E-8C7D-B39C75E5D654}" srcOrd="0" destOrd="0" presId="urn:microsoft.com/office/officeart/2005/8/layout/vList3#2"/>
    <dgm:cxn modelId="{BB472026-E451-49A3-9871-6B8CF8C4C5D9}" srcId="{AED13870-53FC-4FAA-A508-DC8B9D9C4CA0}" destId="{C9D26D21-BA60-4097-88A1-AEF26BCCFB97}" srcOrd="4" destOrd="0" parTransId="{3B7061FE-1509-4288-93AA-03A82C6BB9DB}" sibTransId="{89B6E6D4-E53F-4212-8487-7BEBC964F64E}"/>
    <dgm:cxn modelId="{D5BD5F43-3EC0-4A90-BED9-33BD1BE8F5BE}" type="presOf" srcId="{51F30036-8F86-4C1F-88E1-1020DFF9BF83}" destId="{4E595DA2-8A87-45DE-8C0A-624D64084D0C}" srcOrd="0" destOrd="0" presId="urn:microsoft.com/office/officeart/2005/8/layout/vList3#2"/>
    <dgm:cxn modelId="{987ABC5B-C2EF-45F8-BD71-006966AFF639}" srcId="{AED13870-53FC-4FAA-A508-DC8B9D9C4CA0}" destId="{AF6E991F-55C8-4082-8CDA-C5988D9ED9D9}" srcOrd="3" destOrd="0" parTransId="{1BD6D86F-7A85-4D0B-93AF-FB2D5988BA62}" sibTransId="{725B32A0-ED51-46E7-90CB-A7B95ED1DC77}"/>
    <dgm:cxn modelId="{1D1A99C9-2E70-42AD-B43E-713852BB2C06}" type="presOf" srcId="{AED13870-53FC-4FAA-A508-DC8B9D9C4CA0}" destId="{DA0EEB1D-D3E2-4175-AFDF-595A6828B626}" srcOrd="0" destOrd="0" presId="urn:microsoft.com/office/officeart/2005/8/layout/vList3#2"/>
    <dgm:cxn modelId="{5E2D3283-1F49-4B52-B424-2BCFA3CFFCC7}" type="presParOf" srcId="{DA0EEB1D-D3E2-4175-AFDF-595A6828B626}" destId="{90297E48-AE8D-4DBA-9A61-AA02218FD55B}" srcOrd="0" destOrd="0" presId="urn:microsoft.com/office/officeart/2005/8/layout/vList3#2"/>
    <dgm:cxn modelId="{104CA8CC-C00B-4838-8A20-A6DF4BD1CAE8}" type="presParOf" srcId="{90297E48-AE8D-4DBA-9A61-AA02218FD55B}" destId="{95E30C3A-A5CC-4B65-BAEC-5317A7B51E40}" srcOrd="0" destOrd="0" presId="urn:microsoft.com/office/officeart/2005/8/layout/vList3#2"/>
    <dgm:cxn modelId="{AE895111-188F-4CEB-8919-27E6E9B6B444}" type="presParOf" srcId="{90297E48-AE8D-4DBA-9A61-AA02218FD55B}" destId="{43BB99EC-C665-4005-9E54-055935FD960D}" srcOrd="1" destOrd="0" presId="urn:microsoft.com/office/officeart/2005/8/layout/vList3#2"/>
    <dgm:cxn modelId="{4C776B29-9842-4B2F-8E78-E97452719DAA}" type="presParOf" srcId="{DA0EEB1D-D3E2-4175-AFDF-595A6828B626}" destId="{E1E84677-9BC0-40D5-BF48-5BCB40FF5C2D}" srcOrd="1" destOrd="0" presId="urn:microsoft.com/office/officeart/2005/8/layout/vList3#2"/>
    <dgm:cxn modelId="{2407D62A-4C6E-444E-A64D-5CDB566A147B}" type="presParOf" srcId="{DA0EEB1D-D3E2-4175-AFDF-595A6828B626}" destId="{7A214E59-22BD-459E-8045-FB7D4A8B414E}" srcOrd="2" destOrd="0" presId="urn:microsoft.com/office/officeart/2005/8/layout/vList3#2"/>
    <dgm:cxn modelId="{3D4025DF-F040-493F-A4D2-5F31951D7968}" type="presParOf" srcId="{7A214E59-22BD-459E-8045-FB7D4A8B414E}" destId="{F1D4FB7D-18C3-4A63-8636-A67F5D47D6EE}" srcOrd="0" destOrd="0" presId="urn:microsoft.com/office/officeart/2005/8/layout/vList3#2"/>
    <dgm:cxn modelId="{F2F6D40A-3AB1-4FC0-9CE3-EB672494506D}" type="presParOf" srcId="{7A214E59-22BD-459E-8045-FB7D4A8B414E}" destId="{E68D01BD-6C81-472E-8C7D-B39C75E5D654}" srcOrd="1" destOrd="0" presId="urn:microsoft.com/office/officeart/2005/8/layout/vList3#2"/>
    <dgm:cxn modelId="{E7508ED7-59A7-454A-978F-4B8B30A0A4B6}" type="presParOf" srcId="{DA0EEB1D-D3E2-4175-AFDF-595A6828B626}" destId="{E4E97538-688D-4A16-AFD7-407A50447587}" srcOrd="3" destOrd="0" presId="urn:microsoft.com/office/officeart/2005/8/layout/vList3#2"/>
    <dgm:cxn modelId="{30B22594-6B52-401E-AFD7-FBB2FADEB760}" type="presParOf" srcId="{DA0EEB1D-D3E2-4175-AFDF-595A6828B626}" destId="{F430E32A-87F2-4F48-B612-DFF3CEC585F0}" srcOrd="4" destOrd="0" presId="urn:microsoft.com/office/officeart/2005/8/layout/vList3#2"/>
    <dgm:cxn modelId="{BEDFA16F-0937-494A-8538-841C5FF9D1F2}" type="presParOf" srcId="{F430E32A-87F2-4F48-B612-DFF3CEC585F0}" destId="{08D8BDAA-732D-4CD0-9F0D-9F5CC5D0746B}" srcOrd="0" destOrd="0" presId="urn:microsoft.com/office/officeart/2005/8/layout/vList3#2"/>
    <dgm:cxn modelId="{EDE035FE-393F-4DCA-A867-DF8039DB36AE}" type="presParOf" srcId="{F430E32A-87F2-4F48-B612-DFF3CEC585F0}" destId="{4E595DA2-8A87-45DE-8C0A-624D64084D0C}" srcOrd="1" destOrd="0" presId="urn:microsoft.com/office/officeart/2005/8/layout/vList3#2"/>
    <dgm:cxn modelId="{5513ED51-F240-40D2-BB19-9CF8C0759689}" type="presParOf" srcId="{DA0EEB1D-D3E2-4175-AFDF-595A6828B626}" destId="{B5D7982C-0BCE-4273-AE9A-A621069158CE}" srcOrd="5" destOrd="0" presId="urn:microsoft.com/office/officeart/2005/8/layout/vList3#2"/>
    <dgm:cxn modelId="{D07A4D20-240E-4E11-AC7F-D7666739CCC1}" type="presParOf" srcId="{DA0EEB1D-D3E2-4175-AFDF-595A6828B626}" destId="{078142C7-028F-4BE5-9ECA-533F6FA288AD}" srcOrd="6" destOrd="0" presId="urn:microsoft.com/office/officeart/2005/8/layout/vList3#2"/>
    <dgm:cxn modelId="{255E092D-2CEB-459D-8DEF-0B33FCFC9382}" type="presParOf" srcId="{078142C7-028F-4BE5-9ECA-533F6FA288AD}" destId="{229C7E7F-A57A-495D-9E0E-781C25A3D87B}" srcOrd="0" destOrd="0" presId="urn:microsoft.com/office/officeart/2005/8/layout/vList3#2"/>
    <dgm:cxn modelId="{066FD267-192A-4DD5-955E-538064D165F0}" type="presParOf" srcId="{078142C7-028F-4BE5-9ECA-533F6FA288AD}" destId="{F5994821-71DE-4F7F-B8F4-EDD36693F026}" srcOrd="1" destOrd="0" presId="urn:microsoft.com/office/officeart/2005/8/layout/vList3#2"/>
    <dgm:cxn modelId="{BA160F5C-1C05-49D5-A335-5104DB4E6C05}" type="presParOf" srcId="{DA0EEB1D-D3E2-4175-AFDF-595A6828B626}" destId="{871CE26E-C673-4730-8140-A12385CC1804}" srcOrd="7" destOrd="0" presId="urn:microsoft.com/office/officeart/2005/8/layout/vList3#2"/>
    <dgm:cxn modelId="{188CFBA1-1FF2-4717-A378-B53A42D0A38E}" type="presParOf" srcId="{DA0EEB1D-D3E2-4175-AFDF-595A6828B626}" destId="{4DD8BEB6-1E40-414E-A11E-621583F07B0A}" srcOrd="8" destOrd="0" presId="urn:microsoft.com/office/officeart/2005/8/layout/vList3#2"/>
    <dgm:cxn modelId="{082EE9C1-DFB3-488A-AFB7-238F63F96326}" type="presParOf" srcId="{4DD8BEB6-1E40-414E-A11E-621583F07B0A}" destId="{EEC8E6B9-2708-46F1-BCE9-84001D18AFD7}" srcOrd="0" destOrd="0" presId="urn:microsoft.com/office/officeart/2005/8/layout/vList3#2"/>
    <dgm:cxn modelId="{EEDF9CE1-786F-4CD4-B747-65DEC676B801}" type="presParOf" srcId="{4DD8BEB6-1E40-414E-A11E-621583F07B0A}" destId="{384B387E-FA9D-4CE1-A18E-4CD42DD4E7AD}"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65659E-1A30-45FC-86AF-4FD0183DBBA6}" type="doc">
      <dgm:prSet loTypeId="urn:microsoft.com/office/officeart/2005/8/layout/arrow5" loCatId="relationship" qsTypeId="urn:microsoft.com/office/officeart/2005/8/quickstyle/simple1" qsCatId="simple" csTypeId="urn:microsoft.com/office/officeart/2005/8/colors/colorful2" csCatId="colorful" phldr="1"/>
      <dgm:spPr/>
      <dgm:t>
        <a:bodyPr/>
        <a:lstStyle/>
        <a:p>
          <a:endParaRPr lang="en-GB"/>
        </a:p>
      </dgm:t>
    </dgm:pt>
    <dgm:pt modelId="{0E5EDAE5-5E0A-4819-8047-3D21211FDE6A}">
      <dgm:prSet phldrT="[Text]"/>
      <dgm:spPr/>
      <dgm:t>
        <a:bodyPr/>
        <a:lstStyle/>
        <a:p>
          <a:r>
            <a:rPr lang="en-GB" dirty="0" smtClean="0"/>
            <a:t>Intrusion Detection System (IDS</a:t>
          </a:r>
          <a:endParaRPr lang="en-GB" dirty="0"/>
        </a:p>
      </dgm:t>
    </dgm:pt>
    <dgm:pt modelId="{8E537EEE-65A0-4213-B6B6-795C681C9759}" type="parTrans" cxnId="{B302F149-C1F9-4E7C-A289-864918027EA9}">
      <dgm:prSet/>
      <dgm:spPr/>
      <dgm:t>
        <a:bodyPr/>
        <a:lstStyle/>
        <a:p>
          <a:endParaRPr lang="en-GB"/>
        </a:p>
      </dgm:t>
    </dgm:pt>
    <dgm:pt modelId="{0D9CD182-203D-43D4-ABB5-632364FEF721}" type="sibTrans" cxnId="{B302F149-C1F9-4E7C-A289-864918027EA9}">
      <dgm:prSet/>
      <dgm:spPr/>
      <dgm:t>
        <a:bodyPr/>
        <a:lstStyle/>
        <a:p>
          <a:endParaRPr lang="en-GB"/>
        </a:p>
      </dgm:t>
    </dgm:pt>
    <dgm:pt modelId="{C18478E9-35DF-4DB9-AC9E-54B31B5A88D1}">
      <dgm:prSet phldrT="[Text]"/>
      <dgm:spPr/>
      <dgm:t>
        <a:bodyPr/>
        <a:lstStyle/>
        <a:p>
          <a:r>
            <a:rPr lang="en-GB" dirty="0" smtClean="0"/>
            <a:t>Intrusion Prevention System (IPS)</a:t>
          </a:r>
          <a:endParaRPr lang="en-GB" dirty="0"/>
        </a:p>
      </dgm:t>
    </dgm:pt>
    <dgm:pt modelId="{B976ADA3-039B-4927-B38B-0699A654E367}" type="parTrans" cxnId="{337C3043-A108-4BE0-A159-AD6AED0A28CA}">
      <dgm:prSet/>
      <dgm:spPr/>
      <dgm:t>
        <a:bodyPr/>
        <a:lstStyle/>
        <a:p>
          <a:endParaRPr lang="en-GB"/>
        </a:p>
      </dgm:t>
    </dgm:pt>
    <dgm:pt modelId="{0E779729-8887-4EC3-B05C-A0836A78F036}" type="sibTrans" cxnId="{337C3043-A108-4BE0-A159-AD6AED0A28CA}">
      <dgm:prSet/>
      <dgm:spPr/>
      <dgm:t>
        <a:bodyPr/>
        <a:lstStyle/>
        <a:p>
          <a:endParaRPr lang="en-GB"/>
        </a:p>
      </dgm:t>
    </dgm:pt>
    <dgm:pt modelId="{15BDD222-8AD5-4F19-950D-91FB368107A9}" type="pres">
      <dgm:prSet presAssocID="{CD65659E-1A30-45FC-86AF-4FD0183DBBA6}" presName="diagram" presStyleCnt="0">
        <dgm:presLayoutVars>
          <dgm:dir/>
          <dgm:resizeHandles val="exact"/>
        </dgm:presLayoutVars>
      </dgm:prSet>
      <dgm:spPr/>
      <dgm:t>
        <a:bodyPr/>
        <a:lstStyle/>
        <a:p>
          <a:endParaRPr lang="en-GB"/>
        </a:p>
      </dgm:t>
    </dgm:pt>
    <dgm:pt modelId="{B0E959AB-02BF-4A72-B041-2C0482FC407A}" type="pres">
      <dgm:prSet presAssocID="{0E5EDAE5-5E0A-4819-8047-3D21211FDE6A}" presName="arrow" presStyleLbl="node1" presStyleIdx="0" presStyleCnt="2" custScaleX="99448" custScaleY="113698">
        <dgm:presLayoutVars>
          <dgm:bulletEnabled val="1"/>
        </dgm:presLayoutVars>
      </dgm:prSet>
      <dgm:spPr/>
      <dgm:t>
        <a:bodyPr/>
        <a:lstStyle/>
        <a:p>
          <a:endParaRPr lang="en-GB"/>
        </a:p>
      </dgm:t>
    </dgm:pt>
    <dgm:pt modelId="{39164A4D-B0A0-453A-968E-A8830EB999FB}" type="pres">
      <dgm:prSet presAssocID="{C18478E9-35DF-4DB9-AC9E-54B31B5A88D1}" presName="arrow" presStyleLbl="node1" presStyleIdx="1" presStyleCnt="2">
        <dgm:presLayoutVars>
          <dgm:bulletEnabled val="1"/>
        </dgm:presLayoutVars>
      </dgm:prSet>
      <dgm:spPr/>
      <dgm:t>
        <a:bodyPr/>
        <a:lstStyle/>
        <a:p>
          <a:endParaRPr lang="en-GB"/>
        </a:p>
      </dgm:t>
    </dgm:pt>
  </dgm:ptLst>
  <dgm:cxnLst>
    <dgm:cxn modelId="{860D17FC-1EBF-4C2B-8FBC-864C488B282A}" type="presOf" srcId="{0E5EDAE5-5E0A-4819-8047-3D21211FDE6A}" destId="{B0E959AB-02BF-4A72-B041-2C0482FC407A}" srcOrd="0" destOrd="0" presId="urn:microsoft.com/office/officeart/2005/8/layout/arrow5"/>
    <dgm:cxn modelId="{B302F149-C1F9-4E7C-A289-864918027EA9}" srcId="{CD65659E-1A30-45FC-86AF-4FD0183DBBA6}" destId="{0E5EDAE5-5E0A-4819-8047-3D21211FDE6A}" srcOrd="0" destOrd="0" parTransId="{8E537EEE-65A0-4213-B6B6-795C681C9759}" sibTransId="{0D9CD182-203D-43D4-ABB5-632364FEF721}"/>
    <dgm:cxn modelId="{DAF8B3E2-F688-4275-B7AC-90CD5584BA9B}" type="presOf" srcId="{C18478E9-35DF-4DB9-AC9E-54B31B5A88D1}" destId="{39164A4D-B0A0-453A-968E-A8830EB999FB}" srcOrd="0" destOrd="0" presId="urn:microsoft.com/office/officeart/2005/8/layout/arrow5"/>
    <dgm:cxn modelId="{337C3043-A108-4BE0-A159-AD6AED0A28CA}" srcId="{CD65659E-1A30-45FC-86AF-4FD0183DBBA6}" destId="{C18478E9-35DF-4DB9-AC9E-54B31B5A88D1}" srcOrd="1" destOrd="0" parTransId="{B976ADA3-039B-4927-B38B-0699A654E367}" sibTransId="{0E779729-8887-4EC3-B05C-A0836A78F036}"/>
    <dgm:cxn modelId="{238C9494-B648-4EAA-A4A6-C0179F84CACE}" type="presOf" srcId="{CD65659E-1A30-45FC-86AF-4FD0183DBBA6}" destId="{15BDD222-8AD5-4F19-950D-91FB368107A9}" srcOrd="0" destOrd="0" presId="urn:microsoft.com/office/officeart/2005/8/layout/arrow5"/>
    <dgm:cxn modelId="{36ED5035-1267-4E76-8621-C1637053E793}" type="presParOf" srcId="{15BDD222-8AD5-4F19-950D-91FB368107A9}" destId="{B0E959AB-02BF-4A72-B041-2C0482FC407A}" srcOrd="0" destOrd="0" presId="urn:microsoft.com/office/officeart/2005/8/layout/arrow5"/>
    <dgm:cxn modelId="{B9A6BE6C-12FD-41F6-9F0E-4B540303412E}" type="presParOf" srcId="{15BDD222-8AD5-4F19-950D-91FB368107A9}" destId="{39164A4D-B0A0-453A-968E-A8830EB999FB}"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D13870-53FC-4FAA-A508-DC8B9D9C4CA0}" type="doc">
      <dgm:prSet loTypeId="urn:microsoft.com/office/officeart/2005/8/layout/hierarchy3" loCatId="list" qsTypeId="urn:microsoft.com/office/officeart/2005/8/quickstyle/3d2" qsCatId="3D" csTypeId="urn:microsoft.com/office/officeart/2005/8/colors/colorful1#7" csCatId="colorful" phldr="1"/>
      <dgm:spPr/>
      <dgm:t>
        <a:bodyPr/>
        <a:lstStyle/>
        <a:p>
          <a:endParaRPr lang="en-GB"/>
        </a:p>
      </dgm:t>
    </dgm:pt>
    <dgm:pt modelId="{C7C39680-4656-4E36-BE35-56BECC389CBB}">
      <dgm:prSet phldrT="[Text]" custT="1"/>
      <dgm:spPr/>
      <dgm:t>
        <a:bodyPr/>
        <a:lstStyle/>
        <a:p>
          <a:r>
            <a:rPr lang="en-GB" sz="1400" b="1" dirty="0" smtClean="0"/>
            <a:t>Signature Based</a:t>
          </a:r>
        </a:p>
        <a:p>
          <a:r>
            <a:rPr lang="en-GB" sz="1400" b="1" dirty="0" smtClean="0"/>
            <a:t>Analysis</a:t>
          </a:r>
          <a:endParaRPr lang="en-GB" sz="1400" b="1" dirty="0"/>
        </a:p>
      </dgm:t>
    </dgm:pt>
    <dgm:pt modelId="{6FC3D035-909E-45FE-A048-D1722DC933BF}" type="parTrans" cxnId="{653CB36B-5D2C-47A8-9EBF-35DFB7A15E79}">
      <dgm:prSet/>
      <dgm:spPr/>
      <dgm:t>
        <a:bodyPr/>
        <a:lstStyle/>
        <a:p>
          <a:endParaRPr lang="en-GB" sz="1800" b="1"/>
        </a:p>
      </dgm:t>
    </dgm:pt>
    <dgm:pt modelId="{0A907023-06AC-4BD9-BA24-617D5DB78687}" type="sibTrans" cxnId="{653CB36B-5D2C-47A8-9EBF-35DFB7A15E79}">
      <dgm:prSet/>
      <dgm:spPr/>
      <dgm:t>
        <a:bodyPr/>
        <a:lstStyle/>
        <a:p>
          <a:endParaRPr lang="en-GB" sz="1800" b="1"/>
        </a:p>
      </dgm:t>
    </dgm:pt>
    <dgm:pt modelId="{A80630DE-1CE5-4462-9F63-D71882321F77}">
      <dgm:prSet phldrT="[Text]" custT="1"/>
      <dgm:spPr/>
      <dgm:t>
        <a:bodyPr/>
        <a:lstStyle/>
        <a:p>
          <a:pPr>
            <a:spcAft>
              <a:spcPts val="0"/>
            </a:spcAft>
          </a:pPr>
          <a:r>
            <a:rPr lang="en-GB" sz="1400" b="1" dirty="0" smtClean="0"/>
            <a:t>HIDS (Host Based)</a:t>
          </a:r>
        </a:p>
      </dgm:t>
    </dgm:pt>
    <dgm:pt modelId="{55C2FE26-5B52-4D58-BE53-B7DCDE349F82}" type="parTrans" cxnId="{53F5E1FD-B06E-4949-A1BC-C47B0BC2052E}">
      <dgm:prSet/>
      <dgm:spPr/>
      <dgm:t>
        <a:bodyPr/>
        <a:lstStyle/>
        <a:p>
          <a:endParaRPr lang="en-GB" sz="1800" b="1"/>
        </a:p>
      </dgm:t>
    </dgm:pt>
    <dgm:pt modelId="{BFBE9E06-E802-4D07-9893-CF47F4D40BE4}" type="sibTrans" cxnId="{53F5E1FD-B06E-4949-A1BC-C47B0BC2052E}">
      <dgm:prSet/>
      <dgm:spPr/>
      <dgm:t>
        <a:bodyPr/>
        <a:lstStyle/>
        <a:p>
          <a:endParaRPr lang="en-GB" sz="1800" b="1"/>
        </a:p>
      </dgm:t>
    </dgm:pt>
    <dgm:pt modelId="{51F30036-8F86-4C1F-88E1-1020DFF9BF83}">
      <dgm:prSet phldrT="[Text]" custT="1"/>
      <dgm:spPr>
        <a:solidFill>
          <a:schemeClr val="tx1"/>
        </a:solidFill>
      </dgm:spPr>
      <dgm:t>
        <a:bodyPr/>
        <a:lstStyle/>
        <a:p>
          <a:r>
            <a:rPr lang="en-GB" sz="1400" b="1" dirty="0" smtClean="0"/>
            <a:t>NIDS (Network Based)</a:t>
          </a:r>
          <a:endParaRPr lang="en-GB" sz="1400" b="1" dirty="0"/>
        </a:p>
      </dgm:t>
    </dgm:pt>
    <dgm:pt modelId="{ED6428A8-8AA1-464F-8DAC-7EB5E0E1EB35}" type="parTrans" cxnId="{F88A853C-BA47-45C8-A8F6-626E758F7D76}">
      <dgm:prSet/>
      <dgm:spPr/>
      <dgm:t>
        <a:bodyPr/>
        <a:lstStyle/>
        <a:p>
          <a:endParaRPr lang="en-GB" sz="1800" b="1"/>
        </a:p>
      </dgm:t>
    </dgm:pt>
    <dgm:pt modelId="{ABC19D2F-C2DB-434C-A16E-46B4BF2220CD}" type="sibTrans" cxnId="{F88A853C-BA47-45C8-A8F6-626E758F7D76}">
      <dgm:prSet/>
      <dgm:spPr/>
      <dgm:t>
        <a:bodyPr/>
        <a:lstStyle/>
        <a:p>
          <a:endParaRPr lang="en-GB" sz="1800" b="1"/>
        </a:p>
      </dgm:t>
    </dgm:pt>
    <dgm:pt modelId="{B7D1E458-51EA-4CF5-96BA-B899D5B1D8EF}">
      <dgm:prSet phldrT="[Text]" custT="1"/>
      <dgm:spPr/>
      <dgm:t>
        <a:bodyPr/>
        <a:lstStyle/>
        <a:p>
          <a:endParaRPr lang="en-GB" sz="1400" b="1" dirty="0" smtClean="0"/>
        </a:p>
        <a:p>
          <a:r>
            <a:rPr lang="en-GB" sz="1400" b="1" dirty="0" smtClean="0"/>
            <a:t>Behavioural Based </a:t>
          </a:r>
        </a:p>
        <a:p>
          <a:r>
            <a:rPr lang="en-GB" sz="1400" b="1" dirty="0" smtClean="0"/>
            <a:t>Analysis</a:t>
          </a:r>
        </a:p>
        <a:p>
          <a:endParaRPr lang="en-GB" sz="1400" b="1" dirty="0"/>
        </a:p>
      </dgm:t>
    </dgm:pt>
    <dgm:pt modelId="{E39DBF6C-33D6-4D53-968B-30B215C16578}" type="parTrans" cxnId="{E8B50F84-C4A5-4F13-97F3-C655507E52B8}">
      <dgm:prSet/>
      <dgm:spPr/>
      <dgm:t>
        <a:bodyPr/>
        <a:lstStyle/>
        <a:p>
          <a:endParaRPr lang="en-GB" sz="1800" b="1"/>
        </a:p>
      </dgm:t>
    </dgm:pt>
    <dgm:pt modelId="{34D58209-ACE2-4359-8FA5-818890E3D1C7}" type="sibTrans" cxnId="{E8B50F84-C4A5-4F13-97F3-C655507E52B8}">
      <dgm:prSet/>
      <dgm:spPr/>
      <dgm:t>
        <a:bodyPr/>
        <a:lstStyle/>
        <a:p>
          <a:endParaRPr lang="en-GB" sz="1800" b="1"/>
        </a:p>
      </dgm:t>
    </dgm:pt>
    <dgm:pt modelId="{D7AEA157-E0E0-449B-AD38-12E3F8308078}">
      <dgm:prSet phldrT="[Text]" custT="1"/>
      <dgm:spPr/>
      <dgm:t>
        <a:bodyPr/>
        <a:lstStyle/>
        <a:p>
          <a:r>
            <a:rPr lang="en-GB" sz="1400" b="1" dirty="0" smtClean="0"/>
            <a:t>Intrusion Detection Systems Architecture</a:t>
          </a:r>
          <a:endParaRPr lang="en-GB" sz="1400" b="1" dirty="0"/>
        </a:p>
      </dgm:t>
    </dgm:pt>
    <dgm:pt modelId="{A7507E6D-BD6B-4C99-991C-C73D8B8165C3}" type="parTrans" cxnId="{19346489-E856-41F5-B3FB-3456C2F5EEAC}">
      <dgm:prSet/>
      <dgm:spPr/>
      <dgm:t>
        <a:bodyPr/>
        <a:lstStyle/>
        <a:p>
          <a:endParaRPr lang="en-GB" b="1"/>
        </a:p>
      </dgm:t>
    </dgm:pt>
    <dgm:pt modelId="{7A369B9F-0666-4512-84AE-E5B1FBB1BA5A}" type="sibTrans" cxnId="{19346489-E856-41F5-B3FB-3456C2F5EEAC}">
      <dgm:prSet/>
      <dgm:spPr/>
      <dgm:t>
        <a:bodyPr/>
        <a:lstStyle/>
        <a:p>
          <a:endParaRPr lang="en-GB" b="1"/>
        </a:p>
      </dgm:t>
    </dgm:pt>
    <dgm:pt modelId="{18403257-26E0-4741-82B4-AC7BEE2C96A1}">
      <dgm:prSet phldrT="[Text]" custT="1"/>
      <dgm:spPr/>
      <dgm:t>
        <a:bodyPr/>
        <a:lstStyle/>
        <a:p>
          <a:pPr>
            <a:spcAft>
              <a:spcPts val="0"/>
            </a:spcAft>
          </a:pPr>
          <a:r>
            <a:rPr lang="en-GB" sz="1400" b="1" dirty="0" smtClean="0"/>
            <a:t>Intrusion Detection system Implementation</a:t>
          </a:r>
        </a:p>
      </dgm:t>
    </dgm:pt>
    <dgm:pt modelId="{4B5FF431-2FF7-45ED-89F0-C1637E3DC52D}" type="parTrans" cxnId="{329F974E-0ED2-4AA1-9F71-3924783E4B2A}">
      <dgm:prSet/>
      <dgm:spPr/>
      <dgm:t>
        <a:bodyPr/>
        <a:lstStyle/>
        <a:p>
          <a:endParaRPr lang="en-GB"/>
        </a:p>
      </dgm:t>
    </dgm:pt>
    <dgm:pt modelId="{3BF8B2B2-1B32-4F92-99D4-8B11B9C5CE83}" type="sibTrans" cxnId="{329F974E-0ED2-4AA1-9F71-3924783E4B2A}">
      <dgm:prSet/>
      <dgm:spPr/>
      <dgm:t>
        <a:bodyPr/>
        <a:lstStyle/>
        <a:p>
          <a:endParaRPr lang="en-GB"/>
        </a:p>
      </dgm:t>
    </dgm:pt>
    <dgm:pt modelId="{0EB53481-17A0-4B94-9D4D-F43D448EFF9D}" type="pres">
      <dgm:prSet presAssocID="{AED13870-53FC-4FAA-A508-DC8B9D9C4CA0}" presName="diagram" presStyleCnt="0">
        <dgm:presLayoutVars>
          <dgm:chPref val="1"/>
          <dgm:dir/>
          <dgm:animOne val="branch"/>
          <dgm:animLvl val="lvl"/>
          <dgm:resizeHandles/>
        </dgm:presLayoutVars>
      </dgm:prSet>
      <dgm:spPr/>
      <dgm:t>
        <a:bodyPr/>
        <a:lstStyle/>
        <a:p>
          <a:endParaRPr lang="en-GB"/>
        </a:p>
      </dgm:t>
    </dgm:pt>
    <dgm:pt modelId="{3207712F-1F3D-42C8-8A2E-A9D8DD0466BE}" type="pres">
      <dgm:prSet presAssocID="{D7AEA157-E0E0-449B-AD38-12E3F8308078}" presName="root" presStyleCnt="0"/>
      <dgm:spPr/>
    </dgm:pt>
    <dgm:pt modelId="{36DB41C9-537C-480A-8CAA-54E5D277EBAD}" type="pres">
      <dgm:prSet presAssocID="{D7AEA157-E0E0-449B-AD38-12E3F8308078}" presName="rootComposite" presStyleCnt="0"/>
      <dgm:spPr/>
    </dgm:pt>
    <dgm:pt modelId="{09C527CA-AD89-4438-A86F-A6B178854859}" type="pres">
      <dgm:prSet presAssocID="{D7AEA157-E0E0-449B-AD38-12E3F8308078}" presName="rootText" presStyleLbl="node1" presStyleIdx="0" presStyleCnt="2"/>
      <dgm:spPr/>
      <dgm:t>
        <a:bodyPr/>
        <a:lstStyle/>
        <a:p>
          <a:endParaRPr lang="en-GB"/>
        </a:p>
      </dgm:t>
    </dgm:pt>
    <dgm:pt modelId="{0D3B8F52-6EAF-4E98-BF7D-13E57FB4975D}" type="pres">
      <dgm:prSet presAssocID="{D7AEA157-E0E0-449B-AD38-12E3F8308078}" presName="rootConnector" presStyleLbl="node1" presStyleIdx="0" presStyleCnt="2"/>
      <dgm:spPr/>
      <dgm:t>
        <a:bodyPr/>
        <a:lstStyle/>
        <a:p>
          <a:endParaRPr lang="en-GB"/>
        </a:p>
      </dgm:t>
    </dgm:pt>
    <dgm:pt modelId="{36DFB8DD-F44A-4C7B-935B-3B6CAFFC2463}" type="pres">
      <dgm:prSet presAssocID="{D7AEA157-E0E0-449B-AD38-12E3F8308078}" presName="childShape" presStyleCnt="0"/>
      <dgm:spPr/>
    </dgm:pt>
    <dgm:pt modelId="{8E7D0886-0D98-48CB-88C8-9971DE0B0997}" type="pres">
      <dgm:prSet presAssocID="{6FC3D035-909E-45FE-A048-D1722DC933BF}" presName="Name13" presStyleLbl="parChTrans1D2" presStyleIdx="0" presStyleCnt="4"/>
      <dgm:spPr/>
      <dgm:t>
        <a:bodyPr/>
        <a:lstStyle/>
        <a:p>
          <a:endParaRPr lang="en-GB"/>
        </a:p>
      </dgm:t>
    </dgm:pt>
    <dgm:pt modelId="{EFDC74DC-9B05-445B-A16C-1FE72D7D3C8C}" type="pres">
      <dgm:prSet presAssocID="{C7C39680-4656-4E36-BE35-56BECC389CBB}" presName="childText" presStyleLbl="bgAcc1" presStyleIdx="0" presStyleCnt="4">
        <dgm:presLayoutVars>
          <dgm:bulletEnabled val="1"/>
        </dgm:presLayoutVars>
      </dgm:prSet>
      <dgm:spPr/>
      <dgm:t>
        <a:bodyPr/>
        <a:lstStyle/>
        <a:p>
          <a:endParaRPr lang="en-GB"/>
        </a:p>
      </dgm:t>
    </dgm:pt>
    <dgm:pt modelId="{1BF7BFEB-A07E-441B-B460-F1626643AC54}" type="pres">
      <dgm:prSet presAssocID="{E39DBF6C-33D6-4D53-968B-30B215C16578}" presName="Name13" presStyleLbl="parChTrans1D2" presStyleIdx="1" presStyleCnt="4"/>
      <dgm:spPr/>
      <dgm:t>
        <a:bodyPr/>
        <a:lstStyle/>
        <a:p>
          <a:endParaRPr lang="en-GB"/>
        </a:p>
      </dgm:t>
    </dgm:pt>
    <dgm:pt modelId="{1B6BE68E-4B3E-4AB9-B55C-7C010151071F}" type="pres">
      <dgm:prSet presAssocID="{B7D1E458-51EA-4CF5-96BA-B899D5B1D8EF}" presName="childText" presStyleLbl="bgAcc1" presStyleIdx="1" presStyleCnt="4">
        <dgm:presLayoutVars>
          <dgm:bulletEnabled val="1"/>
        </dgm:presLayoutVars>
      </dgm:prSet>
      <dgm:spPr/>
      <dgm:t>
        <a:bodyPr/>
        <a:lstStyle/>
        <a:p>
          <a:endParaRPr lang="en-GB"/>
        </a:p>
      </dgm:t>
    </dgm:pt>
    <dgm:pt modelId="{A3875AF2-B348-435C-9706-5AC95374F485}" type="pres">
      <dgm:prSet presAssocID="{18403257-26E0-4741-82B4-AC7BEE2C96A1}" presName="root" presStyleCnt="0"/>
      <dgm:spPr/>
    </dgm:pt>
    <dgm:pt modelId="{3B85DE47-57F5-4ACB-92B5-F4E97A8BD48D}" type="pres">
      <dgm:prSet presAssocID="{18403257-26E0-4741-82B4-AC7BEE2C96A1}" presName="rootComposite" presStyleCnt="0"/>
      <dgm:spPr/>
    </dgm:pt>
    <dgm:pt modelId="{CBD688E7-8764-40FB-9952-24A153F67AC4}" type="pres">
      <dgm:prSet presAssocID="{18403257-26E0-4741-82B4-AC7BEE2C96A1}" presName="rootText" presStyleLbl="node1" presStyleIdx="1" presStyleCnt="2"/>
      <dgm:spPr/>
      <dgm:t>
        <a:bodyPr/>
        <a:lstStyle/>
        <a:p>
          <a:endParaRPr lang="en-GB"/>
        </a:p>
      </dgm:t>
    </dgm:pt>
    <dgm:pt modelId="{6320CAA3-35DD-4281-BA91-E90252843FEA}" type="pres">
      <dgm:prSet presAssocID="{18403257-26E0-4741-82B4-AC7BEE2C96A1}" presName="rootConnector" presStyleLbl="node1" presStyleIdx="1" presStyleCnt="2"/>
      <dgm:spPr/>
      <dgm:t>
        <a:bodyPr/>
        <a:lstStyle/>
        <a:p>
          <a:endParaRPr lang="en-GB"/>
        </a:p>
      </dgm:t>
    </dgm:pt>
    <dgm:pt modelId="{93719DFA-36C1-45AA-B2C1-B1FB7F7A25E4}" type="pres">
      <dgm:prSet presAssocID="{18403257-26E0-4741-82B4-AC7BEE2C96A1}" presName="childShape" presStyleCnt="0"/>
      <dgm:spPr/>
    </dgm:pt>
    <dgm:pt modelId="{503E4057-9F49-4A94-A298-7EFC116F568B}" type="pres">
      <dgm:prSet presAssocID="{55C2FE26-5B52-4D58-BE53-B7DCDE349F82}" presName="Name13" presStyleLbl="parChTrans1D2" presStyleIdx="2" presStyleCnt="4"/>
      <dgm:spPr/>
      <dgm:t>
        <a:bodyPr/>
        <a:lstStyle/>
        <a:p>
          <a:endParaRPr lang="en-GB"/>
        </a:p>
      </dgm:t>
    </dgm:pt>
    <dgm:pt modelId="{5A69E576-3929-4E64-8345-3724D4789A2F}" type="pres">
      <dgm:prSet presAssocID="{A80630DE-1CE5-4462-9F63-D71882321F77}" presName="childText" presStyleLbl="bgAcc1" presStyleIdx="2" presStyleCnt="4">
        <dgm:presLayoutVars>
          <dgm:bulletEnabled val="1"/>
        </dgm:presLayoutVars>
      </dgm:prSet>
      <dgm:spPr/>
      <dgm:t>
        <a:bodyPr/>
        <a:lstStyle/>
        <a:p>
          <a:endParaRPr lang="en-GB"/>
        </a:p>
      </dgm:t>
    </dgm:pt>
    <dgm:pt modelId="{F0242342-5E8A-461E-8044-BA3B5F888702}" type="pres">
      <dgm:prSet presAssocID="{ED6428A8-8AA1-464F-8DAC-7EB5E0E1EB35}" presName="Name13" presStyleLbl="parChTrans1D2" presStyleIdx="3" presStyleCnt="4"/>
      <dgm:spPr/>
      <dgm:t>
        <a:bodyPr/>
        <a:lstStyle/>
        <a:p>
          <a:endParaRPr lang="en-GB"/>
        </a:p>
      </dgm:t>
    </dgm:pt>
    <dgm:pt modelId="{D827D9BE-E12E-4F07-9652-59C2D0AA633B}" type="pres">
      <dgm:prSet presAssocID="{51F30036-8F86-4C1F-88E1-1020DFF9BF83}" presName="childText" presStyleLbl="bgAcc1" presStyleIdx="3" presStyleCnt="4">
        <dgm:presLayoutVars>
          <dgm:bulletEnabled val="1"/>
        </dgm:presLayoutVars>
      </dgm:prSet>
      <dgm:spPr/>
      <dgm:t>
        <a:bodyPr/>
        <a:lstStyle/>
        <a:p>
          <a:endParaRPr lang="en-GB"/>
        </a:p>
      </dgm:t>
    </dgm:pt>
  </dgm:ptLst>
  <dgm:cxnLst>
    <dgm:cxn modelId="{53F5E1FD-B06E-4949-A1BC-C47B0BC2052E}" srcId="{18403257-26E0-4741-82B4-AC7BEE2C96A1}" destId="{A80630DE-1CE5-4462-9F63-D71882321F77}" srcOrd="0" destOrd="0" parTransId="{55C2FE26-5B52-4D58-BE53-B7DCDE349F82}" sibTransId="{BFBE9E06-E802-4D07-9893-CF47F4D40BE4}"/>
    <dgm:cxn modelId="{653CB36B-5D2C-47A8-9EBF-35DFB7A15E79}" srcId="{D7AEA157-E0E0-449B-AD38-12E3F8308078}" destId="{C7C39680-4656-4E36-BE35-56BECC389CBB}" srcOrd="0" destOrd="0" parTransId="{6FC3D035-909E-45FE-A048-D1722DC933BF}" sibTransId="{0A907023-06AC-4BD9-BA24-617D5DB78687}"/>
    <dgm:cxn modelId="{329F974E-0ED2-4AA1-9F71-3924783E4B2A}" srcId="{AED13870-53FC-4FAA-A508-DC8B9D9C4CA0}" destId="{18403257-26E0-4741-82B4-AC7BEE2C96A1}" srcOrd="1" destOrd="0" parTransId="{4B5FF431-2FF7-45ED-89F0-C1637E3DC52D}" sibTransId="{3BF8B2B2-1B32-4F92-99D4-8B11B9C5CE83}"/>
    <dgm:cxn modelId="{612A993B-892F-45F5-B5A1-C3F9A39C80D2}" type="presOf" srcId="{B7D1E458-51EA-4CF5-96BA-B899D5B1D8EF}" destId="{1B6BE68E-4B3E-4AB9-B55C-7C010151071F}" srcOrd="0" destOrd="0" presId="urn:microsoft.com/office/officeart/2005/8/layout/hierarchy3"/>
    <dgm:cxn modelId="{0A1843B1-BDA7-451F-A16D-A9F54CCE6D8B}" type="presOf" srcId="{D7AEA157-E0E0-449B-AD38-12E3F8308078}" destId="{09C527CA-AD89-4438-A86F-A6B178854859}" srcOrd="0" destOrd="0" presId="urn:microsoft.com/office/officeart/2005/8/layout/hierarchy3"/>
    <dgm:cxn modelId="{19F0FF9D-7ADA-4CCC-A746-CF199227BB4F}" type="presOf" srcId="{E39DBF6C-33D6-4D53-968B-30B215C16578}" destId="{1BF7BFEB-A07E-441B-B460-F1626643AC54}" srcOrd="0" destOrd="0" presId="urn:microsoft.com/office/officeart/2005/8/layout/hierarchy3"/>
    <dgm:cxn modelId="{7D163F61-ED77-4F1F-BF62-709B077CAFC8}" type="presOf" srcId="{6FC3D035-909E-45FE-A048-D1722DC933BF}" destId="{8E7D0886-0D98-48CB-88C8-9971DE0B0997}" srcOrd="0" destOrd="0" presId="urn:microsoft.com/office/officeart/2005/8/layout/hierarchy3"/>
    <dgm:cxn modelId="{F8E732EF-5999-401F-B341-B4DF931CE069}" type="presOf" srcId="{51F30036-8F86-4C1F-88E1-1020DFF9BF83}" destId="{D827D9BE-E12E-4F07-9652-59C2D0AA633B}" srcOrd="0" destOrd="0" presId="urn:microsoft.com/office/officeart/2005/8/layout/hierarchy3"/>
    <dgm:cxn modelId="{F88A853C-BA47-45C8-A8F6-626E758F7D76}" srcId="{18403257-26E0-4741-82B4-AC7BEE2C96A1}" destId="{51F30036-8F86-4C1F-88E1-1020DFF9BF83}" srcOrd="1" destOrd="0" parTransId="{ED6428A8-8AA1-464F-8DAC-7EB5E0E1EB35}" sibTransId="{ABC19D2F-C2DB-434C-A16E-46B4BF2220CD}"/>
    <dgm:cxn modelId="{19346489-E856-41F5-B3FB-3456C2F5EEAC}" srcId="{AED13870-53FC-4FAA-A508-DC8B9D9C4CA0}" destId="{D7AEA157-E0E0-449B-AD38-12E3F8308078}" srcOrd="0" destOrd="0" parTransId="{A7507E6D-BD6B-4C99-991C-C73D8B8165C3}" sibTransId="{7A369B9F-0666-4512-84AE-E5B1FBB1BA5A}"/>
    <dgm:cxn modelId="{D27AD0A8-011B-4826-8A14-9CBCA431E844}" type="presOf" srcId="{55C2FE26-5B52-4D58-BE53-B7DCDE349F82}" destId="{503E4057-9F49-4A94-A298-7EFC116F568B}" srcOrd="0" destOrd="0" presId="urn:microsoft.com/office/officeart/2005/8/layout/hierarchy3"/>
    <dgm:cxn modelId="{51C2256B-19DC-4001-B85A-B6F47A8D9656}" type="presOf" srcId="{ED6428A8-8AA1-464F-8DAC-7EB5E0E1EB35}" destId="{F0242342-5E8A-461E-8044-BA3B5F888702}" srcOrd="0" destOrd="0" presId="urn:microsoft.com/office/officeart/2005/8/layout/hierarchy3"/>
    <dgm:cxn modelId="{3A147A35-6281-465D-86D6-1A1C3FBDA3FB}" type="presOf" srcId="{18403257-26E0-4741-82B4-AC7BEE2C96A1}" destId="{6320CAA3-35DD-4281-BA91-E90252843FEA}" srcOrd="1" destOrd="0" presId="urn:microsoft.com/office/officeart/2005/8/layout/hierarchy3"/>
    <dgm:cxn modelId="{768CC97C-8848-4B60-B8C1-945D27271C17}" type="presOf" srcId="{18403257-26E0-4741-82B4-AC7BEE2C96A1}" destId="{CBD688E7-8764-40FB-9952-24A153F67AC4}" srcOrd="0" destOrd="0" presId="urn:microsoft.com/office/officeart/2005/8/layout/hierarchy3"/>
    <dgm:cxn modelId="{94DC1D59-83DA-4743-8BFA-43DBBCA7B44F}" type="presOf" srcId="{A80630DE-1CE5-4462-9F63-D71882321F77}" destId="{5A69E576-3929-4E64-8345-3724D4789A2F}" srcOrd="0" destOrd="0" presId="urn:microsoft.com/office/officeart/2005/8/layout/hierarchy3"/>
    <dgm:cxn modelId="{CF48B769-ADDD-4FCE-B845-3E04C4B145FA}" type="presOf" srcId="{D7AEA157-E0E0-449B-AD38-12E3F8308078}" destId="{0D3B8F52-6EAF-4E98-BF7D-13E57FB4975D}" srcOrd="1" destOrd="0" presId="urn:microsoft.com/office/officeart/2005/8/layout/hierarchy3"/>
    <dgm:cxn modelId="{6F069FC9-A917-44D2-ACF3-100F8668B752}" type="presOf" srcId="{C7C39680-4656-4E36-BE35-56BECC389CBB}" destId="{EFDC74DC-9B05-445B-A16C-1FE72D7D3C8C}" srcOrd="0" destOrd="0" presId="urn:microsoft.com/office/officeart/2005/8/layout/hierarchy3"/>
    <dgm:cxn modelId="{B1D3CEA0-1A2D-4A16-87D3-C2EC54148ACE}" type="presOf" srcId="{AED13870-53FC-4FAA-A508-DC8B9D9C4CA0}" destId="{0EB53481-17A0-4B94-9D4D-F43D448EFF9D}" srcOrd="0" destOrd="0" presId="urn:microsoft.com/office/officeart/2005/8/layout/hierarchy3"/>
    <dgm:cxn modelId="{E8B50F84-C4A5-4F13-97F3-C655507E52B8}" srcId="{D7AEA157-E0E0-449B-AD38-12E3F8308078}" destId="{B7D1E458-51EA-4CF5-96BA-B899D5B1D8EF}" srcOrd="1" destOrd="0" parTransId="{E39DBF6C-33D6-4D53-968B-30B215C16578}" sibTransId="{34D58209-ACE2-4359-8FA5-818890E3D1C7}"/>
    <dgm:cxn modelId="{C5A83D01-6B30-4C4C-A589-0D7C4BC963CF}" type="presParOf" srcId="{0EB53481-17A0-4B94-9D4D-F43D448EFF9D}" destId="{3207712F-1F3D-42C8-8A2E-A9D8DD0466BE}" srcOrd="0" destOrd="0" presId="urn:microsoft.com/office/officeart/2005/8/layout/hierarchy3"/>
    <dgm:cxn modelId="{A95FBF5B-F145-405D-8A0D-10714E6750BC}" type="presParOf" srcId="{3207712F-1F3D-42C8-8A2E-A9D8DD0466BE}" destId="{36DB41C9-537C-480A-8CAA-54E5D277EBAD}" srcOrd="0" destOrd="0" presId="urn:microsoft.com/office/officeart/2005/8/layout/hierarchy3"/>
    <dgm:cxn modelId="{B647F1D6-3C38-4E83-9C9E-8DE46BE51DAE}" type="presParOf" srcId="{36DB41C9-537C-480A-8CAA-54E5D277EBAD}" destId="{09C527CA-AD89-4438-A86F-A6B178854859}" srcOrd="0" destOrd="0" presId="urn:microsoft.com/office/officeart/2005/8/layout/hierarchy3"/>
    <dgm:cxn modelId="{21CB9271-24A6-466E-A56A-E90FED8BC90E}" type="presParOf" srcId="{36DB41C9-537C-480A-8CAA-54E5D277EBAD}" destId="{0D3B8F52-6EAF-4E98-BF7D-13E57FB4975D}" srcOrd="1" destOrd="0" presId="urn:microsoft.com/office/officeart/2005/8/layout/hierarchy3"/>
    <dgm:cxn modelId="{B7F3A305-17D3-4970-958B-171C116BD45C}" type="presParOf" srcId="{3207712F-1F3D-42C8-8A2E-A9D8DD0466BE}" destId="{36DFB8DD-F44A-4C7B-935B-3B6CAFFC2463}" srcOrd="1" destOrd="0" presId="urn:microsoft.com/office/officeart/2005/8/layout/hierarchy3"/>
    <dgm:cxn modelId="{5077C2BA-BDCD-4BF1-AF90-08C8E747ABB1}" type="presParOf" srcId="{36DFB8DD-F44A-4C7B-935B-3B6CAFFC2463}" destId="{8E7D0886-0D98-48CB-88C8-9971DE0B0997}" srcOrd="0" destOrd="0" presId="urn:microsoft.com/office/officeart/2005/8/layout/hierarchy3"/>
    <dgm:cxn modelId="{3C219949-BC2A-4FE7-AE35-D0F704502DE1}" type="presParOf" srcId="{36DFB8DD-F44A-4C7B-935B-3B6CAFFC2463}" destId="{EFDC74DC-9B05-445B-A16C-1FE72D7D3C8C}" srcOrd="1" destOrd="0" presId="urn:microsoft.com/office/officeart/2005/8/layout/hierarchy3"/>
    <dgm:cxn modelId="{1721976B-3737-4BCA-A7D0-35857951B6D8}" type="presParOf" srcId="{36DFB8DD-F44A-4C7B-935B-3B6CAFFC2463}" destId="{1BF7BFEB-A07E-441B-B460-F1626643AC54}" srcOrd="2" destOrd="0" presId="urn:microsoft.com/office/officeart/2005/8/layout/hierarchy3"/>
    <dgm:cxn modelId="{55DAA644-AC48-4BF1-B1F0-5726EF836999}" type="presParOf" srcId="{36DFB8DD-F44A-4C7B-935B-3B6CAFFC2463}" destId="{1B6BE68E-4B3E-4AB9-B55C-7C010151071F}" srcOrd="3" destOrd="0" presId="urn:microsoft.com/office/officeart/2005/8/layout/hierarchy3"/>
    <dgm:cxn modelId="{F22734FE-EA48-4822-B932-6C6E38E67F7A}" type="presParOf" srcId="{0EB53481-17A0-4B94-9D4D-F43D448EFF9D}" destId="{A3875AF2-B348-435C-9706-5AC95374F485}" srcOrd="1" destOrd="0" presId="urn:microsoft.com/office/officeart/2005/8/layout/hierarchy3"/>
    <dgm:cxn modelId="{55DE8205-FB72-4A96-BD3B-9549E9B98305}" type="presParOf" srcId="{A3875AF2-B348-435C-9706-5AC95374F485}" destId="{3B85DE47-57F5-4ACB-92B5-F4E97A8BD48D}" srcOrd="0" destOrd="0" presId="urn:microsoft.com/office/officeart/2005/8/layout/hierarchy3"/>
    <dgm:cxn modelId="{F2DE4DD0-67F9-42E9-8531-B5147E471789}" type="presParOf" srcId="{3B85DE47-57F5-4ACB-92B5-F4E97A8BD48D}" destId="{CBD688E7-8764-40FB-9952-24A153F67AC4}" srcOrd="0" destOrd="0" presId="urn:microsoft.com/office/officeart/2005/8/layout/hierarchy3"/>
    <dgm:cxn modelId="{729CAD6A-D95D-4F25-8E2B-C6084D4DFB0F}" type="presParOf" srcId="{3B85DE47-57F5-4ACB-92B5-F4E97A8BD48D}" destId="{6320CAA3-35DD-4281-BA91-E90252843FEA}" srcOrd="1" destOrd="0" presId="urn:microsoft.com/office/officeart/2005/8/layout/hierarchy3"/>
    <dgm:cxn modelId="{C227E6EA-C725-4733-9368-7BB5011965DE}" type="presParOf" srcId="{A3875AF2-B348-435C-9706-5AC95374F485}" destId="{93719DFA-36C1-45AA-B2C1-B1FB7F7A25E4}" srcOrd="1" destOrd="0" presId="urn:microsoft.com/office/officeart/2005/8/layout/hierarchy3"/>
    <dgm:cxn modelId="{51A65582-C625-4B18-87E9-A018B2FD666E}" type="presParOf" srcId="{93719DFA-36C1-45AA-B2C1-B1FB7F7A25E4}" destId="{503E4057-9F49-4A94-A298-7EFC116F568B}" srcOrd="0" destOrd="0" presId="urn:microsoft.com/office/officeart/2005/8/layout/hierarchy3"/>
    <dgm:cxn modelId="{7A054DF7-F649-48B4-931C-FDCD31798E06}" type="presParOf" srcId="{93719DFA-36C1-45AA-B2C1-B1FB7F7A25E4}" destId="{5A69E576-3929-4E64-8345-3724D4789A2F}" srcOrd="1" destOrd="0" presId="urn:microsoft.com/office/officeart/2005/8/layout/hierarchy3"/>
    <dgm:cxn modelId="{02C7B60A-1AD7-457E-8468-F644B107FB89}" type="presParOf" srcId="{93719DFA-36C1-45AA-B2C1-B1FB7F7A25E4}" destId="{F0242342-5E8A-461E-8044-BA3B5F888702}" srcOrd="2" destOrd="0" presId="urn:microsoft.com/office/officeart/2005/8/layout/hierarchy3"/>
    <dgm:cxn modelId="{DFB49FFB-39A9-472B-A612-47C889232413}" type="presParOf" srcId="{93719DFA-36C1-45AA-B2C1-B1FB7F7A25E4}" destId="{D827D9BE-E12E-4F07-9652-59C2D0AA633B}"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65659E-1A30-45FC-86AF-4FD0183DBBA6}" type="doc">
      <dgm:prSet loTypeId="urn:microsoft.com/office/officeart/2005/8/layout/arrow1" loCatId="relationship" qsTypeId="urn:microsoft.com/office/officeart/2005/8/quickstyle/simple1" qsCatId="simple" csTypeId="urn:microsoft.com/office/officeart/2005/8/colors/colorful2" csCatId="colorful" phldr="1"/>
      <dgm:spPr/>
      <dgm:t>
        <a:bodyPr/>
        <a:lstStyle/>
        <a:p>
          <a:endParaRPr lang="en-GB"/>
        </a:p>
      </dgm:t>
    </dgm:pt>
    <dgm:pt modelId="{0E5EDAE5-5E0A-4819-8047-3D21211FDE6A}">
      <dgm:prSet phldrT="[Text]"/>
      <dgm:spPr/>
      <dgm:t>
        <a:bodyPr/>
        <a:lstStyle/>
        <a:p>
          <a:r>
            <a:rPr lang="en-GB" dirty="0" smtClean="0"/>
            <a:t>Intrusion Detection System (IDS</a:t>
          </a:r>
          <a:endParaRPr lang="en-GB" dirty="0"/>
        </a:p>
      </dgm:t>
    </dgm:pt>
    <dgm:pt modelId="{8E537EEE-65A0-4213-B6B6-795C681C9759}" type="parTrans" cxnId="{B302F149-C1F9-4E7C-A289-864918027EA9}">
      <dgm:prSet/>
      <dgm:spPr/>
      <dgm:t>
        <a:bodyPr/>
        <a:lstStyle/>
        <a:p>
          <a:endParaRPr lang="en-GB"/>
        </a:p>
      </dgm:t>
    </dgm:pt>
    <dgm:pt modelId="{0D9CD182-203D-43D4-ABB5-632364FEF721}" type="sibTrans" cxnId="{B302F149-C1F9-4E7C-A289-864918027EA9}">
      <dgm:prSet/>
      <dgm:spPr/>
      <dgm:t>
        <a:bodyPr/>
        <a:lstStyle/>
        <a:p>
          <a:endParaRPr lang="en-GB"/>
        </a:p>
      </dgm:t>
    </dgm:pt>
    <dgm:pt modelId="{C18478E9-35DF-4DB9-AC9E-54B31B5A88D1}">
      <dgm:prSet phldrT="[Text]"/>
      <dgm:spPr/>
      <dgm:t>
        <a:bodyPr/>
        <a:lstStyle/>
        <a:p>
          <a:r>
            <a:rPr lang="en-GB" dirty="0" smtClean="0"/>
            <a:t>Intrusion Prevention System (IPS)</a:t>
          </a:r>
          <a:endParaRPr lang="en-GB" dirty="0"/>
        </a:p>
      </dgm:t>
    </dgm:pt>
    <dgm:pt modelId="{B976ADA3-039B-4927-B38B-0699A654E367}" type="parTrans" cxnId="{337C3043-A108-4BE0-A159-AD6AED0A28CA}">
      <dgm:prSet/>
      <dgm:spPr/>
      <dgm:t>
        <a:bodyPr/>
        <a:lstStyle/>
        <a:p>
          <a:endParaRPr lang="en-GB"/>
        </a:p>
      </dgm:t>
    </dgm:pt>
    <dgm:pt modelId="{0E779729-8887-4EC3-B05C-A0836A78F036}" type="sibTrans" cxnId="{337C3043-A108-4BE0-A159-AD6AED0A28CA}">
      <dgm:prSet/>
      <dgm:spPr/>
      <dgm:t>
        <a:bodyPr/>
        <a:lstStyle/>
        <a:p>
          <a:endParaRPr lang="en-GB"/>
        </a:p>
      </dgm:t>
    </dgm:pt>
    <dgm:pt modelId="{BD20B609-46BC-4B4B-B338-F4E049881E33}" type="pres">
      <dgm:prSet presAssocID="{CD65659E-1A30-45FC-86AF-4FD0183DBBA6}" presName="cycle" presStyleCnt="0">
        <dgm:presLayoutVars>
          <dgm:dir/>
          <dgm:resizeHandles val="exact"/>
        </dgm:presLayoutVars>
      </dgm:prSet>
      <dgm:spPr/>
      <dgm:t>
        <a:bodyPr/>
        <a:lstStyle/>
        <a:p>
          <a:endParaRPr lang="en-GB"/>
        </a:p>
      </dgm:t>
    </dgm:pt>
    <dgm:pt modelId="{80D6FD88-E987-4151-B592-CCE97C5E3DED}" type="pres">
      <dgm:prSet presAssocID="{0E5EDAE5-5E0A-4819-8047-3D21211FDE6A}" presName="arrow" presStyleLbl="node1" presStyleIdx="0" presStyleCnt="2">
        <dgm:presLayoutVars>
          <dgm:bulletEnabled val="1"/>
        </dgm:presLayoutVars>
      </dgm:prSet>
      <dgm:spPr/>
      <dgm:t>
        <a:bodyPr/>
        <a:lstStyle/>
        <a:p>
          <a:endParaRPr lang="en-GB"/>
        </a:p>
      </dgm:t>
    </dgm:pt>
    <dgm:pt modelId="{E09F754A-F6AF-4E58-867B-0330FEC664D6}" type="pres">
      <dgm:prSet presAssocID="{C18478E9-35DF-4DB9-AC9E-54B31B5A88D1}" presName="arrow" presStyleLbl="node1" presStyleIdx="1" presStyleCnt="2">
        <dgm:presLayoutVars>
          <dgm:bulletEnabled val="1"/>
        </dgm:presLayoutVars>
      </dgm:prSet>
      <dgm:spPr/>
      <dgm:t>
        <a:bodyPr/>
        <a:lstStyle/>
        <a:p>
          <a:endParaRPr lang="en-GB"/>
        </a:p>
      </dgm:t>
    </dgm:pt>
  </dgm:ptLst>
  <dgm:cxnLst>
    <dgm:cxn modelId="{B302F149-C1F9-4E7C-A289-864918027EA9}" srcId="{CD65659E-1A30-45FC-86AF-4FD0183DBBA6}" destId="{0E5EDAE5-5E0A-4819-8047-3D21211FDE6A}" srcOrd="0" destOrd="0" parTransId="{8E537EEE-65A0-4213-B6B6-795C681C9759}" sibTransId="{0D9CD182-203D-43D4-ABB5-632364FEF721}"/>
    <dgm:cxn modelId="{8D29CF5E-217D-439A-BBAA-12D14C044C69}" type="presOf" srcId="{0E5EDAE5-5E0A-4819-8047-3D21211FDE6A}" destId="{80D6FD88-E987-4151-B592-CCE97C5E3DED}" srcOrd="0" destOrd="0" presId="urn:microsoft.com/office/officeart/2005/8/layout/arrow1"/>
    <dgm:cxn modelId="{337C3043-A108-4BE0-A159-AD6AED0A28CA}" srcId="{CD65659E-1A30-45FC-86AF-4FD0183DBBA6}" destId="{C18478E9-35DF-4DB9-AC9E-54B31B5A88D1}" srcOrd="1" destOrd="0" parTransId="{B976ADA3-039B-4927-B38B-0699A654E367}" sibTransId="{0E779729-8887-4EC3-B05C-A0836A78F036}"/>
    <dgm:cxn modelId="{2E72D568-AFF0-4B41-BA98-8CBD1AB1ED93}" type="presOf" srcId="{CD65659E-1A30-45FC-86AF-4FD0183DBBA6}" destId="{BD20B609-46BC-4B4B-B338-F4E049881E33}" srcOrd="0" destOrd="0" presId="urn:microsoft.com/office/officeart/2005/8/layout/arrow1"/>
    <dgm:cxn modelId="{33C5F9D1-B41F-4331-A1EA-0BC97C3EFFBA}" type="presOf" srcId="{C18478E9-35DF-4DB9-AC9E-54B31B5A88D1}" destId="{E09F754A-F6AF-4E58-867B-0330FEC664D6}" srcOrd="0" destOrd="0" presId="urn:microsoft.com/office/officeart/2005/8/layout/arrow1"/>
    <dgm:cxn modelId="{A1F597FA-113F-4BB2-86C0-1F83D138D586}" type="presParOf" srcId="{BD20B609-46BC-4B4B-B338-F4E049881E33}" destId="{80D6FD88-E987-4151-B592-CCE97C5E3DED}" srcOrd="0" destOrd="0" presId="urn:microsoft.com/office/officeart/2005/8/layout/arrow1"/>
    <dgm:cxn modelId="{045A11F5-1E0F-459D-A3E2-0CE49C9FC6DE}" type="presParOf" srcId="{BD20B609-46BC-4B4B-B338-F4E049881E33}" destId="{E09F754A-F6AF-4E58-867B-0330FEC664D6}" srcOrd="1" destOrd="0" presId="urn:microsoft.com/office/officeart/2005/8/layout/arrow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2BD0806-66F6-47B4-8AFB-7341D8CD0F58}" type="doc">
      <dgm:prSet loTypeId="urn:microsoft.com/office/officeart/2005/8/layout/pList2#1" loCatId="list" qsTypeId="urn:microsoft.com/office/officeart/2005/8/quickstyle/simple1" qsCatId="simple" csTypeId="urn:microsoft.com/office/officeart/2005/8/colors/colorful3" csCatId="colorful" phldr="1"/>
      <dgm:spPr/>
    </dgm:pt>
    <dgm:pt modelId="{3426A0C7-F167-4CF6-9C9F-9D14AD595188}">
      <dgm:prSet phldrT="[Text]" custT="1"/>
      <dgm:spPr/>
      <dgm:t>
        <a:bodyPr/>
        <a:lstStyle/>
        <a:p>
          <a:r>
            <a:rPr lang="en-US" sz="2000" dirty="0" smtClean="0">
              <a:solidFill>
                <a:schemeClr val="accent4">
                  <a:lumMod val="10000"/>
                </a:schemeClr>
              </a:solidFill>
            </a:rPr>
            <a:t>Personal Computers</a:t>
          </a:r>
          <a:endParaRPr lang="en-US" sz="2000" dirty="0">
            <a:solidFill>
              <a:schemeClr val="accent4">
                <a:lumMod val="10000"/>
              </a:schemeClr>
            </a:solidFill>
          </a:endParaRPr>
        </a:p>
      </dgm:t>
    </dgm:pt>
    <dgm:pt modelId="{F2821F39-A2AD-4EF7-A3D6-6C6EE6548498}" type="parTrans" cxnId="{21682526-B44F-4DD2-8240-635B26AC4167}">
      <dgm:prSet/>
      <dgm:spPr/>
      <dgm:t>
        <a:bodyPr/>
        <a:lstStyle/>
        <a:p>
          <a:endParaRPr lang="en-US" sz="1600">
            <a:solidFill>
              <a:schemeClr val="accent4">
                <a:lumMod val="10000"/>
              </a:schemeClr>
            </a:solidFill>
          </a:endParaRPr>
        </a:p>
      </dgm:t>
    </dgm:pt>
    <dgm:pt modelId="{EA98493D-970F-4691-9508-8ED905198026}" type="sibTrans" cxnId="{21682526-B44F-4DD2-8240-635B26AC4167}">
      <dgm:prSet/>
      <dgm:spPr/>
      <dgm:t>
        <a:bodyPr/>
        <a:lstStyle/>
        <a:p>
          <a:endParaRPr lang="en-US" sz="1600">
            <a:solidFill>
              <a:schemeClr val="accent4">
                <a:lumMod val="10000"/>
              </a:schemeClr>
            </a:solidFill>
          </a:endParaRPr>
        </a:p>
      </dgm:t>
    </dgm:pt>
    <dgm:pt modelId="{D05E01FD-FDA3-4FBD-9637-4BE4BFF9E76D}">
      <dgm:prSet phldrT="[Text]" custT="1"/>
      <dgm:spPr/>
      <dgm:t>
        <a:bodyPr/>
        <a:lstStyle/>
        <a:p>
          <a:r>
            <a:rPr lang="en-US" sz="2000" dirty="0" smtClean="0">
              <a:solidFill>
                <a:schemeClr val="accent4">
                  <a:lumMod val="10000"/>
                </a:schemeClr>
              </a:solidFill>
            </a:rPr>
            <a:t>Peripherals i.e. printers, scanners, IPods, etc.</a:t>
          </a:r>
          <a:endParaRPr lang="en-US" sz="2000" dirty="0">
            <a:solidFill>
              <a:schemeClr val="accent4">
                <a:lumMod val="10000"/>
              </a:schemeClr>
            </a:solidFill>
          </a:endParaRPr>
        </a:p>
      </dgm:t>
    </dgm:pt>
    <dgm:pt modelId="{3D24F7E9-C222-403A-8304-3CD79E81AFA1}" type="parTrans" cxnId="{A3958FD9-1EE9-490C-9754-1681F488EDEA}">
      <dgm:prSet/>
      <dgm:spPr/>
      <dgm:t>
        <a:bodyPr/>
        <a:lstStyle/>
        <a:p>
          <a:endParaRPr lang="en-US" sz="1600">
            <a:solidFill>
              <a:schemeClr val="accent4">
                <a:lumMod val="10000"/>
              </a:schemeClr>
            </a:solidFill>
          </a:endParaRPr>
        </a:p>
      </dgm:t>
    </dgm:pt>
    <dgm:pt modelId="{FC486BCD-23B8-4617-B508-EF4321AEA489}" type="sibTrans" cxnId="{A3958FD9-1EE9-490C-9754-1681F488EDEA}">
      <dgm:prSet/>
      <dgm:spPr/>
      <dgm:t>
        <a:bodyPr/>
        <a:lstStyle/>
        <a:p>
          <a:endParaRPr lang="en-US" sz="1600">
            <a:solidFill>
              <a:schemeClr val="accent4">
                <a:lumMod val="10000"/>
              </a:schemeClr>
            </a:solidFill>
          </a:endParaRPr>
        </a:p>
      </dgm:t>
    </dgm:pt>
    <dgm:pt modelId="{1448BCAB-92D1-411A-97A1-910A993F2784}">
      <dgm:prSet phldrT="[Text]" custT="1"/>
      <dgm:spPr/>
      <dgm:t>
        <a:bodyPr/>
        <a:lstStyle/>
        <a:p>
          <a:r>
            <a:rPr lang="en-US" sz="2000" dirty="0" smtClean="0">
              <a:solidFill>
                <a:schemeClr val="accent4">
                  <a:lumMod val="10000"/>
                </a:schemeClr>
              </a:solidFill>
            </a:rPr>
            <a:t>Entire Networks i.e. LAN,WAN, Wireless, etc.</a:t>
          </a:r>
          <a:endParaRPr lang="en-US" sz="2000" dirty="0">
            <a:solidFill>
              <a:schemeClr val="accent4">
                <a:lumMod val="10000"/>
              </a:schemeClr>
            </a:solidFill>
          </a:endParaRPr>
        </a:p>
      </dgm:t>
    </dgm:pt>
    <dgm:pt modelId="{7F58C314-CE4A-4A5C-AD87-C0698F0FC91E}" type="parTrans" cxnId="{73CF14B6-7202-4142-9A2B-FCC7FCB2AEDE}">
      <dgm:prSet/>
      <dgm:spPr/>
      <dgm:t>
        <a:bodyPr/>
        <a:lstStyle/>
        <a:p>
          <a:endParaRPr lang="en-US" sz="1600">
            <a:solidFill>
              <a:schemeClr val="accent4">
                <a:lumMod val="10000"/>
              </a:schemeClr>
            </a:solidFill>
          </a:endParaRPr>
        </a:p>
      </dgm:t>
    </dgm:pt>
    <dgm:pt modelId="{489F062B-16C9-4ED6-B72E-AF12FA44A198}" type="sibTrans" cxnId="{73CF14B6-7202-4142-9A2B-FCC7FCB2AEDE}">
      <dgm:prSet/>
      <dgm:spPr/>
      <dgm:t>
        <a:bodyPr/>
        <a:lstStyle/>
        <a:p>
          <a:endParaRPr lang="en-US" sz="1600">
            <a:solidFill>
              <a:schemeClr val="accent4">
                <a:lumMod val="10000"/>
              </a:schemeClr>
            </a:solidFill>
          </a:endParaRPr>
        </a:p>
      </dgm:t>
    </dgm:pt>
    <dgm:pt modelId="{AF696DE8-1797-426D-AFD0-DAF62B112544}" type="pres">
      <dgm:prSet presAssocID="{32BD0806-66F6-47B4-8AFB-7341D8CD0F58}" presName="Name0" presStyleCnt="0">
        <dgm:presLayoutVars>
          <dgm:dir/>
          <dgm:resizeHandles val="exact"/>
        </dgm:presLayoutVars>
      </dgm:prSet>
      <dgm:spPr/>
    </dgm:pt>
    <dgm:pt modelId="{A5324BAB-6622-4A85-BA9B-25098FAC2974}" type="pres">
      <dgm:prSet presAssocID="{32BD0806-66F6-47B4-8AFB-7341D8CD0F58}" presName="bkgdShp" presStyleLbl="alignAccFollowNode1" presStyleIdx="0" presStyleCnt="1" custLinFactNeighborY="-12500"/>
      <dgm:spPr/>
    </dgm:pt>
    <dgm:pt modelId="{5D12E63C-6929-4603-B998-D602309D858E}" type="pres">
      <dgm:prSet presAssocID="{32BD0806-66F6-47B4-8AFB-7341D8CD0F58}" presName="linComp" presStyleCnt="0"/>
      <dgm:spPr/>
    </dgm:pt>
    <dgm:pt modelId="{3B2A60AA-6F8D-483D-9AA7-7655095F76FE}" type="pres">
      <dgm:prSet presAssocID="{3426A0C7-F167-4CF6-9C9F-9D14AD595188}" presName="compNode" presStyleCnt="0"/>
      <dgm:spPr/>
    </dgm:pt>
    <dgm:pt modelId="{5B4CA499-918F-4682-A06B-34A27D628244}" type="pres">
      <dgm:prSet presAssocID="{3426A0C7-F167-4CF6-9C9F-9D14AD595188}" presName="node" presStyleLbl="node1" presStyleIdx="0" presStyleCnt="3">
        <dgm:presLayoutVars>
          <dgm:bulletEnabled val="1"/>
        </dgm:presLayoutVars>
      </dgm:prSet>
      <dgm:spPr/>
      <dgm:t>
        <a:bodyPr/>
        <a:lstStyle/>
        <a:p>
          <a:endParaRPr lang="en-US"/>
        </a:p>
      </dgm:t>
    </dgm:pt>
    <dgm:pt modelId="{66505C41-8E35-4956-85E8-E589CDC907F6}" type="pres">
      <dgm:prSet presAssocID="{3426A0C7-F167-4CF6-9C9F-9D14AD595188}" presName="invisiNode" presStyleLbl="node1" presStyleIdx="0" presStyleCnt="3"/>
      <dgm:spPr/>
    </dgm:pt>
    <dgm:pt modelId="{7CE5DF7B-E564-462E-8366-B0585D92653C}" type="pres">
      <dgm:prSet presAssocID="{3426A0C7-F167-4CF6-9C9F-9D14AD595188}" presName="imagNode" presStyleLbl="fgImgPlace1" presStyleIdx="0" presStyleCnt="3"/>
      <dgm:spPr>
        <a:blipFill rotWithShape="0">
          <a:blip xmlns:r="http://schemas.openxmlformats.org/officeDocument/2006/relationships" r:embed="rId1"/>
          <a:stretch>
            <a:fillRect/>
          </a:stretch>
        </a:blipFill>
      </dgm:spPr>
    </dgm:pt>
    <dgm:pt modelId="{567E08BD-8FC9-450B-B553-C03B0A44DED1}" type="pres">
      <dgm:prSet presAssocID="{EA98493D-970F-4691-9508-8ED905198026}" presName="sibTrans" presStyleLbl="sibTrans2D1" presStyleIdx="0" presStyleCnt="0"/>
      <dgm:spPr/>
      <dgm:t>
        <a:bodyPr/>
        <a:lstStyle/>
        <a:p>
          <a:endParaRPr lang="en-US"/>
        </a:p>
      </dgm:t>
    </dgm:pt>
    <dgm:pt modelId="{4961C2C8-D563-47C9-A4BD-99B0961A5BDC}" type="pres">
      <dgm:prSet presAssocID="{D05E01FD-FDA3-4FBD-9637-4BE4BFF9E76D}" presName="compNode" presStyleCnt="0"/>
      <dgm:spPr/>
    </dgm:pt>
    <dgm:pt modelId="{586A57D4-FB41-4993-AC19-CFF7C5BF1323}" type="pres">
      <dgm:prSet presAssocID="{D05E01FD-FDA3-4FBD-9637-4BE4BFF9E76D}" presName="node" presStyleLbl="node1" presStyleIdx="1" presStyleCnt="3">
        <dgm:presLayoutVars>
          <dgm:bulletEnabled val="1"/>
        </dgm:presLayoutVars>
      </dgm:prSet>
      <dgm:spPr/>
      <dgm:t>
        <a:bodyPr/>
        <a:lstStyle/>
        <a:p>
          <a:endParaRPr lang="en-US"/>
        </a:p>
      </dgm:t>
    </dgm:pt>
    <dgm:pt modelId="{9B73DE02-AD1F-4B8D-ACA7-6FCA3F9CC664}" type="pres">
      <dgm:prSet presAssocID="{D05E01FD-FDA3-4FBD-9637-4BE4BFF9E76D}" presName="invisiNode" presStyleLbl="node1" presStyleIdx="1" presStyleCnt="3"/>
      <dgm:spPr/>
    </dgm:pt>
    <dgm:pt modelId="{40479779-3754-4421-BDF7-02B8E365D93A}" type="pres">
      <dgm:prSet presAssocID="{D05E01FD-FDA3-4FBD-9637-4BE4BFF9E76D}" presName="imagNode" presStyleLbl="fgImgPlace1" presStyleIdx="1" presStyleCnt="3"/>
      <dgm:spPr>
        <a:blipFill rotWithShape="0">
          <a:blip xmlns:r="http://schemas.openxmlformats.org/officeDocument/2006/relationships" r:embed="rId2"/>
          <a:stretch>
            <a:fillRect/>
          </a:stretch>
        </a:blipFill>
      </dgm:spPr>
    </dgm:pt>
    <dgm:pt modelId="{3A1D8019-83B3-424A-B03A-B96B11EDD14F}" type="pres">
      <dgm:prSet presAssocID="{FC486BCD-23B8-4617-B508-EF4321AEA489}" presName="sibTrans" presStyleLbl="sibTrans2D1" presStyleIdx="0" presStyleCnt="0"/>
      <dgm:spPr/>
      <dgm:t>
        <a:bodyPr/>
        <a:lstStyle/>
        <a:p>
          <a:endParaRPr lang="en-US"/>
        </a:p>
      </dgm:t>
    </dgm:pt>
    <dgm:pt modelId="{5B5CA7F6-FB63-4B69-A946-C882A90C9FD0}" type="pres">
      <dgm:prSet presAssocID="{1448BCAB-92D1-411A-97A1-910A993F2784}" presName="compNode" presStyleCnt="0"/>
      <dgm:spPr/>
    </dgm:pt>
    <dgm:pt modelId="{22868002-DA4B-4358-ABC9-9C22940E0907}" type="pres">
      <dgm:prSet presAssocID="{1448BCAB-92D1-411A-97A1-910A993F2784}" presName="node" presStyleLbl="node1" presStyleIdx="2" presStyleCnt="3">
        <dgm:presLayoutVars>
          <dgm:bulletEnabled val="1"/>
        </dgm:presLayoutVars>
      </dgm:prSet>
      <dgm:spPr/>
      <dgm:t>
        <a:bodyPr/>
        <a:lstStyle/>
        <a:p>
          <a:endParaRPr lang="en-US"/>
        </a:p>
      </dgm:t>
    </dgm:pt>
    <dgm:pt modelId="{695E3F63-8F42-4787-9459-A737BDDB2E27}" type="pres">
      <dgm:prSet presAssocID="{1448BCAB-92D1-411A-97A1-910A993F2784}" presName="invisiNode" presStyleLbl="node1" presStyleIdx="2" presStyleCnt="3"/>
      <dgm:spPr/>
    </dgm:pt>
    <dgm:pt modelId="{B91C5AC9-6241-4DB9-AC62-E87EFD713330}" type="pres">
      <dgm:prSet presAssocID="{1448BCAB-92D1-411A-97A1-910A993F2784}" presName="imagNode" presStyleLbl="fgImgPlace1" presStyleIdx="2" presStyleCnt="3"/>
      <dgm:spPr>
        <a:blipFill rotWithShape="0">
          <a:blip xmlns:r="http://schemas.openxmlformats.org/officeDocument/2006/relationships" r:embed="rId3"/>
          <a:stretch>
            <a:fillRect/>
          </a:stretch>
        </a:blipFill>
      </dgm:spPr>
    </dgm:pt>
  </dgm:ptLst>
  <dgm:cxnLst>
    <dgm:cxn modelId="{0C2CE729-50E2-4003-90AE-77661A785167}" type="presOf" srcId="{3426A0C7-F167-4CF6-9C9F-9D14AD595188}" destId="{5B4CA499-918F-4682-A06B-34A27D628244}" srcOrd="0" destOrd="0" presId="urn:microsoft.com/office/officeart/2005/8/layout/pList2#1"/>
    <dgm:cxn modelId="{764EC117-5B1E-4CE0-9F30-E817AF439650}" type="presOf" srcId="{FC486BCD-23B8-4617-B508-EF4321AEA489}" destId="{3A1D8019-83B3-424A-B03A-B96B11EDD14F}" srcOrd="0" destOrd="0" presId="urn:microsoft.com/office/officeart/2005/8/layout/pList2#1"/>
    <dgm:cxn modelId="{52DA6D4F-E447-498D-BE19-46091775DDBF}" type="presOf" srcId="{32BD0806-66F6-47B4-8AFB-7341D8CD0F58}" destId="{AF696DE8-1797-426D-AFD0-DAF62B112544}" srcOrd="0" destOrd="0" presId="urn:microsoft.com/office/officeart/2005/8/layout/pList2#1"/>
    <dgm:cxn modelId="{91B24679-30A9-49A3-959B-BA913972DCC0}" type="presOf" srcId="{EA98493D-970F-4691-9508-8ED905198026}" destId="{567E08BD-8FC9-450B-B553-C03B0A44DED1}" srcOrd="0" destOrd="0" presId="urn:microsoft.com/office/officeart/2005/8/layout/pList2#1"/>
    <dgm:cxn modelId="{73CF14B6-7202-4142-9A2B-FCC7FCB2AEDE}" srcId="{32BD0806-66F6-47B4-8AFB-7341D8CD0F58}" destId="{1448BCAB-92D1-411A-97A1-910A993F2784}" srcOrd="2" destOrd="0" parTransId="{7F58C314-CE4A-4A5C-AD87-C0698F0FC91E}" sibTransId="{489F062B-16C9-4ED6-B72E-AF12FA44A198}"/>
    <dgm:cxn modelId="{FFBEE3D5-5D78-45D7-A487-098E89DD1A31}" type="presOf" srcId="{D05E01FD-FDA3-4FBD-9637-4BE4BFF9E76D}" destId="{586A57D4-FB41-4993-AC19-CFF7C5BF1323}" srcOrd="0" destOrd="0" presId="urn:microsoft.com/office/officeart/2005/8/layout/pList2#1"/>
    <dgm:cxn modelId="{A3958FD9-1EE9-490C-9754-1681F488EDEA}" srcId="{32BD0806-66F6-47B4-8AFB-7341D8CD0F58}" destId="{D05E01FD-FDA3-4FBD-9637-4BE4BFF9E76D}" srcOrd="1" destOrd="0" parTransId="{3D24F7E9-C222-403A-8304-3CD79E81AFA1}" sibTransId="{FC486BCD-23B8-4617-B508-EF4321AEA489}"/>
    <dgm:cxn modelId="{0AE644D4-E0E6-4F36-8F6A-F178848F2E53}" type="presOf" srcId="{1448BCAB-92D1-411A-97A1-910A993F2784}" destId="{22868002-DA4B-4358-ABC9-9C22940E0907}" srcOrd="0" destOrd="0" presId="urn:microsoft.com/office/officeart/2005/8/layout/pList2#1"/>
    <dgm:cxn modelId="{21682526-B44F-4DD2-8240-635B26AC4167}" srcId="{32BD0806-66F6-47B4-8AFB-7341D8CD0F58}" destId="{3426A0C7-F167-4CF6-9C9F-9D14AD595188}" srcOrd="0" destOrd="0" parTransId="{F2821F39-A2AD-4EF7-A3D6-6C6EE6548498}" sibTransId="{EA98493D-970F-4691-9508-8ED905198026}"/>
    <dgm:cxn modelId="{E8864C1E-9478-402B-817C-1B4EBED045E7}" type="presParOf" srcId="{AF696DE8-1797-426D-AFD0-DAF62B112544}" destId="{A5324BAB-6622-4A85-BA9B-25098FAC2974}" srcOrd="0" destOrd="0" presId="urn:microsoft.com/office/officeart/2005/8/layout/pList2#1"/>
    <dgm:cxn modelId="{A4E5037D-4834-4237-9F79-A8B071EC0071}" type="presParOf" srcId="{AF696DE8-1797-426D-AFD0-DAF62B112544}" destId="{5D12E63C-6929-4603-B998-D602309D858E}" srcOrd="1" destOrd="0" presId="urn:microsoft.com/office/officeart/2005/8/layout/pList2#1"/>
    <dgm:cxn modelId="{2FB3FAC0-7EC7-44C8-9927-E9088E032F3B}" type="presParOf" srcId="{5D12E63C-6929-4603-B998-D602309D858E}" destId="{3B2A60AA-6F8D-483D-9AA7-7655095F76FE}" srcOrd="0" destOrd="0" presId="urn:microsoft.com/office/officeart/2005/8/layout/pList2#1"/>
    <dgm:cxn modelId="{EE4A3A6C-D794-4167-8DC4-10EE50740166}" type="presParOf" srcId="{3B2A60AA-6F8D-483D-9AA7-7655095F76FE}" destId="{5B4CA499-918F-4682-A06B-34A27D628244}" srcOrd="0" destOrd="0" presId="urn:microsoft.com/office/officeart/2005/8/layout/pList2#1"/>
    <dgm:cxn modelId="{3773C97F-6DF3-4C6B-9321-2EB1F7C46AF5}" type="presParOf" srcId="{3B2A60AA-6F8D-483D-9AA7-7655095F76FE}" destId="{66505C41-8E35-4956-85E8-E589CDC907F6}" srcOrd="1" destOrd="0" presId="urn:microsoft.com/office/officeart/2005/8/layout/pList2#1"/>
    <dgm:cxn modelId="{8F36CB5C-AC5A-432A-92CE-7FDE6E0E605D}" type="presParOf" srcId="{3B2A60AA-6F8D-483D-9AA7-7655095F76FE}" destId="{7CE5DF7B-E564-462E-8366-B0585D92653C}" srcOrd="2" destOrd="0" presId="urn:microsoft.com/office/officeart/2005/8/layout/pList2#1"/>
    <dgm:cxn modelId="{EFA3CBED-CF2F-42B9-9F73-0B956E036E38}" type="presParOf" srcId="{5D12E63C-6929-4603-B998-D602309D858E}" destId="{567E08BD-8FC9-450B-B553-C03B0A44DED1}" srcOrd="1" destOrd="0" presId="urn:microsoft.com/office/officeart/2005/8/layout/pList2#1"/>
    <dgm:cxn modelId="{E84626E4-8B48-4549-88A2-C09F06C5A0A0}" type="presParOf" srcId="{5D12E63C-6929-4603-B998-D602309D858E}" destId="{4961C2C8-D563-47C9-A4BD-99B0961A5BDC}" srcOrd="2" destOrd="0" presId="urn:microsoft.com/office/officeart/2005/8/layout/pList2#1"/>
    <dgm:cxn modelId="{51D46DD2-E9F0-428E-9DCF-EC6B1A2241DF}" type="presParOf" srcId="{4961C2C8-D563-47C9-A4BD-99B0961A5BDC}" destId="{586A57D4-FB41-4993-AC19-CFF7C5BF1323}" srcOrd="0" destOrd="0" presId="urn:microsoft.com/office/officeart/2005/8/layout/pList2#1"/>
    <dgm:cxn modelId="{3FB65B5E-D9B2-4177-B9E0-905456A1FEE5}" type="presParOf" srcId="{4961C2C8-D563-47C9-A4BD-99B0961A5BDC}" destId="{9B73DE02-AD1F-4B8D-ACA7-6FCA3F9CC664}" srcOrd="1" destOrd="0" presId="urn:microsoft.com/office/officeart/2005/8/layout/pList2#1"/>
    <dgm:cxn modelId="{EA891B93-7460-4ED5-8B6F-D07708F49770}" type="presParOf" srcId="{4961C2C8-D563-47C9-A4BD-99B0961A5BDC}" destId="{40479779-3754-4421-BDF7-02B8E365D93A}" srcOrd="2" destOrd="0" presId="urn:microsoft.com/office/officeart/2005/8/layout/pList2#1"/>
    <dgm:cxn modelId="{57EADBA3-79AA-4C38-B137-E080DA27F01F}" type="presParOf" srcId="{5D12E63C-6929-4603-B998-D602309D858E}" destId="{3A1D8019-83B3-424A-B03A-B96B11EDD14F}" srcOrd="3" destOrd="0" presId="urn:microsoft.com/office/officeart/2005/8/layout/pList2#1"/>
    <dgm:cxn modelId="{F9C3DC72-EEDB-44E4-B76E-1D88E6896553}" type="presParOf" srcId="{5D12E63C-6929-4603-B998-D602309D858E}" destId="{5B5CA7F6-FB63-4B69-A946-C882A90C9FD0}" srcOrd="4" destOrd="0" presId="urn:microsoft.com/office/officeart/2005/8/layout/pList2#1"/>
    <dgm:cxn modelId="{49A59432-0BEF-409E-A62C-3D411ADB14EB}" type="presParOf" srcId="{5B5CA7F6-FB63-4B69-A946-C882A90C9FD0}" destId="{22868002-DA4B-4358-ABC9-9C22940E0907}" srcOrd="0" destOrd="0" presId="urn:microsoft.com/office/officeart/2005/8/layout/pList2#1"/>
    <dgm:cxn modelId="{93BDD713-0740-44F4-8775-4C0C7162F7D4}" type="presParOf" srcId="{5B5CA7F6-FB63-4B69-A946-C882A90C9FD0}" destId="{695E3F63-8F42-4787-9459-A737BDDB2E27}" srcOrd="1" destOrd="0" presId="urn:microsoft.com/office/officeart/2005/8/layout/pList2#1"/>
    <dgm:cxn modelId="{4F4CF512-3A45-469B-88FD-E26E064771B6}" type="presParOf" srcId="{5B5CA7F6-FB63-4B69-A946-C882A90C9FD0}" destId="{B91C5AC9-6241-4DB9-AC62-E87EFD713330}" srcOrd="2" destOrd="0" presId="urn:microsoft.com/office/officeart/2005/8/layout/pList2#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sia318_malone.pptx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GB" sz="1400" smtClean="0"/>
              <a:t>07/11/2009</a:t>
            </a:r>
            <a:endParaRPr lang="en-GB" sz="1400"/>
          </a:p>
        </p:txBody>
      </p:sp>
    </p:spTree>
    <p:extLst>
      <p:ext uri="{BB962C8B-B14F-4D97-AF65-F5344CB8AC3E}">
        <p14:creationId xmlns:p14="http://schemas.microsoft.com/office/powerpoint/2010/main" xmlns="" val="1421355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4145270179"/>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solidFill>
            <a:srgbClr val="FFFFFF"/>
          </a:solidFill>
          <a:ln cap="flat">
            <a:headEnd type="none" w="med" len="med"/>
            <a:tailEnd type="none" w="med" len="med"/>
          </a:ln>
        </p:spPr>
      </p:sp>
      <p:sp>
        <p:nvSpPr>
          <p:cNvPr id="29699" name="Rectangle 3"/>
          <p:cNvSpPr>
            <a:spLocks noGrp="1" noChangeArrowheads="1"/>
          </p:cNvSpPr>
          <p:nvPr/>
        </p:nvSpPr>
        <p:spPr bwMode="auto">
          <a:xfrm>
            <a:off x="3883483" y="1"/>
            <a:ext cx="2972950" cy="458145"/>
          </a:xfrm>
          <a:prstGeom prst="rect">
            <a:avLst/>
          </a:prstGeom>
          <a:noFill/>
          <a:ln w="9525">
            <a:noFill/>
            <a:miter lim="800000"/>
            <a:headEnd/>
            <a:tailEnd/>
          </a:ln>
        </p:spPr>
        <p:txBody>
          <a:bodyPr lIns="90482" tIns="45241" rIns="90482" bIns="45241"/>
          <a:lstStyle/>
          <a:p>
            <a:pPr algn="r" defTabSz="903411" eaLnBrk="0"/>
            <a:endParaRPr lang="en-US" dirty="0"/>
          </a:p>
        </p:txBody>
      </p:sp>
      <p:sp>
        <p:nvSpPr>
          <p:cNvPr id="29700" name="Rectangle 7"/>
          <p:cNvSpPr>
            <a:spLocks noGrp="1" noChangeArrowheads="1"/>
          </p:cNvSpPr>
          <p:nvPr/>
        </p:nvSpPr>
        <p:spPr bwMode="auto">
          <a:xfrm>
            <a:off x="5762539" y="8684282"/>
            <a:ext cx="1093895" cy="458145"/>
          </a:xfrm>
          <a:prstGeom prst="rect">
            <a:avLst/>
          </a:prstGeom>
          <a:noFill/>
          <a:ln w="9525">
            <a:noFill/>
            <a:miter lim="800000"/>
            <a:headEnd/>
            <a:tailEnd/>
          </a:ln>
        </p:spPr>
        <p:txBody>
          <a:bodyPr lIns="90482" tIns="45241" rIns="90482" bIns="45241" anchor="b"/>
          <a:lstStyle/>
          <a:p>
            <a:pPr algn="r" defTabSz="903411" eaLnBrk="0"/>
            <a:endParaRPr lang="en-US" dirty="0"/>
          </a:p>
        </p:txBody>
      </p:sp>
      <p:sp>
        <p:nvSpPr>
          <p:cNvPr id="29701" name="Rectangle 6"/>
          <p:cNvSpPr>
            <a:spLocks noGrp="1" noChangeArrowheads="1"/>
          </p:cNvSpPr>
          <p:nvPr/>
        </p:nvSpPr>
        <p:spPr bwMode="auto">
          <a:xfrm>
            <a:off x="0" y="8684282"/>
            <a:ext cx="5676343" cy="458145"/>
          </a:xfrm>
          <a:prstGeom prst="rect">
            <a:avLst/>
          </a:prstGeom>
          <a:noFill/>
          <a:ln w="9525">
            <a:noFill/>
            <a:miter lim="800000"/>
            <a:headEnd/>
            <a:tailEnd/>
          </a:ln>
        </p:spPr>
        <p:txBody>
          <a:bodyPr lIns="90482" tIns="45241" rIns="90482" bIns="45241" anchor="b"/>
          <a:lstStyle/>
          <a:p>
            <a:pPr defTabSz="903411" eaLnBrk="0"/>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solidFill>
            <a:srgbClr val="FFFFFF"/>
          </a:solidFill>
          <a:ln/>
        </p:spPr>
      </p:sp>
      <p:sp>
        <p:nvSpPr>
          <p:cNvPr id="40963" name="Rectangle 3"/>
          <p:cNvSpPr>
            <a:spLocks noGrp="1" noChangeArrowheads="1"/>
          </p:cNvSpPr>
          <p:nvPr>
            <p:ph type="body" idx="1"/>
          </p:nvPr>
        </p:nvSpPr>
        <p:spPr>
          <a:solidFill>
            <a:srgbClr val="FFFFFF"/>
          </a:solidFill>
          <a:ln>
            <a:solidFill>
              <a:srgbClr val="000000"/>
            </a:solidFill>
          </a:ln>
        </p:spPr>
        <p:txBody>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solidFill>
            <a:srgbClr val="FFFFFF"/>
          </a:solidFill>
          <a:ln cap="flat">
            <a:headEnd type="none" w="med" len="med"/>
            <a:tailEnd type="none" w="med" len="med"/>
          </a:ln>
        </p:spPr>
      </p:sp>
      <p:sp>
        <p:nvSpPr>
          <p:cNvPr id="29699" name="Rectangle 3"/>
          <p:cNvSpPr>
            <a:spLocks noGrp="1" noChangeArrowheads="1"/>
          </p:cNvSpPr>
          <p:nvPr/>
        </p:nvSpPr>
        <p:spPr bwMode="auto">
          <a:xfrm>
            <a:off x="3883483" y="1"/>
            <a:ext cx="2972950" cy="458145"/>
          </a:xfrm>
          <a:prstGeom prst="rect">
            <a:avLst/>
          </a:prstGeom>
          <a:noFill/>
          <a:ln w="9525">
            <a:noFill/>
            <a:miter lim="800000"/>
            <a:headEnd/>
            <a:tailEnd/>
          </a:ln>
        </p:spPr>
        <p:txBody>
          <a:bodyPr lIns="90482" tIns="45241" rIns="90482" bIns="45241"/>
          <a:lstStyle/>
          <a:p>
            <a:pPr algn="r" defTabSz="903411" eaLnBrk="0"/>
            <a:endParaRPr lang="en-US" dirty="0"/>
          </a:p>
        </p:txBody>
      </p:sp>
      <p:sp>
        <p:nvSpPr>
          <p:cNvPr id="29700" name="Rectangle 7"/>
          <p:cNvSpPr>
            <a:spLocks noGrp="1" noChangeArrowheads="1"/>
          </p:cNvSpPr>
          <p:nvPr/>
        </p:nvSpPr>
        <p:spPr bwMode="auto">
          <a:xfrm>
            <a:off x="5762539" y="8684282"/>
            <a:ext cx="1093895" cy="458145"/>
          </a:xfrm>
          <a:prstGeom prst="rect">
            <a:avLst/>
          </a:prstGeom>
          <a:noFill/>
          <a:ln w="9525">
            <a:noFill/>
            <a:miter lim="800000"/>
            <a:headEnd/>
            <a:tailEnd/>
          </a:ln>
        </p:spPr>
        <p:txBody>
          <a:bodyPr lIns="90482" tIns="45241" rIns="90482" bIns="45241" anchor="b"/>
          <a:lstStyle/>
          <a:p>
            <a:pPr algn="r" defTabSz="903411" eaLnBrk="0"/>
            <a:endParaRPr lang="en-US" dirty="0"/>
          </a:p>
        </p:txBody>
      </p:sp>
      <p:sp>
        <p:nvSpPr>
          <p:cNvPr id="29701" name="Rectangle 6"/>
          <p:cNvSpPr>
            <a:spLocks noGrp="1" noChangeArrowheads="1"/>
          </p:cNvSpPr>
          <p:nvPr/>
        </p:nvSpPr>
        <p:spPr bwMode="auto">
          <a:xfrm>
            <a:off x="0" y="8684282"/>
            <a:ext cx="5676343" cy="458145"/>
          </a:xfrm>
          <a:prstGeom prst="rect">
            <a:avLst/>
          </a:prstGeom>
          <a:noFill/>
          <a:ln w="9525">
            <a:noFill/>
            <a:miter lim="800000"/>
            <a:headEnd/>
            <a:tailEnd/>
          </a:ln>
        </p:spPr>
        <p:txBody>
          <a:bodyPr lIns="90482" tIns="45241" rIns="90482" bIns="45241" anchor="b"/>
          <a:lstStyle/>
          <a:p>
            <a:pPr defTabSz="903411" eaLnBrk="0"/>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10" name="Rectangle 2"/>
          <p:cNvSpPr>
            <a:spLocks noGrp="1"/>
          </p:cNvSpPr>
          <p:nvPr>
            <p:ph type="title"/>
          </p:nvPr>
        </p:nvSpPr>
        <p:spPr/>
        <p:txBody>
          <a:bodyPr anchor="ctr"/>
          <a:lstStyle>
            <a:lvl1pPr>
              <a:defRPr baseline="0">
                <a:solidFill>
                  <a:schemeClr val="accent1"/>
                </a:solidFill>
              </a:defRPr>
            </a:lvl1pPr>
          </a:lstStyle>
          <a:p>
            <a:r>
              <a:rPr lang="en-US" smtClean="0"/>
              <a:t>Click to edit Master title style</a:t>
            </a:r>
            <a:endParaRPr lang="en-GB" dirty="0"/>
          </a:p>
        </p:txBody>
      </p:sp>
      <p:sp>
        <p:nvSpPr>
          <p:cNvPr id="12" name="Rectangle 3"/>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cSld>
  <p:clrMapOvr>
    <a:masterClrMapping/>
  </p:clrMapOvr>
  <p:transition spd="slow">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solidFill>
                  <a:schemeClr val="accent5">
                    <a:lumMod val="10000"/>
                  </a:schemeClr>
                </a:solidFill>
              </a:defRPr>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10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7" r:id="rId11"/>
    <p:sldLayoutId id="2147483728" r:id="rId12"/>
    <p:sldLayoutId id="2147483729"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25.gif"/><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www.mp3-tech.org/programmer/frame_header.html"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0.jpeg"/></Relationships>
</file>

<file path=ppt/slides/_rels/slide59.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62.png"/><Relationship Id="rId7" Type="http://schemas.openxmlformats.org/officeDocument/2006/relationships/image" Target="../media/image64.pn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6.png"/><Relationship Id="rId5" Type="http://schemas.openxmlformats.org/officeDocument/2006/relationships/hyperlink" Target="http://microsoft.com/technet" TargetMode="External"/><Relationship Id="rId10" Type="http://schemas.openxmlformats.org/officeDocument/2006/relationships/image" Target="../media/image6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8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_048.jpg"/>
          <p:cNvPicPr>
            <a:picLocks noChangeAspect="1"/>
          </p:cNvPicPr>
          <p:nvPr/>
        </p:nvPicPr>
        <p:blipFill>
          <a:blip r:embed="rId3" cstate="print"/>
          <a:stretch>
            <a:fillRect/>
          </a:stretch>
        </p:blipFill>
        <p:spPr>
          <a:xfrm>
            <a:off x="2251059" y="175148"/>
            <a:ext cx="4342245" cy="578966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41420" y="363956"/>
            <a:ext cx="8049127" cy="60368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655844058"/>
      </p:ext>
    </p:extLst>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open-door-frame.jpg"/>
          <p:cNvPicPr>
            <a:picLocks noChangeAspect="1"/>
          </p:cNvPicPr>
          <p:nvPr/>
        </p:nvPicPr>
        <p:blipFill>
          <a:blip r:embed="rId3" cstate="print"/>
          <a:srcRect l="10729" t="9857" r="11439" b="10035"/>
          <a:stretch>
            <a:fillRect/>
          </a:stretch>
        </p:blipFill>
        <p:spPr>
          <a:xfrm>
            <a:off x="2286000" y="505326"/>
            <a:ext cx="4499810" cy="57965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91126" y="227443"/>
            <a:ext cx="6797841" cy="588274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_036.jpg"/>
          <p:cNvPicPr>
            <a:picLocks noChangeAspect="1"/>
          </p:cNvPicPr>
          <p:nvPr/>
        </p:nvPicPr>
        <p:blipFill>
          <a:blip r:embed="rId3" cstate="print"/>
          <a:stretch>
            <a:fillRect/>
          </a:stretch>
        </p:blipFill>
        <p:spPr>
          <a:xfrm>
            <a:off x="1849732" y="1528176"/>
            <a:ext cx="5586607" cy="4189955"/>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r>
              <a:rPr lang="en-GB" dirty="0" smtClean="0"/>
              <a:t>It’s Good to Share!</a:t>
            </a:r>
            <a:endParaRPr lang="en-GB" dirty="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But not To Much!</a:t>
            </a:r>
            <a:endParaRPr lang="en-GB" dirty="0"/>
          </a:p>
        </p:txBody>
      </p:sp>
      <p:pic>
        <p:nvPicPr>
          <p:cNvPr id="6" name="Picture 5" descr="social4.bmp"/>
          <p:cNvPicPr>
            <a:picLocks noChangeAspect="1"/>
          </p:cNvPicPr>
          <p:nvPr/>
        </p:nvPicPr>
        <p:blipFill>
          <a:blip r:embed="rId3" cstate="print"/>
          <a:stretch>
            <a:fillRect/>
          </a:stretch>
        </p:blipFill>
        <p:spPr>
          <a:xfrm>
            <a:off x="500681" y="1224687"/>
            <a:ext cx="7800119" cy="4742975"/>
          </a:xfrm>
          <a:prstGeom prst="rect">
            <a:avLst/>
          </a:prstGeom>
          <a:ln>
            <a:noFill/>
          </a:ln>
          <a:effectLst>
            <a:softEdge rad="112500"/>
          </a:effectLst>
        </p:spPr>
      </p:pic>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73038"/>
            <a:ext cx="8218488" cy="609398"/>
          </a:xfrm>
        </p:spPr>
        <p:txBody>
          <a:bodyPr/>
          <a:lstStyle/>
          <a:p>
            <a:r>
              <a:rPr lang="en-GB" sz="4400" dirty="0"/>
              <a:t>Do you Have </a:t>
            </a:r>
            <a:r>
              <a:rPr lang="en-GB" sz="4400" dirty="0" smtClean="0"/>
              <a:t>Assets Worth </a:t>
            </a:r>
            <a:r>
              <a:rPr lang="en-GB" sz="4400" dirty="0"/>
              <a:t>Stealing?</a:t>
            </a:r>
          </a:p>
        </p:txBody>
      </p:sp>
      <p:sp>
        <p:nvSpPr>
          <p:cNvPr id="3" name="Content Placeholder 2"/>
          <p:cNvSpPr>
            <a:spLocks noGrp="1"/>
          </p:cNvSpPr>
          <p:nvPr>
            <p:ph idx="1"/>
          </p:nvPr>
        </p:nvSpPr>
        <p:spPr>
          <a:xfrm>
            <a:off x="280067" y="995696"/>
            <a:ext cx="4568659" cy="4274136"/>
          </a:xfrm>
        </p:spPr>
        <p:txBody>
          <a:bodyPr/>
          <a:lstStyle/>
          <a:p>
            <a:r>
              <a:rPr lang="en-GB" dirty="0" smtClean="0"/>
              <a:t>Database</a:t>
            </a:r>
          </a:p>
          <a:p>
            <a:r>
              <a:rPr lang="en-GB" dirty="0" smtClean="0"/>
              <a:t>Plans / Blueprints / designs</a:t>
            </a:r>
          </a:p>
          <a:p>
            <a:r>
              <a:rPr lang="en-GB" dirty="0" smtClean="0"/>
              <a:t>Formula</a:t>
            </a:r>
          </a:p>
          <a:p>
            <a:r>
              <a:rPr lang="en-GB" dirty="0" smtClean="0"/>
              <a:t>Software / Program</a:t>
            </a:r>
          </a:p>
          <a:p>
            <a:r>
              <a:rPr lang="en-GB" dirty="0" smtClean="0"/>
              <a:t>Drug / Medicine</a:t>
            </a:r>
          </a:p>
          <a:p>
            <a:r>
              <a:rPr lang="en-GB" dirty="0" smtClean="0"/>
              <a:t>Technology, Car, Cell Phone, Computer etc</a:t>
            </a:r>
          </a:p>
          <a:p>
            <a:r>
              <a:rPr lang="en-GB" dirty="0" smtClean="0"/>
              <a:t>A Person!</a:t>
            </a:r>
          </a:p>
          <a:p>
            <a:r>
              <a:rPr lang="en-GB" dirty="0" smtClean="0"/>
              <a:t>Etc</a:t>
            </a:r>
          </a:p>
          <a:p>
            <a:endParaRPr lang="en-GB" dirty="0" smtClean="0"/>
          </a:p>
          <a:p>
            <a:pPr lvl="1"/>
            <a:endParaRPr lang="en-GB" dirty="0"/>
          </a:p>
        </p:txBody>
      </p:sp>
      <p:pic>
        <p:nvPicPr>
          <p:cNvPr id="66562" name="Picture 2" descr="http://www.wellesley.edu/Safety/Images/chem.jpg"/>
          <p:cNvPicPr>
            <a:picLocks noChangeAspect="1" noChangeArrowheads="1"/>
          </p:cNvPicPr>
          <p:nvPr/>
        </p:nvPicPr>
        <p:blipFill>
          <a:blip r:embed="rId3" cstate="print"/>
          <a:srcRect/>
          <a:stretch>
            <a:fillRect/>
          </a:stretch>
        </p:blipFill>
        <p:spPr bwMode="auto">
          <a:xfrm>
            <a:off x="5059010" y="1900988"/>
            <a:ext cx="3089710" cy="25747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73038"/>
            <a:ext cx="8218488" cy="664797"/>
          </a:xfrm>
        </p:spPr>
        <p:txBody>
          <a:bodyPr/>
          <a:lstStyle/>
          <a:p>
            <a:r>
              <a:rPr lang="en-GB" dirty="0" smtClean="0"/>
              <a:t>How a Bad Guy Select’s a Target!</a:t>
            </a:r>
            <a:endParaRPr lang="en-GB" dirty="0"/>
          </a:p>
        </p:txBody>
      </p:sp>
      <p:sp>
        <p:nvSpPr>
          <p:cNvPr id="3" name="Content Placeholder 2"/>
          <p:cNvSpPr>
            <a:spLocks noGrp="1"/>
          </p:cNvSpPr>
          <p:nvPr>
            <p:ph idx="1"/>
          </p:nvPr>
        </p:nvSpPr>
        <p:spPr>
          <a:xfrm>
            <a:off x="254522" y="1378884"/>
            <a:ext cx="3162300" cy="3794365"/>
          </a:xfrm>
        </p:spPr>
        <p:txBody>
          <a:bodyPr/>
          <a:lstStyle/>
          <a:p>
            <a:r>
              <a:rPr lang="en-GB" sz="3600" dirty="0" smtClean="0"/>
              <a:t>Person</a:t>
            </a:r>
          </a:p>
          <a:p>
            <a:r>
              <a:rPr lang="en-GB" sz="3600" dirty="0" smtClean="0"/>
              <a:t>Resource</a:t>
            </a:r>
          </a:p>
          <a:p>
            <a:r>
              <a:rPr lang="en-GB" sz="3600" dirty="0" smtClean="0"/>
              <a:t>Company</a:t>
            </a:r>
          </a:p>
          <a:p>
            <a:r>
              <a:rPr lang="en-GB" sz="3600" dirty="0" smtClean="0"/>
              <a:t>Government</a:t>
            </a:r>
          </a:p>
        </p:txBody>
      </p:sp>
      <p:pic>
        <p:nvPicPr>
          <p:cNvPr id="1026" name="Picture 2" descr="http://securityorb.com/images/cyber_warfare_2.jpg"/>
          <p:cNvPicPr>
            <a:picLocks noChangeAspect="1" noChangeArrowheads="1"/>
          </p:cNvPicPr>
          <p:nvPr/>
        </p:nvPicPr>
        <p:blipFill>
          <a:blip r:embed="rId3" cstate="print"/>
          <a:srcRect/>
          <a:stretch>
            <a:fillRect/>
          </a:stretch>
        </p:blipFill>
        <p:spPr bwMode="auto">
          <a:xfrm>
            <a:off x="3822700" y="1285875"/>
            <a:ext cx="4178300" cy="39824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73038"/>
            <a:ext cx="8218488" cy="804862"/>
          </a:xfrm>
        </p:spPr>
        <p:txBody>
          <a:bodyPr/>
          <a:lstStyle/>
          <a:p>
            <a:r>
              <a:rPr lang="en-GB" dirty="0" smtClean="0"/>
              <a:t>Target Selection – A Person</a:t>
            </a:r>
            <a:endParaRPr lang="en-GB" dirty="0"/>
          </a:p>
        </p:txBody>
      </p:sp>
      <p:sp>
        <p:nvSpPr>
          <p:cNvPr id="3" name="Content Placeholder 2"/>
          <p:cNvSpPr>
            <a:spLocks noGrp="1"/>
          </p:cNvSpPr>
          <p:nvPr>
            <p:ph idx="1"/>
          </p:nvPr>
        </p:nvSpPr>
        <p:spPr>
          <a:xfrm>
            <a:off x="292100" y="1103312"/>
            <a:ext cx="4123489" cy="5564187"/>
          </a:xfrm>
        </p:spPr>
        <p:txBody>
          <a:bodyPr/>
          <a:lstStyle/>
          <a:p>
            <a:pPr marL="342900" indent="-342900" eaLnBrk="1" hangingPunct="1">
              <a:lnSpc>
                <a:spcPct val="90000"/>
              </a:lnSpc>
              <a:spcBef>
                <a:spcPct val="30000"/>
              </a:spcBef>
              <a:buClr>
                <a:schemeClr val="tx2"/>
              </a:buClr>
              <a:buSzPct val="70000"/>
              <a:buFont typeface="Wingdings" pitchFamily="2" charset="2"/>
              <a:buBlip>
                <a:blip r:embed="rId3"/>
              </a:buBlip>
            </a:pPr>
            <a:r>
              <a:rPr lang="en-US" sz="2800" dirty="0" smtClean="0"/>
              <a:t>Predator</a:t>
            </a:r>
          </a:p>
          <a:p>
            <a:r>
              <a:rPr lang="en-GB" sz="2800" dirty="0" smtClean="0"/>
              <a:t>For Financial Gain</a:t>
            </a:r>
          </a:p>
          <a:p>
            <a:r>
              <a:rPr lang="en-GB" sz="2800" dirty="0" smtClean="0"/>
              <a:t>For Political Gain</a:t>
            </a:r>
          </a:p>
          <a:p>
            <a:pPr marL="342900" indent="-342900" eaLnBrk="1" hangingPunct="1">
              <a:lnSpc>
                <a:spcPct val="90000"/>
              </a:lnSpc>
              <a:spcBef>
                <a:spcPct val="30000"/>
              </a:spcBef>
              <a:buClr>
                <a:schemeClr val="tx2"/>
              </a:buClr>
              <a:buSzPct val="70000"/>
              <a:buFont typeface="Wingdings" pitchFamily="2" charset="2"/>
              <a:buBlip>
                <a:blip r:embed="rId3"/>
              </a:buBlip>
            </a:pPr>
            <a:r>
              <a:rPr lang="en-US" sz="2800" dirty="0" smtClean="0"/>
              <a:t>Invasion of Privacy</a:t>
            </a:r>
          </a:p>
          <a:p>
            <a:pPr marL="342900" indent="-342900" eaLnBrk="1" hangingPunct="1">
              <a:lnSpc>
                <a:spcPct val="90000"/>
              </a:lnSpc>
              <a:spcBef>
                <a:spcPct val="30000"/>
              </a:spcBef>
              <a:buClr>
                <a:schemeClr val="tx2"/>
              </a:buClr>
              <a:buSzPct val="70000"/>
              <a:buFont typeface="Wingdings" pitchFamily="2" charset="2"/>
              <a:buBlip>
                <a:blip r:embed="rId3"/>
              </a:buBlip>
            </a:pPr>
            <a:r>
              <a:rPr lang="en-US" sz="2800" dirty="0" err="1" smtClean="0"/>
              <a:t>Cyberbullie</a:t>
            </a:r>
            <a:endParaRPr lang="en-US" sz="2800" dirty="0" smtClean="0"/>
          </a:p>
          <a:p>
            <a:r>
              <a:rPr lang="en-GB" sz="2800" dirty="0" smtClean="0"/>
              <a:t>Revenge</a:t>
            </a:r>
          </a:p>
          <a:p>
            <a:r>
              <a:rPr lang="en-GB" sz="2800" dirty="0" smtClean="0"/>
              <a:t>Identity Fraud – Impersonation</a:t>
            </a:r>
          </a:p>
          <a:p>
            <a:r>
              <a:rPr lang="en-GB" sz="2800" dirty="0" smtClean="0"/>
              <a:t>Espionage</a:t>
            </a:r>
          </a:p>
          <a:p>
            <a:r>
              <a:rPr lang="en-GB" sz="2800" dirty="0" smtClean="0"/>
              <a:t>Coercion</a:t>
            </a:r>
          </a:p>
          <a:p>
            <a:pPr lvl="1"/>
            <a:endParaRPr lang="en-GB" sz="3200" dirty="0" smtClean="0"/>
          </a:p>
          <a:p>
            <a:pPr lvl="1"/>
            <a:endParaRPr lang="en-GB" sz="3200" dirty="0" smtClean="0"/>
          </a:p>
          <a:p>
            <a:pPr lvl="1"/>
            <a:endParaRPr lang="en-GB" sz="3200" dirty="0" smtClean="0"/>
          </a:p>
          <a:p>
            <a:pPr lvl="1"/>
            <a:endParaRPr lang="en-GB" sz="3200" dirty="0"/>
          </a:p>
        </p:txBody>
      </p:sp>
      <p:pic>
        <p:nvPicPr>
          <p:cNvPr id="6" name="Picture 5" descr="untitled.bmp"/>
          <p:cNvPicPr>
            <a:picLocks noChangeAspect="1"/>
          </p:cNvPicPr>
          <p:nvPr/>
        </p:nvPicPr>
        <p:blipFill>
          <a:blip r:embed="rId4" cstate="print"/>
          <a:stretch>
            <a:fillRect/>
          </a:stretch>
        </p:blipFill>
        <p:spPr>
          <a:xfrm>
            <a:off x="5293895" y="1129769"/>
            <a:ext cx="3187115" cy="46526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73038"/>
            <a:ext cx="8218488" cy="609398"/>
          </a:xfrm>
        </p:spPr>
        <p:txBody>
          <a:bodyPr/>
          <a:lstStyle/>
          <a:p>
            <a:r>
              <a:rPr lang="en-GB" sz="4400" dirty="0"/>
              <a:t>Target Selection – Company (Business)</a:t>
            </a:r>
          </a:p>
        </p:txBody>
      </p:sp>
      <p:sp>
        <p:nvSpPr>
          <p:cNvPr id="3" name="Content Placeholder 2"/>
          <p:cNvSpPr>
            <a:spLocks noGrp="1"/>
          </p:cNvSpPr>
          <p:nvPr>
            <p:ph idx="1"/>
          </p:nvPr>
        </p:nvSpPr>
        <p:spPr>
          <a:xfrm>
            <a:off x="292100" y="1103312"/>
            <a:ext cx="4445000" cy="5564187"/>
          </a:xfrm>
        </p:spPr>
        <p:txBody>
          <a:bodyPr/>
          <a:lstStyle/>
          <a:p>
            <a:r>
              <a:rPr lang="en-GB" dirty="0" smtClean="0"/>
              <a:t>Trade Secrets</a:t>
            </a:r>
          </a:p>
          <a:p>
            <a:r>
              <a:rPr lang="en-GB" dirty="0" smtClean="0"/>
              <a:t>Competitor</a:t>
            </a:r>
          </a:p>
          <a:p>
            <a:r>
              <a:rPr lang="en-GB" dirty="0" smtClean="0"/>
              <a:t>Insider trading</a:t>
            </a:r>
          </a:p>
          <a:p>
            <a:r>
              <a:rPr lang="en-GB" dirty="0" smtClean="0"/>
              <a:t>Product or Service</a:t>
            </a:r>
          </a:p>
          <a:p>
            <a:r>
              <a:rPr lang="en-GB" dirty="0" smtClean="0"/>
              <a:t>Secret Formula</a:t>
            </a:r>
          </a:p>
          <a:p>
            <a:r>
              <a:rPr lang="en-GB" dirty="0" smtClean="0"/>
              <a:t>Hostile Takeover</a:t>
            </a:r>
          </a:p>
          <a:p>
            <a:r>
              <a:rPr lang="en-GB" dirty="0" smtClean="0"/>
              <a:t>Spread Malicious Rumours</a:t>
            </a:r>
          </a:p>
          <a:p>
            <a:r>
              <a:rPr lang="en-GB" dirty="0" smtClean="0"/>
              <a:t>Industrial Espionage</a:t>
            </a:r>
          </a:p>
          <a:p>
            <a:r>
              <a:rPr lang="en-GB" dirty="0" smtClean="0"/>
              <a:t>Force Share Price Fall</a:t>
            </a:r>
            <a:endParaRPr lang="en-GB" dirty="0"/>
          </a:p>
        </p:txBody>
      </p:sp>
      <p:pic>
        <p:nvPicPr>
          <p:cNvPr id="49156" name="Picture 4" descr="http://cache.daylife.com/imageserve/0gIdgr63Zb8uy/610x.jpg"/>
          <p:cNvPicPr>
            <a:picLocks noChangeAspect="1" noChangeArrowheads="1"/>
          </p:cNvPicPr>
          <p:nvPr/>
        </p:nvPicPr>
        <p:blipFill>
          <a:blip r:embed="rId3" cstate="print"/>
          <a:srcRect/>
          <a:stretch>
            <a:fillRect/>
          </a:stretch>
        </p:blipFill>
        <p:spPr bwMode="auto">
          <a:xfrm>
            <a:off x="4547155" y="1034715"/>
            <a:ext cx="3201181" cy="23930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2" descr="Researchers have signed an agreement to begin developing robotic bugs to assist the military. Photo: Artist's impression of a robotic bug. Credit: BAE Systems"/>
          <p:cNvPicPr>
            <a:picLocks noChangeAspect="1" noChangeArrowheads="1"/>
          </p:cNvPicPr>
          <p:nvPr/>
        </p:nvPicPr>
        <p:blipFill>
          <a:blip r:embed="rId4" cstate="print"/>
          <a:srcRect/>
          <a:stretch>
            <a:fillRect/>
          </a:stretch>
        </p:blipFill>
        <p:spPr bwMode="auto">
          <a:xfrm>
            <a:off x="5617911" y="3007894"/>
            <a:ext cx="3224463" cy="21496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9158" name="Picture 6" descr="http://darwinconspiracy.com/top_secret.gif"/>
          <p:cNvPicPr>
            <a:picLocks noChangeAspect="1" noChangeArrowheads="1"/>
          </p:cNvPicPr>
          <p:nvPr/>
        </p:nvPicPr>
        <p:blipFill>
          <a:blip r:embed="rId5" cstate="print"/>
          <a:srcRect/>
          <a:stretch>
            <a:fillRect/>
          </a:stretch>
        </p:blipFill>
        <p:spPr bwMode="auto">
          <a:xfrm>
            <a:off x="4767847" y="4423444"/>
            <a:ext cx="2019300" cy="2143125"/>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51" y="3738849"/>
            <a:ext cx="7921912" cy="1337595"/>
          </a:xfrm>
        </p:spPr>
        <p:txBody>
          <a:bodyPr/>
          <a:lstStyle/>
          <a:p>
            <a:r>
              <a:rPr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Cybercrime: </a:t>
            </a:r>
            <a:br>
              <a:rPr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br>
            <a:r>
              <a:rPr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Defence Against The Dark Arts</a:t>
            </a:r>
            <a:endParaRPr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3269336" y="5100485"/>
            <a:ext cx="5493664" cy="461665"/>
          </a:xfrm>
        </p:spPr>
        <p:txBody>
          <a:bodyPr/>
          <a:lstStyle/>
          <a:p>
            <a:r>
              <a:rPr lang="en-US" dirty="0" smtClean="0">
                <a:solidFill>
                  <a:schemeClr val="tx1"/>
                </a:solidFill>
              </a:rPr>
              <a:t>Andy Malone MVP, MCT</a:t>
            </a:r>
          </a:p>
          <a:p>
            <a:r>
              <a:rPr lang="en-US" dirty="0" smtClean="0">
                <a:solidFill>
                  <a:schemeClr val="tx1"/>
                </a:solidFill>
              </a:rPr>
              <a:t>CEO / Trainer / Consultant</a:t>
            </a:r>
          </a:p>
          <a:p>
            <a:r>
              <a:rPr lang="en-US" dirty="0" smtClean="0">
                <a:solidFill>
                  <a:schemeClr val="tx1"/>
                </a:solidFill>
              </a:rPr>
              <a:t>Quality Training (Scotland) Ltd &amp;</a:t>
            </a:r>
          </a:p>
          <a:p>
            <a:r>
              <a:rPr lang="en-US" dirty="0" smtClean="0"/>
              <a:t>Dive Deeper Technology Events EMEA</a:t>
            </a:r>
            <a:endParaRPr lang="en-US" dirty="0" smtClean="0">
              <a:solidFill>
                <a:schemeClr val="tx1"/>
              </a:solidFill>
            </a:endParaRPr>
          </a:p>
          <a:p>
            <a:r>
              <a:rPr lang="en-US" dirty="0" smtClean="0">
                <a:solidFill>
                  <a:schemeClr val="tx1"/>
                </a:solidFill>
              </a:rPr>
              <a:t>Session Code</a:t>
            </a:r>
            <a:r>
              <a:rPr lang="en-US" smtClean="0">
                <a:solidFill>
                  <a:schemeClr val="tx1"/>
                </a:solidFill>
              </a:rPr>
              <a:t>: SIA318</a:t>
            </a:r>
            <a:endParaRPr lang="en-US" dirty="0">
              <a:solidFill>
                <a:schemeClr val="tx1"/>
              </a:solidFill>
            </a:endParaRPr>
          </a:p>
        </p:txBody>
      </p:sp>
      <p:pic>
        <p:nvPicPr>
          <p:cNvPr id="4" name="Picture 6" descr="mvp_color_logo.jpg"/>
          <p:cNvPicPr>
            <a:picLocks noChangeAspect="1"/>
          </p:cNvPicPr>
          <p:nvPr/>
        </p:nvPicPr>
        <p:blipFill>
          <a:blip r:embed="rId3"/>
          <a:srcRect/>
          <a:stretch>
            <a:fillRect/>
          </a:stretch>
        </p:blipFill>
        <p:spPr bwMode="auto">
          <a:xfrm>
            <a:off x="7546984" y="4903802"/>
            <a:ext cx="639763" cy="866775"/>
          </a:xfrm>
          <a:prstGeom prst="rect">
            <a:avLst/>
          </a:prstGeom>
          <a:noFill/>
          <a:ln w="9525">
            <a:noFill/>
            <a:miter lim="800000"/>
            <a:headEnd/>
            <a:tailEnd/>
          </a:ln>
        </p:spPr>
      </p:pic>
      <p:pic>
        <p:nvPicPr>
          <p:cNvPr id="5" name="Picture 4" descr="adexplorer.jpg"/>
          <p:cNvPicPr>
            <a:picLocks noChangeAspect="1"/>
          </p:cNvPicPr>
          <p:nvPr/>
        </p:nvPicPr>
        <p:blipFill>
          <a:blip r:embed="rId4"/>
          <a:srcRect l="3056" t="18519"/>
          <a:stretch>
            <a:fillRect/>
          </a:stretch>
        </p:blipFill>
        <p:spPr>
          <a:xfrm>
            <a:off x="1540043" y="5131174"/>
            <a:ext cx="1169279" cy="14741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73038"/>
            <a:ext cx="8218488" cy="664797"/>
          </a:xfrm>
        </p:spPr>
        <p:txBody>
          <a:bodyPr/>
          <a:lstStyle/>
          <a:p>
            <a:r>
              <a:rPr lang="en-GB" dirty="0"/>
              <a:t>Target Selection – Government</a:t>
            </a:r>
          </a:p>
        </p:txBody>
      </p:sp>
      <p:sp>
        <p:nvSpPr>
          <p:cNvPr id="3" name="Content Placeholder 2"/>
          <p:cNvSpPr>
            <a:spLocks noGrp="1"/>
          </p:cNvSpPr>
          <p:nvPr>
            <p:ph idx="1"/>
          </p:nvPr>
        </p:nvSpPr>
        <p:spPr>
          <a:xfrm>
            <a:off x="292100" y="1103312"/>
            <a:ext cx="4178300" cy="5564187"/>
          </a:xfrm>
        </p:spPr>
        <p:txBody>
          <a:bodyPr/>
          <a:lstStyle/>
          <a:p>
            <a:r>
              <a:rPr lang="en-GB" dirty="0" smtClean="0"/>
              <a:t>Military Coup</a:t>
            </a:r>
          </a:p>
          <a:p>
            <a:r>
              <a:rPr lang="en-GB" dirty="0" smtClean="0"/>
              <a:t>Political Corruption</a:t>
            </a:r>
          </a:p>
          <a:p>
            <a:r>
              <a:rPr lang="en-GB" dirty="0" smtClean="0"/>
              <a:t>Bribery</a:t>
            </a:r>
          </a:p>
          <a:p>
            <a:r>
              <a:rPr lang="en-GB" dirty="0" smtClean="0"/>
              <a:t>Country Destabilisation</a:t>
            </a:r>
          </a:p>
          <a:p>
            <a:r>
              <a:rPr lang="en-GB" dirty="0" smtClean="0"/>
              <a:t>Vote Manipulation</a:t>
            </a:r>
          </a:p>
          <a:p>
            <a:r>
              <a:rPr lang="en-GB" dirty="0" smtClean="0"/>
              <a:t>Cyber warfare</a:t>
            </a:r>
          </a:p>
          <a:p>
            <a:pPr lvl="1"/>
            <a:r>
              <a:rPr lang="en-GB" dirty="0" smtClean="0"/>
              <a:t>Estonia Vs Russia</a:t>
            </a:r>
          </a:p>
          <a:p>
            <a:pPr lvl="1"/>
            <a:r>
              <a:rPr lang="en-GB" dirty="0" smtClean="0"/>
              <a:t>India Vs China</a:t>
            </a:r>
          </a:p>
          <a:p>
            <a:endParaRPr lang="en-GB" dirty="0"/>
          </a:p>
        </p:txBody>
      </p:sp>
      <p:pic>
        <p:nvPicPr>
          <p:cNvPr id="29698" name="Picture 2" descr="http://bp3.blogger.com/_7eL-UGO7FLo/SD-8596D7vI/AAAAAAAAABc/7guXdTrn3ZM/s320/SonyHack.png"/>
          <p:cNvPicPr>
            <a:picLocks noChangeAspect="1" noChangeArrowheads="1"/>
          </p:cNvPicPr>
          <p:nvPr/>
        </p:nvPicPr>
        <p:blipFill>
          <a:blip r:embed="rId3" cstate="print"/>
          <a:srcRect/>
          <a:stretch>
            <a:fillRect/>
          </a:stretch>
        </p:blipFill>
        <p:spPr bwMode="auto">
          <a:xfrm>
            <a:off x="4508500" y="1184274"/>
            <a:ext cx="4305300" cy="519885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 order to defend. One must first learn how to attack” </a:t>
            </a:r>
            <a:r>
              <a:rPr lang="en-US" sz="2000" dirty="0" smtClean="0"/>
              <a:t>Andy Malone</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008" y="5266489"/>
            <a:ext cx="7772400" cy="569387"/>
          </a:xfrm>
        </p:spPr>
        <p:txBody>
          <a:bodyPr/>
          <a:lstStyle/>
          <a:p>
            <a:pPr algn="ctr"/>
            <a:r>
              <a:rPr lang="en-GB" dirty="0" smtClean="0">
                <a:solidFill>
                  <a:schemeClr val="bg2"/>
                </a:solidFill>
              </a:rPr>
              <a:t>Incident Response</a:t>
            </a:r>
            <a:endParaRPr lang="en-GB" dirty="0">
              <a:solidFill>
                <a:schemeClr val="bg2"/>
              </a:solidFill>
            </a:endParaRPr>
          </a:p>
        </p:txBody>
      </p:sp>
      <p:pic>
        <p:nvPicPr>
          <p:cNvPr id="41986" name="Picture 2" descr="http://www.ciasolutions.com.au/images/inv3.jpg"/>
          <p:cNvPicPr>
            <a:picLocks noChangeAspect="1" noChangeArrowheads="1"/>
          </p:cNvPicPr>
          <p:nvPr/>
        </p:nvPicPr>
        <p:blipFill>
          <a:blip r:embed="rId3" cstate="print"/>
          <a:srcRect/>
          <a:stretch>
            <a:fillRect/>
          </a:stretch>
        </p:blipFill>
        <p:spPr bwMode="auto">
          <a:xfrm>
            <a:off x="1715022" y="695934"/>
            <a:ext cx="5499100" cy="413071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274638"/>
            <a:ext cx="8218488" cy="1329595"/>
          </a:xfrm>
        </p:spPr>
        <p:txBody>
          <a:bodyPr/>
          <a:lstStyle/>
          <a:p>
            <a:r>
              <a:rPr lang="en-US" dirty="0" smtClean="0"/>
              <a:t>Learning to Defend: </a:t>
            </a:r>
            <a:br>
              <a:rPr lang="en-US" dirty="0" smtClean="0"/>
            </a:br>
            <a:r>
              <a:rPr lang="en-US" dirty="0" smtClean="0"/>
              <a:t>Form an Incident Response Team</a:t>
            </a:r>
          </a:p>
        </p:txBody>
      </p:sp>
      <p:pic>
        <p:nvPicPr>
          <p:cNvPr id="40962" name="Picture 2" descr="http://www.lackland.af.mil/shared/media/photodb/photos/080700-F-0000X-002.jpg"/>
          <p:cNvPicPr>
            <a:picLocks noChangeAspect="1" noChangeArrowheads="1"/>
          </p:cNvPicPr>
          <p:nvPr/>
        </p:nvPicPr>
        <p:blipFill>
          <a:blip r:embed="rId3" cstate="print"/>
          <a:srcRect/>
          <a:stretch>
            <a:fillRect/>
          </a:stretch>
        </p:blipFill>
        <p:spPr bwMode="auto">
          <a:xfrm>
            <a:off x="1323472" y="1665607"/>
            <a:ext cx="6581275" cy="436079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Defining an Incident:</a:t>
            </a:r>
          </a:p>
        </p:txBody>
      </p:sp>
      <p:sp>
        <p:nvSpPr>
          <p:cNvPr id="6147" name="Rectangle 3"/>
          <p:cNvSpPr>
            <a:spLocks noGrp="1" noChangeArrowheads="1"/>
          </p:cNvSpPr>
          <p:nvPr>
            <p:ph type="body" idx="1"/>
          </p:nvPr>
        </p:nvSpPr>
        <p:spPr>
          <a:xfrm>
            <a:off x="299118" y="948656"/>
            <a:ext cx="8229600" cy="4425950"/>
          </a:xfrm>
        </p:spPr>
        <p:txBody>
          <a:bodyPr/>
          <a:lstStyle/>
          <a:p>
            <a:r>
              <a:rPr lang="en-US" dirty="0" smtClean="0"/>
              <a:t>System outages</a:t>
            </a:r>
          </a:p>
          <a:p>
            <a:r>
              <a:rPr lang="en-US" dirty="0" smtClean="0"/>
              <a:t>Power outages</a:t>
            </a:r>
          </a:p>
          <a:p>
            <a:r>
              <a:rPr lang="en-US" dirty="0" smtClean="0"/>
              <a:t>Natural Disaster</a:t>
            </a:r>
          </a:p>
          <a:p>
            <a:r>
              <a:rPr lang="en-US" dirty="0" smtClean="0"/>
              <a:t>Denial of Service</a:t>
            </a:r>
          </a:p>
          <a:p>
            <a:r>
              <a:rPr lang="en-US" dirty="0" smtClean="0"/>
              <a:t>Malicious Code</a:t>
            </a:r>
          </a:p>
          <a:p>
            <a:r>
              <a:rPr lang="en-US" dirty="0" smtClean="0"/>
              <a:t>Network Intrusion</a:t>
            </a:r>
          </a:p>
          <a:p>
            <a:r>
              <a:rPr lang="en-US" dirty="0" smtClean="0"/>
              <a:t>Child Pornography</a:t>
            </a:r>
          </a:p>
          <a:p>
            <a:r>
              <a:rPr lang="en-US" dirty="0" smtClean="0"/>
              <a:t>Malware Outbreak (i.e. virus, worms)</a:t>
            </a:r>
          </a:p>
          <a:p>
            <a:r>
              <a:rPr lang="en-US" dirty="0" smtClean="0"/>
              <a:t>Acceptable Usage Policy / Malpractice</a:t>
            </a:r>
          </a:p>
        </p:txBody>
      </p:sp>
      <p:pic>
        <p:nvPicPr>
          <p:cNvPr id="5" name="Picture 2" descr="http://www.southcoastbusiness.co.uk/images/slip.jpg"/>
          <p:cNvPicPr>
            <a:picLocks noChangeAspect="1" noChangeArrowheads="1"/>
          </p:cNvPicPr>
          <p:nvPr/>
        </p:nvPicPr>
        <p:blipFill>
          <a:blip r:embed="rId3" cstate="print"/>
          <a:srcRect/>
          <a:stretch>
            <a:fillRect/>
          </a:stretch>
        </p:blipFill>
        <p:spPr bwMode="auto">
          <a:xfrm>
            <a:off x="4334701" y="1281178"/>
            <a:ext cx="4048125" cy="26860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The CIA Triad</a:t>
            </a:r>
          </a:p>
        </p:txBody>
      </p:sp>
      <p:sp>
        <p:nvSpPr>
          <p:cNvPr id="4100" name="Rectangle 4"/>
          <p:cNvSpPr>
            <a:spLocks noChangeArrowheads="1"/>
          </p:cNvSpPr>
          <p:nvPr/>
        </p:nvSpPr>
        <p:spPr bwMode="auto">
          <a:xfrm>
            <a:off x="3355975" y="1773238"/>
            <a:ext cx="184150" cy="274637"/>
          </a:xfrm>
          <a:prstGeom prst="rect">
            <a:avLst/>
          </a:prstGeom>
          <a:noFill/>
          <a:ln w="9525">
            <a:noFill/>
            <a:miter lim="800000"/>
            <a:headEnd/>
            <a:tailEnd/>
          </a:ln>
        </p:spPr>
        <p:txBody>
          <a:bodyPr wrap="none">
            <a:spAutoFit/>
          </a:bodyPr>
          <a:lstStyle/>
          <a:p>
            <a:endParaRPr lang="en-US">
              <a:solidFill>
                <a:schemeClr val="accent5">
                  <a:lumMod val="10000"/>
                </a:schemeClr>
              </a:solidFill>
            </a:endParaRPr>
          </a:p>
        </p:txBody>
      </p:sp>
      <p:graphicFrame>
        <p:nvGraphicFramePr>
          <p:cNvPr id="5" name="Diagram 4"/>
          <p:cNvGraphicFramePr/>
          <p:nvPr/>
        </p:nvGraphicFramePr>
        <p:xfrm>
          <a:off x="501317" y="1312778"/>
          <a:ext cx="7595936" cy="4799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Defining Incident Impact</a:t>
            </a:r>
          </a:p>
        </p:txBody>
      </p:sp>
      <p:graphicFrame>
        <p:nvGraphicFramePr>
          <p:cNvPr id="4" name="Diagram 3"/>
          <p:cNvGraphicFramePr/>
          <p:nvPr/>
        </p:nvGraphicFramePr>
        <p:xfrm>
          <a:off x="501317" y="1312778"/>
          <a:ext cx="7595936" cy="4799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Preparation: Strategy!</a:t>
            </a:r>
          </a:p>
        </p:txBody>
      </p:sp>
      <p:sp>
        <p:nvSpPr>
          <p:cNvPr id="11267" name="Rectangle 3"/>
          <p:cNvSpPr>
            <a:spLocks noGrp="1" noChangeArrowheads="1"/>
          </p:cNvSpPr>
          <p:nvPr>
            <p:ph type="body" idx="1"/>
          </p:nvPr>
        </p:nvSpPr>
        <p:spPr>
          <a:xfrm>
            <a:off x="279400" y="1319213"/>
            <a:ext cx="4483100" cy="4425950"/>
          </a:xfrm>
        </p:spPr>
        <p:txBody>
          <a:bodyPr/>
          <a:lstStyle/>
          <a:p>
            <a:r>
              <a:rPr lang="en-US" dirty="0" smtClean="0"/>
              <a:t>Preparation is the most important phase of Incident Response</a:t>
            </a:r>
          </a:p>
          <a:p>
            <a:r>
              <a:rPr lang="en-US" dirty="0" smtClean="0"/>
              <a:t>Proper preparation can will ensure that the organization can respond properly</a:t>
            </a:r>
          </a:p>
          <a:p>
            <a:r>
              <a:rPr lang="en-US" dirty="0" smtClean="0"/>
              <a:t>Potential evidence for civil or criminal cases may be loss</a:t>
            </a:r>
          </a:p>
        </p:txBody>
      </p:sp>
      <p:pic>
        <p:nvPicPr>
          <p:cNvPr id="122882" name="Picture 2" descr="http://ecx.images-amazon.com/images/I/413KTVJg5%2BL._SL500_AA240_.jpg"/>
          <p:cNvPicPr>
            <a:picLocks noChangeAspect="1" noChangeArrowheads="1"/>
          </p:cNvPicPr>
          <p:nvPr/>
        </p:nvPicPr>
        <p:blipFill>
          <a:blip r:embed="rId3"/>
          <a:srcRect l="16400" r="16750"/>
          <a:stretch>
            <a:fillRect/>
          </a:stretch>
        </p:blipFill>
        <p:spPr bwMode="auto">
          <a:xfrm>
            <a:off x="5173250" y="1303967"/>
            <a:ext cx="2718147" cy="40660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638"/>
            <a:ext cx="8218488" cy="677862"/>
          </a:xfrm>
        </p:spPr>
        <p:txBody>
          <a:bodyPr/>
          <a:lstStyle/>
          <a:p>
            <a:r>
              <a:rPr lang="en-US" dirty="0" smtClean="0"/>
              <a:t>Preparation: Legal</a:t>
            </a:r>
          </a:p>
        </p:txBody>
      </p:sp>
      <p:sp>
        <p:nvSpPr>
          <p:cNvPr id="12291" name="Rectangle 3"/>
          <p:cNvSpPr>
            <a:spLocks noGrp="1" noChangeArrowheads="1"/>
          </p:cNvSpPr>
          <p:nvPr>
            <p:ph type="body" idx="1"/>
          </p:nvPr>
        </p:nvSpPr>
        <p:spPr>
          <a:xfrm>
            <a:off x="215900" y="1370013"/>
            <a:ext cx="4787900" cy="4425950"/>
          </a:xfrm>
        </p:spPr>
        <p:txBody>
          <a:bodyPr/>
          <a:lstStyle/>
          <a:p>
            <a:r>
              <a:rPr lang="en-US" dirty="0" smtClean="0"/>
              <a:t>Obtain advice from a lawyer to determine your rights as an organization.</a:t>
            </a:r>
          </a:p>
          <a:p>
            <a:r>
              <a:rPr lang="en-US" dirty="0" smtClean="0"/>
              <a:t>Require all system users to sign  acceptable usage agreements.</a:t>
            </a:r>
          </a:p>
          <a:p>
            <a:r>
              <a:rPr lang="en-US" dirty="0" smtClean="0"/>
              <a:t>Implement legally binding click through log-in banners</a:t>
            </a:r>
          </a:p>
        </p:txBody>
      </p:sp>
      <p:pic>
        <p:nvPicPr>
          <p:cNvPr id="60418" name="Picture 2" descr="http://www.abc.net.au/reslib/200708/r166045_616349.jpg"/>
          <p:cNvPicPr>
            <a:picLocks noChangeAspect="1" noChangeArrowheads="1"/>
          </p:cNvPicPr>
          <p:nvPr/>
        </p:nvPicPr>
        <p:blipFill>
          <a:blip r:embed="rId3" cstate="print"/>
          <a:srcRect/>
          <a:stretch>
            <a:fillRect/>
          </a:stretch>
        </p:blipFill>
        <p:spPr bwMode="auto">
          <a:xfrm>
            <a:off x="5535084" y="1132138"/>
            <a:ext cx="2837652" cy="431816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Preparation: - Training</a:t>
            </a:r>
          </a:p>
        </p:txBody>
      </p:sp>
      <p:sp>
        <p:nvSpPr>
          <p:cNvPr id="13315" name="Rectangle 3"/>
          <p:cNvSpPr>
            <a:spLocks noGrp="1" noChangeArrowheads="1"/>
          </p:cNvSpPr>
          <p:nvPr>
            <p:ph type="body" idx="1"/>
          </p:nvPr>
        </p:nvSpPr>
        <p:spPr>
          <a:xfrm>
            <a:off x="279400" y="1166813"/>
            <a:ext cx="4660900" cy="4425950"/>
          </a:xfrm>
        </p:spPr>
        <p:txBody>
          <a:bodyPr/>
          <a:lstStyle/>
          <a:p>
            <a:r>
              <a:rPr lang="en-US" dirty="0" smtClean="0"/>
              <a:t>Establish trust between systems administrators and end users.</a:t>
            </a:r>
          </a:p>
          <a:p>
            <a:r>
              <a:rPr lang="en-US" dirty="0" smtClean="0"/>
              <a:t>Train everyone on basic security concepts.</a:t>
            </a:r>
          </a:p>
          <a:p>
            <a:r>
              <a:rPr lang="en-US" dirty="0" smtClean="0"/>
              <a:t>Ensure everyone knows their role in Incident Response.</a:t>
            </a:r>
          </a:p>
          <a:p>
            <a:r>
              <a:rPr lang="en-US" dirty="0" smtClean="0"/>
              <a:t>Role play disaster scenarios.</a:t>
            </a:r>
          </a:p>
        </p:txBody>
      </p:sp>
      <p:pic>
        <p:nvPicPr>
          <p:cNvPr id="4" name="Picture 3" descr="IMG_0372.JPG"/>
          <p:cNvPicPr>
            <a:picLocks noChangeAspect="1"/>
          </p:cNvPicPr>
          <p:nvPr/>
        </p:nvPicPr>
        <p:blipFill>
          <a:blip r:embed="rId3" cstate="print"/>
          <a:srcRect l="41250" t="10926" r="11944" b="11111"/>
          <a:stretch>
            <a:fillRect/>
          </a:stretch>
        </p:blipFill>
        <p:spPr>
          <a:xfrm rot="305898">
            <a:off x="5484207" y="1550950"/>
            <a:ext cx="3022612" cy="377602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2347913" y="454025"/>
            <a:ext cx="4383087" cy="701675"/>
          </a:xfrm>
        </p:spPr>
        <p:txBody>
          <a:bodyPr/>
          <a:lstStyle/>
          <a:p>
            <a:r>
              <a:rPr lang="en-GB" dirty="0" smtClean="0"/>
              <a:t>The Disclaimer!</a:t>
            </a:r>
            <a:endParaRPr lang="en-GB" dirty="0"/>
          </a:p>
        </p:txBody>
      </p:sp>
      <p:sp>
        <p:nvSpPr>
          <p:cNvPr id="6" name="Rectangle 5"/>
          <p:cNvSpPr/>
          <p:nvPr/>
        </p:nvSpPr>
        <p:spPr>
          <a:xfrm>
            <a:off x="428596" y="1500174"/>
            <a:ext cx="8023049" cy="3539430"/>
          </a:xfrm>
          <a:prstGeom prst="rect">
            <a:avLst/>
          </a:prstGeom>
        </p:spPr>
        <p:txBody>
          <a:bodyPr wrap="square">
            <a:spAutoFit/>
          </a:bodyPr>
          <a:lstStyle/>
          <a:p>
            <a:r>
              <a:rPr lang="en-GB" sz="2800" dirty="0" smtClean="0">
                <a:solidFill>
                  <a:schemeClr val="bg2"/>
                </a:solidFill>
              </a:rPr>
              <a:t>In attending this session you agree that any software demonstrated comes absolutely with NO WARRANTY. Use entirely at your own risk. Microsoft Corporation, Quality Training (Scotland) Ltd, Dive Deeper Technology Events EMEA &amp; the other 3</a:t>
            </a:r>
            <a:r>
              <a:rPr lang="en-GB" sz="2800" baseline="30000" dirty="0" smtClean="0">
                <a:solidFill>
                  <a:schemeClr val="bg2"/>
                </a:solidFill>
              </a:rPr>
              <a:t>rd</a:t>
            </a:r>
            <a:r>
              <a:rPr lang="en-GB" sz="2800" dirty="0" smtClean="0">
                <a:solidFill>
                  <a:schemeClr val="bg2"/>
                </a:solidFill>
              </a:rPr>
              <a:t> party vendors whose software is demonstrated as part of this session  are not responsible for any subsequent loss or damage whatsoever...You have been warned! </a:t>
            </a:r>
            <a:endParaRPr lang="en-GB" sz="2800" dirty="0">
              <a:solidFill>
                <a:schemeClr val="bg2"/>
              </a:solidFill>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8488" cy="1329595"/>
          </a:xfrm>
        </p:spPr>
        <p:txBody>
          <a:bodyPr/>
          <a:lstStyle/>
          <a:p>
            <a:r>
              <a:rPr lang="en-GB" dirty="0" smtClean="0"/>
              <a:t>Threat Identification Example:</a:t>
            </a:r>
            <a:br>
              <a:rPr lang="en-GB" dirty="0" smtClean="0"/>
            </a:br>
            <a:r>
              <a:rPr lang="en-GB" dirty="0" smtClean="0"/>
              <a:t>Understand File Signatures!</a:t>
            </a:r>
            <a:endParaRPr lang="en-GB" dirty="0"/>
          </a:p>
        </p:txBody>
      </p:sp>
      <p:sp>
        <p:nvSpPr>
          <p:cNvPr id="3" name="Content Placeholder 2"/>
          <p:cNvSpPr>
            <a:spLocks noGrp="1"/>
          </p:cNvSpPr>
          <p:nvPr>
            <p:ph idx="1"/>
          </p:nvPr>
        </p:nvSpPr>
        <p:spPr>
          <a:xfrm>
            <a:off x="268037" y="1848602"/>
            <a:ext cx="8229600" cy="4425950"/>
          </a:xfrm>
        </p:spPr>
        <p:txBody>
          <a:bodyPr/>
          <a:lstStyle/>
          <a:p>
            <a:r>
              <a:rPr lang="en-GB" dirty="0" smtClean="0"/>
              <a:t>Every File Type has a Unique File Signature</a:t>
            </a:r>
          </a:p>
          <a:p>
            <a:r>
              <a:rPr lang="en-GB" dirty="0" smtClean="0"/>
              <a:t>A Skilled Security Professional can detect changes to a file's content or attributes.</a:t>
            </a:r>
          </a:p>
          <a:p>
            <a:r>
              <a:rPr lang="en-GB" dirty="0" smtClean="0"/>
              <a:t>Useful in Forensic Analysis</a:t>
            </a:r>
          </a:p>
          <a:p>
            <a:r>
              <a:rPr lang="en-GB" dirty="0" smtClean="0"/>
              <a:t>Reveals if File has been Encrypted or Changed</a:t>
            </a:r>
          </a:p>
          <a:p>
            <a:endParaRPr lang="en-GB"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8488" cy="723983"/>
          </a:xfrm>
        </p:spPr>
        <p:txBody>
          <a:bodyPr/>
          <a:lstStyle/>
          <a:p>
            <a:r>
              <a:rPr lang="en-GB" dirty="0" smtClean="0"/>
              <a:t>Analyzing the File Signatures</a:t>
            </a:r>
            <a:endParaRPr lang="en-GB" dirty="0"/>
          </a:p>
        </p:txBody>
      </p:sp>
      <p:pic>
        <p:nvPicPr>
          <p:cNvPr id="4" name="Picture 2"/>
          <p:cNvPicPr>
            <a:picLocks noChangeAspect="1" noChangeArrowheads="1"/>
          </p:cNvPicPr>
          <p:nvPr/>
        </p:nvPicPr>
        <p:blipFill>
          <a:blip r:embed="rId3" cstate="print">
            <a:lum bright="-10000"/>
          </a:blip>
          <a:srcRect t="3698" b="6688"/>
          <a:stretch>
            <a:fillRect/>
          </a:stretch>
        </p:blipFill>
        <p:spPr bwMode="auto">
          <a:xfrm>
            <a:off x="1114425" y="1168400"/>
            <a:ext cx="7115175" cy="5232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8488" cy="723983"/>
          </a:xfrm>
        </p:spPr>
        <p:txBody>
          <a:bodyPr/>
          <a:lstStyle/>
          <a:p>
            <a:r>
              <a:rPr lang="en-GB" dirty="0" smtClean="0"/>
              <a:t>Analyzing File Signatures</a:t>
            </a:r>
            <a:endParaRPr lang="en-GB" dirty="0"/>
          </a:p>
        </p:txBody>
      </p:sp>
      <p:pic>
        <p:nvPicPr>
          <p:cNvPr id="5" name="Picture 2"/>
          <p:cNvPicPr>
            <a:picLocks noChangeAspect="1" noChangeArrowheads="1"/>
          </p:cNvPicPr>
          <p:nvPr/>
        </p:nvPicPr>
        <p:blipFill>
          <a:blip r:embed="rId3" cstate="print">
            <a:lum bright="-10000"/>
          </a:blip>
          <a:srcRect t="3627" b="6987"/>
          <a:stretch>
            <a:fillRect/>
          </a:stretch>
        </p:blipFill>
        <p:spPr bwMode="auto">
          <a:xfrm>
            <a:off x="846138" y="1104900"/>
            <a:ext cx="7248525" cy="53213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042" y="166354"/>
            <a:ext cx="8218488" cy="664797"/>
          </a:xfrm>
        </p:spPr>
        <p:txBody>
          <a:bodyPr/>
          <a:lstStyle/>
          <a:p>
            <a:r>
              <a:rPr lang="en-GB" dirty="0" smtClean="0"/>
              <a:t>File Signature Examples:</a:t>
            </a:r>
            <a:endParaRPr lang="en-GB" dirty="0"/>
          </a:p>
        </p:txBody>
      </p:sp>
      <p:graphicFrame>
        <p:nvGraphicFramePr>
          <p:cNvPr id="4" name="Table 3"/>
          <p:cNvGraphicFramePr>
            <a:graphicFrameLocks noGrp="1"/>
          </p:cNvGraphicFramePr>
          <p:nvPr/>
        </p:nvGraphicFramePr>
        <p:xfrm>
          <a:off x="344903" y="962527"/>
          <a:ext cx="8486275" cy="5151120"/>
        </p:xfrm>
        <a:graphic>
          <a:graphicData uri="http://schemas.openxmlformats.org/drawingml/2006/table">
            <a:tbl>
              <a:tblPr>
                <a:tableStyleId>{D113A9D2-9D6B-4929-AA2D-F23B5EE8CBE7}</a:tableStyleId>
              </a:tblPr>
              <a:tblGrid>
                <a:gridCol w="4167744"/>
                <a:gridCol w="150787"/>
                <a:gridCol w="4167744"/>
              </a:tblGrid>
              <a:tr h="122722">
                <a:tc>
                  <a:txBody>
                    <a:bodyPr/>
                    <a:lstStyle/>
                    <a:p>
                      <a:pPr>
                        <a:spcAft>
                          <a:spcPts val="0"/>
                        </a:spcAft>
                      </a:pPr>
                      <a:r>
                        <a:rPr lang="en-GB" sz="1400" dirty="0"/>
                        <a:t>E3 82 85 96</a:t>
                      </a:r>
                      <a:endParaRPr lang="en-GB" sz="1400" b="1" dirty="0">
                        <a:solidFill>
                          <a:schemeClr val="accent5">
                            <a:lumMod val="10000"/>
                          </a:schemeClr>
                        </a:solidFill>
                      </a:endParaRPr>
                    </a:p>
                  </a:txBody>
                  <a:tcPr marL="0" marR="0" marT="0" marB="0" anchor="ctr"/>
                </a:tc>
                <a:tc>
                  <a:txBody>
                    <a:bodyPr/>
                    <a:lstStyle/>
                    <a:p>
                      <a:pPr>
                        <a:spcAft>
                          <a:spcPts val="0"/>
                        </a:spcAft>
                      </a:pPr>
                      <a:r>
                        <a:rPr lang="en-GB" sz="1400" dirty="0"/>
                        <a:t> </a:t>
                      </a:r>
                      <a:endParaRPr lang="en-GB" sz="1400" b="1" dirty="0">
                        <a:solidFill>
                          <a:schemeClr val="accent5">
                            <a:lumMod val="10000"/>
                          </a:schemeClr>
                        </a:solidFill>
                      </a:endParaRPr>
                    </a:p>
                  </a:txBody>
                  <a:tcPr marL="0" marR="0" marT="0" marB="0" anchor="ctr"/>
                </a:tc>
                <a:tc>
                  <a:txBody>
                    <a:bodyPr/>
                    <a:lstStyle/>
                    <a:p>
                      <a:pPr>
                        <a:spcAft>
                          <a:spcPts val="0"/>
                        </a:spcAft>
                      </a:pPr>
                      <a:r>
                        <a:rPr lang="en-GB" sz="1400"/>
                        <a:t>ã...</a:t>
                      </a:r>
                      <a:endParaRPr lang="en-GB" sz="1400" b="1">
                        <a:solidFill>
                          <a:schemeClr val="accent5">
                            <a:lumMod val="10000"/>
                          </a:schemeClr>
                        </a:solidFill>
                      </a:endParaRPr>
                    </a:p>
                  </a:txBody>
                  <a:tcPr marL="0" marR="0" marT="0" marB="0" anchor="ctr"/>
                </a:tc>
              </a:tr>
              <a:tr h="86360">
                <a:tc>
                  <a:txBody>
                    <a:bodyPr/>
                    <a:lstStyle/>
                    <a:p>
                      <a:pPr algn="r">
                        <a:spcAft>
                          <a:spcPts val="0"/>
                        </a:spcAft>
                      </a:pPr>
                      <a:r>
                        <a:rPr lang="en-GB" sz="1400"/>
                        <a:t>PWL</a:t>
                      </a:r>
                      <a:endParaRPr lang="en-GB" sz="1400" b="1">
                        <a:solidFill>
                          <a:schemeClr val="accent5">
                            <a:lumMod val="10000"/>
                          </a:schemeClr>
                        </a:solidFill>
                      </a:endParaRPr>
                    </a:p>
                  </a:txBody>
                  <a:tcPr marL="0" marR="0" marT="0" marB="0"/>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1200"/>
                        </a:spcAft>
                      </a:pPr>
                      <a:r>
                        <a:rPr lang="en-GB" sz="1400" dirty="0"/>
                        <a:t>Windows password file</a:t>
                      </a:r>
                      <a:endParaRPr lang="en-GB" sz="1400" b="1" dirty="0">
                        <a:solidFill>
                          <a:schemeClr val="accent5">
                            <a:lumMod val="10000"/>
                          </a:schemeClr>
                        </a:solidFill>
                      </a:endParaRPr>
                    </a:p>
                  </a:txBody>
                  <a:tcPr marL="0" marR="0" marT="0" marB="0" anchor="ctr"/>
                </a:tc>
              </a:tr>
              <a:tr h="172720">
                <a:tc>
                  <a:txBody>
                    <a:bodyPr/>
                    <a:lstStyle/>
                    <a:p>
                      <a:pPr>
                        <a:spcAft>
                          <a:spcPts val="0"/>
                        </a:spcAft>
                      </a:pPr>
                      <a:r>
                        <a:rPr lang="en-GB" sz="1400" dirty="0"/>
                        <a:t>[512 byte offset]</a:t>
                      </a:r>
                      <a:br>
                        <a:rPr lang="en-GB" sz="1400" dirty="0"/>
                      </a:br>
                      <a:r>
                        <a:rPr lang="en-GB" sz="1400" dirty="0"/>
                        <a:t>EC A5 C1 00</a:t>
                      </a:r>
                      <a:endParaRPr lang="en-GB" sz="1400" b="1" dirty="0">
                        <a:solidFill>
                          <a:schemeClr val="accent5">
                            <a:lumMod val="10000"/>
                          </a:schemeClr>
                        </a:solidFill>
                      </a:endParaRPr>
                    </a:p>
                  </a:txBody>
                  <a:tcPr marL="0" marR="0" marT="0" marB="0" anchor="ctr"/>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0"/>
                        </a:spcAft>
                      </a:pPr>
                      <a:r>
                        <a:rPr lang="en-GB" sz="1400"/>
                        <a:t>[512 byte offset]</a:t>
                      </a:r>
                      <a:br>
                        <a:rPr lang="en-GB" sz="1400"/>
                      </a:br>
                      <a:r>
                        <a:rPr lang="en-GB" sz="1400"/>
                        <a:t>ì¥Á.</a:t>
                      </a:r>
                      <a:endParaRPr lang="en-GB" sz="1400" b="1">
                        <a:solidFill>
                          <a:schemeClr val="accent5">
                            <a:lumMod val="10000"/>
                          </a:schemeClr>
                        </a:solidFill>
                      </a:endParaRPr>
                    </a:p>
                  </a:txBody>
                  <a:tcPr marL="0" marR="0" marT="0" marB="0" anchor="ctr"/>
                </a:tc>
              </a:tr>
              <a:tr h="172720">
                <a:tc>
                  <a:txBody>
                    <a:bodyPr/>
                    <a:lstStyle/>
                    <a:p>
                      <a:pPr algn="r">
                        <a:spcAft>
                          <a:spcPts val="0"/>
                        </a:spcAft>
                      </a:pPr>
                      <a:r>
                        <a:rPr lang="en-GB" sz="1400"/>
                        <a:t>DOC</a:t>
                      </a:r>
                      <a:endParaRPr lang="en-GB" sz="1400" b="1">
                        <a:solidFill>
                          <a:schemeClr val="accent5">
                            <a:lumMod val="10000"/>
                          </a:schemeClr>
                        </a:solidFill>
                      </a:endParaRPr>
                    </a:p>
                  </a:txBody>
                  <a:tcPr marL="0" marR="0" marT="0" marB="0"/>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1200"/>
                        </a:spcAft>
                      </a:pPr>
                      <a:r>
                        <a:rPr lang="en-GB" sz="1400"/>
                        <a:t>Word document subheader (MS Office)</a:t>
                      </a:r>
                      <a:endParaRPr lang="en-GB" sz="1400" b="1">
                        <a:solidFill>
                          <a:schemeClr val="accent5">
                            <a:lumMod val="10000"/>
                          </a:schemeClr>
                        </a:solidFill>
                      </a:endParaRPr>
                    </a:p>
                  </a:txBody>
                  <a:tcPr marL="0" marR="0" marT="0" marB="0" anchor="ctr"/>
                </a:tc>
              </a:tr>
              <a:tr h="86360">
                <a:tc>
                  <a:txBody>
                    <a:bodyPr/>
                    <a:lstStyle/>
                    <a:p>
                      <a:pPr>
                        <a:spcAft>
                          <a:spcPts val="0"/>
                        </a:spcAft>
                      </a:pPr>
                      <a:r>
                        <a:rPr lang="en-GB" sz="1400"/>
                        <a:t>ED AB EE DB</a:t>
                      </a:r>
                      <a:endParaRPr lang="en-GB" sz="1400" b="1">
                        <a:solidFill>
                          <a:schemeClr val="accent5">
                            <a:lumMod val="10000"/>
                          </a:schemeClr>
                        </a:solidFill>
                      </a:endParaRPr>
                    </a:p>
                  </a:txBody>
                  <a:tcPr marL="0" marR="0" marT="0" marB="0" anchor="ctr"/>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0"/>
                        </a:spcAft>
                      </a:pPr>
                      <a:r>
                        <a:rPr lang="en-GB" sz="1400"/>
                        <a:t>í"îÛ</a:t>
                      </a:r>
                      <a:endParaRPr lang="en-GB" sz="1400" b="1">
                        <a:solidFill>
                          <a:schemeClr val="accent5">
                            <a:lumMod val="10000"/>
                          </a:schemeClr>
                        </a:solidFill>
                      </a:endParaRPr>
                    </a:p>
                  </a:txBody>
                  <a:tcPr marL="0" marR="0" marT="0" marB="0" anchor="ctr"/>
                </a:tc>
              </a:tr>
              <a:tr h="172720">
                <a:tc>
                  <a:txBody>
                    <a:bodyPr/>
                    <a:lstStyle/>
                    <a:p>
                      <a:pPr>
                        <a:spcAft>
                          <a:spcPts val="0"/>
                        </a:spcAft>
                      </a:pPr>
                      <a:r>
                        <a:rPr lang="en-GB" sz="1400" dirty="0"/>
                        <a:t>[512 byte offset]</a:t>
                      </a:r>
                      <a:br>
                        <a:rPr lang="en-GB" sz="1400" dirty="0"/>
                      </a:br>
                      <a:r>
                        <a:rPr lang="en-GB" sz="1400" dirty="0"/>
                        <a:t>FD FF </a:t>
                      </a:r>
                      <a:r>
                        <a:rPr lang="en-GB" sz="1400" dirty="0" err="1"/>
                        <a:t>FF</a:t>
                      </a:r>
                      <a:r>
                        <a:rPr lang="en-GB" sz="1400" dirty="0"/>
                        <a:t> </a:t>
                      </a:r>
                      <a:r>
                        <a:rPr lang="en-GB" sz="1400" dirty="0" err="1"/>
                        <a:t>FF</a:t>
                      </a:r>
                      <a:r>
                        <a:rPr lang="en-GB" sz="1400" dirty="0"/>
                        <a:t> 04</a:t>
                      </a:r>
                      <a:endParaRPr lang="en-GB" sz="1400" b="1" dirty="0">
                        <a:solidFill>
                          <a:schemeClr val="accent5">
                            <a:lumMod val="10000"/>
                          </a:schemeClr>
                        </a:solidFill>
                      </a:endParaRPr>
                    </a:p>
                  </a:txBody>
                  <a:tcPr marL="0" marR="0" marT="0" marB="0" anchor="ctr"/>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0"/>
                        </a:spcAft>
                      </a:pPr>
                      <a:r>
                        <a:rPr lang="en-GB" sz="1400"/>
                        <a:t>[512 byte offset]</a:t>
                      </a:r>
                      <a:br>
                        <a:rPr lang="en-GB" sz="1400"/>
                      </a:br>
                      <a:r>
                        <a:rPr lang="en-GB" sz="1400"/>
                        <a:t>ýÿÿÿ.</a:t>
                      </a:r>
                      <a:endParaRPr lang="en-GB" sz="1400" b="1">
                        <a:solidFill>
                          <a:schemeClr val="accent5">
                            <a:lumMod val="10000"/>
                          </a:schemeClr>
                        </a:solidFill>
                      </a:endParaRPr>
                    </a:p>
                  </a:txBody>
                  <a:tcPr marL="0" marR="0" marT="0" marB="0" anchor="ctr"/>
                </a:tc>
              </a:tr>
              <a:tr h="172720">
                <a:tc>
                  <a:txBody>
                    <a:bodyPr/>
                    <a:lstStyle/>
                    <a:p>
                      <a:pPr algn="r">
                        <a:spcAft>
                          <a:spcPts val="0"/>
                        </a:spcAft>
                      </a:pPr>
                      <a:r>
                        <a:rPr lang="en-GB" sz="1400"/>
                        <a:t>SUO</a:t>
                      </a:r>
                      <a:endParaRPr lang="en-GB" sz="1400" b="1">
                        <a:solidFill>
                          <a:schemeClr val="accent5">
                            <a:lumMod val="10000"/>
                          </a:schemeClr>
                        </a:solidFill>
                      </a:endParaRPr>
                    </a:p>
                  </a:txBody>
                  <a:tcPr marL="0" marR="0" marT="0" marB="0"/>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1200"/>
                        </a:spcAft>
                      </a:pPr>
                      <a:r>
                        <a:rPr lang="en-GB" sz="1400"/>
                        <a:t>Visual Studio Solution User Options subheader (MS Office)</a:t>
                      </a:r>
                      <a:endParaRPr lang="en-GB" sz="1400" b="1">
                        <a:solidFill>
                          <a:schemeClr val="accent5">
                            <a:lumMod val="10000"/>
                          </a:schemeClr>
                        </a:solidFill>
                      </a:endParaRPr>
                    </a:p>
                  </a:txBody>
                  <a:tcPr marL="0" marR="0" marT="0" marB="0" anchor="ctr"/>
                </a:tc>
              </a:tr>
              <a:tr h="172720">
                <a:tc>
                  <a:txBody>
                    <a:bodyPr/>
                    <a:lstStyle/>
                    <a:p>
                      <a:pPr>
                        <a:spcAft>
                          <a:spcPts val="0"/>
                        </a:spcAft>
                      </a:pPr>
                      <a:r>
                        <a:rPr lang="en-GB" sz="1400"/>
                        <a:t>[512 byte offset]</a:t>
                      </a:r>
                      <a:br>
                        <a:rPr lang="en-GB" sz="1400"/>
                      </a:br>
                      <a:r>
                        <a:rPr lang="en-GB" sz="1400"/>
                        <a:t>FD FF FF FF nn 00 00 00</a:t>
                      </a:r>
                      <a:endParaRPr lang="en-GB" sz="1400" b="1">
                        <a:solidFill>
                          <a:schemeClr val="accent5">
                            <a:lumMod val="10000"/>
                          </a:schemeClr>
                        </a:solidFill>
                      </a:endParaRPr>
                    </a:p>
                  </a:txBody>
                  <a:tcPr marL="0" marR="0" marT="0" marB="0" anchor="ctr"/>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0"/>
                        </a:spcAft>
                      </a:pPr>
                      <a:r>
                        <a:rPr lang="en-GB" sz="1400"/>
                        <a:t>[512 byte offset]</a:t>
                      </a:r>
                      <a:br>
                        <a:rPr lang="en-GB" sz="1400"/>
                      </a:br>
                      <a:r>
                        <a:rPr lang="en-GB" sz="1400"/>
                        <a:t>ýÿÿÿ....</a:t>
                      </a:r>
                      <a:endParaRPr lang="en-GB" sz="1400" b="1">
                        <a:solidFill>
                          <a:schemeClr val="accent5">
                            <a:lumMod val="10000"/>
                          </a:schemeClr>
                        </a:solidFill>
                      </a:endParaRPr>
                    </a:p>
                  </a:txBody>
                  <a:tcPr marL="0" marR="0" marT="0" marB="0" anchor="ctr"/>
                </a:tc>
              </a:tr>
              <a:tr h="345440">
                <a:tc>
                  <a:txBody>
                    <a:bodyPr/>
                    <a:lstStyle/>
                    <a:p>
                      <a:pPr algn="r">
                        <a:spcAft>
                          <a:spcPts val="0"/>
                        </a:spcAft>
                      </a:pPr>
                      <a:r>
                        <a:rPr lang="en-GB" sz="1400"/>
                        <a:t>PPT</a:t>
                      </a:r>
                      <a:endParaRPr lang="en-GB" sz="1400" b="1">
                        <a:solidFill>
                          <a:schemeClr val="accent5">
                            <a:lumMod val="10000"/>
                          </a:schemeClr>
                        </a:solidFill>
                      </a:endParaRPr>
                    </a:p>
                  </a:txBody>
                  <a:tcPr marL="0" marR="0" marT="0" marB="0"/>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1200"/>
                        </a:spcAft>
                      </a:pPr>
                      <a:r>
                        <a:rPr lang="en-GB" sz="1400"/>
                        <a:t>PowerPoint presentation subheader (MS Office)</a:t>
                      </a:r>
                      <a:br>
                        <a:rPr lang="en-GB" sz="1400"/>
                      </a:br>
                      <a:r>
                        <a:rPr lang="en-GB" sz="1400"/>
                        <a:t>(where nn has been seen with values 0x0E, 0x1C, and 0x43)</a:t>
                      </a:r>
                      <a:endParaRPr lang="en-GB" sz="1400" b="1">
                        <a:solidFill>
                          <a:schemeClr val="accent5">
                            <a:lumMod val="10000"/>
                          </a:schemeClr>
                        </a:solidFill>
                      </a:endParaRPr>
                    </a:p>
                  </a:txBody>
                  <a:tcPr marL="0" marR="0" marT="0" marB="0" anchor="ctr"/>
                </a:tc>
              </a:tr>
              <a:tr h="172720">
                <a:tc>
                  <a:txBody>
                    <a:bodyPr/>
                    <a:lstStyle/>
                    <a:p>
                      <a:pPr>
                        <a:spcAft>
                          <a:spcPts val="0"/>
                        </a:spcAft>
                      </a:pPr>
                      <a:r>
                        <a:rPr lang="en-GB" sz="1400"/>
                        <a:t>[512 byte offset]</a:t>
                      </a:r>
                      <a:br>
                        <a:rPr lang="en-GB" sz="1400"/>
                      </a:br>
                      <a:r>
                        <a:rPr lang="en-GB" sz="1400"/>
                        <a:t>FD FF FF FF nn 02</a:t>
                      </a:r>
                      <a:endParaRPr lang="en-GB" sz="1400" b="1">
                        <a:solidFill>
                          <a:schemeClr val="accent5">
                            <a:lumMod val="10000"/>
                          </a:schemeClr>
                        </a:solidFill>
                      </a:endParaRPr>
                    </a:p>
                  </a:txBody>
                  <a:tcPr marL="0" marR="0" marT="0" marB="0" anchor="ctr"/>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0"/>
                        </a:spcAft>
                      </a:pPr>
                      <a:r>
                        <a:rPr lang="en-GB" sz="1400" dirty="0"/>
                        <a:t>[512 byte offset]</a:t>
                      </a:r>
                      <a:br>
                        <a:rPr lang="en-GB" sz="1400" dirty="0"/>
                      </a:br>
                      <a:r>
                        <a:rPr lang="en-GB" sz="1400" dirty="0" err="1"/>
                        <a:t>ýÿÿÿ</a:t>
                      </a:r>
                      <a:r>
                        <a:rPr lang="en-GB" sz="1400" dirty="0"/>
                        <a:t>..</a:t>
                      </a:r>
                      <a:endParaRPr lang="en-GB" sz="1400" b="1" dirty="0">
                        <a:solidFill>
                          <a:schemeClr val="accent5">
                            <a:lumMod val="10000"/>
                          </a:schemeClr>
                        </a:solidFill>
                      </a:endParaRPr>
                    </a:p>
                  </a:txBody>
                  <a:tcPr marL="0" marR="0" marT="0" marB="0" anchor="ctr"/>
                </a:tc>
              </a:tr>
              <a:tr h="259080">
                <a:tc>
                  <a:txBody>
                    <a:bodyPr/>
                    <a:lstStyle/>
                    <a:p>
                      <a:pPr algn="r">
                        <a:spcAft>
                          <a:spcPts val="0"/>
                        </a:spcAft>
                      </a:pPr>
                      <a:r>
                        <a:rPr lang="en-GB" sz="1400"/>
                        <a:t>XLS</a:t>
                      </a:r>
                      <a:endParaRPr lang="en-GB" sz="1400" b="1">
                        <a:solidFill>
                          <a:schemeClr val="accent5">
                            <a:lumMod val="10000"/>
                          </a:schemeClr>
                        </a:solidFill>
                      </a:endParaRPr>
                    </a:p>
                  </a:txBody>
                  <a:tcPr marL="0" marR="0" marT="0" marB="0"/>
                </a:tc>
                <a:tc>
                  <a:txBody>
                    <a:bodyPr/>
                    <a:lstStyle/>
                    <a:p>
                      <a:pPr>
                        <a:spcAft>
                          <a:spcPts val="0"/>
                        </a:spcAft>
                      </a:pPr>
                      <a:r>
                        <a:rPr lang="en-GB" sz="1400"/>
                        <a:t> </a:t>
                      </a:r>
                      <a:endParaRPr lang="en-GB" sz="1400" b="1">
                        <a:solidFill>
                          <a:schemeClr val="accent5">
                            <a:lumMod val="10000"/>
                          </a:schemeClr>
                        </a:solidFill>
                      </a:endParaRPr>
                    </a:p>
                  </a:txBody>
                  <a:tcPr marL="0" marR="0" marT="0" marB="0" anchor="ctr"/>
                </a:tc>
                <a:tc>
                  <a:txBody>
                    <a:bodyPr/>
                    <a:lstStyle/>
                    <a:p>
                      <a:pPr>
                        <a:spcAft>
                          <a:spcPts val="1200"/>
                        </a:spcAft>
                      </a:pPr>
                      <a:r>
                        <a:rPr lang="en-GB" sz="1400" dirty="0"/>
                        <a:t>Excel spreadsheet </a:t>
                      </a:r>
                      <a:r>
                        <a:rPr lang="en-GB" sz="1400" dirty="0" err="1"/>
                        <a:t>subheader</a:t>
                      </a:r>
                      <a:r>
                        <a:rPr lang="en-GB" sz="1400" dirty="0"/>
                        <a:t> (MS Office</a:t>
                      </a:r>
                      <a:r>
                        <a:rPr lang="en-GB" sz="1400" dirty="0" smtClean="0"/>
                        <a:t>) (</a:t>
                      </a:r>
                      <a:r>
                        <a:rPr lang="en-GB" sz="1400" dirty="0"/>
                        <a:t>where </a:t>
                      </a:r>
                      <a:r>
                        <a:rPr lang="en-GB" sz="1400" dirty="0" err="1"/>
                        <a:t>nn</a:t>
                      </a:r>
                      <a:r>
                        <a:rPr lang="en-GB" sz="1400" dirty="0"/>
                        <a:t> = 0x10, 0x22, 0x23, 0x28, or 0x29)</a:t>
                      </a:r>
                      <a:endParaRPr lang="en-GB" sz="1400" b="1" dirty="0">
                        <a:solidFill>
                          <a:schemeClr val="accent5">
                            <a:lumMod val="10000"/>
                          </a:schemeClr>
                        </a:solidFill>
                      </a:endParaRPr>
                    </a:p>
                  </a:txBody>
                  <a:tcPr marL="0" marR="0" marT="0" marB="0" anchor="ctr"/>
                </a:tc>
              </a:tr>
              <a:tr h="148046">
                <a:tc>
                  <a:txBody>
                    <a:bodyPr/>
                    <a:lstStyle/>
                    <a:p>
                      <a:pPr>
                        <a:spcAft>
                          <a:spcPts val="0"/>
                        </a:spcAft>
                      </a:pPr>
                      <a:r>
                        <a:rPr lang="en-GB" sz="1200" dirty="0"/>
                        <a:t>FF D8 FF E1 xx </a:t>
                      </a:r>
                      <a:r>
                        <a:rPr lang="en-GB" sz="1200" dirty="0" err="1"/>
                        <a:t>xx</a:t>
                      </a:r>
                      <a:r>
                        <a:rPr lang="en-GB" sz="1200" dirty="0"/>
                        <a:t> 45 78</a:t>
                      </a:r>
                      <a:br>
                        <a:rPr lang="en-GB" sz="1200" dirty="0"/>
                      </a:br>
                      <a:r>
                        <a:rPr lang="en-GB" sz="1200" dirty="0"/>
                        <a:t>69 66 00</a:t>
                      </a:r>
                      <a:endParaRPr lang="en-GB" sz="1100" b="1" dirty="0">
                        <a:solidFill>
                          <a:schemeClr val="accent5">
                            <a:lumMod val="10000"/>
                          </a:schemeClr>
                        </a:solidFill>
                        <a:latin typeface="Calibri"/>
                        <a:ea typeface="Calibri"/>
                        <a:cs typeface="Times New Roman"/>
                      </a:endParaRPr>
                    </a:p>
                  </a:txBody>
                  <a:tcPr marL="0" marR="0" marT="0" marB="0" anchor="ctr"/>
                </a:tc>
                <a:tc>
                  <a:txBody>
                    <a:bodyPr/>
                    <a:lstStyle/>
                    <a:p>
                      <a:pPr>
                        <a:spcAft>
                          <a:spcPts val="0"/>
                        </a:spcAft>
                      </a:pPr>
                      <a:r>
                        <a:rPr lang="en-GB" sz="1200"/>
                        <a:t> </a:t>
                      </a:r>
                      <a:endParaRPr lang="en-GB" sz="1100" b="1">
                        <a:solidFill>
                          <a:schemeClr val="accent5">
                            <a:lumMod val="10000"/>
                          </a:schemeClr>
                        </a:solidFill>
                        <a:latin typeface="Calibri"/>
                        <a:ea typeface="Calibri"/>
                        <a:cs typeface="Times New Roman"/>
                      </a:endParaRPr>
                    </a:p>
                  </a:txBody>
                  <a:tcPr marL="0" marR="0" marT="0" marB="0" anchor="ctr"/>
                </a:tc>
                <a:tc>
                  <a:txBody>
                    <a:bodyPr/>
                    <a:lstStyle/>
                    <a:p>
                      <a:pPr>
                        <a:spcAft>
                          <a:spcPts val="0"/>
                        </a:spcAft>
                      </a:pPr>
                      <a:r>
                        <a:rPr lang="en-GB" sz="1200" dirty="0" err="1"/>
                        <a:t>ÿØÿá</a:t>
                      </a:r>
                      <a:r>
                        <a:rPr lang="en-GB" sz="1200" dirty="0" smtClean="0"/>
                        <a:t>.</a:t>
                      </a:r>
                      <a:r>
                        <a:rPr lang="en-GB" sz="1200" baseline="0" dirty="0" smtClean="0"/>
                        <a:t> JFIF</a:t>
                      </a:r>
                      <a:endParaRPr lang="en-GB" sz="1100" b="1" dirty="0">
                        <a:solidFill>
                          <a:schemeClr val="accent5">
                            <a:lumMod val="10000"/>
                          </a:schemeClr>
                        </a:solidFill>
                        <a:latin typeface="Calibri"/>
                        <a:ea typeface="Calibri"/>
                        <a:cs typeface="Times New Roman"/>
                      </a:endParaRPr>
                    </a:p>
                  </a:txBody>
                  <a:tcPr marL="0" marR="0" marT="0" marB="0" anchor="ctr"/>
                </a:tc>
              </a:tr>
              <a:tr h="148046">
                <a:tc>
                  <a:txBody>
                    <a:bodyPr/>
                    <a:lstStyle/>
                    <a:p>
                      <a:pPr algn="r">
                        <a:spcAft>
                          <a:spcPts val="0"/>
                        </a:spcAft>
                      </a:pPr>
                      <a:r>
                        <a:rPr lang="en-GB" sz="1200" dirty="0"/>
                        <a:t>JPG</a:t>
                      </a:r>
                      <a:endParaRPr lang="en-GB" sz="1100" b="1" dirty="0">
                        <a:solidFill>
                          <a:schemeClr val="accent5">
                            <a:lumMod val="10000"/>
                          </a:schemeClr>
                        </a:solidFill>
                        <a:latin typeface="Calibri"/>
                        <a:ea typeface="Calibri"/>
                        <a:cs typeface="Times New Roman"/>
                      </a:endParaRPr>
                    </a:p>
                  </a:txBody>
                  <a:tcPr marL="0" marR="0" marT="0" marB="0"/>
                </a:tc>
                <a:tc>
                  <a:txBody>
                    <a:bodyPr/>
                    <a:lstStyle/>
                    <a:p>
                      <a:pPr>
                        <a:spcAft>
                          <a:spcPts val="0"/>
                        </a:spcAft>
                      </a:pPr>
                      <a:r>
                        <a:rPr lang="en-GB" sz="1200"/>
                        <a:t> </a:t>
                      </a:r>
                      <a:endParaRPr lang="en-GB" sz="1100" b="1">
                        <a:solidFill>
                          <a:schemeClr val="accent5">
                            <a:lumMod val="10000"/>
                          </a:schemeClr>
                        </a:solidFill>
                        <a:latin typeface="Calibri"/>
                        <a:ea typeface="Calibri"/>
                        <a:cs typeface="Times New Roman"/>
                      </a:endParaRPr>
                    </a:p>
                  </a:txBody>
                  <a:tcPr marL="0" marR="0" marT="0" marB="0" anchor="ctr"/>
                </a:tc>
                <a:tc>
                  <a:txBody>
                    <a:bodyPr/>
                    <a:lstStyle/>
                    <a:p>
                      <a:pPr>
                        <a:spcAft>
                          <a:spcPts val="1200"/>
                        </a:spcAft>
                      </a:pPr>
                      <a:r>
                        <a:rPr lang="en-GB" sz="1200" dirty="0"/>
                        <a:t>Digital camera JPG using Exchangeable Image File Format (EXIF</a:t>
                      </a:r>
                      <a:r>
                        <a:rPr lang="en-GB" sz="1200" dirty="0" smtClean="0"/>
                        <a:t>)</a:t>
                      </a:r>
                      <a:endParaRPr lang="en-GB" sz="1100" b="1" dirty="0">
                        <a:solidFill>
                          <a:schemeClr val="accent5">
                            <a:lumMod val="10000"/>
                          </a:schemeClr>
                        </a:solidFill>
                        <a:latin typeface="Calibri"/>
                        <a:ea typeface="Calibri"/>
                        <a:cs typeface="Times New Roman"/>
                      </a:endParaRPr>
                    </a:p>
                  </a:txBody>
                  <a:tcPr marL="0" marR="0" marT="0" marB="0" anchor="ctr"/>
                </a:tc>
              </a:tr>
              <a:tr h="74023">
                <a:tc>
                  <a:txBody>
                    <a:bodyPr/>
                    <a:lstStyle/>
                    <a:p>
                      <a:pPr>
                        <a:spcAft>
                          <a:spcPts val="0"/>
                        </a:spcAft>
                      </a:pPr>
                      <a:r>
                        <a:rPr lang="en-GB" sz="1200"/>
                        <a:t>FF Ex</a:t>
                      </a:r>
                      <a:endParaRPr lang="en-GB" sz="1100" b="1">
                        <a:solidFill>
                          <a:schemeClr val="accent5">
                            <a:lumMod val="10000"/>
                          </a:schemeClr>
                        </a:solidFill>
                        <a:latin typeface="Calibri"/>
                        <a:ea typeface="Calibri"/>
                        <a:cs typeface="Times New Roman"/>
                      </a:endParaRPr>
                    </a:p>
                  </a:txBody>
                  <a:tcPr marL="0" marR="0" marT="0" marB="0" anchor="ctr"/>
                </a:tc>
                <a:tc>
                  <a:txBody>
                    <a:bodyPr/>
                    <a:lstStyle/>
                    <a:p>
                      <a:pPr>
                        <a:spcAft>
                          <a:spcPts val="0"/>
                        </a:spcAft>
                      </a:pPr>
                      <a:r>
                        <a:rPr lang="en-GB" sz="1200" dirty="0"/>
                        <a:t> </a:t>
                      </a:r>
                      <a:endParaRPr lang="en-GB" sz="1100" b="1" dirty="0">
                        <a:solidFill>
                          <a:schemeClr val="accent5">
                            <a:lumMod val="10000"/>
                          </a:schemeClr>
                        </a:solidFill>
                        <a:latin typeface="Calibri"/>
                        <a:ea typeface="Calibri"/>
                        <a:cs typeface="Times New Roman"/>
                      </a:endParaRPr>
                    </a:p>
                  </a:txBody>
                  <a:tcPr marL="0" marR="0" marT="0" marB="0" anchor="ctr"/>
                </a:tc>
                <a:tc>
                  <a:txBody>
                    <a:bodyPr/>
                    <a:lstStyle/>
                    <a:p>
                      <a:pPr>
                        <a:spcAft>
                          <a:spcPts val="0"/>
                        </a:spcAft>
                      </a:pPr>
                      <a:r>
                        <a:rPr lang="en-GB" sz="1200"/>
                        <a:t>ÿ.</a:t>
                      </a:r>
                      <a:endParaRPr lang="en-GB" sz="1100" b="1">
                        <a:solidFill>
                          <a:schemeClr val="accent5">
                            <a:lumMod val="10000"/>
                          </a:schemeClr>
                        </a:solidFill>
                        <a:latin typeface="Calibri"/>
                        <a:ea typeface="Calibri"/>
                        <a:cs typeface="Times New Roman"/>
                      </a:endParaRPr>
                    </a:p>
                  </a:txBody>
                  <a:tcPr marL="0" marR="0" marT="0" marB="0" anchor="ctr"/>
                </a:tc>
              </a:tr>
              <a:tr h="74023">
                <a:tc>
                  <a:txBody>
                    <a:bodyPr/>
                    <a:lstStyle/>
                    <a:p>
                      <a:pPr>
                        <a:spcAft>
                          <a:spcPts val="0"/>
                        </a:spcAft>
                      </a:pPr>
                      <a:r>
                        <a:rPr lang="en-GB" sz="1200"/>
                        <a:t>FF Fx</a:t>
                      </a:r>
                      <a:endParaRPr lang="en-GB" sz="1100" b="1">
                        <a:solidFill>
                          <a:schemeClr val="accent5">
                            <a:lumMod val="10000"/>
                          </a:schemeClr>
                        </a:solidFill>
                        <a:latin typeface="Calibri"/>
                        <a:ea typeface="Calibri"/>
                        <a:cs typeface="Times New Roman"/>
                      </a:endParaRPr>
                    </a:p>
                  </a:txBody>
                  <a:tcPr marL="0" marR="0" marT="0" marB="0" anchor="ctr"/>
                </a:tc>
                <a:tc>
                  <a:txBody>
                    <a:bodyPr/>
                    <a:lstStyle/>
                    <a:p>
                      <a:pPr>
                        <a:spcAft>
                          <a:spcPts val="0"/>
                        </a:spcAft>
                      </a:pPr>
                      <a:r>
                        <a:rPr lang="en-GB" sz="1200"/>
                        <a:t> </a:t>
                      </a:r>
                      <a:endParaRPr lang="en-GB" sz="1100" b="1">
                        <a:solidFill>
                          <a:schemeClr val="accent5">
                            <a:lumMod val="10000"/>
                          </a:schemeClr>
                        </a:solidFill>
                        <a:latin typeface="Calibri"/>
                        <a:ea typeface="Calibri"/>
                        <a:cs typeface="Times New Roman"/>
                      </a:endParaRPr>
                    </a:p>
                  </a:txBody>
                  <a:tcPr marL="0" marR="0" marT="0" marB="0" anchor="ctr"/>
                </a:tc>
                <a:tc>
                  <a:txBody>
                    <a:bodyPr/>
                    <a:lstStyle/>
                    <a:p>
                      <a:pPr>
                        <a:spcAft>
                          <a:spcPts val="0"/>
                        </a:spcAft>
                      </a:pPr>
                      <a:r>
                        <a:rPr lang="en-GB" sz="1200"/>
                        <a:t>ÿ.</a:t>
                      </a:r>
                      <a:endParaRPr lang="en-GB" sz="1100" b="1">
                        <a:solidFill>
                          <a:schemeClr val="accent5">
                            <a:lumMod val="10000"/>
                          </a:schemeClr>
                        </a:solidFill>
                        <a:latin typeface="Calibri"/>
                        <a:ea typeface="Calibri"/>
                        <a:cs typeface="Times New Roman"/>
                      </a:endParaRPr>
                    </a:p>
                  </a:txBody>
                  <a:tcPr marL="0" marR="0" marT="0" marB="0" anchor="ctr"/>
                </a:tc>
              </a:tr>
              <a:tr h="74023">
                <a:tc>
                  <a:txBody>
                    <a:bodyPr/>
                    <a:lstStyle/>
                    <a:p>
                      <a:pPr algn="r">
                        <a:spcAft>
                          <a:spcPts val="0"/>
                        </a:spcAft>
                      </a:pPr>
                      <a:r>
                        <a:rPr lang="en-GB" sz="1200" dirty="0"/>
                        <a:t>MPEG, MPG, MP3</a:t>
                      </a:r>
                      <a:endParaRPr lang="en-GB" sz="1100" b="1" dirty="0">
                        <a:solidFill>
                          <a:schemeClr val="accent5">
                            <a:lumMod val="10000"/>
                          </a:schemeClr>
                        </a:solidFill>
                        <a:latin typeface="Calibri"/>
                        <a:ea typeface="Calibri"/>
                        <a:cs typeface="Times New Roman"/>
                      </a:endParaRPr>
                    </a:p>
                  </a:txBody>
                  <a:tcPr marL="0" marR="0" marT="0" marB="0"/>
                </a:tc>
                <a:tc>
                  <a:txBody>
                    <a:bodyPr/>
                    <a:lstStyle/>
                    <a:p>
                      <a:pPr>
                        <a:spcAft>
                          <a:spcPts val="0"/>
                        </a:spcAft>
                      </a:pPr>
                      <a:r>
                        <a:rPr lang="en-GB" sz="1200"/>
                        <a:t> </a:t>
                      </a:r>
                      <a:endParaRPr lang="en-GB" sz="1100" b="1">
                        <a:solidFill>
                          <a:schemeClr val="accent5">
                            <a:lumMod val="10000"/>
                          </a:schemeClr>
                        </a:solidFill>
                        <a:latin typeface="Calibri"/>
                        <a:ea typeface="Calibri"/>
                        <a:cs typeface="Times New Roman"/>
                      </a:endParaRPr>
                    </a:p>
                  </a:txBody>
                  <a:tcPr marL="0" marR="0" marT="0" marB="0" anchor="ctr"/>
                </a:tc>
                <a:tc>
                  <a:txBody>
                    <a:bodyPr/>
                    <a:lstStyle/>
                    <a:p>
                      <a:pPr>
                        <a:spcAft>
                          <a:spcPts val="1200"/>
                        </a:spcAft>
                      </a:pPr>
                      <a:r>
                        <a:rPr lang="en-GB" sz="1200" dirty="0"/>
                        <a:t>MPEG audio file frame </a:t>
                      </a:r>
                      <a:r>
                        <a:rPr lang="en-GB" sz="1200" dirty="0">
                          <a:hlinkClick r:id="rId3"/>
                        </a:rPr>
                        <a:t>synch pattern</a:t>
                      </a:r>
                      <a:endParaRPr lang="en-GB" sz="1100" b="1" dirty="0">
                        <a:solidFill>
                          <a:schemeClr val="accent5">
                            <a:lumMod val="10000"/>
                          </a:schemeClr>
                        </a:solidFill>
                        <a:latin typeface="Calibri"/>
                        <a:ea typeface="Calibri"/>
                        <a:cs typeface="Times New Roman"/>
                      </a:endParaRPr>
                    </a:p>
                  </a:txBody>
                  <a:tcPr marL="0" marR="0" marT="0" marB="0" anchor="ctr"/>
                </a:tc>
              </a:tr>
            </a:tbl>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News Gothic" pitchFamily="34" charset="0"/>
                <a:sym typeface="Wingdings" pitchFamily="2" charset="2"/>
              </a:rPr>
              <a:t>Analyzing File Signatures</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Use Multi-Layer Defence Strategies</a:t>
            </a:r>
            <a:endParaRPr lang="en-GB" dirty="0"/>
          </a:p>
        </p:txBody>
      </p:sp>
      <p:graphicFrame>
        <p:nvGraphicFramePr>
          <p:cNvPr id="7" name="Diagram 6"/>
          <p:cNvGraphicFramePr/>
          <p:nvPr/>
        </p:nvGraphicFramePr>
        <p:xfrm>
          <a:off x="465220" y="999958"/>
          <a:ext cx="8113295" cy="511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Which Tools to Use!</a:t>
            </a:r>
            <a:endParaRPr lang="en-GB" dirty="0"/>
          </a:p>
        </p:txBody>
      </p:sp>
      <p:graphicFrame>
        <p:nvGraphicFramePr>
          <p:cNvPr id="4" name="Diagram 3"/>
          <p:cNvGraphicFramePr/>
          <p:nvPr/>
        </p:nvGraphicFramePr>
        <p:xfrm>
          <a:off x="431800" y="1435100"/>
          <a:ext cx="8610600" cy="4864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4428305" y="4359975"/>
            <a:ext cx="1971168" cy="1200329"/>
          </a:xfrm>
          <a:prstGeom prst="rect">
            <a:avLst/>
          </a:prstGeom>
        </p:spPr>
        <p:txBody>
          <a:bodyPr wrap="square">
            <a:spAutoFit/>
          </a:bodyPr>
          <a:lstStyle/>
          <a:p>
            <a:r>
              <a:rPr lang="en-GB" sz="7200" dirty="0" smtClean="0">
                <a:solidFill>
                  <a:schemeClr val="bg2"/>
                </a:solidFill>
              </a:rPr>
              <a:t>Vs</a:t>
            </a:r>
            <a:endParaRPr lang="en-GB" sz="7200" dirty="0">
              <a:solidFill>
                <a:schemeClr val="bg2"/>
              </a:solidFill>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ChangeArrowheads="1"/>
          </p:cNvSpPr>
          <p:nvPr>
            <p:ph type="title"/>
          </p:nvPr>
        </p:nvSpPr>
        <p:spPr>
          <a:xfrm>
            <a:off x="381000" y="230188"/>
            <a:ext cx="8382000" cy="747897"/>
          </a:xfrm>
        </p:spPr>
        <p:txBody>
          <a:bodyPr/>
          <a:lstStyle/>
          <a:p>
            <a:r>
              <a:rPr lang="en-US" sz="5400" dirty="0" smtClean="0"/>
              <a:t>IDS Origins</a:t>
            </a:r>
            <a:endParaRPr lang="en-US" sz="5400" dirty="0"/>
          </a:p>
        </p:txBody>
      </p:sp>
      <p:sp>
        <p:nvSpPr>
          <p:cNvPr id="439299" name="Rectangle 3"/>
          <p:cNvSpPr>
            <a:spLocks noGrp="1" noChangeArrowheads="1"/>
          </p:cNvSpPr>
          <p:nvPr>
            <p:ph type="body" idx="1"/>
          </p:nvPr>
        </p:nvSpPr>
        <p:spPr>
          <a:xfrm>
            <a:off x="336884" y="1218950"/>
            <a:ext cx="8301790" cy="4425950"/>
          </a:xfrm>
        </p:spPr>
        <p:txBody>
          <a:bodyPr/>
          <a:lstStyle/>
          <a:p>
            <a:r>
              <a:rPr lang="en-GB" dirty="0" smtClean="0"/>
              <a:t>Originally built for US Government use to protect against malicious employees. </a:t>
            </a:r>
          </a:p>
          <a:p>
            <a:r>
              <a:rPr lang="en-GB" dirty="0" smtClean="0"/>
              <a:t>Then integrated into Security industry. </a:t>
            </a:r>
          </a:p>
          <a:p>
            <a:r>
              <a:rPr lang="en-GB" dirty="0" smtClean="0"/>
              <a:t>Listens to all types of protocols TCP, UDP, RIP, ICMP, Routable protocols. </a:t>
            </a:r>
          </a:p>
          <a:p>
            <a:r>
              <a:rPr lang="en-GB" dirty="0" smtClean="0"/>
              <a:t>IDS first installs in learning mode. Behaviour creates a profile</a:t>
            </a:r>
          </a:p>
          <a:p>
            <a:r>
              <a:rPr lang="en-GB" dirty="0" smtClean="0">
                <a:solidFill>
                  <a:srgbClr val="C00000"/>
                </a:solidFill>
              </a:rPr>
              <a:t>Ensure that No attacks are going on otherwise it could be a disaster.</a:t>
            </a:r>
            <a:endParaRPr lang="en-US" dirty="0">
              <a:solidFill>
                <a:srgbClr val="C00000"/>
              </a:solidFill>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Intrusion Detection System (IDS)</a:t>
            </a:r>
            <a:endParaRPr lang="en-GB" dirty="0"/>
          </a:p>
        </p:txBody>
      </p:sp>
      <p:graphicFrame>
        <p:nvGraphicFramePr>
          <p:cNvPr id="7" name="Diagram 6"/>
          <p:cNvGraphicFramePr/>
          <p:nvPr/>
        </p:nvGraphicFramePr>
        <p:xfrm>
          <a:off x="697832" y="1215188"/>
          <a:ext cx="7339263" cy="4788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ChangeArrowheads="1"/>
          </p:cNvSpPr>
          <p:nvPr>
            <p:ph type="title"/>
          </p:nvPr>
        </p:nvSpPr>
        <p:spPr/>
        <p:txBody>
          <a:bodyPr/>
          <a:lstStyle/>
          <a:p>
            <a:r>
              <a:rPr lang="en-US" dirty="0"/>
              <a:t>IPS (Intrusion Prevention System)</a:t>
            </a:r>
          </a:p>
        </p:txBody>
      </p:sp>
      <p:sp>
        <p:nvSpPr>
          <p:cNvPr id="439299" name="Rectangle 3"/>
          <p:cNvSpPr>
            <a:spLocks noGrp="1" noChangeArrowheads="1"/>
          </p:cNvSpPr>
          <p:nvPr>
            <p:ph type="body" idx="1"/>
          </p:nvPr>
        </p:nvSpPr>
        <p:spPr>
          <a:xfrm>
            <a:off x="350253" y="1202908"/>
            <a:ext cx="8301790" cy="4425950"/>
          </a:xfrm>
        </p:spPr>
        <p:txBody>
          <a:bodyPr/>
          <a:lstStyle/>
          <a:p>
            <a:r>
              <a:rPr lang="en-GB" dirty="0" smtClean="0"/>
              <a:t>Analyzes packets rather than traffic or protocol type. </a:t>
            </a:r>
          </a:p>
          <a:p>
            <a:r>
              <a:rPr lang="en-GB" dirty="0" smtClean="0"/>
              <a:t>Similar to Firewall but undertakes deeper inspection of packets, headers etc. </a:t>
            </a:r>
          </a:p>
          <a:p>
            <a:r>
              <a:rPr lang="en-GB" dirty="0" smtClean="0"/>
              <a:t>Access control decisions based on Application content rather than IP address or ports as traditional firewall have done. </a:t>
            </a:r>
          </a:p>
          <a:p>
            <a:r>
              <a:rPr lang="en-GB" dirty="0" smtClean="0"/>
              <a:t>Gartner said that IDS is dead IPS is a preventative and proactive technology whereas IDS is a detective and after the fact technology. </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57200" y="274638"/>
            <a:ext cx="8229600" cy="664797"/>
          </a:xfrm>
        </p:spPr>
        <p:txBody>
          <a:bodyPr/>
          <a:lstStyle/>
          <a:p>
            <a:pPr algn="l"/>
            <a:r>
              <a:rPr lang="en-US" dirty="0" smtClean="0"/>
              <a:t>Session Overview</a:t>
            </a:r>
            <a:endParaRPr lang="en-US" dirty="0"/>
          </a:p>
        </p:txBody>
      </p:sp>
      <p:sp>
        <p:nvSpPr>
          <p:cNvPr id="86019" name="Rectangle 3"/>
          <p:cNvSpPr>
            <a:spLocks noGrp="1" noChangeArrowheads="1"/>
          </p:cNvSpPr>
          <p:nvPr>
            <p:ph type="body" idx="1"/>
          </p:nvPr>
        </p:nvSpPr>
        <p:spPr>
          <a:xfrm>
            <a:off x="457200" y="1143000"/>
            <a:ext cx="7086600" cy="4983163"/>
          </a:xfrm>
        </p:spPr>
        <p:txBody>
          <a:bodyPr/>
          <a:lstStyle/>
          <a:p>
            <a:r>
              <a:rPr lang="en-US" sz="2800" dirty="0" smtClean="0">
                <a:solidFill>
                  <a:schemeClr val="bg2"/>
                </a:solidFill>
              </a:rPr>
              <a:t>Introductions</a:t>
            </a:r>
          </a:p>
          <a:p>
            <a:r>
              <a:rPr lang="en-US" sz="2800" dirty="0" smtClean="0">
                <a:solidFill>
                  <a:schemeClr val="bg2"/>
                </a:solidFill>
              </a:rPr>
              <a:t>Identifying the Dark Arts</a:t>
            </a:r>
          </a:p>
          <a:p>
            <a:r>
              <a:rPr lang="en-US" sz="2800" dirty="0" smtClean="0">
                <a:solidFill>
                  <a:schemeClr val="bg2"/>
                </a:solidFill>
              </a:rPr>
              <a:t>Risk Management - Costs Vs Benefits</a:t>
            </a:r>
          </a:p>
          <a:p>
            <a:r>
              <a:rPr lang="en-US" sz="2800" dirty="0" smtClean="0">
                <a:solidFill>
                  <a:schemeClr val="bg2"/>
                </a:solidFill>
              </a:rPr>
              <a:t>Incident Response</a:t>
            </a:r>
          </a:p>
          <a:p>
            <a:pPr lvl="1"/>
            <a:r>
              <a:rPr lang="en-US" sz="2400" dirty="0" smtClean="0">
                <a:solidFill>
                  <a:schemeClr val="bg2"/>
                </a:solidFill>
              </a:rPr>
              <a:t>Defining &amp; Resolving Incidents</a:t>
            </a:r>
          </a:p>
          <a:p>
            <a:r>
              <a:rPr lang="en-US" sz="2800" dirty="0" smtClean="0">
                <a:solidFill>
                  <a:schemeClr val="bg2"/>
                </a:solidFill>
              </a:rPr>
              <a:t>Computer Forensics</a:t>
            </a:r>
          </a:p>
          <a:p>
            <a:pPr lvl="1"/>
            <a:r>
              <a:rPr lang="en-US" sz="2400" dirty="0" smtClean="0">
                <a:solidFill>
                  <a:schemeClr val="bg2"/>
                </a:solidFill>
              </a:rPr>
              <a:t>How it Works</a:t>
            </a:r>
          </a:p>
          <a:p>
            <a:pPr lvl="1"/>
            <a:r>
              <a:rPr lang="en-US" sz="2400" dirty="0" smtClean="0">
                <a:solidFill>
                  <a:schemeClr val="bg2"/>
                </a:solidFill>
              </a:rPr>
              <a:t>The Tools</a:t>
            </a:r>
          </a:p>
          <a:p>
            <a:pPr lvl="1"/>
            <a:r>
              <a:rPr lang="en-US" sz="2400" dirty="0" smtClean="0">
                <a:solidFill>
                  <a:schemeClr val="bg2"/>
                </a:solidFill>
              </a:rPr>
              <a:t>Anti Forensics Tools – Hiding your Tracks!</a:t>
            </a:r>
          </a:p>
          <a:p>
            <a:r>
              <a:rPr lang="en-US" sz="2800" dirty="0" smtClean="0">
                <a:solidFill>
                  <a:schemeClr val="bg2"/>
                </a:solidFill>
              </a:rPr>
              <a:t>Conclusions &amp; Q&amp;A</a:t>
            </a:r>
          </a:p>
          <a:p>
            <a:endParaRPr lang="en-US" sz="2800" dirty="0" smtClean="0"/>
          </a:p>
          <a:p>
            <a:endParaRPr lang="en-US" sz="2800" dirty="0" smtClean="0"/>
          </a:p>
          <a:p>
            <a:endParaRPr lang="en-US" sz="2800" dirty="0" smtClean="0"/>
          </a:p>
          <a:p>
            <a:endParaRPr lang="en-US" sz="2800" dirty="0"/>
          </a:p>
          <a:p>
            <a:endParaRPr lang="en-US" sz="2800"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Best Solution</a:t>
            </a:r>
            <a:endParaRPr lang="en-GB" dirty="0"/>
          </a:p>
        </p:txBody>
      </p:sp>
      <p:graphicFrame>
        <p:nvGraphicFramePr>
          <p:cNvPr id="4" name="Diagram 3"/>
          <p:cNvGraphicFramePr/>
          <p:nvPr/>
        </p:nvGraphicFramePr>
        <p:xfrm>
          <a:off x="1006641" y="914400"/>
          <a:ext cx="7162799" cy="48366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4279238" y="4204901"/>
            <a:ext cx="1171067" cy="830997"/>
          </a:xfrm>
          <a:prstGeom prst="rect">
            <a:avLst/>
          </a:prstGeom>
        </p:spPr>
        <p:txBody>
          <a:bodyPr wrap="square">
            <a:spAutoFit/>
          </a:bodyPr>
          <a:lstStyle/>
          <a:p>
            <a:r>
              <a:rPr lang="en-GB" sz="4800" dirty="0" smtClean="0">
                <a:solidFill>
                  <a:schemeClr val="bg2"/>
                </a:solidFill>
              </a:rPr>
              <a:t>Vs</a:t>
            </a:r>
            <a:endParaRPr lang="en-GB" sz="4800" dirty="0">
              <a:solidFill>
                <a:schemeClr val="bg2"/>
              </a:solidFill>
            </a:endParaRPr>
          </a:p>
        </p:txBody>
      </p:sp>
      <p:sp>
        <p:nvSpPr>
          <p:cNvPr id="5" name="Rectangle 4"/>
          <p:cNvSpPr/>
          <p:nvPr/>
        </p:nvSpPr>
        <p:spPr>
          <a:xfrm>
            <a:off x="1079500" y="5150048"/>
            <a:ext cx="8991600" cy="1015663"/>
          </a:xfrm>
          <a:prstGeom prst="rect">
            <a:avLst/>
          </a:prstGeom>
        </p:spPr>
        <p:txBody>
          <a:bodyPr wrap="square">
            <a:spAutoFit/>
          </a:bodyPr>
          <a:lstStyle/>
          <a:p>
            <a:r>
              <a:rPr lang="en-GB" sz="6000" dirty="0" smtClean="0">
                <a:solidFill>
                  <a:schemeClr val="accent2"/>
                </a:solidFill>
              </a:rPr>
              <a:t>Best Advice: Get Both!!</a:t>
            </a:r>
            <a:endParaRPr lang="en-GB" sz="6000" dirty="0">
              <a:solidFill>
                <a:schemeClr val="accent2"/>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News Gothic" pitchFamily="34" charset="0"/>
                <a:sym typeface="Wingdings" pitchFamily="2" charset="2"/>
              </a:rPr>
              <a:t>Introducing an IPS &amp; IDS to your business.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noChangeArrowheads="1"/>
          </p:cNvSpPr>
          <p:nvPr>
            <p:ph type="title"/>
          </p:nvPr>
        </p:nvSpPr>
        <p:spPr/>
        <p:txBody>
          <a:bodyPr/>
          <a:lstStyle/>
          <a:p>
            <a:r>
              <a:rPr lang="en-US" dirty="0" smtClean="0"/>
              <a:t>Honeypot Software</a:t>
            </a:r>
            <a:endParaRPr lang="en-US" dirty="0"/>
          </a:p>
        </p:txBody>
      </p:sp>
      <p:sp>
        <p:nvSpPr>
          <p:cNvPr id="458755" name="Rectangle 3"/>
          <p:cNvSpPr>
            <a:spLocks noGrp="1" noChangeArrowheads="1"/>
          </p:cNvSpPr>
          <p:nvPr>
            <p:ph type="body" idx="1"/>
          </p:nvPr>
        </p:nvSpPr>
        <p:spPr/>
        <p:txBody>
          <a:bodyPr/>
          <a:lstStyle/>
          <a:p>
            <a:pPr>
              <a:lnSpc>
                <a:spcPct val="90000"/>
              </a:lnSpc>
            </a:pPr>
            <a:r>
              <a:rPr lang="en-US" sz="3600" dirty="0"/>
              <a:t>False systems that lure intruders and gather information on methods and techniques they use to penetrate networks—by purposely becoming victims of their attacks</a:t>
            </a:r>
          </a:p>
          <a:p>
            <a:pPr>
              <a:lnSpc>
                <a:spcPct val="90000"/>
              </a:lnSpc>
            </a:pPr>
            <a:r>
              <a:rPr lang="en-US" sz="3600" dirty="0"/>
              <a:t>Simulate unsecured network services</a:t>
            </a:r>
          </a:p>
          <a:p>
            <a:pPr>
              <a:lnSpc>
                <a:spcPct val="90000"/>
              </a:lnSpc>
            </a:pPr>
            <a:r>
              <a:rPr lang="en-US" sz="3600" dirty="0"/>
              <a:t>Make forensic process easy for investigators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ChangeArrowheads="1"/>
          </p:cNvSpPr>
          <p:nvPr>
            <p:ph type="title"/>
          </p:nvPr>
        </p:nvSpPr>
        <p:spPr/>
        <p:txBody>
          <a:bodyPr/>
          <a:lstStyle/>
          <a:p>
            <a:r>
              <a:rPr lang="en-US" dirty="0" smtClean="0"/>
              <a:t>Honeypot Software</a:t>
            </a:r>
            <a:endParaRPr lang="en-US" dirty="0"/>
          </a:p>
        </p:txBody>
      </p:sp>
      <p:sp>
        <p:nvSpPr>
          <p:cNvPr id="460803" name="Rectangle 3"/>
          <p:cNvSpPr>
            <a:spLocks noGrp="1" noChangeArrowheads="1"/>
          </p:cNvSpPr>
          <p:nvPr>
            <p:ph type="body" idx="1"/>
          </p:nvPr>
        </p:nvSpPr>
        <p:spPr>
          <a:xfrm>
            <a:off x="368968" y="1160210"/>
            <a:ext cx="8382000" cy="4561205"/>
          </a:xfrm>
        </p:spPr>
        <p:txBody>
          <a:bodyPr/>
          <a:lstStyle/>
          <a:p>
            <a:r>
              <a:rPr lang="en-US" sz="2200" dirty="0" smtClean="0"/>
              <a:t>Commercial</a:t>
            </a:r>
          </a:p>
          <a:p>
            <a:pPr lvl="1"/>
            <a:r>
              <a:rPr lang="en-US" sz="2200" dirty="0" err="1" smtClean="0"/>
              <a:t>ManTrap</a:t>
            </a:r>
            <a:endParaRPr lang="en-US" sz="2200" dirty="0"/>
          </a:p>
          <a:p>
            <a:pPr lvl="1"/>
            <a:r>
              <a:rPr lang="en-US" sz="2200" dirty="0"/>
              <a:t>Specter</a:t>
            </a:r>
          </a:p>
          <a:p>
            <a:pPr lvl="1"/>
            <a:r>
              <a:rPr lang="en-US" sz="2200" dirty="0"/>
              <a:t>Smoke Detector</a:t>
            </a:r>
          </a:p>
          <a:p>
            <a:pPr lvl="1"/>
            <a:r>
              <a:rPr lang="en-US" sz="2200" dirty="0" err="1" smtClean="0"/>
              <a:t>NetFacade</a:t>
            </a:r>
            <a:endParaRPr lang="en-US" sz="2200" dirty="0" smtClean="0"/>
          </a:p>
          <a:p>
            <a:r>
              <a:rPr lang="en-US" sz="2200" dirty="0" smtClean="0"/>
              <a:t>Open source</a:t>
            </a:r>
          </a:p>
          <a:p>
            <a:pPr lvl="1"/>
            <a:r>
              <a:rPr lang="en-US" sz="2200" dirty="0" err="1" smtClean="0"/>
              <a:t>BackOfficer</a:t>
            </a:r>
            <a:r>
              <a:rPr lang="en-US" sz="2200" dirty="0" smtClean="0"/>
              <a:t> Friendly</a:t>
            </a:r>
          </a:p>
          <a:p>
            <a:pPr lvl="1"/>
            <a:r>
              <a:rPr lang="en-US" sz="2200" dirty="0" err="1" smtClean="0"/>
              <a:t>BigEye</a:t>
            </a:r>
            <a:endParaRPr lang="en-US" sz="2200" dirty="0" smtClean="0"/>
          </a:p>
          <a:p>
            <a:pPr lvl="1"/>
            <a:r>
              <a:rPr lang="en-US" sz="2200" dirty="0" smtClean="0"/>
              <a:t>Deception Toolkit</a:t>
            </a:r>
          </a:p>
          <a:p>
            <a:pPr lvl="1"/>
            <a:r>
              <a:rPr lang="en-US" sz="2200" dirty="0" err="1" smtClean="0"/>
              <a:t>LaBrea</a:t>
            </a:r>
            <a:r>
              <a:rPr lang="en-US" sz="2200" dirty="0" smtClean="0"/>
              <a:t> </a:t>
            </a:r>
            <a:r>
              <a:rPr lang="en-US" sz="2200" dirty="0" err="1" smtClean="0"/>
              <a:t>Tarpit</a:t>
            </a:r>
            <a:endParaRPr lang="en-US" sz="2200" dirty="0" smtClean="0"/>
          </a:p>
          <a:p>
            <a:pPr lvl="1"/>
            <a:r>
              <a:rPr lang="en-US" sz="2200" dirty="0" err="1" smtClean="0"/>
              <a:t>Honeyd</a:t>
            </a:r>
            <a:endParaRPr lang="en-US" sz="2200" dirty="0" smtClean="0"/>
          </a:p>
          <a:p>
            <a:pPr lvl="1"/>
            <a:r>
              <a:rPr lang="en-US" sz="2200" dirty="0" err="1" smtClean="0"/>
              <a:t>Honeynets</a:t>
            </a:r>
            <a:endParaRPr lang="en-US" sz="2200" dirty="0" smtClean="0"/>
          </a:p>
          <a:p>
            <a:pPr lvl="1"/>
            <a:r>
              <a:rPr lang="en-US" sz="2200" dirty="0" smtClean="0"/>
              <a:t>User Mode Linux</a:t>
            </a:r>
          </a:p>
          <a:p>
            <a:pPr lvl="1"/>
            <a:endParaRPr lang="en-US" sz="2200"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Grp="1" noChangeArrowheads="1"/>
          </p:cNvSpPr>
          <p:nvPr>
            <p:ph type="title"/>
          </p:nvPr>
        </p:nvSpPr>
        <p:spPr/>
        <p:txBody>
          <a:bodyPr/>
          <a:lstStyle/>
          <a:p>
            <a:r>
              <a:rPr lang="en-US"/>
              <a:t>Honeypots, Ethics, and the Law</a:t>
            </a:r>
          </a:p>
        </p:txBody>
      </p:sp>
      <p:sp>
        <p:nvSpPr>
          <p:cNvPr id="465923" name="Rectangle 3"/>
          <p:cNvSpPr>
            <a:spLocks noGrp="1" noChangeArrowheads="1"/>
          </p:cNvSpPr>
          <p:nvPr>
            <p:ph type="body" idx="1"/>
          </p:nvPr>
        </p:nvSpPr>
        <p:spPr/>
        <p:txBody>
          <a:bodyPr/>
          <a:lstStyle/>
          <a:p>
            <a:pPr>
              <a:lnSpc>
                <a:spcPct val="90000"/>
              </a:lnSpc>
            </a:pPr>
            <a:r>
              <a:rPr lang="en-US" sz="3600" dirty="0"/>
              <a:t>Nothing wrong with deceiving an attacker into thinking that he/she is penetrating an actual host</a:t>
            </a:r>
          </a:p>
          <a:p>
            <a:pPr>
              <a:lnSpc>
                <a:spcPct val="90000"/>
              </a:lnSpc>
            </a:pPr>
            <a:r>
              <a:rPr lang="en-US" sz="3600" dirty="0"/>
              <a:t>Honeypot does not convince one to attack it; it merely appears to be a vulnerable target</a:t>
            </a:r>
          </a:p>
          <a:p>
            <a:pPr>
              <a:lnSpc>
                <a:spcPct val="90000"/>
              </a:lnSpc>
            </a:pPr>
            <a:r>
              <a:rPr lang="en-US" sz="3600" dirty="0"/>
              <a:t>Doubtful that </a:t>
            </a:r>
            <a:r>
              <a:rPr lang="en-US" sz="3600" dirty="0" smtClean="0"/>
              <a:t>Honeypots </a:t>
            </a:r>
            <a:r>
              <a:rPr lang="en-US" sz="3600" dirty="0"/>
              <a:t>could be used as evidence in court</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News Gothic" pitchFamily="34" charset="0"/>
                <a:sym typeface="Wingdings" pitchFamily="2" charset="2"/>
              </a:rPr>
              <a:t>The Honeynet Project</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The Aftermath: Containment, Eradication, and Recovery</a:t>
            </a:r>
          </a:p>
        </p:txBody>
      </p:sp>
      <p:sp>
        <p:nvSpPr>
          <p:cNvPr id="15363" name="Rectangle 3"/>
          <p:cNvSpPr>
            <a:spLocks noGrp="1" noChangeArrowheads="1"/>
          </p:cNvSpPr>
          <p:nvPr>
            <p:ph type="body" idx="1"/>
          </p:nvPr>
        </p:nvSpPr>
        <p:spPr>
          <a:xfrm>
            <a:off x="368301" y="1814513"/>
            <a:ext cx="4143542" cy="4425950"/>
          </a:xfrm>
        </p:spPr>
        <p:txBody>
          <a:bodyPr/>
          <a:lstStyle/>
          <a:p>
            <a:r>
              <a:rPr lang="en-US" dirty="0" smtClean="0"/>
              <a:t>Schedule enterprise outage.</a:t>
            </a:r>
          </a:p>
          <a:p>
            <a:r>
              <a:rPr lang="en-US" dirty="0" smtClean="0"/>
              <a:t>Disconnect from the Internet.</a:t>
            </a:r>
          </a:p>
          <a:p>
            <a:r>
              <a:rPr lang="en-US" dirty="0" smtClean="0"/>
              <a:t>Wipe systems enterprise wide.</a:t>
            </a:r>
          </a:p>
        </p:txBody>
      </p:sp>
      <p:pic>
        <p:nvPicPr>
          <p:cNvPr id="5" name="Picture 2" descr="http://www.southafrica.to/transport/Airlines/SAA-flights/2007/SAA-taxyway-incident.jpg"/>
          <p:cNvPicPr>
            <a:picLocks noChangeAspect="1" noChangeArrowheads="1"/>
          </p:cNvPicPr>
          <p:nvPr/>
        </p:nvPicPr>
        <p:blipFill>
          <a:blip r:embed="rId3" cstate="print"/>
          <a:srcRect l="5000" t="20555" r="30241" b="36667"/>
          <a:stretch>
            <a:fillRect/>
          </a:stretch>
        </p:blipFill>
        <p:spPr bwMode="auto">
          <a:xfrm>
            <a:off x="4789174" y="2575043"/>
            <a:ext cx="3717153" cy="18415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0" y="230188"/>
            <a:ext cx="8382000" cy="1218795"/>
          </a:xfrm>
        </p:spPr>
        <p:txBody>
          <a:bodyPr/>
          <a:lstStyle/>
          <a:p>
            <a:r>
              <a:rPr lang="en-US" sz="4400" dirty="0" smtClean="0"/>
              <a:t>The Aftermath:</a:t>
            </a:r>
            <a:br>
              <a:rPr lang="en-US" sz="4400" dirty="0" smtClean="0"/>
            </a:br>
            <a:r>
              <a:rPr lang="en-US" sz="4400" dirty="0" smtClean="0"/>
              <a:t>Containment, Eradication, and Recovery</a:t>
            </a:r>
          </a:p>
        </p:txBody>
      </p:sp>
      <p:sp>
        <p:nvSpPr>
          <p:cNvPr id="16387" name="Rectangle 3"/>
          <p:cNvSpPr>
            <a:spLocks noGrp="1" noChangeArrowheads="1"/>
          </p:cNvSpPr>
          <p:nvPr>
            <p:ph type="body" idx="1"/>
          </p:nvPr>
        </p:nvSpPr>
        <p:spPr>
          <a:xfrm>
            <a:off x="431800" y="1559177"/>
            <a:ext cx="8229600" cy="4425950"/>
          </a:xfrm>
        </p:spPr>
        <p:txBody>
          <a:bodyPr/>
          <a:lstStyle/>
          <a:p>
            <a:r>
              <a:rPr lang="en-US" sz="2800" dirty="0" smtClean="0"/>
              <a:t>Re-image all computers with </a:t>
            </a:r>
            <a:r>
              <a:rPr lang="en-US" sz="2800" u="sng" dirty="0" smtClean="0"/>
              <a:t>patched</a:t>
            </a:r>
            <a:r>
              <a:rPr lang="en-US" sz="2800" dirty="0" smtClean="0"/>
              <a:t> installation.</a:t>
            </a:r>
          </a:p>
          <a:p>
            <a:r>
              <a:rPr lang="en-US" sz="2800" dirty="0" smtClean="0"/>
              <a:t>Follow Good Backup / Recovery Procedures</a:t>
            </a:r>
          </a:p>
          <a:p>
            <a:r>
              <a:rPr lang="en-US" sz="2800" dirty="0" smtClean="0"/>
              <a:t>Change administrator accounts and passwords.</a:t>
            </a:r>
          </a:p>
          <a:p>
            <a:r>
              <a:rPr lang="en-US" sz="2800" dirty="0" smtClean="0"/>
              <a:t>Create new strong passwords for all users.</a:t>
            </a:r>
          </a:p>
          <a:p>
            <a:r>
              <a:rPr lang="en-US" sz="2800" dirty="0" smtClean="0"/>
              <a:t>Ensure all Anti-Virus &amp; Anti Malware software is updated.</a:t>
            </a:r>
          </a:p>
          <a:p>
            <a:r>
              <a:rPr lang="en-US" sz="2800" dirty="0" smtClean="0"/>
              <a:t>Perform a digital hash on all files on your image so you can eliminate known good hashes</a:t>
            </a:r>
          </a:p>
          <a:p>
            <a:r>
              <a:rPr lang="en-US" sz="2800" dirty="0" smtClean="0"/>
              <a:t>If Internal attack: Disable User Account &amp; take appropriate disciplinary action.</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98702"/>
            <a:ext cx="8218488" cy="1218795"/>
          </a:xfrm>
        </p:spPr>
        <p:txBody>
          <a:bodyPr/>
          <a:lstStyle/>
          <a:p>
            <a:r>
              <a:rPr lang="en-US" sz="4400" dirty="0" smtClean="0"/>
              <a:t>Incident Response: Learn from Mistakes! </a:t>
            </a:r>
          </a:p>
        </p:txBody>
      </p:sp>
      <p:sp>
        <p:nvSpPr>
          <p:cNvPr id="17411" name="Rectangle 3"/>
          <p:cNvSpPr>
            <a:spLocks noGrp="1" noChangeArrowheads="1"/>
          </p:cNvSpPr>
          <p:nvPr>
            <p:ph type="body" idx="1"/>
          </p:nvPr>
        </p:nvSpPr>
        <p:spPr>
          <a:xfrm>
            <a:off x="444501" y="1674813"/>
            <a:ext cx="4315390" cy="4425950"/>
          </a:xfrm>
        </p:spPr>
        <p:txBody>
          <a:bodyPr/>
          <a:lstStyle/>
          <a:p>
            <a:r>
              <a:rPr lang="en-US" dirty="0" smtClean="0"/>
              <a:t>Complete a detailed report documenting the incident.</a:t>
            </a:r>
          </a:p>
          <a:p>
            <a:r>
              <a:rPr lang="en-US" dirty="0" smtClean="0"/>
              <a:t>Continue to monitor for artifact traces</a:t>
            </a:r>
          </a:p>
          <a:p>
            <a:r>
              <a:rPr lang="en-US" dirty="0" smtClean="0"/>
              <a:t>Utilized lessons learned and prepare for next incident.</a:t>
            </a:r>
          </a:p>
        </p:txBody>
      </p:sp>
      <p:pic>
        <p:nvPicPr>
          <p:cNvPr id="4" name="Picture 2" descr="http://doroteos2.files.wordpress.com/2009/04/choices.jpg"/>
          <p:cNvPicPr>
            <a:picLocks noChangeAspect="1" noChangeArrowheads="1"/>
          </p:cNvPicPr>
          <p:nvPr/>
        </p:nvPicPr>
        <p:blipFill>
          <a:blip r:embed="rId3" cstate="print"/>
          <a:srcRect/>
          <a:stretch>
            <a:fillRect/>
          </a:stretch>
        </p:blipFill>
        <p:spPr bwMode="auto">
          <a:xfrm rot="920461">
            <a:off x="5088969" y="2413710"/>
            <a:ext cx="3566959" cy="23113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008" y="5266489"/>
            <a:ext cx="7772400" cy="569387"/>
          </a:xfrm>
        </p:spPr>
        <p:txBody>
          <a:bodyPr/>
          <a:lstStyle/>
          <a:p>
            <a:pPr algn="ctr"/>
            <a:r>
              <a:rPr lang="en-GB" dirty="0" smtClean="0">
                <a:solidFill>
                  <a:schemeClr val="bg2"/>
                </a:solidFill>
              </a:rPr>
              <a:t>Computer Forensics</a:t>
            </a:r>
            <a:endParaRPr lang="en-GB" dirty="0">
              <a:solidFill>
                <a:schemeClr val="bg2"/>
              </a:solidFill>
            </a:endParaRPr>
          </a:p>
        </p:txBody>
      </p:sp>
      <p:pic>
        <p:nvPicPr>
          <p:cNvPr id="41986" name="Picture 2" descr="http://www.ciasolutions.com.au/images/inv3.jpg"/>
          <p:cNvPicPr>
            <a:picLocks noChangeAspect="1" noChangeArrowheads="1"/>
          </p:cNvPicPr>
          <p:nvPr/>
        </p:nvPicPr>
        <p:blipFill>
          <a:blip r:embed="rId3" cstate="print"/>
          <a:srcRect/>
          <a:stretch>
            <a:fillRect/>
          </a:stretch>
        </p:blipFill>
        <p:spPr bwMode="auto">
          <a:xfrm>
            <a:off x="1715022" y="695934"/>
            <a:ext cx="5499100" cy="413071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Question...What’s your Price?</a:t>
            </a:r>
            <a:endParaRPr lang="en-GB" dirty="0"/>
          </a:p>
        </p:txBody>
      </p:sp>
      <p:pic>
        <p:nvPicPr>
          <p:cNvPr id="4" name="Picture 3" descr="Money Case.jpg"/>
          <p:cNvPicPr>
            <a:picLocks noChangeAspect="1"/>
          </p:cNvPicPr>
          <p:nvPr/>
        </p:nvPicPr>
        <p:blipFill>
          <a:blip r:embed="rId3" cstate="print"/>
          <a:stretch>
            <a:fillRect/>
          </a:stretch>
        </p:blipFill>
        <p:spPr>
          <a:xfrm>
            <a:off x="2793304" y="1315233"/>
            <a:ext cx="4446937" cy="45134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4638"/>
            <a:ext cx="8218488" cy="1329595"/>
          </a:xfrm>
        </p:spPr>
        <p:txBody>
          <a:bodyPr/>
          <a:lstStyle/>
          <a:p>
            <a:r>
              <a:rPr lang="en-US" dirty="0" smtClean="0"/>
              <a:t>Network Forensics:</a:t>
            </a:r>
            <a:br>
              <a:rPr lang="en-US" dirty="0" smtClean="0"/>
            </a:br>
            <a:r>
              <a:rPr lang="en-US" dirty="0" smtClean="0"/>
              <a:t>Carry out Random Packet Captures</a:t>
            </a:r>
          </a:p>
        </p:txBody>
      </p:sp>
      <p:sp>
        <p:nvSpPr>
          <p:cNvPr id="20483" name="Rectangle 3"/>
          <p:cNvSpPr>
            <a:spLocks noGrp="1" noChangeArrowheads="1"/>
          </p:cNvSpPr>
          <p:nvPr>
            <p:ph type="body" idx="1"/>
          </p:nvPr>
        </p:nvSpPr>
        <p:spPr>
          <a:xfrm>
            <a:off x="292100" y="1725613"/>
            <a:ext cx="4406900" cy="4425950"/>
          </a:xfrm>
        </p:spPr>
        <p:txBody>
          <a:bodyPr/>
          <a:lstStyle/>
          <a:p>
            <a:r>
              <a:rPr lang="en-US" dirty="0" smtClean="0"/>
              <a:t>Full binary packet captures allow replay of attacks</a:t>
            </a:r>
          </a:p>
          <a:p>
            <a:r>
              <a:rPr lang="en-US" dirty="0" smtClean="0"/>
              <a:t>Can be provided as evidence of a computer crime</a:t>
            </a:r>
          </a:p>
          <a:p>
            <a:r>
              <a:rPr lang="en-US" dirty="0" smtClean="0"/>
              <a:t>Equivalent to video camera surveillance</a:t>
            </a:r>
          </a:p>
        </p:txBody>
      </p:sp>
      <p:pic>
        <p:nvPicPr>
          <p:cNvPr id="44034" name="Picture 2" descr="http://www.wireshark.org/docs/wsug_html/wsug_graphics/ws-main.png"/>
          <p:cNvPicPr>
            <a:picLocks noChangeAspect="1" noChangeArrowheads="1"/>
          </p:cNvPicPr>
          <p:nvPr/>
        </p:nvPicPr>
        <p:blipFill>
          <a:blip r:embed="rId3" cstate="print"/>
          <a:srcRect/>
          <a:stretch>
            <a:fillRect/>
          </a:stretch>
        </p:blipFill>
        <p:spPr bwMode="auto">
          <a:xfrm>
            <a:off x="4686300" y="1983323"/>
            <a:ext cx="4184943" cy="329987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Forensic Duplication</a:t>
            </a:r>
            <a:endParaRPr lang="en-US" dirty="0"/>
          </a:p>
        </p:txBody>
      </p:sp>
      <p:sp>
        <p:nvSpPr>
          <p:cNvPr id="3" name="Content Placeholder 2"/>
          <p:cNvSpPr>
            <a:spLocks noGrp="1"/>
          </p:cNvSpPr>
          <p:nvPr>
            <p:ph idx="1"/>
          </p:nvPr>
        </p:nvSpPr>
        <p:spPr>
          <a:xfrm>
            <a:off x="457200" y="1371600"/>
            <a:ext cx="8229600" cy="4906963"/>
          </a:xfrm>
        </p:spPr>
        <p:txBody>
          <a:bodyPr/>
          <a:lstStyle/>
          <a:p>
            <a:pPr>
              <a:buNone/>
            </a:pPr>
            <a:r>
              <a:rPr lang="en-US" dirty="0" smtClean="0"/>
              <a:t>In its simple form it is a method of creating a near perfect duplicate image of a data environment</a:t>
            </a:r>
            <a:endParaRPr lang="en-US" dirty="0"/>
          </a:p>
        </p:txBody>
      </p:sp>
      <p:graphicFrame>
        <p:nvGraphicFramePr>
          <p:cNvPr id="10" name="Diagram 9"/>
          <p:cNvGraphicFramePr/>
          <p:nvPr/>
        </p:nvGraphicFramePr>
        <p:xfrm>
          <a:off x="1524000" y="2438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397710" y="1382713"/>
            <a:ext cx="6676858" cy="4425950"/>
          </a:xfrm>
        </p:spPr>
        <p:txBody>
          <a:bodyPr/>
          <a:lstStyle/>
          <a:p>
            <a:r>
              <a:rPr lang="en-US" dirty="0" smtClean="0"/>
              <a:t>Write Blocker prevents Contamination</a:t>
            </a:r>
          </a:p>
          <a:p>
            <a:r>
              <a:rPr lang="en-US" dirty="0" smtClean="0"/>
              <a:t>Imaging Victim Systems</a:t>
            </a:r>
          </a:p>
          <a:p>
            <a:r>
              <a:rPr lang="en-US" dirty="0" smtClean="0"/>
              <a:t>Digital Hashes</a:t>
            </a:r>
          </a:p>
          <a:p>
            <a:r>
              <a:rPr lang="en-US" dirty="0" smtClean="0"/>
              <a:t>Network Protocol Analysis</a:t>
            </a:r>
          </a:p>
          <a:p>
            <a:r>
              <a:rPr lang="en-US" dirty="0" smtClean="0"/>
              <a:t>Intrusion Detection</a:t>
            </a:r>
          </a:p>
          <a:p>
            <a:r>
              <a:rPr lang="en-US" dirty="0" smtClean="0"/>
              <a:t>Volatile Data Collection</a:t>
            </a:r>
          </a:p>
          <a:p>
            <a:r>
              <a:rPr lang="en-US" dirty="0" smtClean="0"/>
              <a:t>Autopsy</a:t>
            </a:r>
          </a:p>
          <a:p>
            <a:endParaRPr lang="en-US" dirty="0" smtClean="0"/>
          </a:p>
        </p:txBody>
      </p:sp>
      <p:sp>
        <p:nvSpPr>
          <p:cNvPr id="4" name="Title 3"/>
          <p:cNvSpPr>
            <a:spLocks noGrp="1"/>
          </p:cNvSpPr>
          <p:nvPr>
            <p:ph type="title"/>
          </p:nvPr>
        </p:nvSpPr>
        <p:spPr>
          <a:xfrm>
            <a:off x="457200" y="274638"/>
            <a:ext cx="8218488" cy="664797"/>
          </a:xfrm>
        </p:spPr>
        <p:txBody>
          <a:bodyPr/>
          <a:lstStyle/>
          <a:p>
            <a:r>
              <a:rPr lang="en-GB" dirty="0" smtClean="0"/>
              <a:t>How it Works!</a:t>
            </a:r>
            <a:endParaRPr lang="en-GB" dirty="0"/>
          </a:p>
        </p:txBody>
      </p:sp>
      <p:pic>
        <p:nvPicPr>
          <p:cNvPr id="5" name="Picture 4" descr="cybercrime.jpg"/>
          <p:cNvPicPr>
            <a:picLocks noChangeAspect="1"/>
          </p:cNvPicPr>
          <p:nvPr/>
        </p:nvPicPr>
        <p:blipFill>
          <a:blip r:embed="rId3"/>
          <a:stretch>
            <a:fillRect/>
          </a:stretch>
        </p:blipFill>
        <p:spPr>
          <a:xfrm>
            <a:off x="5385285" y="1727390"/>
            <a:ext cx="3258152" cy="23272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Definitions</a:t>
            </a:r>
          </a:p>
        </p:txBody>
      </p:sp>
      <p:sp>
        <p:nvSpPr>
          <p:cNvPr id="12291" name="Rectangle 3"/>
          <p:cNvSpPr>
            <a:spLocks noGrp="1" noChangeArrowheads="1"/>
          </p:cNvSpPr>
          <p:nvPr>
            <p:ph idx="1"/>
          </p:nvPr>
        </p:nvSpPr>
        <p:spPr/>
        <p:txBody>
          <a:bodyPr>
            <a:normAutofit/>
          </a:bodyPr>
          <a:lstStyle/>
          <a:p>
            <a:r>
              <a:rPr lang="en-US" b="1" dirty="0" smtClean="0"/>
              <a:t>Forensic </a:t>
            </a:r>
            <a:r>
              <a:rPr lang="en-US" b="1" dirty="0"/>
              <a:t>Duplicate</a:t>
            </a:r>
            <a:r>
              <a:rPr lang="en-US" dirty="0"/>
              <a:t>: </a:t>
            </a:r>
            <a:r>
              <a:rPr lang="en-US" i="1" dirty="0"/>
              <a:t>File that contains every bit of information from the source in a raw </a:t>
            </a:r>
            <a:r>
              <a:rPr lang="en-US" i="1" dirty="0" smtClean="0"/>
              <a:t>bit stream </a:t>
            </a:r>
            <a:r>
              <a:rPr lang="en-US" i="1" dirty="0"/>
              <a:t>format.</a:t>
            </a:r>
          </a:p>
          <a:p>
            <a:r>
              <a:rPr lang="en-US" b="1" dirty="0"/>
              <a:t>Qualified Duplicate</a:t>
            </a:r>
            <a:r>
              <a:rPr lang="en-US" dirty="0"/>
              <a:t>: </a:t>
            </a:r>
            <a:r>
              <a:rPr lang="en-US" i="1" dirty="0"/>
              <a:t>Same as above, but allows embedded metadata or certain types of compression</a:t>
            </a:r>
            <a:r>
              <a:rPr lang="en-US" i="1" dirty="0" smtClean="0"/>
              <a:t>.</a:t>
            </a:r>
          </a:p>
          <a:p>
            <a:r>
              <a:rPr lang="en-US" b="1" dirty="0" smtClean="0"/>
              <a:t>Mirror Image</a:t>
            </a:r>
            <a:r>
              <a:rPr lang="en-US" dirty="0" smtClean="0"/>
              <a:t>: </a:t>
            </a:r>
            <a:r>
              <a:rPr lang="en-US" i="1" dirty="0" smtClean="0"/>
              <a:t>Created from hardware that does a bit-to-bit copy from one hard drive to another.</a:t>
            </a:r>
          </a:p>
          <a:p>
            <a:endParaRPr lang="en-US" i="1" dirty="0"/>
          </a:p>
          <a:p>
            <a:pPr>
              <a:buFont typeface="Wingdings" pitchFamily="2" charset="2"/>
              <a:buNone/>
            </a:pPr>
            <a:endParaRPr lang="en-US" dirty="0"/>
          </a:p>
        </p:txBody>
      </p:sp>
    </p:spTree>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a:bodyPr>
          <a:lstStyle/>
          <a:p>
            <a:r>
              <a:rPr lang="en-US" dirty="0"/>
              <a:t>Reasons for Forensics Duplication</a:t>
            </a:r>
          </a:p>
        </p:txBody>
      </p:sp>
      <p:sp>
        <p:nvSpPr>
          <p:cNvPr id="11267" name="Rectangle 3"/>
          <p:cNvSpPr>
            <a:spLocks noGrp="1" noChangeArrowheads="1"/>
          </p:cNvSpPr>
          <p:nvPr>
            <p:ph idx="1"/>
          </p:nvPr>
        </p:nvSpPr>
        <p:spPr>
          <a:xfrm>
            <a:off x="381000" y="1412874"/>
            <a:ext cx="4973053" cy="4561205"/>
          </a:xfrm>
        </p:spPr>
        <p:txBody>
          <a:bodyPr/>
          <a:lstStyle/>
          <a:p>
            <a:r>
              <a:rPr lang="en-US" dirty="0" smtClean="0"/>
              <a:t>The </a:t>
            </a:r>
            <a:r>
              <a:rPr lang="en-US" dirty="0"/>
              <a:t>examination can destroy evidence inadvertently.</a:t>
            </a:r>
          </a:p>
          <a:p>
            <a:r>
              <a:rPr lang="en-US" dirty="0"/>
              <a:t>The original computer system might only be available for capturing</a:t>
            </a:r>
            <a:r>
              <a:rPr lang="en-US" dirty="0" smtClean="0"/>
              <a:t>.</a:t>
            </a:r>
          </a:p>
          <a:p>
            <a:r>
              <a:rPr lang="en-US" dirty="0" smtClean="0"/>
              <a:t>Issues with disk and file system metadata such as boot sectors.</a:t>
            </a:r>
          </a:p>
          <a:p>
            <a:endParaRPr lang="en-US" dirty="0"/>
          </a:p>
        </p:txBody>
      </p:sp>
      <p:pic>
        <p:nvPicPr>
          <p:cNvPr id="4" name="Picture 3" descr="keepcalm.jpg"/>
          <p:cNvPicPr>
            <a:picLocks noChangeAspect="1"/>
          </p:cNvPicPr>
          <p:nvPr/>
        </p:nvPicPr>
        <p:blipFill>
          <a:blip r:embed="rId3"/>
          <a:stretch>
            <a:fillRect/>
          </a:stretch>
        </p:blipFill>
        <p:spPr>
          <a:xfrm>
            <a:off x="5513471" y="1502443"/>
            <a:ext cx="2857500" cy="38290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274638"/>
            <a:ext cx="8229600" cy="664797"/>
          </a:xfrm>
        </p:spPr>
        <p:txBody>
          <a:bodyPr/>
          <a:lstStyle/>
          <a:p>
            <a:pPr algn="l"/>
            <a:r>
              <a:rPr lang="en-US" dirty="0" smtClean="0"/>
              <a:t>Crimes Include:</a:t>
            </a:r>
            <a:endParaRPr lang="en-US" dirty="0"/>
          </a:p>
        </p:txBody>
      </p:sp>
      <p:sp>
        <p:nvSpPr>
          <p:cNvPr id="78851" name="Rectangle 3"/>
          <p:cNvSpPr>
            <a:spLocks noGrp="1" noChangeArrowheads="1"/>
          </p:cNvSpPr>
          <p:nvPr>
            <p:ph type="body" idx="1"/>
          </p:nvPr>
        </p:nvSpPr>
        <p:spPr>
          <a:xfrm>
            <a:off x="312821" y="1022684"/>
            <a:ext cx="7086600" cy="4983163"/>
          </a:xfrm>
        </p:spPr>
        <p:txBody>
          <a:bodyPr/>
          <a:lstStyle/>
          <a:p>
            <a:r>
              <a:rPr lang="en-US" sz="2800" dirty="0" smtClean="0"/>
              <a:t>Theft </a:t>
            </a:r>
            <a:r>
              <a:rPr lang="en-US" sz="2800" dirty="0"/>
              <a:t>of trade secrets</a:t>
            </a:r>
          </a:p>
          <a:p>
            <a:r>
              <a:rPr lang="en-US" sz="2800" dirty="0"/>
              <a:t>Fraud</a:t>
            </a:r>
          </a:p>
          <a:p>
            <a:r>
              <a:rPr lang="en-US" sz="2800" dirty="0"/>
              <a:t>Extortion</a:t>
            </a:r>
          </a:p>
          <a:p>
            <a:r>
              <a:rPr lang="en-US" sz="2800" dirty="0"/>
              <a:t>Industrial espionage</a:t>
            </a:r>
          </a:p>
          <a:p>
            <a:r>
              <a:rPr lang="en-US" sz="2800" dirty="0"/>
              <a:t>Position of pornography</a:t>
            </a:r>
          </a:p>
          <a:p>
            <a:r>
              <a:rPr lang="en-US" sz="2800" dirty="0"/>
              <a:t>SPAM investigations</a:t>
            </a:r>
          </a:p>
          <a:p>
            <a:r>
              <a:rPr lang="en-US" sz="2800" dirty="0"/>
              <a:t>Virus/Trojan distribution</a:t>
            </a:r>
          </a:p>
          <a:p>
            <a:r>
              <a:rPr lang="en-US" sz="2800" dirty="0"/>
              <a:t>Homicide investigations</a:t>
            </a:r>
          </a:p>
          <a:p>
            <a:r>
              <a:rPr lang="en-US" sz="2800" dirty="0"/>
              <a:t>Intellectual property breaches</a:t>
            </a:r>
          </a:p>
          <a:p>
            <a:r>
              <a:rPr lang="en-US" sz="2800" dirty="0"/>
              <a:t>Unauthorized use of personal </a:t>
            </a:r>
            <a:r>
              <a:rPr lang="en-US" sz="2800" dirty="0" smtClean="0"/>
              <a:t>information</a:t>
            </a:r>
          </a:p>
          <a:p>
            <a:r>
              <a:rPr lang="en-US" sz="2800" dirty="0" smtClean="0"/>
              <a:t>Plus many more…</a:t>
            </a:r>
            <a:endParaRPr lang="en-US" sz="2800" dirty="0"/>
          </a:p>
        </p:txBody>
      </p:sp>
      <p:pic>
        <p:nvPicPr>
          <p:cNvPr id="5" name="Picture 4" descr="binary_tatoo.jpg"/>
          <p:cNvPicPr>
            <a:picLocks noChangeAspect="1"/>
          </p:cNvPicPr>
          <p:nvPr/>
        </p:nvPicPr>
        <p:blipFill>
          <a:blip r:embed="rId3"/>
          <a:stretch>
            <a:fillRect/>
          </a:stretch>
        </p:blipFill>
        <p:spPr>
          <a:xfrm>
            <a:off x="5414210" y="910390"/>
            <a:ext cx="2547687" cy="33969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74638"/>
            <a:ext cx="8229600" cy="664797"/>
          </a:xfrm>
        </p:spPr>
        <p:txBody>
          <a:bodyPr/>
          <a:lstStyle/>
          <a:p>
            <a:pPr algn="l"/>
            <a:r>
              <a:rPr lang="en-US" dirty="0" smtClean="0"/>
              <a:t>Forensics: Top Tips.</a:t>
            </a:r>
            <a:endParaRPr lang="en-US" dirty="0"/>
          </a:p>
        </p:txBody>
      </p:sp>
      <p:sp>
        <p:nvSpPr>
          <p:cNvPr id="87043" name="Rectangle 3"/>
          <p:cNvSpPr>
            <a:spLocks noGrp="1" noChangeArrowheads="1"/>
          </p:cNvSpPr>
          <p:nvPr>
            <p:ph type="body" idx="1"/>
          </p:nvPr>
        </p:nvSpPr>
        <p:spPr>
          <a:xfrm>
            <a:off x="457200" y="1143000"/>
            <a:ext cx="7086600" cy="4983163"/>
          </a:xfrm>
        </p:spPr>
        <p:txBody>
          <a:bodyPr/>
          <a:lstStyle/>
          <a:p>
            <a:r>
              <a:rPr lang="en-US" sz="2600" dirty="0" smtClean="0"/>
              <a:t>Get Legal Advice</a:t>
            </a:r>
          </a:p>
          <a:p>
            <a:r>
              <a:rPr lang="en-US" sz="2600" u="sng" dirty="0" smtClean="0"/>
              <a:t>DO </a:t>
            </a:r>
            <a:r>
              <a:rPr lang="en-US" sz="2600" u="sng" dirty="0"/>
              <a:t>NOT </a:t>
            </a:r>
            <a:r>
              <a:rPr lang="en-US" sz="2600" dirty="0"/>
              <a:t>begin by exploring files on system randomly</a:t>
            </a:r>
          </a:p>
          <a:p>
            <a:r>
              <a:rPr lang="en-US" sz="2600" dirty="0"/>
              <a:t>Establish evidence custodian - start a detailed journal with the date and time and date/information discovered</a:t>
            </a:r>
          </a:p>
          <a:p>
            <a:r>
              <a:rPr lang="en-US" sz="2600" dirty="0"/>
              <a:t>If possible, designate suspected equipment as “off-limits” to normal activity.  This includes back-ups, remotely or locally scheduled </a:t>
            </a:r>
            <a:br>
              <a:rPr lang="en-US" sz="2600" dirty="0"/>
            </a:br>
            <a:r>
              <a:rPr lang="en-US" sz="2600" dirty="0"/>
              <a:t>house-keeping, and configuration </a:t>
            </a:r>
            <a:br>
              <a:rPr lang="en-US" sz="2600" dirty="0"/>
            </a:br>
            <a:r>
              <a:rPr lang="en-US" sz="2600" dirty="0"/>
              <a:t>changes</a:t>
            </a:r>
          </a:p>
          <a:p>
            <a:r>
              <a:rPr lang="en-US" sz="2600" dirty="0"/>
              <a:t>Collect email, DNS, and other network </a:t>
            </a:r>
            <a:br>
              <a:rPr lang="en-US" sz="2600" dirty="0"/>
            </a:br>
            <a:r>
              <a:rPr lang="en-US" sz="2600" dirty="0"/>
              <a:t>service logs</a:t>
            </a:r>
          </a:p>
          <a:p>
            <a:endParaRPr lang="en-US" sz="2600"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a:xfrm>
            <a:off x="457200" y="274638"/>
            <a:ext cx="8218488" cy="609398"/>
          </a:xfrm>
        </p:spPr>
        <p:txBody>
          <a:bodyPr/>
          <a:lstStyle/>
          <a:p>
            <a:r>
              <a:rPr lang="en-US" sz="4400" dirty="0" smtClean="0"/>
              <a:t>The Tools: Forensics Toolkits $12.995</a:t>
            </a:r>
            <a:endParaRPr lang="en-US" sz="4400" dirty="0"/>
          </a:p>
        </p:txBody>
      </p:sp>
      <p:pic>
        <p:nvPicPr>
          <p:cNvPr id="122882" name="Picture 2" descr="https://ssl17.chi.us.securedata.net/forensicstore.com/merchantmanager/images/uploads/road%20master%203%20300pix.jpg"/>
          <p:cNvPicPr>
            <a:picLocks noChangeAspect="1" noChangeArrowheads="1"/>
          </p:cNvPicPr>
          <p:nvPr/>
        </p:nvPicPr>
        <p:blipFill>
          <a:blip r:embed="rId3" cstate="print"/>
          <a:srcRect/>
          <a:stretch>
            <a:fillRect/>
          </a:stretch>
        </p:blipFill>
        <p:spPr bwMode="auto">
          <a:xfrm>
            <a:off x="1925052" y="1383632"/>
            <a:ext cx="4337581" cy="47279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advTm="40343"/>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a:xfrm>
            <a:off x="457200" y="274638"/>
            <a:ext cx="8218488" cy="627730"/>
          </a:xfrm>
        </p:spPr>
        <p:txBody>
          <a:bodyPr/>
          <a:lstStyle/>
          <a:p>
            <a:r>
              <a:rPr lang="en-US" dirty="0" smtClean="0"/>
              <a:t>Cell Phone Forensics Toolkits</a:t>
            </a:r>
            <a:endParaRPr lang="en-US" dirty="0"/>
          </a:p>
        </p:txBody>
      </p:sp>
      <p:pic>
        <p:nvPicPr>
          <p:cNvPr id="156674" name="Picture 2" descr="http://img.brothersoft.com/screenshots/softimage/f/forensic_sorter-94877-1.jpeg"/>
          <p:cNvPicPr>
            <a:picLocks noChangeAspect="1" noChangeArrowheads="1"/>
          </p:cNvPicPr>
          <p:nvPr/>
        </p:nvPicPr>
        <p:blipFill>
          <a:blip r:embed="rId3" cstate="print"/>
          <a:srcRect/>
          <a:stretch>
            <a:fillRect/>
          </a:stretch>
        </p:blipFill>
        <p:spPr bwMode="auto">
          <a:xfrm>
            <a:off x="2057401" y="955675"/>
            <a:ext cx="4444051" cy="3400425"/>
          </a:xfrm>
          <a:prstGeom prst="rect">
            <a:avLst/>
          </a:prstGeom>
          <a:ln>
            <a:noFill/>
          </a:ln>
          <a:effectLst>
            <a:outerShdw blurRad="292100" dist="139700" dir="2700000" algn="tl" rotWithShape="0">
              <a:srgbClr val="333333">
                <a:alpha val="65000"/>
              </a:srgbClr>
            </a:outerShdw>
          </a:effectLst>
        </p:spPr>
      </p:pic>
      <p:pic>
        <p:nvPicPr>
          <p:cNvPr id="156676" name="Picture 4" descr="http://www.tswg.gov/graphics/isf/product-wireless-phone-personal-digital-assistant-toolkit-large.jpg"/>
          <p:cNvPicPr>
            <a:picLocks noChangeAspect="1" noChangeArrowheads="1"/>
          </p:cNvPicPr>
          <p:nvPr/>
        </p:nvPicPr>
        <p:blipFill>
          <a:blip r:embed="rId4" cstate="print"/>
          <a:srcRect/>
          <a:stretch>
            <a:fillRect/>
          </a:stretch>
        </p:blipFill>
        <p:spPr bwMode="auto">
          <a:xfrm rot="859652">
            <a:off x="5689600" y="2962914"/>
            <a:ext cx="2632075" cy="31743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6678" name="Picture 6" descr="http://img.brothersoft.com/screenshots/softimage/f/forensic_replicator-115341-2.jpeg"/>
          <p:cNvPicPr>
            <a:picLocks noChangeAspect="1" noChangeArrowheads="1"/>
          </p:cNvPicPr>
          <p:nvPr/>
        </p:nvPicPr>
        <p:blipFill>
          <a:blip r:embed="rId5" cstate="print"/>
          <a:srcRect/>
          <a:stretch>
            <a:fillRect/>
          </a:stretch>
        </p:blipFill>
        <p:spPr bwMode="auto">
          <a:xfrm>
            <a:off x="457200" y="2761833"/>
            <a:ext cx="3416300" cy="31658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Tm="40343"/>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8488" cy="664797"/>
          </a:xfrm>
        </p:spPr>
        <p:txBody>
          <a:bodyPr/>
          <a:lstStyle/>
          <a:p>
            <a:r>
              <a:rPr lang="en-GB" dirty="0" smtClean="0"/>
              <a:t>Forensics Software: </a:t>
            </a:r>
            <a:r>
              <a:rPr lang="en-GB" dirty="0" err="1" smtClean="0"/>
              <a:t>EnCase</a:t>
            </a:r>
            <a:endParaRPr lang="en-GB" dirty="0"/>
          </a:p>
        </p:txBody>
      </p:sp>
      <p:pic>
        <p:nvPicPr>
          <p:cNvPr id="126978" name="Picture 2" descr="http://articles.techrepublic.com.com/images/contentPics/t01620020924lty01_02.gif"/>
          <p:cNvPicPr>
            <a:picLocks noChangeAspect="1" noChangeArrowheads="1"/>
          </p:cNvPicPr>
          <p:nvPr/>
        </p:nvPicPr>
        <p:blipFill>
          <a:blip r:embed="rId3" cstate="print"/>
          <a:srcRect/>
          <a:stretch>
            <a:fillRect/>
          </a:stretch>
        </p:blipFill>
        <p:spPr bwMode="auto">
          <a:xfrm>
            <a:off x="661737" y="1028031"/>
            <a:ext cx="7495005" cy="5621254"/>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69689"/>
            <a:ext cx="8229600" cy="553998"/>
          </a:xfrm>
        </p:spPr>
        <p:txBody>
          <a:bodyPr/>
          <a:lstStyle/>
          <a:p>
            <a:r>
              <a:rPr lang="en-GB" sz="4000" dirty="0" smtClean="0"/>
              <a:t>The Dark Arts – Include but not Limited to: </a:t>
            </a:r>
            <a:endParaRPr lang="en-GB" sz="4000" dirty="0"/>
          </a:p>
        </p:txBody>
      </p:sp>
      <p:sp>
        <p:nvSpPr>
          <p:cNvPr id="3" name="Text Placeholder 2"/>
          <p:cNvSpPr>
            <a:spLocks noGrp="1"/>
          </p:cNvSpPr>
          <p:nvPr>
            <p:ph type="body" idx="1"/>
          </p:nvPr>
        </p:nvSpPr>
        <p:spPr>
          <a:xfrm>
            <a:off x="328387" y="1115585"/>
            <a:ext cx="8229600" cy="4786346"/>
          </a:xfrm>
        </p:spPr>
        <p:txBody>
          <a:bodyPr>
            <a:noAutofit/>
          </a:bodyPr>
          <a:lstStyle/>
          <a:p>
            <a:pPr marL="457200" indent="-457200">
              <a:buFont typeface="Arial" pitchFamily="34" charset="0"/>
              <a:buChar char="•"/>
            </a:pPr>
            <a:r>
              <a:rPr lang="en-GB" sz="2800" dirty="0" smtClean="0">
                <a:solidFill>
                  <a:schemeClr val="bg2"/>
                </a:solidFill>
              </a:rPr>
              <a:t>Technology Based</a:t>
            </a:r>
          </a:p>
          <a:p>
            <a:pPr lvl="1" indent="-457200">
              <a:buFont typeface="Arial" pitchFamily="34" charset="0"/>
              <a:buChar char="•"/>
            </a:pPr>
            <a:r>
              <a:rPr lang="en-GB" sz="2400" dirty="0" smtClean="0">
                <a:solidFill>
                  <a:schemeClr val="bg2"/>
                </a:solidFill>
              </a:rPr>
              <a:t>Hacking</a:t>
            </a:r>
          </a:p>
          <a:p>
            <a:pPr lvl="1" indent="-457200">
              <a:buFont typeface="Arial" pitchFamily="34" charset="0"/>
              <a:buChar char="•"/>
            </a:pPr>
            <a:r>
              <a:rPr lang="en-GB" sz="2400" dirty="0" smtClean="0">
                <a:solidFill>
                  <a:schemeClr val="bg2"/>
                </a:solidFill>
              </a:rPr>
              <a:t>Spamming Etc</a:t>
            </a:r>
          </a:p>
          <a:p>
            <a:pPr marL="457200" indent="-457200">
              <a:buFont typeface="Arial" pitchFamily="34" charset="0"/>
              <a:buChar char="•"/>
            </a:pPr>
            <a:r>
              <a:rPr lang="en-GB" sz="2800" dirty="0" smtClean="0">
                <a:solidFill>
                  <a:schemeClr val="bg2"/>
                </a:solidFill>
              </a:rPr>
              <a:t>Physical Intrusion</a:t>
            </a:r>
          </a:p>
          <a:p>
            <a:pPr lvl="1" indent="-457200">
              <a:buFont typeface="Arial" pitchFamily="34" charset="0"/>
              <a:buChar char="•"/>
            </a:pPr>
            <a:r>
              <a:rPr lang="en-GB" sz="2400" dirty="0" smtClean="0">
                <a:solidFill>
                  <a:schemeClr val="bg2"/>
                </a:solidFill>
              </a:rPr>
              <a:t>Hijacking</a:t>
            </a:r>
          </a:p>
          <a:p>
            <a:pPr lvl="1" indent="-457200">
              <a:buFont typeface="Arial" pitchFamily="34" charset="0"/>
              <a:buChar char="•"/>
            </a:pPr>
            <a:r>
              <a:rPr lang="en-GB" sz="2400" dirty="0" smtClean="0">
                <a:solidFill>
                  <a:schemeClr val="bg2"/>
                </a:solidFill>
              </a:rPr>
              <a:t>Spying</a:t>
            </a:r>
          </a:p>
          <a:p>
            <a:pPr lvl="1" indent="-457200">
              <a:buFont typeface="Arial" pitchFamily="34" charset="0"/>
              <a:buChar char="•"/>
            </a:pPr>
            <a:r>
              <a:rPr lang="en-GB" sz="2400" dirty="0" smtClean="0">
                <a:solidFill>
                  <a:schemeClr val="bg2"/>
                </a:solidFill>
              </a:rPr>
              <a:t>Theft</a:t>
            </a:r>
          </a:p>
          <a:p>
            <a:pPr lvl="1" indent="-457200">
              <a:buFont typeface="Arial" pitchFamily="34" charset="0"/>
              <a:buChar char="•"/>
            </a:pPr>
            <a:r>
              <a:rPr lang="en-GB" sz="2400" dirty="0" smtClean="0">
                <a:solidFill>
                  <a:schemeClr val="bg2"/>
                </a:solidFill>
              </a:rPr>
              <a:t>Industrial Espionage</a:t>
            </a:r>
          </a:p>
          <a:p>
            <a:pPr lvl="1" indent="-457200">
              <a:buFont typeface="Arial" pitchFamily="34" charset="0"/>
              <a:buChar char="•"/>
            </a:pPr>
            <a:r>
              <a:rPr lang="en-GB" sz="2400" dirty="0" smtClean="0">
                <a:solidFill>
                  <a:schemeClr val="bg2"/>
                </a:solidFill>
              </a:rPr>
              <a:t>Identity Theft</a:t>
            </a:r>
          </a:p>
          <a:p>
            <a:pPr lvl="1" indent="-457200">
              <a:buFont typeface="Arial" pitchFamily="34" charset="0"/>
              <a:buChar char="•"/>
            </a:pPr>
            <a:r>
              <a:rPr lang="en-GB" sz="2400" dirty="0" smtClean="0">
                <a:solidFill>
                  <a:schemeClr val="bg2"/>
                </a:solidFill>
              </a:rPr>
              <a:t>Malicious Employees</a:t>
            </a:r>
          </a:p>
          <a:p>
            <a:pPr lvl="1" indent="-457200">
              <a:buFont typeface="Arial" pitchFamily="34" charset="0"/>
              <a:buChar char="•"/>
            </a:pPr>
            <a:r>
              <a:rPr lang="en-GB" sz="2400" dirty="0" smtClean="0">
                <a:solidFill>
                  <a:schemeClr val="bg2"/>
                </a:solidFill>
              </a:rPr>
              <a:t>Stupidity</a:t>
            </a:r>
          </a:p>
          <a:p>
            <a:pPr lvl="1" indent="-457200">
              <a:buFont typeface="Arial" pitchFamily="34" charset="0"/>
              <a:buChar char="•"/>
            </a:pPr>
            <a:r>
              <a:rPr lang="en-GB" sz="2400" dirty="0" smtClean="0">
                <a:solidFill>
                  <a:schemeClr val="bg2"/>
                </a:solidFill>
              </a:rPr>
              <a:t>Temptation</a:t>
            </a:r>
          </a:p>
          <a:p>
            <a:endParaRPr lang="en-GB" sz="2800" dirty="0" smtClean="0">
              <a:solidFill>
                <a:schemeClr val="bg2"/>
              </a:solidFill>
            </a:endParaRPr>
          </a:p>
          <a:p>
            <a:endParaRPr lang="en-GB" sz="2800" dirty="0" smtClean="0">
              <a:solidFill>
                <a:schemeClr val="bg2"/>
              </a:solidFill>
            </a:endParaRPr>
          </a:p>
        </p:txBody>
      </p:sp>
      <p:pic>
        <p:nvPicPr>
          <p:cNvPr id="7" name="Picture 6" descr="shoulder surf1.jpg"/>
          <p:cNvPicPr>
            <a:picLocks noChangeAspect="1"/>
          </p:cNvPicPr>
          <p:nvPr/>
        </p:nvPicPr>
        <p:blipFill>
          <a:blip r:embed="rId3"/>
          <a:stretch>
            <a:fillRect/>
          </a:stretch>
        </p:blipFill>
        <p:spPr>
          <a:xfrm>
            <a:off x="4906878" y="1565107"/>
            <a:ext cx="2757237" cy="35844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8488" cy="664797"/>
          </a:xfrm>
        </p:spPr>
        <p:txBody>
          <a:bodyPr/>
          <a:lstStyle/>
          <a:p>
            <a:r>
              <a:rPr lang="en-GB" dirty="0" smtClean="0"/>
              <a:t>Forensics Software: Unshredder</a:t>
            </a: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360011" y="1013828"/>
            <a:ext cx="8465152" cy="529072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p:txBody>
          <a:bodyPr/>
          <a:lstStyle/>
          <a:p>
            <a:r>
              <a:rPr lang="en-US" dirty="0" smtClean="0"/>
              <a:t>Forensics Software: Helix</a:t>
            </a:r>
            <a:endParaRPr lang="en-US" dirty="0"/>
          </a:p>
        </p:txBody>
      </p:sp>
      <p:sp>
        <p:nvSpPr>
          <p:cNvPr id="594947" name="Rectangle 3"/>
          <p:cNvSpPr>
            <a:spLocks noGrp="1" noChangeArrowheads="1"/>
          </p:cNvSpPr>
          <p:nvPr>
            <p:ph idx="1"/>
          </p:nvPr>
        </p:nvSpPr>
        <p:spPr>
          <a:xfrm>
            <a:off x="368300" y="1347788"/>
            <a:ext cx="8382000" cy="4764254"/>
          </a:xfrm>
        </p:spPr>
        <p:txBody>
          <a:bodyPr/>
          <a:lstStyle/>
          <a:p>
            <a:r>
              <a:rPr lang="en-US" dirty="0" smtClean="0"/>
              <a:t>Helix </a:t>
            </a:r>
          </a:p>
          <a:p>
            <a:pPr lvl="1"/>
            <a:r>
              <a:rPr lang="en-US" dirty="0" smtClean="0"/>
              <a:t>Customized </a:t>
            </a:r>
            <a:r>
              <a:rPr lang="en-US" dirty="0" err="1" smtClean="0"/>
              <a:t>Knoppix</a:t>
            </a:r>
            <a:r>
              <a:rPr lang="en-US" dirty="0" smtClean="0"/>
              <a:t> disk that </a:t>
            </a:r>
            <a:br>
              <a:rPr lang="en-US" dirty="0" smtClean="0"/>
            </a:br>
            <a:r>
              <a:rPr lang="en-US" dirty="0" smtClean="0"/>
              <a:t>is forensically safe </a:t>
            </a:r>
          </a:p>
          <a:p>
            <a:pPr lvl="1"/>
            <a:r>
              <a:rPr lang="en-US" dirty="0" smtClean="0"/>
              <a:t>Includes improved versions of ‘</a:t>
            </a:r>
            <a:r>
              <a:rPr lang="en-US" dirty="0" err="1" smtClean="0"/>
              <a:t>dd</a:t>
            </a:r>
            <a:r>
              <a:rPr lang="en-US" dirty="0" smtClean="0"/>
              <a:t>’ </a:t>
            </a:r>
          </a:p>
          <a:p>
            <a:pPr lvl="1"/>
            <a:r>
              <a:rPr lang="en-US" dirty="0" smtClean="0"/>
              <a:t>Terminal windows log everything </a:t>
            </a:r>
            <a:br>
              <a:rPr lang="en-US" dirty="0" smtClean="0"/>
            </a:br>
            <a:r>
              <a:rPr lang="en-US" dirty="0" smtClean="0"/>
              <a:t>for good documentation </a:t>
            </a:r>
          </a:p>
          <a:p>
            <a:pPr lvl="1"/>
            <a:r>
              <a:rPr lang="en-US" dirty="0" smtClean="0"/>
              <a:t>Includes </a:t>
            </a:r>
            <a:r>
              <a:rPr lang="en-US" dirty="0" err="1" smtClean="0"/>
              <a:t>Sleuthkit</a:t>
            </a:r>
            <a:r>
              <a:rPr lang="en-US" dirty="0" smtClean="0"/>
              <a:t>, Autopsy, </a:t>
            </a:r>
            <a:br>
              <a:rPr lang="en-US" dirty="0" smtClean="0"/>
            </a:br>
            <a:r>
              <a:rPr lang="en-US" dirty="0" err="1" smtClean="0"/>
              <a:t>chkrootkit</a:t>
            </a:r>
            <a:r>
              <a:rPr lang="en-US" dirty="0" smtClean="0"/>
              <a:t>, and others </a:t>
            </a:r>
          </a:p>
          <a:p>
            <a:pPr lvl="1"/>
            <a:r>
              <a:rPr lang="en-US" dirty="0" smtClean="0"/>
              <a:t>Includes tools that can be used on a live Windows machine, including precompiled binaries and live acquisition tools</a:t>
            </a:r>
            <a:endParaRPr lang="en-US" dirty="0"/>
          </a:p>
        </p:txBody>
      </p:sp>
      <p:pic>
        <p:nvPicPr>
          <p:cNvPr id="5" name="Picture 4" descr="helix-cd"/>
          <p:cNvPicPr>
            <a:picLocks noChangeAspect="1" noChangeArrowheads="1"/>
          </p:cNvPicPr>
          <p:nvPr/>
        </p:nvPicPr>
        <p:blipFill>
          <a:blip r:embed="rId3" cstate="print"/>
          <a:srcRect/>
          <a:stretch>
            <a:fillRect/>
          </a:stretch>
        </p:blipFill>
        <p:spPr bwMode="ltGray">
          <a:xfrm>
            <a:off x="6473727" y="521279"/>
            <a:ext cx="2356307" cy="2356307"/>
          </a:xfrm>
          <a:prstGeom prst="rect">
            <a:avLst/>
          </a:prstGeom>
          <a:noFill/>
        </p:spPr>
      </p:pic>
    </p:spTree>
  </p:cSld>
  <p:clrMapOvr>
    <a:masterClrMapping/>
  </p:clrMapOvr>
  <p:transition advTm="40343"/>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1138"/>
            <a:ext cx="8218488" cy="609398"/>
          </a:xfrm>
        </p:spPr>
        <p:txBody>
          <a:bodyPr/>
          <a:lstStyle/>
          <a:p>
            <a:r>
              <a:rPr lang="en-GB" sz="4400" dirty="0" smtClean="0"/>
              <a:t>Forensics Tools:  MDD </a:t>
            </a:r>
            <a:endParaRPr lang="en-GB" sz="4400" dirty="0"/>
          </a:p>
        </p:txBody>
      </p:sp>
      <p:sp>
        <p:nvSpPr>
          <p:cNvPr id="3" name="Content Placeholder 2"/>
          <p:cNvSpPr>
            <a:spLocks noGrp="1"/>
          </p:cNvSpPr>
          <p:nvPr>
            <p:ph idx="1"/>
          </p:nvPr>
        </p:nvSpPr>
        <p:spPr>
          <a:xfrm>
            <a:off x="372978" y="1110664"/>
            <a:ext cx="8229600" cy="5494673"/>
          </a:xfrm>
          <a:solidFill>
            <a:schemeClr val="accent4">
              <a:lumMod val="10000"/>
            </a:schemeClr>
          </a:solidFill>
        </p:spPr>
        <p:style>
          <a:lnRef idx="2">
            <a:schemeClr val="dk1">
              <a:shade val="50000"/>
            </a:schemeClr>
          </a:lnRef>
          <a:fillRef idx="1">
            <a:schemeClr val="dk1"/>
          </a:fillRef>
          <a:effectRef idx="0">
            <a:schemeClr val="dk1"/>
          </a:effectRef>
          <a:fontRef idx="minor">
            <a:schemeClr val="lt1"/>
          </a:fontRef>
        </p:style>
        <p:txBody>
          <a:bodyPr/>
          <a:lstStyle/>
          <a:p>
            <a:pPr>
              <a:buNone/>
            </a:pPr>
            <a:r>
              <a:rPr lang="en-GB" sz="1800" dirty="0" err="1" smtClean="0">
                <a:solidFill>
                  <a:schemeClr val="tx1"/>
                </a:solidFill>
                <a:cs typeface="Courier New" pitchFamily="49" charset="0"/>
              </a:rPr>
              <a:t>mdd</a:t>
            </a:r>
            <a:r>
              <a:rPr lang="en-GB" sz="1800" dirty="0" smtClean="0">
                <a:solidFill>
                  <a:schemeClr val="tx1"/>
                </a:solidFill>
                <a:cs typeface="Courier New" pitchFamily="49" charset="0"/>
              </a:rPr>
              <a:t> -o OUTPUTFILENAME</a:t>
            </a:r>
          </a:p>
          <a:p>
            <a:pPr>
              <a:buNone/>
            </a:pPr>
            <a:r>
              <a:rPr lang="en-GB" sz="1800" dirty="0" smtClean="0">
                <a:solidFill>
                  <a:schemeClr val="tx1"/>
                </a:solidFill>
                <a:latin typeface="Courier New" pitchFamily="49" charset="0"/>
                <a:cs typeface="Courier New" pitchFamily="49" charset="0"/>
              </a:rPr>
              <a:t>Example:</a:t>
            </a:r>
          </a:p>
          <a:p>
            <a:pPr>
              <a:buNone/>
            </a:pPr>
            <a:r>
              <a:rPr lang="en-GB" sz="1800" dirty="0" smtClean="0">
                <a:solidFill>
                  <a:schemeClr val="tx1"/>
                </a:solidFill>
                <a:latin typeface="Courier New" pitchFamily="49" charset="0"/>
                <a:cs typeface="Courier New" pitchFamily="49" charset="0"/>
              </a:rPr>
              <a:t>C:\tools\mdd&gt; </a:t>
            </a:r>
            <a:r>
              <a:rPr lang="en-GB" sz="1800" dirty="0" err="1" smtClean="0">
                <a:solidFill>
                  <a:schemeClr val="tx1"/>
                </a:solidFill>
                <a:latin typeface="Courier New" pitchFamily="49" charset="0"/>
                <a:cs typeface="Courier New" pitchFamily="49" charset="0"/>
              </a:rPr>
              <a:t>mdd</a:t>
            </a:r>
            <a:r>
              <a:rPr lang="en-GB" sz="1800" dirty="0" smtClean="0">
                <a:solidFill>
                  <a:schemeClr val="tx1"/>
                </a:solidFill>
                <a:latin typeface="Courier New" pitchFamily="49" charset="0"/>
                <a:cs typeface="Courier New" pitchFamily="49" charset="0"/>
              </a:rPr>
              <a:t> -o memory.dd</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-&gt; </a:t>
            </a:r>
            <a:r>
              <a:rPr lang="en-GB" sz="1800" dirty="0" err="1" smtClean="0">
                <a:solidFill>
                  <a:schemeClr val="tx1"/>
                </a:solidFill>
                <a:latin typeface="Courier New" pitchFamily="49" charset="0"/>
                <a:cs typeface="Courier New" pitchFamily="49" charset="0"/>
              </a:rPr>
              <a:t>mdd</a:t>
            </a:r>
            <a:r>
              <a:rPr lang="en-GB" sz="1800" dirty="0" smtClean="0">
                <a:solidFill>
                  <a:schemeClr val="tx1"/>
                </a:solidFill>
                <a:latin typeface="Courier New" pitchFamily="49" charset="0"/>
                <a:cs typeface="Courier New" pitchFamily="49" charset="0"/>
              </a:rPr>
              <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-&gt; ManTech Physical Memory Dump Utility</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Copyright (C) 2008 ManTech Security &amp; Mission Assurance</a:t>
            </a:r>
          </a:p>
          <a:p>
            <a:pPr>
              <a:buNone/>
            </a:pPr>
            <a:r>
              <a:rPr lang="en-GB" sz="1800" dirty="0" smtClean="0">
                <a:solidFill>
                  <a:schemeClr val="tx1"/>
                </a:solidFill>
                <a:latin typeface="Courier New" pitchFamily="49" charset="0"/>
                <a:cs typeface="Courier New" pitchFamily="49" charset="0"/>
              </a:rPr>
              <a:t>-&gt; This program comes with ABSOLUTELY NO WARRANTY; for details use option `-w'</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This is free software, and you are welcome to redistribute it</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under certain conditions; use option `-c' for details.</a:t>
            </a:r>
          </a:p>
          <a:p>
            <a:pPr>
              <a:buNone/>
            </a:pPr>
            <a:r>
              <a:rPr lang="en-GB" sz="1800" dirty="0" smtClean="0">
                <a:solidFill>
                  <a:schemeClr val="tx1"/>
                </a:solidFill>
                <a:latin typeface="Courier New" pitchFamily="49" charset="0"/>
                <a:cs typeface="Courier New" pitchFamily="49" charset="0"/>
              </a:rPr>
              <a:t>-&gt; Dumping 255.48 MB of physical memory to file 'memory.dd'.</a:t>
            </a:r>
          </a:p>
          <a:p>
            <a:pPr>
              <a:buNone/>
            </a:pPr>
            <a:r>
              <a:rPr lang="en-GB" sz="1800" dirty="0" smtClean="0">
                <a:solidFill>
                  <a:schemeClr val="tx1"/>
                </a:solidFill>
                <a:latin typeface="Courier New" pitchFamily="49" charset="0"/>
                <a:cs typeface="Courier New" pitchFamily="49" charset="0"/>
              </a:rPr>
              <a:t>65404 map operations succeeded (1.00)</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0 map operations failed</a:t>
            </a:r>
          </a:p>
          <a:p>
            <a:pPr>
              <a:buNone/>
            </a:pPr>
            <a:r>
              <a:rPr lang="en-GB" sz="1800" dirty="0" smtClean="0">
                <a:solidFill>
                  <a:schemeClr val="tx1"/>
                </a:solidFill>
                <a:latin typeface="Courier New" pitchFamily="49" charset="0"/>
                <a:cs typeface="Courier New" pitchFamily="49" charset="0"/>
              </a:rPr>
              <a:t>took 21 seconds to write</a:t>
            </a:r>
            <a:br>
              <a:rPr lang="en-GB" sz="1800" dirty="0" smtClean="0">
                <a:solidFill>
                  <a:schemeClr val="tx1"/>
                </a:solidFill>
                <a:latin typeface="Courier New" pitchFamily="49" charset="0"/>
                <a:cs typeface="Courier New" pitchFamily="49" charset="0"/>
              </a:rPr>
            </a:br>
            <a:r>
              <a:rPr lang="en-GB" sz="1800" dirty="0" smtClean="0">
                <a:solidFill>
                  <a:schemeClr val="tx1"/>
                </a:solidFill>
                <a:latin typeface="Courier New" pitchFamily="49" charset="0"/>
                <a:cs typeface="Courier New" pitchFamily="49" charset="0"/>
              </a:rPr>
              <a:t>MD5 is: a48986bb0558498684414e9399ca19fc</a:t>
            </a:r>
          </a:p>
          <a:p>
            <a:pPr>
              <a:buNone/>
            </a:pPr>
            <a:endParaRPr lang="en-GB" sz="1800" dirty="0">
              <a:solidFill>
                <a:schemeClr val="tx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Disk Cloning!</a:t>
            </a:r>
            <a:endParaRPr lang="en-GB" dirty="0"/>
          </a:p>
        </p:txBody>
      </p:sp>
      <p:pic>
        <p:nvPicPr>
          <p:cNvPr id="1026" name="Picture 2" descr="http://img176.imageshack.us/img176/9914/dsc07080de8.jpg"/>
          <p:cNvPicPr>
            <a:picLocks noChangeAspect="1" noChangeArrowheads="1"/>
          </p:cNvPicPr>
          <p:nvPr/>
        </p:nvPicPr>
        <p:blipFill>
          <a:blip r:embed="rId3" cstate="print"/>
          <a:srcRect/>
          <a:stretch>
            <a:fillRect/>
          </a:stretch>
        </p:blipFill>
        <p:spPr bwMode="auto">
          <a:xfrm>
            <a:off x="1122278" y="1198980"/>
            <a:ext cx="6630959" cy="49732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News Gothic" pitchFamily="34" charset="0"/>
                <a:sym typeface="Wingdings" pitchFamily="2" charset="2"/>
              </a:rPr>
              <a:t>Digital Forensics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274638"/>
            <a:ext cx="8229600" cy="664797"/>
          </a:xfrm>
        </p:spPr>
        <p:txBody>
          <a:bodyPr/>
          <a:lstStyle/>
          <a:p>
            <a:pPr algn="l"/>
            <a:r>
              <a:rPr lang="en-US" dirty="0" smtClean="0"/>
              <a:t>Anti Forensic Methods / Tools</a:t>
            </a:r>
            <a:endParaRPr lang="en-US" dirty="0"/>
          </a:p>
        </p:txBody>
      </p:sp>
      <p:sp>
        <p:nvSpPr>
          <p:cNvPr id="102403" name="Rectangle 3"/>
          <p:cNvSpPr>
            <a:spLocks noGrp="1" noChangeArrowheads="1"/>
          </p:cNvSpPr>
          <p:nvPr>
            <p:ph type="body" idx="1"/>
          </p:nvPr>
        </p:nvSpPr>
        <p:spPr>
          <a:xfrm>
            <a:off x="368300" y="1155700"/>
            <a:ext cx="4356100" cy="4983163"/>
          </a:xfrm>
        </p:spPr>
        <p:txBody>
          <a:bodyPr/>
          <a:lstStyle/>
          <a:p>
            <a:r>
              <a:rPr lang="en-US" sz="2600" dirty="0" smtClean="0"/>
              <a:t>Steganography Vs steganalysis </a:t>
            </a:r>
          </a:p>
          <a:p>
            <a:r>
              <a:rPr lang="en-US" sz="2600" dirty="0" smtClean="0"/>
              <a:t>Alternate Data Streams (ADS)</a:t>
            </a:r>
          </a:p>
          <a:p>
            <a:r>
              <a:rPr lang="en-US" sz="2600" dirty="0" smtClean="0"/>
              <a:t>Secure Deletion Tools</a:t>
            </a:r>
          </a:p>
          <a:p>
            <a:r>
              <a:rPr lang="en-US" sz="2600" dirty="0" smtClean="0"/>
              <a:t>In Private Internet Browsing </a:t>
            </a:r>
          </a:p>
          <a:p>
            <a:r>
              <a:rPr lang="en-US" sz="2600" dirty="0" smtClean="0"/>
              <a:t>Encryption Products</a:t>
            </a:r>
          </a:p>
          <a:p>
            <a:pPr lvl="1"/>
            <a:r>
              <a:rPr lang="en-US" sz="2600" dirty="0" smtClean="0"/>
              <a:t>Bitlocker</a:t>
            </a:r>
          </a:p>
          <a:p>
            <a:pPr lvl="1"/>
            <a:r>
              <a:rPr lang="en-US" sz="2600" dirty="0" smtClean="0"/>
              <a:t>True Crypt</a:t>
            </a:r>
          </a:p>
          <a:p>
            <a:pPr lvl="1"/>
            <a:r>
              <a:rPr lang="en-US" sz="2600" dirty="0" err="1" smtClean="0"/>
              <a:t>CrossCrypt</a:t>
            </a:r>
            <a:endParaRPr lang="en-US" sz="2600" dirty="0" smtClean="0"/>
          </a:p>
          <a:p>
            <a:pPr lvl="1"/>
            <a:r>
              <a:rPr lang="en-US" sz="2600" dirty="0" err="1" smtClean="0"/>
              <a:t>FreeOTFE</a:t>
            </a:r>
            <a:r>
              <a:rPr lang="en-US" sz="2600" dirty="0" smtClean="0"/>
              <a:t> etc</a:t>
            </a:r>
          </a:p>
          <a:p>
            <a:endParaRPr lang="en-US" sz="2600" dirty="0" smtClean="0">
              <a:solidFill>
                <a:srgbClr val="000000"/>
              </a:solidFill>
              <a:cs typeface="Times New Roman" pitchFamily="18" charset="0"/>
            </a:endParaRPr>
          </a:p>
          <a:p>
            <a:endParaRPr lang="en-US" sz="2600" dirty="0">
              <a:solidFill>
                <a:srgbClr val="000000"/>
              </a:solidFill>
              <a:cs typeface="Times New Roman" pitchFamily="18" charset="0"/>
            </a:endParaRPr>
          </a:p>
        </p:txBody>
      </p:sp>
      <p:pic>
        <p:nvPicPr>
          <p:cNvPr id="4" name="Picture 2" descr="http://www.csbsju.edu/journey/images/FootprintsInSnow.jpg"/>
          <p:cNvPicPr>
            <a:picLocks noChangeAspect="1" noChangeArrowheads="1"/>
          </p:cNvPicPr>
          <p:nvPr/>
        </p:nvPicPr>
        <p:blipFill>
          <a:blip r:embed="rId3" cstate="print"/>
          <a:srcRect t="11047" b="22868"/>
          <a:stretch>
            <a:fillRect/>
          </a:stretch>
        </p:blipFill>
        <p:spPr bwMode="auto">
          <a:xfrm>
            <a:off x="5072366" y="1727200"/>
            <a:ext cx="3449334" cy="34192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GB" sz="4400" dirty="0" smtClean="0"/>
              <a:t>Alternate Data Streams</a:t>
            </a:r>
            <a:endParaRPr lang="en-GB" sz="4400" dirty="0"/>
          </a:p>
        </p:txBody>
      </p:sp>
      <p:sp>
        <p:nvSpPr>
          <p:cNvPr id="3" name="Content Placeholder 2"/>
          <p:cNvSpPr>
            <a:spLocks noGrp="1"/>
          </p:cNvSpPr>
          <p:nvPr>
            <p:ph idx="1"/>
          </p:nvPr>
        </p:nvSpPr>
        <p:spPr>
          <a:xfrm>
            <a:off x="280069" y="1119355"/>
            <a:ext cx="8229600" cy="4425950"/>
          </a:xfrm>
        </p:spPr>
        <p:txBody>
          <a:bodyPr/>
          <a:lstStyle/>
          <a:p>
            <a:r>
              <a:rPr lang="en-GB" sz="2800" dirty="0" smtClean="0"/>
              <a:t>The ability to hide data behind a file, such as text, graphics or executable code (Games, Trojans, etc).</a:t>
            </a:r>
          </a:p>
          <a:p>
            <a:r>
              <a:rPr lang="en-GB" sz="2800" dirty="0" smtClean="0"/>
              <a:t>NTFS Streams only visible to specialized software. </a:t>
            </a:r>
          </a:p>
          <a:p>
            <a:r>
              <a:rPr lang="en-GB" sz="2800" dirty="0" smtClean="0"/>
              <a:t>Public awareness of NTFS streams very low. </a:t>
            </a:r>
          </a:p>
          <a:p>
            <a:r>
              <a:rPr lang="en-GB" sz="2800" dirty="0" smtClean="0"/>
              <a:t>Streams can attach themselves to directories as well as files. </a:t>
            </a:r>
          </a:p>
          <a:p>
            <a:r>
              <a:rPr lang="en-GB" sz="2800" dirty="0" smtClean="0"/>
              <a:t>Disk space used by Streams are not reported by programs such as Windows Explorer or commands such as 'DIR' </a:t>
            </a:r>
          </a:p>
          <a:p>
            <a:r>
              <a:rPr lang="en-GB" sz="2800" dirty="0" smtClean="0"/>
              <a:t>Streams can be executed. Executed streams do not have their filenames displayed correctly in Windows Task Manager.</a:t>
            </a:r>
            <a:br>
              <a:rPr lang="en-GB" sz="2800" dirty="0" smtClean="0"/>
            </a:br>
            <a:endParaRPr lang="en-GB" sz="2800" dirty="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8488" cy="664797"/>
          </a:xfrm>
        </p:spPr>
        <p:txBody>
          <a:bodyPr/>
          <a:lstStyle/>
          <a:p>
            <a:r>
              <a:rPr lang="en-GB" dirty="0" smtClean="0"/>
              <a:t>Alternate Data Stream Example</a:t>
            </a:r>
            <a:endParaRPr lang="en-GB" dirty="0"/>
          </a:p>
        </p:txBody>
      </p:sp>
      <p:sp>
        <p:nvSpPr>
          <p:cNvPr id="3" name="Content Placeholder 2"/>
          <p:cNvSpPr>
            <a:spLocks noGrp="1"/>
          </p:cNvSpPr>
          <p:nvPr>
            <p:ph idx="1"/>
          </p:nvPr>
        </p:nvSpPr>
        <p:spPr>
          <a:xfrm>
            <a:off x="457200" y="1395413"/>
            <a:ext cx="8229600" cy="4425950"/>
          </a:xfrm>
        </p:spPr>
        <p:txBody>
          <a:bodyPr/>
          <a:lstStyle/>
          <a:p>
            <a:r>
              <a:rPr lang="en-GB" dirty="0" smtClean="0"/>
              <a:t>c:\&gt; type c:\winnt\notepad.exe &gt; hello.txt:np.exe</a:t>
            </a:r>
          </a:p>
          <a:p>
            <a:r>
              <a:rPr lang="en-GB" dirty="0" smtClean="0"/>
              <a:t>c:\&gt; type c:\winnt\system32\sol.exe &gt; hello.txt:sol2.exe</a:t>
            </a:r>
          </a:p>
          <a:p>
            <a:r>
              <a:rPr lang="en-GB" dirty="0" smtClean="0"/>
              <a:t>Similarly, image files, audio files, or any other stream of data can be hidden in ADSs.</a:t>
            </a:r>
          </a:p>
          <a:p>
            <a:pPr>
              <a:buNone/>
            </a:pPr>
            <a:endParaRPr lang="en-GB" dirty="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p:cNvPicPr>
            <a:picLocks noChangeAspect="1" noChangeArrowheads="1"/>
          </p:cNvPicPr>
          <p:nvPr/>
        </p:nvPicPr>
        <p:blipFill>
          <a:blip r:embed="rId3" cstate="print"/>
          <a:srcRect/>
          <a:stretch>
            <a:fillRect/>
          </a:stretch>
        </p:blipFill>
        <p:spPr bwMode="auto">
          <a:xfrm>
            <a:off x="313554" y="999455"/>
            <a:ext cx="8830446" cy="4460875"/>
          </a:xfrm>
          <a:prstGeom prst="rect">
            <a:avLst/>
          </a:prstGeom>
          <a:noFill/>
          <a:ln w="9525">
            <a:noFill/>
            <a:miter lim="800000"/>
            <a:headEnd/>
            <a:tailEnd/>
          </a:ln>
        </p:spPr>
      </p:pic>
      <p:sp>
        <p:nvSpPr>
          <p:cNvPr id="5" name="Title 4"/>
          <p:cNvSpPr>
            <a:spLocks noGrp="1"/>
          </p:cNvSpPr>
          <p:nvPr>
            <p:ph type="title"/>
          </p:nvPr>
        </p:nvSpPr>
        <p:spPr/>
        <p:txBody>
          <a:bodyPr/>
          <a:lstStyle/>
          <a:p>
            <a:r>
              <a:rPr lang="en-GB" dirty="0" smtClean="0"/>
              <a:t>Sysinternals: Streams</a:t>
            </a:r>
            <a:endParaRPr lang="en-GB" dirty="0"/>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Windows 7 &amp; Server 2008 R2</a:t>
            </a:r>
            <a:endParaRPr lang="en-GB" dirty="0"/>
          </a:p>
        </p:txBody>
      </p:sp>
      <p:sp>
        <p:nvSpPr>
          <p:cNvPr id="6" name="Rectangle 5"/>
          <p:cNvSpPr/>
          <p:nvPr/>
        </p:nvSpPr>
        <p:spPr>
          <a:xfrm>
            <a:off x="645210" y="6261193"/>
            <a:ext cx="8751462" cy="584775"/>
          </a:xfrm>
          <a:prstGeom prst="rect">
            <a:avLst/>
          </a:prstGeom>
        </p:spPr>
        <p:txBody>
          <a:bodyPr wrap="square">
            <a:spAutoFit/>
          </a:bodyPr>
          <a:lstStyle/>
          <a:p>
            <a:r>
              <a:rPr lang="en-GB" sz="3200" dirty="0" smtClean="0">
                <a:solidFill>
                  <a:schemeClr val="bg2"/>
                </a:solidFill>
              </a:rPr>
              <a:t>dir /r in Windows 7 &amp; Vista will reveal an ADS </a:t>
            </a:r>
            <a:endParaRPr lang="en-GB" sz="3200" dirty="0">
              <a:solidFill>
                <a:schemeClr val="bg2"/>
              </a:solidFill>
            </a:endParaRPr>
          </a:p>
        </p:txBody>
      </p:sp>
      <p:pic>
        <p:nvPicPr>
          <p:cNvPr id="1027" name="Picture 3"/>
          <p:cNvPicPr>
            <a:picLocks noChangeAspect="1" noChangeArrowheads="1"/>
          </p:cNvPicPr>
          <p:nvPr/>
        </p:nvPicPr>
        <p:blipFill>
          <a:blip r:embed="rId3" cstate="print"/>
          <a:srcRect/>
          <a:stretch>
            <a:fillRect/>
          </a:stretch>
        </p:blipFill>
        <p:spPr bwMode="auto">
          <a:xfrm>
            <a:off x="1347788" y="942975"/>
            <a:ext cx="6448425" cy="4972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18488" cy="832267"/>
          </a:xfrm>
        </p:spPr>
        <p:txBody>
          <a:bodyPr/>
          <a:lstStyle/>
          <a:p>
            <a:r>
              <a:rPr lang="en-GB" dirty="0" smtClean="0"/>
              <a:t>The old Excuse is no Excuse!</a:t>
            </a:r>
            <a:endParaRPr lang="en-GB" dirty="0"/>
          </a:p>
        </p:txBody>
      </p:sp>
      <p:sp>
        <p:nvSpPr>
          <p:cNvPr id="3" name="Text Placeholder 2"/>
          <p:cNvSpPr>
            <a:spLocks noGrp="1"/>
          </p:cNvSpPr>
          <p:nvPr>
            <p:ph sz="half" idx="1"/>
          </p:nvPr>
        </p:nvSpPr>
        <p:spPr/>
        <p:txBody>
          <a:bodyPr/>
          <a:lstStyle/>
          <a:p>
            <a:endParaRPr lang="en-GB" sz="2800" dirty="0" smtClean="0"/>
          </a:p>
          <a:p>
            <a:endParaRPr lang="en-GB" sz="2800" dirty="0"/>
          </a:p>
        </p:txBody>
      </p:sp>
      <p:sp>
        <p:nvSpPr>
          <p:cNvPr id="6" name="Text Placeholder 5"/>
          <p:cNvSpPr>
            <a:spLocks noGrp="1"/>
          </p:cNvSpPr>
          <p:nvPr>
            <p:ph sz="half" idx="2"/>
          </p:nvPr>
        </p:nvSpPr>
        <p:spPr>
          <a:xfrm>
            <a:off x="316831" y="1255044"/>
            <a:ext cx="4207042" cy="4425950"/>
          </a:xfrm>
        </p:spPr>
        <p:txBody>
          <a:bodyPr>
            <a:noAutofit/>
          </a:bodyPr>
          <a:lstStyle/>
          <a:p>
            <a:pPr marL="457200" indent="-457200">
              <a:buFont typeface="Arial" pitchFamily="34" charset="0"/>
              <a:buChar char="•"/>
            </a:pPr>
            <a:r>
              <a:rPr lang="en-GB" sz="2600" dirty="0" smtClean="0"/>
              <a:t>It will never happen to me!</a:t>
            </a:r>
          </a:p>
          <a:p>
            <a:pPr marL="457200" indent="-457200">
              <a:buFont typeface="Arial" pitchFamily="34" charset="0"/>
              <a:buChar char="•"/>
            </a:pPr>
            <a:r>
              <a:rPr lang="en-GB" sz="2600" dirty="0" smtClean="0"/>
              <a:t>I forget “why” we do it this way.</a:t>
            </a:r>
          </a:p>
          <a:p>
            <a:pPr marL="457200" indent="-457200">
              <a:buFont typeface="Arial" pitchFamily="34" charset="0"/>
              <a:buChar char="•"/>
            </a:pPr>
            <a:r>
              <a:rPr lang="en-GB" sz="2600" dirty="0" smtClean="0"/>
              <a:t>“It’s the way we've always done it.</a:t>
            </a:r>
          </a:p>
          <a:p>
            <a:pPr marL="457200" indent="-457200">
              <a:buFont typeface="Arial" pitchFamily="34" charset="0"/>
              <a:buChar char="•"/>
            </a:pPr>
            <a:r>
              <a:rPr lang="en-GB" sz="2600" dirty="0" smtClean="0"/>
              <a:t>It’s standard practice throughout the company.</a:t>
            </a:r>
          </a:p>
          <a:p>
            <a:pPr marL="457200" indent="-457200">
              <a:buFont typeface="Arial" pitchFamily="34" charset="0"/>
              <a:buChar char="•"/>
            </a:pPr>
            <a:r>
              <a:rPr lang="en-GB" sz="2600" dirty="0" smtClean="0"/>
              <a:t>Costs too much money!</a:t>
            </a:r>
          </a:p>
          <a:p>
            <a:pPr marL="457200" indent="-457200">
              <a:buFont typeface="Arial" pitchFamily="34" charset="0"/>
              <a:buChar char="•"/>
            </a:pPr>
            <a:r>
              <a:rPr lang="en-GB" sz="2600" dirty="0" smtClean="0"/>
              <a:t>Too much training is required.</a:t>
            </a:r>
          </a:p>
          <a:p>
            <a:pPr marL="457200" indent="-457200">
              <a:buFont typeface="Arial" pitchFamily="34" charset="0"/>
              <a:buChar char="•"/>
            </a:pPr>
            <a:r>
              <a:rPr lang="en-GB" sz="2600" dirty="0" smtClean="0"/>
              <a:t>We simply don’t have enough resources.</a:t>
            </a:r>
          </a:p>
          <a:p>
            <a:pPr marL="457200" indent="-457200">
              <a:buFont typeface="Arial" pitchFamily="34" charset="0"/>
              <a:buChar char="•"/>
            </a:pPr>
            <a:endParaRPr lang="en-GB" sz="2600" dirty="0" smtClean="0"/>
          </a:p>
          <a:p>
            <a:endParaRPr lang="en-GB" sz="2600" dirty="0"/>
          </a:p>
        </p:txBody>
      </p:sp>
      <p:pic>
        <p:nvPicPr>
          <p:cNvPr id="109570" name="Picture 2" descr="http://www.lgfl.net/lgfl/leas/tower-hamlets/accounts/THe%20Grid/thhec/web/global%20webquests/homeless%20webquest/structured%20webquest/home/section1-tvl-backto--media-1-quizX5Fid-z20051215162329116X2DovalX2D19800X2D1-u-20051215162329116X2DovalX2D19800X2D1-z-f.jpeg"/>
          <p:cNvPicPr>
            <a:picLocks noChangeAspect="1" noChangeArrowheads="1"/>
          </p:cNvPicPr>
          <p:nvPr/>
        </p:nvPicPr>
        <p:blipFill>
          <a:blip r:embed="rId3" cstate="print"/>
          <a:srcRect/>
          <a:stretch>
            <a:fillRect/>
          </a:stretch>
        </p:blipFill>
        <p:spPr bwMode="auto">
          <a:xfrm>
            <a:off x="4809994" y="1956028"/>
            <a:ext cx="3942394" cy="24901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latin typeface="News Gothic" pitchFamily="34" charset="0"/>
                <a:sym typeface="Wingdings" pitchFamily="2" charset="2"/>
              </a:rPr>
              <a:t>Hiding Data</a:t>
            </a:r>
            <a:br>
              <a:rPr lang="en-US" sz="3600" dirty="0" smtClean="0">
                <a:latin typeface="News Gothic" pitchFamily="34" charset="0"/>
                <a:sym typeface="Wingdings" pitchFamily="2" charset="2"/>
              </a:rPr>
            </a:br>
            <a:r>
              <a:rPr lang="en-US" sz="3600" dirty="0" smtClean="0">
                <a:latin typeface="News Gothic" pitchFamily="34" charset="0"/>
                <a:sym typeface="Wingdings" pitchFamily="2" charset="2"/>
              </a:rPr>
              <a:t>ADS – Secure deletion - Encryption</a:t>
            </a:r>
            <a:endParaRPr lang="en-US" sz="3600"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8758" y="1243013"/>
            <a:ext cx="5366084" cy="4425950"/>
          </a:xfrm>
        </p:spPr>
        <p:txBody>
          <a:bodyPr/>
          <a:lstStyle/>
          <a:p>
            <a:r>
              <a:rPr lang="nl-BE" dirty="0" smtClean="0"/>
              <a:t>Job opening are an ideal vehicle for industrial espionage</a:t>
            </a:r>
          </a:p>
          <a:p>
            <a:r>
              <a:rPr lang="nl-BE" dirty="0" smtClean="0"/>
              <a:t>Bypass firewalls</a:t>
            </a:r>
          </a:p>
          <a:p>
            <a:r>
              <a:rPr lang="en-GB" dirty="0" smtClean="0"/>
              <a:t>Assumed Trust</a:t>
            </a:r>
          </a:p>
          <a:p>
            <a:r>
              <a:rPr lang="en-GB" dirty="0" smtClean="0"/>
              <a:t>Access to sensitive Materials</a:t>
            </a:r>
          </a:p>
          <a:p>
            <a:r>
              <a:rPr lang="nl-BE" dirty="0" smtClean="0"/>
              <a:t>Prevention if difficult</a:t>
            </a:r>
          </a:p>
          <a:p>
            <a:r>
              <a:rPr lang="nl-BE" dirty="0" smtClean="0"/>
              <a:t>Disgruntled employees are perfect! Easily recuruted by bad guy’s.</a:t>
            </a:r>
            <a:endParaRPr lang="nl-BE" dirty="0"/>
          </a:p>
        </p:txBody>
      </p:sp>
      <p:sp>
        <p:nvSpPr>
          <p:cNvPr id="3" name="Title 2"/>
          <p:cNvSpPr>
            <a:spLocks noGrp="1"/>
          </p:cNvSpPr>
          <p:nvPr>
            <p:ph type="title"/>
          </p:nvPr>
        </p:nvSpPr>
        <p:spPr/>
        <p:txBody>
          <a:bodyPr/>
          <a:lstStyle/>
          <a:p>
            <a:r>
              <a:rPr lang="nl-BE" dirty="0" smtClean="0"/>
              <a:t>Beware: The Inside Man!</a:t>
            </a:r>
            <a:endParaRPr lang="nl-BE" dirty="0"/>
          </a:p>
        </p:txBody>
      </p:sp>
      <p:pic>
        <p:nvPicPr>
          <p:cNvPr id="1026" name="Picture 2" descr="http://kara.allthingsd.com/files/2007/08/guyfingerscrossed_l.jpg"/>
          <p:cNvPicPr>
            <a:picLocks noChangeAspect="1" noChangeArrowheads="1"/>
          </p:cNvPicPr>
          <p:nvPr/>
        </p:nvPicPr>
        <p:blipFill>
          <a:blip r:embed="rId3" cstate="print"/>
          <a:srcRect/>
          <a:stretch>
            <a:fillRect/>
          </a:stretch>
        </p:blipFill>
        <p:spPr bwMode="auto">
          <a:xfrm>
            <a:off x="5720245" y="2021306"/>
            <a:ext cx="2970397" cy="25520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568" y="1174416"/>
            <a:ext cx="8515016" cy="4516521"/>
          </a:xfrm>
        </p:spPr>
        <p:txBody>
          <a:bodyPr/>
          <a:lstStyle/>
          <a:p>
            <a:pPr>
              <a:buFont typeface="+mj-lt"/>
              <a:buAutoNum type="arabicPeriod"/>
            </a:pPr>
            <a:r>
              <a:rPr lang="en-GB" sz="3600" dirty="0" smtClean="0"/>
              <a:t>Form an Incident Response Team</a:t>
            </a:r>
          </a:p>
          <a:p>
            <a:pPr>
              <a:buFont typeface="+mj-lt"/>
              <a:buAutoNum type="arabicPeriod"/>
            </a:pPr>
            <a:r>
              <a:rPr lang="en-GB" sz="3600" dirty="0" smtClean="0"/>
              <a:t>Conduct a Risk Analysis</a:t>
            </a:r>
          </a:p>
          <a:p>
            <a:pPr>
              <a:buFont typeface="+mj-lt"/>
              <a:buAutoNum type="arabicPeriod"/>
            </a:pPr>
            <a:r>
              <a:rPr lang="en-GB" sz="3600" dirty="0" smtClean="0"/>
              <a:t>Establish Clear Internal &amp; external Access Control Guidelines</a:t>
            </a:r>
          </a:p>
          <a:p>
            <a:pPr>
              <a:buFont typeface="+mj-lt"/>
              <a:buAutoNum type="arabicPeriod"/>
            </a:pPr>
            <a:r>
              <a:rPr lang="en-GB" sz="3600" dirty="0" smtClean="0"/>
              <a:t>Administrator Responsibilities</a:t>
            </a:r>
          </a:p>
          <a:p>
            <a:pPr>
              <a:buFont typeface="+mj-lt"/>
              <a:buAutoNum type="arabicPeriod"/>
            </a:pPr>
            <a:r>
              <a:rPr lang="en-GB" sz="3600" dirty="0" smtClean="0"/>
              <a:t>Establish Clear Audit Trails &amp; Monitoring</a:t>
            </a:r>
          </a:p>
          <a:p>
            <a:pPr>
              <a:buNone/>
            </a:pPr>
            <a:endParaRPr lang="en-GB" sz="3600" dirty="0" smtClean="0"/>
          </a:p>
          <a:p>
            <a:endParaRPr lang="en-GB" sz="3600" dirty="0" smtClean="0"/>
          </a:p>
          <a:p>
            <a:endParaRPr lang="en-GB" sz="3600" dirty="0" smtClean="0"/>
          </a:p>
          <a:p>
            <a:endParaRPr lang="nl-BE" sz="3600" dirty="0"/>
          </a:p>
        </p:txBody>
      </p:sp>
      <p:sp>
        <p:nvSpPr>
          <p:cNvPr id="3" name="Title 2"/>
          <p:cNvSpPr>
            <a:spLocks noGrp="1"/>
          </p:cNvSpPr>
          <p:nvPr>
            <p:ph type="title"/>
          </p:nvPr>
        </p:nvSpPr>
        <p:spPr>
          <a:xfrm>
            <a:off x="204536" y="250575"/>
            <a:ext cx="8218488" cy="609398"/>
          </a:xfrm>
        </p:spPr>
        <p:txBody>
          <a:bodyPr/>
          <a:lstStyle/>
          <a:p>
            <a:pPr lvl="0"/>
            <a:r>
              <a:rPr lang="nl-BE" sz="4400" dirty="0" smtClean="0"/>
              <a:t>10 IT Nuggets to Protect Your Business!</a:t>
            </a:r>
            <a:endParaRPr lang="nl-BE" sz="4400" dirty="0"/>
          </a:p>
        </p:txBody>
      </p:sp>
      <p:pic>
        <p:nvPicPr>
          <p:cNvPr id="7170" name="Picture 2" descr="http://www.goldeneaglecoin.com/productimages/kiloba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387389" y="4776537"/>
            <a:ext cx="1527342" cy="1481522"/>
          </a:xfrm>
          <a:prstGeom prst="rect">
            <a:avLst/>
          </a:prstGeom>
          <a:noFill/>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568" y="1174416"/>
            <a:ext cx="8515016" cy="4516521"/>
          </a:xfrm>
        </p:spPr>
        <p:txBody>
          <a:bodyPr/>
          <a:lstStyle/>
          <a:p>
            <a:pPr marL="514350" indent="-514350">
              <a:buFont typeface="+mj-lt"/>
              <a:buAutoNum type="arabicPeriod" startAt="6"/>
            </a:pPr>
            <a:r>
              <a:rPr lang="en-GB" sz="3600" dirty="0" smtClean="0"/>
              <a:t>Secure Workstations / Laptops / Software etc Remote Access. Encryption.</a:t>
            </a:r>
          </a:p>
          <a:p>
            <a:pPr>
              <a:buFont typeface="+mj-lt"/>
              <a:buAutoNum type="arabicPeriod" startAt="6"/>
            </a:pPr>
            <a:r>
              <a:rPr lang="en-GB" sz="3600" dirty="0" smtClean="0"/>
              <a:t>Network Security: Firewalls, IDS, IPS Etc</a:t>
            </a:r>
          </a:p>
          <a:p>
            <a:pPr>
              <a:buFont typeface="+mj-lt"/>
              <a:buAutoNum type="arabicPeriod" startAt="6"/>
            </a:pPr>
            <a:r>
              <a:rPr lang="en-GB" sz="3600" dirty="0" smtClean="0"/>
              <a:t>Ensure Patching &amp; Backups are up to Date</a:t>
            </a:r>
          </a:p>
          <a:p>
            <a:pPr>
              <a:buFont typeface="+mj-lt"/>
              <a:buAutoNum type="arabicPeriod" startAt="6"/>
            </a:pPr>
            <a:r>
              <a:rPr lang="en-GB" sz="3600" dirty="0" smtClean="0"/>
              <a:t>Anti Virus &amp; Anti Spyware</a:t>
            </a:r>
          </a:p>
          <a:p>
            <a:pPr>
              <a:buFont typeface="+mj-lt"/>
              <a:buAutoNum type="arabicPeriod" startAt="6"/>
            </a:pPr>
            <a:r>
              <a:rPr lang="en-GB" sz="3600" dirty="0" smtClean="0"/>
              <a:t>Establish Clear Remote Access Guidelines</a:t>
            </a:r>
          </a:p>
          <a:p>
            <a:pPr>
              <a:buNone/>
            </a:pPr>
            <a:endParaRPr lang="en-GB" sz="3600" dirty="0" smtClean="0"/>
          </a:p>
          <a:p>
            <a:endParaRPr lang="en-GB" sz="3600" dirty="0" smtClean="0"/>
          </a:p>
          <a:p>
            <a:endParaRPr lang="en-GB" sz="3600" dirty="0" smtClean="0"/>
          </a:p>
          <a:p>
            <a:endParaRPr lang="nl-BE" sz="3600" dirty="0"/>
          </a:p>
        </p:txBody>
      </p:sp>
      <p:sp>
        <p:nvSpPr>
          <p:cNvPr id="3" name="Title 2"/>
          <p:cNvSpPr>
            <a:spLocks noGrp="1"/>
          </p:cNvSpPr>
          <p:nvPr>
            <p:ph type="title"/>
          </p:nvPr>
        </p:nvSpPr>
        <p:spPr>
          <a:xfrm>
            <a:off x="204536" y="250575"/>
            <a:ext cx="8218488" cy="609398"/>
          </a:xfrm>
        </p:spPr>
        <p:txBody>
          <a:bodyPr/>
          <a:lstStyle/>
          <a:p>
            <a:pPr lvl="0"/>
            <a:r>
              <a:rPr lang="nl-BE" sz="4400" dirty="0" smtClean="0"/>
              <a:t>10 IT Nuggets to Protect Your Business!</a:t>
            </a:r>
            <a:endParaRPr lang="nl-BE" sz="4400" dirty="0"/>
          </a:p>
        </p:txBody>
      </p:sp>
      <p:pic>
        <p:nvPicPr>
          <p:cNvPr id="7170" name="Picture 2" descr="http://www.goldeneaglecoin.com/productimages/kiloba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447547" y="4728411"/>
            <a:ext cx="1419058" cy="1376487"/>
          </a:xfrm>
          <a:prstGeom prst="rect">
            <a:avLst/>
          </a:prstGeom>
          <a:noFill/>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40630" y="1092200"/>
            <a:ext cx="8398043" cy="4165600"/>
          </a:xfrm>
        </p:spPr>
        <p:txBody>
          <a:bodyPr/>
          <a:lstStyle/>
          <a:p>
            <a:pPr>
              <a:buFont typeface="+mj-lt"/>
              <a:buAutoNum type="arabicPeriod"/>
            </a:pPr>
            <a:r>
              <a:rPr lang="en-GB" dirty="0" smtClean="0"/>
              <a:t>Secure Physical Access to Sites</a:t>
            </a:r>
          </a:p>
          <a:p>
            <a:pPr>
              <a:buFont typeface="+mj-lt"/>
              <a:buAutoNum type="arabicPeriod"/>
            </a:pPr>
            <a:r>
              <a:rPr lang="en-GB" dirty="0" smtClean="0"/>
              <a:t>Monitor Visitors On-Site: Badges etc</a:t>
            </a:r>
          </a:p>
          <a:p>
            <a:pPr>
              <a:buFont typeface="+mj-lt"/>
              <a:buAutoNum type="arabicPeriod"/>
            </a:pPr>
            <a:r>
              <a:rPr lang="en-GB" dirty="0" smtClean="0"/>
              <a:t>Human Resources: Adopt &amp; Follow Clear Guidelines!</a:t>
            </a:r>
          </a:p>
          <a:p>
            <a:pPr>
              <a:buFont typeface="+mj-lt"/>
              <a:buAutoNum type="arabicPeriod"/>
            </a:pPr>
            <a:r>
              <a:rPr lang="en-GB" dirty="0" smtClean="0"/>
              <a:t>Always Follow up on Job Applications, References, skills etc.</a:t>
            </a:r>
          </a:p>
          <a:p>
            <a:pPr>
              <a:buFont typeface="+mj-lt"/>
              <a:buAutoNum type="arabicPeriod"/>
            </a:pPr>
            <a:r>
              <a:rPr lang="en-GB" dirty="0" smtClean="0"/>
              <a:t>Ensure you adopt Security Awareness Programme</a:t>
            </a:r>
          </a:p>
          <a:p>
            <a:pPr>
              <a:buNone/>
            </a:pPr>
            <a:endParaRPr lang="en-GB" dirty="0" smtClean="0"/>
          </a:p>
          <a:p>
            <a:pPr>
              <a:buNone/>
            </a:pPr>
            <a:endParaRPr lang="en-GB" dirty="0" smtClean="0"/>
          </a:p>
          <a:p>
            <a:endParaRPr lang="nl-BE" dirty="0"/>
          </a:p>
        </p:txBody>
      </p:sp>
      <p:sp>
        <p:nvSpPr>
          <p:cNvPr id="3" name="Title 2"/>
          <p:cNvSpPr>
            <a:spLocks noGrp="1"/>
          </p:cNvSpPr>
          <p:nvPr>
            <p:ph type="title"/>
          </p:nvPr>
        </p:nvSpPr>
        <p:spPr>
          <a:xfrm>
            <a:off x="0" y="165100"/>
            <a:ext cx="9144000" cy="833521"/>
          </a:xfrm>
        </p:spPr>
        <p:txBody>
          <a:bodyPr/>
          <a:lstStyle/>
          <a:p>
            <a:pPr lvl="0"/>
            <a:r>
              <a:rPr lang="nl-BE" sz="4000" dirty="0" smtClean="0"/>
              <a:t>Top 10 </a:t>
            </a:r>
            <a:r>
              <a:rPr lang="nl-BE" sz="4000" u="sng" dirty="0" smtClean="0"/>
              <a:t>Non</a:t>
            </a:r>
            <a:r>
              <a:rPr lang="nl-BE" sz="4000" dirty="0" smtClean="0"/>
              <a:t> IT Nuggets to Protect Your Business!</a:t>
            </a:r>
            <a:endParaRPr lang="nl-BE" sz="4000" dirty="0"/>
          </a:p>
        </p:txBody>
      </p:sp>
      <p:pic>
        <p:nvPicPr>
          <p:cNvPr id="4" name="Picture 2" descr="http://www.goldeneaglecoin.com/productimages/kiloba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79894" y="4692316"/>
            <a:ext cx="1202489" cy="1166415"/>
          </a:xfrm>
          <a:prstGeom prst="rect">
            <a:avLst/>
          </a:prstGeom>
          <a:noFill/>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0789" y="1585495"/>
            <a:ext cx="8013032" cy="4165600"/>
          </a:xfrm>
        </p:spPr>
        <p:txBody>
          <a:bodyPr/>
          <a:lstStyle/>
          <a:p>
            <a:pPr marL="457200" indent="-457200">
              <a:buFont typeface="+mj-lt"/>
              <a:buAutoNum type="arabicPeriod" startAt="6"/>
            </a:pPr>
            <a:r>
              <a:rPr lang="en-GB" sz="3600" dirty="0" smtClean="0"/>
              <a:t>Have an Acceptable Usage Policy</a:t>
            </a:r>
          </a:p>
          <a:p>
            <a:pPr>
              <a:buFont typeface="+mj-lt"/>
              <a:buAutoNum type="arabicPeriod" startAt="6"/>
            </a:pPr>
            <a:r>
              <a:rPr lang="en-GB" sz="3600" dirty="0" smtClean="0"/>
              <a:t>Social Engineering: Be Aware of Dangers</a:t>
            </a:r>
          </a:p>
          <a:p>
            <a:pPr>
              <a:buFont typeface="+mj-lt"/>
              <a:buAutoNum type="arabicPeriod" startAt="6"/>
            </a:pPr>
            <a:r>
              <a:rPr lang="en-GB" sz="3600" dirty="0" smtClean="0"/>
              <a:t>Security Implementation: Timings etc</a:t>
            </a:r>
          </a:p>
          <a:p>
            <a:pPr>
              <a:buFont typeface="+mj-lt"/>
              <a:buAutoNum type="arabicPeriod" startAt="6"/>
            </a:pPr>
            <a:r>
              <a:rPr lang="en-GB" sz="3600" dirty="0" smtClean="0"/>
              <a:t>Audit...Audit &amp; Audit!!!!</a:t>
            </a:r>
          </a:p>
          <a:p>
            <a:pPr>
              <a:buFont typeface="+mj-lt"/>
              <a:buAutoNum type="arabicPeriod" startAt="6"/>
            </a:pPr>
            <a:r>
              <a:rPr lang="en-GB" sz="3600" dirty="0" smtClean="0"/>
              <a:t>Ensure Contractors are Insured!!</a:t>
            </a:r>
          </a:p>
          <a:p>
            <a:endParaRPr lang="en-GB" sz="3600" dirty="0" smtClean="0"/>
          </a:p>
          <a:p>
            <a:endParaRPr lang="en-GB" sz="3600" dirty="0" smtClean="0"/>
          </a:p>
          <a:p>
            <a:endParaRPr lang="nl-BE" sz="3600" dirty="0"/>
          </a:p>
        </p:txBody>
      </p:sp>
      <p:sp>
        <p:nvSpPr>
          <p:cNvPr id="3" name="Title 2"/>
          <p:cNvSpPr>
            <a:spLocks noGrp="1"/>
          </p:cNvSpPr>
          <p:nvPr>
            <p:ph type="title"/>
          </p:nvPr>
        </p:nvSpPr>
        <p:spPr>
          <a:xfrm>
            <a:off x="279400" y="165100"/>
            <a:ext cx="8684126" cy="1107996"/>
          </a:xfrm>
        </p:spPr>
        <p:txBody>
          <a:bodyPr/>
          <a:lstStyle/>
          <a:p>
            <a:pPr lvl="0"/>
            <a:r>
              <a:rPr lang="nl-BE" sz="4000" dirty="0" smtClean="0"/>
              <a:t>Top 10 </a:t>
            </a:r>
            <a:r>
              <a:rPr lang="nl-BE" sz="4000" u="sng" dirty="0" smtClean="0"/>
              <a:t>Non</a:t>
            </a:r>
            <a:r>
              <a:rPr lang="nl-BE" sz="4000" dirty="0" smtClean="0"/>
              <a:t> IT Nuggets to Protect Your Business!</a:t>
            </a:r>
            <a:endParaRPr lang="nl-BE" sz="4000" dirty="0"/>
          </a:p>
        </p:txBody>
      </p:sp>
      <p:pic>
        <p:nvPicPr>
          <p:cNvPr id="4" name="Picture 2" descr="http://www.goldeneaglecoin.com/productimages/kiloba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79894" y="4692316"/>
            <a:ext cx="1202489" cy="1166415"/>
          </a:xfrm>
          <a:prstGeom prst="rect">
            <a:avLst/>
          </a:prstGeom>
          <a:noFill/>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498598"/>
          </a:xfrm>
        </p:spPr>
        <p:txBody>
          <a:bodyPr/>
          <a:lstStyle/>
          <a:p>
            <a:r>
              <a:rPr lang="en-GB" sz="3600" dirty="0" smtClean="0"/>
              <a:t>Most Important: Make your solution Workable!</a:t>
            </a:r>
            <a:endParaRPr lang="en-GB" sz="3600" dirty="0"/>
          </a:p>
        </p:txBody>
      </p:sp>
      <p:pic>
        <p:nvPicPr>
          <p:cNvPr id="5" name="Picture 4" descr="2008-11-27_1347"/>
          <p:cNvPicPr>
            <a:picLocks noChangeAspect="1" noChangeArrowheads="1"/>
          </p:cNvPicPr>
          <p:nvPr/>
        </p:nvPicPr>
        <p:blipFill>
          <a:blip r:embed="rId3" cstate="print"/>
          <a:srcRect b="11760"/>
          <a:stretch>
            <a:fillRect/>
          </a:stretch>
        </p:blipFill>
        <p:spPr bwMode="auto">
          <a:xfrm>
            <a:off x="1708600" y="2156032"/>
            <a:ext cx="4210001" cy="3959305"/>
          </a:xfrm>
          <a:prstGeom prst="rect">
            <a:avLst/>
          </a:prstGeom>
          <a:ln>
            <a:noFill/>
          </a:ln>
          <a:effectLst>
            <a:outerShdw blurRad="292100" dist="139700" dir="2700000" algn="tl" rotWithShape="0">
              <a:srgbClr val="333333">
                <a:alpha val="65000"/>
              </a:srgbClr>
            </a:outerShdw>
          </a:effectLst>
        </p:spPr>
      </p:pic>
      <p:sp>
        <p:nvSpPr>
          <p:cNvPr id="7" name="Oval Callout 6"/>
          <p:cNvSpPr/>
          <p:nvPr/>
        </p:nvSpPr>
        <p:spPr>
          <a:xfrm>
            <a:off x="4308927" y="806335"/>
            <a:ext cx="2837831" cy="1539822"/>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1800" dirty="0" smtClean="0">
                <a:latin typeface="MV Boli" pitchFamily="2" charset="0"/>
                <a:cs typeface="MV Boli" pitchFamily="2" charset="0"/>
              </a:rPr>
              <a:t>Here are the draft guidelines on improving security!</a:t>
            </a:r>
            <a:endParaRPr lang="en-GB" sz="1800" dirty="0">
              <a:latin typeface="MV Boli" pitchFamily="2" charset="0"/>
              <a:cs typeface="MV Boli" pitchFamily="2" charset="0"/>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57200" y="274638"/>
            <a:ext cx="8229600" cy="664797"/>
          </a:xfrm>
        </p:spPr>
        <p:txBody>
          <a:bodyPr/>
          <a:lstStyle/>
          <a:p>
            <a:pPr algn="l"/>
            <a:r>
              <a:rPr lang="en-US" dirty="0" smtClean="0"/>
              <a:t>Review:</a:t>
            </a:r>
            <a:endParaRPr lang="en-US" dirty="0"/>
          </a:p>
        </p:txBody>
      </p:sp>
      <p:sp>
        <p:nvSpPr>
          <p:cNvPr id="86019" name="Rectangle 3"/>
          <p:cNvSpPr>
            <a:spLocks noGrp="1" noChangeArrowheads="1"/>
          </p:cNvSpPr>
          <p:nvPr>
            <p:ph type="body" idx="1"/>
          </p:nvPr>
        </p:nvSpPr>
        <p:spPr>
          <a:xfrm>
            <a:off x="457200" y="1143000"/>
            <a:ext cx="7086600" cy="4983163"/>
          </a:xfrm>
        </p:spPr>
        <p:txBody>
          <a:bodyPr/>
          <a:lstStyle/>
          <a:p>
            <a:r>
              <a:rPr lang="en-US" sz="2800" dirty="0" smtClean="0">
                <a:solidFill>
                  <a:schemeClr val="bg2"/>
                </a:solidFill>
              </a:rPr>
              <a:t>Introductions</a:t>
            </a:r>
          </a:p>
          <a:p>
            <a:r>
              <a:rPr lang="en-US" sz="2800" dirty="0" smtClean="0">
                <a:solidFill>
                  <a:schemeClr val="bg2"/>
                </a:solidFill>
              </a:rPr>
              <a:t>Identifying the Dark Arts</a:t>
            </a:r>
          </a:p>
          <a:p>
            <a:r>
              <a:rPr lang="en-US" sz="2800" dirty="0" smtClean="0">
                <a:solidFill>
                  <a:schemeClr val="bg2"/>
                </a:solidFill>
              </a:rPr>
              <a:t>Risk Management - Costs Vs Benefits</a:t>
            </a:r>
          </a:p>
          <a:p>
            <a:r>
              <a:rPr lang="en-US" sz="2800" dirty="0" smtClean="0">
                <a:solidFill>
                  <a:schemeClr val="bg2"/>
                </a:solidFill>
              </a:rPr>
              <a:t>Incident Response</a:t>
            </a:r>
          </a:p>
          <a:p>
            <a:pPr lvl="1"/>
            <a:r>
              <a:rPr lang="en-US" sz="2400" dirty="0" smtClean="0">
                <a:solidFill>
                  <a:schemeClr val="bg2"/>
                </a:solidFill>
              </a:rPr>
              <a:t>Defining &amp; Resolving Incidents</a:t>
            </a:r>
          </a:p>
          <a:p>
            <a:r>
              <a:rPr lang="en-US" sz="2800" dirty="0" smtClean="0">
                <a:solidFill>
                  <a:schemeClr val="bg2"/>
                </a:solidFill>
              </a:rPr>
              <a:t>Computer Forensics</a:t>
            </a:r>
          </a:p>
          <a:p>
            <a:pPr lvl="1"/>
            <a:r>
              <a:rPr lang="en-US" sz="2400" dirty="0" smtClean="0">
                <a:solidFill>
                  <a:schemeClr val="bg2"/>
                </a:solidFill>
              </a:rPr>
              <a:t>How it Works</a:t>
            </a:r>
          </a:p>
          <a:p>
            <a:pPr lvl="1"/>
            <a:r>
              <a:rPr lang="en-US" sz="2400" dirty="0" smtClean="0">
                <a:solidFill>
                  <a:schemeClr val="bg2"/>
                </a:solidFill>
              </a:rPr>
              <a:t>The Tools</a:t>
            </a:r>
          </a:p>
          <a:p>
            <a:pPr lvl="1"/>
            <a:r>
              <a:rPr lang="en-US" sz="2400" dirty="0" smtClean="0">
                <a:solidFill>
                  <a:schemeClr val="bg2"/>
                </a:solidFill>
              </a:rPr>
              <a:t>Anti Forensics Tools – Hiding your Tracks!</a:t>
            </a:r>
          </a:p>
          <a:p>
            <a:r>
              <a:rPr lang="en-US" sz="2800" dirty="0" smtClean="0">
                <a:solidFill>
                  <a:schemeClr val="bg2"/>
                </a:solidFill>
              </a:rPr>
              <a:t>Conclusions &amp; Q&amp;A</a:t>
            </a:r>
          </a:p>
          <a:p>
            <a:endParaRPr lang="en-US" sz="2800" dirty="0" smtClean="0"/>
          </a:p>
          <a:p>
            <a:endParaRPr lang="en-US" sz="2800" dirty="0" smtClean="0"/>
          </a:p>
          <a:p>
            <a:endParaRPr lang="en-US" sz="2800" dirty="0" smtClean="0"/>
          </a:p>
          <a:p>
            <a:endParaRPr lang="en-US" sz="2800" dirty="0"/>
          </a:p>
          <a:p>
            <a:endParaRPr lang="en-US" sz="2800" dirty="0"/>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p:txBody>
          <a:bodyPr/>
          <a:lstStyle/>
          <a:p>
            <a:r>
              <a:rPr lang="en-US" dirty="0" smtClean="0"/>
              <a:t>SIA308- </a:t>
            </a:r>
            <a:r>
              <a:rPr lang="en-GB" dirty="0" smtClean="0"/>
              <a:t>Useful Hacker Techniques: Which Part of Hackers' Knowledge Will Help You in Efficient IT Administration?</a:t>
            </a:r>
          </a:p>
        </p:txBody>
      </p:sp>
      <p:sp>
        <p:nvSpPr>
          <p:cNvPr id="18" name="Content Placeholder 17"/>
          <p:cNvSpPr>
            <a:spLocks noGrp="1"/>
          </p:cNvSpPr>
          <p:nvPr>
            <p:ph sz="quarter" idx="11"/>
          </p:nvPr>
        </p:nvSpPr>
        <p:spPr/>
        <p:txBody>
          <a:bodyPr/>
          <a:lstStyle/>
          <a:p>
            <a:pPr>
              <a:defRPr/>
            </a:pPr>
            <a:r>
              <a:rPr lang="en-US" dirty="0" smtClean="0"/>
              <a:t>SIA313- </a:t>
            </a:r>
            <a:r>
              <a:rPr lang="en-GB" dirty="0" smtClean="0"/>
              <a:t>Attacking the Windows Stack and How to Protect against These Attacks</a:t>
            </a:r>
          </a:p>
        </p:txBody>
      </p:sp>
      <p:sp>
        <p:nvSpPr>
          <p:cNvPr id="19" name="Content Placeholder 18"/>
          <p:cNvSpPr>
            <a:spLocks noGrp="1"/>
          </p:cNvSpPr>
          <p:nvPr>
            <p:ph sz="quarter" idx="12"/>
          </p:nvPr>
        </p:nvSpPr>
        <p:spPr/>
        <p:txBody>
          <a:bodyPr/>
          <a:lstStyle/>
          <a:p>
            <a:r>
              <a:rPr lang="en-GB" dirty="0" smtClean="0"/>
              <a:t>SIA403 - A Deep Dive on the New Microsoft Forefront Threat Management Gateway</a:t>
            </a:r>
          </a:p>
        </p:txBody>
      </p:sp>
      <p:sp>
        <p:nvSpPr>
          <p:cNvPr id="20" name="Content Placeholder 19"/>
          <p:cNvSpPr>
            <a:spLocks noGrp="1"/>
          </p:cNvSpPr>
          <p:nvPr>
            <p:ph sz="quarter" idx="13"/>
          </p:nvPr>
        </p:nvSpPr>
        <p:spPr/>
        <p:txBody>
          <a:bodyPr/>
          <a:lstStyle/>
          <a:p>
            <a:r>
              <a:rPr dirty="0" smtClean="0"/>
              <a:t>Interactive  Session:  SIA07 IS </a:t>
            </a:r>
            <a:r>
              <a:rPr lang="en-GB" dirty="0" smtClean="0"/>
              <a:t>Security Assessment Planning and Implementation</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008" y="5266489"/>
            <a:ext cx="7772400" cy="569387"/>
          </a:xfrm>
        </p:spPr>
        <p:txBody>
          <a:bodyPr/>
          <a:lstStyle/>
          <a:p>
            <a:pPr algn="ctr"/>
            <a:r>
              <a:rPr lang="en-GB" dirty="0" smtClean="0">
                <a:solidFill>
                  <a:schemeClr val="bg2"/>
                </a:solidFill>
              </a:rPr>
              <a:t>Learn to look for weakness...</a:t>
            </a:r>
            <a:endParaRPr lang="en-GB" dirty="0">
              <a:solidFill>
                <a:schemeClr val="bg2"/>
              </a:solidFill>
            </a:endParaRPr>
          </a:p>
        </p:txBody>
      </p:sp>
      <p:pic>
        <p:nvPicPr>
          <p:cNvPr id="41986" name="Picture 2" descr="http://www.ciasolutions.com.au/images/inv3.jpg"/>
          <p:cNvPicPr>
            <a:picLocks noChangeAspect="1" noChangeArrowheads="1"/>
          </p:cNvPicPr>
          <p:nvPr/>
        </p:nvPicPr>
        <p:blipFill>
          <a:blip r:embed="rId3" cstate="print"/>
          <a:srcRect/>
          <a:stretch>
            <a:fillRect/>
          </a:stretch>
        </p:blipFill>
        <p:spPr bwMode="auto">
          <a:xfrm>
            <a:off x="1715022" y="695934"/>
            <a:ext cx="5499100" cy="413071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1300" y="2211388"/>
            <a:ext cx="4597400" cy="664797"/>
          </a:xfrm>
        </p:spPr>
        <p:txBody>
          <a:bodyPr/>
          <a:lstStyle/>
          <a:p>
            <a:pPr algn="ctr"/>
            <a:r>
              <a:rPr lang="en-GB" dirty="0" smtClean="0"/>
              <a:t>Thanks for Attending!</a:t>
            </a:r>
            <a:endParaRPr lang="en-GB" dirty="0"/>
          </a:p>
        </p:txBody>
      </p:sp>
      <p:sp>
        <p:nvSpPr>
          <p:cNvPr id="4" name="Rectangle 3"/>
          <p:cNvSpPr/>
          <p:nvPr/>
        </p:nvSpPr>
        <p:spPr>
          <a:xfrm>
            <a:off x="4241800" y="4352836"/>
            <a:ext cx="4572000" cy="1631216"/>
          </a:xfrm>
          <a:prstGeom prst="rect">
            <a:avLst/>
          </a:prstGeom>
        </p:spPr>
        <p:txBody>
          <a:bodyPr>
            <a:spAutoFit/>
          </a:bodyPr>
          <a:lstStyle/>
          <a:p>
            <a:r>
              <a:rPr lang="en-US" sz="2000" dirty="0" smtClean="0"/>
              <a:t>Andy Malone MVP, MCT</a:t>
            </a:r>
          </a:p>
          <a:p>
            <a:r>
              <a:rPr lang="en-US" sz="2000" dirty="0" smtClean="0"/>
              <a:t>CEO / Consultant</a:t>
            </a:r>
          </a:p>
          <a:p>
            <a:r>
              <a:rPr lang="en-US" sz="2000" dirty="0" smtClean="0"/>
              <a:t>Quality Training (Scotland) Ltd &amp; Dive Deeper Technology Events EMEA</a:t>
            </a:r>
          </a:p>
          <a:p>
            <a:r>
              <a:rPr lang="en-US" sz="2000" dirty="0" smtClean="0"/>
              <a:t>Andrew.malone@quality-training.co.uk</a:t>
            </a:r>
            <a:endParaRPr lang="en-US" sz="2000" dirty="0"/>
          </a:p>
        </p:txBody>
      </p:sp>
      <p:pic>
        <p:nvPicPr>
          <p:cNvPr id="5" name="Picture 4" descr="adexplorer.jpg"/>
          <p:cNvPicPr>
            <a:picLocks noChangeAspect="1"/>
          </p:cNvPicPr>
          <p:nvPr/>
        </p:nvPicPr>
        <p:blipFill>
          <a:blip r:embed="rId3"/>
          <a:srcRect l="3056" t="18519"/>
          <a:stretch>
            <a:fillRect/>
          </a:stretch>
        </p:blipFill>
        <p:spPr>
          <a:xfrm>
            <a:off x="876300" y="1206500"/>
            <a:ext cx="2753158" cy="34710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1" descr="C:\Users\Andy\Pictures\Phone Pics\IMAGE_019.jpg"/>
          <p:cNvPicPr>
            <a:picLocks noChangeAspect="1" noChangeArrowheads="1"/>
          </p:cNvPicPr>
          <p:nvPr/>
        </p:nvPicPr>
        <p:blipFill>
          <a:blip r:embed="rId3" cstate="print"/>
          <a:srcRect/>
          <a:stretch>
            <a:fillRect/>
          </a:stretch>
        </p:blipFill>
        <p:spPr bwMode="auto">
          <a:xfrm>
            <a:off x="862489" y="289582"/>
            <a:ext cx="7643840" cy="573288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701</TotalTime>
  <Words>2286</Words>
  <Application>Microsoft Office PowerPoint</Application>
  <PresentationFormat>On-screen Show (4:3)</PresentationFormat>
  <Paragraphs>453</Paragraphs>
  <Slides>83</Slides>
  <Notes>82</Notes>
  <HiddenSlides>0</HiddenSlides>
  <MMClips>0</MMClips>
  <ScaleCrop>false</ScaleCrop>
  <HeadingPairs>
    <vt:vector size="4" baseType="variant">
      <vt:variant>
        <vt:lpstr>Theme</vt:lpstr>
      </vt:variant>
      <vt:variant>
        <vt:i4>2</vt:i4>
      </vt:variant>
      <vt:variant>
        <vt:lpstr>Slide Titles</vt:lpstr>
      </vt:variant>
      <vt:variant>
        <vt:i4>83</vt:i4>
      </vt:variant>
    </vt:vector>
  </HeadingPairs>
  <TitlesOfParts>
    <vt:vector size="85" baseType="lpstr">
      <vt:lpstr>TechEd09_Europe</vt:lpstr>
      <vt:lpstr>TechEd09_Europe template</vt:lpstr>
      <vt:lpstr>Slide 1</vt:lpstr>
      <vt:lpstr>Cybercrime:  Defence Against The Dark Arts</vt:lpstr>
      <vt:lpstr>The Disclaimer!</vt:lpstr>
      <vt:lpstr>Session Overview</vt:lpstr>
      <vt:lpstr>Question...What’s your Price?</vt:lpstr>
      <vt:lpstr>The Dark Arts – Include but not Limited to: </vt:lpstr>
      <vt:lpstr>The old Excuse is no Excuse!</vt:lpstr>
      <vt:lpstr>Learn to look for weakness...</vt:lpstr>
      <vt:lpstr>Slide 9</vt:lpstr>
      <vt:lpstr>Slide 10</vt:lpstr>
      <vt:lpstr>Slide 11</vt:lpstr>
      <vt:lpstr>Slide 12</vt:lpstr>
      <vt:lpstr>Slide 13</vt:lpstr>
      <vt:lpstr>It’s Good to Share!</vt:lpstr>
      <vt:lpstr>But not To Much!</vt:lpstr>
      <vt:lpstr>Do you Have Assets Worth Stealing?</vt:lpstr>
      <vt:lpstr>How a Bad Guy Select’s a Target!</vt:lpstr>
      <vt:lpstr>Target Selection – A Person</vt:lpstr>
      <vt:lpstr>Target Selection – Company (Business)</vt:lpstr>
      <vt:lpstr>Target Selection – Government</vt:lpstr>
      <vt:lpstr>“In order to defend. One must first learn how to attack” Andy Malone</vt:lpstr>
      <vt:lpstr>Incident Response</vt:lpstr>
      <vt:lpstr>Learning to Defend:  Form an Incident Response Team</vt:lpstr>
      <vt:lpstr>Defining an Incident:</vt:lpstr>
      <vt:lpstr>The CIA Triad</vt:lpstr>
      <vt:lpstr>Defining Incident Impact</vt:lpstr>
      <vt:lpstr>Preparation: Strategy!</vt:lpstr>
      <vt:lpstr>Preparation: Legal</vt:lpstr>
      <vt:lpstr>Preparation: - Training</vt:lpstr>
      <vt:lpstr>Threat Identification Example: Understand File Signatures!</vt:lpstr>
      <vt:lpstr>Analyzing the File Signatures</vt:lpstr>
      <vt:lpstr>Analyzing File Signatures</vt:lpstr>
      <vt:lpstr>File Signature Examples:</vt:lpstr>
      <vt:lpstr>Analyzing File Signatures</vt:lpstr>
      <vt:lpstr>Use Multi-Layer Defence Strategies</vt:lpstr>
      <vt:lpstr>Which Tools to Use!</vt:lpstr>
      <vt:lpstr>IDS Origins</vt:lpstr>
      <vt:lpstr>Intrusion Detection System (IDS)</vt:lpstr>
      <vt:lpstr>IPS (Intrusion Prevention System)</vt:lpstr>
      <vt:lpstr>Best Solution</vt:lpstr>
      <vt:lpstr>Introducing an IPS &amp; IDS to your business.</vt:lpstr>
      <vt:lpstr>Honeypot Software</vt:lpstr>
      <vt:lpstr>Honeypot Software</vt:lpstr>
      <vt:lpstr>Honeypots, Ethics, and the Law</vt:lpstr>
      <vt:lpstr>The Honeynet Project</vt:lpstr>
      <vt:lpstr>The Aftermath: Containment, Eradication, and Recovery</vt:lpstr>
      <vt:lpstr>The Aftermath: Containment, Eradication, and Recovery</vt:lpstr>
      <vt:lpstr>Incident Response: Learn from Mistakes! </vt:lpstr>
      <vt:lpstr>Computer Forensics</vt:lpstr>
      <vt:lpstr>Network Forensics: Carry out Random Packet Captures</vt:lpstr>
      <vt:lpstr>What is Forensic Duplication</vt:lpstr>
      <vt:lpstr>How it Works!</vt:lpstr>
      <vt:lpstr>Definitions</vt:lpstr>
      <vt:lpstr>Reasons for Forensics Duplication</vt:lpstr>
      <vt:lpstr>Crimes Include:</vt:lpstr>
      <vt:lpstr>Forensics: Top Tips.</vt:lpstr>
      <vt:lpstr>The Tools: Forensics Toolkits $12.995</vt:lpstr>
      <vt:lpstr>Cell Phone Forensics Toolkits</vt:lpstr>
      <vt:lpstr>Forensics Software: EnCase</vt:lpstr>
      <vt:lpstr>Forensics Software: Unshredder</vt:lpstr>
      <vt:lpstr>Forensics Software: Helix</vt:lpstr>
      <vt:lpstr>Forensics Tools:  MDD </vt:lpstr>
      <vt:lpstr>Disk Cloning!</vt:lpstr>
      <vt:lpstr>Digital Forensics</vt:lpstr>
      <vt:lpstr>Anti Forensic Methods / Tools</vt:lpstr>
      <vt:lpstr>Alternate Data Streams</vt:lpstr>
      <vt:lpstr>Alternate Data Stream Example</vt:lpstr>
      <vt:lpstr>Sysinternals: Streams</vt:lpstr>
      <vt:lpstr>Windows 7 &amp; Server 2008 R2</vt:lpstr>
      <vt:lpstr>Hiding Data ADS – Secure deletion - Encryption</vt:lpstr>
      <vt:lpstr>Beware: The Inside Man!</vt:lpstr>
      <vt:lpstr>10 IT Nuggets to Protect Your Business!</vt:lpstr>
      <vt:lpstr>10 IT Nuggets to Protect Your Business!</vt:lpstr>
      <vt:lpstr>Top 10 Non IT Nuggets to Protect Your Business!</vt:lpstr>
      <vt:lpstr>Top 10 Non IT Nuggets to Protect Your Business!</vt:lpstr>
      <vt:lpstr>Most Important: Make your solution Workable!</vt:lpstr>
      <vt:lpstr>Slide 77</vt:lpstr>
      <vt:lpstr>Review:</vt:lpstr>
      <vt:lpstr>Related Content</vt:lpstr>
      <vt:lpstr>Thanks for Attending!</vt:lpstr>
      <vt:lpstr>Resources</vt:lpstr>
      <vt:lpstr>Slide 82</vt:lpstr>
      <vt:lpstr>Slide 83</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SIA318</dc:title>
  <dc:subject>Tech·Ed Europe 2009</dc:subject>
  <dc:creator>Andy Malone</dc:creator>
  <dc:description>Tech·Ed Europe 2009</dc:description>
  <cp:lastModifiedBy>cn_user</cp:lastModifiedBy>
  <cp:revision>251</cp:revision>
  <dcterms:created xsi:type="dcterms:W3CDTF">2009-08-27T08:42:34Z</dcterms:created>
  <dcterms:modified xsi:type="dcterms:W3CDTF">2009-11-08T20:23:02Z</dcterms:modified>
</cp:coreProperties>
</file>