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Lst>
  <p:notesMasterIdLst>
    <p:notesMasterId r:id="rId47"/>
  </p:notesMasterIdLst>
  <p:handoutMasterIdLst>
    <p:handoutMasterId r:id="rId48"/>
  </p:handoutMasterIdLst>
  <p:sldIdLst>
    <p:sldId id="256" r:id="rId3"/>
    <p:sldId id="257" r:id="rId4"/>
    <p:sldId id="333" r:id="rId5"/>
    <p:sldId id="283" r:id="rId6"/>
    <p:sldId id="284" r:id="rId7"/>
    <p:sldId id="285" r:id="rId8"/>
    <p:sldId id="286" r:id="rId9"/>
    <p:sldId id="288" r:id="rId10"/>
    <p:sldId id="287" r:id="rId11"/>
    <p:sldId id="289" r:id="rId12"/>
    <p:sldId id="290" r:id="rId13"/>
    <p:sldId id="291" r:id="rId14"/>
    <p:sldId id="292" r:id="rId15"/>
    <p:sldId id="293" r:id="rId16"/>
    <p:sldId id="294" r:id="rId17"/>
    <p:sldId id="295" r:id="rId18"/>
    <p:sldId id="298" r:id="rId19"/>
    <p:sldId id="321" r:id="rId20"/>
    <p:sldId id="303" r:id="rId21"/>
    <p:sldId id="304" r:id="rId22"/>
    <p:sldId id="329" r:id="rId23"/>
    <p:sldId id="327" r:id="rId24"/>
    <p:sldId id="320" r:id="rId25"/>
    <p:sldId id="306" r:id="rId26"/>
    <p:sldId id="310" r:id="rId27"/>
    <p:sldId id="311" r:id="rId28"/>
    <p:sldId id="309" r:id="rId29"/>
    <p:sldId id="322" r:id="rId30"/>
    <p:sldId id="323" r:id="rId31"/>
    <p:sldId id="336" r:id="rId32"/>
    <p:sldId id="338" r:id="rId33"/>
    <p:sldId id="325" r:id="rId34"/>
    <p:sldId id="337" r:id="rId35"/>
    <p:sldId id="324" r:id="rId36"/>
    <p:sldId id="331" r:id="rId37"/>
    <p:sldId id="330" r:id="rId38"/>
    <p:sldId id="274" r:id="rId39"/>
    <p:sldId id="282" r:id="rId40"/>
    <p:sldId id="332" r:id="rId41"/>
    <p:sldId id="334" r:id="rId42"/>
    <p:sldId id="335" r:id="rId43"/>
    <p:sldId id="340" r:id="rId44"/>
    <p:sldId id="339" r:id="rId45"/>
    <p:sldId id="280" r:id="rId4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119" autoAdjust="0"/>
    <p:restoredTop sz="73440" autoAdjust="0"/>
  </p:normalViewPr>
  <p:slideViewPr>
    <p:cSldViewPr snapToGrid="0">
      <p:cViewPr>
        <p:scale>
          <a:sx n="58" d="100"/>
          <a:sy n="58" d="100"/>
        </p:scale>
        <p:origin x="-1512" y="-92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5784"/>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ansande\Desktop\traffic_chart_for_lee.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scatterChart>
        <c:scatterStyle val="smoothMarker"/>
        <c:ser>
          <c:idx val="0"/>
          <c:order val="0"/>
          <c:tx>
            <c:strRef>
              <c:f>Sheet1!$B$1</c:f>
              <c:strCache>
                <c:ptCount val="1"/>
                <c:pt idx="0">
                  <c:v>Recipients</c:v>
                </c:pt>
              </c:strCache>
            </c:strRef>
          </c:tx>
          <c:spPr>
            <a:ln w="63500">
              <a:solidFill>
                <a:schemeClr val="tx2"/>
              </a:solidFill>
            </a:ln>
          </c:spPr>
          <c:marker>
            <c:symbol val="none"/>
          </c:marker>
          <c:xVal>
            <c:numRef>
              <c:f>Sheet1!$A$2:$A$1594</c:f>
              <c:numCache>
                <c:formatCode>m/d/yyyy</c:formatCode>
                <c:ptCount val="1593"/>
                <c:pt idx="0">
                  <c:v>38352</c:v>
                </c:pt>
                <c:pt idx="1">
                  <c:v>38353</c:v>
                </c:pt>
                <c:pt idx="2">
                  <c:v>38354</c:v>
                </c:pt>
                <c:pt idx="3">
                  <c:v>38355</c:v>
                </c:pt>
                <c:pt idx="4">
                  <c:v>38356</c:v>
                </c:pt>
                <c:pt idx="5">
                  <c:v>38357</c:v>
                </c:pt>
                <c:pt idx="6">
                  <c:v>38358</c:v>
                </c:pt>
                <c:pt idx="7">
                  <c:v>38359</c:v>
                </c:pt>
                <c:pt idx="8">
                  <c:v>38360</c:v>
                </c:pt>
                <c:pt idx="9">
                  <c:v>38361</c:v>
                </c:pt>
                <c:pt idx="10">
                  <c:v>38362</c:v>
                </c:pt>
                <c:pt idx="11">
                  <c:v>38363</c:v>
                </c:pt>
                <c:pt idx="12">
                  <c:v>38364</c:v>
                </c:pt>
                <c:pt idx="13">
                  <c:v>38365</c:v>
                </c:pt>
                <c:pt idx="14">
                  <c:v>38366</c:v>
                </c:pt>
                <c:pt idx="15">
                  <c:v>38367</c:v>
                </c:pt>
                <c:pt idx="16">
                  <c:v>38368</c:v>
                </c:pt>
                <c:pt idx="17">
                  <c:v>38369</c:v>
                </c:pt>
                <c:pt idx="18">
                  <c:v>38370</c:v>
                </c:pt>
                <c:pt idx="19">
                  <c:v>38371</c:v>
                </c:pt>
                <c:pt idx="20">
                  <c:v>38372</c:v>
                </c:pt>
                <c:pt idx="21">
                  <c:v>38373</c:v>
                </c:pt>
                <c:pt idx="22">
                  <c:v>38374</c:v>
                </c:pt>
                <c:pt idx="23">
                  <c:v>38375</c:v>
                </c:pt>
                <c:pt idx="24">
                  <c:v>38376</c:v>
                </c:pt>
                <c:pt idx="25">
                  <c:v>38377</c:v>
                </c:pt>
                <c:pt idx="26">
                  <c:v>38378</c:v>
                </c:pt>
                <c:pt idx="27">
                  <c:v>38379</c:v>
                </c:pt>
                <c:pt idx="28">
                  <c:v>38380</c:v>
                </c:pt>
                <c:pt idx="29">
                  <c:v>38381</c:v>
                </c:pt>
                <c:pt idx="30">
                  <c:v>38382</c:v>
                </c:pt>
                <c:pt idx="31">
                  <c:v>38383</c:v>
                </c:pt>
                <c:pt idx="32">
                  <c:v>38384</c:v>
                </c:pt>
                <c:pt idx="33">
                  <c:v>38385</c:v>
                </c:pt>
                <c:pt idx="34">
                  <c:v>38386</c:v>
                </c:pt>
                <c:pt idx="35">
                  <c:v>38387</c:v>
                </c:pt>
                <c:pt idx="36">
                  <c:v>38388</c:v>
                </c:pt>
                <c:pt idx="37">
                  <c:v>38389</c:v>
                </c:pt>
                <c:pt idx="38">
                  <c:v>38390</c:v>
                </c:pt>
                <c:pt idx="39">
                  <c:v>38391</c:v>
                </c:pt>
                <c:pt idx="40">
                  <c:v>38392</c:v>
                </c:pt>
                <c:pt idx="41">
                  <c:v>38393</c:v>
                </c:pt>
                <c:pt idx="42">
                  <c:v>38394</c:v>
                </c:pt>
                <c:pt idx="43">
                  <c:v>38395</c:v>
                </c:pt>
                <c:pt idx="44">
                  <c:v>38396</c:v>
                </c:pt>
                <c:pt idx="45">
                  <c:v>38397</c:v>
                </c:pt>
                <c:pt idx="46">
                  <c:v>38398</c:v>
                </c:pt>
                <c:pt idx="47">
                  <c:v>38399</c:v>
                </c:pt>
                <c:pt idx="48">
                  <c:v>38400</c:v>
                </c:pt>
                <c:pt idx="49">
                  <c:v>38401</c:v>
                </c:pt>
                <c:pt idx="50">
                  <c:v>38402</c:v>
                </c:pt>
                <c:pt idx="51">
                  <c:v>38403</c:v>
                </c:pt>
                <c:pt idx="52">
                  <c:v>38404</c:v>
                </c:pt>
                <c:pt idx="53">
                  <c:v>38405</c:v>
                </c:pt>
                <c:pt idx="54">
                  <c:v>38406</c:v>
                </c:pt>
                <c:pt idx="55">
                  <c:v>38407</c:v>
                </c:pt>
                <c:pt idx="56">
                  <c:v>38408</c:v>
                </c:pt>
                <c:pt idx="57">
                  <c:v>38409</c:v>
                </c:pt>
                <c:pt idx="58">
                  <c:v>38410</c:v>
                </c:pt>
                <c:pt idx="59">
                  <c:v>38411</c:v>
                </c:pt>
                <c:pt idx="60">
                  <c:v>38412</c:v>
                </c:pt>
                <c:pt idx="61">
                  <c:v>38413</c:v>
                </c:pt>
                <c:pt idx="62">
                  <c:v>38414</c:v>
                </c:pt>
                <c:pt idx="63">
                  <c:v>38415</c:v>
                </c:pt>
                <c:pt idx="64">
                  <c:v>38416</c:v>
                </c:pt>
                <c:pt idx="65">
                  <c:v>38417</c:v>
                </c:pt>
                <c:pt idx="66">
                  <c:v>38418</c:v>
                </c:pt>
                <c:pt idx="67">
                  <c:v>38419</c:v>
                </c:pt>
                <c:pt idx="68">
                  <c:v>38420</c:v>
                </c:pt>
                <c:pt idx="69">
                  <c:v>38421</c:v>
                </c:pt>
                <c:pt idx="70">
                  <c:v>38422</c:v>
                </c:pt>
                <c:pt idx="71">
                  <c:v>38423</c:v>
                </c:pt>
                <c:pt idx="72">
                  <c:v>38424</c:v>
                </c:pt>
                <c:pt idx="73">
                  <c:v>38425</c:v>
                </c:pt>
                <c:pt idx="74">
                  <c:v>38426</c:v>
                </c:pt>
                <c:pt idx="75">
                  <c:v>38427</c:v>
                </c:pt>
                <c:pt idx="76">
                  <c:v>38428</c:v>
                </c:pt>
                <c:pt idx="77">
                  <c:v>38429</c:v>
                </c:pt>
                <c:pt idx="78">
                  <c:v>38430</c:v>
                </c:pt>
                <c:pt idx="79">
                  <c:v>38431</c:v>
                </c:pt>
                <c:pt idx="80">
                  <c:v>38432</c:v>
                </c:pt>
                <c:pt idx="81">
                  <c:v>38433</c:v>
                </c:pt>
                <c:pt idx="82">
                  <c:v>38434</c:v>
                </c:pt>
                <c:pt idx="83">
                  <c:v>38435</c:v>
                </c:pt>
                <c:pt idx="84">
                  <c:v>38436</c:v>
                </c:pt>
                <c:pt idx="85">
                  <c:v>38437</c:v>
                </c:pt>
                <c:pt idx="86">
                  <c:v>38438</c:v>
                </c:pt>
                <c:pt idx="87">
                  <c:v>38439</c:v>
                </c:pt>
                <c:pt idx="88">
                  <c:v>38440</c:v>
                </c:pt>
                <c:pt idx="89">
                  <c:v>38441</c:v>
                </c:pt>
                <c:pt idx="90">
                  <c:v>38442</c:v>
                </c:pt>
                <c:pt idx="91">
                  <c:v>38443</c:v>
                </c:pt>
                <c:pt idx="92">
                  <c:v>38444</c:v>
                </c:pt>
                <c:pt idx="93">
                  <c:v>38445</c:v>
                </c:pt>
                <c:pt idx="94">
                  <c:v>38446</c:v>
                </c:pt>
                <c:pt idx="95">
                  <c:v>38447</c:v>
                </c:pt>
                <c:pt idx="96">
                  <c:v>38448</c:v>
                </c:pt>
                <c:pt idx="97">
                  <c:v>38449</c:v>
                </c:pt>
                <c:pt idx="98">
                  <c:v>38450</c:v>
                </c:pt>
                <c:pt idx="99">
                  <c:v>38451</c:v>
                </c:pt>
                <c:pt idx="100">
                  <c:v>38452</c:v>
                </c:pt>
                <c:pt idx="101">
                  <c:v>38453</c:v>
                </c:pt>
                <c:pt idx="102">
                  <c:v>38454</c:v>
                </c:pt>
                <c:pt idx="103">
                  <c:v>38455</c:v>
                </c:pt>
                <c:pt idx="104">
                  <c:v>38456</c:v>
                </c:pt>
                <c:pt idx="105">
                  <c:v>38457</c:v>
                </c:pt>
                <c:pt idx="106">
                  <c:v>38458</c:v>
                </c:pt>
                <c:pt idx="107">
                  <c:v>38459</c:v>
                </c:pt>
                <c:pt idx="108">
                  <c:v>38460</c:v>
                </c:pt>
                <c:pt idx="109">
                  <c:v>38461</c:v>
                </c:pt>
                <c:pt idx="110">
                  <c:v>38462</c:v>
                </c:pt>
                <c:pt idx="111">
                  <c:v>38463</c:v>
                </c:pt>
                <c:pt idx="112">
                  <c:v>38464</c:v>
                </c:pt>
                <c:pt idx="113">
                  <c:v>38465</c:v>
                </c:pt>
                <c:pt idx="114">
                  <c:v>38466</c:v>
                </c:pt>
                <c:pt idx="115">
                  <c:v>38467</c:v>
                </c:pt>
                <c:pt idx="116">
                  <c:v>38468</c:v>
                </c:pt>
                <c:pt idx="117">
                  <c:v>38469</c:v>
                </c:pt>
                <c:pt idx="118">
                  <c:v>38470</c:v>
                </c:pt>
                <c:pt idx="119">
                  <c:v>38471</c:v>
                </c:pt>
                <c:pt idx="120">
                  <c:v>38472</c:v>
                </c:pt>
                <c:pt idx="121">
                  <c:v>38473</c:v>
                </c:pt>
                <c:pt idx="122">
                  <c:v>38474</c:v>
                </c:pt>
                <c:pt idx="123">
                  <c:v>38475</c:v>
                </c:pt>
                <c:pt idx="124">
                  <c:v>38476</c:v>
                </c:pt>
                <c:pt idx="125">
                  <c:v>38477</c:v>
                </c:pt>
                <c:pt idx="126">
                  <c:v>38478</c:v>
                </c:pt>
                <c:pt idx="127">
                  <c:v>38479</c:v>
                </c:pt>
                <c:pt idx="128">
                  <c:v>38480</c:v>
                </c:pt>
                <c:pt idx="129">
                  <c:v>38481</c:v>
                </c:pt>
                <c:pt idx="130">
                  <c:v>38482</c:v>
                </c:pt>
                <c:pt idx="131">
                  <c:v>38483</c:v>
                </c:pt>
                <c:pt idx="132">
                  <c:v>38484</c:v>
                </c:pt>
                <c:pt idx="133">
                  <c:v>38485</c:v>
                </c:pt>
                <c:pt idx="134">
                  <c:v>38486</c:v>
                </c:pt>
                <c:pt idx="135">
                  <c:v>38487</c:v>
                </c:pt>
                <c:pt idx="136">
                  <c:v>38488</c:v>
                </c:pt>
                <c:pt idx="137">
                  <c:v>38489</c:v>
                </c:pt>
                <c:pt idx="138">
                  <c:v>38490</c:v>
                </c:pt>
                <c:pt idx="139">
                  <c:v>38491</c:v>
                </c:pt>
                <c:pt idx="140">
                  <c:v>38492</c:v>
                </c:pt>
                <c:pt idx="141">
                  <c:v>38493</c:v>
                </c:pt>
                <c:pt idx="142">
                  <c:v>38494</c:v>
                </c:pt>
                <c:pt idx="143">
                  <c:v>38495</c:v>
                </c:pt>
                <c:pt idx="144">
                  <c:v>38496</c:v>
                </c:pt>
                <c:pt idx="145">
                  <c:v>38497</c:v>
                </c:pt>
                <c:pt idx="146">
                  <c:v>38498</c:v>
                </c:pt>
                <c:pt idx="147">
                  <c:v>38499</c:v>
                </c:pt>
                <c:pt idx="148">
                  <c:v>38500</c:v>
                </c:pt>
                <c:pt idx="149">
                  <c:v>38501</c:v>
                </c:pt>
                <c:pt idx="150">
                  <c:v>38502</c:v>
                </c:pt>
                <c:pt idx="151">
                  <c:v>38503</c:v>
                </c:pt>
                <c:pt idx="152">
                  <c:v>38504</c:v>
                </c:pt>
                <c:pt idx="153">
                  <c:v>38505</c:v>
                </c:pt>
                <c:pt idx="154">
                  <c:v>38506</c:v>
                </c:pt>
                <c:pt idx="155">
                  <c:v>38507</c:v>
                </c:pt>
                <c:pt idx="156">
                  <c:v>38508</c:v>
                </c:pt>
                <c:pt idx="157">
                  <c:v>38509</c:v>
                </c:pt>
                <c:pt idx="158">
                  <c:v>38510</c:v>
                </c:pt>
                <c:pt idx="159">
                  <c:v>38511</c:v>
                </c:pt>
                <c:pt idx="160">
                  <c:v>38512</c:v>
                </c:pt>
                <c:pt idx="161">
                  <c:v>38513</c:v>
                </c:pt>
                <c:pt idx="162">
                  <c:v>38514</c:v>
                </c:pt>
                <c:pt idx="163">
                  <c:v>38515</c:v>
                </c:pt>
                <c:pt idx="164">
                  <c:v>38516</c:v>
                </c:pt>
                <c:pt idx="165">
                  <c:v>38517</c:v>
                </c:pt>
                <c:pt idx="166">
                  <c:v>38518</c:v>
                </c:pt>
                <c:pt idx="167">
                  <c:v>38519</c:v>
                </c:pt>
                <c:pt idx="168">
                  <c:v>38520</c:v>
                </c:pt>
                <c:pt idx="169">
                  <c:v>38521</c:v>
                </c:pt>
                <c:pt idx="170">
                  <c:v>38522</c:v>
                </c:pt>
                <c:pt idx="171">
                  <c:v>38523</c:v>
                </c:pt>
                <c:pt idx="172">
                  <c:v>38524</c:v>
                </c:pt>
                <c:pt idx="173">
                  <c:v>38525</c:v>
                </c:pt>
                <c:pt idx="174">
                  <c:v>38526</c:v>
                </c:pt>
                <c:pt idx="175">
                  <c:v>38527</c:v>
                </c:pt>
                <c:pt idx="176">
                  <c:v>38528</c:v>
                </c:pt>
                <c:pt idx="177">
                  <c:v>38529</c:v>
                </c:pt>
                <c:pt idx="178">
                  <c:v>38530</c:v>
                </c:pt>
                <c:pt idx="179">
                  <c:v>38531</c:v>
                </c:pt>
                <c:pt idx="180">
                  <c:v>38532</c:v>
                </c:pt>
                <c:pt idx="181">
                  <c:v>38533</c:v>
                </c:pt>
                <c:pt idx="182">
                  <c:v>38534</c:v>
                </c:pt>
                <c:pt idx="183">
                  <c:v>38535</c:v>
                </c:pt>
                <c:pt idx="184">
                  <c:v>38536</c:v>
                </c:pt>
                <c:pt idx="185">
                  <c:v>38537</c:v>
                </c:pt>
                <c:pt idx="186">
                  <c:v>38538</c:v>
                </c:pt>
                <c:pt idx="187">
                  <c:v>38539</c:v>
                </c:pt>
                <c:pt idx="188">
                  <c:v>38540</c:v>
                </c:pt>
                <c:pt idx="189">
                  <c:v>38541</c:v>
                </c:pt>
                <c:pt idx="190">
                  <c:v>38542</c:v>
                </c:pt>
                <c:pt idx="191">
                  <c:v>38543</c:v>
                </c:pt>
                <c:pt idx="192">
                  <c:v>38544</c:v>
                </c:pt>
                <c:pt idx="193">
                  <c:v>38545</c:v>
                </c:pt>
                <c:pt idx="194">
                  <c:v>38546</c:v>
                </c:pt>
                <c:pt idx="195">
                  <c:v>38547</c:v>
                </c:pt>
                <c:pt idx="196">
                  <c:v>38548</c:v>
                </c:pt>
                <c:pt idx="197">
                  <c:v>38549</c:v>
                </c:pt>
                <c:pt idx="198">
                  <c:v>38550</c:v>
                </c:pt>
                <c:pt idx="199">
                  <c:v>38551</c:v>
                </c:pt>
                <c:pt idx="200">
                  <c:v>38552</c:v>
                </c:pt>
                <c:pt idx="201">
                  <c:v>38553</c:v>
                </c:pt>
                <c:pt idx="202">
                  <c:v>38554</c:v>
                </c:pt>
                <c:pt idx="203">
                  <c:v>38555</c:v>
                </c:pt>
                <c:pt idx="204">
                  <c:v>38556</c:v>
                </c:pt>
                <c:pt idx="205">
                  <c:v>38557</c:v>
                </c:pt>
                <c:pt idx="206">
                  <c:v>38558</c:v>
                </c:pt>
                <c:pt idx="207">
                  <c:v>38559</c:v>
                </c:pt>
                <c:pt idx="208">
                  <c:v>38560</c:v>
                </c:pt>
                <c:pt idx="209">
                  <c:v>38561</c:v>
                </c:pt>
                <c:pt idx="210">
                  <c:v>38562</c:v>
                </c:pt>
                <c:pt idx="211">
                  <c:v>38563</c:v>
                </c:pt>
                <c:pt idx="212">
                  <c:v>38564</c:v>
                </c:pt>
                <c:pt idx="213">
                  <c:v>38565</c:v>
                </c:pt>
                <c:pt idx="214">
                  <c:v>38566</c:v>
                </c:pt>
                <c:pt idx="215">
                  <c:v>38567</c:v>
                </c:pt>
                <c:pt idx="216">
                  <c:v>38568</c:v>
                </c:pt>
                <c:pt idx="217">
                  <c:v>38569</c:v>
                </c:pt>
                <c:pt idx="218">
                  <c:v>38570</c:v>
                </c:pt>
                <c:pt idx="219">
                  <c:v>38571</c:v>
                </c:pt>
                <c:pt idx="220">
                  <c:v>38572</c:v>
                </c:pt>
                <c:pt idx="221">
                  <c:v>38573</c:v>
                </c:pt>
                <c:pt idx="222">
                  <c:v>38574</c:v>
                </c:pt>
                <c:pt idx="223">
                  <c:v>38575</c:v>
                </c:pt>
                <c:pt idx="224">
                  <c:v>38576</c:v>
                </c:pt>
                <c:pt idx="225">
                  <c:v>38577</c:v>
                </c:pt>
                <c:pt idx="226">
                  <c:v>38578</c:v>
                </c:pt>
                <c:pt idx="227">
                  <c:v>38579</c:v>
                </c:pt>
                <c:pt idx="228">
                  <c:v>38580</c:v>
                </c:pt>
                <c:pt idx="229">
                  <c:v>38581</c:v>
                </c:pt>
                <c:pt idx="230">
                  <c:v>38582</c:v>
                </c:pt>
                <c:pt idx="231">
                  <c:v>38583</c:v>
                </c:pt>
                <c:pt idx="232">
                  <c:v>38584</c:v>
                </c:pt>
                <c:pt idx="233">
                  <c:v>38585</c:v>
                </c:pt>
                <c:pt idx="234">
                  <c:v>38586</c:v>
                </c:pt>
                <c:pt idx="235">
                  <c:v>38587</c:v>
                </c:pt>
                <c:pt idx="236">
                  <c:v>38588</c:v>
                </c:pt>
                <c:pt idx="237">
                  <c:v>38589</c:v>
                </c:pt>
                <c:pt idx="238">
                  <c:v>38590</c:v>
                </c:pt>
                <c:pt idx="239">
                  <c:v>38591</c:v>
                </c:pt>
                <c:pt idx="240">
                  <c:v>38592</c:v>
                </c:pt>
                <c:pt idx="241">
                  <c:v>38593</c:v>
                </c:pt>
                <c:pt idx="242">
                  <c:v>38594</c:v>
                </c:pt>
                <c:pt idx="243">
                  <c:v>38595</c:v>
                </c:pt>
                <c:pt idx="244">
                  <c:v>38596</c:v>
                </c:pt>
                <c:pt idx="245">
                  <c:v>38597</c:v>
                </c:pt>
                <c:pt idx="246">
                  <c:v>38598</c:v>
                </c:pt>
                <c:pt idx="247">
                  <c:v>38599</c:v>
                </c:pt>
                <c:pt idx="248">
                  <c:v>38600</c:v>
                </c:pt>
                <c:pt idx="249">
                  <c:v>38601</c:v>
                </c:pt>
                <c:pt idx="250">
                  <c:v>38602</c:v>
                </c:pt>
                <c:pt idx="251">
                  <c:v>38603</c:v>
                </c:pt>
                <c:pt idx="252">
                  <c:v>38604</c:v>
                </c:pt>
                <c:pt idx="253">
                  <c:v>38605</c:v>
                </c:pt>
                <c:pt idx="254">
                  <c:v>38606</c:v>
                </c:pt>
                <c:pt idx="255">
                  <c:v>38607</c:v>
                </c:pt>
                <c:pt idx="256">
                  <c:v>38608</c:v>
                </c:pt>
                <c:pt idx="257">
                  <c:v>38609</c:v>
                </c:pt>
                <c:pt idx="258">
                  <c:v>38610</c:v>
                </c:pt>
                <c:pt idx="259">
                  <c:v>38611</c:v>
                </c:pt>
                <c:pt idx="260">
                  <c:v>38612</c:v>
                </c:pt>
                <c:pt idx="261">
                  <c:v>38613</c:v>
                </c:pt>
                <c:pt idx="262">
                  <c:v>38614</c:v>
                </c:pt>
                <c:pt idx="263">
                  <c:v>38615</c:v>
                </c:pt>
                <c:pt idx="264">
                  <c:v>38616</c:v>
                </c:pt>
                <c:pt idx="265">
                  <c:v>38617</c:v>
                </c:pt>
                <c:pt idx="266">
                  <c:v>38618</c:v>
                </c:pt>
                <c:pt idx="267">
                  <c:v>38619</c:v>
                </c:pt>
                <c:pt idx="268">
                  <c:v>38620</c:v>
                </c:pt>
                <c:pt idx="269">
                  <c:v>38621</c:v>
                </c:pt>
                <c:pt idx="270">
                  <c:v>38622</c:v>
                </c:pt>
                <c:pt idx="271">
                  <c:v>38623</c:v>
                </c:pt>
                <c:pt idx="272">
                  <c:v>38624</c:v>
                </c:pt>
                <c:pt idx="273">
                  <c:v>38625</c:v>
                </c:pt>
                <c:pt idx="274">
                  <c:v>38626</c:v>
                </c:pt>
                <c:pt idx="275">
                  <c:v>38627</c:v>
                </c:pt>
                <c:pt idx="276">
                  <c:v>38628</c:v>
                </c:pt>
                <c:pt idx="277">
                  <c:v>38629</c:v>
                </c:pt>
                <c:pt idx="278">
                  <c:v>38630</c:v>
                </c:pt>
                <c:pt idx="279">
                  <c:v>38631</c:v>
                </c:pt>
                <c:pt idx="280">
                  <c:v>38632</c:v>
                </c:pt>
                <c:pt idx="281">
                  <c:v>38633</c:v>
                </c:pt>
                <c:pt idx="282">
                  <c:v>38634</c:v>
                </c:pt>
                <c:pt idx="283">
                  <c:v>38635</c:v>
                </c:pt>
                <c:pt idx="284">
                  <c:v>38636</c:v>
                </c:pt>
                <c:pt idx="285">
                  <c:v>38637</c:v>
                </c:pt>
                <c:pt idx="286">
                  <c:v>38638</c:v>
                </c:pt>
                <c:pt idx="287">
                  <c:v>38639</c:v>
                </c:pt>
                <c:pt idx="288">
                  <c:v>38640</c:v>
                </c:pt>
                <c:pt idx="289">
                  <c:v>38641</c:v>
                </c:pt>
                <c:pt idx="290">
                  <c:v>38642</c:v>
                </c:pt>
                <c:pt idx="291">
                  <c:v>38643</c:v>
                </c:pt>
                <c:pt idx="292">
                  <c:v>38644</c:v>
                </c:pt>
                <c:pt idx="293">
                  <c:v>38645</c:v>
                </c:pt>
                <c:pt idx="294">
                  <c:v>38646</c:v>
                </c:pt>
                <c:pt idx="295">
                  <c:v>38647</c:v>
                </c:pt>
                <c:pt idx="296">
                  <c:v>38648</c:v>
                </c:pt>
                <c:pt idx="297">
                  <c:v>38649</c:v>
                </c:pt>
                <c:pt idx="298">
                  <c:v>38650</c:v>
                </c:pt>
                <c:pt idx="299">
                  <c:v>38651</c:v>
                </c:pt>
                <c:pt idx="300">
                  <c:v>38652</c:v>
                </c:pt>
                <c:pt idx="301">
                  <c:v>38653</c:v>
                </c:pt>
                <c:pt idx="302">
                  <c:v>38654</c:v>
                </c:pt>
                <c:pt idx="303">
                  <c:v>38655</c:v>
                </c:pt>
                <c:pt idx="304">
                  <c:v>38656</c:v>
                </c:pt>
                <c:pt idx="305">
                  <c:v>38657</c:v>
                </c:pt>
                <c:pt idx="306">
                  <c:v>38658</c:v>
                </c:pt>
                <c:pt idx="307">
                  <c:v>38659</c:v>
                </c:pt>
                <c:pt idx="308">
                  <c:v>38660</c:v>
                </c:pt>
                <c:pt idx="309">
                  <c:v>38661</c:v>
                </c:pt>
                <c:pt idx="310">
                  <c:v>38662</c:v>
                </c:pt>
                <c:pt idx="311">
                  <c:v>38663</c:v>
                </c:pt>
                <c:pt idx="312">
                  <c:v>38664</c:v>
                </c:pt>
                <c:pt idx="313">
                  <c:v>38665</c:v>
                </c:pt>
                <c:pt idx="314">
                  <c:v>38666</c:v>
                </c:pt>
                <c:pt idx="315">
                  <c:v>38667</c:v>
                </c:pt>
                <c:pt idx="316">
                  <c:v>38668</c:v>
                </c:pt>
                <c:pt idx="317">
                  <c:v>38669</c:v>
                </c:pt>
                <c:pt idx="318">
                  <c:v>38670</c:v>
                </c:pt>
                <c:pt idx="319">
                  <c:v>38671</c:v>
                </c:pt>
                <c:pt idx="320">
                  <c:v>38672</c:v>
                </c:pt>
                <c:pt idx="321">
                  <c:v>38673</c:v>
                </c:pt>
                <c:pt idx="322">
                  <c:v>38674</c:v>
                </c:pt>
                <c:pt idx="323">
                  <c:v>38675</c:v>
                </c:pt>
                <c:pt idx="324">
                  <c:v>38676</c:v>
                </c:pt>
                <c:pt idx="325">
                  <c:v>38677</c:v>
                </c:pt>
                <c:pt idx="326">
                  <c:v>38678</c:v>
                </c:pt>
                <c:pt idx="327">
                  <c:v>38679</c:v>
                </c:pt>
                <c:pt idx="328">
                  <c:v>38680</c:v>
                </c:pt>
                <c:pt idx="329">
                  <c:v>38681</c:v>
                </c:pt>
                <c:pt idx="330">
                  <c:v>38682</c:v>
                </c:pt>
                <c:pt idx="331">
                  <c:v>38683</c:v>
                </c:pt>
                <c:pt idx="332">
                  <c:v>38684</c:v>
                </c:pt>
                <c:pt idx="333">
                  <c:v>38685</c:v>
                </c:pt>
                <c:pt idx="334">
                  <c:v>38686</c:v>
                </c:pt>
                <c:pt idx="335">
                  <c:v>38687</c:v>
                </c:pt>
                <c:pt idx="336">
                  <c:v>38688</c:v>
                </c:pt>
                <c:pt idx="337">
                  <c:v>38689</c:v>
                </c:pt>
                <c:pt idx="338">
                  <c:v>38690</c:v>
                </c:pt>
                <c:pt idx="339">
                  <c:v>38691</c:v>
                </c:pt>
                <c:pt idx="340">
                  <c:v>38692</c:v>
                </c:pt>
                <c:pt idx="341">
                  <c:v>38693</c:v>
                </c:pt>
                <c:pt idx="342">
                  <c:v>38694</c:v>
                </c:pt>
                <c:pt idx="343">
                  <c:v>38695</c:v>
                </c:pt>
                <c:pt idx="344">
                  <c:v>38696</c:v>
                </c:pt>
                <c:pt idx="345">
                  <c:v>38697</c:v>
                </c:pt>
                <c:pt idx="346">
                  <c:v>38698</c:v>
                </c:pt>
                <c:pt idx="347">
                  <c:v>38699</c:v>
                </c:pt>
                <c:pt idx="348">
                  <c:v>38700</c:v>
                </c:pt>
                <c:pt idx="349">
                  <c:v>38701</c:v>
                </c:pt>
                <c:pt idx="350">
                  <c:v>38702</c:v>
                </c:pt>
                <c:pt idx="351">
                  <c:v>38703</c:v>
                </c:pt>
                <c:pt idx="352">
                  <c:v>38704</c:v>
                </c:pt>
                <c:pt idx="353">
                  <c:v>38705</c:v>
                </c:pt>
                <c:pt idx="354">
                  <c:v>38706</c:v>
                </c:pt>
                <c:pt idx="355">
                  <c:v>38707</c:v>
                </c:pt>
                <c:pt idx="356">
                  <c:v>38708</c:v>
                </c:pt>
                <c:pt idx="357">
                  <c:v>38709</c:v>
                </c:pt>
                <c:pt idx="358">
                  <c:v>38710</c:v>
                </c:pt>
                <c:pt idx="359">
                  <c:v>38711</c:v>
                </c:pt>
                <c:pt idx="360">
                  <c:v>38712</c:v>
                </c:pt>
                <c:pt idx="361">
                  <c:v>38713</c:v>
                </c:pt>
                <c:pt idx="362">
                  <c:v>38714</c:v>
                </c:pt>
                <c:pt idx="363">
                  <c:v>38715</c:v>
                </c:pt>
                <c:pt idx="364">
                  <c:v>38716</c:v>
                </c:pt>
                <c:pt idx="365">
                  <c:v>38717</c:v>
                </c:pt>
                <c:pt idx="366">
                  <c:v>38718</c:v>
                </c:pt>
                <c:pt idx="367">
                  <c:v>38719</c:v>
                </c:pt>
                <c:pt idx="368">
                  <c:v>38720</c:v>
                </c:pt>
                <c:pt idx="369">
                  <c:v>38721</c:v>
                </c:pt>
                <c:pt idx="370">
                  <c:v>38722</c:v>
                </c:pt>
                <c:pt idx="371">
                  <c:v>38723</c:v>
                </c:pt>
                <c:pt idx="372">
                  <c:v>38724</c:v>
                </c:pt>
                <c:pt idx="373">
                  <c:v>38725</c:v>
                </c:pt>
                <c:pt idx="374">
                  <c:v>38726</c:v>
                </c:pt>
                <c:pt idx="375">
                  <c:v>38727</c:v>
                </c:pt>
                <c:pt idx="376">
                  <c:v>38728</c:v>
                </c:pt>
                <c:pt idx="377">
                  <c:v>38729</c:v>
                </c:pt>
                <c:pt idx="378">
                  <c:v>38730</c:v>
                </c:pt>
                <c:pt idx="379">
                  <c:v>38731</c:v>
                </c:pt>
                <c:pt idx="380">
                  <c:v>38732</c:v>
                </c:pt>
                <c:pt idx="381">
                  <c:v>38733</c:v>
                </c:pt>
                <c:pt idx="382">
                  <c:v>38734</c:v>
                </c:pt>
                <c:pt idx="383">
                  <c:v>38735</c:v>
                </c:pt>
                <c:pt idx="384">
                  <c:v>38736</c:v>
                </c:pt>
                <c:pt idx="385">
                  <c:v>38737</c:v>
                </c:pt>
                <c:pt idx="386">
                  <c:v>38738</c:v>
                </c:pt>
                <c:pt idx="387">
                  <c:v>38739</c:v>
                </c:pt>
                <c:pt idx="388">
                  <c:v>38740</c:v>
                </c:pt>
                <c:pt idx="389">
                  <c:v>38741</c:v>
                </c:pt>
                <c:pt idx="390">
                  <c:v>38742</c:v>
                </c:pt>
                <c:pt idx="391">
                  <c:v>38743</c:v>
                </c:pt>
                <c:pt idx="392">
                  <c:v>38744</c:v>
                </c:pt>
                <c:pt idx="393">
                  <c:v>38745</c:v>
                </c:pt>
                <c:pt idx="394">
                  <c:v>38746</c:v>
                </c:pt>
                <c:pt idx="395">
                  <c:v>38747</c:v>
                </c:pt>
                <c:pt idx="396">
                  <c:v>38748</c:v>
                </c:pt>
                <c:pt idx="397">
                  <c:v>38749</c:v>
                </c:pt>
                <c:pt idx="398">
                  <c:v>38750</c:v>
                </c:pt>
                <c:pt idx="399">
                  <c:v>38751</c:v>
                </c:pt>
                <c:pt idx="400">
                  <c:v>38752</c:v>
                </c:pt>
                <c:pt idx="401">
                  <c:v>38753</c:v>
                </c:pt>
                <c:pt idx="402">
                  <c:v>38754</c:v>
                </c:pt>
                <c:pt idx="403">
                  <c:v>38755</c:v>
                </c:pt>
                <c:pt idx="404">
                  <c:v>38756</c:v>
                </c:pt>
                <c:pt idx="405">
                  <c:v>38757</c:v>
                </c:pt>
                <c:pt idx="406">
                  <c:v>38758</c:v>
                </c:pt>
                <c:pt idx="407">
                  <c:v>38759</c:v>
                </c:pt>
                <c:pt idx="408">
                  <c:v>38760</c:v>
                </c:pt>
                <c:pt idx="409">
                  <c:v>38761</c:v>
                </c:pt>
                <c:pt idx="410">
                  <c:v>38762</c:v>
                </c:pt>
                <c:pt idx="411">
                  <c:v>38763</c:v>
                </c:pt>
                <c:pt idx="412">
                  <c:v>38764</c:v>
                </c:pt>
                <c:pt idx="413">
                  <c:v>38765</c:v>
                </c:pt>
                <c:pt idx="414">
                  <c:v>38766</c:v>
                </c:pt>
                <c:pt idx="415">
                  <c:v>38767</c:v>
                </c:pt>
                <c:pt idx="416">
                  <c:v>38768</c:v>
                </c:pt>
                <c:pt idx="417">
                  <c:v>38769</c:v>
                </c:pt>
                <c:pt idx="418">
                  <c:v>38770</c:v>
                </c:pt>
                <c:pt idx="419">
                  <c:v>38771</c:v>
                </c:pt>
                <c:pt idx="420">
                  <c:v>38772</c:v>
                </c:pt>
                <c:pt idx="421">
                  <c:v>38773</c:v>
                </c:pt>
                <c:pt idx="422">
                  <c:v>38774</c:v>
                </c:pt>
                <c:pt idx="423">
                  <c:v>38775</c:v>
                </c:pt>
                <c:pt idx="424">
                  <c:v>38776</c:v>
                </c:pt>
                <c:pt idx="425">
                  <c:v>38777</c:v>
                </c:pt>
                <c:pt idx="426">
                  <c:v>38778</c:v>
                </c:pt>
                <c:pt idx="427">
                  <c:v>38779</c:v>
                </c:pt>
                <c:pt idx="428">
                  <c:v>38780</c:v>
                </c:pt>
                <c:pt idx="429">
                  <c:v>38781</c:v>
                </c:pt>
                <c:pt idx="430">
                  <c:v>38782</c:v>
                </c:pt>
                <c:pt idx="431">
                  <c:v>38783</c:v>
                </c:pt>
                <c:pt idx="432">
                  <c:v>38784</c:v>
                </c:pt>
                <c:pt idx="433">
                  <c:v>38785</c:v>
                </c:pt>
                <c:pt idx="434">
                  <c:v>38786</c:v>
                </c:pt>
                <c:pt idx="435">
                  <c:v>38787</c:v>
                </c:pt>
                <c:pt idx="436">
                  <c:v>38788</c:v>
                </c:pt>
                <c:pt idx="437">
                  <c:v>38789</c:v>
                </c:pt>
                <c:pt idx="438">
                  <c:v>38790</c:v>
                </c:pt>
                <c:pt idx="439">
                  <c:v>38791</c:v>
                </c:pt>
                <c:pt idx="440">
                  <c:v>38792</c:v>
                </c:pt>
                <c:pt idx="441">
                  <c:v>38793</c:v>
                </c:pt>
                <c:pt idx="442">
                  <c:v>38794</c:v>
                </c:pt>
                <c:pt idx="443">
                  <c:v>38795</c:v>
                </c:pt>
                <c:pt idx="444">
                  <c:v>38796</c:v>
                </c:pt>
                <c:pt idx="445">
                  <c:v>38797</c:v>
                </c:pt>
                <c:pt idx="446">
                  <c:v>38798</c:v>
                </c:pt>
                <c:pt idx="447">
                  <c:v>38799</c:v>
                </c:pt>
                <c:pt idx="448">
                  <c:v>38800</c:v>
                </c:pt>
                <c:pt idx="449">
                  <c:v>38801</c:v>
                </c:pt>
                <c:pt idx="450">
                  <c:v>38802</c:v>
                </c:pt>
                <c:pt idx="451">
                  <c:v>38803</c:v>
                </c:pt>
                <c:pt idx="452">
                  <c:v>38804</c:v>
                </c:pt>
                <c:pt idx="453">
                  <c:v>38805</c:v>
                </c:pt>
                <c:pt idx="454">
                  <c:v>38806</c:v>
                </c:pt>
                <c:pt idx="455">
                  <c:v>38807</c:v>
                </c:pt>
                <c:pt idx="456">
                  <c:v>38808</c:v>
                </c:pt>
                <c:pt idx="457">
                  <c:v>38809</c:v>
                </c:pt>
                <c:pt idx="458">
                  <c:v>38810</c:v>
                </c:pt>
                <c:pt idx="459">
                  <c:v>38811</c:v>
                </c:pt>
                <c:pt idx="460">
                  <c:v>38812</c:v>
                </c:pt>
                <c:pt idx="461">
                  <c:v>38813</c:v>
                </c:pt>
                <c:pt idx="462">
                  <c:v>38814</c:v>
                </c:pt>
                <c:pt idx="463">
                  <c:v>38815</c:v>
                </c:pt>
                <c:pt idx="464">
                  <c:v>38816</c:v>
                </c:pt>
                <c:pt idx="465">
                  <c:v>38817</c:v>
                </c:pt>
                <c:pt idx="466">
                  <c:v>38818</c:v>
                </c:pt>
                <c:pt idx="467">
                  <c:v>38819</c:v>
                </c:pt>
                <c:pt idx="468">
                  <c:v>38820</c:v>
                </c:pt>
                <c:pt idx="469">
                  <c:v>38821</c:v>
                </c:pt>
                <c:pt idx="470">
                  <c:v>38822</c:v>
                </c:pt>
                <c:pt idx="471">
                  <c:v>38823</c:v>
                </c:pt>
                <c:pt idx="472">
                  <c:v>38824</c:v>
                </c:pt>
                <c:pt idx="473">
                  <c:v>38825</c:v>
                </c:pt>
                <c:pt idx="474">
                  <c:v>38826</c:v>
                </c:pt>
                <c:pt idx="475">
                  <c:v>38827</c:v>
                </c:pt>
                <c:pt idx="476">
                  <c:v>38828</c:v>
                </c:pt>
                <c:pt idx="477">
                  <c:v>38829</c:v>
                </c:pt>
                <c:pt idx="478">
                  <c:v>38830</c:v>
                </c:pt>
                <c:pt idx="479">
                  <c:v>38831</c:v>
                </c:pt>
                <c:pt idx="480">
                  <c:v>38832</c:v>
                </c:pt>
                <c:pt idx="481">
                  <c:v>38833</c:v>
                </c:pt>
                <c:pt idx="482">
                  <c:v>38834</c:v>
                </c:pt>
                <c:pt idx="483">
                  <c:v>38835</c:v>
                </c:pt>
                <c:pt idx="484">
                  <c:v>38836</c:v>
                </c:pt>
                <c:pt idx="485">
                  <c:v>38837</c:v>
                </c:pt>
                <c:pt idx="486">
                  <c:v>38838</c:v>
                </c:pt>
                <c:pt idx="487">
                  <c:v>38839</c:v>
                </c:pt>
                <c:pt idx="488">
                  <c:v>38840</c:v>
                </c:pt>
                <c:pt idx="489">
                  <c:v>38841</c:v>
                </c:pt>
                <c:pt idx="490">
                  <c:v>38842</c:v>
                </c:pt>
                <c:pt idx="491">
                  <c:v>38843</c:v>
                </c:pt>
                <c:pt idx="492">
                  <c:v>38844</c:v>
                </c:pt>
                <c:pt idx="493">
                  <c:v>38845</c:v>
                </c:pt>
                <c:pt idx="494">
                  <c:v>38846</c:v>
                </c:pt>
                <c:pt idx="495">
                  <c:v>38847</c:v>
                </c:pt>
                <c:pt idx="496">
                  <c:v>38848</c:v>
                </c:pt>
                <c:pt idx="497">
                  <c:v>38849</c:v>
                </c:pt>
                <c:pt idx="498">
                  <c:v>38850</c:v>
                </c:pt>
                <c:pt idx="499">
                  <c:v>38851</c:v>
                </c:pt>
                <c:pt idx="500">
                  <c:v>38852</c:v>
                </c:pt>
                <c:pt idx="501">
                  <c:v>38853</c:v>
                </c:pt>
                <c:pt idx="502">
                  <c:v>38854</c:v>
                </c:pt>
                <c:pt idx="503">
                  <c:v>38855</c:v>
                </c:pt>
                <c:pt idx="504">
                  <c:v>38856</c:v>
                </c:pt>
                <c:pt idx="505">
                  <c:v>38857</c:v>
                </c:pt>
                <c:pt idx="506">
                  <c:v>38858</c:v>
                </c:pt>
                <c:pt idx="507">
                  <c:v>38859</c:v>
                </c:pt>
                <c:pt idx="508">
                  <c:v>38860</c:v>
                </c:pt>
                <c:pt idx="509">
                  <c:v>38861</c:v>
                </c:pt>
                <c:pt idx="510">
                  <c:v>38862</c:v>
                </c:pt>
                <c:pt idx="511">
                  <c:v>38863</c:v>
                </c:pt>
                <c:pt idx="512">
                  <c:v>38864</c:v>
                </c:pt>
                <c:pt idx="513">
                  <c:v>38865</c:v>
                </c:pt>
                <c:pt idx="514">
                  <c:v>38866</c:v>
                </c:pt>
                <c:pt idx="515">
                  <c:v>38867</c:v>
                </c:pt>
                <c:pt idx="516">
                  <c:v>38868</c:v>
                </c:pt>
                <c:pt idx="517">
                  <c:v>38869</c:v>
                </c:pt>
                <c:pt idx="518">
                  <c:v>38870</c:v>
                </c:pt>
                <c:pt idx="519">
                  <c:v>38871</c:v>
                </c:pt>
                <c:pt idx="520">
                  <c:v>38872</c:v>
                </c:pt>
                <c:pt idx="521">
                  <c:v>38873</c:v>
                </c:pt>
                <c:pt idx="522">
                  <c:v>38874</c:v>
                </c:pt>
                <c:pt idx="523">
                  <c:v>38875</c:v>
                </c:pt>
                <c:pt idx="524">
                  <c:v>38876</c:v>
                </c:pt>
                <c:pt idx="525">
                  <c:v>38877</c:v>
                </c:pt>
                <c:pt idx="526">
                  <c:v>38878</c:v>
                </c:pt>
                <c:pt idx="527">
                  <c:v>38879</c:v>
                </c:pt>
                <c:pt idx="528">
                  <c:v>38880</c:v>
                </c:pt>
                <c:pt idx="529">
                  <c:v>38881</c:v>
                </c:pt>
                <c:pt idx="530">
                  <c:v>38882</c:v>
                </c:pt>
                <c:pt idx="531">
                  <c:v>38883</c:v>
                </c:pt>
                <c:pt idx="532">
                  <c:v>38884</c:v>
                </c:pt>
                <c:pt idx="533">
                  <c:v>38885</c:v>
                </c:pt>
                <c:pt idx="534">
                  <c:v>38886</c:v>
                </c:pt>
                <c:pt idx="535">
                  <c:v>38887</c:v>
                </c:pt>
                <c:pt idx="536">
                  <c:v>38888</c:v>
                </c:pt>
                <c:pt idx="537">
                  <c:v>38889</c:v>
                </c:pt>
                <c:pt idx="538">
                  <c:v>38890</c:v>
                </c:pt>
                <c:pt idx="539">
                  <c:v>38891</c:v>
                </c:pt>
                <c:pt idx="540">
                  <c:v>38892</c:v>
                </c:pt>
                <c:pt idx="541">
                  <c:v>38893</c:v>
                </c:pt>
                <c:pt idx="542">
                  <c:v>38894</c:v>
                </c:pt>
                <c:pt idx="543">
                  <c:v>38895</c:v>
                </c:pt>
                <c:pt idx="544">
                  <c:v>38896</c:v>
                </c:pt>
                <c:pt idx="545">
                  <c:v>38897</c:v>
                </c:pt>
                <c:pt idx="546">
                  <c:v>38898</c:v>
                </c:pt>
                <c:pt idx="547">
                  <c:v>38899</c:v>
                </c:pt>
                <c:pt idx="548">
                  <c:v>38900</c:v>
                </c:pt>
                <c:pt idx="549">
                  <c:v>38901</c:v>
                </c:pt>
                <c:pt idx="550">
                  <c:v>38902</c:v>
                </c:pt>
                <c:pt idx="551">
                  <c:v>38903</c:v>
                </c:pt>
                <c:pt idx="552">
                  <c:v>38904</c:v>
                </c:pt>
                <c:pt idx="553">
                  <c:v>38905</c:v>
                </c:pt>
                <c:pt idx="554">
                  <c:v>38906</c:v>
                </c:pt>
                <c:pt idx="555">
                  <c:v>38907</c:v>
                </c:pt>
                <c:pt idx="556">
                  <c:v>38908</c:v>
                </c:pt>
                <c:pt idx="557">
                  <c:v>38909</c:v>
                </c:pt>
                <c:pt idx="558">
                  <c:v>38910</c:v>
                </c:pt>
                <c:pt idx="559">
                  <c:v>38911</c:v>
                </c:pt>
                <c:pt idx="560">
                  <c:v>38912</c:v>
                </c:pt>
                <c:pt idx="561">
                  <c:v>38913</c:v>
                </c:pt>
                <c:pt idx="562">
                  <c:v>38914</c:v>
                </c:pt>
                <c:pt idx="563">
                  <c:v>38915</c:v>
                </c:pt>
                <c:pt idx="564">
                  <c:v>38916</c:v>
                </c:pt>
                <c:pt idx="565">
                  <c:v>38917</c:v>
                </c:pt>
                <c:pt idx="566">
                  <c:v>38918</c:v>
                </c:pt>
                <c:pt idx="567">
                  <c:v>38919</c:v>
                </c:pt>
                <c:pt idx="568">
                  <c:v>38920</c:v>
                </c:pt>
                <c:pt idx="569">
                  <c:v>38921</c:v>
                </c:pt>
                <c:pt idx="570">
                  <c:v>38922</c:v>
                </c:pt>
                <c:pt idx="571">
                  <c:v>38923</c:v>
                </c:pt>
                <c:pt idx="572">
                  <c:v>38924</c:v>
                </c:pt>
                <c:pt idx="573">
                  <c:v>38925</c:v>
                </c:pt>
                <c:pt idx="574">
                  <c:v>38926</c:v>
                </c:pt>
                <c:pt idx="575">
                  <c:v>38927</c:v>
                </c:pt>
                <c:pt idx="576">
                  <c:v>38928</c:v>
                </c:pt>
                <c:pt idx="577">
                  <c:v>38929</c:v>
                </c:pt>
                <c:pt idx="578">
                  <c:v>38930</c:v>
                </c:pt>
                <c:pt idx="579">
                  <c:v>38931</c:v>
                </c:pt>
                <c:pt idx="580">
                  <c:v>38932</c:v>
                </c:pt>
                <c:pt idx="581">
                  <c:v>38933</c:v>
                </c:pt>
                <c:pt idx="582">
                  <c:v>38934</c:v>
                </c:pt>
                <c:pt idx="583">
                  <c:v>38935</c:v>
                </c:pt>
                <c:pt idx="584">
                  <c:v>38936</c:v>
                </c:pt>
                <c:pt idx="585">
                  <c:v>38937</c:v>
                </c:pt>
                <c:pt idx="586">
                  <c:v>38938</c:v>
                </c:pt>
                <c:pt idx="587">
                  <c:v>38939</c:v>
                </c:pt>
                <c:pt idx="588">
                  <c:v>38940</c:v>
                </c:pt>
                <c:pt idx="589">
                  <c:v>38941</c:v>
                </c:pt>
                <c:pt idx="590">
                  <c:v>38942</c:v>
                </c:pt>
                <c:pt idx="591">
                  <c:v>38943</c:v>
                </c:pt>
                <c:pt idx="592">
                  <c:v>38944</c:v>
                </c:pt>
                <c:pt idx="593">
                  <c:v>38945</c:v>
                </c:pt>
                <c:pt idx="594">
                  <c:v>38946</c:v>
                </c:pt>
                <c:pt idx="595">
                  <c:v>38947</c:v>
                </c:pt>
                <c:pt idx="596">
                  <c:v>38948</c:v>
                </c:pt>
                <c:pt idx="597">
                  <c:v>38949</c:v>
                </c:pt>
                <c:pt idx="598">
                  <c:v>38950</c:v>
                </c:pt>
                <c:pt idx="599">
                  <c:v>38951</c:v>
                </c:pt>
                <c:pt idx="600">
                  <c:v>38952</c:v>
                </c:pt>
                <c:pt idx="601">
                  <c:v>38953</c:v>
                </c:pt>
                <c:pt idx="602">
                  <c:v>38954</c:v>
                </c:pt>
                <c:pt idx="603">
                  <c:v>38955</c:v>
                </c:pt>
                <c:pt idx="604">
                  <c:v>38956</c:v>
                </c:pt>
                <c:pt idx="605">
                  <c:v>38957</c:v>
                </c:pt>
                <c:pt idx="606">
                  <c:v>38958</c:v>
                </c:pt>
                <c:pt idx="607">
                  <c:v>38959</c:v>
                </c:pt>
                <c:pt idx="608">
                  <c:v>38960</c:v>
                </c:pt>
                <c:pt idx="609">
                  <c:v>38961</c:v>
                </c:pt>
                <c:pt idx="610">
                  <c:v>38962</c:v>
                </c:pt>
                <c:pt idx="611">
                  <c:v>38963</c:v>
                </c:pt>
                <c:pt idx="612">
                  <c:v>38964</c:v>
                </c:pt>
                <c:pt idx="613">
                  <c:v>38965</c:v>
                </c:pt>
                <c:pt idx="614">
                  <c:v>38966</c:v>
                </c:pt>
                <c:pt idx="615">
                  <c:v>38967</c:v>
                </c:pt>
                <c:pt idx="616">
                  <c:v>38968</c:v>
                </c:pt>
                <c:pt idx="617">
                  <c:v>38969</c:v>
                </c:pt>
                <c:pt idx="618">
                  <c:v>38970</c:v>
                </c:pt>
                <c:pt idx="619">
                  <c:v>38971</c:v>
                </c:pt>
                <c:pt idx="620">
                  <c:v>38972</c:v>
                </c:pt>
                <c:pt idx="621">
                  <c:v>38973</c:v>
                </c:pt>
                <c:pt idx="622">
                  <c:v>38974</c:v>
                </c:pt>
                <c:pt idx="623">
                  <c:v>38975</c:v>
                </c:pt>
                <c:pt idx="624">
                  <c:v>38976</c:v>
                </c:pt>
                <c:pt idx="625">
                  <c:v>38977</c:v>
                </c:pt>
                <c:pt idx="626">
                  <c:v>38978</c:v>
                </c:pt>
                <c:pt idx="627">
                  <c:v>38979</c:v>
                </c:pt>
                <c:pt idx="628">
                  <c:v>38980</c:v>
                </c:pt>
                <c:pt idx="629">
                  <c:v>38981</c:v>
                </c:pt>
                <c:pt idx="630">
                  <c:v>38982</c:v>
                </c:pt>
                <c:pt idx="631">
                  <c:v>38983</c:v>
                </c:pt>
                <c:pt idx="632">
                  <c:v>38984</c:v>
                </c:pt>
                <c:pt idx="633">
                  <c:v>38985</c:v>
                </c:pt>
                <c:pt idx="634">
                  <c:v>38986</c:v>
                </c:pt>
                <c:pt idx="635">
                  <c:v>38987</c:v>
                </c:pt>
                <c:pt idx="636">
                  <c:v>38988</c:v>
                </c:pt>
                <c:pt idx="637">
                  <c:v>38989</c:v>
                </c:pt>
                <c:pt idx="638">
                  <c:v>38990</c:v>
                </c:pt>
                <c:pt idx="639">
                  <c:v>38991</c:v>
                </c:pt>
                <c:pt idx="640">
                  <c:v>38992</c:v>
                </c:pt>
                <c:pt idx="641">
                  <c:v>38993</c:v>
                </c:pt>
                <c:pt idx="642">
                  <c:v>38994</c:v>
                </c:pt>
                <c:pt idx="643">
                  <c:v>38995</c:v>
                </c:pt>
                <c:pt idx="644">
                  <c:v>38996</c:v>
                </c:pt>
                <c:pt idx="645">
                  <c:v>38997</c:v>
                </c:pt>
                <c:pt idx="646">
                  <c:v>38998</c:v>
                </c:pt>
                <c:pt idx="647">
                  <c:v>38999</c:v>
                </c:pt>
                <c:pt idx="648">
                  <c:v>39000</c:v>
                </c:pt>
                <c:pt idx="649">
                  <c:v>39001</c:v>
                </c:pt>
                <c:pt idx="650">
                  <c:v>39002</c:v>
                </c:pt>
                <c:pt idx="651">
                  <c:v>39003</c:v>
                </c:pt>
                <c:pt idx="652">
                  <c:v>39004</c:v>
                </c:pt>
                <c:pt idx="653">
                  <c:v>39005</c:v>
                </c:pt>
                <c:pt idx="654">
                  <c:v>39006</c:v>
                </c:pt>
                <c:pt idx="655">
                  <c:v>39007</c:v>
                </c:pt>
                <c:pt idx="656">
                  <c:v>39008</c:v>
                </c:pt>
                <c:pt idx="657">
                  <c:v>39009</c:v>
                </c:pt>
                <c:pt idx="658">
                  <c:v>39010</c:v>
                </c:pt>
                <c:pt idx="659">
                  <c:v>39011</c:v>
                </c:pt>
                <c:pt idx="660">
                  <c:v>39012</c:v>
                </c:pt>
                <c:pt idx="661">
                  <c:v>39013</c:v>
                </c:pt>
                <c:pt idx="662">
                  <c:v>39014</c:v>
                </c:pt>
                <c:pt idx="663">
                  <c:v>39015</c:v>
                </c:pt>
                <c:pt idx="664">
                  <c:v>39016</c:v>
                </c:pt>
                <c:pt idx="665">
                  <c:v>39017</c:v>
                </c:pt>
                <c:pt idx="666">
                  <c:v>39018</c:v>
                </c:pt>
                <c:pt idx="667">
                  <c:v>39019</c:v>
                </c:pt>
                <c:pt idx="668">
                  <c:v>39020</c:v>
                </c:pt>
                <c:pt idx="669">
                  <c:v>39021</c:v>
                </c:pt>
                <c:pt idx="670">
                  <c:v>39022</c:v>
                </c:pt>
                <c:pt idx="671">
                  <c:v>39023</c:v>
                </c:pt>
                <c:pt idx="672">
                  <c:v>39024</c:v>
                </c:pt>
                <c:pt idx="673">
                  <c:v>39025</c:v>
                </c:pt>
                <c:pt idx="674">
                  <c:v>39026</c:v>
                </c:pt>
                <c:pt idx="675">
                  <c:v>39027</c:v>
                </c:pt>
                <c:pt idx="676">
                  <c:v>39028</c:v>
                </c:pt>
                <c:pt idx="677">
                  <c:v>39029</c:v>
                </c:pt>
                <c:pt idx="678">
                  <c:v>39030</c:v>
                </c:pt>
                <c:pt idx="679">
                  <c:v>39031</c:v>
                </c:pt>
                <c:pt idx="680">
                  <c:v>39032</c:v>
                </c:pt>
                <c:pt idx="681">
                  <c:v>39033</c:v>
                </c:pt>
                <c:pt idx="682">
                  <c:v>39034</c:v>
                </c:pt>
                <c:pt idx="683">
                  <c:v>39035</c:v>
                </c:pt>
                <c:pt idx="684">
                  <c:v>39036</c:v>
                </c:pt>
                <c:pt idx="685">
                  <c:v>39037</c:v>
                </c:pt>
                <c:pt idx="686">
                  <c:v>39038</c:v>
                </c:pt>
                <c:pt idx="687">
                  <c:v>39039</c:v>
                </c:pt>
                <c:pt idx="688">
                  <c:v>39040</c:v>
                </c:pt>
                <c:pt idx="689">
                  <c:v>39041</c:v>
                </c:pt>
                <c:pt idx="690">
                  <c:v>39042</c:v>
                </c:pt>
                <c:pt idx="691">
                  <c:v>39043</c:v>
                </c:pt>
                <c:pt idx="692">
                  <c:v>39044</c:v>
                </c:pt>
                <c:pt idx="693">
                  <c:v>39045</c:v>
                </c:pt>
                <c:pt idx="694">
                  <c:v>39046</c:v>
                </c:pt>
                <c:pt idx="695">
                  <c:v>39047</c:v>
                </c:pt>
                <c:pt idx="696">
                  <c:v>39048</c:v>
                </c:pt>
                <c:pt idx="697">
                  <c:v>39049</c:v>
                </c:pt>
                <c:pt idx="698">
                  <c:v>39050</c:v>
                </c:pt>
                <c:pt idx="699">
                  <c:v>39051</c:v>
                </c:pt>
                <c:pt idx="700">
                  <c:v>39052</c:v>
                </c:pt>
                <c:pt idx="701">
                  <c:v>39053</c:v>
                </c:pt>
                <c:pt idx="702">
                  <c:v>39054</c:v>
                </c:pt>
                <c:pt idx="703">
                  <c:v>39055</c:v>
                </c:pt>
                <c:pt idx="704">
                  <c:v>39056</c:v>
                </c:pt>
                <c:pt idx="705">
                  <c:v>39057</c:v>
                </c:pt>
                <c:pt idx="706">
                  <c:v>39058</c:v>
                </c:pt>
                <c:pt idx="707">
                  <c:v>39059</c:v>
                </c:pt>
                <c:pt idx="708">
                  <c:v>39060</c:v>
                </c:pt>
                <c:pt idx="709">
                  <c:v>39061</c:v>
                </c:pt>
                <c:pt idx="710">
                  <c:v>39062</c:v>
                </c:pt>
                <c:pt idx="711">
                  <c:v>39063</c:v>
                </c:pt>
                <c:pt idx="712">
                  <c:v>39064</c:v>
                </c:pt>
                <c:pt idx="713">
                  <c:v>39065</c:v>
                </c:pt>
                <c:pt idx="714">
                  <c:v>39066</c:v>
                </c:pt>
                <c:pt idx="715">
                  <c:v>39067</c:v>
                </c:pt>
                <c:pt idx="716">
                  <c:v>39068</c:v>
                </c:pt>
                <c:pt idx="717">
                  <c:v>39069</c:v>
                </c:pt>
                <c:pt idx="718">
                  <c:v>39070</c:v>
                </c:pt>
                <c:pt idx="719">
                  <c:v>39071</c:v>
                </c:pt>
                <c:pt idx="720">
                  <c:v>39072</c:v>
                </c:pt>
                <c:pt idx="721">
                  <c:v>39073</c:v>
                </c:pt>
                <c:pt idx="722">
                  <c:v>39074</c:v>
                </c:pt>
                <c:pt idx="723">
                  <c:v>39075</c:v>
                </c:pt>
                <c:pt idx="724">
                  <c:v>39076</c:v>
                </c:pt>
                <c:pt idx="725">
                  <c:v>39077</c:v>
                </c:pt>
                <c:pt idx="726">
                  <c:v>39078</c:v>
                </c:pt>
                <c:pt idx="727">
                  <c:v>39079</c:v>
                </c:pt>
                <c:pt idx="728">
                  <c:v>39080</c:v>
                </c:pt>
                <c:pt idx="729">
                  <c:v>39081</c:v>
                </c:pt>
                <c:pt idx="730">
                  <c:v>39082</c:v>
                </c:pt>
                <c:pt idx="731">
                  <c:v>39083</c:v>
                </c:pt>
                <c:pt idx="732">
                  <c:v>39084</c:v>
                </c:pt>
                <c:pt idx="733">
                  <c:v>39085</c:v>
                </c:pt>
                <c:pt idx="734">
                  <c:v>39086</c:v>
                </c:pt>
                <c:pt idx="735">
                  <c:v>39087</c:v>
                </c:pt>
                <c:pt idx="736">
                  <c:v>39088</c:v>
                </c:pt>
                <c:pt idx="737">
                  <c:v>39089</c:v>
                </c:pt>
                <c:pt idx="738">
                  <c:v>39090</c:v>
                </c:pt>
                <c:pt idx="739">
                  <c:v>39091</c:v>
                </c:pt>
                <c:pt idx="740">
                  <c:v>39092</c:v>
                </c:pt>
                <c:pt idx="741">
                  <c:v>39093</c:v>
                </c:pt>
                <c:pt idx="742">
                  <c:v>39094</c:v>
                </c:pt>
                <c:pt idx="743">
                  <c:v>39095</c:v>
                </c:pt>
                <c:pt idx="744">
                  <c:v>39096</c:v>
                </c:pt>
                <c:pt idx="745">
                  <c:v>39097</c:v>
                </c:pt>
                <c:pt idx="746">
                  <c:v>39098</c:v>
                </c:pt>
                <c:pt idx="747">
                  <c:v>39099</c:v>
                </c:pt>
                <c:pt idx="748">
                  <c:v>39100</c:v>
                </c:pt>
                <c:pt idx="749">
                  <c:v>39101</c:v>
                </c:pt>
                <c:pt idx="750">
                  <c:v>39102</c:v>
                </c:pt>
                <c:pt idx="751">
                  <c:v>39103</c:v>
                </c:pt>
                <c:pt idx="752">
                  <c:v>39104</c:v>
                </c:pt>
                <c:pt idx="753">
                  <c:v>39105</c:v>
                </c:pt>
                <c:pt idx="754">
                  <c:v>39106</c:v>
                </c:pt>
                <c:pt idx="755">
                  <c:v>39107</c:v>
                </c:pt>
                <c:pt idx="756">
                  <c:v>39108</c:v>
                </c:pt>
                <c:pt idx="757">
                  <c:v>39109</c:v>
                </c:pt>
                <c:pt idx="758">
                  <c:v>39110</c:v>
                </c:pt>
                <c:pt idx="759">
                  <c:v>39111</c:v>
                </c:pt>
                <c:pt idx="760">
                  <c:v>39112</c:v>
                </c:pt>
                <c:pt idx="761">
                  <c:v>39113</c:v>
                </c:pt>
                <c:pt idx="762">
                  <c:v>39114</c:v>
                </c:pt>
                <c:pt idx="763">
                  <c:v>39115</c:v>
                </c:pt>
                <c:pt idx="764">
                  <c:v>39116</c:v>
                </c:pt>
                <c:pt idx="765">
                  <c:v>39117</c:v>
                </c:pt>
                <c:pt idx="766">
                  <c:v>39118</c:v>
                </c:pt>
                <c:pt idx="767">
                  <c:v>39119</c:v>
                </c:pt>
                <c:pt idx="768">
                  <c:v>39120</c:v>
                </c:pt>
                <c:pt idx="769">
                  <c:v>39121</c:v>
                </c:pt>
                <c:pt idx="770">
                  <c:v>39122</c:v>
                </c:pt>
                <c:pt idx="771">
                  <c:v>39123</c:v>
                </c:pt>
                <c:pt idx="772">
                  <c:v>39124</c:v>
                </c:pt>
                <c:pt idx="773">
                  <c:v>39125</c:v>
                </c:pt>
                <c:pt idx="774">
                  <c:v>39126</c:v>
                </c:pt>
                <c:pt idx="775">
                  <c:v>39127</c:v>
                </c:pt>
                <c:pt idx="776">
                  <c:v>39128</c:v>
                </c:pt>
                <c:pt idx="777">
                  <c:v>39129</c:v>
                </c:pt>
                <c:pt idx="778">
                  <c:v>39130</c:v>
                </c:pt>
                <c:pt idx="779">
                  <c:v>39131</c:v>
                </c:pt>
                <c:pt idx="780">
                  <c:v>39132</c:v>
                </c:pt>
                <c:pt idx="781">
                  <c:v>39133</c:v>
                </c:pt>
                <c:pt idx="782">
                  <c:v>39134</c:v>
                </c:pt>
                <c:pt idx="783">
                  <c:v>39135</c:v>
                </c:pt>
                <c:pt idx="784">
                  <c:v>39136</c:v>
                </c:pt>
                <c:pt idx="785">
                  <c:v>39137</c:v>
                </c:pt>
                <c:pt idx="786">
                  <c:v>39138</c:v>
                </c:pt>
                <c:pt idx="787">
                  <c:v>39139</c:v>
                </c:pt>
                <c:pt idx="788">
                  <c:v>39140</c:v>
                </c:pt>
                <c:pt idx="789">
                  <c:v>39141</c:v>
                </c:pt>
                <c:pt idx="790">
                  <c:v>39142</c:v>
                </c:pt>
                <c:pt idx="791">
                  <c:v>39143</c:v>
                </c:pt>
                <c:pt idx="792">
                  <c:v>39144</c:v>
                </c:pt>
                <c:pt idx="793">
                  <c:v>39145</c:v>
                </c:pt>
                <c:pt idx="794">
                  <c:v>39146</c:v>
                </c:pt>
                <c:pt idx="795">
                  <c:v>39147</c:v>
                </c:pt>
                <c:pt idx="796">
                  <c:v>39148</c:v>
                </c:pt>
                <c:pt idx="797">
                  <c:v>39149</c:v>
                </c:pt>
                <c:pt idx="798">
                  <c:v>39150</c:v>
                </c:pt>
                <c:pt idx="799">
                  <c:v>39151</c:v>
                </c:pt>
                <c:pt idx="800">
                  <c:v>39152</c:v>
                </c:pt>
                <c:pt idx="801">
                  <c:v>39153</c:v>
                </c:pt>
                <c:pt idx="802">
                  <c:v>39154</c:v>
                </c:pt>
                <c:pt idx="803">
                  <c:v>39155</c:v>
                </c:pt>
                <c:pt idx="804">
                  <c:v>39156</c:v>
                </c:pt>
                <c:pt idx="805">
                  <c:v>39157</c:v>
                </c:pt>
                <c:pt idx="806">
                  <c:v>39158</c:v>
                </c:pt>
                <c:pt idx="807">
                  <c:v>39159</c:v>
                </c:pt>
                <c:pt idx="808">
                  <c:v>39160</c:v>
                </c:pt>
                <c:pt idx="809">
                  <c:v>39161</c:v>
                </c:pt>
                <c:pt idx="810">
                  <c:v>39162</c:v>
                </c:pt>
                <c:pt idx="811">
                  <c:v>39163</c:v>
                </c:pt>
                <c:pt idx="812">
                  <c:v>39164</c:v>
                </c:pt>
                <c:pt idx="813">
                  <c:v>39165</c:v>
                </c:pt>
                <c:pt idx="814">
                  <c:v>39166</c:v>
                </c:pt>
                <c:pt idx="815">
                  <c:v>39167</c:v>
                </c:pt>
                <c:pt idx="816">
                  <c:v>39168</c:v>
                </c:pt>
                <c:pt idx="817">
                  <c:v>39169</c:v>
                </c:pt>
                <c:pt idx="818">
                  <c:v>39170</c:v>
                </c:pt>
                <c:pt idx="819">
                  <c:v>39171</c:v>
                </c:pt>
                <c:pt idx="820">
                  <c:v>39172</c:v>
                </c:pt>
                <c:pt idx="821">
                  <c:v>39173</c:v>
                </c:pt>
                <c:pt idx="822">
                  <c:v>39174</c:v>
                </c:pt>
                <c:pt idx="823">
                  <c:v>39175</c:v>
                </c:pt>
                <c:pt idx="824">
                  <c:v>39176</c:v>
                </c:pt>
                <c:pt idx="825">
                  <c:v>39177</c:v>
                </c:pt>
                <c:pt idx="826">
                  <c:v>39178</c:v>
                </c:pt>
                <c:pt idx="827">
                  <c:v>39179</c:v>
                </c:pt>
                <c:pt idx="828">
                  <c:v>39180</c:v>
                </c:pt>
                <c:pt idx="829">
                  <c:v>39181</c:v>
                </c:pt>
                <c:pt idx="830">
                  <c:v>39182</c:v>
                </c:pt>
                <c:pt idx="831">
                  <c:v>39183</c:v>
                </c:pt>
                <c:pt idx="832">
                  <c:v>39184</c:v>
                </c:pt>
                <c:pt idx="833">
                  <c:v>39185</c:v>
                </c:pt>
                <c:pt idx="834">
                  <c:v>39186</c:v>
                </c:pt>
                <c:pt idx="835">
                  <c:v>39187</c:v>
                </c:pt>
                <c:pt idx="836">
                  <c:v>39188</c:v>
                </c:pt>
                <c:pt idx="837">
                  <c:v>39189</c:v>
                </c:pt>
                <c:pt idx="838">
                  <c:v>39190</c:v>
                </c:pt>
                <c:pt idx="839">
                  <c:v>39191</c:v>
                </c:pt>
                <c:pt idx="840">
                  <c:v>39192</c:v>
                </c:pt>
                <c:pt idx="841">
                  <c:v>39193</c:v>
                </c:pt>
                <c:pt idx="842">
                  <c:v>39194</c:v>
                </c:pt>
                <c:pt idx="843">
                  <c:v>39195</c:v>
                </c:pt>
                <c:pt idx="844">
                  <c:v>39196</c:v>
                </c:pt>
                <c:pt idx="845">
                  <c:v>39197</c:v>
                </c:pt>
                <c:pt idx="846">
                  <c:v>39198</c:v>
                </c:pt>
                <c:pt idx="847">
                  <c:v>39199</c:v>
                </c:pt>
                <c:pt idx="848">
                  <c:v>39200</c:v>
                </c:pt>
                <c:pt idx="849">
                  <c:v>39201</c:v>
                </c:pt>
                <c:pt idx="850">
                  <c:v>39202</c:v>
                </c:pt>
                <c:pt idx="851">
                  <c:v>39203</c:v>
                </c:pt>
                <c:pt idx="852">
                  <c:v>39204</c:v>
                </c:pt>
                <c:pt idx="853">
                  <c:v>39205</c:v>
                </c:pt>
                <c:pt idx="854">
                  <c:v>39206</c:v>
                </c:pt>
                <c:pt idx="855">
                  <c:v>39207</c:v>
                </c:pt>
                <c:pt idx="856">
                  <c:v>39208</c:v>
                </c:pt>
                <c:pt idx="857">
                  <c:v>39209</c:v>
                </c:pt>
                <c:pt idx="858">
                  <c:v>39210</c:v>
                </c:pt>
                <c:pt idx="859">
                  <c:v>39211</c:v>
                </c:pt>
                <c:pt idx="860">
                  <c:v>39212</c:v>
                </c:pt>
                <c:pt idx="861">
                  <c:v>39213</c:v>
                </c:pt>
                <c:pt idx="862">
                  <c:v>39214</c:v>
                </c:pt>
                <c:pt idx="863">
                  <c:v>39215</c:v>
                </c:pt>
                <c:pt idx="864">
                  <c:v>39216</c:v>
                </c:pt>
                <c:pt idx="865">
                  <c:v>39217</c:v>
                </c:pt>
                <c:pt idx="866">
                  <c:v>39218</c:v>
                </c:pt>
                <c:pt idx="867">
                  <c:v>39219</c:v>
                </c:pt>
                <c:pt idx="868">
                  <c:v>39220</c:v>
                </c:pt>
                <c:pt idx="869">
                  <c:v>39221</c:v>
                </c:pt>
                <c:pt idx="870">
                  <c:v>39222</c:v>
                </c:pt>
                <c:pt idx="871">
                  <c:v>39223</c:v>
                </c:pt>
                <c:pt idx="872">
                  <c:v>39224</c:v>
                </c:pt>
                <c:pt idx="873">
                  <c:v>39225</c:v>
                </c:pt>
                <c:pt idx="874">
                  <c:v>39226</c:v>
                </c:pt>
                <c:pt idx="875">
                  <c:v>39227</c:v>
                </c:pt>
                <c:pt idx="876">
                  <c:v>39228</c:v>
                </c:pt>
                <c:pt idx="877">
                  <c:v>39229</c:v>
                </c:pt>
                <c:pt idx="878">
                  <c:v>39230</c:v>
                </c:pt>
                <c:pt idx="879">
                  <c:v>39231</c:v>
                </c:pt>
                <c:pt idx="880">
                  <c:v>39232</c:v>
                </c:pt>
                <c:pt idx="881">
                  <c:v>39233</c:v>
                </c:pt>
                <c:pt idx="882">
                  <c:v>39234</c:v>
                </c:pt>
                <c:pt idx="883">
                  <c:v>39235</c:v>
                </c:pt>
                <c:pt idx="884">
                  <c:v>39236</c:v>
                </c:pt>
                <c:pt idx="885">
                  <c:v>39237</c:v>
                </c:pt>
                <c:pt idx="886">
                  <c:v>39238</c:v>
                </c:pt>
                <c:pt idx="887">
                  <c:v>39239</c:v>
                </c:pt>
                <c:pt idx="888">
                  <c:v>39240</c:v>
                </c:pt>
                <c:pt idx="889">
                  <c:v>39241</c:v>
                </c:pt>
                <c:pt idx="890">
                  <c:v>39242</c:v>
                </c:pt>
                <c:pt idx="891">
                  <c:v>39243</c:v>
                </c:pt>
                <c:pt idx="892">
                  <c:v>39244</c:v>
                </c:pt>
                <c:pt idx="893">
                  <c:v>39245</c:v>
                </c:pt>
                <c:pt idx="894">
                  <c:v>39246</c:v>
                </c:pt>
                <c:pt idx="895">
                  <c:v>39247</c:v>
                </c:pt>
                <c:pt idx="896">
                  <c:v>39248</c:v>
                </c:pt>
                <c:pt idx="897">
                  <c:v>39249</c:v>
                </c:pt>
                <c:pt idx="898">
                  <c:v>39250</c:v>
                </c:pt>
                <c:pt idx="899">
                  <c:v>39251</c:v>
                </c:pt>
                <c:pt idx="900">
                  <c:v>39252</c:v>
                </c:pt>
                <c:pt idx="901">
                  <c:v>39253</c:v>
                </c:pt>
                <c:pt idx="902">
                  <c:v>39254</c:v>
                </c:pt>
                <c:pt idx="903">
                  <c:v>39255</c:v>
                </c:pt>
                <c:pt idx="904">
                  <c:v>39256</c:v>
                </c:pt>
                <c:pt idx="905">
                  <c:v>39257</c:v>
                </c:pt>
                <c:pt idx="906">
                  <c:v>39258</c:v>
                </c:pt>
                <c:pt idx="907">
                  <c:v>39259</c:v>
                </c:pt>
                <c:pt idx="908">
                  <c:v>39260</c:v>
                </c:pt>
                <c:pt idx="909">
                  <c:v>39261</c:v>
                </c:pt>
                <c:pt idx="910">
                  <c:v>39262</c:v>
                </c:pt>
                <c:pt idx="911">
                  <c:v>39263</c:v>
                </c:pt>
                <c:pt idx="912">
                  <c:v>39264</c:v>
                </c:pt>
                <c:pt idx="913">
                  <c:v>39265</c:v>
                </c:pt>
                <c:pt idx="914">
                  <c:v>39266</c:v>
                </c:pt>
                <c:pt idx="915">
                  <c:v>39267</c:v>
                </c:pt>
                <c:pt idx="916">
                  <c:v>39268</c:v>
                </c:pt>
                <c:pt idx="917">
                  <c:v>39269</c:v>
                </c:pt>
                <c:pt idx="918">
                  <c:v>39270</c:v>
                </c:pt>
                <c:pt idx="919">
                  <c:v>39271</c:v>
                </c:pt>
                <c:pt idx="920">
                  <c:v>39272</c:v>
                </c:pt>
                <c:pt idx="921">
                  <c:v>39273</c:v>
                </c:pt>
                <c:pt idx="922">
                  <c:v>39274</c:v>
                </c:pt>
                <c:pt idx="923">
                  <c:v>39275</c:v>
                </c:pt>
                <c:pt idx="924">
                  <c:v>39276</c:v>
                </c:pt>
                <c:pt idx="925">
                  <c:v>39277</c:v>
                </c:pt>
                <c:pt idx="926">
                  <c:v>39278</c:v>
                </c:pt>
                <c:pt idx="927">
                  <c:v>39279</c:v>
                </c:pt>
                <c:pt idx="928">
                  <c:v>39280</c:v>
                </c:pt>
                <c:pt idx="929">
                  <c:v>39281</c:v>
                </c:pt>
                <c:pt idx="930">
                  <c:v>39282</c:v>
                </c:pt>
                <c:pt idx="931">
                  <c:v>39283</c:v>
                </c:pt>
                <c:pt idx="932">
                  <c:v>39284</c:v>
                </c:pt>
                <c:pt idx="933">
                  <c:v>39285</c:v>
                </c:pt>
                <c:pt idx="934">
                  <c:v>39286</c:v>
                </c:pt>
                <c:pt idx="935">
                  <c:v>39287</c:v>
                </c:pt>
                <c:pt idx="936">
                  <c:v>39288</c:v>
                </c:pt>
                <c:pt idx="937">
                  <c:v>39289</c:v>
                </c:pt>
                <c:pt idx="938">
                  <c:v>39290</c:v>
                </c:pt>
                <c:pt idx="939">
                  <c:v>39291</c:v>
                </c:pt>
                <c:pt idx="940">
                  <c:v>39292</c:v>
                </c:pt>
                <c:pt idx="941">
                  <c:v>39293</c:v>
                </c:pt>
                <c:pt idx="942">
                  <c:v>39294</c:v>
                </c:pt>
                <c:pt idx="943">
                  <c:v>39295</c:v>
                </c:pt>
                <c:pt idx="944">
                  <c:v>39296</c:v>
                </c:pt>
                <c:pt idx="945">
                  <c:v>39297</c:v>
                </c:pt>
                <c:pt idx="946">
                  <c:v>39298</c:v>
                </c:pt>
                <c:pt idx="947">
                  <c:v>39299</c:v>
                </c:pt>
                <c:pt idx="948">
                  <c:v>39300</c:v>
                </c:pt>
                <c:pt idx="949">
                  <c:v>39301</c:v>
                </c:pt>
                <c:pt idx="950">
                  <c:v>39302</c:v>
                </c:pt>
                <c:pt idx="951">
                  <c:v>39303</c:v>
                </c:pt>
                <c:pt idx="952">
                  <c:v>39304</c:v>
                </c:pt>
                <c:pt idx="953">
                  <c:v>39305</c:v>
                </c:pt>
                <c:pt idx="954">
                  <c:v>39306</c:v>
                </c:pt>
                <c:pt idx="955">
                  <c:v>39307</c:v>
                </c:pt>
                <c:pt idx="956">
                  <c:v>39308</c:v>
                </c:pt>
                <c:pt idx="957">
                  <c:v>39309</c:v>
                </c:pt>
                <c:pt idx="958">
                  <c:v>39310</c:v>
                </c:pt>
                <c:pt idx="959">
                  <c:v>39311</c:v>
                </c:pt>
                <c:pt idx="960">
                  <c:v>39312</c:v>
                </c:pt>
                <c:pt idx="961">
                  <c:v>39313</c:v>
                </c:pt>
                <c:pt idx="962">
                  <c:v>39314</c:v>
                </c:pt>
                <c:pt idx="963">
                  <c:v>39315</c:v>
                </c:pt>
                <c:pt idx="964">
                  <c:v>39316</c:v>
                </c:pt>
                <c:pt idx="965">
                  <c:v>39317</c:v>
                </c:pt>
                <c:pt idx="966">
                  <c:v>39318</c:v>
                </c:pt>
                <c:pt idx="967">
                  <c:v>39319</c:v>
                </c:pt>
                <c:pt idx="968">
                  <c:v>39320</c:v>
                </c:pt>
                <c:pt idx="969">
                  <c:v>39321</c:v>
                </c:pt>
                <c:pt idx="970">
                  <c:v>39322</c:v>
                </c:pt>
                <c:pt idx="971">
                  <c:v>39323</c:v>
                </c:pt>
                <c:pt idx="972">
                  <c:v>39324</c:v>
                </c:pt>
                <c:pt idx="973">
                  <c:v>39325</c:v>
                </c:pt>
                <c:pt idx="974">
                  <c:v>39326</c:v>
                </c:pt>
                <c:pt idx="975">
                  <c:v>39327</c:v>
                </c:pt>
                <c:pt idx="976">
                  <c:v>39328</c:v>
                </c:pt>
                <c:pt idx="977">
                  <c:v>39329</c:v>
                </c:pt>
                <c:pt idx="978">
                  <c:v>39330</c:v>
                </c:pt>
                <c:pt idx="979">
                  <c:v>39331</c:v>
                </c:pt>
                <c:pt idx="980">
                  <c:v>39332</c:v>
                </c:pt>
                <c:pt idx="981">
                  <c:v>39333</c:v>
                </c:pt>
                <c:pt idx="982">
                  <c:v>39334</c:v>
                </c:pt>
                <c:pt idx="983">
                  <c:v>39335</c:v>
                </c:pt>
                <c:pt idx="984">
                  <c:v>39336</c:v>
                </c:pt>
                <c:pt idx="985">
                  <c:v>39337</c:v>
                </c:pt>
                <c:pt idx="986">
                  <c:v>39338</c:v>
                </c:pt>
                <c:pt idx="987">
                  <c:v>39339</c:v>
                </c:pt>
                <c:pt idx="988">
                  <c:v>39340</c:v>
                </c:pt>
                <c:pt idx="989">
                  <c:v>39341</c:v>
                </c:pt>
                <c:pt idx="990">
                  <c:v>39342</c:v>
                </c:pt>
                <c:pt idx="991">
                  <c:v>39343</c:v>
                </c:pt>
                <c:pt idx="992">
                  <c:v>39344</c:v>
                </c:pt>
                <c:pt idx="993">
                  <c:v>39345</c:v>
                </c:pt>
                <c:pt idx="994">
                  <c:v>39346</c:v>
                </c:pt>
                <c:pt idx="995">
                  <c:v>39347</c:v>
                </c:pt>
                <c:pt idx="996">
                  <c:v>39348</c:v>
                </c:pt>
                <c:pt idx="997">
                  <c:v>39349</c:v>
                </c:pt>
                <c:pt idx="998">
                  <c:v>39350</c:v>
                </c:pt>
                <c:pt idx="999">
                  <c:v>39351</c:v>
                </c:pt>
                <c:pt idx="1000">
                  <c:v>39352</c:v>
                </c:pt>
                <c:pt idx="1001">
                  <c:v>39353</c:v>
                </c:pt>
                <c:pt idx="1002">
                  <c:v>39354</c:v>
                </c:pt>
                <c:pt idx="1003">
                  <c:v>39355</c:v>
                </c:pt>
                <c:pt idx="1004">
                  <c:v>39356</c:v>
                </c:pt>
                <c:pt idx="1005">
                  <c:v>39357</c:v>
                </c:pt>
                <c:pt idx="1006">
                  <c:v>39358</c:v>
                </c:pt>
                <c:pt idx="1007">
                  <c:v>39359</c:v>
                </c:pt>
                <c:pt idx="1008">
                  <c:v>39360</c:v>
                </c:pt>
                <c:pt idx="1009">
                  <c:v>39361</c:v>
                </c:pt>
                <c:pt idx="1010">
                  <c:v>39362</c:v>
                </c:pt>
                <c:pt idx="1011">
                  <c:v>39363</c:v>
                </c:pt>
                <c:pt idx="1012">
                  <c:v>39364</c:v>
                </c:pt>
                <c:pt idx="1013">
                  <c:v>39365</c:v>
                </c:pt>
                <c:pt idx="1014">
                  <c:v>39366</c:v>
                </c:pt>
                <c:pt idx="1015">
                  <c:v>39367</c:v>
                </c:pt>
                <c:pt idx="1016">
                  <c:v>39368</c:v>
                </c:pt>
                <c:pt idx="1017">
                  <c:v>39369</c:v>
                </c:pt>
                <c:pt idx="1018">
                  <c:v>39370</c:v>
                </c:pt>
                <c:pt idx="1019">
                  <c:v>39371</c:v>
                </c:pt>
                <c:pt idx="1020">
                  <c:v>39372</c:v>
                </c:pt>
                <c:pt idx="1021">
                  <c:v>39373</c:v>
                </c:pt>
                <c:pt idx="1022">
                  <c:v>39374</c:v>
                </c:pt>
                <c:pt idx="1023">
                  <c:v>39375</c:v>
                </c:pt>
                <c:pt idx="1024">
                  <c:v>39376</c:v>
                </c:pt>
                <c:pt idx="1025">
                  <c:v>39377</c:v>
                </c:pt>
                <c:pt idx="1026">
                  <c:v>39378</c:v>
                </c:pt>
                <c:pt idx="1027">
                  <c:v>39379</c:v>
                </c:pt>
                <c:pt idx="1028">
                  <c:v>39380</c:v>
                </c:pt>
                <c:pt idx="1029">
                  <c:v>39381</c:v>
                </c:pt>
                <c:pt idx="1030">
                  <c:v>39382</c:v>
                </c:pt>
                <c:pt idx="1031">
                  <c:v>39383</c:v>
                </c:pt>
                <c:pt idx="1032">
                  <c:v>39384</c:v>
                </c:pt>
                <c:pt idx="1033">
                  <c:v>39385</c:v>
                </c:pt>
                <c:pt idx="1034">
                  <c:v>39386</c:v>
                </c:pt>
                <c:pt idx="1035">
                  <c:v>39387</c:v>
                </c:pt>
                <c:pt idx="1036">
                  <c:v>39388</c:v>
                </c:pt>
                <c:pt idx="1037">
                  <c:v>39389</c:v>
                </c:pt>
                <c:pt idx="1038">
                  <c:v>39390</c:v>
                </c:pt>
                <c:pt idx="1039">
                  <c:v>39391</c:v>
                </c:pt>
                <c:pt idx="1040">
                  <c:v>39392</c:v>
                </c:pt>
                <c:pt idx="1041">
                  <c:v>39393</c:v>
                </c:pt>
                <c:pt idx="1042">
                  <c:v>39394</c:v>
                </c:pt>
                <c:pt idx="1043">
                  <c:v>39395</c:v>
                </c:pt>
                <c:pt idx="1044">
                  <c:v>39396</c:v>
                </c:pt>
                <c:pt idx="1045">
                  <c:v>39397</c:v>
                </c:pt>
                <c:pt idx="1046">
                  <c:v>39398</c:v>
                </c:pt>
                <c:pt idx="1047">
                  <c:v>39399</c:v>
                </c:pt>
                <c:pt idx="1048">
                  <c:v>39400</c:v>
                </c:pt>
                <c:pt idx="1049">
                  <c:v>39401</c:v>
                </c:pt>
                <c:pt idx="1050">
                  <c:v>39402</c:v>
                </c:pt>
                <c:pt idx="1051">
                  <c:v>39403</c:v>
                </c:pt>
                <c:pt idx="1052">
                  <c:v>39404</c:v>
                </c:pt>
                <c:pt idx="1053">
                  <c:v>39405</c:v>
                </c:pt>
                <c:pt idx="1054">
                  <c:v>39406</c:v>
                </c:pt>
                <c:pt idx="1055">
                  <c:v>39407</c:v>
                </c:pt>
                <c:pt idx="1056">
                  <c:v>39408</c:v>
                </c:pt>
                <c:pt idx="1057">
                  <c:v>39409</c:v>
                </c:pt>
                <c:pt idx="1058">
                  <c:v>39410</c:v>
                </c:pt>
                <c:pt idx="1059">
                  <c:v>39411</c:v>
                </c:pt>
                <c:pt idx="1060">
                  <c:v>39412</c:v>
                </c:pt>
                <c:pt idx="1061">
                  <c:v>39413</c:v>
                </c:pt>
                <c:pt idx="1062">
                  <c:v>39414</c:v>
                </c:pt>
                <c:pt idx="1063">
                  <c:v>39415</c:v>
                </c:pt>
                <c:pt idx="1064">
                  <c:v>39416</c:v>
                </c:pt>
                <c:pt idx="1065">
                  <c:v>39417</c:v>
                </c:pt>
                <c:pt idx="1066">
                  <c:v>39418</c:v>
                </c:pt>
                <c:pt idx="1067">
                  <c:v>39419</c:v>
                </c:pt>
                <c:pt idx="1068">
                  <c:v>39420</c:v>
                </c:pt>
                <c:pt idx="1069">
                  <c:v>39421</c:v>
                </c:pt>
                <c:pt idx="1070">
                  <c:v>39422</c:v>
                </c:pt>
                <c:pt idx="1071">
                  <c:v>39423</c:v>
                </c:pt>
                <c:pt idx="1072">
                  <c:v>39424</c:v>
                </c:pt>
                <c:pt idx="1073">
                  <c:v>39425</c:v>
                </c:pt>
                <c:pt idx="1074">
                  <c:v>39426</c:v>
                </c:pt>
                <c:pt idx="1075">
                  <c:v>39427</c:v>
                </c:pt>
                <c:pt idx="1076">
                  <c:v>39428</c:v>
                </c:pt>
                <c:pt idx="1077">
                  <c:v>39429</c:v>
                </c:pt>
                <c:pt idx="1078">
                  <c:v>39430</c:v>
                </c:pt>
                <c:pt idx="1079">
                  <c:v>39431</c:v>
                </c:pt>
                <c:pt idx="1080">
                  <c:v>39432</c:v>
                </c:pt>
                <c:pt idx="1081">
                  <c:v>39433</c:v>
                </c:pt>
                <c:pt idx="1082">
                  <c:v>39434</c:v>
                </c:pt>
                <c:pt idx="1083">
                  <c:v>39435</c:v>
                </c:pt>
                <c:pt idx="1084">
                  <c:v>39436</c:v>
                </c:pt>
                <c:pt idx="1085">
                  <c:v>39437</c:v>
                </c:pt>
                <c:pt idx="1086">
                  <c:v>39438</c:v>
                </c:pt>
                <c:pt idx="1087">
                  <c:v>39439</c:v>
                </c:pt>
                <c:pt idx="1088">
                  <c:v>39440</c:v>
                </c:pt>
                <c:pt idx="1089">
                  <c:v>39441</c:v>
                </c:pt>
                <c:pt idx="1090">
                  <c:v>39442</c:v>
                </c:pt>
                <c:pt idx="1091">
                  <c:v>39443</c:v>
                </c:pt>
                <c:pt idx="1092">
                  <c:v>39444</c:v>
                </c:pt>
                <c:pt idx="1093">
                  <c:v>39445</c:v>
                </c:pt>
                <c:pt idx="1094">
                  <c:v>39446</c:v>
                </c:pt>
                <c:pt idx="1095">
                  <c:v>39447</c:v>
                </c:pt>
                <c:pt idx="1096">
                  <c:v>39448</c:v>
                </c:pt>
                <c:pt idx="1097">
                  <c:v>39449</c:v>
                </c:pt>
                <c:pt idx="1098">
                  <c:v>39450</c:v>
                </c:pt>
                <c:pt idx="1099">
                  <c:v>39451</c:v>
                </c:pt>
                <c:pt idx="1100">
                  <c:v>39452</c:v>
                </c:pt>
                <c:pt idx="1101">
                  <c:v>39453</c:v>
                </c:pt>
                <c:pt idx="1102">
                  <c:v>39454</c:v>
                </c:pt>
                <c:pt idx="1103">
                  <c:v>39455</c:v>
                </c:pt>
                <c:pt idx="1104">
                  <c:v>39456</c:v>
                </c:pt>
                <c:pt idx="1105">
                  <c:v>39457</c:v>
                </c:pt>
                <c:pt idx="1106">
                  <c:v>39458</c:v>
                </c:pt>
                <c:pt idx="1107">
                  <c:v>39459</c:v>
                </c:pt>
                <c:pt idx="1108">
                  <c:v>39460</c:v>
                </c:pt>
                <c:pt idx="1109">
                  <c:v>39461</c:v>
                </c:pt>
                <c:pt idx="1110">
                  <c:v>39462</c:v>
                </c:pt>
                <c:pt idx="1111">
                  <c:v>39463</c:v>
                </c:pt>
                <c:pt idx="1112">
                  <c:v>39464</c:v>
                </c:pt>
                <c:pt idx="1113">
                  <c:v>39465</c:v>
                </c:pt>
                <c:pt idx="1114">
                  <c:v>39466</c:v>
                </c:pt>
                <c:pt idx="1115">
                  <c:v>39467</c:v>
                </c:pt>
                <c:pt idx="1116">
                  <c:v>39468</c:v>
                </c:pt>
                <c:pt idx="1117">
                  <c:v>39469</c:v>
                </c:pt>
                <c:pt idx="1118">
                  <c:v>39470</c:v>
                </c:pt>
                <c:pt idx="1119">
                  <c:v>39471</c:v>
                </c:pt>
                <c:pt idx="1120">
                  <c:v>39472</c:v>
                </c:pt>
                <c:pt idx="1121">
                  <c:v>39473</c:v>
                </c:pt>
                <c:pt idx="1122">
                  <c:v>39474</c:v>
                </c:pt>
                <c:pt idx="1123">
                  <c:v>39475</c:v>
                </c:pt>
                <c:pt idx="1124">
                  <c:v>39476</c:v>
                </c:pt>
                <c:pt idx="1125">
                  <c:v>39477</c:v>
                </c:pt>
                <c:pt idx="1126">
                  <c:v>39478</c:v>
                </c:pt>
                <c:pt idx="1127">
                  <c:v>39479</c:v>
                </c:pt>
                <c:pt idx="1128">
                  <c:v>39480</c:v>
                </c:pt>
                <c:pt idx="1129">
                  <c:v>39481</c:v>
                </c:pt>
                <c:pt idx="1130">
                  <c:v>39482</c:v>
                </c:pt>
                <c:pt idx="1131">
                  <c:v>39483</c:v>
                </c:pt>
                <c:pt idx="1132">
                  <c:v>39484</c:v>
                </c:pt>
                <c:pt idx="1133">
                  <c:v>39485</c:v>
                </c:pt>
                <c:pt idx="1134">
                  <c:v>39486</c:v>
                </c:pt>
                <c:pt idx="1135">
                  <c:v>39487</c:v>
                </c:pt>
                <c:pt idx="1136">
                  <c:v>39488</c:v>
                </c:pt>
                <c:pt idx="1137">
                  <c:v>39489</c:v>
                </c:pt>
                <c:pt idx="1138">
                  <c:v>39490</c:v>
                </c:pt>
                <c:pt idx="1139">
                  <c:v>39491</c:v>
                </c:pt>
                <c:pt idx="1140">
                  <c:v>39492</c:v>
                </c:pt>
                <c:pt idx="1141">
                  <c:v>39493</c:v>
                </c:pt>
                <c:pt idx="1142">
                  <c:v>39494</c:v>
                </c:pt>
                <c:pt idx="1143">
                  <c:v>39495</c:v>
                </c:pt>
                <c:pt idx="1144">
                  <c:v>39496</c:v>
                </c:pt>
                <c:pt idx="1145">
                  <c:v>39497</c:v>
                </c:pt>
                <c:pt idx="1146">
                  <c:v>39498</c:v>
                </c:pt>
                <c:pt idx="1147">
                  <c:v>39499</c:v>
                </c:pt>
                <c:pt idx="1148">
                  <c:v>39500</c:v>
                </c:pt>
                <c:pt idx="1149">
                  <c:v>39501</c:v>
                </c:pt>
                <c:pt idx="1150">
                  <c:v>39502</c:v>
                </c:pt>
                <c:pt idx="1151">
                  <c:v>39503</c:v>
                </c:pt>
                <c:pt idx="1152">
                  <c:v>39504</c:v>
                </c:pt>
                <c:pt idx="1153">
                  <c:v>39505</c:v>
                </c:pt>
                <c:pt idx="1154">
                  <c:v>39506</c:v>
                </c:pt>
                <c:pt idx="1155">
                  <c:v>39507</c:v>
                </c:pt>
                <c:pt idx="1156">
                  <c:v>39508</c:v>
                </c:pt>
                <c:pt idx="1157">
                  <c:v>39509</c:v>
                </c:pt>
                <c:pt idx="1158">
                  <c:v>39510</c:v>
                </c:pt>
                <c:pt idx="1159">
                  <c:v>39511</c:v>
                </c:pt>
                <c:pt idx="1160">
                  <c:v>39512</c:v>
                </c:pt>
                <c:pt idx="1161">
                  <c:v>39513</c:v>
                </c:pt>
                <c:pt idx="1162">
                  <c:v>39514</c:v>
                </c:pt>
                <c:pt idx="1163">
                  <c:v>39515</c:v>
                </c:pt>
                <c:pt idx="1164">
                  <c:v>39516</c:v>
                </c:pt>
                <c:pt idx="1165">
                  <c:v>39517</c:v>
                </c:pt>
                <c:pt idx="1166">
                  <c:v>39518</c:v>
                </c:pt>
                <c:pt idx="1167">
                  <c:v>39519</c:v>
                </c:pt>
                <c:pt idx="1168">
                  <c:v>39520</c:v>
                </c:pt>
                <c:pt idx="1169">
                  <c:v>39521</c:v>
                </c:pt>
                <c:pt idx="1170">
                  <c:v>39522</c:v>
                </c:pt>
                <c:pt idx="1171">
                  <c:v>39523</c:v>
                </c:pt>
                <c:pt idx="1172">
                  <c:v>39524</c:v>
                </c:pt>
                <c:pt idx="1173">
                  <c:v>39525</c:v>
                </c:pt>
                <c:pt idx="1174">
                  <c:v>39526</c:v>
                </c:pt>
                <c:pt idx="1175">
                  <c:v>39527</c:v>
                </c:pt>
                <c:pt idx="1176">
                  <c:v>39528</c:v>
                </c:pt>
                <c:pt idx="1177">
                  <c:v>39529</c:v>
                </c:pt>
                <c:pt idx="1178">
                  <c:v>39530</c:v>
                </c:pt>
                <c:pt idx="1179">
                  <c:v>39531</c:v>
                </c:pt>
                <c:pt idx="1180">
                  <c:v>39532</c:v>
                </c:pt>
                <c:pt idx="1181">
                  <c:v>39533</c:v>
                </c:pt>
                <c:pt idx="1182">
                  <c:v>39534</c:v>
                </c:pt>
                <c:pt idx="1183">
                  <c:v>39535</c:v>
                </c:pt>
                <c:pt idx="1184">
                  <c:v>39536</c:v>
                </c:pt>
                <c:pt idx="1185">
                  <c:v>39537</c:v>
                </c:pt>
                <c:pt idx="1186">
                  <c:v>39538</c:v>
                </c:pt>
                <c:pt idx="1187">
                  <c:v>39539</c:v>
                </c:pt>
                <c:pt idx="1188">
                  <c:v>39540</c:v>
                </c:pt>
                <c:pt idx="1189">
                  <c:v>39541</c:v>
                </c:pt>
                <c:pt idx="1190">
                  <c:v>39542</c:v>
                </c:pt>
                <c:pt idx="1191">
                  <c:v>39543</c:v>
                </c:pt>
                <c:pt idx="1192">
                  <c:v>39544</c:v>
                </c:pt>
                <c:pt idx="1193">
                  <c:v>39545</c:v>
                </c:pt>
                <c:pt idx="1194">
                  <c:v>39546</c:v>
                </c:pt>
                <c:pt idx="1195">
                  <c:v>39547</c:v>
                </c:pt>
                <c:pt idx="1196">
                  <c:v>39548</c:v>
                </c:pt>
                <c:pt idx="1197">
                  <c:v>39549</c:v>
                </c:pt>
                <c:pt idx="1198">
                  <c:v>39550</c:v>
                </c:pt>
                <c:pt idx="1199">
                  <c:v>39551</c:v>
                </c:pt>
                <c:pt idx="1200">
                  <c:v>39552</c:v>
                </c:pt>
                <c:pt idx="1201">
                  <c:v>39553</c:v>
                </c:pt>
                <c:pt idx="1202">
                  <c:v>39554</c:v>
                </c:pt>
                <c:pt idx="1203">
                  <c:v>39555</c:v>
                </c:pt>
                <c:pt idx="1204">
                  <c:v>39556</c:v>
                </c:pt>
                <c:pt idx="1205">
                  <c:v>39557</c:v>
                </c:pt>
                <c:pt idx="1206">
                  <c:v>39558</c:v>
                </c:pt>
                <c:pt idx="1207">
                  <c:v>39559</c:v>
                </c:pt>
                <c:pt idx="1208">
                  <c:v>39560</c:v>
                </c:pt>
                <c:pt idx="1209">
                  <c:v>39561</c:v>
                </c:pt>
                <c:pt idx="1210">
                  <c:v>39562</c:v>
                </c:pt>
                <c:pt idx="1211">
                  <c:v>39563</c:v>
                </c:pt>
                <c:pt idx="1212">
                  <c:v>39564</c:v>
                </c:pt>
                <c:pt idx="1213">
                  <c:v>39565</c:v>
                </c:pt>
                <c:pt idx="1214">
                  <c:v>39566</c:v>
                </c:pt>
                <c:pt idx="1215">
                  <c:v>39567</c:v>
                </c:pt>
                <c:pt idx="1216">
                  <c:v>39568</c:v>
                </c:pt>
                <c:pt idx="1217">
                  <c:v>39569</c:v>
                </c:pt>
                <c:pt idx="1218">
                  <c:v>39570</c:v>
                </c:pt>
                <c:pt idx="1219">
                  <c:v>39571</c:v>
                </c:pt>
                <c:pt idx="1220">
                  <c:v>39572</c:v>
                </c:pt>
                <c:pt idx="1221">
                  <c:v>39573</c:v>
                </c:pt>
                <c:pt idx="1222">
                  <c:v>39574</c:v>
                </c:pt>
                <c:pt idx="1223">
                  <c:v>39575</c:v>
                </c:pt>
                <c:pt idx="1224">
                  <c:v>39576</c:v>
                </c:pt>
                <c:pt idx="1225">
                  <c:v>39577</c:v>
                </c:pt>
                <c:pt idx="1226">
                  <c:v>39578</c:v>
                </c:pt>
                <c:pt idx="1227">
                  <c:v>39579</c:v>
                </c:pt>
                <c:pt idx="1228">
                  <c:v>39580</c:v>
                </c:pt>
                <c:pt idx="1229">
                  <c:v>39581</c:v>
                </c:pt>
                <c:pt idx="1230">
                  <c:v>39582</c:v>
                </c:pt>
                <c:pt idx="1231">
                  <c:v>39583</c:v>
                </c:pt>
                <c:pt idx="1232">
                  <c:v>39584</c:v>
                </c:pt>
                <c:pt idx="1233">
                  <c:v>39585</c:v>
                </c:pt>
                <c:pt idx="1234">
                  <c:v>39586</c:v>
                </c:pt>
                <c:pt idx="1235">
                  <c:v>39587</c:v>
                </c:pt>
                <c:pt idx="1236">
                  <c:v>39588</c:v>
                </c:pt>
                <c:pt idx="1237">
                  <c:v>39589</c:v>
                </c:pt>
                <c:pt idx="1238">
                  <c:v>39590</c:v>
                </c:pt>
                <c:pt idx="1239">
                  <c:v>39591</c:v>
                </c:pt>
                <c:pt idx="1240">
                  <c:v>39592</c:v>
                </c:pt>
                <c:pt idx="1241">
                  <c:v>39593</c:v>
                </c:pt>
                <c:pt idx="1242">
                  <c:v>39594</c:v>
                </c:pt>
                <c:pt idx="1243">
                  <c:v>39595</c:v>
                </c:pt>
                <c:pt idx="1244">
                  <c:v>39596</c:v>
                </c:pt>
                <c:pt idx="1245">
                  <c:v>39597</c:v>
                </c:pt>
                <c:pt idx="1246">
                  <c:v>39598</c:v>
                </c:pt>
                <c:pt idx="1247">
                  <c:v>39599</c:v>
                </c:pt>
                <c:pt idx="1248">
                  <c:v>39600</c:v>
                </c:pt>
                <c:pt idx="1249">
                  <c:v>39601</c:v>
                </c:pt>
                <c:pt idx="1250">
                  <c:v>39602</c:v>
                </c:pt>
                <c:pt idx="1251">
                  <c:v>39603</c:v>
                </c:pt>
                <c:pt idx="1252">
                  <c:v>39604</c:v>
                </c:pt>
                <c:pt idx="1253">
                  <c:v>39605</c:v>
                </c:pt>
                <c:pt idx="1254">
                  <c:v>39606</c:v>
                </c:pt>
                <c:pt idx="1255">
                  <c:v>39607</c:v>
                </c:pt>
                <c:pt idx="1256">
                  <c:v>39608</c:v>
                </c:pt>
                <c:pt idx="1257">
                  <c:v>39609</c:v>
                </c:pt>
                <c:pt idx="1258">
                  <c:v>39610</c:v>
                </c:pt>
                <c:pt idx="1259">
                  <c:v>39611</c:v>
                </c:pt>
                <c:pt idx="1260">
                  <c:v>39612</c:v>
                </c:pt>
                <c:pt idx="1261">
                  <c:v>39613</c:v>
                </c:pt>
                <c:pt idx="1262">
                  <c:v>39614</c:v>
                </c:pt>
                <c:pt idx="1263">
                  <c:v>39615</c:v>
                </c:pt>
                <c:pt idx="1264">
                  <c:v>39616</c:v>
                </c:pt>
                <c:pt idx="1265">
                  <c:v>39617</c:v>
                </c:pt>
                <c:pt idx="1266">
                  <c:v>39618</c:v>
                </c:pt>
                <c:pt idx="1267">
                  <c:v>39619</c:v>
                </c:pt>
                <c:pt idx="1268">
                  <c:v>39620</c:v>
                </c:pt>
                <c:pt idx="1269">
                  <c:v>39621</c:v>
                </c:pt>
                <c:pt idx="1270">
                  <c:v>39622</c:v>
                </c:pt>
                <c:pt idx="1271">
                  <c:v>39623</c:v>
                </c:pt>
                <c:pt idx="1272">
                  <c:v>39624</c:v>
                </c:pt>
                <c:pt idx="1273">
                  <c:v>39625</c:v>
                </c:pt>
                <c:pt idx="1274">
                  <c:v>39626</c:v>
                </c:pt>
                <c:pt idx="1275">
                  <c:v>39627</c:v>
                </c:pt>
                <c:pt idx="1276">
                  <c:v>39628</c:v>
                </c:pt>
                <c:pt idx="1277">
                  <c:v>39629</c:v>
                </c:pt>
                <c:pt idx="1278">
                  <c:v>39630</c:v>
                </c:pt>
                <c:pt idx="1279">
                  <c:v>39631</c:v>
                </c:pt>
                <c:pt idx="1280">
                  <c:v>39632</c:v>
                </c:pt>
                <c:pt idx="1281">
                  <c:v>39633</c:v>
                </c:pt>
                <c:pt idx="1282">
                  <c:v>39634</c:v>
                </c:pt>
                <c:pt idx="1283">
                  <c:v>39635</c:v>
                </c:pt>
                <c:pt idx="1284">
                  <c:v>39636</c:v>
                </c:pt>
                <c:pt idx="1285">
                  <c:v>39637</c:v>
                </c:pt>
                <c:pt idx="1286">
                  <c:v>39638</c:v>
                </c:pt>
                <c:pt idx="1287">
                  <c:v>39639</c:v>
                </c:pt>
                <c:pt idx="1288">
                  <c:v>39640</c:v>
                </c:pt>
                <c:pt idx="1289">
                  <c:v>39641</c:v>
                </c:pt>
                <c:pt idx="1290">
                  <c:v>39642</c:v>
                </c:pt>
                <c:pt idx="1291">
                  <c:v>39643</c:v>
                </c:pt>
                <c:pt idx="1292">
                  <c:v>39644</c:v>
                </c:pt>
                <c:pt idx="1293">
                  <c:v>39645</c:v>
                </c:pt>
                <c:pt idx="1294">
                  <c:v>39646</c:v>
                </c:pt>
                <c:pt idx="1295">
                  <c:v>39647</c:v>
                </c:pt>
                <c:pt idx="1296">
                  <c:v>39648</c:v>
                </c:pt>
                <c:pt idx="1297">
                  <c:v>39649</c:v>
                </c:pt>
                <c:pt idx="1298">
                  <c:v>39650</c:v>
                </c:pt>
                <c:pt idx="1299">
                  <c:v>39651</c:v>
                </c:pt>
                <c:pt idx="1300">
                  <c:v>39652</c:v>
                </c:pt>
                <c:pt idx="1301">
                  <c:v>39653</c:v>
                </c:pt>
                <c:pt idx="1302">
                  <c:v>39654</c:v>
                </c:pt>
                <c:pt idx="1303">
                  <c:v>39655</c:v>
                </c:pt>
                <c:pt idx="1304">
                  <c:v>39656</c:v>
                </c:pt>
                <c:pt idx="1305">
                  <c:v>39657</c:v>
                </c:pt>
                <c:pt idx="1306">
                  <c:v>39658</c:v>
                </c:pt>
                <c:pt idx="1307">
                  <c:v>39659</c:v>
                </c:pt>
                <c:pt idx="1308">
                  <c:v>39660</c:v>
                </c:pt>
                <c:pt idx="1309">
                  <c:v>39661</c:v>
                </c:pt>
                <c:pt idx="1310">
                  <c:v>39662</c:v>
                </c:pt>
                <c:pt idx="1311">
                  <c:v>39663</c:v>
                </c:pt>
                <c:pt idx="1312">
                  <c:v>39664</c:v>
                </c:pt>
                <c:pt idx="1313">
                  <c:v>39665</c:v>
                </c:pt>
                <c:pt idx="1314">
                  <c:v>39666</c:v>
                </c:pt>
                <c:pt idx="1315">
                  <c:v>39667</c:v>
                </c:pt>
                <c:pt idx="1316">
                  <c:v>39668</c:v>
                </c:pt>
                <c:pt idx="1317">
                  <c:v>39669</c:v>
                </c:pt>
                <c:pt idx="1318">
                  <c:v>39670</c:v>
                </c:pt>
                <c:pt idx="1319">
                  <c:v>39671</c:v>
                </c:pt>
                <c:pt idx="1320">
                  <c:v>39672</c:v>
                </c:pt>
                <c:pt idx="1321">
                  <c:v>39673</c:v>
                </c:pt>
                <c:pt idx="1322">
                  <c:v>39674</c:v>
                </c:pt>
                <c:pt idx="1323">
                  <c:v>39675</c:v>
                </c:pt>
                <c:pt idx="1324">
                  <c:v>39676</c:v>
                </c:pt>
                <c:pt idx="1325">
                  <c:v>39677</c:v>
                </c:pt>
                <c:pt idx="1326">
                  <c:v>39678</c:v>
                </c:pt>
                <c:pt idx="1327">
                  <c:v>39679</c:v>
                </c:pt>
                <c:pt idx="1328">
                  <c:v>39680</c:v>
                </c:pt>
                <c:pt idx="1329">
                  <c:v>39681</c:v>
                </c:pt>
                <c:pt idx="1330">
                  <c:v>39682</c:v>
                </c:pt>
                <c:pt idx="1331">
                  <c:v>39683</c:v>
                </c:pt>
                <c:pt idx="1332">
                  <c:v>39684</c:v>
                </c:pt>
                <c:pt idx="1333">
                  <c:v>39685</c:v>
                </c:pt>
                <c:pt idx="1334">
                  <c:v>39686</c:v>
                </c:pt>
                <c:pt idx="1335">
                  <c:v>39687</c:v>
                </c:pt>
                <c:pt idx="1336">
                  <c:v>39688</c:v>
                </c:pt>
                <c:pt idx="1337">
                  <c:v>39689</c:v>
                </c:pt>
                <c:pt idx="1338">
                  <c:v>39690</c:v>
                </c:pt>
                <c:pt idx="1339">
                  <c:v>39691</c:v>
                </c:pt>
                <c:pt idx="1340">
                  <c:v>39692</c:v>
                </c:pt>
                <c:pt idx="1341">
                  <c:v>39693</c:v>
                </c:pt>
                <c:pt idx="1342">
                  <c:v>39694</c:v>
                </c:pt>
                <c:pt idx="1343">
                  <c:v>39695</c:v>
                </c:pt>
                <c:pt idx="1344">
                  <c:v>39696</c:v>
                </c:pt>
                <c:pt idx="1345">
                  <c:v>39697</c:v>
                </c:pt>
                <c:pt idx="1346">
                  <c:v>39698</c:v>
                </c:pt>
                <c:pt idx="1347">
                  <c:v>39699</c:v>
                </c:pt>
                <c:pt idx="1348">
                  <c:v>39700</c:v>
                </c:pt>
                <c:pt idx="1349">
                  <c:v>39701</c:v>
                </c:pt>
                <c:pt idx="1350">
                  <c:v>39702</c:v>
                </c:pt>
                <c:pt idx="1351">
                  <c:v>39703</c:v>
                </c:pt>
                <c:pt idx="1352">
                  <c:v>39704</c:v>
                </c:pt>
                <c:pt idx="1353">
                  <c:v>39705</c:v>
                </c:pt>
                <c:pt idx="1354">
                  <c:v>39706</c:v>
                </c:pt>
                <c:pt idx="1355">
                  <c:v>39707</c:v>
                </c:pt>
                <c:pt idx="1356">
                  <c:v>39708</c:v>
                </c:pt>
                <c:pt idx="1357">
                  <c:v>39709</c:v>
                </c:pt>
                <c:pt idx="1358">
                  <c:v>39710</c:v>
                </c:pt>
                <c:pt idx="1359">
                  <c:v>39711</c:v>
                </c:pt>
                <c:pt idx="1360">
                  <c:v>39712</c:v>
                </c:pt>
                <c:pt idx="1361">
                  <c:v>39713</c:v>
                </c:pt>
                <c:pt idx="1362">
                  <c:v>39714</c:v>
                </c:pt>
                <c:pt idx="1363">
                  <c:v>39715</c:v>
                </c:pt>
                <c:pt idx="1364">
                  <c:v>39716</c:v>
                </c:pt>
                <c:pt idx="1365">
                  <c:v>39717</c:v>
                </c:pt>
                <c:pt idx="1366">
                  <c:v>39718</c:v>
                </c:pt>
                <c:pt idx="1367">
                  <c:v>39719</c:v>
                </c:pt>
                <c:pt idx="1368">
                  <c:v>39720</c:v>
                </c:pt>
                <c:pt idx="1369">
                  <c:v>39721</c:v>
                </c:pt>
                <c:pt idx="1370">
                  <c:v>39722</c:v>
                </c:pt>
                <c:pt idx="1371">
                  <c:v>39723</c:v>
                </c:pt>
                <c:pt idx="1372">
                  <c:v>39724</c:v>
                </c:pt>
                <c:pt idx="1373">
                  <c:v>39725</c:v>
                </c:pt>
                <c:pt idx="1374">
                  <c:v>39726</c:v>
                </c:pt>
                <c:pt idx="1375">
                  <c:v>39727</c:v>
                </c:pt>
                <c:pt idx="1376">
                  <c:v>39728</c:v>
                </c:pt>
                <c:pt idx="1377">
                  <c:v>39729</c:v>
                </c:pt>
                <c:pt idx="1378">
                  <c:v>39730</c:v>
                </c:pt>
                <c:pt idx="1379">
                  <c:v>39731</c:v>
                </c:pt>
                <c:pt idx="1380">
                  <c:v>39732</c:v>
                </c:pt>
                <c:pt idx="1381">
                  <c:v>39733</c:v>
                </c:pt>
                <c:pt idx="1382">
                  <c:v>39734</c:v>
                </c:pt>
                <c:pt idx="1383">
                  <c:v>39735</c:v>
                </c:pt>
                <c:pt idx="1384">
                  <c:v>39736</c:v>
                </c:pt>
                <c:pt idx="1385">
                  <c:v>39737</c:v>
                </c:pt>
                <c:pt idx="1386">
                  <c:v>39738</c:v>
                </c:pt>
                <c:pt idx="1387">
                  <c:v>39739</c:v>
                </c:pt>
                <c:pt idx="1388">
                  <c:v>39740</c:v>
                </c:pt>
                <c:pt idx="1389">
                  <c:v>39741</c:v>
                </c:pt>
                <c:pt idx="1390">
                  <c:v>39742</c:v>
                </c:pt>
                <c:pt idx="1391">
                  <c:v>39743</c:v>
                </c:pt>
                <c:pt idx="1392">
                  <c:v>39744</c:v>
                </c:pt>
                <c:pt idx="1393">
                  <c:v>39745</c:v>
                </c:pt>
                <c:pt idx="1394">
                  <c:v>39746</c:v>
                </c:pt>
                <c:pt idx="1395">
                  <c:v>39747</c:v>
                </c:pt>
                <c:pt idx="1396">
                  <c:v>39748</c:v>
                </c:pt>
                <c:pt idx="1397">
                  <c:v>39749</c:v>
                </c:pt>
                <c:pt idx="1398">
                  <c:v>39750</c:v>
                </c:pt>
                <c:pt idx="1399">
                  <c:v>39751</c:v>
                </c:pt>
                <c:pt idx="1400">
                  <c:v>39752</c:v>
                </c:pt>
                <c:pt idx="1401">
                  <c:v>39753</c:v>
                </c:pt>
                <c:pt idx="1402">
                  <c:v>39754</c:v>
                </c:pt>
                <c:pt idx="1403">
                  <c:v>39755</c:v>
                </c:pt>
                <c:pt idx="1404">
                  <c:v>39756</c:v>
                </c:pt>
                <c:pt idx="1405">
                  <c:v>39757</c:v>
                </c:pt>
                <c:pt idx="1406">
                  <c:v>39758</c:v>
                </c:pt>
                <c:pt idx="1407">
                  <c:v>39759</c:v>
                </c:pt>
                <c:pt idx="1408">
                  <c:v>39760</c:v>
                </c:pt>
                <c:pt idx="1409">
                  <c:v>39761</c:v>
                </c:pt>
                <c:pt idx="1410">
                  <c:v>39762</c:v>
                </c:pt>
                <c:pt idx="1411">
                  <c:v>39763</c:v>
                </c:pt>
                <c:pt idx="1412">
                  <c:v>39764</c:v>
                </c:pt>
                <c:pt idx="1413">
                  <c:v>39765</c:v>
                </c:pt>
                <c:pt idx="1414">
                  <c:v>39766</c:v>
                </c:pt>
                <c:pt idx="1415">
                  <c:v>39767</c:v>
                </c:pt>
                <c:pt idx="1416">
                  <c:v>39768</c:v>
                </c:pt>
                <c:pt idx="1417">
                  <c:v>39769</c:v>
                </c:pt>
                <c:pt idx="1418">
                  <c:v>39770</c:v>
                </c:pt>
                <c:pt idx="1419">
                  <c:v>39771</c:v>
                </c:pt>
                <c:pt idx="1420">
                  <c:v>39772</c:v>
                </c:pt>
                <c:pt idx="1421">
                  <c:v>39773</c:v>
                </c:pt>
                <c:pt idx="1422">
                  <c:v>39774</c:v>
                </c:pt>
                <c:pt idx="1423">
                  <c:v>39775</c:v>
                </c:pt>
                <c:pt idx="1424">
                  <c:v>39776</c:v>
                </c:pt>
                <c:pt idx="1425">
                  <c:v>39777</c:v>
                </c:pt>
                <c:pt idx="1426">
                  <c:v>39778</c:v>
                </c:pt>
                <c:pt idx="1427">
                  <c:v>39779</c:v>
                </c:pt>
                <c:pt idx="1428">
                  <c:v>39780</c:v>
                </c:pt>
                <c:pt idx="1429">
                  <c:v>39781</c:v>
                </c:pt>
                <c:pt idx="1430">
                  <c:v>39782</c:v>
                </c:pt>
                <c:pt idx="1431">
                  <c:v>39783</c:v>
                </c:pt>
                <c:pt idx="1432">
                  <c:v>39784</c:v>
                </c:pt>
                <c:pt idx="1433">
                  <c:v>39785</c:v>
                </c:pt>
                <c:pt idx="1434">
                  <c:v>39786</c:v>
                </c:pt>
                <c:pt idx="1435">
                  <c:v>39787</c:v>
                </c:pt>
                <c:pt idx="1436">
                  <c:v>39788</c:v>
                </c:pt>
                <c:pt idx="1437">
                  <c:v>39789</c:v>
                </c:pt>
                <c:pt idx="1438">
                  <c:v>39790</c:v>
                </c:pt>
                <c:pt idx="1439">
                  <c:v>39791</c:v>
                </c:pt>
                <c:pt idx="1440">
                  <c:v>39792</c:v>
                </c:pt>
                <c:pt idx="1441">
                  <c:v>39793</c:v>
                </c:pt>
                <c:pt idx="1442">
                  <c:v>39794</c:v>
                </c:pt>
                <c:pt idx="1443">
                  <c:v>39795</c:v>
                </c:pt>
                <c:pt idx="1444">
                  <c:v>39796</c:v>
                </c:pt>
                <c:pt idx="1445">
                  <c:v>39797</c:v>
                </c:pt>
                <c:pt idx="1446">
                  <c:v>39798</c:v>
                </c:pt>
                <c:pt idx="1447">
                  <c:v>39799</c:v>
                </c:pt>
                <c:pt idx="1448">
                  <c:v>39800</c:v>
                </c:pt>
                <c:pt idx="1449">
                  <c:v>39801</c:v>
                </c:pt>
                <c:pt idx="1450">
                  <c:v>39802</c:v>
                </c:pt>
                <c:pt idx="1451">
                  <c:v>39803</c:v>
                </c:pt>
                <c:pt idx="1452">
                  <c:v>39804</c:v>
                </c:pt>
                <c:pt idx="1453">
                  <c:v>39805</c:v>
                </c:pt>
                <c:pt idx="1454">
                  <c:v>39806</c:v>
                </c:pt>
                <c:pt idx="1455">
                  <c:v>39807</c:v>
                </c:pt>
                <c:pt idx="1456">
                  <c:v>39808</c:v>
                </c:pt>
                <c:pt idx="1457">
                  <c:v>39809</c:v>
                </c:pt>
                <c:pt idx="1458">
                  <c:v>39810</c:v>
                </c:pt>
                <c:pt idx="1459">
                  <c:v>39811</c:v>
                </c:pt>
                <c:pt idx="1460">
                  <c:v>39812</c:v>
                </c:pt>
                <c:pt idx="1461">
                  <c:v>39813</c:v>
                </c:pt>
                <c:pt idx="1462">
                  <c:v>39814</c:v>
                </c:pt>
                <c:pt idx="1463">
                  <c:v>39815</c:v>
                </c:pt>
                <c:pt idx="1464">
                  <c:v>39816</c:v>
                </c:pt>
                <c:pt idx="1465">
                  <c:v>39817</c:v>
                </c:pt>
                <c:pt idx="1466">
                  <c:v>39818</c:v>
                </c:pt>
                <c:pt idx="1467">
                  <c:v>39819</c:v>
                </c:pt>
                <c:pt idx="1468">
                  <c:v>39820</c:v>
                </c:pt>
                <c:pt idx="1469">
                  <c:v>39821</c:v>
                </c:pt>
                <c:pt idx="1470">
                  <c:v>39822</c:v>
                </c:pt>
                <c:pt idx="1471">
                  <c:v>39823</c:v>
                </c:pt>
                <c:pt idx="1472">
                  <c:v>39824</c:v>
                </c:pt>
                <c:pt idx="1473">
                  <c:v>39825</c:v>
                </c:pt>
                <c:pt idx="1474">
                  <c:v>39826</c:v>
                </c:pt>
                <c:pt idx="1475">
                  <c:v>39827</c:v>
                </c:pt>
                <c:pt idx="1476">
                  <c:v>39828</c:v>
                </c:pt>
                <c:pt idx="1477">
                  <c:v>39829</c:v>
                </c:pt>
                <c:pt idx="1478">
                  <c:v>39830</c:v>
                </c:pt>
                <c:pt idx="1479">
                  <c:v>39831</c:v>
                </c:pt>
                <c:pt idx="1480">
                  <c:v>39832</c:v>
                </c:pt>
                <c:pt idx="1481">
                  <c:v>39833</c:v>
                </c:pt>
                <c:pt idx="1482">
                  <c:v>39834</c:v>
                </c:pt>
                <c:pt idx="1483">
                  <c:v>39835</c:v>
                </c:pt>
                <c:pt idx="1484">
                  <c:v>39836</c:v>
                </c:pt>
                <c:pt idx="1485">
                  <c:v>39837</c:v>
                </c:pt>
                <c:pt idx="1486">
                  <c:v>39838</c:v>
                </c:pt>
                <c:pt idx="1487">
                  <c:v>39839</c:v>
                </c:pt>
                <c:pt idx="1488">
                  <c:v>39840</c:v>
                </c:pt>
                <c:pt idx="1489">
                  <c:v>39841</c:v>
                </c:pt>
                <c:pt idx="1490">
                  <c:v>39842</c:v>
                </c:pt>
                <c:pt idx="1491">
                  <c:v>39843</c:v>
                </c:pt>
                <c:pt idx="1492">
                  <c:v>39844</c:v>
                </c:pt>
                <c:pt idx="1493">
                  <c:v>39845</c:v>
                </c:pt>
                <c:pt idx="1494">
                  <c:v>39846</c:v>
                </c:pt>
                <c:pt idx="1495">
                  <c:v>39847</c:v>
                </c:pt>
                <c:pt idx="1496">
                  <c:v>39848</c:v>
                </c:pt>
                <c:pt idx="1497">
                  <c:v>39849</c:v>
                </c:pt>
                <c:pt idx="1498">
                  <c:v>39850</c:v>
                </c:pt>
                <c:pt idx="1499">
                  <c:v>39851</c:v>
                </c:pt>
                <c:pt idx="1500">
                  <c:v>39852</c:v>
                </c:pt>
                <c:pt idx="1501">
                  <c:v>39853</c:v>
                </c:pt>
                <c:pt idx="1502">
                  <c:v>39854</c:v>
                </c:pt>
                <c:pt idx="1503">
                  <c:v>39855</c:v>
                </c:pt>
                <c:pt idx="1504">
                  <c:v>39856</c:v>
                </c:pt>
                <c:pt idx="1505">
                  <c:v>39857</c:v>
                </c:pt>
                <c:pt idx="1506">
                  <c:v>39858</c:v>
                </c:pt>
                <c:pt idx="1507">
                  <c:v>39859</c:v>
                </c:pt>
                <c:pt idx="1508">
                  <c:v>39860</c:v>
                </c:pt>
                <c:pt idx="1509">
                  <c:v>39861</c:v>
                </c:pt>
                <c:pt idx="1510">
                  <c:v>39862</c:v>
                </c:pt>
                <c:pt idx="1511">
                  <c:v>39863</c:v>
                </c:pt>
                <c:pt idx="1512">
                  <c:v>39864</c:v>
                </c:pt>
                <c:pt idx="1513">
                  <c:v>39865</c:v>
                </c:pt>
                <c:pt idx="1514">
                  <c:v>39866</c:v>
                </c:pt>
                <c:pt idx="1515">
                  <c:v>39867</c:v>
                </c:pt>
                <c:pt idx="1516">
                  <c:v>39868</c:v>
                </c:pt>
                <c:pt idx="1517">
                  <c:v>39869</c:v>
                </c:pt>
                <c:pt idx="1518">
                  <c:v>39870</c:v>
                </c:pt>
                <c:pt idx="1519">
                  <c:v>39871</c:v>
                </c:pt>
                <c:pt idx="1520">
                  <c:v>39872</c:v>
                </c:pt>
                <c:pt idx="1521">
                  <c:v>39873</c:v>
                </c:pt>
                <c:pt idx="1522">
                  <c:v>39874</c:v>
                </c:pt>
                <c:pt idx="1523">
                  <c:v>39875</c:v>
                </c:pt>
                <c:pt idx="1524">
                  <c:v>39876</c:v>
                </c:pt>
                <c:pt idx="1525">
                  <c:v>39877</c:v>
                </c:pt>
                <c:pt idx="1526">
                  <c:v>39878</c:v>
                </c:pt>
                <c:pt idx="1527">
                  <c:v>39879</c:v>
                </c:pt>
                <c:pt idx="1528">
                  <c:v>39880</c:v>
                </c:pt>
                <c:pt idx="1529">
                  <c:v>39881</c:v>
                </c:pt>
                <c:pt idx="1530">
                  <c:v>39882</c:v>
                </c:pt>
                <c:pt idx="1531">
                  <c:v>39883</c:v>
                </c:pt>
                <c:pt idx="1532">
                  <c:v>39884</c:v>
                </c:pt>
                <c:pt idx="1533">
                  <c:v>39885</c:v>
                </c:pt>
                <c:pt idx="1534">
                  <c:v>39886</c:v>
                </c:pt>
                <c:pt idx="1535">
                  <c:v>39887</c:v>
                </c:pt>
                <c:pt idx="1536">
                  <c:v>39888</c:v>
                </c:pt>
                <c:pt idx="1537">
                  <c:v>39889</c:v>
                </c:pt>
                <c:pt idx="1538">
                  <c:v>39890</c:v>
                </c:pt>
                <c:pt idx="1539">
                  <c:v>39891</c:v>
                </c:pt>
                <c:pt idx="1540">
                  <c:v>39892</c:v>
                </c:pt>
                <c:pt idx="1541">
                  <c:v>39893</c:v>
                </c:pt>
                <c:pt idx="1542">
                  <c:v>39894</c:v>
                </c:pt>
                <c:pt idx="1543">
                  <c:v>39895</c:v>
                </c:pt>
                <c:pt idx="1544">
                  <c:v>39896</c:v>
                </c:pt>
                <c:pt idx="1545">
                  <c:v>39897</c:v>
                </c:pt>
                <c:pt idx="1546">
                  <c:v>39898</c:v>
                </c:pt>
                <c:pt idx="1547">
                  <c:v>39899</c:v>
                </c:pt>
                <c:pt idx="1548">
                  <c:v>39900</c:v>
                </c:pt>
                <c:pt idx="1549">
                  <c:v>39901</c:v>
                </c:pt>
                <c:pt idx="1550">
                  <c:v>39902</c:v>
                </c:pt>
                <c:pt idx="1551">
                  <c:v>39903</c:v>
                </c:pt>
                <c:pt idx="1552">
                  <c:v>39904</c:v>
                </c:pt>
                <c:pt idx="1553">
                  <c:v>39905</c:v>
                </c:pt>
                <c:pt idx="1554">
                  <c:v>39906</c:v>
                </c:pt>
                <c:pt idx="1555">
                  <c:v>39907</c:v>
                </c:pt>
                <c:pt idx="1556">
                  <c:v>39908</c:v>
                </c:pt>
                <c:pt idx="1557">
                  <c:v>39909</c:v>
                </c:pt>
                <c:pt idx="1558">
                  <c:v>39910</c:v>
                </c:pt>
                <c:pt idx="1559">
                  <c:v>39911</c:v>
                </c:pt>
                <c:pt idx="1560">
                  <c:v>39912</c:v>
                </c:pt>
                <c:pt idx="1561">
                  <c:v>39913</c:v>
                </c:pt>
                <c:pt idx="1562">
                  <c:v>39914</c:v>
                </c:pt>
                <c:pt idx="1563">
                  <c:v>39915</c:v>
                </c:pt>
                <c:pt idx="1564">
                  <c:v>39916</c:v>
                </c:pt>
                <c:pt idx="1565">
                  <c:v>39917</c:v>
                </c:pt>
                <c:pt idx="1566">
                  <c:v>39918</c:v>
                </c:pt>
                <c:pt idx="1567">
                  <c:v>39919</c:v>
                </c:pt>
                <c:pt idx="1568">
                  <c:v>39920</c:v>
                </c:pt>
                <c:pt idx="1569">
                  <c:v>39921</c:v>
                </c:pt>
                <c:pt idx="1570">
                  <c:v>39922</c:v>
                </c:pt>
                <c:pt idx="1571">
                  <c:v>39923</c:v>
                </c:pt>
                <c:pt idx="1572">
                  <c:v>39924</c:v>
                </c:pt>
                <c:pt idx="1573">
                  <c:v>39925</c:v>
                </c:pt>
                <c:pt idx="1574">
                  <c:v>39926</c:v>
                </c:pt>
                <c:pt idx="1575">
                  <c:v>39927</c:v>
                </c:pt>
                <c:pt idx="1576">
                  <c:v>39928</c:v>
                </c:pt>
                <c:pt idx="1577">
                  <c:v>39929</c:v>
                </c:pt>
                <c:pt idx="1578">
                  <c:v>39930</c:v>
                </c:pt>
                <c:pt idx="1579">
                  <c:v>39931</c:v>
                </c:pt>
                <c:pt idx="1580">
                  <c:v>39932</c:v>
                </c:pt>
                <c:pt idx="1581">
                  <c:v>39933</c:v>
                </c:pt>
                <c:pt idx="1582">
                  <c:v>39934</c:v>
                </c:pt>
                <c:pt idx="1583">
                  <c:v>39935</c:v>
                </c:pt>
                <c:pt idx="1584">
                  <c:v>39936</c:v>
                </c:pt>
                <c:pt idx="1585">
                  <c:v>39937</c:v>
                </c:pt>
                <c:pt idx="1586">
                  <c:v>39938</c:v>
                </c:pt>
                <c:pt idx="1587">
                  <c:v>39939</c:v>
                </c:pt>
                <c:pt idx="1588">
                  <c:v>39940</c:v>
                </c:pt>
                <c:pt idx="1589">
                  <c:v>39941</c:v>
                </c:pt>
                <c:pt idx="1590">
                  <c:v>39942</c:v>
                </c:pt>
                <c:pt idx="1591">
                  <c:v>39943</c:v>
                </c:pt>
                <c:pt idx="1592">
                  <c:v>39944</c:v>
                </c:pt>
              </c:numCache>
            </c:numRef>
          </c:xVal>
          <c:yVal>
            <c:numRef>
              <c:f>Sheet1!$B$2:$B$1594</c:f>
              <c:numCache>
                <c:formatCode>#,##0</c:formatCode>
                <c:ptCount val="1593"/>
                <c:pt idx="0">
                  <c:v>152923278</c:v>
                </c:pt>
                <c:pt idx="1">
                  <c:v>133027944</c:v>
                </c:pt>
                <c:pt idx="2">
                  <c:v>154682552</c:v>
                </c:pt>
                <c:pt idx="3">
                  <c:v>166118851</c:v>
                </c:pt>
                <c:pt idx="4">
                  <c:v>174984247</c:v>
                </c:pt>
                <c:pt idx="5">
                  <c:v>174272052</c:v>
                </c:pt>
                <c:pt idx="6">
                  <c:v>164503543</c:v>
                </c:pt>
                <c:pt idx="7">
                  <c:v>167158640</c:v>
                </c:pt>
                <c:pt idx="8">
                  <c:v>150292669</c:v>
                </c:pt>
                <c:pt idx="9">
                  <c:v>151343706</c:v>
                </c:pt>
                <c:pt idx="10">
                  <c:v>165841986</c:v>
                </c:pt>
                <c:pt idx="11">
                  <c:v>192638906</c:v>
                </c:pt>
                <c:pt idx="12">
                  <c:v>189915845</c:v>
                </c:pt>
                <c:pt idx="13">
                  <c:v>180550368</c:v>
                </c:pt>
                <c:pt idx="14">
                  <c:v>168762591</c:v>
                </c:pt>
                <c:pt idx="15">
                  <c:v>144869619</c:v>
                </c:pt>
                <c:pt idx="16">
                  <c:v>145358149</c:v>
                </c:pt>
                <c:pt idx="17">
                  <c:v>159969571</c:v>
                </c:pt>
                <c:pt idx="18">
                  <c:v>164784004</c:v>
                </c:pt>
                <c:pt idx="19">
                  <c:v>175211143</c:v>
                </c:pt>
                <c:pt idx="20">
                  <c:v>177389689</c:v>
                </c:pt>
                <c:pt idx="21">
                  <c:v>186891625</c:v>
                </c:pt>
                <c:pt idx="22">
                  <c:v>181674691</c:v>
                </c:pt>
                <c:pt idx="23">
                  <c:v>164528487</c:v>
                </c:pt>
                <c:pt idx="24">
                  <c:v>208328971</c:v>
                </c:pt>
                <c:pt idx="25">
                  <c:v>201154187</c:v>
                </c:pt>
                <c:pt idx="26">
                  <c:v>219921885</c:v>
                </c:pt>
                <c:pt idx="27">
                  <c:v>220327466</c:v>
                </c:pt>
                <c:pt idx="28">
                  <c:v>206942646</c:v>
                </c:pt>
                <c:pt idx="29">
                  <c:v>186263071</c:v>
                </c:pt>
                <c:pt idx="30">
                  <c:v>194806536</c:v>
                </c:pt>
                <c:pt idx="31">
                  <c:v>197601600</c:v>
                </c:pt>
                <c:pt idx="32">
                  <c:v>213816137</c:v>
                </c:pt>
                <c:pt idx="33">
                  <c:v>185445555</c:v>
                </c:pt>
                <c:pt idx="34">
                  <c:v>169599851</c:v>
                </c:pt>
                <c:pt idx="35">
                  <c:v>178262036</c:v>
                </c:pt>
                <c:pt idx="36">
                  <c:v>176280358</c:v>
                </c:pt>
                <c:pt idx="37">
                  <c:v>177564057</c:v>
                </c:pt>
                <c:pt idx="38">
                  <c:v>180670343</c:v>
                </c:pt>
                <c:pt idx="39">
                  <c:v>176837063</c:v>
                </c:pt>
                <c:pt idx="40">
                  <c:v>180066427</c:v>
                </c:pt>
                <c:pt idx="41">
                  <c:v>189364268</c:v>
                </c:pt>
                <c:pt idx="42">
                  <c:v>194512010</c:v>
                </c:pt>
                <c:pt idx="43">
                  <c:v>180243346</c:v>
                </c:pt>
                <c:pt idx="44">
                  <c:v>162510744</c:v>
                </c:pt>
                <c:pt idx="45">
                  <c:v>162650949</c:v>
                </c:pt>
                <c:pt idx="46">
                  <c:v>188133555</c:v>
                </c:pt>
                <c:pt idx="47">
                  <c:v>196968108</c:v>
                </c:pt>
                <c:pt idx="48">
                  <c:v>198225600</c:v>
                </c:pt>
                <c:pt idx="49">
                  <c:v>186536423</c:v>
                </c:pt>
                <c:pt idx="50">
                  <c:v>155780120</c:v>
                </c:pt>
                <c:pt idx="51">
                  <c:v>146986220</c:v>
                </c:pt>
                <c:pt idx="52">
                  <c:v>157585412</c:v>
                </c:pt>
                <c:pt idx="53">
                  <c:v>161165299</c:v>
                </c:pt>
                <c:pt idx="54">
                  <c:v>151594493</c:v>
                </c:pt>
                <c:pt idx="55">
                  <c:v>157235380</c:v>
                </c:pt>
                <c:pt idx="56">
                  <c:v>151972255</c:v>
                </c:pt>
                <c:pt idx="57">
                  <c:v>135119582</c:v>
                </c:pt>
                <c:pt idx="58">
                  <c:v>129932471</c:v>
                </c:pt>
                <c:pt idx="59">
                  <c:v>141753602</c:v>
                </c:pt>
                <c:pt idx="60">
                  <c:v>144684479</c:v>
                </c:pt>
                <c:pt idx="61">
                  <c:v>151363463</c:v>
                </c:pt>
                <c:pt idx="62">
                  <c:v>153871784</c:v>
                </c:pt>
                <c:pt idx="63">
                  <c:v>154389845</c:v>
                </c:pt>
                <c:pt idx="64">
                  <c:v>154845348</c:v>
                </c:pt>
                <c:pt idx="65">
                  <c:v>148832996</c:v>
                </c:pt>
                <c:pt idx="66">
                  <c:v>168452223</c:v>
                </c:pt>
                <c:pt idx="67">
                  <c:v>179909813</c:v>
                </c:pt>
                <c:pt idx="68">
                  <c:v>169331981</c:v>
                </c:pt>
                <c:pt idx="69">
                  <c:v>166011889</c:v>
                </c:pt>
                <c:pt idx="70">
                  <c:v>163205166</c:v>
                </c:pt>
                <c:pt idx="71">
                  <c:v>151702472</c:v>
                </c:pt>
                <c:pt idx="72">
                  <c:v>163468836</c:v>
                </c:pt>
                <c:pt idx="73">
                  <c:v>165700255</c:v>
                </c:pt>
                <c:pt idx="74">
                  <c:v>166494496</c:v>
                </c:pt>
                <c:pt idx="75">
                  <c:v>169344977</c:v>
                </c:pt>
                <c:pt idx="76">
                  <c:v>165885970</c:v>
                </c:pt>
                <c:pt idx="77">
                  <c:v>162114966</c:v>
                </c:pt>
                <c:pt idx="78">
                  <c:v>156373424</c:v>
                </c:pt>
                <c:pt idx="79">
                  <c:v>152922908</c:v>
                </c:pt>
                <c:pt idx="80">
                  <c:v>155203504</c:v>
                </c:pt>
                <c:pt idx="81">
                  <c:v>160381149</c:v>
                </c:pt>
                <c:pt idx="82">
                  <c:v>162733638</c:v>
                </c:pt>
                <c:pt idx="83">
                  <c:v>163116175</c:v>
                </c:pt>
                <c:pt idx="84">
                  <c:v>143644549</c:v>
                </c:pt>
                <c:pt idx="85">
                  <c:v>140406372</c:v>
                </c:pt>
                <c:pt idx="86">
                  <c:v>156660170</c:v>
                </c:pt>
                <c:pt idx="87">
                  <c:v>166887401</c:v>
                </c:pt>
                <c:pt idx="88">
                  <c:v>159214370</c:v>
                </c:pt>
                <c:pt idx="89">
                  <c:v>161200078</c:v>
                </c:pt>
                <c:pt idx="90">
                  <c:v>152705760</c:v>
                </c:pt>
                <c:pt idx="91">
                  <c:v>159621877</c:v>
                </c:pt>
                <c:pt idx="92">
                  <c:v>155871087</c:v>
                </c:pt>
                <c:pt idx="93">
                  <c:v>141069869</c:v>
                </c:pt>
                <c:pt idx="94">
                  <c:v>162891106</c:v>
                </c:pt>
                <c:pt idx="95">
                  <c:v>173160044</c:v>
                </c:pt>
                <c:pt idx="96">
                  <c:v>156216095</c:v>
                </c:pt>
                <c:pt idx="97">
                  <c:v>162168214</c:v>
                </c:pt>
                <c:pt idx="98">
                  <c:v>161815789</c:v>
                </c:pt>
                <c:pt idx="99">
                  <c:v>161632050</c:v>
                </c:pt>
                <c:pt idx="100">
                  <c:v>156563137</c:v>
                </c:pt>
                <c:pt idx="101">
                  <c:v>161137276</c:v>
                </c:pt>
                <c:pt idx="102">
                  <c:v>189731917</c:v>
                </c:pt>
                <c:pt idx="103">
                  <c:v>194947817</c:v>
                </c:pt>
                <c:pt idx="104">
                  <c:v>191284816</c:v>
                </c:pt>
                <c:pt idx="105">
                  <c:v>169736008</c:v>
                </c:pt>
                <c:pt idx="106">
                  <c:v>106878563</c:v>
                </c:pt>
                <c:pt idx="107">
                  <c:v>123543414</c:v>
                </c:pt>
                <c:pt idx="108">
                  <c:v>135787849</c:v>
                </c:pt>
                <c:pt idx="109">
                  <c:v>163369325</c:v>
                </c:pt>
                <c:pt idx="110">
                  <c:v>154691381</c:v>
                </c:pt>
                <c:pt idx="111">
                  <c:v>194766582</c:v>
                </c:pt>
                <c:pt idx="112">
                  <c:v>231851854</c:v>
                </c:pt>
                <c:pt idx="113">
                  <c:v>218808414</c:v>
                </c:pt>
                <c:pt idx="114">
                  <c:v>200440534</c:v>
                </c:pt>
                <c:pt idx="115">
                  <c:v>208900111</c:v>
                </c:pt>
                <c:pt idx="116">
                  <c:v>202582609</c:v>
                </c:pt>
                <c:pt idx="117">
                  <c:v>190207987</c:v>
                </c:pt>
                <c:pt idx="118">
                  <c:v>218483710</c:v>
                </c:pt>
                <c:pt idx="119">
                  <c:v>212877762</c:v>
                </c:pt>
                <c:pt idx="120">
                  <c:v>182714882</c:v>
                </c:pt>
                <c:pt idx="121">
                  <c:v>183025224</c:v>
                </c:pt>
                <c:pt idx="122">
                  <c:v>185427760</c:v>
                </c:pt>
                <c:pt idx="123">
                  <c:v>234021000</c:v>
                </c:pt>
                <c:pt idx="124">
                  <c:v>293910930</c:v>
                </c:pt>
                <c:pt idx="125">
                  <c:v>298056210</c:v>
                </c:pt>
                <c:pt idx="126">
                  <c:v>282533325</c:v>
                </c:pt>
                <c:pt idx="127">
                  <c:v>253204222</c:v>
                </c:pt>
                <c:pt idx="128">
                  <c:v>237008763</c:v>
                </c:pt>
                <c:pt idx="129">
                  <c:v>258673716</c:v>
                </c:pt>
                <c:pt idx="130">
                  <c:v>233456163</c:v>
                </c:pt>
                <c:pt idx="131">
                  <c:v>221143971</c:v>
                </c:pt>
                <c:pt idx="132">
                  <c:v>208890016</c:v>
                </c:pt>
                <c:pt idx="133">
                  <c:v>197361361</c:v>
                </c:pt>
                <c:pt idx="134">
                  <c:v>191630954</c:v>
                </c:pt>
                <c:pt idx="135">
                  <c:v>215625302</c:v>
                </c:pt>
                <c:pt idx="136">
                  <c:v>257119640</c:v>
                </c:pt>
                <c:pt idx="137">
                  <c:v>340164960</c:v>
                </c:pt>
                <c:pt idx="138">
                  <c:v>314375693</c:v>
                </c:pt>
                <c:pt idx="139">
                  <c:v>305850722</c:v>
                </c:pt>
                <c:pt idx="140">
                  <c:v>327076431</c:v>
                </c:pt>
                <c:pt idx="141">
                  <c:v>270375398</c:v>
                </c:pt>
                <c:pt idx="142">
                  <c:v>247238907</c:v>
                </c:pt>
                <c:pt idx="143">
                  <c:v>189496011</c:v>
                </c:pt>
                <c:pt idx="144">
                  <c:v>201991311</c:v>
                </c:pt>
                <c:pt idx="145">
                  <c:v>166096668</c:v>
                </c:pt>
                <c:pt idx="146">
                  <c:v>185701118</c:v>
                </c:pt>
                <c:pt idx="147">
                  <c:v>182960226</c:v>
                </c:pt>
                <c:pt idx="148">
                  <c:v>164852394</c:v>
                </c:pt>
                <c:pt idx="149">
                  <c:v>153175777</c:v>
                </c:pt>
                <c:pt idx="150">
                  <c:v>173144143</c:v>
                </c:pt>
                <c:pt idx="151">
                  <c:v>177585104</c:v>
                </c:pt>
                <c:pt idx="152">
                  <c:v>182114066</c:v>
                </c:pt>
                <c:pt idx="153">
                  <c:v>177861124</c:v>
                </c:pt>
                <c:pt idx="154">
                  <c:v>185219399</c:v>
                </c:pt>
                <c:pt idx="155">
                  <c:v>190331261</c:v>
                </c:pt>
                <c:pt idx="156">
                  <c:v>187434265</c:v>
                </c:pt>
                <c:pt idx="157">
                  <c:v>200703491</c:v>
                </c:pt>
                <c:pt idx="158">
                  <c:v>208867867</c:v>
                </c:pt>
                <c:pt idx="159">
                  <c:v>199093431</c:v>
                </c:pt>
                <c:pt idx="160">
                  <c:v>197394274</c:v>
                </c:pt>
                <c:pt idx="161">
                  <c:v>190601212</c:v>
                </c:pt>
                <c:pt idx="162">
                  <c:v>183680934</c:v>
                </c:pt>
                <c:pt idx="163">
                  <c:v>179319881</c:v>
                </c:pt>
                <c:pt idx="164">
                  <c:v>185377186</c:v>
                </c:pt>
                <c:pt idx="165">
                  <c:v>189399098</c:v>
                </c:pt>
                <c:pt idx="166">
                  <c:v>176564346</c:v>
                </c:pt>
                <c:pt idx="167">
                  <c:v>174253900</c:v>
                </c:pt>
                <c:pt idx="168">
                  <c:v>186502573</c:v>
                </c:pt>
                <c:pt idx="169">
                  <c:v>179014252</c:v>
                </c:pt>
                <c:pt idx="170">
                  <c:v>179673502</c:v>
                </c:pt>
                <c:pt idx="171">
                  <c:v>190442351</c:v>
                </c:pt>
                <c:pt idx="172">
                  <c:v>209968303</c:v>
                </c:pt>
                <c:pt idx="173">
                  <c:v>216828656</c:v>
                </c:pt>
                <c:pt idx="174">
                  <c:v>209119970</c:v>
                </c:pt>
                <c:pt idx="175">
                  <c:v>217850767</c:v>
                </c:pt>
                <c:pt idx="176">
                  <c:v>188909471</c:v>
                </c:pt>
                <c:pt idx="177">
                  <c:v>181971234</c:v>
                </c:pt>
                <c:pt idx="178">
                  <c:v>188363451</c:v>
                </c:pt>
                <c:pt idx="179">
                  <c:v>206221144</c:v>
                </c:pt>
                <c:pt idx="180">
                  <c:v>210501807</c:v>
                </c:pt>
                <c:pt idx="181">
                  <c:v>200325100</c:v>
                </c:pt>
                <c:pt idx="182">
                  <c:v>201881722</c:v>
                </c:pt>
                <c:pt idx="183">
                  <c:v>167051809</c:v>
                </c:pt>
                <c:pt idx="184">
                  <c:v>172139091</c:v>
                </c:pt>
                <c:pt idx="185">
                  <c:v>165639270</c:v>
                </c:pt>
                <c:pt idx="186">
                  <c:v>187245795</c:v>
                </c:pt>
                <c:pt idx="187">
                  <c:v>165049935</c:v>
                </c:pt>
                <c:pt idx="188">
                  <c:v>172641466</c:v>
                </c:pt>
                <c:pt idx="189">
                  <c:v>161358650</c:v>
                </c:pt>
                <c:pt idx="190">
                  <c:v>142548370</c:v>
                </c:pt>
                <c:pt idx="191">
                  <c:v>126551737</c:v>
                </c:pt>
                <c:pt idx="192">
                  <c:v>152882394</c:v>
                </c:pt>
                <c:pt idx="193">
                  <c:v>169043370</c:v>
                </c:pt>
                <c:pt idx="194">
                  <c:v>157243514</c:v>
                </c:pt>
                <c:pt idx="195">
                  <c:v>140635601</c:v>
                </c:pt>
                <c:pt idx="196">
                  <c:v>140841424</c:v>
                </c:pt>
                <c:pt idx="197">
                  <c:v>134486583</c:v>
                </c:pt>
                <c:pt idx="198">
                  <c:v>128849338</c:v>
                </c:pt>
                <c:pt idx="199">
                  <c:v>159000477</c:v>
                </c:pt>
                <c:pt idx="200">
                  <c:v>168498384</c:v>
                </c:pt>
                <c:pt idx="201">
                  <c:v>168433875</c:v>
                </c:pt>
                <c:pt idx="202">
                  <c:v>170354580</c:v>
                </c:pt>
                <c:pt idx="203">
                  <c:v>152803318</c:v>
                </c:pt>
                <c:pt idx="204">
                  <c:v>110276813</c:v>
                </c:pt>
                <c:pt idx="205">
                  <c:v>125944265</c:v>
                </c:pt>
                <c:pt idx="206">
                  <c:v>143357478</c:v>
                </c:pt>
                <c:pt idx="207">
                  <c:v>138169824</c:v>
                </c:pt>
                <c:pt idx="208">
                  <c:v>137022901</c:v>
                </c:pt>
                <c:pt idx="209">
                  <c:v>143508557</c:v>
                </c:pt>
                <c:pt idx="210">
                  <c:v>131750941</c:v>
                </c:pt>
                <c:pt idx="211">
                  <c:v>120814788</c:v>
                </c:pt>
                <c:pt idx="212">
                  <c:v>122387098</c:v>
                </c:pt>
                <c:pt idx="213">
                  <c:v>135141676</c:v>
                </c:pt>
                <c:pt idx="214">
                  <c:v>136068078</c:v>
                </c:pt>
                <c:pt idx="215">
                  <c:v>139380731</c:v>
                </c:pt>
                <c:pt idx="216">
                  <c:v>126679256</c:v>
                </c:pt>
                <c:pt idx="217">
                  <c:v>125207904</c:v>
                </c:pt>
                <c:pt idx="218">
                  <c:v>111330696</c:v>
                </c:pt>
                <c:pt idx="219">
                  <c:v>96120121</c:v>
                </c:pt>
                <c:pt idx="220">
                  <c:v>110633693</c:v>
                </c:pt>
                <c:pt idx="221">
                  <c:v>112748627</c:v>
                </c:pt>
                <c:pt idx="222">
                  <c:v>121059010</c:v>
                </c:pt>
                <c:pt idx="223">
                  <c:v>122002518</c:v>
                </c:pt>
                <c:pt idx="224">
                  <c:v>130383089</c:v>
                </c:pt>
                <c:pt idx="225">
                  <c:v>124058037</c:v>
                </c:pt>
                <c:pt idx="226">
                  <c:v>112267670</c:v>
                </c:pt>
                <c:pt idx="227">
                  <c:v>130891381</c:v>
                </c:pt>
                <c:pt idx="228">
                  <c:v>127227335</c:v>
                </c:pt>
                <c:pt idx="229">
                  <c:v>132232794</c:v>
                </c:pt>
                <c:pt idx="230">
                  <c:v>174060906</c:v>
                </c:pt>
                <c:pt idx="231">
                  <c:v>144822875</c:v>
                </c:pt>
                <c:pt idx="232">
                  <c:v>122631337</c:v>
                </c:pt>
                <c:pt idx="233">
                  <c:v>159886634</c:v>
                </c:pt>
                <c:pt idx="234">
                  <c:v>196502811</c:v>
                </c:pt>
                <c:pt idx="235">
                  <c:v>161394372</c:v>
                </c:pt>
                <c:pt idx="236">
                  <c:v>161097614</c:v>
                </c:pt>
                <c:pt idx="237">
                  <c:v>131532276</c:v>
                </c:pt>
                <c:pt idx="238">
                  <c:v>122952322</c:v>
                </c:pt>
                <c:pt idx="239">
                  <c:v>96119679</c:v>
                </c:pt>
                <c:pt idx="240">
                  <c:v>102095071</c:v>
                </c:pt>
                <c:pt idx="241">
                  <c:v>128822097</c:v>
                </c:pt>
                <c:pt idx="242">
                  <c:v>125853718</c:v>
                </c:pt>
                <c:pt idx="243">
                  <c:v>142614305</c:v>
                </c:pt>
                <c:pt idx="244">
                  <c:v>113556164</c:v>
                </c:pt>
                <c:pt idx="245">
                  <c:v>120370317</c:v>
                </c:pt>
                <c:pt idx="246">
                  <c:v>111002639</c:v>
                </c:pt>
                <c:pt idx="247">
                  <c:v>135117929</c:v>
                </c:pt>
                <c:pt idx="248">
                  <c:v>138015968</c:v>
                </c:pt>
                <c:pt idx="249">
                  <c:v>128402643</c:v>
                </c:pt>
                <c:pt idx="250">
                  <c:v>130495894</c:v>
                </c:pt>
                <c:pt idx="251">
                  <c:v>155672328</c:v>
                </c:pt>
                <c:pt idx="252">
                  <c:v>149596126</c:v>
                </c:pt>
                <c:pt idx="253">
                  <c:v>106131545</c:v>
                </c:pt>
                <c:pt idx="254">
                  <c:v>107306228</c:v>
                </c:pt>
                <c:pt idx="255">
                  <c:v>112184275</c:v>
                </c:pt>
                <c:pt idx="256">
                  <c:v>111689609</c:v>
                </c:pt>
                <c:pt idx="257">
                  <c:v>127791421</c:v>
                </c:pt>
                <c:pt idx="258">
                  <c:v>136142358</c:v>
                </c:pt>
                <c:pt idx="259">
                  <c:v>148892969</c:v>
                </c:pt>
                <c:pt idx="260">
                  <c:v>123847748</c:v>
                </c:pt>
                <c:pt idx="261">
                  <c:v>121564768</c:v>
                </c:pt>
                <c:pt idx="262">
                  <c:v>159707942</c:v>
                </c:pt>
                <c:pt idx="263">
                  <c:v>150422526</c:v>
                </c:pt>
                <c:pt idx="264">
                  <c:v>156833926</c:v>
                </c:pt>
                <c:pt idx="265">
                  <c:v>138739331</c:v>
                </c:pt>
                <c:pt idx="266">
                  <c:v>106985094</c:v>
                </c:pt>
                <c:pt idx="267">
                  <c:v>101075883</c:v>
                </c:pt>
                <c:pt idx="268">
                  <c:v>101589367</c:v>
                </c:pt>
                <c:pt idx="269">
                  <c:v>124077895</c:v>
                </c:pt>
                <c:pt idx="270">
                  <c:v>127895036</c:v>
                </c:pt>
                <c:pt idx="271">
                  <c:v>115667986</c:v>
                </c:pt>
                <c:pt idx="272">
                  <c:v>130951930</c:v>
                </c:pt>
                <c:pt idx="273">
                  <c:v>128561243</c:v>
                </c:pt>
                <c:pt idx="274">
                  <c:v>96400813</c:v>
                </c:pt>
                <c:pt idx="275">
                  <c:v>95263707</c:v>
                </c:pt>
                <c:pt idx="276">
                  <c:v>124495598</c:v>
                </c:pt>
                <c:pt idx="277">
                  <c:v>134440376</c:v>
                </c:pt>
                <c:pt idx="278">
                  <c:v>128001241</c:v>
                </c:pt>
                <c:pt idx="279">
                  <c:v>143641462</c:v>
                </c:pt>
                <c:pt idx="280">
                  <c:v>145313820</c:v>
                </c:pt>
                <c:pt idx="281">
                  <c:v>140933134</c:v>
                </c:pt>
                <c:pt idx="282">
                  <c:v>133703822</c:v>
                </c:pt>
                <c:pt idx="283">
                  <c:v>151020935</c:v>
                </c:pt>
                <c:pt idx="284">
                  <c:v>140241906</c:v>
                </c:pt>
                <c:pt idx="285">
                  <c:v>134092627</c:v>
                </c:pt>
                <c:pt idx="286">
                  <c:v>136413586</c:v>
                </c:pt>
                <c:pt idx="287">
                  <c:v>148474687</c:v>
                </c:pt>
                <c:pt idx="288">
                  <c:v>137230344</c:v>
                </c:pt>
                <c:pt idx="289">
                  <c:v>148823101</c:v>
                </c:pt>
                <c:pt idx="290">
                  <c:v>159050833</c:v>
                </c:pt>
                <c:pt idx="291">
                  <c:v>160663689</c:v>
                </c:pt>
                <c:pt idx="292">
                  <c:v>172473745</c:v>
                </c:pt>
                <c:pt idx="293">
                  <c:v>156899121</c:v>
                </c:pt>
                <c:pt idx="294">
                  <c:v>150951083</c:v>
                </c:pt>
                <c:pt idx="295">
                  <c:v>132104767</c:v>
                </c:pt>
                <c:pt idx="296">
                  <c:v>130666620</c:v>
                </c:pt>
                <c:pt idx="297">
                  <c:v>153058238</c:v>
                </c:pt>
                <c:pt idx="298">
                  <c:v>154173865</c:v>
                </c:pt>
                <c:pt idx="299">
                  <c:v>169738743</c:v>
                </c:pt>
                <c:pt idx="300">
                  <c:v>164123074</c:v>
                </c:pt>
                <c:pt idx="301">
                  <c:v>155399183</c:v>
                </c:pt>
                <c:pt idx="302">
                  <c:v>139604954</c:v>
                </c:pt>
                <c:pt idx="303">
                  <c:v>126777439</c:v>
                </c:pt>
                <c:pt idx="304">
                  <c:v>157648869</c:v>
                </c:pt>
                <c:pt idx="305">
                  <c:v>178688945</c:v>
                </c:pt>
                <c:pt idx="306">
                  <c:v>184884803</c:v>
                </c:pt>
                <c:pt idx="307">
                  <c:v>189889068</c:v>
                </c:pt>
                <c:pt idx="308">
                  <c:v>165590561</c:v>
                </c:pt>
                <c:pt idx="309">
                  <c:v>141677622</c:v>
                </c:pt>
                <c:pt idx="310">
                  <c:v>148184474</c:v>
                </c:pt>
                <c:pt idx="311">
                  <c:v>167735925</c:v>
                </c:pt>
                <c:pt idx="312">
                  <c:v>176249707</c:v>
                </c:pt>
                <c:pt idx="313">
                  <c:v>163182980</c:v>
                </c:pt>
                <c:pt idx="314">
                  <c:v>180984848</c:v>
                </c:pt>
                <c:pt idx="315">
                  <c:v>173865011</c:v>
                </c:pt>
                <c:pt idx="316">
                  <c:v>155023511</c:v>
                </c:pt>
                <c:pt idx="317">
                  <c:v>165962740</c:v>
                </c:pt>
                <c:pt idx="318">
                  <c:v>190846667</c:v>
                </c:pt>
                <c:pt idx="319">
                  <c:v>184228184</c:v>
                </c:pt>
                <c:pt idx="320">
                  <c:v>178680976</c:v>
                </c:pt>
                <c:pt idx="321">
                  <c:v>169354223</c:v>
                </c:pt>
                <c:pt idx="322">
                  <c:v>161793601</c:v>
                </c:pt>
                <c:pt idx="323">
                  <c:v>152115100</c:v>
                </c:pt>
                <c:pt idx="324">
                  <c:v>143198090</c:v>
                </c:pt>
                <c:pt idx="325">
                  <c:v>209824636</c:v>
                </c:pt>
                <c:pt idx="326">
                  <c:v>462507201</c:v>
                </c:pt>
                <c:pt idx="327">
                  <c:v>486569343</c:v>
                </c:pt>
                <c:pt idx="328">
                  <c:v>450158559</c:v>
                </c:pt>
                <c:pt idx="329">
                  <c:v>448002618</c:v>
                </c:pt>
                <c:pt idx="330">
                  <c:v>437571242</c:v>
                </c:pt>
                <c:pt idx="331">
                  <c:v>417463342</c:v>
                </c:pt>
                <c:pt idx="332">
                  <c:v>499750625</c:v>
                </c:pt>
                <c:pt idx="333">
                  <c:v>495296284</c:v>
                </c:pt>
                <c:pt idx="334">
                  <c:v>487515572</c:v>
                </c:pt>
                <c:pt idx="335">
                  <c:v>390211174</c:v>
                </c:pt>
                <c:pt idx="336">
                  <c:v>487470779</c:v>
                </c:pt>
                <c:pt idx="337">
                  <c:v>447165880</c:v>
                </c:pt>
                <c:pt idx="338">
                  <c:v>432182636</c:v>
                </c:pt>
                <c:pt idx="339">
                  <c:v>514764704</c:v>
                </c:pt>
                <c:pt idx="340">
                  <c:v>515983875</c:v>
                </c:pt>
                <c:pt idx="341">
                  <c:v>497322080</c:v>
                </c:pt>
                <c:pt idx="342">
                  <c:v>513858620</c:v>
                </c:pt>
                <c:pt idx="343">
                  <c:v>521693225</c:v>
                </c:pt>
                <c:pt idx="344">
                  <c:v>455854124</c:v>
                </c:pt>
                <c:pt idx="345">
                  <c:v>453032543</c:v>
                </c:pt>
                <c:pt idx="346">
                  <c:v>538005975</c:v>
                </c:pt>
                <c:pt idx="347">
                  <c:v>549218193</c:v>
                </c:pt>
                <c:pt idx="348">
                  <c:v>566264570</c:v>
                </c:pt>
                <c:pt idx="349">
                  <c:v>551352313</c:v>
                </c:pt>
                <c:pt idx="350">
                  <c:v>531211244</c:v>
                </c:pt>
                <c:pt idx="351">
                  <c:v>451477156</c:v>
                </c:pt>
                <c:pt idx="352">
                  <c:v>406807626</c:v>
                </c:pt>
                <c:pt idx="353">
                  <c:v>481804169</c:v>
                </c:pt>
                <c:pt idx="354">
                  <c:v>540041103</c:v>
                </c:pt>
                <c:pt idx="355">
                  <c:v>509752803</c:v>
                </c:pt>
                <c:pt idx="356">
                  <c:v>515822606</c:v>
                </c:pt>
                <c:pt idx="357">
                  <c:v>434768226</c:v>
                </c:pt>
                <c:pt idx="358">
                  <c:v>397536246</c:v>
                </c:pt>
                <c:pt idx="359">
                  <c:v>366412699</c:v>
                </c:pt>
                <c:pt idx="360">
                  <c:v>418205106</c:v>
                </c:pt>
                <c:pt idx="361">
                  <c:v>472752436</c:v>
                </c:pt>
                <c:pt idx="362">
                  <c:v>497046004</c:v>
                </c:pt>
                <c:pt idx="363">
                  <c:v>493264472</c:v>
                </c:pt>
                <c:pt idx="364">
                  <c:v>472295196</c:v>
                </c:pt>
                <c:pt idx="365">
                  <c:v>403364099</c:v>
                </c:pt>
                <c:pt idx="366">
                  <c:v>371484964</c:v>
                </c:pt>
                <c:pt idx="367">
                  <c:v>459352801</c:v>
                </c:pt>
                <c:pt idx="368">
                  <c:v>494924834</c:v>
                </c:pt>
                <c:pt idx="369">
                  <c:v>501960041</c:v>
                </c:pt>
                <c:pt idx="370">
                  <c:v>492954427</c:v>
                </c:pt>
                <c:pt idx="371">
                  <c:v>225619302</c:v>
                </c:pt>
                <c:pt idx="372">
                  <c:v>180021878</c:v>
                </c:pt>
                <c:pt idx="373">
                  <c:v>195261011</c:v>
                </c:pt>
                <c:pt idx="374">
                  <c:v>241342761</c:v>
                </c:pt>
                <c:pt idx="375">
                  <c:v>225175359</c:v>
                </c:pt>
                <c:pt idx="376">
                  <c:v>237410668</c:v>
                </c:pt>
                <c:pt idx="377">
                  <c:v>237735166</c:v>
                </c:pt>
                <c:pt idx="378">
                  <c:v>240843473</c:v>
                </c:pt>
                <c:pt idx="379">
                  <c:v>204088238</c:v>
                </c:pt>
                <c:pt idx="380">
                  <c:v>213939236</c:v>
                </c:pt>
                <c:pt idx="381">
                  <c:v>233701313</c:v>
                </c:pt>
                <c:pt idx="382">
                  <c:v>227647945</c:v>
                </c:pt>
                <c:pt idx="383">
                  <c:v>241654755</c:v>
                </c:pt>
                <c:pt idx="384">
                  <c:v>240054362</c:v>
                </c:pt>
                <c:pt idx="385">
                  <c:v>242050741</c:v>
                </c:pt>
                <c:pt idx="386">
                  <c:v>221405886</c:v>
                </c:pt>
                <c:pt idx="387">
                  <c:v>193852430</c:v>
                </c:pt>
                <c:pt idx="388">
                  <c:v>216259135</c:v>
                </c:pt>
                <c:pt idx="389">
                  <c:v>230182690</c:v>
                </c:pt>
                <c:pt idx="390">
                  <c:v>240750298</c:v>
                </c:pt>
                <c:pt idx="391">
                  <c:v>246144736</c:v>
                </c:pt>
                <c:pt idx="392">
                  <c:v>234554034</c:v>
                </c:pt>
                <c:pt idx="393">
                  <c:v>203967997</c:v>
                </c:pt>
                <c:pt idx="394">
                  <c:v>209162695</c:v>
                </c:pt>
                <c:pt idx="395">
                  <c:v>244885704</c:v>
                </c:pt>
                <c:pt idx="396">
                  <c:v>241789749</c:v>
                </c:pt>
                <c:pt idx="397">
                  <c:v>249517086</c:v>
                </c:pt>
                <c:pt idx="398">
                  <c:v>257970905</c:v>
                </c:pt>
                <c:pt idx="399">
                  <c:v>253530582</c:v>
                </c:pt>
                <c:pt idx="400">
                  <c:v>233894542</c:v>
                </c:pt>
                <c:pt idx="401">
                  <c:v>230538718</c:v>
                </c:pt>
                <c:pt idx="402">
                  <c:v>243813389</c:v>
                </c:pt>
                <c:pt idx="403">
                  <c:v>269416360</c:v>
                </c:pt>
                <c:pt idx="404">
                  <c:v>263631428</c:v>
                </c:pt>
                <c:pt idx="405">
                  <c:v>274601969</c:v>
                </c:pt>
                <c:pt idx="406">
                  <c:v>240596235</c:v>
                </c:pt>
                <c:pt idx="407">
                  <c:v>189563666</c:v>
                </c:pt>
                <c:pt idx="408">
                  <c:v>205750708</c:v>
                </c:pt>
                <c:pt idx="409">
                  <c:v>251539461</c:v>
                </c:pt>
                <c:pt idx="410">
                  <c:v>263748860</c:v>
                </c:pt>
                <c:pt idx="411">
                  <c:v>237231197</c:v>
                </c:pt>
                <c:pt idx="412">
                  <c:v>260414588</c:v>
                </c:pt>
                <c:pt idx="413">
                  <c:v>267768001</c:v>
                </c:pt>
                <c:pt idx="414">
                  <c:v>237358014</c:v>
                </c:pt>
                <c:pt idx="415">
                  <c:v>214325223</c:v>
                </c:pt>
                <c:pt idx="416">
                  <c:v>225268117</c:v>
                </c:pt>
                <c:pt idx="417">
                  <c:v>226611760</c:v>
                </c:pt>
                <c:pt idx="418">
                  <c:v>221018482</c:v>
                </c:pt>
                <c:pt idx="419">
                  <c:v>214188639</c:v>
                </c:pt>
                <c:pt idx="420">
                  <c:v>225702529</c:v>
                </c:pt>
                <c:pt idx="421">
                  <c:v>205181881</c:v>
                </c:pt>
                <c:pt idx="422">
                  <c:v>219899931</c:v>
                </c:pt>
                <c:pt idx="423">
                  <c:v>236685215</c:v>
                </c:pt>
                <c:pt idx="424">
                  <c:v>238981127</c:v>
                </c:pt>
                <c:pt idx="425">
                  <c:v>239664096</c:v>
                </c:pt>
                <c:pt idx="426">
                  <c:v>230902844</c:v>
                </c:pt>
                <c:pt idx="427">
                  <c:v>228480230</c:v>
                </c:pt>
                <c:pt idx="428">
                  <c:v>225075781</c:v>
                </c:pt>
                <c:pt idx="429">
                  <c:v>216095818</c:v>
                </c:pt>
                <c:pt idx="430">
                  <c:v>230153713</c:v>
                </c:pt>
                <c:pt idx="431">
                  <c:v>238292860</c:v>
                </c:pt>
                <c:pt idx="432">
                  <c:v>247490091</c:v>
                </c:pt>
                <c:pt idx="433">
                  <c:v>242865071</c:v>
                </c:pt>
                <c:pt idx="434">
                  <c:v>218889885</c:v>
                </c:pt>
                <c:pt idx="435">
                  <c:v>214637571</c:v>
                </c:pt>
                <c:pt idx="436">
                  <c:v>217437798</c:v>
                </c:pt>
                <c:pt idx="437">
                  <c:v>213663329</c:v>
                </c:pt>
                <c:pt idx="438">
                  <c:v>215873321</c:v>
                </c:pt>
                <c:pt idx="439">
                  <c:v>205319692</c:v>
                </c:pt>
                <c:pt idx="440">
                  <c:v>197578095</c:v>
                </c:pt>
                <c:pt idx="441">
                  <c:v>212532314</c:v>
                </c:pt>
                <c:pt idx="442">
                  <c:v>179644603</c:v>
                </c:pt>
                <c:pt idx="443">
                  <c:v>175617288</c:v>
                </c:pt>
                <c:pt idx="444">
                  <c:v>190559580</c:v>
                </c:pt>
                <c:pt idx="445">
                  <c:v>196153125</c:v>
                </c:pt>
                <c:pt idx="446">
                  <c:v>200644343</c:v>
                </c:pt>
                <c:pt idx="447">
                  <c:v>186039066</c:v>
                </c:pt>
                <c:pt idx="448">
                  <c:v>188292726</c:v>
                </c:pt>
                <c:pt idx="449">
                  <c:v>166594590</c:v>
                </c:pt>
                <c:pt idx="450">
                  <c:v>167664189</c:v>
                </c:pt>
                <c:pt idx="451">
                  <c:v>197475231</c:v>
                </c:pt>
                <c:pt idx="452">
                  <c:v>195623855</c:v>
                </c:pt>
                <c:pt idx="453">
                  <c:v>201855409</c:v>
                </c:pt>
                <c:pt idx="454">
                  <c:v>202502505</c:v>
                </c:pt>
                <c:pt idx="455">
                  <c:v>184726444</c:v>
                </c:pt>
                <c:pt idx="456">
                  <c:v>172631496</c:v>
                </c:pt>
                <c:pt idx="457">
                  <c:v>186124664</c:v>
                </c:pt>
                <c:pt idx="458">
                  <c:v>205790171</c:v>
                </c:pt>
                <c:pt idx="459">
                  <c:v>219901800</c:v>
                </c:pt>
                <c:pt idx="460">
                  <c:v>185552427</c:v>
                </c:pt>
                <c:pt idx="461">
                  <c:v>199396116</c:v>
                </c:pt>
                <c:pt idx="462">
                  <c:v>181166810</c:v>
                </c:pt>
                <c:pt idx="463">
                  <c:v>180318590</c:v>
                </c:pt>
                <c:pt idx="464">
                  <c:v>166737493</c:v>
                </c:pt>
                <c:pt idx="465">
                  <c:v>200308746</c:v>
                </c:pt>
                <c:pt idx="466">
                  <c:v>195124279</c:v>
                </c:pt>
                <c:pt idx="467">
                  <c:v>223116151</c:v>
                </c:pt>
                <c:pt idx="468">
                  <c:v>190110923</c:v>
                </c:pt>
                <c:pt idx="469">
                  <c:v>178656328</c:v>
                </c:pt>
                <c:pt idx="470">
                  <c:v>160123269</c:v>
                </c:pt>
                <c:pt idx="471">
                  <c:v>165367093</c:v>
                </c:pt>
                <c:pt idx="472">
                  <c:v>172774046</c:v>
                </c:pt>
                <c:pt idx="473">
                  <c:v>194201738</c:v>
                </c:pt>
                <c:pt idx="474">
                  <c:v>207574181</c:v>
                </c:pt>
                <c:pt idx="475">
                  <c:v>192913244</c:v>
                </c:pt>
                <c:pt idx="476">
                  <c:v>188880178</c:v>
                </c:pt>
                <c:pt idx="477">
                  <c:v>171835226</c:v>
                </c:pt>
                <c:pt idx="478">
                  <c:v>169302686</c:v>
                </c:pt>
                <c:pt idx="479">
                  <c:v>200235389</c:v>
                </c:pt>
                <c:pt idx="480">
                  <c:v>201249635</c:v>
                </c:pt>
                <c:pt idx="481">
                  <c:v>197906715</c:v>
                </c:pt>
                <c:pt idx="482">
                  <c:v>189111574</c:v>
                </c:pt>
                <c:pt idx="483">
                  <c:v>202947300</c:v>
                </c:pt>
                <c:pt idx="484">
                  <c:v>191436518</c:v>
                </c:pt>
                <c:pt idx="485">
                  <c:v>187072820</c:v>
                </c:pt>
                <c:pt idx="486">
                  <c:v>207943756</c:v>
                </c:pt>
                <c:pt idx="487">
                  <c:v>215820254</c:v>
                </c:pt>
                <c:pt idx="488">
                  <c:v>219820338</c:v>
                </c:pt>
                <c:pt idx="489">
                  <c:v>220137411</c:v>
                </c:pt>
                <c:pt idx="490">
                  <c:v>215394835</c:v>
                </c:pt>
                <c:pt idx="491">
                  <c:v>209646255</c:v>
                </c:pt>
                <c:pt idx="492">
                  <c:v>177123390</c:v>
                </c:pt>
                <c:pt idx="493">
                  <c:v>231892124</c:v>
                </c:pt>
                <c:pt idx="494">
                  <c:v>204703247</c:v>
                </c:pt>
                <c:pt idx="495">
                  <c:v>220800555</c:v>
                </c:pt>
                <c:pt idx="496">
                  <c:v>228510142</c:v>
                </c:pt>
                <c:pt idx="497">
                  <c:v>229959841</c:v>
                </c:pt>
                <c:pt idx="498">
                  <c:v>207628916</c:v>
                </c:pt>
                <c:pt idx="499">
                  <c:v>230415951</c:v>
                </c:pt>
                <c:pt idx="500">
                  <c:v>242450935</c:v>
                </c:pt>
                <c:pt idx="501">
                  <c:v>219909687</c:v>
                </c:pt>
                <c:pt idx="502">
                  <c:v>235438491</c:v>
                </c:pt>
                <c:pt idx="503">
                  <c:v>227652182</c:v>
                </c:pt>
                <c:pt idx="504">
                  <c:v>235006728</c:v>
                </c:pt>
                <c:pt idx="505">
                  <c:v>214351053</c:v>
                </c:pt>
                <c:pt idx="506">
                  <c:v>274322106</c:v>
                </c:pt>
                <c:pt idx="507">
                  <c:v>263387190</c:v>
                </c:pt>
                <c:pt idx="508">
                  <c:v>298229606</c:v>
                </c:pt>
                <c:pt idx="509">
                  <c:v>238075791</c:v>
                </c:pt>
                <c:pt idx="510">
                  <c:v>271072317</c:v>
                </c:pt>
                <c:pt idx="511">
                  <c:v>266326194</c:v>
                </c:pt>
                <c:pt idx="512">
                  <c:v>254409611</c:v>
                </c:pt>
                <c:pt idx="513">
                  <c:v>261192370</c:v>
                </c:pt>
                <c:pt idx="514">
                  <c:v>267933879</c:v>
                </c:pt>
                <c:pt idx="515">
                  <c:v>305635007</c:v>
                </c:pt>
                <c:pt idx="516">
                  <c:v>321255532</c:v>
                </c:pt>
                <c:pt idx="517">
                  <c:v>320255454</c:v>
                </c:pt>
                <c:pt idx="518">
                  <c:v>295099813</c:v>
                </c:pt>
                <c:pt idx="519">
                  <c:v>269065686</c:v>
                </c:pt>
                <c:pt idx="520">
                  <c:v>275167147</c:v>
                </c:pt>
                <c:pt idx="521">
                  <c:v>320839089</c:v>
                </c:pt>
                <c:pt idx="522">
                  <c:v>315243350</c:v>
                </c:pt>
                <c:pt idx="523">
                  <c:v>355397608</c:v>
                </c:pt>
                <c:pt idx="524">
                  <c:v>362978027</c:v>
                </c:pt>
                <c:pt idx="525">
                  <c:v>535359919</c:v>
                </c:pt>
                <c:pt idx="526">
                  <c:v>450283333</c:v>
                </c:pt>
                <c:pt idx="527">
                  <c:v>267402414</c:v>
                </c:pt>
                <c:pt idx="528">
                  <c:v>311800924</c:v>
                </c:pt>
                <c:pt idx="529">
                  <c:v>317980278</c:v>
                </c:pt>
                <c:pt idx="530">
                  <c:v>317513227</c:v>
                </c:pt>
                <c:pt idx="531">
                  <c:v>312022004</c:v>
                </c:pt>
                <c:pt idx="532">
                  <c:v>276004645</c:v>
                </c:pt>
                <c:pt idx="533">
                  <c:v>258488007</c:v>
                </c:pt>
                <c:pt idx="534">
                  <c:v>265501067</c:v>
                </c:pt>
                <c:pt idx="535">
                  <c:v>290518179</c:v>
                </c:pt>
                <c:pt idx="536">
                  <c:v>272474207</c:v>
                </c:pt>
                <c:pt idx="537">
                  <c:v>336070276</c:v>
                </c:pt>
                <c:pt idx="538">
                  <c:v>314544188</c:v>
                </c:pt>
                <c:pt idx="539">
                  <c:v>319062054</c:v>
                </c:pt>
                <c:pt idx="540">
                  <c:v>294881881</c:v>
                </c:pt>
                <c:pt idx="541">
                  <c:v>282025163</c:v>
                </c:pt>
                <c:pt idx="542">
                  <c:v>300816218</c:v>
                </c:pt>
                <c:pt idx="543">
                  <c:v>285508413</c:v>
                </c:pt>
                <c:pt idx="544">
                  <c:v>316756119</c:v>
                </c:pt>
                <c:pt idx="545">
                  <c:v>273469714</c:v>
                </c:pt>
                <c:pt idx="546">
                  <c:v>258567114</c:v>
                </c:pt>
                <c:pt idx="547">
                  <c:v>208216788</c:v>
                </c:pt>
                <c:pt idx="548">
                  <c:v>240442811</c:v>
                </c:pt>
                <c:pt idx="549">
                  <c:v>269801809</c:v>
                </c:pt>
                <c:pt idx="550">
                  <c:v>264509267</c:v>
                </c:pt>
                <c:pt idx="551">
                  <c:v>287120700</c:v>
                </c:pt>
                <c:pt idx="552">
                  <c:v>245646899</c:v>
                </c:pt>
                <c:pt idx="553">
                  <c:v>299154779</c:v>
                </c:pt>
                <c:pt idx="554">
                  <c:v>221333236</c:v>
                </c:pt>
                <c:pt idx="555">
                  <c:v>219334620</c:v>
                </c:pt>
                <c:pt idx="556">
                  <c:v>260048993</c:v>
                </c:pt>
                <c:pt idx="557">
                  <c:v>244635702</c:v>
                </c:pt>
                <c:pt idx="558">
                  <c:v>245917707</c:v>
                </c:pt>
                <c:pt idx="559">
                  <c:v>246980676</c:v>
                </c:pt>
                <c:pt idx="560">
                  <c:v>236102783</c:v>
                </c:pt>
                <c:pt idx="561">
                  <c:v>219129198</c:v>
                </c:pt>
                <c:pt idx="562">
                  <c:v>225088808</c:v>
                </c:pt>
                <c:pt idx="563">
                  <c:v>263229643</c:v>
                </c:pt>
                <c:pt idx="564">
                  <c:v>283566928</c:v>
                </c:pt>
                <c:pt idx="565">
                  <c:v>276627727</c:v>
                </c:pt>
                <c:pt idx="566">
                  <c:v>274373758</c:v>
                </c:pt>
                <c:pt idx="567">
                  <c:v>278736335</c:v>
                </c:pt>
                <c:pt idx="568">
                  <c:v>246906206</c:v>
                </c:pt>
                <c:pt idx="569">
                  <c:v>219836182</c:v>
                </c:pt>
                <c:pt idx="570">
                  <c:v>261084837</c:v>
                </c:pt>
                <c:pt idx="571">
                  <c:v>285415307</c:v>
                </c:pt>
                <c:pt idx="572">
                  <c:v>290907187</c:v>
                </c:pt>
                <c:pt idx="573">
                  <c:v>263301025</c:v>
                </c:pt>
                <c:pt idx="574">
                  <c:v>266652313</c:v>
                </c:pt>
                <c:pt idx="575">
                  <c:v>264120415</c:v>
                </c:pt>
                <c:pt idx="576">
                  <c:v>219872916</c:v>
                </c:pt>
                <c:pt idx="577">
                  <c:v>276864522</c:v>
                </c:pt>
                <c:pt idx="578">
                  <c:v>305027874</c:v>
                </c:pt>
                <c:pt idx="579">
                  <c:v>294658584</c:v>
                </c:pt>
                <c:pt idx="580">
                  <c:v>288795721</c:v>
                </c:pt>
                <c:pt idx="581">
                  <c:v>284940705</c:v>
                </c:pt>
                <c:pt idx="582">
                  <c:v>271959602</c:v>
                </c:pt>
                <c:pt idx="583">
                  <c:v>260409363</c:v>
                </c:pt>
                <c:pt idx="584">
                  <c:v>309345856</c:v>
                </c:pt>
                <c:pt idx="585">
                  <c:v>275227069</c:v>
                </c:pt>
                <c:pt idx="586">
                  <c:v>289130106</c:v>
                </c:pt>
                <c:pt idx="587">
                  <c:v>305800656</c:v>
                </c:pt>
                <c:pt idx="588">
                  <c:v>306885106</c:v>
                </c:pt>
                <c:pt idx="589">
                  <c:v>290454460</c:v>
                </c:pt>
                <c:pt idx="590">
                  <c:v>292465016</c:v>
                </c:pt>
                <c:pt idx="591">
                  <c:v>315426578</c:v>
                </c:pt>
                <c:pt idx="592">
                  <c:v>309400867</c:v>
                </c:pt>
                <c:pt idx="593">
                  <c:v>331422650</c:v>
                </c:pt>
                <c:pt idx="594">
                  <c:v>333251196</c:v>
                </c:pt>
                <c:pt idx="595">
                  <c:v>334902254</c:v>
                </c:pt>
                <c:pt idx="596">
                  <c:v>323434603</c:v>
                </c:pt>
                <c:pt idx="597">
                  <c:v>334976679</c:v>
                </c:pt>
                <c:pt idx="598">
                  <c:v>338018589</c:v>
                </c:pt>
                <c:pt idx="599">
                  <c:v>326987188</c:v>
                </c:pt>
                <c:pt idx="600">
                  <c:v>318067397</c:v>
                </c:pt>
                <c:pt idx="601">
                  <c:v>317147814</c:v>
                </c:pt>
                <c:pt idx="602">
                  <c:v>327480488</c:v>
                </c:pt>
                <c:pt idx="603">
                  <c:v>296267862</c:v>
                </c:pt>
                <c:pt idx="604">
                  <c:v>311357662</c:v>
                </c:pt>
                <c:pt idx="605">
                  <c:v>326736045</c:v>
                </c:pt>
                <c:pt idx="606">
                  <c:v>331118138</c:v>
                </c:pt>
                <c:pt idx="607">
                  <c:v>340764361</c:v>
                </c:pt>
                <c:pt idx="608">
                  <c:v>368007045</c:v>
                </c:pt>
                <c:pt idx="609">
                  <c:v>349565531</c:v>
                </c:pt>
                <c:pt idx="610">
                  <c:v>311635577</c:v>
                </c:pt>
                <c:pt idx="611">
                  <c:v>300650484</c:v>
                </c:pt>
                <c:pt idx="612">
                  <c:v>348408892</c:v>
                </c:pt>
                <c:pt idx="613">
                  <c:v>365452360</c:v>
                </c:pt>
                <c:pt idx="614">
                  <c:v>353575277</c:v>
                </c:pt>
                <c:pt idx="615">
                  <c:v>386830465</c:v>
                </c:pt>
                <c:pt idx="616">
                  <c:v>358974786</c:v>
                </c:pt>
                <c:pt idx="617">
                  <c:v>309345932</c:v>
                </c:pt>
                <c:pt idx="618">
                  <c:v>287926716</c:v>
                </c:pt>
                <c:pt idx="619">
                  <c:v>290856225</c:v>
                </c:pt>
                <c:pt idx="620">
                  <c:v>256845047</c:v>
                </c:pt>
                <c:pt idx="621">
                  <c:v>238183792</c:v>
                </c:pt>
                <c:pt idx="622">
                  <c:v>251269237</c:v>
                </c:pt>
                <c:pt idx="623">
                  <c:v>329839580</c:v>
                </c:pt>
                <c:pt idx="624">
                  <c:v>347637426</c:v>
                </c:pt>
                <c:pt idx="625">
                  <c:v>349523067</c:v>
                </c:pt>
                <c:pt idx="626">
                  <c:v>399898936</c:v>
                </c:pt>
                <c:pt idx="627">
                  <c:v>381472425</c:v>
                </c:pt>
                <c:pt idx="628">
                  <c:v>396717890</c:v>
                </c:pt>
                <c:pt idx="629">
                  <c:v>358362676</c:v>
                </c:pt>
                <c:pt idx="630">
                  <c:v>356624745</c:v>
                </c:pt>
                <c:pt idx="631">
                  <c:v>307429611</c:v>
                </c:pt>
                <c:pt idx="632">
                  <c:v>274221508</c:v>
                </c:pt>
                <c:pt idx="633">
                  <c:v>301606454</c:v>
                </c:pt>
                <c:pt idx="634">
                  <c:v>317591227</c:v>
                </c:pt>
                <c:pt idx="635">
                  <c:v>318388749</c:v>
                </c:pt>
                <c:pt idx="636">
                  <c:v>306549197</c:v>
                </c:pt>
                <c:pt idx="637">
                  <c:v>324780256</c:v>
                </c:pt>
                <c:pt idx="638">
                  <c:v>316704697</c:v>
                </c:pt>
                <c:pt idx="639">
                  <c:v>293032246</c:v>
                </c:pt>
                <c:pt idx="640">
                  <c:v>299459187</c:v>
                </c:pt>
                <c:pt idx="641">
                  <c:v>364868240</c:v>
                </c:pt>
                <c:pt idx="642">
                  <c:v>378847727</c:v>
                </c:pt>
                <c:pt idx="643">
                  <c:v>357402385</c:v>
                </c:pt>
                <c:pt idx="644">
                  <c:v>376329535</c:v>
                </c:pt>
                <c:pt idx="645">
                  <c:v>354526649</c:v>
                </c:pt>
                <c:pt idx="646">
                  <c:v>377906662</c:v>
                </c:pt>
                <c:pt idx="647">
                  <c:v>401979997</c:v>
                </c:pt>
                <c:pt idx="648">
                  <c:v>366568374</c:v>
                </c:pt>
                <c:pt idx="649">
                  <c:v>434782717</c:v>
                </c:pt>
                <c:pt idx="650">
                  <c:v>429322696</c:v>
                </c:pt>
                <c:pt idx="651">
                  <c:v>421233226</c:v>
                </c:pt>
                <c:pt idx="652">
                  <c:v>404953452</c:v>
                </c:pt>
                <c:pt idx="653">
                  <c:v>383610122</c:v>
                </c:pt>
                <c:pt idx="654">
                  <c:v>441290946</c:v>
                </c:pt>
                <c:pt idx="655">
                  <c:v>441021178</c:v>
                </c:pt>
                <c:pt idx="656">
                  <c:v>466857247</c:v>
                </c:pt>
                <c:pt idx="657">
                  <c:v>433159912</c:v>
                </c:pt>
                <c:pt idx="658">
                  <c:v>428495739</c:v>
                </c:pt>
                <c:pt idx="659">
                  <c:v>429941039</c:v>
                </c:pt>
                <c:pt idx="660">
                  <c:v>435474440</c:v>
                </c:pt>
                <c:pt idx="661">
                  <c:v>458574205</c:v>
                </c:pt>
                <c:pt idx="662">
                  <c:v>473325597</c:v>
                </c:pt>
                <c:pt idx="663">
                  <c:v>477933622</c:v>
                </c:pt>
                <c:pt idx="664">
                  <c:v>471634590</c:v>
                </c:pt>
                <c:pt idx="665">
                  <c:v>480058337</c:v>
                </c:pt>
                <c:pt idx="666">
                  <c:v>439182545</c:v>
                </c:pt>
                <c:pt idx="667">
                  <c:v>433000198</c:v>
                </c:pt>
                <c:pt idx="668">
                  <c:v>473868863</c:v>
                </c:pt>
                <c:pt idx="669">
                  <c:v>503721343</c:v>
                </c:pt>
                <c:pt idx="670">
                  <c:v>521460900</c:v>
                </c:pt>
                <c:pt idx="671">
                  <c:v>518206016</c:v>
                </c:pt>
                <c:pt idx="672">
                  <c:v>516298217</c:v>
                </c:pt>
                <c:pt idx="673">
                  <c:v>505585962</c:v>
                </c:pt>
                <c:pt idx="674">
                  <c:v>502602958</c:v>
                </c:pt>
                <c:pt idx="675">
                  <c:v>575513495</c:v>
                </c:pt>
                <c:pt idx="676">
                  <c:v>498091028</c:v>
                </c:pt>
                <c:pt idx="677">
                  <c:v>516754504</c:v>
                </c:pt>
                <c:pt idx="678">
                  <c:v>492721981</c:v>
                </c:pt>
                <c:pt idx="679">
                  <c:v>476942892</c:v>
                </c:pt>
                <c:pt idx="680">
                  <c:v>481897292</c:v>
                </c:pt>
                <c:pt idx="681">
                  <c:v>486627154</c:v>
                </c:pt>
                <c:pt idx="682">
                  <c:v>518365750</c:v>
                </c:pt>
                <c:pt idx="683">
                  <c:v>511226017</c:v>
                </c:pt>
                <c:pt idx="684">
                  <c:v>501498270</c:v>
                </c:pt>
                <c:pt idx="685">
                  <c:v>531791664</c:v>
                </c:pt>
                <c:pt idx="686">
                  <c:v>523441367</c:v>
                </c:pt>
                <c:pt idx="687">
                  <c:v>503190809</c:v>
                </c:pt>
                <c:pt idx="688">
                  <c:v>505505776</c:v>
                </c:pt>
                <c:pt idx="689">
                  <c:v>516323536</c:v>
                </c:pt>
                <c:pt idx="690">
                  <c:v>546955450</c:v>
                </c:pt>
                <c:pt idx="691">
                  <c:v>544454588</c:v>
                </c:pt>
                <c:pt idx="692">
                  <c:v>487733023</c:v>
                </c:pt>
                <c:pt idx="693">
                  <c:v>489300587</c:v>
                </c:pt>
                <c:pt idx="694">
                  <c:v>494313974</c:v>
                </c:pt>
                <c:pt idx="695">
                  <c:v>517787083</c:v>
                </c:pt>
                <c:pt idx="696">
                  <c:v>596384221</c:v>
                </c:pt>
                <c:pt idx="697">
                  <c:v>594320298</c:v>
                </c:pt>
                <c:pt idx="698">
                  <c:v>554504518</c:v>
                </c:pt>
                <c:pt idx="699">
                  <c:v>549710259</c:v>
                </c:pt>
                <c:pt idx="700">
                  <c:v>538320426</c:v>
                </c:pt>
                <c:pt idx="701">
                  <c:v>449423523</c:v>
                </c:pt>
                <c:pt idx="702">
                  <c:v>461035351</c:v>
                </c:pt>
                <c:pt idx="703">
                  <c:v>534973279</c:v>
                </c:pt>
                <c:pt idx="704">
                  <c:v>501416622</c:v>
                </c:pt>
                <c:pt idx="705">
                  <c:v>566641587</c:v>
                </c:pt>
                <c:pt idx="706">
                  <c:v>600111985</c:v>
                </c:pt>
                <c:pt idx="707">
                  <c:v>550452712</c:v>
                </c:pt>
                <c:pt idx="708">
                  <c:v>495369921</c:v>
                </c:pt>
                <c:pt idx="709">
                  <c:v>506177929</c:v>
                </c:pt>
                <c:pt idx="710">
                  <c:v>591279229</c:v>
                </c:pt>
                <c:pt idx="711">
                  <c:v>634203653</c:v>
                </c:pt>
                <c:pt idx="712">
                  <c:v>612283101</c:v>
                </c:pt>
                <c:pt idx="713">
                  <c:v>592997121</c:v>
                </c:pt>
                <c:pt idx="714">
                  <c:v>570129020</c:v>
                </c:pt>
                <c:pt idx="715">
                  <c:v>519520743</c:v>
                </c:pt>
                <c:pt idx="716">
                  <c:v>575327015</c:v>
                </c:pt>
                <c:pt idx="717">
                  <c:v>557746081</c:v>
                </c:pt>
                <c:pt idx="718">
                  <c:v>615528903</c:v>
                </c:pt>
                <c:pt idx="719">
                  <c:v>688725805</c:v>
                </c:pt>
                <c:pt idx="720">
                  <c:v>584545743</c:v>
                </c:pt>
                <c:pt idx="721">
                  <c:v>607018661</c:v>
                </c:pt>
                <c:pt idx="722">
                  <c:v>575166123</c:v>
                </c:pt>
                <c:pt idx="723">
                  <c:v>523816652</c:v>
                </c:pt>
                <c:pt idx="724">
                  <c:v>521073532</c:v>
                </c:pt>
                <c:pt idx="725">
                  <c:v>547394167</c:v>
                </c:pt>
                <c:pt idx="726">
                  <c:v>459942624</c:v>
                </c:pt>
                <c:pt idx="727">
                  <c:v>479084910</c:v>
                </c:pt>
                <c:pt idx="728">
                  <c:v>462122096</c:v>
                </c:pt>
                <c:pt idx="729">
                  <c:v>391201649</c:v>
                </c:pt>
                <c:pt idx="730">
                  <c:v>379278306</c:v>
                </c:pt>
                <c:pt idx="731">
                  <c:v>328374270</c:v>
                </c:pt>
                <c:pt idx="732">
                  <c:v>456460008</c:v>
                </c:pt>
                <c:pt idx="733">
                  <c:v>506641178</c:v>
                </c:pt>
                <c:pt idx="734">
                  <c:v>479972283</c:v>
                </c:pt>
                <c:pt idx="735">
                  <c:v>532391099</c:v>
                </c:pt>
                <c:pt idx="736">
                  <c:v>396467123</c:v>
                </c:pt>
                <c:pt idx="737">
                  <c:v>451574726</c:v>
                </c:pt>
                <c:pt idx="738">
                  <c:v>514024453</c:v>
                </c:pt>
                <c:pt idx="739">
                  <c:v>508494453</c:v>
                </c:pt>
                <c:pt idx="740">
                  <c:v>502417825</c:v>
                </c:pt>
                <c:pt idx="741">
                  <c:v>546370292</c:v>
                </c:pt>
                <c:pt idx="742">
                  <c:v>576475865</c:v>
                </c:pt>
                <c:pt idx="743">
                  <c:v>500946245</c:v>
                </c:pt>
                <c:pt idx="744">
                  <c:v>561589944</c:v>
                </c:pt>
                <c:pt idx="745">
                  <c:v>616594647</c:v>
                </c:pt>
                <c:pt idx="746">
                  <c:v>620961702</c:v>
                </c:pt>
                <c:pt idx="747">
                  <c:v>555153201</c:v>
                </c:pt>
                <c:pt idx="748">
                  <c:v>573686189</c:v>
                </c:pt>
                <c:pt idx="749">
                  <c:v>541640511</c:v>
                </c:pt>
                <c:pt idx="750">
                  <c:v>517377652</c:v>
                </c:pt>
                <c:pt idx="751">
                  <c:v>519698213</c:v>
                </c:pt>
                <c:pt idx="752">
                  <c:v>559951569</c:v>
                </c:pt>
                <c:pt idx="753">
                  <c:v>527747119</c:v>
                </c:pt>
                <c:pt idx="754">
                  <c:v>536637968</c:v>
                </c:pt>
                <c:pt idx="755">
                  <c:v>583116065</c:v>
                </c:pt>
                <c:pt idx="756">
                  <c:v>546226372</c:v>
                </c:pt>
                <c:pt idx="757">
                  <c:v>514223373</c:v>
                </c:pt>
                <c:pt idx="758">
                  <c:v>457737930</c:v>
                </c:pt>
                <c:pt idx="759">
                  <c:v>570204899</c:v>
                </c:pt>
                <c:pt idx="760">
                  <c:v>609739488</c:v>
                </c:pt>
                <c:pt idx="761">
                  <c:v>633019650</c:v>
                </c:pt>
                <c:pt idx="762">
                  <c:v>614537353</c:v>
                </c:pt>
                <c:pt idx="763">
                  <c:v>618008560</c:v>
                </c:pt>
                <c:pt idx="764">
                  <c:v>556643882</c:v>
                </c:pt>
                <c:pt idx="765">
                  <c:v>506588493</c:v>
                </c:pt>
                <c:pt idx="766">
                  <c:v>494527432</c:v>
                </c:pt>
                <c:pt idx="767">
                  <c:v>508128522</c:v>
                </c:pt>
                <c:pt idx="768">
                  <c:v>491859915</c:v>
                </c:pt>
                <c:pt idx="769">
                  <c:v>563437102</c:v>
                </c:pt>
                <c:pt idx="770">
                  <c:v>534240107</c:v>
                </c:pt>
                <c:pt idx="771">
                  <c:v>520809474</c:v>
                </c:pt>
                <c:pt idx="772">
                  <c:v>573690427</c:v>
                </c:pt>
                <c:pt idx="773">
                  <c:v>629253227</c:v>
                </c:pt>
                <c:pt idx="774">
                  <c:v>576161179</c:v>
                </c:pt>
                <c:pt idx="775">
                  <c:v>572134443</c:v>
                </c:pt>
                <c:pt idx="776">
                  <c:v>546436625</c:v>
                </c:pt>
                <c:pt idx="777">
                  <c:v>435185524</c:v>
                </c:pt>
                <c:pt idx="778">
                  <c:v>465717038</c:v>
                </c:pt>
                <c:pt idx="779">
                  <c:v>475696659</c:v>
                </c:pt>
                <c:pt idx="780">
                  <c:v>580212504</c:v>
                </c:pt>
                <c:pt idx="781">
                  <c:v>589111738</c:v>
                </c:pt>
                <c:pt idx="782">
                  <c:v>503831225</c:v>
                </c:pt>
                <c:pt idx="783">
                  <c:v>512202511</c:v>
                </c:pt>
                <c:pt idx="784">
                  <c:v>597491570</c:v>
                </c:pt>
                <c:pt idx="785">
                  <c:v>582892616</c:v>
                </c:pt>
                <c:pt idx="786">
                  <c:v>572817185</c:v>
                </c:pt>
                <c:pt idx="787">
                  <c:v>597856444</c:v>
                </c:pt>
                <c:pt idx="788">
                  <c:v>642671124</c:v>
                </c:pt>
                <c:pt idx="789">
                  <c:v>624793323</c:v>
                </c:pt>
                <c:pt idx="790">
                  <c:v>404082455</c:v>
                </c:pt>
                <c:pt idx="791">
                  <c:v>486447675</c:v>
                </c:pt>
                <c:pt idx="792">
                  <c:v>473702035</c:v>
                </c:pt>
                <c:pt idx="793">
                  <c:v>454211708</c:v>
                </c:pt>
                <c:pt idx="794">
                  <c:v>520228770</c:v>
                </c:pt>
                <c:pt idx="795">
                  <c:v>508047325</c:v>
                </c:pt>
                <c:pt idx="796">
                  <c:v>525394945</c:v>
                </c:pt>
                <c:pt idx="797">
                  <c:v>417070340</c:v>
                </c:pt>
                <c:pt idx="798">
                  <c:v>454495250</c:v>
                </c:pt>
                <c:pt idx="799">
                  <c:v>460626266</c:v>
                </c:pt>
                <c:pt idx="800">
                  <c:v>388548904</c:v>
                </c:pt>
                <c:pt idx="801">
                  <c:v>417545279</c:v>
                </c:pt>
                <c:pt idx="802">
                  <c:v>498376341</c:v>
                </c:pt>
                <c:pt idx="803">
                  <c:v>410701072</c:v>
                </c:pt>
                <c:pt idx="804">
                  <c:v>427643699</c:v>
                </c:pt>
                <c:pt idx="805">
                  <c:v>545907216</c:v>
                </c:pt>
                <c:pt idx="806">
                  <c:v>364221511</c:v>
                </c:pt>
                <c:pt idx="807">
                  <c:v>343204047</c:v>
                </c:pt>
                <c:pt idx="808">
                  <c:v>518531127</c:v>
                </c:pt>
                <c:pt idx="809">
                  <c:v>639114543</c:v>
                </c:pt>
                <c:pt idx="810">
                  <c:v>590089767</c:v>
                </c:pt>
                <c:pt idx="811">
                  <c:v>554669968</c:v>
                </c:pt>
                <c:pt idx="812">
                  <c:v>627532055</c:v>
                </c:pt>
                <c:pt idx="813">
                  <c:v>525580682</c:v>
                </c:pt>
                <c:pt idx="814">
                  <c:v>414266887</c:v>
                </c:pt>
                <c:pt idx="815">
                  <c:v>478767242</c:v>
                </c:pt>
                <c:pt idx="816">
                  <c:v>525027039</c:v>
                </c:pt>
                <c:pt idx="817">
                  <c:v>510908878</c:v>
                </c:pt>
                <c:pt idx="818">
                  <c:v>528768266</c:v>
                </c:pt>
                <c:pt idx="819">
                  <c:v>511806920</c:v>
                </c:pt>
                <c:pt idx="820">
                  <c:v>446943172</c:v>
                </c:pt>
                <c:pt idx="821">
                  <c:v>445447033</c:v>
                </c:pt>
                <c:pt idx="822">
                  <c:v>487259089</c:v>
                </c:pt>
                <c:pt idx="823">
                  <c:v>546474729</c:v>
                </c:pt>
                <c:pt idx="824">
                  <c:v>443212047</c:v>
                </c:pt>
                <c:pt idx="825">
                  <c:v>560342608</c:v>
                </c:pt>
                <c:pt idx="826">
                  <c:v>540690269</c:v>
                </c:pt>
                <c:pt idx="827">
                  <c:v>539912555</c:v>
                </c:pt>
                <c:pt idx="828">
                  <c:v>507240790</c:v>
                </c:pt>
                <c:pt idx="829">
                  <c:v>566744787</c:v>
                </c:pt>
                <c:pt idx="830">
                  <c:v>552160539</c:v>
                </c:pt>
                <c:pt idx="831">
                  <c:v>539642176</c:v>
                </c:pt>
                <c:pt idx="832">
                  <c:v>522184419</c:v>
                </c:pt>
                <c:pt idx="833">
                  <c:v>543327726</c:v>
                </c:pt>
                <c:pt idx="834">
                  <c:v>430138311</c:v>
                </c:pt>
                <c:pt idx="835">
                  <c:v>377460730</c:v>
                </c:pt>
                <c:pt idx="836">
                  <c:v>449152318</c:v>
                </c:pt>
                <c:pt idx="837">
                  <c:v>577495401</c:v>
                </c:pt>
                <c:pt idx="838">
                  <c:v>557645263</c:v>
                </c:pt>
                <c:pt idx="839">
                  <c:v>550062610</c:v>
                </c:pt>
                <c:pt idx="840">
                  <c:v>481653942</c:v>
                </c:pt>
                <c:pt idx="841">
                  <c:v>482350971</c:v>
                </c:pt>
                <c:pt idx="842">
                  <c:v>532849666</c:v>
                </c:pt>
                <c:pt idx="843">
                  <c:v>544252789</c:v>
                </c:pt>
                <c:pt idx="844">
                  <c:v>523861205</c:v>
                </c:pt>
                <c:pt idx="845">
                  <c:v>516778958</c:v>
                </c:pt>
                <c:pt idx="846">
                  <c:v>538327376</c:v>
                </c:pt>
                <c:pt idx="847">
                  <c:v>544412277</c:v>
                </c:pt>
                <c:pt idx="848">
                  <c:v>435541964</c:v>
                </c:pt>
                <c:pt idx="849">
                  <c:v>443747890</c:v>
                </c:pt>
                <c:pt idx="850">
                  <c:v>453081990</c:v>
                </c:pt>
                <c:pt idx="851">
                  <c:v>397990508</c:v>
                </c:pt>
                <c:pt idx="852">
                  <c:v>436352292</c:v>
                </c:pt>
                <c:pt idx="853">
                  <c:v>393293721</c:v>
                </c:pt>
                <c:pt idx="854">
                  <c:v>396641492</c:v>
                </c:pt>
                <c:pt idx="855">
                  <c:v>448605873</c:v>
                </c:pt>
                <c:pt idx="856">
                  <c:v>438843153</c:v>
                </c:pt>
                <c:pt idx="857">
                  <c:v>506323175</c:v>
                </c:pt>
                <c:pt idx="858">
                  <c:v>518086968</c:v>
                </c:pt>
                <c:pt idx="859">
                  <c:v>411895405</c:v>
                </c:pt>
                <c:pt idx="860">
                  <c:v>453381557</c:v>
                </c:pt>
                <c:pt idx="861">
                  <c:v>394673674</c:v>
                </c:pt>
                <c:pt idx="862">
                  <c:v>437252651</c:v>
                </c:pt>
                <c:pt idx="863">
                  <c:v>435934564</c:v>
                </c:pt>
                <c:pt idx="864">
                  <c:v>462744536</c:v>
                </c:pt>
                <c:pt idx="865">
                  <c:v>460138133</c:v>
                </c:pt>
                <c:pt idx="866">
                  <c:v>454056001</c:v>
                </c:pt>
                <c:pt idx="867">
                  <c:v>475900868</c:v>
                </c:pt>
                <c:pt idx="868">
                  <c:v>486532819</c:v>
                </c:pt>
                <c:pt idx="869">
                  <c:v>473872654</c:v>
                </c:pt>
                <c:pt idx="870">
                  <c:v>458728652</c:v>
                </c:pt>
                <c:pt idx="871">
                  <c:v>501051859</c:v>
                </c:pt>
                <c:pt idx="872">
                  <c:v>468959821</c:v>
                </c:pt>
                <c:pt idx="873">
                  <c:v>440023054</c:v>
                </c:pt>
                <c:pt idx="874">
                  <c:v>450265375</c:v>
                </c:pt>
                <c:pt idx="875">
                  <c:v>505808086</c:v>
                </c:pt>
                <c:pt idx="876">
                  <c:v>501170488</c:v>
                </c:pt>
                <c:pt idx="877">
                  <c:v>491762108</c:v>
                </c:pt>
                <c:pt idx="878">
                  <c:v>525577658</c:v>
                </c:pt>
                <c:pt idx="879">
                  <c:v>550682998</c:v>
                </c:pt>
                <c:pt idx="880">
                  <c:v>610292088</c:v>
                </c:pt>
                <c:pt idx="881">
                  <c:v>660533030</c:v>
                </c:pt>
                <c:pt idx="882">
                  <c:v>580564357</c:v>
                </c:pt>
                <c:pt idx="883">
                  <c:v>547150274</c:v>
                </c:pt>
                <c:pt idx="884">
                  <c:v>525033280</c:v>
                </c:pt>
                <c:pt idx="885">
                  <c:v>617613921</c:v>
                </c:pt>
                <c:pt idx="886">
                  <c:v>661950314</c:v>
                </c:pt>
                <c:pt idx="887">
                  <c:v>657178008</c:v>
                </c:pt>
                <c:pt idx="888">
                  <c:v>723816358</c:v>
                </c:pt>
                <c:pt idx="889">
                  <c:v>690861586</c:v>
                </c:pt>
                <c:pt idx="890">
                  <c:v>701504970</c:v>
                </c:pt>
                <c:pt idx="891">
                  <c:v>637450613</c:v>
                </c:pt>
                <c:pt idx="892">
                  <c:v>609245473</c:v>
                </c:pt>
                <c:pt idx="893">
                  <c:v>623624467</c:v>
                </c:pt>
                <c:pt idx="894">
                  <c:v>745859083</c:v>
                </c:pt>
                <c:pt idx="895">
                  <c:v>711012541</c:v>
                </c:pt>
                <c:pt idx="896">
                  <c:v>793747719</c:v>
                </c:pt>
                <c:pt idx="897">
                  <c:v>832909668</c:v>
                </c:pt>
                <c:pt idx="898">
                  <c:v>721003354</c:v>
                </c:pt>
                <c:pt idx="899">
                  <c:v>884887648</c:v>
                </c:pt>
                <c:pt idx="900">
                  <c:v>839889123</c:v>
                </c:pt>
                <c:pt idx="901">
                  <c:v>841507444</c:v>
                </c:pt>
                <c:pt idx="902">
                  <c:v>827803048</c:v>
                </c:pt>
                <c:pt idx="903">
                  <c:v>824768977</c:v>
                </c:pt>
                <c:pt idx="904">
                  <c:v>742563183</c:v>
                </c:pt>
                <c:pt idx="905">
                  <c:v>712490462</c:v>
                </c:pt>
                <c:pt idx="906">
                  <c:v>786912932</c:v>
                </c:pt>
                <c:pt idx="907">
                  <c:v>966429577</c:v>
                </c:pt>
                <c:pt idx="908">
                  <c:v>1137801847</c:v>
                </c:pt>
                <c:pt idx="909">
                  <c:v>1167536714</c:v>
                </c:pt>
                <c:pt idx="910">
                  <c:v>1122730243</c:v>
                </c:pt>
                <c:pt idx="911">
                  <c:v>980271720</c:v>
                </c:pt>
                <c:pt idx="912">
                  <c:v>922399044</c:v>
                </c:pt>
                <c:pt idx="913">
                  <c:v>1114497269</c:v>
                </c:pt>
                <c:pt idx="914">
                  <c:v>1205817013</c:v>
                </c:pt>
                <c:pt idx="915">
                  <c:v>1155433291</c:v>
                </c:pt>
                <c:pt idx="916">
                  <c:v>1079714550</c:v>
                </c:pt>
                <c:pt idx="917">
                  <c:v>1002589504</c:v>
                </c:pt>
                <c:pt idx="918">
                  <c:v>959172527</c:v>
                </c:pt>
                <c:pt idx="919">
                  <c:v>766424038</c:v>
                </c:pt>
                <c:pt idx="920">
                  <c:v>945494355</c:v>
                </c:pt>
                <c:pt idx="921">
                  <c:v>1151285854</c:v>
                </c:pt>
                <c:pt idx="922">
                  <c:v>1066950682</c:v>
                </c:pt>
                <c:pt idx="923">
                  <c:v>1181163260</c:v>
                </c:pt>
                <c:pt idx="924">
                  <c:v>1195606747</c:v>
                </c:pt>
                <c:pt idx="925">
                  <c:v>1020704367</c:v>
                </c:pt>
                <c:pt idx="926">
                  <c:v>875760561</c:v>
                </c:pt>
                <c:pt idx="927">
                  <c:v>1077450290</c:v>
                </c:pt>
                <c:pt idx="928">
                  <c:v>1184168277</c:v>
                </c:pt>
                <c:pt idx="929">
                  <c:v>1143637505</c:v>
                </c:pt>
                <c:pt idx="930">
                  <c:v>1266276212</c:v>
                </c:pt>
                <c:pt idx="931">
                  <c:v>1203701273</c:v>
                </c:pt>
                <c:pt idx="932">
                  <c:v>1098764357</c:v>
                </c:pt>
                <c:pt idx="933">
                  <c:v>905854474</c:v>
                </c:pt>
                <c:pt idx="934">
                  <c:v>1139194984</c:v>
                </c:pt>
                <c:pt idx="935">
                  <c:v>1251455353</c:v>
                </c:pt>
                <c:pt idx="936">
                  <c:v>1164962550</c:v>
                </c:pt>
                <c:pt idx="937">
                  <c:v>1144954426</c:v>
                </c:pt>
                <c:pt idx="938">
                  <c:v>1247218119</c:v>
                </c:pt>
                <c:pt idx="939">
                  <c:v>1344608330</c:v>
                </c:pt>
                <c:pt idx="940">
                  <c:v>1277342530</c:v>
                </c:pt>
                <c:pt idx="941">
                  <c:v>1501360127</c:v>
                </c:pt>
                <c:pt idx="942">
                  <c:v>1499733992</c:v>
                </c:pt>
                <c:pt idx="943">
                  <c:v>1316884643</c:v>
                </c:pt>
                <c:pt idx="944">
                  <c:v>1237232146</c:v>
                </c:pt>
                <c:pt idx="945">
                  <c:v>1309583486</c:v>
                </c:pt>
                <c:pt idx="946">
                  <c:v>1162267918</c:v>
                </c:pt>
                <c:pt idx="947">
                  <c:v>1015231833</c:v>
                </c:pt>
                <c:pt idx="948">
                  <c:v>1274692093</c:v>
                </c:pt>
                <c:pt idx="949">
                  <c:v>1316970950</c:v>
                </c:pt>
                <c:pt idx="950">
                  <c:v>1464286201</c:v>
                </c:pt>
                <c:pt idx="951">
                  <c:v>1617526865</c:v>
                </c:pt>
                <c:pt idx="952">
                  <c:v>1409560229</c:v>
                </c:pt>
                <c:pt idx="953">
                  <c:v>1431907665</c:v>
                </c:pt>
                <c:pt idx="954">
                  <c:v>1243621214</c:v>
                </c:pt>
                <c:pt idx="955">
                  <c:v>1731142421</c:v>
                </c:pt>
                <c:pt idx="956">
                  <c:v>1776865608</c:v>
                </c:pt>
                <c:pt idx="957">
                  <c:v>1805940701</c:v>
                </c:pt>
                <c:pt idx="958">
                  <c:v>1818230300</c:v>
                </c:pt>
                <c:pt idx="959">
                  <c:v>1824294358</c:v>
                </c:pt>
                <c:pt idx="960">
                  <c:v>1749472733</c:v>
                </c:pt>
                <c:pt idx="961">
                  <c:v>1445927039</c:v>
                </c:pt>
                <c:pt idx="962">
                  <c:v>1846540535</c:v>
                </c:pt>
                <c:pt idx="963">
                  <c:v>1828772599</c:v>
                </c:pt>
                <c:pt idx="964">
                  <c:v>1845720830</c:v>
                </c:pt>
                <c:pt idx="965">
                  <c:v>2009301209</c:v>
                </c:pt>
                <c:pt idx="966">
                  <c:v>1767556772</c:v>
                </c:pt>
                <c:pt idx="967">
                  <c:v>1678510854</c:v>
                </c:pt>
                <c:pt idx="968">
                  <c:v>1482822372</c:v>
                </c:pt>
                <c:pt idx="969">
                  <c:v>1537640344</c:v>
                </c:pt>
                <c:pt idx="970">
                  <c:v>1549106610</c:v>
                </c:pt>
                <c:pt idx="971">
                  <c:v>1441423090</c:v>
                </c:pt>
                <c:pt idx="972">
                  <c:v>1244283835</c:v>
                </c:pt>
                <c:pt idx="973">
                  <c:v>1281611049</c:v>
                </c:pt>
                <c:pt idx="974">
                  <c:v>1430418746</c:v>
                </c:pt>
                <c:pt idx="975">
                  <c:v>1327180692</c:v>
                </c:pt>
                <c:pt idx="976">
                  <c:v>1661767505</c:v>
                </c:pt>
                <c:pt idx="977">
                  <c:v>2069970691</c:v>
                </c:pt>
                <c:pt idx="978">
                  <c:v>1706483928</c:v>
                </c:pt>
                <c:pt idx="979">
                  <c:v>1620386406</c:v>
                </c:pt>
                <c:pt idx="980">
                  <c:v>1417281653</c:v>
                </c:pt>
                <c:pt idx="981">
                  <c:v>1650144477</c:v>
                </c:pt>
                <c:pt idx="982">
                  <c:v>1637085428</c:v>
                </c:pt>
                <c:pt idx="983">
                  <c:v>2098394389</c:v>
                </c:pt>
                <c:pt idx="984">
                  <c:v>2008622986</c:v>
                </c:pt>
                <c:pt idx="985">
                  <c:v>1951810749</c:v>
                </c:pt>
                <c:pt idx="986">
                  <c:v>1977602330</c:v>
                </c:pt>
                <c:pt idx="987">
                  <c:v>1922922165</c:v>
                </c:pt>
                <c:pt idx="988">
                  <c:v>1703195370</c:v>
                </c:pt>
                <c:pt idx="989">
                  <c:v>1770268551</c:v>
                </c:pt>
                <c:pt idx="990">
                  <c:v>1831775477</c:v>
                </c:pt>
                <c:pt idx="991">
                  <c:v>1655273264</c:v>
                </c:pt>
                <c:pt idx="992">
                  <c:v>1423549488</c:v>
                </c:pt>
                <c:pt idx="993">
                  <c:v>1496699923</c:v>
                </c:pt>
                <c:pt idx="994">
                  <c:v>1614658905</c:v>
                </c:pt>
                <c:pt idx="995">
                  <c:v>1376264564</c:v>
                </c:pt>
                <c:pt idx="996">
                  <c:v>1288274483</c:v>
                </c:pt>
                <c:pt idx="997">
                  <c:v>1739915639</c:v>
                </c:pt>
                <c:pt idx="998">
                  <c:v>1888765127</c:v>
                </c:pt>
                <c:pt idx="999">
                  <c:v>1732707922</c:v>
                </c:pt>
                <c:pt idx="1000">
                  <c:v>1654341479</c:v>
                </c:pt>
                <c:pt idx="1001">
                  <c:v>1797549591</c:v>
                </c:pt>
                <c:pt idx="1002">
                  <c:v>1805433538</c:v>
                </c:pt>
                <c:pt idx="1003">
                  <c:v>1604660975</c:v>
                </c:pt>
                <c:pt idx="1004">
                  <c:v>1816578386</c:v>
                </c:pt>
                <c:pt idx="1005">
                  <c:v>1904844730</c:v>
                </c:pt>
                <c:pt idx="1006">
                  <c:v>1966180519</c:v>
                </c:pt>
                <c:pt idx="1007">
                  <c:v>1998673362</c:v>
                </c:pt>
                <c:pt idx="1008">
                  <c:v>1843130205</c:v>
                </c:pt>
                <c:pt idx="1009">
                  <c:v>1931222779</c:v>
                </c:pt>
                <c:pt idx="1010">
                  <c:v>1734283886</c:v>
                </c:pt>
                <c:pt idx="1011">
                  <c:v>1792056939</c:v>
                </c:pt>
                <c:pt idx="1012">
                  <c:v>1924157946</c:v>
                </c:pt>
                <c:pt idx="1013">
                  <c:v>2107666305</c:v>
                </c:pt>
                <c:pt idx="1014">
                  <c:v>1647990095</c:v>
                </c:pt>
                <c:pt idx="1015">
                  <c:v>1551590178</c:v>
                </c:pt>
                <c:pt idx="1016">
                  <c:v>1540222887</c:v>
                </c:pt>
                <c:pt idx="1017">
                  <c:v>1420785687</c:v>
                </c:pt>
                <c:pt idx="1018">
                  <c:v>1684653927</c:v>
                </c:pt>
                <c:pt idx="1019">
                  <c:v>2042959731</c:v>
                </c:pt>
                <c:pt idx="1020">
                  <c:v>2023170170</c:v>
                </c:pt>
                <c:pt idx="1021">
                  <c:v>1849982249</c:v>
                </c:pt>
                <c:pt idx="1022">
                  <c:v>1596907592</c:v>
                </c:pt>
                <c:pt idx="1023">
                  <c:v>1754859435</c:v>
                </c:pt>
                <c:pt idx="1024">
                  <c:v>1674616199</c:v>
                </c:pt>
                <c:pt idx="1025">
                  <c:v>2108842374</c:v>
                </c:pt>
                <c:pt idx="1026">
                  <c:v>2389532845</c:v>
                </c:pt>
                <c:pt idx="1027">
                  <c:v>2251427698</c:v>
                </c:pt>
                <c:pt idx="1028">
                  <c:v>1773482936</c:v>
                </c:pt>
                <c:pt idx="1029">
                  <c:v>2145397601</c:v>
                </c:pt>
                <c:pt idx="1030">
                  <c:v>1641905223</c:v>
                </c:pt>
                <c:pt idx="1031">
                  <c:v>1628406968</c:v>
                </c:pt>
                <c:pt idx="1032">
                  <c:v>2135852161</c:v>
                </c:pt>
                <c:pt idx="1033">
                  <c:v>2453927266</c:v>
                </c:pt>
                <c:pt idx="1034">
                  <c:v>2328436176</c:v>
                </c:pt>
                <c:pt idx="1035">
                  <c:v>2371735430</c:v>
                </c:pt>
                <c:pt idx="1036">
                  <c:v>2019121640</c:v>
                </c:pt>
                <c:pt idx="1037">
                  <c:v>1929118230</c:v>
                </c:pt>
                <c:pt idx="1038">
                  <c:v>2094223526</c:v>
                </c:pt>
                <c:pt idx="1039">
                  <c:v>2008354841</c:v>
                </c:pt>
                <c:pt idx="1040">
                  <c:v>2074620329</c:v>
                </c:pt>
                <c:pt idx="1041">
                  <c:v>2251616032</c:v>
                </c:pt>
                <c:pt idx="1042">
                  <c:v>2082217811</c:v>
                </c:pt>
                <c:pt idx="1043">
                  <c:v>2583389720</c:v>
                </c:pt>
                <c:pt idx="1044">
                  <c:v>2310783333</c:v>
                </c:pt>
                <c:pt idx="1045">
                  <c:v>2225540864</c:v>
                </c:pt>
                <c:pt idx="1046">
                  <c:v>2485804920</c:v>
                </c:pt>
                <c:pt idx="1047">
                  <c:v>2378003651</c:v>
                </c:pt>
                <c:pt idx="1048">
                  <c:v>2167835671</c:v>
                </c:pt>
                <c:pt idx="1049">
                  <c:v>2533783312</c:v>
                </c:pt>
                <c:pt idx="1050">
                  <c:v>2715814357</c:v>
                </c:pt>
                <c:pt idx="1051">
                  <c:v>2221757191</c:v>
                </c:pt>
                <c:pt idx="1052">
                  <c:v>2111364440</c:v>
                </c:pt>
                <c:pt idx="1053">
                  <c:v>2433214101</c:v>
                </c:pt>
                <c:pt idx="1054">
                  <c:v>2913304904</c:v>
                </c:pt>
                <c:pt idx="1055">
                  <c:v>2709908733</c:v>
                </c:pt>
                <c:pt idx="1056">
                  <c:v>2602180946</c:v>
                </c:pt>
                <c:pt idx="1057">
                  <c:v>2576871097</c:v>
                </c:pt>
                <c:pt idx="1058">
                  <c:v>2538205713</c:v>
                </c:pt>
                <c:pt idx="1059">
                  <c:v>2178270817</c:v>
                </c:pt>
                <c:pt idx="1060">
                  <c:v>2611588399</c:v>
                </c:pt>
                <c:pt idx="1061">
                  <c:v>2424080905</c:v>
                </c:pt>
                <c:pt idx="1062">
                  <c:v>2088725097</c:v>
                </c:pt>
                <c:pt idx="1063">
                  <c:v>2005104722</c:v>
                </c:pt>
                <c:pt idx="1064">
                  <c:v>2167018494</c:v>
                </c:pt>
                <c:pt idx="1065">
                  <c:v>1928955369</c:v>
                </c:pt>
                <c:pt idx="1066">
                  <c:v>1848987468</c:v>
                </c:pt>
                <c:pt idx="1067">
                  <c:v>2536624628</c:v>
                </c:pt>
                <c:pt idx="1068">
                  <c:v>2582895080</c:v>
                </c:pt>
                <c:pt idx="1069">
                  <c:v>2598251351</c:v>
                </c:pt>
                <c:pt idx="1070">
                  <c:v>2270529723</c:v>
                </c:pt>
                <c:pt idx="1071">
                  <c:v>2314385740</c:v>
                </c:pt>
                <c:pt idx="1072">
                  <c:v>1977390673</c:v>
                </c:pt>
                <c:pt idx="1073">
                  <c:v>2133740153</c:v>
                </c:pt>
                <c:pt idx="1074">
                  <c:v>2322902562</c:v>
                </c:pt>
                <c:pt idx="1075">
                  <c:v>2640289575</c:v>
                </c:pt>
                <c:pt idx="1076">
                  <c:v>2328866824</c:v>
                </c:pt>
                <c:pt idx="1077">
                  <c:v>2586700519</c:v>
                </c:pt>
                <c:pt idx="1078">
                  <c:v>3690578007</c:v>
                </c:pt>
                <c:pt idx="1079">
                  <c:v>3160277754</c:v>
                </c:pt>
                <c:pt idx="1080">
                  <c:v>2779410549</c:v>
                </c:pt>
                <c:pt idx="1081">
                  <c:v>3165083084</c:v>
                </c:pt>
                <c:pt idx="1082">
                  <c:v>2528920556</c:v>
                </c:pt>
                <c:pt idx="1083">
                  <c:v>2981915135</c:v>
                </c:pt>
                <c:pt idx="1084">
                  <c:v>3390564696</c:v>
                </c:pt>
                <c:pt idx="1085">
                  <c:v>3689044595</c:v>
                </c:pt>
                <c:pt idx="1086">
                  <c:v>4471015379</c:v>
                </c:pt>
                <c:pt idx="1087">
                  <c:v>3254007761</c:v>
                </c:pt>
                <c:pt idx="1088">
                  <c:v>3351887312</c:v>
                </c:pt>
                <c:pt idx="1089">
                  <c:v>3575810214</c:v>
                </c:pt>
                <c:pt idx="1090">
                  <c:v>4187303860</c:v>
                </c:pt>
                <c:pt idx="1091">
                  <c:v>3950423911</c:v>
                </c:pt>
                <c:pt idx="1092">
                  <c:v>4104653138</c:v>
                </c:pt>
                <c:pt idx="1093">
                  <c:v>3766301883</c:v>
                </c:pt>
                <c:pt idx="1094">
                  <c:v>3790850069</c:v>
                </c:pt>
                <c:pt idx="1095">
                  <c:v>3580786064</c:v>
                </c:pt>
                <c:pt idx="1096">
                  <c:v>2451739745</c:v>
                </c:pt>
                <c:pt idx="1097">
                  <c:v>3444012853</c:v>
                </c:pt>
                <c:pt idx="1098">
                  <c:v>3898535284</c:v>
                </c:pt>
                <c:pt idx="1099">
                  <c:v>4219312448</c:v>
                </c:pt>
                <c:pt idx="1100">
                  <c:v>4594957875</c:v>
                </c:pt>
                <c:pt idx="1101">
                  <c:v>4415553677</c:v>
                </c:pt>
                <c:pt idx="1102">
                  <c:v>4716413387</c:v>
                </c:pt>
                <c:pt idx="1103">
                  <c:v>4107053464</c:v>
                </c:pt>
                <c:pt idx="1104">
                  <c:v>4882863745</c:v>
                </c:pt>
                <c:pt idx="1105">
                  <c:v>3502867592</c:v>
                </c:pt>
                <c:pt idx="1106">
                  <c:v>4884611608</c:v>
                </c:pt>
                <c:pt idx="1107">
                  <c:v>4320398489</c:v>
                </c:pt>
                <c:pt idx="1108">
                  <c:v>3541219789</c:v>
                </c:pt>
                <c:pt idx="1109">
                  <c:v>4589422482</c:v>
                </c:pt>
                <c:pt idx="1110">
                  <c:v>4399274336</c:v>
                </c:pt>
                <c:pt idx="1111">
                  <c:v>4685085550</c:v>
                </c:pt>
                <c:pt idx="1112">
                  <c:v>4110545745</c:v>
                </c:pt>
                <c:pt idx="1113">
                  <c:v>4281989232</c:v>
                </c:pt>
                <c:pt idx="1114">
                  <c:v>3415546157</c:v>
                </c:pt>
                <c:pt idx="1115">
                  <c:v>2894107708</c:v>
                </c:pt>
                <c:pt idx="1116">
                  <c:v>3770319089</c:v>
                </c:pt>
                <c:pt idx="1117">
                  <c:v>4118759400</c:v>
                </c:pt>
                <c:pt idx="1118">
                  <c:v>4211776149</c:v>
                </c:pt>
                <c:pt idx="1119">
                  <c:v>3848915175</c:v>
                </c:pt>
                <c:pt idx="1120">
                  <c:v>3844913117</c:v>
                </c:pt>
                <c:pt idx="1121">
                  <c:v>3210658319</c:v>
                </c:pt>
                <c:pt idx="1122">
                  <c:v>3106523030</c:v>
                </c:pt>
                <c:pt idx="1123">
                  <c:v>3671466764</c:v>
                </c:pt>
                <c:pt idx="1124">
                  <c:v>3845794306</c:v>
                </c:pt>
                <c:pt idx="1125">
                  <c:v>3194810418</c:v>
                </c:pt>
                <c:pt idx="1126">
                  <c:v>3573824093</c:v>
                </c:pt>
                <c:pt idx="1127">
                  <c:v>3209788039</c:v>
                </c:pt>
                <c:pt idx="1128">
                  <c:v>3000984092</c:v>
                </c:pt>
                <c:pt idx="1129">
                  <c:v>3128335746</c:v>
                </c:pt>
                <c:pt idx="1130">
                  <c:v>3235630753</c:v>
                </c:pt>
                <c:pt idx="1131">
                  <c:v>3508187153</c:v>
                </c:pt>
                <c:pt idx="1132">
                  <c:v>3258821618</c:v>
                </c:pt>
                <c:pt idx="1133">
                  <c:v>3329320373</c:v>
                </c:pt>
                <c:pt idx="1134">
                  <c:v>3559896107</c:v>
                </c:pt>
                <c:pt idx="1135">
                  <c:v>3153681967</c:v>
                </c:pt>
                <c:pt idx="1136">
                  <c:v>2959430228</c:v>
                </c:pt>
                <c:pt idx="1137">
                  <c:v>3390430763</c:v>
                </c:pt>
                <c:pt idx="1138">
                  <c:v>3502038220</c:v>
                </c:pt>
                <c:pt idx="1139">
                  <c:v>4138891437</c:v>
                </c:pt>
                <c:pt idx="1140">
                  <c:v>3496222669</c:v>
                </c:pt>
                <c:pt idx="1141">
                  <c:v>3318967151</c:v>
                </c:pt>
                <c:pt idx="1142">
                  <c:v>3991714916</c:v>
                </c:pt>
                <c:pt idx="1143">
                  <c:v>3874609796</c:v>
                </c:pt>
                <c:pt idx="1144">
                  <c:v>4455200360</c:v>
                </c:pt>
                <c:pt idx="1145">
                  <c:v>5108914502</c:v>
                </c:pt>
                <c:pt idx="1146">
                  <c:v>4890112058</c:v>
                </c:pt>
                <c:pt idx="1147">
                  <c:v>4938588623</c:v>
                </c:pt>
                <c:pt idx="1148">
                  <c:v>5077568788</c:v>
                </c:pt>
                <c:pt idx="1149">
                  <c:v>4567998973</c:v>
                </c:pt>
                <c:pt idx="1150">
                  <c:v>3783532685</c:v>
                </c:pt>
                <c:pt idx="1151">
                  <c:v>4637773147</c:v>
                </c:pt>
                <c:pt idx="1152">
                  <c:v>4634049941</c:v>
                </c:pt>
                <c:pt idx="1153">
                  <c:v>4744932705</c:v>
                </c:pt>
                <c:pt idx="1154">
                  <c:v>4637952417</c:v>
                </c:pt>
                <c:pt idx="1155">
                  <c:v>4629571081</c:v>
                </c:pt>
                <c:pt idx="1156">
                  <c:v>4680638124</c:v>
                </c:pt>
                <c:pt idx="1157">
                  <c:v>4136749410</c:v>
                </c:pt>
                <c:pt idx="1158">
                  <c:v>4562535955</c:v>
                </c:pt>
                <c:pt idx="1159">
                  <c:v>4679165525</c:v>
                </c:pt>
                <c:pt idx="1160">
                  <c:v>4714209180</c:v>
                </c:pt>
                <c:pt idx="1161">
                  <c:v>4768318198</c:v>
                </c:pt>
                <c:pt idx="1162">
                  <c:v>4525228167</c:v>
                </c:pt>
                <c:pt idx="1163">
                  <c:v>4303679600</c:v>
                </c:pt>
                <c:pt idx="1164">
                  <c:v>4158930885</c:v>
                </c:pt>
                <c:pt idx="1165">
                  <c:v>4445354241</c:v>
                </c:pt>
                <c:pt idx="1166">
                  <c:v>4093503955</c:v>
                </c:pt>
                <c:pt idx="1167">
                  <c:v>3421421137</c:v>
                </c:pt>
                <c:pt idx="1168">
                  <c:v>3395171944</c:v>
                </c:pt>
                <c:pt idx="1169">
                  <c:v>3603368109</c:v>
                </c:pt>
                <c:pt idx="1170">
                  <c:v>3957576287</c:v>
                </c:pt>
                <c:pt idx="1171">
                  <c:v>4125593606</c:v>
                </c:pt>
                <c:pt idx="1172">
                  <c:v>4183949284</c:v>
                </c:pt>
                <c:pt idx="1173">
                  <c:v>4524424672</c:v>
                </c:pt>
                <c:pt idx="1174">
                  <c:v>4423243394</c:v>
                </c:pt>
                <c:pt idx="1175">
                  <c:v>4867268867</c:v>
                </c:pt>
                <c:pt idx="1176">
                  <c:v>4703422070</c:v>
                </c:pt>
                <c:pt idx="1177">
                  <c:v>4382667907</c:v>
                </c:pt>
                <c:pt idx="1178">
                  <c:v>4085654481</c:v>
                </c:pt>
                <c:pt idx="1179">
                  <c:v>4694455147</c:v>
                </c:pt>
                <c:pt idx="1180">
                  <c:v>5035987514</c:v>
                </c:pt>
                <c:pt idx="1181">
                  <c:v>4843038775</c:v>
                </c:pt>
                <c:pt idx="1182">
                  <c:v>4351286489</c:v>
                </c:pt>
                <c:pt idx="1183">
                  <c:v>3166084599</c:v>
                </c:pt>
                <c:pt idx="1184">
                  <c:v>2822955136</c:v>
                </c:pt>
                <c:pt idx="1185">
                  <c:v>2544359110</c:v>
                </c:pt>
                <c:pt idx="1186">
                  <c:v>2993299072</c:v>
                </c:pt>
                <c:pt idx="1187">
                  <c:v>3358967730</c:v>
                </c:pt>
                <c:pt idx="1188">
                  <c:v>4015253067</c:v>
                </c:pt>
                <c:pt idx="1189">
                  <c:v>3902871193</c:v>
                </c:pt>
                <c:pt idx="1190">
                  <c:v>4178982477</c:v>
                </c:pt>
                <c:pt idx="1191">
                  <c:v>3200391691</c:v>
                </c:pt>
                <c:pt idx="1192">
                  <c:v>3036580304</c:v>
                </c:pt>
                <c:pt idx="1193">
                  <c:v>3946581555</c:v>
                </c:pt>
                <c:pt idx="1194">
                  <c:v>3891172213</c:v>
                </c:pt>
                <c:pt idx="1195">
                  <c:v>3354931180</c:v>
                </c:pt>
                <c:pt idx="1196">
                  <c:v>3127103647</c:v>
                </c:pt>
                <c:pt idx="1197">
                  <c:v>2921208214</c:v>
                </c:pt>
                <c:pt idx="1198">
                  <c:v>2580536277</c:v>
                </c:pt>
                <c:pt idx="1199">
                  <c:v>2432419127</c:v>
                </c:pt>
                <c:pt idx="1200">
                  <c:v>3481988578</c:v>
                </c:pt>
                <c:pt idx="1201">
                  <c:v>3659502318</c:v>
                </c:pt>
                <c:pt idx="1202">
                  <c:v>2852497556</c:v>
                </c:pt>
                <c:pt idx="1203">
                  <c:v>3664755637</c:v>
                </c:pt>
                <c:pt idx="1204">
                  <c:v>3886954057</c:v>
                </c:pt>
                <c:pt idx="1205">
                  <c:v>2929948598</c:v>
                </c:pt>
                <c:pt idx="1206">
                  <c:v>2919457653</c:v>
                </c:pt>
                <c:pt idx="1207">
                  <c:v>4061723132</c:v>
                </c:pt>
                <c:pt idx="1208">
                  <c:v>4003479123</c:v>
                </c:pt>
                <c:pt idx="1209">
                  <c:v>3522255241</c:v>
                </c:pt>
                <c:pt idx="1210">
                  <c:v>3541353637</c:v>
                </c:pt>
                <c:pt idx="1211">
                  <c:v>3432932553</c:v>
                </c:pt>
                <c:pt idx="1212">
                  <c:v>2659641585</c:v>
                </c:pt>
                <c:pt idx="1213">
                  <c:v>2785210398</c:v>
                </c:pt>
                <c:pt idx="1214">
                  <c:v>3454751358</c:v>
                </c:pt>
                <c:pt idx="1215">
                  <c:v>3489479931</c:v>
                </c:pt>
                <c:pt idx="1216">
                  <c:v>3202494313</c:v>
                </c:pt>
                <c:pt idx="1217">
                  <c:v>2475363729</c:v>
                </c:pt>
                <c:pt idx="1218">
                  <c:v>2765606228</c:v>
                </c:pt>
                <c:pt idx="1219">
                  <c:v>2604904068</c:v>
                </c:pt>
                <c:pt idx="1220">
                  <c:v>2544846304</c:v>
                </c:pt>
                <c:pt idx="1221">
                  <c:v>3152257621</c:v>
                </c:pt>
                <c:pt idx="1222">
                  <c:v>2705727293</c:v>
                </c:pt>
                <c:pt idx="1223">
                  <c:v>2614318918</c:v>
                </c:pt>
                <c:pt idx="1224">
                  <c:v>2495885138</c:v>
                </c:pt>
                <c:pt idx="1225">
                  <c:v>2438765741</c:v>
                </c:pt>
                <c:pt idx="1226">
                  <c:v>2326034567</c:v>
                </c:pt>
                <c:pt idx="1227">
                  <c:v>2072667773</c:v>
                </c:pt>
                <c:pt idx="1228">
                  <c:v>2536696913</c:v>
                </c:pt>
                <c:pt idx="1229">
                  <c:v>3041754981</c:v>
                </c:pt>
                <c:pt idx="1230">
                  <c:v>2839699896</c:v>
                </c:pt>
                <c:pt idx="1231">
                  <c:v>3140277475</c:v>
                </c:pt>
                <c:pt idx="1232">
                  <c:v>3529550957</c:v>
                </c:pt>
                <c:pt idx="1233">
                  <c:v>2781007652</c:v>
                </c:pt>
                <c:pt idx="1234">
                  <c:v>2617789798</c:v>
                </c:pt>
                <c:pt idx="1235">
                  <c:v>3503990245</c:v>
                </c:pt>
                <c:pt idx="1236">
                  <c:v>3338944068</c:v>
                </c:pt>
                <c:pt idx="1237">
                  <c:v>3191861837</c:v>
                </c:pt>
                <c:pt idx="1238">
                  <c:v>3357323244</c:v>
                </c:pt>
                <c:pt idx="1239">
                  <c:v>3106457948</c:v>
                </c:pt>
                <c:pt idx="1240">
                  <c:v>2451161671</c:v>
                </c:pt>
                <c:pt idx="1241">
                  <c:v>2545029668</c:v>
                </c:pt>
                <c:pt idx="1242">
                  <c:v>3123280399</c:v>
                </c:pt>
                <c:pt idx="1243">
                  <c:v>2809200693</c:v>
                </c:pt>
                <c:pt idx="1244">
                  <c:v>2832026603</c:v>
                </c:pt>
                <c:pt idx="1245">
                  <c:v>3130371526</c:v>
                </c:pt>
                <c:pt idx="1246">
                  <c:v>3085801730</c:v>
                </c:pt>
                <c:pt idx="1247">
                  <c:v>2776707957</c:v>
                </c:pt>
                <c:pt idx="1248">
                  <c:v>2142816449</c:v>
                </c:pt>
                <c:pt idx="1249">
                  <c:v>2584908995</c:v>
                </c:pt>
                <c:pt idx="1250">
                  <c:v>3030532355</c:v>
                </c:pt>
                <c:pt idx="1251">
                  <c:v>3431291797</c:v>
                </c:pt>
                <c:pt idx="1252">
                  <c:v>3714531436</c:v>
                </c:pt>
                <c:pt idx="1253">
                  <c:v>3345604631</c:v>
                </c:pt>
                <c:pt idx="1254">
                  <c:v>2589453485</c:v>
                </c:pt>
                <c:pt idx="1255">
                  <c:v>2593421660</c:v>
                </c:pt>
                <c:pt idx="1256">
                  <c:v>2837348442</c:v>
                </c:pt>
                <c:pt idx="1257">
                  <c:v>2756468756</c:v>
                </c:pt>
                <c:pt idx="1258">
                  <c:v>4114847574</c:v>
                </c:pt>
                <c:pt idx="1259">
                  <c:v>3804929015</c:v>
                </c:pt>
                <c:pt idx="1260">
                  <c:v>3191144016</c:v>
                </c:pt>
                <c:pt idx="1261">
                  <c:v>2526138264</c:v>
                </c:pt>
                <c:pt idx="1262">
                  <c:v>2299416067</c:v>
                </c:pt>
                <c:pt idx="1263">
                  <c:v>2599463943</c:v>
                </c:pt>
                <c:pt idx="1264">
                  <c:v>2744062753</c:v>
                </c:pt>
                <c:pt idx="1265">
                  <c:v>2609740447</c:v>
                </c:pt>
                <c:pt idx="1266">
                  <c:v>2353069933</c:v>
                </c:pt>
                <c:pt idx="1267">
                  <c:v>2473188083</c:v>
                </c:pt>
                <c:pt idx="1268">
                  <c:v>2082386477</c:v>
                </c:pt>
                <c:pt idx="1269">
                  <c:v>2139697498</c:v>
                </c:pt>
                <c:pt idx="1270">
                  <c:v>2563100885</c:v>
                </c:pt>
                <c:pt idx="1271">
                  <c:v>2561332523</c:v>
                </c:pt>
                <c:pt idx="1272">
                  <c:v>2520828627</c:v>
                </c:pt>
                <c:pt idx="1273">
                  <c:v>2742726243</c:v>
                </c:pt>
                <c:pt idx="1274">
                  <c:v>2687552218</c:v>
                </c:pt>
                <c:pt idx="1275">
                  <c:v>2150867258</c:v>
                </c:pt>
                <c:pt idx="1276">
                  <c:v>1915100763</c:v>
                </c:pt>
                <c:pt idx="1277">
                  <c:v>2712756251</c:v>
                </c:pt>
                <c:pt idx="1278">
                  <c:v>2536002675</c:v>
                </c:pt>
                <c:pt idx="1279">
                  <c:v>2549925715</c:v>
                </c:pt>
                <c:pt idx="1280">
                  <c:v>2710027079</c:v>
                </c:pt>
                <c:pt idx="1281">
                  <c:v>2173368813</c:v>
                </c:pt>
                <c:pt idx="1282">
                  <c:v>2166193002</c:v>
                </c:pt>
                <c:pt idx="1283">
                  <c:v>2280353149</c:v>
                </c:pt>
                <c:pt idx="1284">
                  <c:v>2401188587</c:v>
                </c:pt>
                <c:pt idx="1285">
                  <c:v>2508579488</c:v>
                </c:pt>
                <c:pt idx="1286">
                  <c:v>2267324392</c:v>
                </c:pt>
                <c:pt idx="1287">
                  <c:v>2537443754</c:v>
                </c:pt>
                <c:pt idx="1288">
                  <c:v>2759702841</c:v>
                </c:pt>
                <c:pt idx="1289">
                  <c:v>2062691069</c:v>
                </c:pt>
                <c:pt idx="1290">
                  <c:v>1722136691</c:v>
                </c:pt>
                <c:pt idx="1291">
                  <c:v>2550328451</c:v>
                </c:pt>
                <c:pt idx="1292">
                  <c:v>2253837333</c:v>
                </c:pt>
                <c:pt idx="1293">
                  <c:v>2394098576</c:v>
                </c:pt>
                <c:pt idx="1294">
                  <c:v>2346583631</c:v>
                </c:pt>
                <c:pt idx="1295">
                  <c:v>2224667734</c:v>
                </c:pt>
                <c:pt idx="1296">
                  <c:v>1758184123</c:v>
                </c:pt>
                <c:pt idx="1297">
                  <c:v>1812994976</c:v>
                </c:pt>
                <c:pt idx="1298">
                  <c:v>2208661032</c:v>
                </c:pt>
                <c:pt idx="1299">
                  <c:v>2243084496</c:v>
                </c:pt>
                <c:pt idx="1300">
                  <c:v>2513102849</c:v>
                </c:pt>
                <c:pt idx="1301">
                  <c:v>2596838773</c:v>
                </c:pt>
                <c:pt idx="1302">
                  <c:v>2726410122</c:v>
                </c:pt>
                <c:pt idx="1303">
                  <c:v>2082904940</c:v>
                </c:pt>
                <c:pt idx="1304">
                  <c:v>1921796907</c:v>
                </c:pt>
                <c:pt idx="1305">
                  <c:v>2337471631</c:v>
                </c:pt>
                <c:pt idx="1306">
                  <c:v>2315324445</c:v>
                </c:pt>
                <c:pt idx="1307">
                  <c:v>2656087016</c:v>
                </c:pt>
                <c:pt idx="1308">
                  <c:v>2201572720</c:v>
                </c:pt>
                <c:pt idx="1309">
                  <c:v>2705506215</c:v>
                </c:pt>
                <c:pt idx="1310">
                  <c:v>2456735957</c:v>
                </c:pt>
                <c:pt idx="1311">
                  <c:v>1821203618</c:v>
                </c:pt>
                <c:pt idx="1312">
                  <c:v>2272567739</c:v>
                </c:pt>
                <c:pt idx="1313">
                  <c:v>2804149686</c:v>
                </c:pt>
                <c:pt idx="1314">
                  <c:v>2792139903</c:v>
                </c:pt>
                <c:pt idx="1315">
                  <c:v>2281347268</c:v>
                </c:pt>
                <c:pt idx="1316">
                  <c:v>2353076844</c:v>
                </c:pt>
                <c:pt idx="1317">
                  <c:v>2068288653</c:v>
                </c:pt>
                <c:pt idx="1318">
                  <c:v>1948670747</c:v>
                </c:pt>
                <c:pt idx="1319">
                  <c:v>2558960723</c:v>
                </c:pt>
                <c:pt idx="1320">
                  <c:v>2689730674</c:v>
                </c:pt>
                <c:pt idx="1321">
                  <c:v>2674265137</c:v>
                </c:pt>
                <c:pt idx="1322">
                  <c:v>2591803712</c:v>
                </c:pt>
                <c:pt idx="1323">
                  <c:v>2511676959</c:v>
                </c:pt>
                <c:pt idx="1324">
                  <c:v>2723286061</c:v>
                </c:pt>
                <c:pt idx="1325">
                  <c:v>2597174410</c:v>
                </c:pt>
                <c:pt idx="1326">
                  <c:v>3292009742</c:v>
                </c:pt>
                <c:pt idx="1327">
                  <c:v>3287880598</c:v>
                </c:pt>
                <c:pt idx="1328">
                  <c:v>3262645569</c:v>
                </c:pt>
                <c:pt idx="1329">
                  <c:v>3375474488</c:v>
                </c:pt>
                <c:pt idx="1330">
                  <c:v>3139589100</c:v>
                </c:pt>
                <c:pt idx="1331">
                  <c:v>2725285000</c:v>
                </c:pt>
                <c:pt idx="1332">
                  <c:v>2735117997</c:v>
                </c:pt>
                <c:pt idx="1333">
                  <c:v>3096830150</c:v>
                </c:pt>
                <c:pt idx="1334">
                  <c:v>3461798820</c:v>
                </c:pt>
                <c:pt idx="1335">
                  <c:v>3079797317</c:v>
                </c:pt>
                <c:pt idx="1336">
                  <c:v>2854390321</c:v>
                </c:pt>
                <c:pt idx="1337">
                  <c:v>2865316058</c:v>
                </c:pt>
                <c:pt idx="1338">
                  <c:v>2372257302</c:v>
                </c:pt>
                <c:pt idx="1339">
                  <c:v>2212644528</c:v>
                </c:pt>
                <c:pt idx="1340">
                  <c:v>2385734053</c:v>
                </c:pt>
                <c:pt idx="1341">
                  <c:v>2473187310</c:v>
                </c:pt>
                <c:pt idx="1342">
                  <c:v>2311480417</c:v>
                </c:pt>
                <c:pt idx="1343">
                  <c:v>2380537941</c:v>
                </c:pt>
                <c:pt idx="1344">
                  <c:v>2127713141</c:v>
                </c:pt>
                <c:pt idx="1345">
                  <c:v>2161884217</c:v>
                </c:pt>
                <c:pt idx="1346">
                  <c:v>1869422968</c:v>
                </c:pt>
                <c:pt idx="1347">
                  <c:v>2426013734</c:v>
                </c:pt>
                <c:pt idx="1348">
                  <c:v>2442023329</c:v>
                </c:pt>
                <c:pt idx="1349">
                  <c:v>2343340451</c:v>
                </c:pt>
                <c:pt idx="1350">
                  <c:v>2430665561</c:v>
                </c:pt>
                <c:pt idx="1351">
                  <c:v>2329810566</c:v>
                </c:pt>
                <c:pt idx="1352">
                  <c:v>2193105275</c:v>
                </c:pt>
                <c:pt idx="1353">
                  <c:v>2274793845</c:v>
                </c:pt>
                <c:pt idx="1354">
                  <c:v>2406834918</c:v>
                </c:pt>
                <c:pt idx="1355">
                  <c:v>2307340058</c:v>
                </c:pt>
                <c:pt idx="1356">
                  <c:v>2328683628</c:v>
                </c:pt>
                <c:pt idx="1357">
                  <c:v>2005374345</c:v>
                </c:pt>
                <c:pt idx="1358">
                  <c:v>2202136976</c:v>
                </c:pt>
                <c:pt idx="1359">
                  <c:v>2357286666</c:v>
                </c:pt>
                <c:pt idx="1360">
                  <c:v>2070969793</c:v>
                </c:pt>
                <c:pt idx="1361">
                  <c:v>2534297798</c:v>
                </c:pt>
                <c:pt idx="1362">
                  <c:v>2390618986</c:v>
                </c:pt>
                <c:pt idx="1363">
                  <c:v>2489370372</c:v>
                </c:pt>
                <c:pt idx="1364">
                  <c:v>2777382928</c:v>
                </c:pt>
                <c:pt idx="1365">
                  <c:v>2784358847</c:v>
                </c:pt>
                <c:pt idx="1366">
                  <c:v>2637442292</c:v>
                </c:pt>
                <c:pt idx="1367">
                  <c:v>2382819828</c:v>
                </c:pt>
                <c:pt idx="1368">
                  <c:v>2991843163</c:v>
                </c:pt>
                <c:pt idx="1369">
                  <c:v>3716565493</c:v>
                </c:pt>
                <c:pt idx="1370">
                  <c:v>3352233599</c:v>
                </c:pt>
                <c:pt idx="1371">
                  <c:v>3420759753</c:v>
                </c:pt>
                <c:pt idx="1372">
                  <c:v>3088255816</c:v>
                </c:pt>
                <c:pt idx="1373">
                  <c:v>2966581218</c:v>
                </c:pt>
                <c:pt idx="1374">
                  <c:v>3253836622</c:v>
                </c:pt>
                <c:pt idx="1375">
                  <c:v>3564225734</c:v>
                </c:pt>
                <c:pt idx="1376">
                  <c:v>3459394679</c:v>
                </c:pt>
                <c:pt idx="1377">
                  <c:v>3338313240</c:v>
                </c:pt>
                <c:pt idx="1378">
                  <c:v>2707632837</c:v>
                </c:pt>
                <c:pt idx="1379">
                  <c:v>2938581409</c:v>
                </c:pt>
                <c:pt idx="1380">
                  <c:v>2716012798</c:v>
                </c:pt>
                <c:pt idx="1381">
                  <c:v>2711525844</c:v>
                </c:pt>
                <c:pt idx="1382">
                  <c:v>2839418608</c:v>
                </c:pt>
                <c:pt idx="1383">
                  <c:v>2738287981</c:v>
                </c:pt>
                <c:pt idx="1384">
                  <c:v>2725258515</c:v>
                </c:pt>
                <c:pt idx="1385">
                  <c:v>2550505990</c:v>
                </c:pt>
                <c:pt idx="1386">
                  <c:v>2662246809</c:v>
                </c:pt>
                <c:pt idx="1387">
                  <c:v>2467263114</c:v>
                </c:pt>
                <c:pt idx="1388">
                  <c:v>2241891032</c:v>
                </c:pt>
                <c:pt idx="1389">
                  <c:v>2503069723</c:v>
                </c:pt>
                <c:pt idx="1390">
                  <c:v>2498682179</c:v>
                </c:pt>
                <c:pt idx="1391">
                  <c:v>2568713879</c:v>
                </c:pt>
                <c:pt idx="1392">
                  <c:v>2412386709</c:v>
                </c:pt>
                <c:pt idx="1393">
                  <c:v>2249149295</c:v>
                </c:pt>
                <c:pt idx="1394">
                  <c:v>2324459160</c:v>
                </c:pt>
                <c:pt idx="1395">
                  <c:v>2268530128</c:v>
                </c:pt>
                <c:pt idx="1396">
                  <c:v>2549671411</c:v>
                </c:pt>
                <c:pt idx="1397">
                  <c:v>2375456239</c:v>
                </c:pt>
                <c:pt idx="1398">
                  <c:v>2239171579</c:v>
                </c:pt>
                <c:pt idx="1399">
                  <c:v>2229478229</c:v>
                </c:pt>
                <c:pt idx="1400">
                  <c:v>2439039148</c:v>
                </c:pt>
                <c:pt idx="1401">
                  <c:v>2424503079</c:v>
                </c:pt>
                <c:pt idx="1402">
                  <c:v>1978017445</c:v>
                </c:pt>
                <c:pt idx="1403">
                  <c:v>2451639613</c:v>
                </c:pt>
                <c:pt idx="1404">
                  <c:v>2960470000</c:v>
                </c:pt>
                <c:pt idx="1405">
                  <c:v>2655634101</c:v>
                </c:pt>
                <c:pt idx="1406">
                  <c:v>2746880982</c:v>
                </c:pt>
                <c:pt idx="1407">
                  <c:v>2374910762</c:v>
                </c:pt>
                <c:pt idx="1408">
                  <c:v>2228663182</c:v>
                </c:pt>
                <c:pt idx="1409">
                  <c:v>2216413631</c:v>
                </c:pt>
                <c:pt idx="1410">
                  <c:v>2730569271</c:v>
                </c:pt>
                <c:pt idx="1411">
                  <c:v>2676919730</c:v>
                </c:pt>
                <c:pt idx="1412">
                  <c:v>1475202389</c:v>
                </c:pt>
                <c:pt idx="1413">
                  <c:v>1604617285</c:v>
                </c:pt>
                <c:pt idx="1414">
                  <c:v>1510089929</c:v>
                </c:pt>
                <c:pt idx="1415">
                  <c:v>1411499070</c:v>
                </c:pt>
                <c:pt idx="1416">
                  <c:v>1277467612</c:v>
                </c:pt>
                <c:pt idx="1417">
                  <c:v>1445422365</c:v>
                </c:pt>
                <c:pt idx="1418">
                  <c:v>1538369277</c:v>
                </c:pt>
                <c:pt idx="1419">
                  <c:v>1651450973</c:v>
                </c:pt>
                <c:pt idx="1420">
                  <c:v>1672757713</c:v>
                </c:pt>
                <c:pt idx="1421">
                  <c:v>993133558</c:v>
                </c:pt>
                <c:pt idx="1422">
                  <c:v>996586524</c:v>
                </c:pt>
                <c:pt idx="1423">
                  <c:v>1062274159</c:v>
                </c:pt>
                <c:pt idx="1424">
                  <c:v>1845181697</c:v>
                </c:pt>
                <c:pt idx="1425">
                  <c:v>1791527027</c:v>
                </c:pt>
                <c:pt idx="1426">
                  <c:v>1484479040</c:v>
                </c:pt>
                <c:pt idx="1427">
                  <c:v>1475175805</c:v>
                </c:pt>
                <c:pt idx="1428">
                  <c:v>1560072810</c:v>
                </c:pt>
                <c:pt idx="1429">
                  <c:v>1528450564</c:v>
                </c:pt>
                <c:pt idx="1430">
                  <c:v>1475838019</c:v>
                </c:pt>
                <c:pt idx="1431">
                  <c:v>1435308318</c:v>
                </c:pt>
                <c:pt idx="1432">
                  <c:v>1439773082</c:v>
                </c:pt>
                <c:pt idx="1433">
                  <c:v>1446399172</c:v>
                </c:pt>
                <c:pt idx="1434">
                  <c:v>1462773769</c:v>
                </c:pt>
                <c:pt idx="1435">
                  <c:v>1745595129</c:v>
                </c:pt>
                <c:pt idx="1436">
                  <c:v>1807122714</c:v>
                </c:pt>
                <c:pt idx="1437">
                  <c:v>1771700730</c:v>
                </c:pt>
                <c:pt idx="1438">
                  <c:v>1937552234</c:v>
                </c:pt>
                <c:pt idx="1439">
                  <c:v>2241454291</c:v>
                </c:pt>
                <c:pt idx="1440">
                  <c:v>1658885504</c:v>
                </c:pt>
                <c:pt idx="1441">
                  <c:v>1541807454</c:v>
                </c:pt>
                <c:pt idx="1442">
                  <c:v>1653343044</c:v>
                </c:pt>
                <c:pt idx="1443">
                  <c:v>1596020644</c:v>
                </c:pt>
                <c:pt idx="1444">
                  <c:v>1497726117</c:v>
                </c:pt>
                <c:pt idx="1445">
                  <c:v>1709349813</c:v>
                </c:pt>
                <c:pt idx="1446">
                  <c:v>1756710537</c:v>
                </c:pt>
                <c:pt idx="1447">
                  <c:v>1978258782</c:v>
                </c:pt>
                <c:pt idx="1448">
                  <c:v>1851229327</c:v>
                </c:pt>
                <c:pt idx="1449">
                  <c:v>2182721989</c:v>
                </c:pt>
                <c:pt idx="1450">
                  <c:v>1456478047</c:v>
                </c:pt>
                <c:pt idx="1451">
                  <c:v>1423666745</c:v>
                </c:pt>
                <c:pt idx="1452">
                  <c:v>1862553766</c:v>
                </c:pt>
                <c:pt idx="1453">
                  <c:v>1885989445</c:v>
                </c:pt>
                <c:pt idx="1454">
                  <c:v>1740188968</c:v>
                </c:pt>
                <c:pt idx="1455">
                  <c:v>1707078066</c:v>
                </c:pt>
                <c:pt idx="1456">
                  <c:v>1802210074</c:v>
                </c:pt>
                <c:pt idx="1457">
                  <c:v>1932891138</c:v>
                </c:pt>
                <c:pt idx="1458">
                  <c:v>1549073509</c:v>
                </c:pt>
                <c:pt idx="1459">
                  <c:v>1708881662</c:v>
                </c:pt>
                <c:pt idx="1460">
                  <c:v>1626411224</c:v>
                </c:pt>
                <c:pt idx="1461">
                  <c:v>1412442435</c:v>
                </c:pt>
                <c:pt idx="1462">
                  <c:v>1261038300</c:v>
                </c:pt>
                <c:pt idx="1463">
                  <c:v>1316398190</c:v>
                </c:pt>
                <c:pt idx="1464">
                  <c:v>1326424532</c:v>
                </c:pt>
                <c:pt idx="1465">
                  <c:v>1191431010</c:v>
                </c:pt>
                <c:pt idx="1466">
                  <c:v>1637295418</c:v>
                </c:pt>
                <c:pt idx="1467">
                  <c:v>1809357438</c:v>
                </c:pt>
                <c:pt idx="1468">
                  <c:v>1580361912</c:v>
                </c:pt>
                <c:pt idx="1469">
                  <c:v>1444308105</c:v>
                </c:pt>
                <c:pt idx="1470">
                  <c:v>1377292047</c:v>
                </c:pt>
                <c:pt idx="1471">
                  <c:v>1364638015</c:v>
                </c:pt>
                <c:pt idx="1472">
                  <c:v>1310020302</c:v>
                </c:pt>
                <c:pt idx="1473">
                  <c:v>1449525263</c:v>
                </c:pt>
                <c:pt idx="1474">
                  <c:v>1519310028</c:v>
                </c:pt>
                <c:pt idx="1475">
                  <c:v>1536464531</c:v>
                </c:pt>
                <c:pt idx="1476">
                  <c:v>1574162282</c:v>
                </c:pt>
                <c:pt idx="1477">
                  <c:v>1372507502</c:v>
                </c:pt>
                <c:pt idx="1478">
                  <c:v>1137501175</c:v>
                </c:pt>
                <c:pt idx="1479">
                  <c:v>1252270195</c:v>
                </c:pt>
                <c:pt idx="1480">
                  <c:v>1560633772</c:v>
                </c:pt>
                <c:pt idx="1481">
                  <c:v>1331215491</c:v>
                </c:pt>
                <c:pt idx="1482">
                  <c:v>1402828571</c:v>
                </c:pt>
                <c:pt idx="1483">
                  <c:v>1376501157</c:v>
                </c:pt>
                <c:pt idx="1484">
                  <c:v>1634995691</c:v>
                </c:pt>
                <c:pt idx="1485">
                  <c:v>1313575018</c:v>
                </c:pt>
                <c:pt idx="1486">
                  <c:v>1267765889</c:v>
                </c:pt>
                <c:pt idx="1487">
                  <c:v>1391267987</c:v>
                </c:pt>
                <c:pt idx="1488">
                  <c:v>1384790656</c:v>
                </c:pt>
                <c:pt idx="1489">
                  <c:v>1290409996</c:v>
                </c:pt>
                <c:pt idx="1490">
                  <c:v>1321398383</c:v>
                </c:pt>
                <c:pt idx="1491">
                  <c:v>1242624228</c:v>
                </c:pt>
                <c:pt idx="1492">
                  <c:v>1149310848</c:v>
                </c:pt>
                <c:pt idx="1493">
                  <c:v>1181570139</c:v>
                </c:pt>
                <c:pt idx="1494">
                  <c:v>1405878137</c:v>
                </c:pt>
                <c:pt idx="1495">
                  <c:v>1496431329</c:v>
                </c:pt>
                <c:pt idx="1496">
                  <c:v>1441391270</c:v>
                </c:pt>
                <c:pt idx="1497">
                  <c:v>1420400907</c:v>
                </c:pt>
                <c:pt idx="1498">
                  <c:v>1502469703</c:v>
                </c:pt>
                <c:pt idx="1499">
                  <c:v>1572754124</c:v>
                </c:pt>
                <c:pt idx="1500">
                  <c:v>1395159314</c:v>
                </c:pt>
                <c:pt idx="1501">
                  <c:v>1491492023</c:v>
                </c:pt>
                <c:pt idx="1502">
                  <c:v>1476955026</c:v>
                </c:pt>
                <c:pt idx="1503">
                  <c:v>1497257123</c:v>
                </c:pt>
                <c:pt idx="1504">
                  <c:v>1312108052</c:v>
                </c:pt>
                <c:pt idx="1505">
                  <c:v>1337801541</c:v>
                </c:pt>
                <c:pt idx="1506">
                  <c:v>1389854757</c:v>
                </c:pt>
                <c:pt idx="1507">
                  <c:v>1266728455</c:v>
                </c:pt>
                <c:pt idx="1508">
                  <c:v>1435650523</c:v>
                </c:pt>
                <c:pt idx="1509">
                  <c:v>1477376444</c:v>
                </c:pt>
                <c:pt idx="1510">
                  <c:v>1418734659</c:v>
                </c:pt>
                <c:pt idx="1511">
                  <c:v>1365036787</c:v>
                </c:pt>
                <c:pt idx="1512">
                  <c:v>1505063399</c:v>
                </c:pt>
                <c:pt idx="1513">
                  <c:v>1555288989</c:v>
                </c:pt>
                <c:pt idx="1514">
                  <c:v>1413984266</c:v>
                </c:pt>
                <c:pt idx="1515">
                  <c:v>1622971653</c:v>
                </c:pt>
                <c:pt idx="1516">
                  <c:v>1736096405</c:v>
                </c:pt>
                <c:pt idx="1517">
                  <c:v>1602277024</c:v>
                </c:pt>
                <c:pt idx="1518">
                  <c:v>1769904885</c:v>
                </c:pt>
                <c:pt idx="1519">
                  <c:v>1751096839</c:v>
                </c:pt>
                <c:pt idx="1520">
                  <c:v>1763142452</c:v>
                </c:pt>
                <c:pt idx="1521">
                  <c:v>1672062343</c:v>
                </c:pt>
                <c:pt idx="1522">
                  <c:v>1954359452</c:v>
                </c:pt>
                <c:pt idx="1523">
                  <c:v>1914918276</c:v>
                </c:pt>
                <c:pt idx="1524">
                  <c:v>2184025240</c:v>
                </c:pt>
                <c:pt idx="1525">
                  <c:v>2236029014</c:v>
                </c:pt>
                <c:pt idx="1526">
                  <c:v>2264078760</c:v>
                </c:pt>
                <c:pt idx="1527">
                  <c:v>2018555877</c:v>
                </c:pt>
                <c:pt idx="1528">
                  <c:v>1902334235</c:v>
                </c:pt>
                <c:pt idx="1529">
                  <c:v>2009442225</c:v>
                </c:pt>
                <c:pt idx="1530">
                  <c:v>2153470421</c:v>
                </c:pt>
                <c:pt idx="1531">
                  <c:v>1830420168</c:v>
                </c:pt>
                <c:pt idx="1532">
                  <c:v>1778443257</c:v>
                </c:pt>
                <c:pt idx="1533">
                  <c:v>1741847363</c:v>
                </c:pt>
                <c:pt idx="1534">
                  <c:v>1890700890</c:v>
                </c:pt>
                <c:pt idx="1535">
                  <c:v>1893147139</c:v>
                </c:pt>
                <c:pt idx="1536">
                  <c:v>1992068506</c:v>
                </c:pt>
                <c:pt idx="1537">
                  <c:v>1883392937</c:v>
                </c:pt>
                <c:pt idx="1538">
                  <c:v>1661802076</c:v>
                </c:pt>
                <c:pt idx="1539">
                  <c:v>1751447337</c:v>
                </c:pt>
                <c:pt idx="1540">
                  <c:v>1950248265</c:v>
                </c:pt>
                <c:pt idx="1541">
                  <c:v>1858485720</c:v>
                </c:pt>
                <c:pt idx="1542">
                  <c:v>1750626007</c:v>
                </c:pt>
                <c:pt idx="1543">
                  <c:v>2044027435</c:v>
                </c:pt>
                <c:pt idx="1544">
                  <c:v>1977224885</c:v>
                </c:pt>
                <c:pt idx="1545">
                  <c:v>2048786729</c:v>
                </c:pt>
                <c:pt idx="1546">
                  <c:v>1877493768</c:v>
                </c:pt>
                <c:pt idx="1547">
                  <c:v>1944116942</c:v>
                </c:pt>
                <c:pt idx="1548">
                  <c:v>1879394160</c:v>
                </c:pt>
                <c:pt idx="1549">
                  <c:v>1639441621</c:v>
                </c:pt>
                <c:pt idx="1550">
                  <c:v>2449999797</c:v>
                </c:pt>
                <c:pt idx="1551">
                  <c:v>2117294592</c:v>
                </c:pt>
                <c:pt idx="1552">
                  <c:v>2155255194</c:v>
                </c:pt>
                <c:pt idx="1553">
                  <c:v>2461009877</c:v>
                </c:pt>
                <c:pt idx="1554">
                  <c:v>1992135821</c:v>
                </c:pt>
                <c:pt idx="1555">
                  <c:v>1880468972</c:v>
                </c:pt>
                <c:pt idx="1556">
                  <c:v>1776535467</c:v>
                </c:pt>
                <c:pt idx="1557">
                  <c:v>2065117584</c:v>
                </c:pt>
                <c:pt idx="1558">
                  <c:v>1950435162</c:v>
                </c:pt>
                <c:pt idx="1559">
                  <c:v>2112843775</c:v>
                </c:pt>
                <c:pt idx="1560">
                  <c:v>1900482094</c:v>
                </c:pt>
                <c:pt idx="1561">
                  <c:v>1959565372</c:v>
                </c:pt>
                <c:pt idx="1562">
                  <c:v>1702992510</c:v>
                </c:pt>
                <c:pt idx="1563">
                  <c:v>1601233089</c:v>
                </c:pt>
                <c:pt idx="1564">
                  <c:v>1675551513</c:v>
                </c:pt>
                <c:pt idx="1565">
                  <c:v>1908358442</c:v>
                </c:pt>
                <c:pt idx="1566">
                  <c:v>2146304295</c:v>
                </c:pt>
                <c:pt idx="1567">
                  <c:v>2199430671</c:v>
                </c:pt>
                <c:pt idx="1568">
                  <c:v>2309970320</c:v>
                </c:pt>
                <c:pt idx="1569">
                  <c:v>2178189460</c:v>
                </c:pt>
                <c:pt idx="1570">
                  <c:v>2381708702</c:v>
                </c:pt>
                <c:pt idx="1571">
                  <c:v>2672756266</c:v>
                </c:pt>
                <c:pt idx="1572">
                  <c:v>2626426735</c:v>
                </c:pt>
                <c:pt idx="1573">
                  <c:v>2228579799</c:v>
                </c:pt>
                <c:pt idx="1574">
                  <c:v>2206124218</c:v>
                </c:pt>
                <c:pt idx="1575">
                  <c:v>2342386689</c:v>
                </c:pt>
                <c:pt idx="1576">
                  <c:v>2000336915</c:v>
                </c:pt>
                <c:pt idx="1577">
                  <c:v>1566973558</c:v>
                </c:pt>
                <c:pt idx="1578">
                  <c:v>1838146449</c:v>
                </c:pt>
                <c:pt idx="1579">
                  <c:v>1940973052</c:v>
                </c:pt>
                <c:pt idx="1580">
                  <c:v>2105152327</c:v>
                </c:pt>
                <c:pt idx="1581">
                  <c:v>2036593214</c:v>
                </c:pt>
                <c:pt idx="1582">
                  <c:v>1843428885</c:v>
                </c:pt>
                <c:pt idx="1583">
                  <c:v>2035242233</c:v>
                </c:pt>
                <c:pt idx="1584">
                  <c:v>1868251231</c:v>
                </c:pt>
                <c:pt idx="1585">
                  <c:v>2089600535</c:v>
                </c:pt>
                <c:pt idx="1586">
                  <c:v>2269905564</c:v>
                </c:pt>
                <c:pt idx="1587">
                  <c:v>2061055769</c:v>
                </c:pt>
                <c:pt idx="1588">
                  <c:v>2049185402</c:v>
                </c:pt>
                <c:pt idx="1589">
                  <c:v>2179348080</c:v>
                </c:pt>
                <c:pt idx="1590">
                  <c:v>1848007117</c:v>
                </c:pt>
                <c:pt idx="1591">
                  <c:v>2024136246</c:v>
                </c:pt>
                <c:pt idx="1592">
                  <c:v>1429402030</c:v>
                </c:pt>
              </c:numCache>
            </c:numRef>
          </c:yVal>
          <c:smooth val="1"/>
        </c:ser>
        <c:ser>
          <c:idx val="1"/>
          <c:order val="1"/>
          <c:tx>
            <c:strRef>
              <c:f>Sheet1!$C$1</c:f>
              <c:strCache>
                <c:ptCount val="1"/>
                <c:pt idx="0">
                  <c:v>Post-Edge</c:v>
                </c:pt>
              </c:strCache>
            </c:strRef>
          </c:tx>
          <c:spPr>
            <a:ln w="63500"/>
          </c:spPr>
          <c:marker>
            <c:symbol val="none"/>
          </c:marker>
          <c:xVal>
            <c:numRef>
              <c:f>Sheet1!$A$2:$A$1594</c:f>
              <c:numCache>
                <c:formatCode>m/d/yyyy</c:formatCode>
                <c:ptCount val="1593"/>
                <c:pt idx="0">
                  <c:v>38352</c:v>
                </c:pt>
                <c:pt idx="1">
                  <c:v>38353</c:v>
                </c:pt>
                <c:pt idx="2">
                  <c:v>38354</c:v>
                </c:pt>
                <c:pt idx="3">
                  <c:v>38355</c:v>
                </c:pt>
                <c:pt idx="4">
                  <c:v>38356</c:v>
                </c:pt>
                <c:pt idx="5">
                  <c:v>38357</c:v>
                </c:pt>
                <c:pt idx="6">
                  <c:v>38358</c:v>
                </c:pt>
                <c:pt idx="7">
                  <c:v>38359</c:v>
                </c:pt>
                <c:pt idx="8">
                  <c:v>38360</c:v>
                </c:pt>
                <c:pt idx="9">
                  <c:v>38361</c:v>
                </c:pt>
                <c:pt idx="10">
                  <c:v>38362</c:v>
                </c:pt>
                <c:pt idx="11">
                  <c:v>38363</c:v>
                </c:pt>
                <c:pt idx="12">
                  <c:v>38364</c:v>
                </c:pt>
                <c:pt idx="13">
                  <c:v>38365</c:v>
                </c:pt>
                <c:pt idx="14">
                  <c:v>38366</c:v>
                </c:pt>
                <c:pt idx="15">
                  <c:v>38367</c:v>
                </c:pt>
                <c:pt idx="16">
                  <c:v>38368</c:v>
                </c:pt>
                <c:pt idx="17">
                  <c:v>38369</c:v>
                </c:pt>
                <c:pt idx="18">
                  <c:v>38370</c:v>
                </c:pt>
                <c:pt idx="19">
                  <c:v>38371</c:v>
                </c:pt>
                <c:pt idx="20">
                  <c:v>38372</c:v>
                </c:pt>
                <c:pt idx="21">
                  <c:v>38373</c:v>
                </c:pt>
                <c:pt idx="22">
                  <c:v>38374</c:v>
                </c:pt>
                <c:pt idx="23">
                  <c:v>38375</c:v>
                </c:pt>
                <c:pt idx="24">
                  <c:v>38376</c:v>
                </c:pt>
                <c:pt idx="25">
                  <c:v>38377</c:v>
                </c:pt>
                <c:pt idx="26">
                  <c:v>38378</c:v>
                </c:pt>
                <c:pt idx="27">
                  <c:v>38379</c:v>
                </c:pt>
                <c:pt idx="28">
                  <c:v>38380</c:v>
                </c:pt>
                <c:pt idx="29">
                  <c:v>38381</c:v>
                </c:pt>
                <c:pt idx="30">
                  <c:v>38382</c:v>
                </c:pt>
                <c:pt idx="31">
                  <c:v>38383</c:v>
                </c:pt>
                <c:pt idx="32">
                  <c:v>38384</c:v>
                </c:pt>
                <c:pt idx="33">
                  <c:v>38385</c:v>
                </c:pt>
                <c:pt idx="34">
                  <c:v>38386</c:v>
                </c:pt>
                <c:pt idx="35">
                  <c:v>38387</c:v>
                </c:pt>
                <c:pt idx="36">
                  <c:v>38388</c:v>
                </c:pt>
                <c:pt idx="37">
                  <c:v>38389</c:v>
                </c:pt>
                <c:pt idx="38">
                  <c:v>38390</c:v>
                </c:pt>
                <c:pt idx="39">
                  <c:v>38391</c:v>
                </c:pt>
                <c:pt idx="40">
                  <c:v>38392</c:v>
                </c:pt>
                <c:pt idx="41">
                  <c:v>38393</c:v>
                </c:pt>
                <c:pt idx="42">
                  <c:v>38394</c:v>
                </c:pt>
                <c:pt idx="43">
                  <c:v>38395</c:v>
                </c:pt>
                <c:pt idx="44">
                  <c:v>38396</c:v>
                </c:pt>
                <c:pt idx="45">
                  <c:v>38397</c:v>
                </c:pt>
                <c:pt idx="46">
                  <c:v>38398</c:v>
                </c:pt>
                <c:pt idx="47">
                  <c:v>38399</c:v>
                </c:pt>
                <c:pt idx="48">
                  <c:v>38400</c:v>
                </c:pt>
                <c:pt idx="49">
                  <c:v>38401</c:v>
                </c:pt>
                <c:pt idx="50">
                  <c:v>38402</c:v>
                </c:pt>
                <c:pt idx="51">
                  <c:v>38403</c:v>
                </c:pt>
                <c:pt idx="52">
                  <c:v>38404</c:v>
                </c:pt>
                <c:pt idx="53">
                  <c:v>38405</c:v>
                </c:pt>
                <c:pt idx="54">
                  <c:v>38406</c:v>
                </c:pt>
                <c:pt idx="55">
                  <c:v>38407</c:v>
                </c:pt>
                <c:pt idx="56">
                  <c:v>38408</c:v>
                </c:pt>
                <c:pt idx="57">
                  <c:v>38409</c:v>
                </c:pt>
                <c:pt idx="58">
                  <c:v>38410</c:v>
                </c:pt>
                <c:pt idx="59">
                  <c:v>38411</c:v>
                </c:pt>
                <c:pt idx="60">
                  <c:v>38412</c:v>
                </c:pt>
                <c:pt idx="61">
                  <c:v>38413</c:v>
                </c:pt>
                <c:pt idx="62">
                  <c:v>38414</c:v>
                </c:pt>
                <c:pt idx="63">
                  <c:v>38415</c:v>
                </c:pt>
                <c:pt idx="64">
                  <c:v>38416</c:v>
                </c:pt>
                <c:pt idx="65">
                  <c:v>38417</c:v>
                </c:pt>
                <c:pt idx="66">
                  <c:v>38418</c:v>
                </c:pt>
                <c:pt idx="67">
                  <c:v>38419</c:v>
                </c:pt>
                <c:pt idx="68">
                  <c:v>38420</c:v>
                </c:pt>
                <c:pt idx="69">
                  <c:v>38421</c:v>
                </c:pt>
                <c:pt idx="70">
                  <c:v>38422</c:v>
                </c:pt>
                <c:pt idx="71">
                  <c:v>38423</c:v>
                </c:pt>
                <c:pt idx="72">
                  <c:v>38424</c:v>
                </c:pt>
                <c:pt idx="73">
                  <c:v>38425</c:v>
                </c:pt>
                <c:pt idx="74">
                  <c:v>38426</c:v>
                </c:pt>
                <c:pt idx="75">
                  <c:v>38427</c:v>
                </c:pt>
                <c:pt idx="76">
                  <c:v>38428</c:v>
                </c:pt>
                <c:pt idx="77">
                  <c:v>38429</c:v>
                </c:pt>
                <c:pt idx="78">
                  <c:v>38430</c:v>
                </c:pt>
                <c:pt idx="79">
                  <c:v>38431</c:v>
                </c:pt>
                <c:pt idx="80">
                  <c:v>38432</c:v>
                </c:pt>
                <c:pt idx="81">
                  <c:v>38433</c:v>
                </c:pt>
                <c:pt idx="82">
                  <c:v>38434</c:v>
                </c:pt>
                <c:pt idx="83">
                  <c:v>38435</c:v>
                </c:pt>
                <c:pt idx="84">
                  <c:v>38436</c:v>
                </c:pt>
                <c:pt idx="85">
                  <c:v>38437</c:v>
                </c:pt>
                <c:pt idx="86">
                  <c:v>38438</c:v>
                </c:pt>
                <c:pt idx="87">
                  <c:v>38439</c:v>
                </c:pt>
                <c:pt idx="88">
                  <c:v>38440</c:v>
                </c:pt>
                <c:pt idx="89">
                  <c:v>38441</c:v>
                </c:pt>
                <c:pt idx="90">
                  <c:v>38442</c:v>
                </c:pt>
                <c:pt idx="91">
                  <c:v>38443</c:v>
                </c:pt>
                <c:pt idx="92">
                  <c:v>38444</c:v>
                </c:pt>
                <c:pt idx="93">
                  <c:v>38445</c:v>
                </c:pt>
                <c:pt idx="94">
                  <c:v>38446</c:v>
                </c:pt>
                <c:pt idx="95">
                  <c:v>38447</c:v>
                </c:pt>
                <c:pt idx="96">
                  <c:v>38448</c:v>
                </c:pt>
                <c:pt idx="97">
                  <c:v>38449</c:v>
                </c:pt>
                <c:pt idx="98">
                  <c:v>38450</c:v>
                </c:pt>
                <c:pt idx="99">
                  <c:v>38451</c:v>
                </c:pt>
                <c:pt idx="100">
                  <c:v>38452</c:v>
                </c:pt>
                <c:pt idx="101">
                  <c:v>38453</c:v>
                </c:pt>
                <c:pt idx="102">
                  <c:v>38454</c:v>
                </c:pt>
                <c:pt idx="103">
                  <c:v>38455</c:v>
                </c:pt>
                <c:pt idx="104">
                  <c:v>38456</c:v>
                </c:pt>
                <c:pt idx="105">
                  <c:v>38457</c:v>
                </c:pt>
                <c:pt idx="106">
                  <c:v>38458</c:v>
                </c:pt>
                <c:pt idx="107">
                  <c:v>38459</c:v>
                </c:pt>
                <c:pt idx="108">
                  <c:v>38460</c:v>
                </c:pt>
                <c:pt idx="109">
                  <c:v>38461</c:v>
                </c:pt>
                <c:pt idx="110">
                  <c:v>38462</c:v>
                </c:pt>
                <c:pt idx="111">
                  <c:v>38463</c:v>
                </c:pt>
                <c:pt idx="112">
                  <c:v>38464</c:v>
                </c:pt>
                <c:pt idx="113">
                  <c:v>38465</c:v>
                </c:pt>
                <c:pt idx="114">
                  <c:v>38466</c:v>
                </c:pt>
                <c:pt idx="115">
                  <c:v>38467</c:v>
                </c:pt>
                <c:pt idx="116">
                  <c:v>38468</c:v>
                </c:pt>
                <c:pt idx="117">
                  <c:v>38469</c:v>
                </c:pt>
                <c:pt idx="118">
                  <c:v>38470</c:v>
                </c:pt>
                <c:pt idx="119">
                  <c:v>38471</c:v>
                </c:pt>
                <c:pt idx="120">
                  <c:v>38472</c:v>
                </c:pt>
                <c:pt idx="121">
                  <c:v>38473</c:v>
                </c:pt>
                <c:pt idx="122">
                  <c:v>38474</c:v>
                </c:pt>
                <c:pt idx="123">
                  <c:v>38475</c:v>
                </c:pt>
                <c:pt idx="124">
                  <c:v>38476</c:v>
                </c:pt>
                <c:pt idx="125">
                  <c:v>38477</c:v>
                </c:pt>
                <c:pt idx="126">
                  <c:v>38478</c:v>
                </c:pt>
                <c:pt idx="127">
                  <c:v>38479</c:v>
                </c:pt>
                <c:pt idx="128">
                  <c:v>38480</c:v>
                </c:pt>
                <c:pt idx="129">
                  <c:v>38481</c:v>
                </c:pt>
                <c:pt idx="130">
                  <c:v>38482</c:v>
                </c:pt>
                <c:pt idx="131">
                  <c:v>38483</c:v>
                </c:pt>
                <c:pt idx="132">
                  <c:v>38484</c:v>
                </c:pt>
                <c:pt idx="133">
                  <c:v>38485</c:v>
                </c:pt>
                <c:pt idx="134">
                  <c:v>38486</c:v>
                </c:pt>
                <c:pt idx="135">
                  <c:v>38487</c:v>
                </c:pt>
                <c:pt idx="136">
                  <c:v>38488</c:v>
                </c:pt>
                <c:pt idx="137">
                  <c:v>38489</c:v>
                </c:pt>
                <c:pt idx="138">
                  <c:v>38490</c:v>
                </c:pt>
                <c:pt idx="139">
                  <c:v>38491</c:v>
                </c:pt>
                <c:pt idx="140">
                  <c:v>38492</c:v>
                </c:pt>
                <c:pt idx="141">
                  <c:v>38493</c:v>
                </c:pt>
                <c:pt idx="142">
                  <c:v>38494</c:v>
                </c:pt>
                <c:pt idx="143">
                  <c:v>38495</c:v>
                </c:pt>
                <c:pt idx="144">
                  <c:v>38496</c:v>
                </c:pt>
                <c:pt idx="145">
                  <c:v>38497</c:v>
                </c:pt>
                <c:pt idx="146">
                  <c:v>38498</c:v>
                </c:pt>
                <c:pt idx="147">
                  <c:v>38499</c:v>
                </c:pt>
                <c:pt idx="148">
                  <c:v>38500</c:v>
                </c:pt>
                <c:pt idx="149">
                  <c:v>38501</c:v>
                </c:pt>
                <c:pt idx="150">
                  <c:v>38502</c:v>
                </c:pt>
                <c:pt idx="151">
                  <c:v>38503</c:v>
                </c:pt>
                <c:pt idx="152">
                  <c:v>38504</c:v>
                </c:pt>
                <c:pt idx="153">
                  <c:v>38505</c:v>
                </c:pt>
                <c:pt idx="154">
                  <c:v>38506</c:v>
                </c:pt>
                <c:pt idx="155">
                  <c:v>38507</c:v>
                </c:pt>
                <c:pt idx="156">
                  <c:v>38508</c:v>
                </c:pt>
                <c:pt idx="157">
                  <c:v>38509</c:v>
                </c:pt>
                <c:pt idx="158">
                  <c:v>38510</c:v>
                </c:pt>
                <c:pt idx="159">
                  <c:v>38511</c:v>
                </c:pt>
                <c:pt idx="160">
                  <c:v>38512</c:v>
                </c:pt>
                <c:pt idx="161">
                  <c:v>38513</c:v>
                </c:pt>
                <c:pt idx="162">
                  <c:v>38514</c:v>
                </c:pt>
                <c:pt idx="163">
                  <c:v>38515</c:v>
                </c:pt>
                <c:pt idx="164">
                  <c:v>38516</c:v>
                </c:pt>
                <c:pt idx="165">
                  <c:v>38517</c:v>
                </c:pt>
                <c:pt idx="166">
                  <c:v>38518</c:v>
                </c:pt>
                <c:pt idx="167">
                  <c:v>38519</c:v>
                </c:pt>
                <c:pt idx="168">
                  <c:v>38520</c:v>
                </c:pt>
                <c:pt idx="169">
                  <c:v>38521</c:v>
                </c:pt>
                <c:pt idx="170">
                  <c:v>38522</c:v>
                </c:pt>
                <c:pt idx="171">
                  <c:v>38523</c:v>
                </c:pt>
                <c:pt idx="172">
                  <c:v>38524</c:v>
                </c:pt>
                <c:pt idx="173">
                  <c:v>38525</c:v>
                </c:pt>
                <c:pt idx="174">
                  <c:v>38526</c:v>
                </c:pt>
                <c:pt idx="175">
                  <c:v>38527</c:v>
                </c:pt>
                <c:pt idx="176">
                  <c:v>38528</c:v>
                </c:pt>
                <c:pt idx="177">
                  <c:v>38529</c:v>
                </c:pt>
                <c:pt idx="178">
                  <c:v>38530</c:v>
                </c:pt>
                <c:pt idx="179">
                  <c:v>38531</c:v>
                </c:pt>
                <c:pt idx="180">
                  <c:v>38532</c:v>
                </c:pt>
                <c:pt idx="181">
                  <c:v>38533</c:v>
                </c:pt>
                <c:pt idx="182">
                  <c:v>38534</c:v>
                </c:pt>
                <c:pt idx="183">
                  <c:v>38535</c:v>
                </c:pt>
                <c:pt idx="184">
                  <c:v>38536</c:v>
                </c:pt>
                <c:pt idx="185">
                  <c:v>38537</c:v>
                </c:pt>
                <c:pt idx="186">
                  <c:v>38538</c:v>
                </c:pt>
                <c:pt idx="187">
                  <c:v>38539</c:v>
                </c:pt>
                <c:pt idx="188">
                  <c:v>38540</c:v>
                </c:pt>
                <c:pt idx="189">
                  <c:v>38541</c:v>
                </c:pt>
                <c:pt idx="190">
                  <c:v>38542</c:v>
                </c:pt>
                <c:pt idx="191">
                  <c:v>38543</c:v>
                </c:pt>
                <c:pt idx="192">
                  <c:v>38544</c:v>
                </c:pt>
                <c:pt idx="193">
                  <c:v>38545</c:v>
                </c:pt>
                <c:pt idx="194">
                  <c:v>38546</c:v>
                </c:pt>
                <c:pt idx="195">
                  <c:v>38547</c:v>
                </c:pt>
                <c:pt idx="196">
                  <c:v>38548</c:v>
                </c:pt>
                <c:pt idx="197">
                  <c:v>38549</c:v>
                </c:pt>
                <c:pt idx="198">
                  <c:v>38550</c:v>
                </c:pt>
                <c:pt idx="199">
                  <c:v>38551</c:v>
                </c:pt>
                <c:pt idx="200">
                  <c:v>38552</c:v>
                </c:pt>
                <c:pt idx="201">
                  <c:v>38553</c:v>
                </c:pt>
                <c:pt idx="202">
                  <c:v>38554</c:v>
                </c:pt>
                <c:pt idx="203">
                  <c:v>38555</c:v>
                </c:pt>
                <c:pt idx="204">
                  <c:v>38556</c:v>
                </c:pt>
                <c:pt idx="205">
                  <c:v>38557</c:v>
                </c:pt>
                <c:pt idx="206">
                  <c:v>38558</c:v>
                </c:pt>
                <c:pt idx="207">
                  <c:v>38559</c:v>
                </c:pt>
                <c:pt idx="208">
                  <c:v>38560</c:v>
                </c:pt>
                <c:pt idx="209">
                  <c:v>38561</c:v>
                </c:pt>
                <c:pt idx="210">
                  <c:v>38562</c:v>
                </c:pt>
                <c:pt idx="211">
                  <c:v>38563</c:v>
                </c:pt>
                <c:pt idx="212">
                  <c:v>38564</c:v>
                </c:pt>
                <c:pt idx="213">
                  <c:v>38565</c:v>
                </c:pt>
                <c:pt idx="214">
                  <c:v>38566</c:v>
                </c:pt>
                <c:pt idx="215">
                  <c:v>38567</c:v>
                </c:pt>
                <c:pt idx="216">
                  <c:v>38568</c:v>
                </c:pt>
                <c:pt idx="217">
                  <c:v>38569</c:v>
                </c:pt>
                <c:pt idx="218">
                  <c:v>38570</c:v>
                </c:pt>
                <c:pt idx="219">
                  <c:v>38571</c:v>
                </c:pt>
                <c:pt idx="220">
                  <c:v>38572</c:v>
                </c:pt>
                <c:pt idx="221">
                  <c:v>38573</c:v>
                </c:pt>
                <c:pt idx="222">
                  <c:v>38574</c:v>
                </c:pt>
                <c:pt idx="223">
                  <c:v>38575</c:v>
                </c:pt>
                <c:pt idx="224">
                  <c:v>38576</c:v>
                </c:pt>
                <c:pt idx="225">
                  <c:v>38577</c:v>
                </c:pt>
                <c:pt idx="226">
                  <c:v>38578</c:v>
                </c:pt>
                <c:pt idx="227">
                  <c:v>38579</c:v>
                </c:pt>
                <c:pt idx="228">
                  <c:v>38580</c:v>
                </c:pt>
                <c:pt idx="229">
                  <c:v>38581</c:v>
                </c:pt>
                <c:pt idx="230">
                  <c:v>38582</c:v>
                </c:pt>
                <c:pt idx="231">
                  <c:v>38583</c:v>
                </c:pt>
                <c:pt idx="232">
                  <c:v>38584</c:v>
                </c:pt>
                <c:pt idx="233">
                  <c:v>38585</c:v>
                </c:pt>
                <c:pt idx="234">
                  <c:v>38586</c:v>
                </c:pt>
                <c:pt idx="235">
                  <c:v>38587</c:v>
                </c:pt>
                <c:pt idx="236">
                  <c:v>38588</c:v>
                </c:pt>
                <c:pt idx="237">
                  <c:v>38589</c:v>
                </c:pt>
                <c:pt idx="238">
                  <c:v>38590</c:v>
                </c:pt>
                <c:pt idx="239">
                  <c:v>38591</c:v>
                </c:pt>
                <c:pt idx="240">
                  <c:v>38592</c:v>
                </c:pt>
                <c:pt idx="241">
                  <c:v>38593</c:v>
                </c:pt>
                <c:pt idx="242">
                  <c:v>38594</c:v>
                </c:pt>
                <c:pt idx="243">
                  <c:v>38595</c:v>
                </c:pt>
                <c:pt idx="244">
                  <c:v>38596</c:v>
                </c:pt>
                <c:pt idx="245">
                  <c:v>38597</c:v>
                </c:pt>
                <c:pt idx="246">
                  <c:v>38598</c:v>
                </c:pt>
                <c:pt idx="247">
                  <c:v>38599</c:v>
                </c:pt>
                <c:pt idx="248">
                  <c:v>38600</c:v>
                </c:pt>
                <c:pt idx="249">
                  <c:v>38601</c:v>
                </c:pt>
                <c:pt idx="250">
                  <c:v>38602</c:v>
                </c:pt>
                <c:pt idx="251">
                  <c:v>38603</c:v>
                </c:pt>
                <c:pt idx="252">
                  <c:v>38604</c:v>
                </c:pt>
                <c:pt idx="253">
                  <c:v>38605</c:v>
                </c:pt>
                <c:pt idx="254">
                  <c:v>38606</c:v>
                </c:pt>
                <c:pt idx="255">
                  <c:v>38607</c:v>
                </c:pt>
                <c:pt idx="256">
                  <c:v>38608</c:v>
                </c:pt>
                <c:pt idx="257">
                  <c:v>38609</c:v>
                </c:pt>
                <c:pt idx="258">
                  <c:v>38610</c:v>
                </c:pt>
                <c:pt idx="259">
                  <c:v>38611</c:v>
                </c:pt>
                <c:pt idx="260">
                  <c:v>38612</c:v>
                </c:pt>
                <c:pt idx="261">
                  <c:v>38613</c:v>
                </c:pt>
                <c:pt idx="262">
                  <c:v>38614</c:v>
                </c:pt>
                <c:pt idx="263">
                  <c:v>38615</c:v>
                </c:pt>
                <c:pt idx="264">
                  <c:v>38616</c:v>
                </c:pt>
                <c:pt idx="265">
                  <c:v>38617</c:v>
                </c:pt>
                <c:pt idx="266">
                  <c:v>38618</c:v>
                </c:pt>
                <c:pt idx="267">
                  <c:v>38619</c:v>
                </c:pt>
                <c:pt idx="268">
                  <c:v>38620</c:v>
                </c:pt>
                <c:pt idx="269">
                  <c:v>38621</c:v>
                </c:pt>
                <c:pt idx="270">
                  <c:v>38622</c:v>
                </c:pt>
                <c:pt idx="271">
                  <c:v>38623</c:v>
                </c:pt>
                <c:pt idx="272">
                  <c:v>38624</c:v>
                </c:pt>
                <c:pt idx="273">
                  <c:v>38625</c:v>
                </c:pt>
                <c:pt idx="274">
                  <c:v>38626</c:v>
                </c:pt>
                <c:pt idx="275">
                  <c:v>38627</c:v>
                </c:pt>
                <c:pt idx="276">
                  <c:v>38628</c:v>
                </c:pt>
                <c:pt idx="277">
                  <c:v>38629</c:v>
                </c:pt>
                <c:pt idx="278">
                  <c:v>38630</c:v>
                </c:pt>
                <c:pt idx="279">
                  <c:v>38631</c:v>
                </c:pt>
                <c:pt idx="280">
                  <c:v>38632</c:v>
                </c:pt>
                <c:pt idx="281">
                  <c:v>38633</c:v>
                </c:pt>
                <c:pt idx="282">
                  <c:v>38634</c:v>
                </c:pt>
                <c:pt idx="283">
                  <c:v>38635</c:v>
                </c:pt>
                <c:pt idx="284">
                  <c:v>38636</c:v>
                </c:pt>
                <c:pt idx="285">
                  <c:v>38637</c:v>
                </c:pt>
                <c:pt idx="286">
                  <c:v>38638</c:v>
                </c:pt>
                <c:pt idx="287">
                  <c:v>38639</c:v>
                </c:pt>
                <c:pt idx="288">
                  <c:v>38640</c:v>
                </c:pt>
                <c:pt idx="289">
                  <c:v>38641</c:v>
                </c:pt>
                <c:pt idx="290">
                  <c:v>38642</c:v>
                </c:pt>
                <c:pt idx="291">
                  <c:v>38643</c:v>
                </c:pt>
                <c:pt idx="292">
                  <c:v>38644</c:v>
                </c:pt>
                <c:pt idx="293">
                  <c:v>38645</c:v>
                </c:pt>
                <c:pt idx="294">
                  <c:v>38646</c:v>
                </c:pt>
                <c:pt idx="295">
                  <c:v>38647</c:v>
                </c:pt>
                <c:pt idx="296">
                  <c:v>38648</c:v>
                </c:pt>
                <c:pt idx="297">
                  <c:v>38649</c:v>
                </c:pt>
                <c:pt idx="298">
                  <c:v>38650</c:v>
                </c:pt>
                <c:pt idx="299">
                  <c:v>38651</c:v>
                </c:pt>
                <c:pt idx="300">
                  <c:v>38652</c:v>
                </c:pt>
                <c:pt idx="301">
                  <c:v>38653</c:v>
                </c:pt>
                <c:pt idx="302">
                  <c:v>38654</c:v>
                </c:pt>
                <c:pt idx="303">
                  <c:v>38655</c:v>
                </c:pt>
                <c:pt idx="304">
                  <c:v>38656</c:v>
                </c:pt>
                <c:pt idx="305">
                  <c:v>38657</c:v>
                </c:pt>
                <c:pt idx="306">
                  <c:v>38658</c:v>
                </c:pt>
                <c:pt idx="307">
                  <c:v>38659</c:v>
                </c:pt>
                <c:pt idx="308">
                  <c:v>38660</c:v>
                </c:pt>
                <c:pt idx="309">
                  <c:v>38661</c:v>
                </c:pt>
                <c:pt idx="310">
                  <c:v>38662</c:v>
                </c:pt>
                <c:pt idx="311">
                  <c:v>38663</c:v>
                </c:pt>
                <c:pt idx="312">
                  <c:v>38664</c:v>
                </c:pt>
                <c:pt idx="313">
                  <c:v>38665</c:v>
                </c:pt>
                <c:pt idx="314">
                  <c:v>38666</c:v>
                </c:pt>
                <c:pt idx="315">
                  <c:v>38667</c:v>
                </c:pt>
                <c:pt idx="316">
                  <c:v>38668</c:v>
                </c:pt>
                <c:pt idx="317">
                  <c:v>38669</c:v>
                </c:pt>
                <c:pt idx="318">
                  <c:v>38670</c:v>
                </c:pt>
                <c:pt idx="319">
                  <c:v>38671</c:v>
                </c:pt>
                <c:pt idx="320">
                  <c:v>38672</c:v>
                </c:pt>
                <c:pt idx="321">
                  <c:v>38673</c:v>
                </c:pt>
                <c:pt idx="322">
                  <c:v>38674</c:v>
                </c:pt>
                <c:pt idx="323">
                  <c:v>38675</c:v>
                </c:pt>
                <c:pt idx="324">
                  <c:v>38676</c:v>
                </c:pt>
                <c:pt idx="325">
                  <c:v>38677</c:v>
                </c:pt>
                <c:pt idx="326">
                  <c:v>38678</c:v>
                </c:pt>
                <c:pt idx="327">
                  <c:v>38679</c:v>
                </c:pt>
                <c:pt idx="328">
                  <c:v>38680</c:v>
                </c:pt>
                <c:pt idx="329">
                  <c:v>38681</c:v>
                </c:pt>
                <c:pt idx="330">
                  <c:v>38682</c:v>
                </c:pt>
                <c:pt idx="331">
                  <c:v>38683</c:v>
                </c:pt>
                <c:pt idx="332">
                  <c:v>38684</c:v>
                </c:pt>
                <c:pt idx="333">
                  <c:v>38685</c:v>
                </c:pt>
                <c:pt idx="334">
                  <c:v>38686</c:v>
                </c:pt>
                <c:pt idx="335">
                  <c:v>38687</c:v>
                </c:pt>
                <c:pt idx="336">
                  <c:v>38688</c:v>
                </c:pt>
                <c:pt idx="337">
                  <c:v>38689</c:v>
                </c:pt>
                <c:pt idx="338">
                  <c:v>38690</c:v>
                </c:pt>
                <c:pt idx="339">
                  <c:v>38691</c:v>
                </c:pt>
                <c:pt idx="340">
                  <c:v>38692</c:v>
                </c:pt>
                <c:pt idx="341">
                  <c:v>38693</c:v>
                </c:pt>
                <c:pt idx="342">
                  <c:v>38694</c:v>
                </c:pt>
                <c:pt idx="343">
                  <c:v>38695</c:v>
                </c:pt>
                <c:pt idx="344">
                  <c:v>38696</c:v>
                </c:pt>
                <c:pt idx="345">
                  <c:v>38697</c:v>
                </c:pt>
                <c:pt idx="346">
                  <c:v>38698</c:v>
                </c:pt>
                <c:pt idx="347">
                  <c:v>38699</c:v>
                </c:pt>
                <c:pt idx="348">
                  <c:v>38700</c:v>
                </c:pt>
                <c:pt idx="349">
                  <c:v>38701</c:v>
                </c:pt>
                <c:pt idx="350">
                  <c:v>38702</c:v>
                </c:pt>
                <c:pt idx="351">
                  <c:v>38703</c:v>
                </c:pt>
                <c:pt idx="352">
                  <c:v>38704</c:v>
                </c:pt>
                <c:pt idx="353">
                  <c:v>38705</c:v>
                </c:pt>
                <c:pt idx="354">
                  <c:v>38706</c:v>
                </c:pt>
                <c:pt idx="355">
                  <c:v>38707</c:v>
                </c:pt>
                <c:pt idx="356">
                  <c:v>38708</c:v>
                </c:pt>
                <c:pt idx="357">
                  <c:v>38709</c:v>
                </c:pt>
                <c:pt idx="358">
                  <c:v>38710</c:v>
                </c:pt>
                <c:pt idx="359">
                  <c:v>38711</c:v>
                </c:pt>
                <c:pt idx="360">
                  <c:v>38712</c:v>
                </c:pt>
                <c:pt idx="361">
                  <c:v>38713</c:v>
                </c:pt>
                <c:pt idx="362">
                  <c:v>38714</c:v>
                </c:pt>
                <c:pt idx="363">
                  <c:v>38715</c:v>
                </c:pt>
                <c:pt idx="364">
                  <c:v>38716</c:v>
                </c:pt>
                <c:pt idx="365">
                  <c:v>38717</c:v>
                </c:pt>
                <c:pt idx="366">
                  <c:v>38718</c:v>
                </c:pt>
                <c:pt idx="367">
                  <c:v>38719</c:v>
                </c:pt>
                <c:pt idx="368">
                  <c:v>38720</c:v>
                </c:pt>
                <c:pt idx="369">
                  <c:v>38721</c:v>
                </c:pt>
                <c:pt idx="370">
                  <c:v>38722</c:v>
                </c:pt>
                <c:pt idx="371">
                  <c:v>38723</c:v>
                </c:pt>
                <c:pt idx="372">
                  <c:v>38724</c:v>
                </c:pt>
                <c:pt idx="373">
                  <c:v>38725</c:v>
                </c:pt>
                <c:pt idx="374">
                  <c:v>38726</c:v>
                </c:pt>
                <c:pt idx="375">
                  <c:v>38727</c:v>
                </c:pt>
                <c:pt idx="376">
                  <c:v>38728</c:v>
                </c:pt>
                <c:pt idx="377">
                  <c:v>38729</c:v>
                </c:pt>
                <c:pt idx="378">
                  <c:v>38730</c:v>
                </c:pt>
                <c:pt idx="379">
                  <c:v>38731</c:v>
                </c:pt>
                <c:pt idx="380">
                  <c:v>38732</c:v>
                </c:pt>
                <c:pt idx="381">
                  <c:v>38733</c:v>
                </c:pt>
                <c:pt idx="382">
                  <c:v>38734</c:v>
                </c:pt>
                <c:pt idx="383">
                  <c:v>38735</c:v>
                </c:pt>
                <c:pt idx="384">
                  <c:v>38736</c:v>
                </c:pt>
                <c:pt idx="385">
                  <c:v>38737</c:v>
                </c:pt>
                <c:pt idx="386">
                  <c:v>38738</c:v>
                </c:pt>
                <c:pt idx="387">
                  <c:v>38739</c:v>
                </c:pt>
                <c:pt idx="388">
                  <c:v>38740</c:v>
                </c:pt>
                <c:pt idx="389">
                  <c:v>38741</c:v>
                </c:pt>
                <c:pt idx="390">
                  <c:v>38742</c:v>
                </c:pt>
                <c:pt idx="391">
                  <c:v>38743</c:v>
                </c:pt>
                <c:pt idx="392">
                  <c:v>38744</c:v>
                </c:pt>
                <c:pt idx="393">
                  <c:v>38745</c:v>
                </c:pt>
                <c:pt idx="394">
                  <c:v>38746</c:v>
                </c:pt>
                <c:pt idx="395">
                  <c:v>38747</c:v>
                </c:pt>
                <c:pt idx="396">
                  <c:v>38748</c:v>
                </c:pt>
                <c:pt idx="397">
                  <c:v>38749</c:v>
                </c:pt>
                <c:pt idx="398">
                  <c:v>38750</c:v>
                </c:pt>
                <c:pt idx="399">
                  <c:v>38751</c:v>
                </c:pt>
                <c:pt idx="400">
                  <c:v>38752</c:v>
                </c:pt>
                <c:pt idx="401">
                  <c:v>38753</c:v>
                </c:pt>
                <c:pt idx="402">
                  <c:v>38754</c:v>
                </c:pt>
                <c:pt idx="403">
                  <c:v>38755</c:v>
                </c:pt>
                <c:pt idx="404">
                  <c:v>38756</c:v>
                </c:pt>
                <c:pt idx="405">
                  <c:v>38757</c:v>
                </c:pt>
                <c:pt idx="406">
                  <c:v>38758</c:v>
                </c:pt>
                <c:pt idx="407">
                  <c:v>38759</c:v>
                </c:pt>
                <c:pt idx="408">
                  <c:v>38760</c:v>
                </c:pt>
                <c:pt idx="409">
                  <c:v>38761</c:v>
                </c:pt>
                <c:pt idx="410">
                  <c:v>38762</c:v>
                </c:pt>
                <c:pt idx="411">
                  <c:v>38763</c:v>
                </c:pt>
                <c:pt idx="412">
                  <c:v>38764</c:v>
                </c:pt>
                <c:pt idx="413">
                  <c:v>38765</c:v>
                </c:pt>
                <c:pt idx="414">
                  <c:v>38766</c:v>
                </c:pt>
                <c:pt idx="415">
                  <c:v>38767</c:v>
                </c:pt>
                <c:pt idx="416">
                  <c:v>38768</c:v>
                </c:pt>
                <c:pt idx="417">
                  <c:v>38769</c:v>
                </c:pt>
                <c:pt idx="418">
                  <c:v>38770</c:v>
                </c:pt>
                <c:pt idx="419">
                  <c:v>38771</c:v>
                </c:pt>
                <c:pt idx="420">
                  <c:v>38772</c:v>
                </c:pt>
                <c:pt idx="421">
                  <c:v>38773</c:v>
                </c:pt>
                <c:pt idx="422">
                  <c:v>38774</c:v>
                </c:pt>
                <c:pt idx="423">
                  <c:v>38775</c:v>
                </c:pt>
                <c:pt idx="424">
                  <c:v>38776</c:v>
                </c:pt>
                <c:pt idx="425">
                  <c:v>38777</c:v>
                </c:pt>
                <c:pt idx="426">
                  <c:v>38778</c:v>
                </c:pt>
                <c:pt idx="427">
                  <c:v>38779</c:v>
                </c:pt>
                <c:pt idx="428">
                  <c:v>38780</c:v>
                </c:pt>
                <c:pt idx="429">
                  <c:v>38781</c:v>
                </c:pt>
                <c:pt idx="430">
                  <c:v>38782</c:v>
                </c:pt>
                <c:pt idx="431">
                  <c:v>38783</c:v>
                </c:pt>
                <c:pt idx="432">
                  <c:v>38784</c:v>
                </c:pt>
                <c:pt idx="433">
                  <c:v>38785</c:v>
                </c:pt>
                <c:pt idx="434">
                  <c:v>38786</c:v>
                </c:pt>
                <c:pt idx="435">
                  <c:v>38787</c:v>
                </c:pt>
                <c:pt idx="436">
                  <c:v>38788</c:v>
                </c:pt>
                <c:pt idx="437">
                  <c:v>38789</c:v>
                </c:pt>
                <c:pt idx="438">
                  <c:v>38790</c:v>
                </c:pt>
                <c:pt idx="439">
                  <c:v>38791</c:v>
                </c:pt>
                <c:pt idx="440">
                  <c:v>38792</c:v>
                </c:pt>
                <c:pt idx="441">
                  <c:v>38793</c:v>
                </c:pt>
                <c:pt idx="442">
                  <c:v>38794</c:v>
                </c:pt>
                <c:pt idx="443">
                  <c:v>38795</c:v>
                </c:pt>
                <c:pt idx="444">
                  <c:v>38796</c:v>
                </c:pt>
                <c:pt idx="445">
                  <c:v>38797</c:v>
                </c:pt>
                <c:pt idx="446">
                  <c:v>38798</c:v>
                </c:pt>
                <c:pt idx="447">
                  <c:v>38799</c:v>
                </c:pt>
                <c:pt idx="448">
                  <c:v>38800</c:v>
                </c:pt>
                <c:pt idx="449">
                  <c:v>38801</c:v>
                </c:pt>
                <c:pt idx="450">
                  <c:v>38802</c:v>
                </c:pt>
                <c:pt idx="451">
                  <c:v>38803</c:v>
                </c:pt>
                <c:pt idx="452">
                  <c:v>38804</c:v>
                </c:pt>
                <c:pt idx="453">
                  <c:v>38805</c:v>
                </c:pt>
                <c:pt idx="454">
                  <c:v>38806</c:v>
                </c:pt>
                <c:pt idx="455">
                  <c:v>38807</c:v>
                </c:pt>
                <c:pt idx="456">
                  <c:v>38808</c:v>
                </c:pt>
                <c:pt idx="457">
                  <c:v>38809</c:v>
                </c:pt>
                <c:pt idx="458">
                  <c:v>38810</c:v>
                </c:pt>
                <c:pt idx="459">
                  <c:v>38811</c:v>
                </c:pt>
                <c:pt idx="460">
                  <c:v>38812</c:v>
                </c:pt>
                <c:pt idx="461">
                  <c:v>38813</c:v>
                </c:pt>
                <c:pt idx="462">
                  <c:v>38814</c:v>
                </c:pt>
                <c:pt idx="463">
                  <c:v>38815</c:v>
                </c:pt>
                <c:pt idx="464">
                  <c:v>38816</c:v>
                </c:pt>
                <c:pt idx="465">
                  <c:v>38817</c:v>
                </c:pt>
                <c:pt idx="466">
                  <c:v>38818</c:v>
                </c:pt>
                <c:pt idx="467">
                  <c:v>38819</c:v>
                </c:pt>
                <c:pt idx="468">
                  <c:v>38820</c:v>
                </c:pt>
                <c:pt idx="469">
                  <c:v>38821</c:v>
                </c:pt>
                <c:pt idx="470">
                  <c:v>38822</c:v>
                </c:pt>
                <c:pt idx="471">
                  <c:v>38823</c:v>
                </c:pt>
                <c:pt idx="472">
                  <c:v>38824</c:v>
                </c:pt>
                <c:pt idx="473">
                  <c:v>38825</c:v>
                </c:pt>
                <c:pt idx="474">
                  <c:v>38826</c:v>
                </c:pt>
                <c:pt idx="475">
                  <c:v>38827</c:v>
                </c:pt>
                <c:pt idx="476">
                  <c:v>38828</c:v>
                </c:pt>
                <c:pt idx="477">
                  <c:v>38829</c:v>
                </c:pt>
                <c:pt idx="478">
                  <c:v>38830</c:v>
                </c:pt>
                <c:pt idx="479">
                  <c:v>38831</c:v>
                </c:pt>
                <c:pt idx="480">
                  <c:v>38832</c:v>
                </c:pt>
                <c:pt idx="481">
                  <c:v>38833</c:v>
                </c:pt>
                <c:pt idx="482">
                  <c:v>38834</c:v>
                </c:pt>
                <c:pt idx="483">
                  <c:v>38835</c:v>
                </c:pt>
                <c:pt idx="484">
                  <c:v>38836</c:v>
                </c:pt>
                <c:pt idx="485">
                  <c:v>38837</c:v>
                </c:pt>
                <c:pt idx="486">
                  <c:v>38838</c:v>
                </c:pt>
                <c:pt idx="487">
                  <c:v>38839</c:v>
                </c:pt>
                <c:pt idx="488">
                  <c:v>38840</c:v>
                </c:pt>
                <c:pt idx="489">
                  <c:v>38841</c:v>
                </c:pt>
                <c:pt idx="490">
                  <c:v>38842</c:v>
                </c:pt>
                <c:pt idx="491">
                  <c:v>38843</c:v>
                </c:pt>
                <c:pt idx="492">
                  <c:v>38844</c:v>
                </c:pt>
                <c:pt idx="493">
                  <c:v>38845</c:v>
                </c:pt>
                <c:pt idx="494">
                  <c:v>38846</c:v>
                </c:pt>
                <c:pt idx="495">
                  <c:v>38847</c:v>
                </c:pt>
                <c:pt idx="496">
                  <c:v>38848</c:v>
                </c:pt>
                <c:pt idx="497">
                  <c:v>38849</c:v>
                </c:pt>
                <c:pt idx="498">
                  <c:v>38850</c:v>
                </c:pt>
                <c:pt idx="499">
                  <c:v>38851</c:v>
                </c:pt>
                <c:pt idx="500">
                  <c:v>38852</c:v>
                </c:pt>
                <c:pt idx="501">
                  <c:v>38853</c:v>
                </c:pt>
                <c:pt idx="502">
                  <c:v>38854</c:v>
                </c:pt>
                <c:pt idx="503">
                  <c:v>38855</c:v>
                </c:pt>
                <c:pt idx="504">
                  <c:v>38856</c:v>
                </c:pt>
                <c:pt idx="505">
                  <c:v>38857</c:v>
                </c:pt>
                <c:pt idx="506">
                  <c:v>38858</c:v>
                </c:pt>
                <c:pt idx="507">
                  <c:v>38859</c:v>
                </c:pt>
                <c:pt idx="508">
                  <c:v>38860</c:v>
                </c:pt>
                <c:pt idx="509">
                  <c:v>38861</c:v>
                </c:pt>
                <c:pt idx="510">
                  <c:v>38862</c:v>
                </c:pt>
                <c:pt idx="511">
                  <c:v>38863</c:v>
                </c:pt>
                <c:pt idx="512">
                  <c:v>38864</c:v>
                </c:pt>
                <c:pt idx="513">
                  <c:v>38865</c:v>
                </c:pt>
                <c:pt idx="514">
                  <c:v>38866</c:v>
                </c:pt>
                <c:pt idx="515">
                  <c:v>38867</c:v>
                </c:pt>
                <c:pt idx="516">
                  <c:v>38868</c:v>
                </c:pt>
                <c:pt idx="517">
                  <c:v>38869</c:v>
                </c:pt>
                <c:pt idx="518">
                  <c:v>38870</c:v>
                </c:pt>
                <c:pt idx="519">
                  <c:v>38871</c:v>
                </c:pt>
                <c:pt idx="520">
                  <c:v>38872</c:v>
                </c:pt>
                <c:pt idx="521">
                  <c:v>38873</c:v>
                </c:pt>
                <c:pt idx="522">
                  <c:v>38874</c:v>
                </c:pt>
                <c:pt idx="523">
                  <c:v>38875</c:v>
                </c:pt>
                <c:pt idx="524">
                  <c:v>38876</c:v>
                </c:pt>
                <c:pt idx="525">
                  <c:v>38877</c:v>
                </c:pt>
                <c:pt idx="526">
                  <c:v>38878</c:v>
                </c:pt>
                <c:pt idx="527">
                  <c:v>38879</c:v>
                </c:pt>
                <c:pt idx="528">
                  <c:v>38880</c:v>
                </c:pt>
                <c:pt idx="529">
                  <c:v>38881</c:v>
                </c:pt>
                <c:pt idx="530">
                  <c:v>38882</c:v>
                </c:pt>
                <c:pt idx="531">
                  <c:v>38883</c:v>
                </c:pt>
                <c:pt idx="532">
                  <c:v>38884</c:v>
                </c:pt>
                <c:pt idx="533">
                  <c:v>38885</c:v>
                </c:pt>
                <c:pt idx="534">
                  <c:v>38886</c:v>
                </c:pt>
                <c:pt idx="535">
                  <c:v>38887</c:v>
                </c:pt>
                <c:pt idx="536">
                  <c:v>38888</c:v>
                </c:pt>
                <c:pt idx="537">
                  <c:v>38889</c:v>
                </c:pt>
                <c:pt idx="538">
                  <c:v>38890</c:v>
                </c:pt>
                <c:pt idx="539">
                  <c:v>38891</c:v>
                </c:pt>
                <c:pt idx="540">
                  <c:v>38892</c:v>
                </c:pt>
                <c:pt idx="541">
                  <c:v>38893</c:v>
                </c:pt>
                <c:pt idx="542">
                  <c:v>38894</c:v>
                </c:pt>
                <c:pt idx="543">
                  <c:v>38895</c:v>
                </c:pt>
                <c:pt idx="544">
                  <c:v>38896</c:v>
                </c:pt>
                <c:pt idx="545">
                  <c:v>38897</c:v>
                </c:pt>
                <c:pt idx="546">
                  <c:v>38898</c:v>
                </c:pt>
                <c:pt idx="547">
                  <c:v>38899</c:v>
                </c:pt>
                <c:pt idx="548">
                  <c:v>38900</c:v>
                </c:pt>
                <c:pt idx="549">
                  <c:v>38901</c:v>
                </c:pt>
                <c:pt idx="550">
                  <c:v>38902</c:v>
                </c:pt>
                <c:pt idx="551">
                  <c:v>38903</c:v>
                </c:pt>
                <c:pt idx="552">
                  <c:v>38904</c:v>
                </c:pt>
                <c:pt idx="553">
                  <c:v>38905</c:v>
                </c:pt>
                <c:pt idx="554">
                  <c:v>38906</c:v>
                </c:pt>
                <c:pt idx="555">
                  <c:v>38907</c:v>
                </c:pt>
                <c:pt idx="556">
                  <c:v>38908</c:v>
                </c:pt>
                <c:pt idx="557">
                  <c:v>38909</c:v>
                </c:pt>
                <c:pt idx="558">
                  <c:v>38910</c:v>
                </c:pt>
                <c:pt idx="559">
                  <c:v>38911</c:v>
                </c:pt>
                <c:pt idx="560">
                  <c:v>38912</c:v>
                </c:pt>
                <c:pt idx="561">
                  <c:v>38913</c:v>
                </c:pt>
                <c:pt idx="562">
                  <c:v>38914</c:v>
                </c:pt>
                <c:pt idx="563">
                  <c:v>38915</c:v>
                </c:pt>
                <c:pt idx="564">
                  <c:v>38916</c:v>
                </c:pt>
                <c:pt idx="565">
                  <c:v>38917</c:v>
                </c:pt>
                <c:pt idx="566">
                  <c:v>38918</c:v>
                </c:pt>
                <c:pt idx="567">
                  <c:v>38919</c:v>
                </c:pt>
                <c:pt idx="568">
                  <c:v>38920</c:v>
                </c:pt>
                <c:pt idx="569">
                  <c:v>38921</c:v>
                </c:pt>
                <c:pt idx="570">
                  <c:v>38922</c:v>
                </c:pt>
                <c:pt idx="571">
                  <c:v>38923</c:v>
                </c:pt>
                <c:pt idx="572">
                  <c:v>38924</c:v>
                </c:pt>
                <c:pt idx="573">
                  <c:v>38925</c:v>
                </c:pt>
                <c:pt idx="574">
                  <c:v>38926</c:v>
                </c:pt>
                <c:pt idx="575">
                  <c:v>38927</c:v>
                </c:pt>
                <c:pt idx="576">
                  <c:v>38928</c:v>
                </c:pt>
                <c:pt idx="577">
                  <c:v>38929</c:v>
                </c:pt>
                <c:pt idx="578">
                  <c:v>38930</c:v>
                </c:pt>
                <c:pt idx="579">
                  <c:v>38931</c:v>
                </c:pt>
                <c:pt idx="580">
                  <c:v>38932</c:v>
                </c:pt>
                <c:pt idx="581">
                  <c:v>38933</c:v>
                </c:pt>
                <c:pt idx="582">
                  <c:v>38934</c:v>
                </c:pt>
                <c:pt idx="583">
                  <c:v>38935</c:v>
                </c:pt>
                <c:pt idx="584">
                  <c:v>38936</c:v>
                </c:pt>
                <c:pt idx="585">
                  <c:v>38937</c:v>
                </c:pt>
                <c:pt idx="586">
                  <c:v>38938</c:v>
                </c:pt>
                <c:pt idx="587">
                  <c:v>38939</c:v>
                </c:pt>
                <c:pt idx="588">
                  <c:v>38940</c:v>
                </c:pt>
                <c:pt idx="589">
                  <c:v>38941</c:v>
                </c:pt>
                <c:pt idx="590">
                  <c:v>38942</c:v>
                </c:pt>
                <c:pt idx="591">
                  <c:v>38943</c:v>
                </c:pt>
                <c:pt idx="592">
                  <c:v>38944</c:v>
                </c:pt>
                <c:pt idx="593">
                  <c:v>38945</c:v>
                </c:pt>
                <c:pt idx="594">
                  <c:v>38946</c:v>
                </c:pt>
                <c:pt idx="595">
                  <c:v>38947</c:v>
                </c:pt>
                <c:pt idx="596">
                  <c:v>38948</c:v>
                </c:pt>
                <c:pt idx="597">
                  <c:v>38949</c:v>
                </c:pt>
                <c:pt idx="598">
                  <c:v>38950</c:v>
                </c:pt>
                <c:pt idx="599">
                  <c:v>38951</c:v>
                </c:pt>
                <c:pt idx="600">
                  <c:v>38952</c:v>
                </c:pt>
                <c:pt idx="601">
                  <c:v>38953</c:v>
                </c:pt>
                <c:pt idx="602">
                  <c:v>38954</c:v>
                </c:pt>
                <c:pt idx="603">
                  <c:v>38955</c:v>
                </c:pt>
                <c:pt idx="604">
                  <c:v>38956</c:v>
                </c:pt>
                <c:pt idx="605">
                  <c:v>38957</c:v>
                </c:pt>
                <c:pt idx="606">
                  <c:v>38958</c:v>
                </c:pt>
                <c:pt idx="607">
                  <c:v>38959</c:v>
                </c:pt>
                <c:pt idx="608">
                  <c:v>38960</c:v>
                </c:pt>
                <c:pt idx="609">
                  <c:v>38961</c:v>
                </c:pt>
                <c:pt idx="610">
                  <c:v>38962</c:v>
                </c:pt>
                <c:pt idx="611">
                  <c:v>38963</c:v>
                </c:pt>
                <c:pt idx="612">
                  <c:v>38964</c:v>
                </c:pt>
                <c:pt idx="613">
                  <c:v>38965</c:v>
                </c:pt>
                <c:pt idx="614">
                  <c:v>38966</c:v>
                </c:pt>
                <c:pt idx="615">
                  <c:v>38967</c:v>
                </c:pt>
                <c:pt idx="616">
                  <c:v>38968</c:v>
                </c:pt>
                <c:pt idx="617">
                  <c:v>38969</c:v>
                </c:pt>
                <c:pt idx="618">
                  <c:v>38970</c:v>
                </c:pt>
                <c:pt idx="619">
                  <c:v>38971</c:v>
                </c:pt>
                <c:pt idx="620">
                  <c:v>38972</c:v>
                </c:pt>
                <c:pt idx="621">
                  <c:v>38973</c:v>
                </c:pt>
                <c:pt idx="622">
                  <c:v>38974</c:v>
                </c:pt>
                <c:pt idx="623">
                  <c:v>38975</c:v>
                </c:pt>
                <c:pt idx="624">
                  <c:v>38976</c:v>
                </c:pt>
                <c:pt idx="625">
                  <c:v>38977</c:v>
                </c:pt>
                <c:pt idx="626">
                  <c:v>38978</c:v>
                </c:pt>
                <c:pt idx="627">
                  <c:v>38979</c:v>
                </c:pt>
                <c:pt idx="628">
                  <c:v>38980</c:v>
                </c:pt>
                <c:pt idx="629">
                  <c:v>38981</c:v>
                </c:pt>
                <c:pt idx="630">
                  <c:v>38982</c:v>
                </c:pt>
                <c:pt idx="631">
                  <c:v>38983</c:v>
                </c:pt>
                <c:pt idx="632">
                  <c:v>38984</c:v>
                </c:pt>
                <c:pt idx="633">
                  <c:v>38985</c:v>
                </c:pt>
                <c:pt idx="634">
                  <c:v>38986</c:v>
                </c:pt>
                <c:pt idx="635">
                  <c:v>38987</c:v>
                </c:pt>
                <c:pt idx="636">
                  <c:v>38988</c:v>
                </c:pt>
                <c:pt idx="637">
                  <c:v>38989</c:v>
                </c:pt>
                <c:pt idx="638">
                  <c:v>38990</c:v>
                </c:pt>
                <c:pt idx="639">
                  <c:v>38991</c:v>
                </c:pt>
                <c:pt idx="640">
                  <c:v>38992</c:v>
                </c:pt>
                <c:pt idx="641">
                  <c:v>38993</c:v>
                </c:pt>
                <c:pt idx="642">
                  <c:v>38994</c:v>
                </c:pt>
                <c:pt idx="643">
                  <c:v>38995</c:v>
                </c:pt>
                <c:pt idx="644">
                  <c:v>38996</c:v>
                </c:pt>
                <c:pt idx="645">
                  <c:v>38997</c:v>
                </c:pt>
                <c:pt idx="646">
                  <c:v>38998</c:v>
                </c:pt>
                <c:pt idx="647">
                  <c:v>38999</c:v>
                </c:pt>
                <c:pt idx="648">
                  <c:v>39000</c:v>
                </c:pt>
                <c:pt idx="649">
                  <c:v>39001</c:v>
                </c:pt>
                <c:pt idx="650">
                  <c:v>39002</c:v>
                </c:pt>
                <c:pt idx="651">
                  <c:v>39003</c:v>
                </c:pt>
                <c:pt idx="652">
                  <c:v>39004</c:v>
                </c:pt>
                <c:pt idx="653">
                  <c:v>39005</c:v>
                </c:pt>
                <c:pt idx="654">
                  <c:v>39006</c:v>
                </c:pt>
                <c:pt idx="655">
                  <c:v>39007</c:v>
                </c:pt>
                <c:pt idx="656">
                  <c:v>39008</c:v>
                </c:pt>
                <c:pt idx="657">
                  <c:v>39009</c:v>
                </c:pt>
                <c:pt idx="658">
                  <c:v>39010</c:v>
                </c:pt>
                <c:pt idx="659">
                  <c:v>39011</c:v>
                </c:pt>
                <c:pt idx="660">
                  <c:v>39012</c:v>
                </c:pt>
                <c:pt idx="661">
                  <c:v>39013</c:v>
                </c:pt>
                <c:pt idx="662">
                  <c:v>39014</c:v>
                </c:pt>
                <c:pt idx="663">
                  <c:v>39015</c:v>
                </c:pt>
                <c:pt idx="664">
                  <c:v>39016</c:v>
                </c:pt>
                <c:pt idx="665">
                  <c:v>39017</c:v>
                </c:pt>
                <c:pt idx="666">
                  <c:v>39018</c:v>
                </c:pt>
                <c:pt idx="667">
                  <c:v>39019</c:v>
                </c:pt>
                <c:pt idx="668">
                  <c:v>39020</c:v>
                </c:pt>
                <c:pt idx="669">
                  <c:v>39021</c:v>
                </c:pt>
                <c:pt idx="670">
                  <c:v>39022</c:v>
                </c:pt>
                <c:pt idx="671">
                  <c:v>39023</c:v>
                </c:pt>
                <c:pt idx="672">
                  <c:v>39024</c:v>
                </c:pt>
                <c:pt idx="673">
                  <c:v>39025</c:v>
                </c:pt>
                <c:pt idx="674">
                  <c:v>39026</c:v>
                </c:pt>
                <c:pt idx="675">
                  <c:v>39027</c:v>
                </c:pt>
                <c:pt idx="676">
                  <c:v>39028</c:v>
                </c:pt>
                <c:pt idx="677">
                  <c:v>39029</c:v>
                </c:pt>
                <c:pt idx="678">
                  <c:v>39030</c:v>
                </c:pt>
                <c:pt idx="679">
                  <c:v>39031</c:v>
                </c:pt>
                <c:pt idx="680">
                  <c:v>39032</c:v>
                </c:pt>
                <c:pt idx="681">
                  <c:v>39033</c:v>
                </c:pt>
                <c:pt idx="682">
                  <c:v>39034</c:v>
                </c:pt>
                <c:pt idx="683">
                  <c:v>39035</c:v>
                </c:pt>
                <c:pt idx="684">
                  <c:v>39036</c:v>
                </c:pt>
                <c:pt idx="685">
                  <c:v>39037</c:v>
                </c:pt>
                <c:pt idx="686">
                  <c:v>39038</c:v>
                </c:pt>
                <c:pt idx="687">
                  <c:v>39039</c:v>
                </c:pt>
                <c:pt idx="688">
                  <c:v>39040</c:v>
                </c:pt>
                <c:pt idx="689">
                  <c:v>39041</c:v>
                </c:pt>
                <c:pt idx="690">
                  <c:v>39042</c:v>
                </c:pt>
                <c:pt idx="691">
                  <c:v>39043</c:v>
                </c:pt>
                <c:pt idx="692">
                  <c:v>39044</c:v>
                </c:pt>
                <c:pt idx="693">
                  <c:v>39045</c:v>
                </c:pt>
                <c:pt idx="694">
                  <c:v>39046</c:v>
                </c:pt>
                <c:pt idx="695">
                  <c:v>39047</c:v>
                </c:pt>
                <c:pt idx="696">
                  <c:v>39048</c:v>
                </c:pt>
                <c:pt idx="697">
                  <c:v>39049</c:v>
                </c:pt>
                <c:pt idx="698">
                  <c:v>39050</c:v>
                </c:pt>
                <c:pt idx="699">
                  <c:v>39051</c:v>
                </c:pt>
                <c:pt idx="700">
                  <c:v>39052</c:v>
                </c:pt>
                <c:pt idx="701">
                  <c:v>39053</c:v>
                </c:pt>
                <c:pt idx="702">
                  <c:v>39054</c:v>
                </c:pt>
                <c:pt idx="703">
                  <c:v>39055</c:v>
                </c:pt>
                <c:pt idx="704">
                  <c:v>39056</c:v>
                </c:pt>
                <c:pt idx="705">
                  <c:v>39057</c:v>
                </c:pt>
                <c:pt idx="706">
                  <c:v>39058</c:v>
                </c:pt>
                <c:pt idx="707">
                  <c:v>39059</c:v>
                </c:pt>
                <c:pt idx="708">
                  <c:v>39060</c:v>
                </c:pt>
                <c:pt idx="709">
                  <c:v>39061</c:v>
                </c:pt>
                <c:pt idx="710">
                  <c:v>39062</c:v>
                </c:pt>
                <c:pt idx="711">
                  <c:v>39063</c:v>
                </c:pt>
                <c:pt idx="712">
                  <c:v>39064</c:v>
                </c:pt>
                <c:pt idx="713">
                  <c:v>39065</c:v>
                </c:pt>
                <c:pt idx="714">
                  <c:v>39066</c:v>
                </c:pt>
                <c:pt idx="715">
                  <c:v>39067</c:v>
                </c:pt>
                <c:pt idx="716">
                  <c:v>39068</c:v>
                </c:pt>
                <c:pt idx="717">
                  <c:v>39069</c:v>
                </c:pt>
                <c:pt idx="718">
                  <c:v>39070</c:v>
                </c:pt>
                <c:pt idx="719">
                  <c:v>39071</c:v>
                </c:pt>
                <c:pt idx="720">
                  <c:v>39072</c:v>
                </c:pt>
                <c:pt idx="721">
                  <c:v>39073</c:v>
                </c:pt>
                <c:pt idx="722">
                  <c:v>39074</c:v>
                </c:pt>
                <c:pt idx="723">
                  <c:v>39075</c:v>
                </c:pt>
                <c:pt idx="724">
                  <c:v>39076</c:v>
                </c:pt>
                <c:pt idx="725">
                  <c:v>39077</c:v>
                </c:pt>
                <c:pt idx="726">
                  <c:v>39078</c:v>
                </c:pt>
                <c:pt idx="727">
                  <c:v>39079</c:v>
                </c:pt>
                <c:pt idx="728">
                  <c:v>39080</c:v>
                </c:pt>
                <c:pt idx="729">
                  <c:v>39081</c:v>
                </c:pt>
                <c:pt idx="730">
                  <c:v>39082</c:v>
                </c:pt>
                <c:pt idx="731">
                  <c:v>39083</c:v>
                </c:pt>
                <c:pt idx="732">
                  <c:v>39084</c:v>
                </c:pt>
                <c:pt idx="733">
                  <c:v>39085</c:v>
                </c:pt>
                <c:pt idx="734">
                  <c:v>39086</c:v>
                </c:pt>
                <c:pt idx="735">
                  <c:v>39087</c:v>
                </c:pt>
                <c:pt idx="736">
                  <c:v>39088</c:v>
                </c:pt>
                <c:pt idx="737">
                  <c:v>39089</c:v>
                </c:pt>
                <c:pt idx="738">
                  <c:v>39090</c:v>
                </c:pt>
                <c:pt idx="739">
                  <c:v>39091</c:v>
                </c:pt>
                <c:pt idx="740">
                  <c:v>39092</c:v>
                </c:pt>
                <c:pt idx="741">
                  <c:v>39093</c:v>
                </c:pt>
                <c:pt idx="742">
                  <c:v>39094</c:v>
                </c:pt>
                <c:pt idx="743">
                  <c:v>39095</c:v>
                </c:pt>
                <c:pt idx="744">
                  <c:v>39096</c:v>
                </c:pt>
                <c:pt idx="745">
                  <c:v>39097</c:v>
                </c:pt>
                <c:pt idx="746">
                  <c:v>39098</c:v>
                </c:pt>
                <c:pt idx="747">
                  <c:v>39099</c:v>
                </c:pt>
                <c:pt idx="748">
                  <c:v>39100</c:v>
                </c:pt>
                <c:pt idx="749">
                  <c:v>39101</c:v>
                </c:pt>
                <c:pt idx="750">
                  <c:v>39102</c:v>
                </c:pt>
                <c:pt idx="751">
                  <c:v>39103</c:v>
                </c:pt>
                <c:pt idx="752">
                  <c:v>39104</c:v>
                </c:pt>
                <c:pt idx="753">
                  <c:v>39105</c:v>
                </c:pt>
                <c:pt idx="754">
                  <c:v>39106</c:v>
                </c:pt>
                <c:pt idx="755">
                  <c:v>39107</c:v>
                </c:pt>
                <c:pt idx="756">
                  <c:v>39108</c:v>
                </c:pt>
                <c:pt idx="757">
                  <c:v>39109</c:v>
                </c:pt>
                <c:pt idx="758">
                  <c:v>39110</c:v>
                </c:pt>
                <c:pt idx="759">
                  <c:v>39111</c:v>
                </c:pt>
                <c:pt idx="760">
                  <c:v>39112</c:v>
                </c:pt>
                <c:pt idx="761">
                  <c:v>39113</c:v>
                </c:pt>
                <c:pt idx="762">
                  <c:v>39114</c:v>
                </c:pt>
                <c:pt idx="763">
                  <c:v>39115</c:v>
                </c:pt>
                <c:pt idx="764">
                  <c:v>39116</c:v>
                </c:pt>
                <c:pt idx="765">
                  <c:v>39117</c:v>
                </c:pt>
                <c:pt idx="766">
                  <c:v>39118</c:v>
                </c:pt>
                <c:pt idx="767">
                  <c:v>39119</c:v>
                </c:pt>
                <c:pt idx="768">
                  <c:v>39120</c:v>
                </c:pt>
                <c:pt idx="769">
                  <c:v>39121</c:v>
                </c:pt>
                <c:pt idx="770">
                  <c:v>39122</c:v>
                </c:pt>
                <c:pt idx="771">
                  <c:v>39123</c:v>
                </c:pt>
                <c:pt idx="772">
                  <c:v>39124</c:v>
                </c:pt>
                <c:pt idx="773">
                  <c:v>39125</c:v>
                </c:pt>
                <c:pt idx="774">
                  <c:v>39126</c:v>
                </c:pt>
                <c:pt idx="775">
                  <c:v>39127</c:v>
                </c:pt>
                <c:pt idx="776">
                  <c:v>39128</c:v>
                </c:pt>
                <c:pt idx="777">
                  <c:v>39129</c:v>
                </c:pt>
                <c:pt idx="778">
                  <c:v>39130</c:v>
                </c:pt>
                <c:pt idx="779">
                  <c:v>39131</c:v>
                </c:pt>
                <c:pt idx="780">
                  <c:v>39132</c:v>
                </c:pt>
                <c:pt idx="781">
                  <c:v>39133</c:v>
                </c:pt>
                <c:pt idx="782">
                  <c:v>39134</c:v>
                </c:pt>
                <c:pt idx="783">
                  <c:v>39135</c:v>
                </c:pt>
                <c:pt idx="784">
                  <c:v>39136</c:v>
                </c:pt>
                <c:pt idx="785">
                  <c:v>39137</c:v>
                </c:pt>
                <c:pt idx="786">
                  <c:v>39138</c:v>
                </c:pt>
                <c:pt idx="787">
                  <c:v>39139</c:v>
                </c:pt>
                <c:pt idx="788">
                  <c:v>39140</c:v>
                </c:pt>
                <c:pt idx="789">
                  <c:v>39141</c:v>
                </c:pt>
                <c:pt idx="790">
                  <c:v>39142</c:v>
                </c:pt>
                <c:pt idx="791">
                  <c:v>39143</c:v>
                </c:pt>
                <c:pt idx="792">
                  <c:v>39144</c:v>
                </c:pt>
                <c:pt idx="793">
                  <c:v>39145</c:v>
                </c:pt>
                <c:pt idx="794">
                  <c:v>39146</c:v>
                </c:pt>
                <c:pt idx="795">
                  <c:v>39147</c:v>
                </c:pt>
                <c:pt idx="796">
                  <c:v>39148</c:v>
                </c:pt>
                <c:pt idx="797">
                  <c:v>39149</c:v>
                </c:pt>
                <c:pt idx="798">
                  <c:v>39150</c:v>
                </c:pt>
                <c:pt idx="799">
                  <c:v>39151</c:v>
                </c:pt>
                <c:pt idx="800">
                  <c:v>39152</c:v>
                </c:pt>
                <c:pt idx="801">
                  <c:v>39153</c:v>
                </c:pt>
                <c:pt idx="802">
                  <c:v>39154</c:v>
                </c:pt>
                <c:pt idx="803">
                  <c:v>39155</c:v>
                </c:pt>
                <c:pt idx="804">
                  <c:v>39156</c:v>
                </c:pt>
                <c:pt idx="805">
                  <c:v>39157</c:v>
                </c:pt>
                <c:pt idx="806">
                  <c:v>39158</c:v>
                </c:pt>
                <c:pt idx="807">
                  <c:v>39159</c:v>
                </c:pt>
                <c:pt idx="808">
                  <c:v>39160</c:v>
                </c:pt>
                <c:pt idx="809">
                  <c:v>39161</c:v>
                </c:pt>
                <c:pt idx="810">
                  <c:v>39162</c:v>
                </c:pt>
                <c:pt idx="811">
                  <c:v>39163</c:v>
                </c:pt>
                <c:pt idx="812">
                  <c:v>39164</c:v>
                </c:pt>
                <c:pt idx="813">
                  <c:v>39165</c:v>
                </c:pt>
                <c:pt idx="814">
                  <c:v>39166</c:v>
                </c:pt>
                <c:pt idx="815">
                  <c:v>39167</c:v>
                </c:pt>
                <c:pt idx="816">
                  <c:v>39168</c:v>
                </c:pt>
                <c:pt idx="817">
                  <c:v>39169</c:v>
                </c:pt>
                <c:pt idx="818">
                  <c:v>39170</c:v>
                </c:pt>
                <c:pt idx="819">
                  <c:v>39171</c:v>
                </c:pt>
                <c:pt idx="820">
                  <c:v>39172</c:v>
                </c:pt>
                <c:pt idx="821">
                  <c:v>39173</c:v>
                </c:pt>
                <c:pt idx="822">
                  <c:v>39174</c:v>
                </c:pt>
                <c:pt idx="823">
                  <c:v>39175</c:v>
                </c:pt>
                <c:pt idx="824">
                  <c:v>39176</c:v>
                </c:pt>
                <c:pt idx="825">
                  <c:v>39177</c:v>
                </c:pt>
                <c:pt idx="826">
                  <c:v>39178</c:v>
                </c:pt>
                <c:pt idx="827">
                  <c:v>39179</c:v>
                </c:pt>
                <c:pt idx="828">
                  <c:v>39180</c:v>
                </c:pt>
                <c:pt idx="829">
                  <c:v>39181</c:v>
                </c:pt>
                <c:pt idx="830">
                  <c:v>39182</c:v>
                </c:pt>
                <c:pt idx="831">
                  <c:v>39183</c:v>
                </c:pt>
                <c:pt idx="832">
                  <c:v>39184</c:v>
                </c:pt>
                <c:pt idx="833">
                  <c:v>39185</c:v>
                </c:pt>
                <c:pt idx="834">
                  <c:v>39186</c:v>
                </c:pt>
                <c:pt idx="835">
                  <c:v>39187</c:v>
                </c:pt>
                <c:pt idx="836">
                  <c:v>39188</c:v>
                </c:pt>
                <c:pt idx="837">
                  <c:v>39189</c:v>
                </c:pt>
                <c:pt idx="838">
                  <c:v>39190</c:v>
                </c:pt>
                <c:pt idx="839">
                  <c:v>39191</c:v>
                </c:pt>
                <c:pt idx="840">
                  <c:v>39192</c:v>
                </c:pt>
                <c:pt idx="841">
                  <c:v>39193</c:v>
                </c:pt>
                <c:pt idx="842">
                  <c:v>39194</c:v>
                </c:pt>
                <c:pt idx="843">
                  <c:v>39195</c:v>
                </c:pt>
                <c:pt idx="844">
                  <c:v>39196</c:v>
                </c:pt>
                <c:pt idx="845">
                  <c:v>39197</c:v>
                </c:pt>
                <c:pt idx="846">
                  <c:v>39198</c:v>
                </c:pt>
                <c:pt idx="847">
                  <c:v>39199</c:v>
                </c:pt>
                <c:pt idx="848">
                  <c:v>39200</c:v>
                </c:pt>
                <c:pt idx="849">
                  <c:v>39201</c:v>
                </c:pt>
                <c:pt idx="850">
                  <c:v>39202</c:v>
                </c:pt>
                <c:pt idx="851">
                  <c:v>39203</c:v>
                </c:pt>
                <c:pt idx="852">
                  <c:v>39204</c:v>
                </c:pt>
                <c:pt idx="853">
                  <c:v>39205</c:v>
                </c:pt>
                <c:pt idx="854">
                  <c:v>39206</c:v>
                </c:pt>
                <c:pt idx="855">
                  <c:v>39207</c:v>
                </c:pt>
                <c:pt idx="856">
                  <c:v>39208</c:v>
                </c:pt>
                <c:pt idx="857">
                  <c:v>39209</c:v>
                </c:pt>
                <c:pt idx="858">
                  <c:v>39210</c:v>
                </c:pt>
                <c:pt idx="859">
                  <c:v>39211</c:v>
                </c:pt>
                <c:pt idx="860">
                  <c:v>39212</c:v>
                </c:pt>
                <c:pt idx="861">
                  <c:v>39213</c:v>
                </c:pt>
                <c:pt idx="862">
                  <c:v>39214</c:v>
                </c:pt>
                <c:pt idx="863">
                  <c:v>39215</c:v>
                </c:pt>
                <c:pt idx="864">
                  <c:v>39216</c:v>
                </c:pt>
                <c:pt idx="865">
                  <c:v>39217</c:v>
                </c:pt>
                <c:pt idx="866">
                  <c:v>39218</c:v>
                </c:pt>
                <c:pt idx="867">
                  <c:v>39219</c:v>
                </c:pt>
                <c:pt idx="868">
                  <c:v>39220</c:v>
                </c:pt>
                <c:pt idx="869">
                  <c:v>39221</c:v>
                </c:pt>
                <c:pt idx="870">
                  <c:v>39222</c:v>
                </c:pt>
                <c:pt idx="871">
                  <c:v>39223</c:v>
                </c:pt>
                <c:pt idx="872">
                  <c:v>39224</c:v>
                </c:pt>
                <c:pt idx="873">
                  <c:v>39225</c:v>
                </c:pt>
                <c:pt idx="874">
                  <c:v>39226</c:v>
                </c:pt>
                <c:pt idx="875">
                  <c:v>39227</c:v>
                </c:pt>
                <c:pt idx="876">
                  <c:v>39228</c:v>
                </c:pt>
                <c:pt idx="877">
                  <c:v>39229</c:v>
                </c:pt>
                <c:pt idx="878">
                  <c:v>39230</c:v>
                </c:pt>
                <c:pt idx="879">
                  <c:v>39231</c:v>
                </c:pt>
                <c:pt idx="880">
                  <c:v>39232</c:v>
                </c:pt>
                <c:pt idx="881">
                  <c:v>39233</c:v>
                </c:pt>
                <c:pt idx="882">
                  <c:v>39234</c:v>
                </c:pt>
                <c:pt idx="883">
                  <c:v>39235</c:v>
                </c:pt>
                <c:pt idx="884">
                  <c:v>39236</c:v>
                </c:pt>
                <c:pt idx="885">
                  <c:v>39237</c:v>
                </c:pt>
                <c:pt idx="886">
                  <c:v>39238</c:v>
                </c:pt>
                <c:pt idx="887">
                  <c:v>39239</c:v>
                </c:pt>
                <c:pt idx="888">
                  <c:v>39240</c:v>
                </c:pt>
                <c:pt idx="889">
                  <c:v>39241</c:v>
                </c:pt>
                <c:pt idx="890">
                  <c:v>39242</c:v>
                </c:pt>
                <c:pt idx="891">
                  <c:v>39243</c:v>
                </c:pt>
                <c:pt idx="892">
                  <c:v>39244</c:v>
                </c:pt>
                <c:pt idx="893">
                  <c:v>39245</c:v>
                </c:pt>
                <c:pt idx="894">
                  <c:v>39246</c:v>
                </c:pt>
                <c:pt idx="895">
                  <c:v>39247</c:v>
                </c:pt>
                <c:pt idx="896">
                  <c:v>39248</c:v>
                </c:pt>
                <c:pt idx="897">
                  <c:v>39249</c:v>
                </c:pt>
                <c:pt idx="898">
                  <c:v>39250</c:v>
                </c:pt>
                <c:pt idx="899">
                  <c:v>39251</c:v>
                </c:pt>
                <c:pt idx="900">
                  <c:v>39252</c:v>
                </c:pt>
                <c:pt idx="901">
                  <c:v>39253</c:v>
                </c:pt>
                <c:pt idx="902">
                  <c:v>39254</c:v>
                </c:pt>
                <c:pt idx="903">
                  <c:v>39255</c:v>
                </c:pt>
                <c:pt idx="904">
                  <c:v>39256</c:v>
                </c:pt>
                <c:pt idx="905">
                  <c:v>39257</c:v>
                </c:pt>
                <c:pt idx="906">
                  <c:v>39258</c:v>
                </c:pt>
                <c:pt idx="907">
                  <c:v>39259</c:v>
                </c:pt>
                <c:pt idx="908">
                  <c:v>39260</c:v>
                </c:pt>
                <c:pt idx="909">
                  <c:v>39261</c:v>
                </c:pt>
                <c:pt idx="910">
                  <c:v>39262</c:v>
                </c:pt>
                <c:pt idx="911">
                  <c:v>39263</c:v>
                </c:pt>
                <c:pt idx="912">
                  <c:v>39264</c:v>
                </c:pt>
                <c:pt idx="913">
                  <c:v>39265</c:v>
                </c:pt>
                <c:pt idx="914">
                  <c:v>39266</c:v>
                </c:pt>
                <c:pt idx="915">
                  <c:v>39267</c:v>
                </c:pt>
                <c:pt idx="916">
                  <c:v>39268</c:v>
                </c:pt>
                <c:pt idx="917">
                  <c:v>39269</c:v>
                </c:pt>
                <c:pt idx="918">
                  <c:v>39270</c:v>
                </c:pt>
                <c:pt idx="919">
                  <c:v>39271</c:v>
                </c:pt>
                <c:pt idx="920">
                  <c:v>39272</c:v>
                </c:pt>
                <c:pt idx="921">
                  <c:v>39273</c:v>
                </c:pt>
                <c:pt idx="922">
                  <c:v>39274</c:v>
                </c:pt>
                <c:pt idx="923">
                  <c:v>39275</c:v>
                </c:pt>
                <c:pt idx="924">
                  <c:v>39276</c:v>
                </c:pt>
                <c:pt idx="925">
                  <c:v>39277</c:v>
                </c:pt>
                <c:pt idx="926">
                  <c:v>39278</c:v>
                </c:pt>
                <c:pt idx="927">
                  <c:v>39279</c:v>
                </c:pt>
                <c:pt idx="928">
                  <c:v>39280</c:v>
                </c:pt>
                <c:pt idx="929">
                  <c:v>39281</c:v>
                </c:pt>
                <c:pt idx="930">
                  <c:v>39282</c:v>
                </c:pt>
                <c:pt idx="931">
                  <c:v>39283</c:v>
                </c:pt>
                <c:pt idx="932">
                  <c:v>39284</c:v>
                </c:pt>
                <c:pt idx="933">
                  <c:v>39285</c:v>
                </c:pt>
                <c:pt idx="934">
                  <c:v>39286</c:v>
                </c:pt>
                <c:pt idx="935">
                  <c:v>39287</c:v>
                </c:pt>
                <c:pt idx="936">
                  <c:v>39288</c:v>
                </c:pt>
                <c:pt idx="937">
                  <c:v>39289</c:v>
                </c:pt>
                <c:pt idx="938">
                  <c:v>39290</c:v>
                </c:pt>
                <c:pt idx="939">
                  <c:v>39291</c:v>
                </c:pt>
                <c:pt idx="940">
                  <c:v>39292</c:v>
                </c:pt>
                <c:pt idx="941">
                  <c:v>39293</c:v>
                </c:pt>
                <c:pt idx="942">
                  <c:v>39294</c:v>
                </c:pt>
                <c:pt idx="943">
                  <c:v>39295</c:v>
                </c:pt>
                <c:pt idx="944">
                  <c:v>39296</c:v>
                </c:pt>
                <c:pt idx="945">
                  <c:v>39297</c:v>
                </c:pt>
                <c:pt idx="946">
                  <c:v>39298</c:v>
                </c:pt>
                <c:pt idx="947">
                  <c:v>39299</c:v>
                </c:pt>
                <c:pt idx="948">
                  <c:v>39300</c:v>
                </c:pt>
                <c:pt idx="949">
                  <c:v>39301</c:v>
                </c:pt>
                <c:pt idx="950">
                  <c:v>39302</c:v>
                </c:pt>
                <c:pt idx="951">
                  <c:v>39303</c:v>
                </c:pt>
                <c:pt idx="952">
                  <c:v>39304</c:v>
                </c:pt>
                <c:pt idx="953">
                  <c:v>39305</c:v>
                </c:pt>
                <c:pt idx="954">
                  <c:v>39306</c:v>
                </c:pt>
                <c:pt idx="955">
                  <c:v>39307</c:v>
                </c:pt>
                <c:pt idx="956">
                  <c:v>39308</c:v>
                </c:pt>
                <c:pt idx="957">
                  <c:v>39309</c:v>
                </c:pt>
                <c:pt idx="958">
                  <c:v>39310</c:v>
                </c:pt>
                <c:pt idx="959">
                  <c:v>39311</c:v>
                </c:pt>
                <c:pt idx="960">
                  <c:v>39312</c:v>
                </c:pt>
                <c:pt idx="961">
                  <c:v>39313</c:v>
                </c:pt>
                <c:pt idx="962">
                  <c:v>39314</c:v>
                </c:pt>
                <c:pt idx="963">
                  <c:v>39315</c:v>
                </c:pt>
                <c:pt idx="964">
                  <c:v>39316</c:v>
                </c:pt>
                <c:pt idx="965">
                  <c:v>39317</c:v>
                </c:pt>
                <c:pt idx="966">
                  <c:v>39318</c:v>
                </c:pt>
                <c:pt idx="967">
                  <c:v>39319</c:v>
                </c:pt>
                <c:pt idx="968">
                  <c:v>39320</c:v>
                </c:pt>
                <c:pt idx="969">
                  <c:v>39321</c:v>
                </c:pt>
                <c:pt idx="970">
                  <c:v>39322</c:v>
                </c:pt>
                <c:pt idx="971">
                  <c:v>39323</c:v>
                </c:pt>
                <c:pt idx="972">
                  <c:v>39324</c:v>
                </c:pt>
                <c:pt idx="973">
                  <c:v>39325</c:v>
                </c:pt>
                <c:pt idx="974">
                  <c:v>39326</c:v>
                </c:pt>
                <c:pt idx="975">
                  <c:v>39327</c:v>
                </c:pt>
                <c:pt idx="976">
                  <c:v>39328</c:v>
                </c:pt>
                <c:pt idx="977">
                  <c:v>39329</c:v>
                </c:pt>
                <c:pt idx="978">
                  <c:v>39330</c:v>
                </c:pt>
                <c:pt idx="979">
                  <c:v>39331</c:v>
                </c:pt>
                <c:pt idx="980">
                  <c:v>39332</c:v>
                </c:pt>
                <c:pt idx="981">
                  <c:v>39333</c:v>
                </c:pt>
                <c:pt idx="982">
                  <c:v>39334</c:v>
                </c:pt>
                <c:pt idx="983">
                  <c:v>39335</c:v>
                </c:pt>
                <c:pt idx="984">
                  <c:v>39336</c:v>
                </c:pt>
                <c:pt idx="985">
                  <c:v>39337</c:v>
                </c:pt>
                <c:pt idx="986">
                  <c:v>39338</c:v>
                </c:pt>
                <c:pt idx="987">
                  <c:v>39339</c:v>
                </c:pt>
                <c:pt idx="988">
                  <c:v>39340</c:v>
                </c:pt>
                <c:pt idx="989">
                  <c:v>39341</c:v>
                </c:pt>
                <c:pt idx="990">
                  <c:v>39342</c:v>
                </c:pt>
                <c:pt idx="991">
                  <c:v>39343</c:v>
                </c:pt>
                <c:pt idx="992">
                  <c:v>39344</c:v>
                </c:pt>
                <c:pt idx="993">
                  <c:v>39345</c:v>
                </c:pt>
                <c:pt idx="994">
                  <c:v>39346</c:v>
                </c:pt>
                <c:pt idx="995">
                  <c:v>39347</c:v>
                </c:pt>
                <c:pt idx="996">
                  <c:v>39348</c:v>
                </c:pt>
                <c:pt idx="997">
                  <c:v>39349</c:v>
                </c:pt>
                <c:pt idx="998">
                  <c:v>39350</c:v>
                </c:pt>
                <c:pt idx="999">
                  <c:v>39351</c:v>
                </c:pt>
                <c:pt idx="1000">
                  <c:v>39352</c:v>
                </c:pt>
                <c:pt idx="1001">
                  <c:v>39353</c:v>
                </c:pt>
                <c:pt idx="1002">
                  <c:v>39354</c:v>
                </c:pt>
                <c:pt idx="1003">
                  <c:v>39355</c:v>
                </c:pt>
                <c:pt idx="1004">
                  <c:v>39356</c:v>
                </c:pt>
                <c:pt idx="1005">
                  <c:v>39357</c:v>
                </c:pt>
                <c:pt idx="1006">
                  <c:v>39358</c:v>
                </c:pt>
                <c:pt idx="1007">
                  <c:v>39359</c:v>
                </c:pt>
                <c:pt idx="1008">
                  <c:v>39360</c:v>
                </c:pt>
                <c:pt idx="1009">
                  <c:v>39361</c:v>
                </c:pt>
                <c:pt idx="1010">
                  <c:v>39362</c:v>
                </c:pt>
                <c:pt idx="1011">
                  <c:v>39363</c:v>
                </c:pt>
                <c:pt idx="1012">
                  <c:v>39364</c:v>
                </c:pt>
                <c:pt idx="1013">
                  <c:v>39365</c:v>
                </c:pt>
                <c:pt idx="1014">
                  <c:v>39366</c:v>
                </c:pt>
                <c:pt idx="1015">
                  <c:v>39367</c:v>
                </c:pt>
                <c:pt idx="1016">
                  <c:v>39368</c:v>
                </c:pt>
                <c:pt idx="1017">
                  <c:v>39369</c:v>
                </c:pt>
                <c:pt idx="1018">
                  <c:v>39370</c:v>
                </c:pt>
                <c:pt idx="1019">
                  <c:v>39371</c:v>
                </c:pt>
                <c:pt idx="1020">
                  <c:v>39372</c:v>
                </c:pt>
                <c:pt idx="1021">
                  <c:v>39373</c:v>
                </c:pt>
                <c:pt idx="1022">
                  <c:v>39374</c:v>
                </c:pt>
                <c:pt idx="1023">
                  <c:v>39375</c:v>
                </c:pt>
                <c:pt idx="1024">
                  <c:v>39376</c:v>
                </c:pt>
                <c:pt idx="1025">
                  <c:v>39377</c:v>
                </c:pt>
                <c:pt idx="1026">
                  <c:v>39378</c:v>
                </c:pt>
                <c:pt idx="1027">
                  <c:v>39379</c:v>
                </c:pt>
                <c:pt idx="1028">
                  <c:v>39380</c:v>
                </c:pt>
                <c:pt idx="1029">
                  <c:v>39381</c:v>
                </c:pt>
                <c:pt idx="1030">
                  <c:v>39382</c:v>
                </c:pt>
                <c:pt idx="1031">
                  <c:v>39383</c:v>
                </c:pt>
                <c:pt idx="1032">
                  <c:v>39384</c:v>
                </c:pt>
                <c:pt idx="1033">
                  <c:v>39385</c:v>
                </c:pt>
                <c:pt idx="1034">
                  <c:v>39386</c:v>
                </c:pt>
                <c:pt idx="1035">
                  <c:v>39387</c:v>
                </c:pt>
                <c:pt idx="1036">
                  <c:v>39388</c:v>
                </c:pt>
                <c:pt idx="1037">
                  <c:v>39389</c:v>
                </c:pt>
                <c:pt idx="1038">
                  <c:v>39390</c:v>
                </c:pt>
                <c:pt idx="1039">
                  <c:v>39391</c:v>
                </c:pt>
                <c:pt idx="1040">
                  <c:v>39392</c:v>
                </c:pt>
                <c:pt idx="1041">
                  <c:v>39393</c:v>
                </c:pt>
                <c:pt idx="1042">
                  <c:v>39394</c:v>
                </c:pt>
                <c:pt idx="1043">
                  <c:v>39395</c:v>
                </c:pt>
                <c:pt idx="1044">
                  <c:v>39396</c:v>
                </c:pt>
                <c:pt idx="1045">
                  <c:v>39397</c:v>
                </c:pt>
                <c:pt idx="1046">
                  <c:v>39398</c:v>
                </c:pt>
                <c:pt idx="1047">
                  <c:v>39399</c:v>
                </c:pt>
                <c:pt idx="1048">
                  <c:v>39400</c:v>
                </c:pt>
                <c:pt idx="1049">
                  <c:v>39401</c:v>
                </c:pt>
                <c:pt idx="1050">
                  <c:v>39402</c:v>
                </c:pt>
                <c:pt idx="1051">
                  <c:v>39403</c:v>
                </c:pt>
                <c:pt idx="1052">
                  <c:v>39404</c:v>
                </c:pt>
                <c:pt idx="1053">
                  <c:v>39405</c:v>
                </c:pt>
                <c:pt idx="1054">
                  <c:v>39406</c:v>
                </c:pt>
                <c:pt idx="1055">
                  <c:v>39407</c:v>
                </c:pt>
                <c:pt idx="1056">
                  <c:v>39408</c:v>
                </c:pt>
                <c:pt idx="1057">
                  <c:v>39409</c:v>
                </c:pt>
                <c:pt idx="1058">
                  <c:v>39410</c:v>
                </c:pt>
                <c:pt idx="1059">
                  <c:v>39411</c:v>
                </c:pt>
                <c:pt idx="1060">
                  <c:v>39412</c:v>
                </c:pt>
                <c:pt idx="1061">
                  <c:v>39413</c:v>
                </c:pt>
                <c:pt idx="1062">
                  <c:v>39414</c:v>
                </c:pt>
                <c:pt idx="1063">
                  <c:v>39415</c:v>
                </c:pt>
                <c:pt idx="1064">
                  <c:v>39416</c:v>
                </c:pt>
                <c:pt idx="1065">
                  <c:v>39417</c:v>
                </c:pt>
                <c:pt idx="1066">
                  <c:v>39418</c:v>
                </c:pt>
                <c:pt idx="1067">
                  <c:v>39419</c:v>
                </c:pt>
                <c:pt idx="1068">
                  <c:v>39420</c:v>
                </c:pt>
                <c:pt idx="1069">
                  <c:v>39421</c:v>
                </c:pt>
                <c:pt idx="1070">
                  <c:v>39422</c:v>
                </c:pt>
                <c:pt idx="1071">
                  <c:v>39423</c:v>
                </c:pt>
                <c:pt idx="1072">
                  <c:v>39424</c:v>
                </c:pt>
                <c:pt idx="1073">
                  <c:v>39425</c:v>
                </c:pt>
                <c:pt idx="1074">
                  <c:v>39426</c:v>
                </c:pt>
                <c:pt idx="1075">
                  <c:v>39427</c:v>
                </c:pt>
                <c:pt idx="1076">
                  <c:v>39428</c:v>
                </c:pt>
                <c:pt idx="1077">
                  <c:v>39429</c:v>
                </c:pt>
                <c:pt idx="1078">
                  <c:v>39430</c:v>
                </c:pt>
                <c:pt idx="1079">
                  <c:v>39431</c:v>
                </c:pt>
                <c:pt idx="1080">
                  <c:v>39432</c:v>
                </c:pt>
                <c:pt idx="1081">
                  <c:v>39433</c:v>
                </c:pt>
                <c:pt idx="1082">
                  <c:v>39434</c:v>
                </c:pt>
                <c:pt idx="1083">
                  <c:v>39435</c:v>
                </c:pt>
                <c:pt idx="1084">
                  <c:v>39436</c:v>
                </c:pt>
                <c:pt idx="1085">
                  <c:v>39437</c:v>
                </c:pt>
                <c:pt idx="1086">
                  <c:v>39438</c:v>
                </c:pt>
                <c:pt idx="1087">
                  <c:v>39439</c:v>
                </c:pt>
                <c:pt idx="1088">
                  <c:v>39440</c:v>
                </c:pt>
                <c:pt idx="1089">
                  <c:v>39441</c:v>
                </c:pt>
                <c:pt idx="1090">
                  <c:v>39442</c:v>
                </c:pt>
                <c:pt idx="1091">
                  <c:v>39443</c:v>
                </c:pt>
                <c:pt idx="1092">
                  <c:v>39444</c:v>
                </c:pt>
                <c:pt idx="1093">
                  <c:v>39445</c:v>
                </c:pt>
                <c:pt idx="1094">
                  <c:v>39446</c:v>
                </c:pt>
                <c:pt idx="1095">
                  <c:v>39447</c:v>
                </c:pt>
                <c:pt idx="1096">
                  <c:v>39448</c:v>
                </c:pt>
                <c:pt idx="1097">
                  <c:v>39449</c:v>
                </c:pt>
                <c:pt idx="1098">
                  <c:v>39450</c:v>
                </c:pt>
                <c:pt idx="1099">
                  <c:v>39451</c:v>
                </c:pt>
                <c:pt idx="1100">
                  <c:v>39452</c:v>
                </c:pt>
                <c:pt idx="1101">
                  <c:v>39453</c:v>
                </c:pt>
                <c:pt idx="1102">
                  <c:v>39454</c:v>
                </c:pt>
                <c:pt idx="1103">
                  <c:v>39455</c:v>
                </c:pt>
                <c:pt idx="1104">
                  <c:v>39456</c:v>
                </c:pt>
                <c:pt idx="1105">
                  <c:v>39457</c:v>
                </c:pt>
                <c:pt idx="1106">
                  <c:v>39458</c:v>
                </c:pt>
                <c:pt idx="1107">
                  <c:v>39459</c:v>
                </c:pt>
                <c:pt idx="1108">
                  <c:v>39460</c:v>
                </c:pt>
                <c:pt idx="1109">
                  <c:v>39461</c:v>
                </c:pt>
                <c:pt idx="1110">
                  <c:v>39462</c:v>
                </c:pt>
                <c:pt idx="1111">
                  <c:v>39463</c:v>
                </c:pt>
                <c:pt idx="1112">
                  <c:v>39464</c:v>
                </c:pt>
                <c:pt idx="1113">
                  <c:v>39465</c:v>
                </c:pt>
                <c:pt idx="1114">
                  <c:v>39466</c:v>
                </c:pt>
                <c:pt idx="1115">
                  <c:v>39467</c:v>
                </c:pt>
                <c:pt idx="1116">
                  <c:v>39468</c:v>
                </c:pt>
                <c:pt idx="1117">
                  <c:v>39469</c:v>
                </c:pt>
                <c:pt idx="1118">
                  <c:v>39470</c:v>
                </c:pt>
                <c:pt idx="1119">
                  <c:v>39471</c:v>
                </c:pt>
                <c:pt idx="1120">
                  <c:v>39472</c:v>
                </c:pt>
                <c:pt idx="1121">
                  <c:v>39473</c:v>
                </c:pt>
                <c:pt idx="1122">
                  <c:v>39474</c:v>
                </c:pt>
                <c:pt idx="1123">
                  <c:v>39475</c:v>
                </c:pt>
                <c:pt idx="1124">
                  <c:v>39476</c:v>
                </c:pt>
                <c:pt idx="1125">
                  <c:v>39477</c:v>
                </c:pt>
                <c:pt idx="1126">
                  <c:v>39478</c:v>
                </c:pt>
                <c:pt idx="1127">
                  <c:v>39479</c:v>
                </c:pt>
                <c:pt idx="1128">
                  <c:v>39480</c:v>
                </c:pt>
                <c:pt idx="1129">
                  <c:v>39481</c:v>
                </c:pt>
                <c:pt idx="1130">
                  <c:v>39482</c:v>
                </c:pt>
                <c:pt idx="1131">
                  <c:v>39483</c:v>
                </c:pt>
                <c:pt idx="1132">
                  <c:v>39484</c:v>
                </c:pt>
                <c:pt idx="1133">
                  <c:v>39485</c:v>
                </c:pt>
                <c:pt idx="1134">
                  <c:v>39486</c:v>
                </c:pt>
                <c:pt idx="1135">
                  <c:v>39487</c:v>
                </c:pt>
                <c:pt idx="1136">
                  <c:v>39488</c:v>
                </c:pt>
                <c:pt idx="1137">
                  <c:v>39489</c:v>
                </c:pt>
                <c:pt idx="1138">
                  <c:v>39490</c:v>
                </c:pt>
                <c:pt idx="1139">
                  <c:v>39491</c:v>
                </c:pt>
                <c:pt idx="1140">
                  <c:v>39492</c:v>
                </c:pt>
                <c:pt idx="1141">
                  <c:v>39493</c:v>
                </c:pt>
                <c:pt idx="1142">
                  <c:v>39494</c:v>
                </c:pt>
                <c:pt idx="1143">
                  <c:v>39495</c:v>
                </c:pt>
                <c:pt idx="1144">
                  <c:v>39496</c:v>
                </c:pt>
                <c:pt idx="1145">
                  <c:v>39497</c:v>
                </c:pt>
                <c:pt idx="1146">
                  <c:v>39498</c:v>
                </c:pt>
                <c:pt idx="1147">
                  <c:v>39499</c:v>
                </c:pt>
                <c:pt idx="1148">
                  <c:v>39500</c:v>
                </c:pt>
                <c:pt idx="1149">
                  <c:v>39501</c:v>
                </c:pt>
                <c:pt idx="1150">
                  <c:v>39502</c:v>
                </c:pt>
                <c:pt idx="1151">
                  <c:v>39503</c:v>
                </c:pt>
                <c:pt idx="1152">
                  <c:v>39504</c:v>
                </c:pt>
                <c:pt idx="1153">
                  <c:v>39505</c:v>
                </c:pt>
                <c:pt idx="1154">
                  <c:v>39506</c:v>
                </c:pt>
                <c:pt idx="1155">
                  <c:v>39507</c:v>
                </c:pt>
                <c:pt idx="1156">
                  <c:v>39508</c:v>
                </c:pt>
                <c:pt idx="1157">
                  <c:v>39509</c:v>
                </c:pt>
                <c:pt idx="1158">
                  <c:v>39510</c:v>
                </c:pt>
                <c:pt idx="1159">
                  <c:v>39511</c:v>
                </c:pt>
                <c:pt idx="1160">
                  <c:v>39512</c:v>
                </c:pt>
                <c:pt idx="1161">
                  <c:v>39513</c:v>
                </c:pt>
                <c:pt idx="1162">
                  <c:v>39514</c:v>
                </c:pt>
                <c:pt idx="1163">
                  <c:v>39515</c:v>
                </c:pt>
                <c:pt idx="1164">
                  <c:v>39516</c:v>
                </c:pt>
                <c:pt idx="1165">
                  <c:v>39517</c:v>
                </c:pt>
                <c:pt idx="1166">
                  <c:v>39518</c:v>
                </c:pt>
                <c:pt idx="1167">
                  <c:v>39519</c:v>
                </c:pt>
                <c:pt idx="1168">
                  <c:v>39520</c:v>
                </c:pt>
                <c:pt idx="1169">
                  <c:v>39521</c:v>
                </c:pt>
                <c:pt idx="1170">
                  <c:v>39522</c:v>
                </c:pt>
                <c:pt idx="1171">
                  <c:v>39523</c:v>
                </c:pt>
                <c:pt idx="1172">
                  <c:v>39524</c:v>
                </c:pt>
                <c:pt idx="1173">
                  <c:v>39525</c:v>
                </c:pt>
                <c:pt idx="1174">
                  <c:v>39526</c:v>
                </c:pt>
                <c:pt idx="1175">
                  <c:v>39527</c:v>
                </c:pt>
                <c:pt idx="1176">
                  <c:v>39528</c:v>
                </c:pt>
                <c:pt idx="1177">
                  <c:v>39529</c:v>
                </c:pt>
                <c:pt idx="1178">
                  <c:v>39530</c:v>
                </c:pt>
                <c:pt idx="1179">
                  <c:v>39531</c:v>
                </c:pt>
                <c:pt idx="1180">
                  <c:v>39532</c:v>
                </c:pt>
                <c:pt idx="1181">
                  <c:v>39533</c:v>
                </c:pt>
                <c:pt idx="1182">
                  <c:v>39534</c:v>
                </c:pt>
                <c:pt idx="1183">
                  <c:v>39535</c:v>
                </c:pt>
                <c:pt idx="1184">
                  <c:v>39536</c:v>
                </c:pt>
                <c:pt idx="1185">
                  <c:v>39537</c:v>
                </c:pt>
                <c:pt idx="1186">
                  <c:v>39538</c:v>
                </c:pt>
                <c:pt idx="1187">
                  <c:v>39539</c:v>
                </c:pt>
                <c:pt idx="1188">
                  <c:v>39540</c:v>
                </c:pt>
                <c:pt idx="1189">
                  <c:v>39541</c:v>
                </c:pt>
                <c:pt idx="1190">
                  <c:v>39542</c:v>
                </c:pt>
                <c:pt idx="1191">
                  <c:v>39543</c:v>
                </c:pt>
                <c:pt idx="1192">
                  <c:v>39544</c:v>
                </c:pt>
                <c:pt idx="1193">
                  <c:v>39545</c:v>
                </c:pt>
                <c:pt idx="1194">
                  <c:v>39546</c:v>
                </c:pt>
                <c:pt idx="1195">
                  <c:v>39547</c:v>
                </c:pt>
                <c:pt idx="1196">
                  <c:v>39548</c:v>
                </c:pt>
                <c:pt idx="1197">
                  <c:v>39549</c:v>
                </c:pt>
                <c:pt idx="1198">
                  <c:v>39550</c:v>
                </c:pt>
                <c:pt idx="1199">
                  <c:v>39551</c:v>
                </c:pt>
                <c:pt idx="1200">
                  <c:v>39552</c:v>
                </c:pt>
                <c:pt idx="1201">
                  <c:v>39553</c:v>
                </c:pt>
                <c:pt idx="1202">
                  <c:v>39554</c:v>
                </c:pt>
                <c:pt idx="1203">
                  <c:v>39555</c:v>
                </c:pt>
                <c:pt idx="1204">
                  <c:v>39556</c:v>
                </c:pt>
                <c:pt idx="1205">
                  <c:v>39557</c:v>
                </c:pt>
                <c:pt idx="1206">
                  <c:v>39558</c:v>
                </c:pt>
                <c:pt idx="1207">
                  <c:v>39559</c:v>
                </c:pt>
                <c:pt idx="1208">
                  <c:v>39560</c:v>
                </c:pt>
                <c:pt idx="1209">
                  <c:v>39561</c:v>
                </c:pt>
                <c:pt idx="1210">
                  <c:v>39562</c:v>
                </c:pt>
                <c:pt idx="1211">
                  <c:v>39563</c:v>
                </c:pt>
                <c:pt idx="1212">
                  <c:v>39564</c:v>
                </c:pt>
                <c:pt idx="1213">
                  <c:v>39565</c:v>
                </c:pt>
                <c:pt idx="1214">
                  <c:v>39566</c:v>
                </c:pt>
                <c:pt idx="1215">
                  <c:v>39567</c:v>
                </c:pt>
                <c:pt idx="1216">
                  <c:v>39568</c:v>
                </c:pt>
                <c:pt idx="1217">
                  <c:v>39569</c:v>
                </c:pt>
                <c:pt idx="1218">
                  <c:v>39570</c:v>
                </c:pt>
                <c:pt idx="1219">
                  <c:v>39571</c:v>
                </c:pt>
                <c:pt idx="1220">
                  <c:v>39572</c:v>
                </c:pt>
                <c:pt idx="1221">
                  <c:v>39573</c:v>
                </c:pt>
                <c:pt idx="1222">
                  <c:v>39574</c:v>
                </c:pt>
                <c:pt idx="1223">
                  <c:v>39575</c:v>
                </c:pt>
                <c:pt idx="1224">
                  <c:v>39576</c:v>
                </c:pt>
                <c:pt idx="1225">
                  <c:v>39577</c:v>
                </c:pt>
                <c:pt idx="1226">
                  <c:v>39578</c:v>
                </c:pt>
                <c:pt idx="1227">
                  <c:v>39579</c:v>
                </c:pt>
                <c:pt idx="1228">
                  <c:v>39580</c:v>
                </c:pt>
                <c:pt idx="1229">
                  <c:v>39581</c:v>
                </c:pt>
                <c:pt idx="1230">
                  <c:v>39582</c:v>
                </c:pt>
                <c:pt idx="1231">
                  <c:v>39583</c:v>
                </c:pt>
                <c:pt idx="1232">
                  <c:v>39584</c:v>
                </c:pt>
                <c:pt idx="1233">
                  <c:v>39585</c:v>
                </c:pt>
                <c:pt idx="1234">
                  <c:v>39586</c:v>
                </c:pt>
                <c:pt idx="1235">
                  <c:v>39587</c:v>
                </c:pt>
                <c:pt idx="1236">
                  <c:v>39588</c:v>
                </c:pt>
                <c:pt idx="1237">
                  <c:v>39589</c:v>
                </c:pt>
                <c:pt idx="1238">
                  <c:v>39590</c:v>
                </c:pt>
                <c:pt idx="1239">
                  <c:v>39591</c:v>
                </c:pt>
                <c:pt idx="1240">
                  <c:v>39592</c:v>
                </c:pt>
                <c:pt idx="1241">
                  <c:v>39593</c:v>
                </c:pt>
                <c:pt idx="1242">
                  <c:v>39594</c:v>
                </c:pt>
                <c:pt idx="1243">
                  <c:v>39595</c:v>
                </c:pt>
                <c:pt idx="1244">
                  <c:v>39596</c:v>
                </c:pt>
                <c:pt idx="1245">
                  <c:v>39597</c:v>
                </c:pt>
                <c:pt idx="1246">
                  <c:v>39598</c:v>
                </c:pt>
                <c:pt idx="1247">
                  <c:v>39599</c:v>
                </c:pt>
                <c:pt idx="1248">
                  <c:v>39600</c:v>
                </c:pt>
                <c:pt idx="1249">
                  <c:v>39601</c:v>
                </c:pt>
                <c:pt idx="1250">
                  <c:v>39602</c:v>
                </c:pt>
                <c:pt idx="1251">
                  <c:v>39603</c:v>
                </c:pt>
                <c:pt idx="1252">
                  <c:v>39604</c:v>
                </c:pt>
                <c:pt idx="1253">
                  <c:v>39605</c:v>
                </c:pt>
                <c:pt idx="1254">
                  <c:v>39606</c:v>
                </c:pt>
                <c:pt idx="1255">
                  <c:v>39607</c:v>
                </c:pt>
                <c:pt idx="1256">
                  <c:v>39608</c:v>
                </c:pt>
                <c:pt idx="1257">
                  <c:v>39609</c:v>
                </c:pt>
                <c:pt idx="1258">
                  <c:v>39610</c:v>
                </c:pt>
                <c:pt idx="1259">
                  <c:v>39611</c:v>
                </c:pt>
                <c:pt idx="1260">
                  <c:v>39612</c:v>
                </c:pt>
                <c:pt idx="1261">
                  <c:v>39613</c:v>
                </c:pt>
                <c:pt idx="1262">
                  <c:v>39614</c:v>
                </c:pt>
                <c:pt idx="1263">
                  <c:v>39615</c:v>
                </c:pt>
                <c:pt idx="1264">
                  <c:v>39616</c:v>
                </c:pt>
                <c:pt idx="1265">
                  <c:v>39617</c:v>
                </c:pt>
                <c:pt idx="1266">
                  <c:v>39618</c:v>
                </c:pt>
                <c:pt idx="1267">
                  <c:v>39619</c:v>
                </c:pt>
                <c:pt idx="1268">
                  <c:v>39620</c:v>
                </c:pt>
                <c:pt idx="1269">
                  <c:v>39621</c:v>
                </c:pt>
                <c:pt idx="1270">
                  <c:v>39622</c:v>
                </c:pt>
                <c:pt idx="1271">
                  <c:v>39623</c:v>
                </c:pt>
                <c:pt idx="1272">
                  <c:v>39624</c:v>
                </c:pt>
                <c:pt idx="1273">
                  <c:v>39625</c:v>
                </c:pt>
                <c:pt idx="1274">
                  <c:v>39626</c:v>
                </c:pt>
                <c:pt idx="1275">
                  <c:v>39627</c:v>
                </c:pt>
                <c:pt idx="1276">
                  <c:v>39628</c:v>
                </c:pt>
                <c:pt idx="1277">
                  <c:v>39629</c:v>
                </c:pt>
                <c:pt idx="1278">
                  <c:v>39630</c:v>
                </c:pt>
                <c:pt idx="1279">
                  <c:v>39631</c:v>
                </c:pt>
                <c:pt idx="1280">
                  <c:v>39632</c:v>
                </c:pt>
                <c:pt idx="1281">
                  <c:v>39633</c:v>
                </c:pt>
                <c:pt idx="1282">
                  <c:v>39634</c:v>
                </c:pt>
                <c:pt idx="1283">
                  <c:v>39635</c:v>
                </c:pt>
                <c:pt idx="1284">
                  <c:v>39636</c:v>
                </c:pt>
                <c:pt idx="1285">
                  <c:v>39637</c:v>
                </c:pt>
                <c:pt idx="1286">
                  <c:v>39638</c:v>
                </c:pt>
                <c:pt idx="1287">
                  <c:v>39639</c:v>
                </c:pt>
                <c:pt idx="1288">
                  <c:v>39640</c:v>
                </c:pt>
                <c:pt idx="1289">
                  <c:v>39641</c:v>
                </c:pt>
                <c:pt idx="1290">
                  <c:v>39642</c:v>
                </c:pt>
                <c:pt idx="1291">
                  <c:v>39643</c:v>
                </c:pt>
                <c:pt idx="1292">
                  <c:v>39644</c:v>
                </c:pt>
                <c:pt idx="1293">
                  <c:v>39645</c:v>
                </c:pt>
                <c:pt idx="1294">
                  <c:v>39646</c:v>
                </c:pt>
                <c:pt idx="1295">
                  <c:v>39647</c:v>
                </c:pt>
                <c:pt idx="1296">
                  <c:v>39648</c:v>
                </c:pt>
                <c:pt idx="1297">
                  <c:v>39649</c:v>
                </c:pt>
                <c:pt idx="1298">
                  <c:v>39650</c:v>
                </c:pt>
                <c:pt idx="1299">
                  <c:v>39651</c:v>
                </c:pt>
                <c:pt idx="1300">
                  <c:v>39652</c:v>
                </c:pt>
                <c:pt idx="1301">
                  <c:v>39653</c:v>
                </c:pt>
                <c:pt idx="1302">
                  <c:v>39654</c:v>
                </c:pt>
                <c:pt idx="1303">
                  <c:v>39655</c:v>
                </c:pt>
                <c:pt idx="1304">
                  <c:v>39656</c:v>
                </c:pt>
                <c:pt idx="1305">
                  <c:v>39657</c:v>
                </c:pt>
                <c:pt idx="1306">
                  <c:v>39658</c:v>
                </c:pt>
                <c:pt idx="1307">
                  <c:v>39659</c:v>
                </c:pt>
                <c:pt idx="1308">
                  <c:v>39660</c:v>
                </c:pt>
                <c:pt idx="1309">
                  <c:v>39661</c:v>
                </c:pt>
                <c:pt idx="1310">
                  <c:v>39662</c:v>
                </c:pt>
                <c:pt idx="1311">
                  <c:v>39663</c:v>
                </c:pt>
                <c:pt idx="1312">
                  <c:v>39664</c:v>
                </c:pt>
                <c:pt idx="1313">
                  <c:v>39665</c:v>
                </c:pt>
                <c:pt idx="1314">
                  <c:v>39666</c:v>
                </c:pt>
                <c:pt idx="1315">
                  <c:v>39667</c:v>
                </c:pt>
                <c:pt idx="1316">
                  <c:v>39668</c:v>
                </c:pt>
                <c:pt idx="1317">
                  <c:v>39669</c:v>
                </c:pt>
                <c:pt idx="1318">
                  <c:v>39670</c:v>
                </c:pt>
                <c:pt idx="1319">
                  <c:v>39671</c:v>
                </c:pt>
                <c:pt idx="1320">
                  <c:v>39672</c:v>
                </c:pt>
                <c:pt idx="1321">
                  <c:v>39673</c:v>
                </c:pt>
                <c:pt idx="1322">
                  <c:v>39674</c:v>
                </c:pt>
                <c:pt idx="1323">
                  <c:v>39675</c:v>
                </c:pt>
                <c:pt idx="1324">
                  <c:v>39676</c:v>
                </c:pt>
                <c:pt idx="1325">
                  <c:v>39677</c:v>
                </c:pt>
                <c:pt idx="1326">
                  <c:v>39678</c:v>
                </c:pt>
                <c:pt idx="1327">
                  <c:v>39679</c:v>
                </c:pt>
                <c:pt idx="1328">
                  <c:v>39680</c:v>
                </c:pt>
                <c:pt idx="1329">
                  <c:v>39681</c:v>
                </c:pt>
                <c:pt idx="1330">
                  <c:v>39682</c:v>
                </c:pt>
                <c:pt idx="1331">
                  <c:v>39683</c:v>
                </c:pt>
                <c:pt idx="1332">
                  <c:v>39684</c:v>
                </c:pt>
                <c:pt idx="1333">
                  <c:v>39685</c:v>
                </c:pt>
                <c:pt idx="1334">
                  <c:v>39686</c:v>
                </c:pt>
                <c:pt idx="1335">
                  <c:v>39687</c:v>
                </c:pt>
                <c:pt idx="1336">
                  <c:v>39688</c:v>
                </c:pt>
                <c:pt idx="1337">
                  <c:v>39689</c:v>
                </c:pt>
                <c:pt idx="1338">
                  <c:v>39690</c:v>
                </c:pt>
                <c:pt idx="1339">
                  <c:v>39691</c:v>
                </c:pt>
                <c:pt idx="1340">
                  <c:v>39692</c:v>
                </c:pt>
                <c:pt idx="1341">
                  <c:v>39693</c:v>
                </c:pt>
                <c:pt idx="1342">
                  <c:v>39694</c:v>
                </c:pt>
                <c:pt idx="1343">
                  <c:v>39695</c:v>
                </c:pt>
                <c:pt idx="1344">
                  <c:v>39696</c:v>
                </c:pt>
                <c:pt idx="1345">
                  <c:v>39697</c:v>
                </c:pt>
                <c:pt idx="1346">
                  <c:v>39698</c:v>
                </c:pt>
                <c:pt idx="1347">
                  <c:v>39699</c:v>
                </c:pt>
                <c:pt idx="1348">
                  <c:v>39700</c:v>
                </c:pt>
                <c:pt idx="1349">
                  <c:v>39701</c:v>
                </c:pt>
                <c:pt idx="1350">
                  <c:v>39702</c:v>
                </c:pt>
                <c:pt idx="1351">
                  <c:v>39703</c:v>
                </c:pt>
                <c:pt idx="1352">
                  <c:v>39704</c:v>
                </c:pt>
                <c:pt idx="1353">
                  <c:v>39705</c:v>
                </c:pt>
                <c:pt idx="1354">
                  <c:v>39706</c:v>
                </c:pt>
                <c:pt idx="1355">
                  <c:v>39707</c:v>
                </c:pt>
                <c:pt idx="1356">
                  <c:v>39708</c:v>
                </c:pt>
                <c:pt idx="1357">
                  <c:v>39709</c:v>
                </c:pt>
                <c:pt idx="1358">
                  <c:v>39710</c:v>
                </c:pt>
                <c:pt idx="1359">
                  <c:v>39711</c:v>
                </c:pt>
                <c:pt idx="1360">
                  <c:v>39712</c:v>
                </c:pt>
                <c:pt idx="1361">
                  <c:v>39713</c:v>
                </c:pt>
                <c:pt idx="1362">
                  <c:v>39714</c:v>
                </c:pt>
                <c:pt idx="1363">
                  <c:v>39715</c:v>
                </c:pt>
                <c:pt idx="1364">
                  <c:v>39716</c:v>
                </c:pt>
                <c:pt idx="1365">
                  <c:v>39717</c:v>
                </c:pt>
                <c:pt idx="1366">
                  <c:v>39718</c:v>
                </c:pt>
                <c:pt idx="1367">
                  <c:v>39719</c:v>
                </c:pt>
                <c:pt idx="1368">
                  <c:v>39720</c:v>
                </c:pt>
                <c:pt idx="1369">
                  <c:v>39721</c:v>
                </c:pt>
                <c:pt idx="1370">
                  <c:v>39722</c:v>
                </c:pt>
                <c:pt idx="1371">
                  <c:v>39723</c:v>
                </c:pt>
                <c:pt idx="1372">
                  <c:v>39724</c:v>
                </c:pt>
                <c:pt idx="1373">
                  <c:v>39725</c:v>
                </c:pt>
                <c:pt idx="1374">
                  <c:v>39726</c:v>
                </c:pt>
                <c:pt idx="1375">
                  <c:v>39727</c:v>
                </c:pt>
                <c:pt idx="1376">
                  <c:v>39728</c:v>
                </c:pt>
                <c:pt idx="1377">
                  <c:v>39729</c:v>
                </c:pt>
                <c:pt idx="1378">
                  <c:v>39730</c:v>
                </c:pt>
                <c:pt idx="1379">
                  <c:v>39731</c:v>
                </c:pt>
                <c:pt idx="1380">
                  <c:v>39732</c:v>
                </c:pt>
                <c:pt idx="1381">
                  <c:v>39733</c:v>
                </c:pt>
                <c:pt idx="1382">
                  <c:v>39734</c:v>
                </c:pt>
                <c:pt idx="1383">
                  <c:v>39735</c:v>
                </c:pt>
                <c:pt idx="1384">
                  <c:v>39736</c:v>
                </c:pt>
                <c:pt idx="1385">
                  <c:v>39737</c:v>
                </c:pt>
                <c:pt idx="1386">
                  <c:v>39738</c:v>
                </c:pt>
                <c:pt idx="1387">
                  <c:v>39739</c:v>
                </c:pt>
                <c:pt idx="1388">
                  <c:v>39740</c:v>
                </c:pt>
                <c:pt idx="1389">
                  <c:v>39741</c:v>
                </c:pt>
                <c:pt idx="1390">
                  <c:v>39742</c:v>
                </c:pt>
                <c:pt idx="1391">
                  <c:v>39743</c:v>
                </c:pt>
                <c:pt idx="1392">
                  <c:v>39744</c:v>
                </c:pt>
                <c:pt idx="1393">
                  <c:v>39745</c:v>
                </c:pt>
                <c:pt idx="1394">
                  <c:v>39746</c:v>
                </c:pt>
                <c:pt idx="1395">
                  <c:v>39747</c:v>
                </c:pt>
                <c:pt idx="1396">
                  <c:v>39748</c:v>
                </c:pt>
                <c:pt idx="1397">
                  <c:v>39749</c:v>
                </c:pt>
                <c:pt idx="1398">
                  <c:v>39750</c:v>
                </c:pt>
                <c:pt idx="1399">
                  <c:v>39751</c:v>
                </c:pt>
                <c:pt idx="1400">
                  <c:v>39752</c:v>
                </c:pt>
                <c:pt idx="1401">
                  <c:v>39753</c:v>
                </c:pt>
                <c:pt idx="1402">
                  <c:v>39754</c:v>
                </c:pt>
                <c:pt idx="1403">
                  <c:v>39755</c:v>
                </c:pt>
                <c:pt idx="1404">
                  <c:v>39756</c:v>
                </c:pt>
                <c:pt idx="1405">
                  <c:v>39757</c:v>
                </c:pt>
                <c:pt idx="1406">
                  <c:v>39758</c:v>
                </c:pt>
                <c:pt idx="1407">
                  <c:v>39759</c:v>
                </c:pt>
                <c:pt idx="1408">
                  <c:v>39760</c:v>
                </c:pt>
                <c:pt idx="1409">
                  <c:v>39761</c:v>
                </c:pt>
                <c:pt idx="1410">
                  <c:v>39762</c:v>
                </c:pt>
                <c:pt idx="1411">
                  <c:v>39763</c:v>
                </c:pt>
                <c:pt idx="1412">
                  <c:v>39764</c:v>
                </c:pt>
                <c:pt idx="1413">
                  <c:v>39765</c:v>
                </c:pt>
                <c:pt idx="1414">
                  <c:v>39766</c:v>
                </c:pt>
                <c:pt idx="1415">
                  <c:v>39767</c:v>
                </c:pt>
                <c:pt idx="1416">
                  <c:v>39768</c:v>
                </c:pt>
                <c:pt idx="1417">
                  <c:v>39769</c:v>
                </c:pt>
                <c:pt idx="1418">
                  <c:v>39770</c:v>
                </c:pt>
                <c:pt idx="1419">
                  <c:v>39771</c:v>
                </c:pt>
                <c:pt idx="1420">
                  <c:v>39772</c:v>
                </c:pt>
                <c:pt idx="1421">
                  <c:v>39773</c:v>
                </c:pt>
                <c:pt idx="1422">
                  <c:v>39774</c:v>
                </c:pt>
                <c:pt idx="1423">
                  <c:v>39775</c:v>
                </c:pt>
                <c:pt idx="1424">
                  <c:v>39776</c:v>
                </c:pt>
                <c:pt idx="1425">
                  <c:v>39777</c:v>
                </c:pt>
                <c:pt idx="1426">
                  <c:v>39778</c:v>
                </c:pt>
                <c:pt idx="1427">
                  <c:v>39779</c:v>
                </c:pt>
                <c:pt idx="1428">
                  <c:v>39780</c:v>
                </c:pt>
                <c:pt idx="1429">
                  <c:v>39781</c:v>
                </c:pt>
                <c:pt idx="1430">
                  <c:v>39782</c:v>
                </c:pt>
                <c:pt idx="1431">
                  <c:v>39783</c:v>
                </c:pt>
                <c:pt idx="1432">
                  <c:v>39784</c:v>
                </c:pt>
                <c:pt idx="1433">
                  <c:v>39785</c:v>
                </c:pt>
                <c:pt idx="1434">
                  <c:v>39786</c:v>
                </c:pt>
                <c:pt idx="1435">
                  <c:v>39787</c:v>
                </c:pt>
                <c:pt idx="1436">
                  <c:v>39788</c:v>
                </c:pt>
                <c:pt idx="1437">
                  <c:v>39789</c:v>
                </c:pt>
                <c:pt idx="1438">
                  <c:v>39790</c:v>
                </c:pt>
                <c:pt idx="1439">
                  <c:v>39791</c:v>
                </c:pt>
                <c:pt idx="1440">
                  <c:v>39792</c:v>
                </c:pt>
                <c:pt idx="1441">
                  <c:v>39793</c:v>
                </c:pt>
                <c:pt idx="1442">
                  <c:v>39794</c:v>
                </c:pt>
                <c:pt idx="1443">
                  <c:v>39795</c:v>
                </c:pt>
                <c:pt idx="1444">
                  <c:v>39796</c:v>
                </c:pt>
                <c:pt idx="1445">
                  <c:v>39797</c:v>
                </c:pt>
                <c:pt idx="1446">
                  <c:v>39798</c:v>
                </c:pt>
                <c:pt idx="1447">
                  <c:v>39799</c:v>
                </c:pt>
                <c:pt idx="1448">
                  <c:v>39800</c:v>
                </c:pt>
                <c:pt idx="1449">
                  <c:v>39801</c:v>
                </c:pt>
                <c:pt idx="1450">
                  <c:v>39802</c:v>
                </c:pt>
                <c:pt idx="1451">
                  <c:v>39803</c:v>
                </c:pt>
                <c:pt idx="1452">
                  <c:v>39804</c:v>
                </c:pt>
                <c:pt idx="1453">
                  <c:v>39805</c:v>
                </c:pt>
                <c:pt idx="1454">
                  <c:v>39806</c:v>
                </c:pt>
                <c:pt idx="1455">
                  <c:v>39807</c:v>
                </c:pt>
                <c:pt idx="1456">
                  <c:v>39808</c:v>
                </c:pt>
                <c:pt idx="1457">
                  <c:v>39809</c:v>
                </c:pt>
                <c:pt idx="1458">
                  <c:v>39810</c:v>
                </c:pt>
                <c:pt idx="1459">
                  <c:v>39811</c:v>
                </c:pt>
                <c:pt idx="1460">
                  <c:v>39812</c:v>
                </c:pt>
                <c:pt idx="1461">
                  <c:v>39813</c:v>
                </c:pt>
                <c:pt idx="1462">
                  <c:v>39814</c:v>
                </c:pt>
                <c:pt idx="1463">
                  <c:v>39815</c:v>
                </c:pt>
                <c:pt idx="1464">
                  <c:v>39816</c:v>
                </c:pt>
                <c:pt idx="1465">
                  <c:v>39817</c:v>
                </c:pt>
                <c:pt idx="1466">
                  <c:v>39818</c:v>
                </c:pt>
                <c:pt idx="1467">
                  <c:v>39819</c:v>
                </c:pt>
                <c:pt idx="1468">
                  <c:v>39820</c:v>
                </c:pt>
                <c:pt idx="1469">
                  <c:v>39821</c:v>
                </c:pt>
                <c:pt idx="1470">
                  <c:v>39822</c:v>
                </c:pt>
                <c:pt idx="1471">
                  <c:v>39823</c:v>
                </c:pt>
                <c:pt idx="1472">
                  <c:v>39824</c:v>
                </c:pt>
                <c:pt idx="1473">
                  <c:v>39825</c:v>
                </c:pt>
                <c:pt idx="1474">
                  <c:v>39826</c:v>
                </c:pt>
                <c:pt idx="1475">
                  <c:v>39827</c:v>
                </c:pt>
                <c:pt idx="1476">
                  <c:v>39828</c:v>
                </c:pt>
                <c:pt idx="1477">
                  <c:v>39829</c:v>
                </c:pt>
                <c:pt idx="1478">
                  <c:v>39830</c:v>
                </c:pt>
                <c:pt idx="1479">
                  <c:v>39831</c:v>
                </c:pt>
                <c:pt idx="1480">
                  <c:v>39832</c:v>
                </c:pt>
                <c:pt idx="1481">
                  <c:v>39833</c:v>
                </c:pt>
                <c:pt idx="1482">
                  <c:v>39834</c:v>
                </c:pt>
                <c:pt idx="1483">
                  <c:v>39835</c:v>
                </c:pt>
                <c:pt idx="1484">
                  <c:v>39836</c:v>
                </c:pt>
                <c:pt idx="1485">
                  <c:v>39837</c:v>
                </c:pt>
                <c:pt idx="1486">
                  <c:v>39838</c:v>
                </c:pt>
                <c:pt idx="1487">
                  <c:v>39839</c:v>
                </c:pt>
                <c:pt idx="1488">
                  <c:v>39840</c:v>
                </c:pt>
                <c:pt idx="1489">
                  <c:v>39841</c:v>
                </c:pt>
                <c:pt idx="1490">
                  <c:v>39842</c:v>
                </c:pt>
                <c:pt idx="1491">
                  <c:v>39843</c:v>
                </c:pt>
                <c:pt idx="1492">
                  <c:v>39844</c:v>
                </c:pt>
                <c:pt idx="1493">
                  <c:v>39845</c:v>
                </c:pt>
                <c:pt idx="1494">
                  <c:v>39846</c:v>
                </c:pt>
                <c:pt idx="1495">
                  <c:v>39847</c:v>
                </c:pt>
                <c:pt idx="1496">
                  <c:v>39848</c:v>
                </c:pt>
                <c:pt idx="1497">
                  <c:v>39849</c:v>
                </c:pt>
                <c:pt idx="1498">
                  <c:v>39850</c:v>
                </c:pt>
                <c:pt idx="1499">
                  <c:v>39851</c:v>
                </c:pt>
                <c:pt idx="1500">
                  <c:v>39852</c:v>
                </c:pt>
                <c:pt idx="1501">
                  <c:v>39853</c:v>
                </c:pt>
                <c:pt idx="1502">
                  <c:v>39854</c:v>
                </c:pt>
                <c:pt idx="1503">
                  <c:v>39855</c:v>
                </c:pt>
                <c:pt idx="1504">
                  <c:v>39856</c:v>
                </c:pt>
                <c:pt idx="1505">
                  <c:v>39857</c:v>
                </c:pt>
                <c:pt idx="1506">
                  <c:v>39858</c:v>
                </c:pt>
                <c:pt idx="1507">
                  <c:v>39859</c:v>
                </c:pt>
                <c:pt idx="1508">
                  <c:v>39860</c:v>
                </c:pt>
                <c:pt idx="1509">
                  <c:v>39861</c:v>
                </c:pt>
                <c:pt idx="1510">
                  <c:v>39862</c:v>
                </c:pt>
                <c:pt idx="1511">
                  <c:v>39863</c:v>
                </c:pt>
                <c:pt idx="1512">
                  <c:v>39864</c:v>
                </c:pt>
                <c:pt idx="1513">
                  <c:v>39865</c:v>
                </c:pt>
                <c:pt idx="1514">
                  <c:v>39866</c:v>
                </c:pt>
                <c:pt idx="1515">
                  <c:v>39867</c:v>
                </c:pt>
                <c:pt idx="1516">
                  <c:v>39868</c:v>
                </c:pt>
                <c:pt idx="1517">
                  <c:v>39869</c:v>
                </c:pt>
                <c:pt idx="1518">
                  <c:v>39870</c:v>
                </c:pt>
                <c:pt idx="1519">
                  <c:v>39871</c:v>
                </c:pt>
                <c:pt idx="1520">
                  <c:v>39872</c:v>
                </c:pt>
                <c:pt idx="1521">
                  <c:v>39873</c:v>
                </c:pt>
                <c:pt idx="1522">
                  <c:v>39874</c:v>
                </c:pt>
                <c:pt idx="1523">
                  <c:v>39875</c:v>
                </c:pt>
                <c:pt idx="1524">
                  <c:v>39876</c:v>
                </c:pt>
                <c:pt idx="1525">
                  <c:v>39877</c:v>
                </c:pt>
                <c:pt idx="1526">
                  <c:v>39878</c:v>
                </c:pt>
                <c:pt idx="1527">
                  <c:v>39879</c:v>
                </c:pt>
                <c:pt idx="1528">
                  <c:v>39880</c:v>
                </c:pt>
                <c:pt idx="1529">
                  <c:v>39881</c:v>
                </c:pt>
                <c:pt idx="1530">
                  <c:v>39882</c:v>
                </c:pt>
                <c:pt idx="1531">
                  <c:v>39883</c:v>
                </c:pt>
                <c:pt idx="1532">
                  <c:v>39884</c:v>
                </c:pt>
                <c:pt idx="1533">
                  <c:v>39885</c:v>
                </c:pt>
                <c:pt idx="1534">
                  <c:v>39886</c:v>
                </c:pt>
                <c:pt idx="1535">
                  <c:v>39887</c:v>
                </c:pt>
                <c:pt idx="1536">
                  <c:v>39888</c:v>
                </c:pt>
                <c:pt idx="1537">
                  <c:v>39889</c:v>
                </c:pt>
                <c:pt idx="1538">
                  <c:v>39890</c:v>
                </c:pt>
                <c:pt idx="1539">
                  <c:v>39891</c:v>
                </c:pt>
                <c:pt idx="1540">
                  <c:v>39892</c:v>
                </c:pt>
                <c:pt idx="1541">
                  <c:v>39893</c:v>
                </c:pt>
                <c:pt idx="1542">
                  <c:v>39894</c:v>
                </c:pt>
                <c:pt idx="1543">
                  <c:v>39895</c:v>
                </c:pt>
                <c:pt idx="1544">
                  <c:v>39896</c:v>
                </c:pt>
                <c:pt idx="1545">
                  <c:v>39897</c:v>
                </c:pt>
                <c:pt idx="1546">
                  <c:v>39898</c:v>
                </c:pt>
                <c:pt idx="1547">
                  <c:v>39899</c:v>
                </c:pt>
                <c:pt idx="1548">
                  <c:v>39900</c:v>
                </c:pt>
                <c:pt idx="1549">
                  <c:v>39901</c:v>
                </c:pt>
                <c:pt idx="1550">
                  <c:v>39902</c:v>
                </c:pt>
                <c:pt idx="1551">
                  <c:v>39903</c:v>
                </c:pt>
                <c:pt idx="1552">
                  <c:v>39904</c:v>
                </c:pt>
                <c:pt idx="1553">
                  <c:v>39905</c:v>
                </c:pt>
                <c:pt idx="1554">
                  <c:v>39906</c:v>
                </c:pt>
                <c:pt idx="1555">
                  <c:v>39907</c:v>
                </c:pt>
                <c:pt idx="1556">
                  <c:v>39908</c:v>
                </c:pt>
                <c:pt idx="1557">
                  <c:v>39909</c:v>
                </c:pt>
                <c:pt idx="1558">
                  <c:v>39910</c:v>
                </c:pt>
                <c:pt idx="1559">
                  <c:v>39911</c:v>
                </c:pt>
                <c:pt idx="1560">
                  <c:v>39912</c:v>
                </c:pt>
                <c:pt idx="1561">
                  <c:v>39913</c:v>
                </c:pt>
                <c:pt idx="1562">
                  <c:v>39914</c:v>
                </c:pt>
                <c:pt idx="1563">
                  <c:v>39915</c:v>
                </c:pt>
                <c:pt idx="1564">
                  <c:v>39916</c:v>
                </c:pt>
                <c:pt idx="1565">
                  <c:v>39917</c:v>
                </c:pt>
                <c:pt idx="1566">
                  <c:v>39918</c:v>
                </c:pt>
                <c:pt idx="1567">
                  <c:v>39919</c:v>
                </c:pt>
                <c:pt idx="1568">
                  <c:v>39920</c:v>
                </c:pt>
                <c:pt idx="1569">
                  <c:v>39921</c:v>
                </c:pt>
                <c:pt idx="1570">
                  <c:v>39922</c:v>
                </c:pt>
                <c:pt idx="1571">
                  <c:v>39923</c:v>
                </c:pt>
                <c:pt idx="1572">
                  <c:v>39924</c:v>
                </c:pt>
                <c:pt idx="1573">
                  <c:v>39925</c:v>
                </c:pt>
                <c:pt idx="1574">
                  <c:v>39926</c:v>
                </c:pt>
                <c:pt idx="1575">
                  <c:v>39927</c:v>
                </c:pt>
                <c:pt idx="1576">
                  <c:v>39928</c:v>
                </c:pt>
                <c:pt idx="1577">
                  <c:v>39929</c:v>
                </c:pt>
                <c:pt idx="1578">
                  <c:v>39930</c:v>
                </c:pt>
                <c:pt idx="1579">
                  <c:v>39931</c:v>
                </c:pt>
                <c:pt idx="1580">
                  <c:v>39932</c:v>
                </c:pt>
                <c:pt idx="1581">
                  <c:v>39933</c:v>
                </c:pt>
                <c:pt idx="1582">
                  <c:v>39934</c:v>
                </c:pt>
                <c:pt idx="1583">
                  <c:v>39935</c:v>
                </c:pt>
                <c:pt idx="1584">
                  <c:v>39936</c:v>
                </c:pt>
                <c:pt idx="1585">
                  <c:v>39937</c:v>
                </c:pt>
                <c:pt idx="1586">
                  <c:v>39938</c:v>
                </c:pt>
                <c:pt idx="1587">
                  <c:v>39939</c:v>
                </c:pt>
                <c:pt idx="1588">
                  <c:v>39940</c:v>
                </c:pt>
                <c:pt idx="1589">
                  <c:v>39941</c:v>
                </c:pt>
                <c:pt idx="1590">
                  <c:v>39942</c:v>
                </c:pt>
                <c:pt idx="1591">
                  <c:v>39943</c:v>
                </c:pt>
                <c:pt idx="1592">
                  <c:v>39944</c:v>
                </c:pt>
              </c:numCache>
            </c:numRef>
          </c:xVal>
          <c:yVal>
            <c:numRef>
              <c:f>Sheet1!$C$2:$C$1594</c:f>
              <c:numCache>
                <c:formatCode>#,##0</c:formatCode>
                <c:ptCount val="1593"/>
                <c:pt idx="0">
                  <c:v>99142103</c:v>
                </c:pt>
                <c:pt idx="1">
                  <c:v>83909117</c:v>
                </c:pt>
                <c:pt idx="2">
                  <c:v>97637235</c:v>
                </c:pt>
                <c:pt idx="3">
                  <c:v>109021665</c:v>
                </c:pt>
                <c:pt idx="4">
                  <c:v>116317758</c:v>
                </c:pt>
                <c:pt idx="5">
                  <c:v>116441814</c:v>
                </c:pt>
                <c:pt idx="6">
                  <c:v>107531974</c:v>
                </c:pt>
                <c:pt idx="7">
                  <c:v>108807232</c:v>
                </c:pt>
                <c:pt idx="8">
                  <c:v>94922838</c:v>
                </c:pt>
                <c:pt idx="9">
                  <c:v>95980904</c:v>
                </c:pt>
                <c:pt idx="10">
                  <c:v>109975870</c:v>
                </c:pt>
                <c:pt idx="11">
                  <c:v>130491548</c:v>
                </c:pt>
                <c:pt idx="12">
                  <c:v>126832270</c:v>
                </c:pt>
                <c:pt idx="13">
                  <c:v>119989365</c:v>
                </c:pt>
                <c:pt idx="14">
                  <c:v>104406768</c:v>
                </c:pt>
                <c:pt idx="15">
                  <c:v>86919464</c:v>
                </c:pt>
                <c:pt idx="16">
                  <c:v>93372898</c:v>
                </c:pt>
                <c:pt idx="17">
                  <c:v>101641838</c:v>
                </c:pt>
                <c:pt idx="18">
                  <c:v>110716350</c:v>
                </c:pt>
                <c:pt idx="19">
                  <c:v>115851474</c:v>
                </c:pt>
                <c:pt idx="20">
                  <c:v>117177567</c:v>
                </c:pt>
                <c:pt idx="21">
                  <c:v>126549215</c:v>
                </c:pt>
                <c:pt idx="22">
                  <c:v>120243049</c:v>
                </c:pt>
                <c:pt idx="23">
                  <c:v>107359771</c:v>
                </c:pt>
                <c:pt idx="24">
                  <c:v>136757718</c:v>
                </c:pt>
                <c:pt idx="25">
                  <c:v>130781966</c:v>
                </c:pt>
                <c:pt idx="26">
                  <c:v>145551108</c:v>
                </c:pt>
                <c:pt idx="27">
                  <c:v>147994321</c:v>
                </c:pt>
                <c:pt idx="28">
                  <c:v>138074292</c:v>
                </c:pt>
                <c:pt idx="29">
                  <c:v>120571123</c:v>
                </c:pt>
                <c:pt idx="30">
                  <c:v>129182397</c:v>
                </c:pt>
                <c:pt idx="31">
                  <c:v>132166836</c:v>
                </c:pt>
                <c:pt idx="32">
                  <c:v>142720316</c:v>
                </c:pt>
                <c:pt idx="33">
                  <c:v>122552428</c:v>
                </c:pt>
                <c:pt idx="34">
                  <c:v>106867015</c:v>
                </c:pt>
                <c:pt idx="35">
                  <c:v>114020509</c:v>
                </c:pt>
                <c:pt idx="36">
                  <c:v>113862782</c:v>
                </c:pt>
                <c:pt idx="37">
                  <c:v>112703636</c:v>
                </c:pt>
                <c:pt idx="38">
                  <c:v>115616143</c:v>
                </c:pt>
                <c:pt idx="39">
                  <c:v>120734788</c:v>
                </c:pt>
                <c:pt idx="40">
                  <c:v>120792493</c:v>
                </c:pt>
                <c:pt idx="41">
                  <c:v>127781270</c:v>
                </c:pt>
                <c:pt idx="42">
                  <c:v>131492604</c:v>
                </c:pt>
                <c:pt idx="43">
                  <c:v>123953335</c:v>
                </c:pt>
                <c:pt idx="44">
                  <c:v>112777011</c:v>
                </c:pt>
                <c:pt idx="45">
                  <c:v>115877511</c:v>
                </c:pt>
                <c:pt idx="46">
                  <c:v>127888227</c:v>
                </c:pt>
                <c:pt idx="47">
                  <c:v>134433410</c:v>
                </c:pt>
                <c:pt idx="48">
                  <c:v>135572876</c:v>
                </c:pt>
                <c:pt idx="49">
                  <c:v>127265486</c:v>
                </c:pt>
                <c:pt idx="50">
                  <c:v>104179348</c:v>
                </c:pt>
                <c:pt idx="51">
                  <c:v>94010770</c:v>
                </c:pt>
                <c:pt idx="52">
                  <c:v>105234249</c:v>
                </c:pt>
                <c:pt idx="53">
                  <c:v>109314485</c:v>
                </c:pt>
                <c:pt idx="54">
                  <c:v>101228499</c:v>
                </c:pt>
                <c:pt idx="55">
                  <c:v>107413789</c:v>
                </c:pt>
                <c:pt idx="56">
                  <c:v>100207754</c:v>
                </c:pt>
                <c:pt idx="57">
                  <c:v>91534868</c:v>
                </c:pt>
                <c:pt idx="58">
                  <c:v>87847291</c:v>
                </c:pt>
                <c:pt idx="59">
                  <c:v>100919569</c:v>
                </c:pt>
                <c:pt idx="60">
                  <c:v>103629907</c:v>
                </c:pt>
                <c:pt idx="61">
                  <c:v>109118147</c:v>
                </c:pt>
                <c:pt idx="62">
                  <c:v>108887136</c:v>
                </c:pt>
                <c:pt idx="63">
                  <c:v>105384628</c:v>
                </c:pt>
                <c:pt idx="64">
                  <c:v>100921974</c:v>
                </c:pt>
                <c:pt idx="65">
                  <c:v>98085018</c:v>
                </c:pt>
                <c:pt idx="66">
                  <c:v>114929664</c:v>
                </c:pt>
                <c:pt idx="67">
                  <c:v>119864325</c:v>
                </c:pt>
                <c:pt idx="68">
                  <c:v>114308946</c:v>
                </c:pt>
                <c:pt idx="69">
                  <c:v>112257032</c:v>
                </c:pt>
                <c:pt idx="70">
                  <c:v>106948358</c:v>
                </c:pt>
                <c:pt idx="71">
                  <c:v>97491712</c:v>
                </c:pt>
                <c:pt idx="72">
                  <c:v>107998094</c:v>
                </c:pt>
                <c:pt idx="73">
                  <c:v>108116520</c:v>
                </c:pt>
                <c:pt idx="74">
                  <c:v>113141474</c:v>
                </c:pt>
                <c:pt idx="75">
                  <c:v>114155235</c:v>
                </c:pt>
                <c:pt idx="76">
                  <c:v>111715565</c:v>
                </c:pt>
                <c:pt idx="77">
                  <c:v>110274437</c:v>
                </c:pt>
                <c:pt idx="78">
                  <c:v>98181757</c:v>
                </c:pt>
                <c:pt idx="79">
                  <c:v>98498247</c:v>
                </c:pt>
                <c:pt idx="80">
                  <c:v>101060097</c:v>
                </c:pt>
                <c:pt idx="81">
                  <c:v>107875641</c:v>
                </c:pt>
                <c:pt idx="82">
                  <c:v>107950943</c:v>
                </c:pt>
                <c:pt idx="83">
                  <c:v>106989864</c:v>
                </c:pt>
                <c:pt idx="84">
                  <c:v>93790368</c:v>
                </c:pt>
                <c:pt idx="85">
                  <c:v>87671959</c:v>
                </c:pt>
                <c:pt idx="86">
                  <c:v>93373617</c:v>
                </c:pt>
                <c:pt idx="87">
                  <c:v>106504374</c:v>
                </c:pt>
                <c:pt idx="88">
                  <c:v>103484011</c:v>
                </c:pt>
                <c:pt idx="89">
                  <c:v>106918638</c:v>
                </c:pt>
                <c:pt idx="90">
                  <c:v>100828928</c:v>
                </c:pt>
                <c:pt idx="91">
                  <c:v>108077626</c:v>
                </c:pt>
                <c:pt idx="92">
                  <c:v>105500519</c:v>
                </c:pt>
                <c:pt idx="93">
                  <c:v>92682044</c:v>
                </c:pt>
                <c:pt idx="94">
                  <c:v>112423855</c:v>
                </c:pt>
                <c:pt idx="95">
                  <c:v>114887783</c:v>
                </c:pt>
                <c:pt idx="96">
                  <c:v>102650939</c:v>
                </c:pt>
                <c:pt idx="97">
                  <c:v>105563914</c:v>
                </c:pt>
                <c:pt idx="98">
                  <c:v>107630528</c:v>
                </c:pt>
                <c:pt idx="99">
                  <c:v>110295630</c:v>
                </c:pt>
                <c:pt idx="100">
                  <c:v>101107763</c:v>
                </c:pt>
                <c:pt idx="101">
                  <c:v>110863205</c:v>
                </c:pt>
                <c:pt idx="102">
                  <c:v>131710659</c:v>
                </c:pt>
                <c:pt idx="103">
                  <c:v>134617993</c:v>
                </c:pt>
                <c:pt idx="104">
                  <c:v>134491451</c:v>
                </c:pt>
                <c:pt idx="105">
                  <c:v>116833086</c:v>
                </c:pt>
                <c:pt idx="106">
                  <c:v>66519621</c:v>
                </c:pt>
                <c:pt idx="107">
                  <c:v>84284027</c:v>
                </c:pt>
                <c:pt idx="108">
                  <c:v>97527146</c:v>
                </c:pt>
                <c:pt idx="109">
                  <c:v>114747635</c:v>
                </c:pt>
                <c:pt idx="110">
                  <c:v>108754126</c:v>
                </c:pt>
                <c:pt idx="111">
                  <c:v>136956714</c:v>
                </c:pt>
                <c:pt idx="112">
                  <c:v>180327341</c:v>
                </c:pt>
                <c:pt idx="113">
                  <c:v>163056429</c:v>
                </c:pt>
                <c:pt idx="114">
                  <c:v>146073585</c:v>
                </c:pt>
                <c:pt idx="115">
                  <c:v>153996746</c:v>
                </c:pt>
                <c:pt idx="116">
                  <c:v>149735385</c:v>
                </c:pt>
                <c:pt idx="117">
                  <c:v>140638967</c:v>
                </c:pt>
                <c:pt idx="118">
                  <c:v>158476373</c:v>
                </c:pt>
                <c:pt idx="119">
                  <c:v>157652527</c:v>
                </c:pt>
                <c:pt idx="120">
                  <c:v>134900580</c:v>
                </c:pt>
                <c:pt idx="121">
                  <c:v>133124670</c:v>
                </c:pt>
                <c:pt idx="122">
                  <c:v>149649188</c:v>
                </c:pt>
                <c:pt idx="123">
                  <c:v>196345982</c:v>
                </c:pt>
                <c:pt idx="124">
                  <c:v>225685970</c:v>
                </c:pt>
                <c:pt idx="125">
                  <c:v>219271217</c:v>
                </c:pt>
                <c:pt idx="126">
                  <c:v>205471519</c:v>
                </c:pt>
                <c:pt idx="127">
                  <c:v>176592464</c:v>
                </c:pt>
                <c:pt idx="128">
                  <c:v>166476427</c:v>
                </c:pt>
                <c:pt idx="129">
                  <c:v>189991613</c:v>
                </c:pt>
                <c:pt idx="130">
                  <c:v>160281088</c:v>
                </c:pt>
                <c:pt idx="131">
                  <c:v>152451740</c:v>
                </c:pt>
                <c:pt idx="132">
                  <c:v>137647424</c:v>
                </c:pt>
                <c:pt idx="133">
                  <c:v>129155331</c:v>
                </c:pt>
                <c:pt idx="134">
                  <c:v>125238537</c:v>
                </c:pt>
                <c:pt idx="135">
                  <c:v>143825750</c:v>
                </c:pt>
                <c:pt idx="136">
                  <c:v>163879864</c:v>
                </c:pt>
                <c:pt idx="137">
                  <c:v>176068386</c:v>
                </c:pt>
                <c:pt idx="138">
                  <c:v>157641259</c:v>
                </c:pt>
                <c:pt idx="139">
                  <c:v>166307961</c:v>
                </c:pt>
                <c:pt idx="140">
                  <c:v>171752001</c:v>
                </c:pt>
                <c:pt idx="141">
                  <c:v>136770919</c:v>
                </c:pt>
                <c:pt idx="142">
                  <c:v>129082170</c:v>
                </c:pt>
                <c:pt idx="143">
                  <c:v>120217032</c:v>
                </c:pt>
                <c:pt idx="144">
                  <c:v>130841472</c:v>
                </c:pt>
                <c:pt idx="145">
                  <c:v>115166730</c:v>
                </c:pt>
                <c:pt idx="146">
                  <c:v>124728843</c:v>
                </c:pt>
                <c:pt idx="147">
                  <c:v>116661756</c:v>
                </c:pt>
                <c:pt idx="148">
                  <c:v>102789518</c:v>
                </c:pt>
                <c:pt idx="149">
                  <c:v>96457373</c:v>
                </c:pt>
                <c:pt idx="150">
                  <c:v>107365801</c:v>
                </c:pt>
                <c:pt idx="151">
                  <c:v>114571526</c:v>
                </c:pt>
                <c:pt idx="152">
                  <c:v>111673694</c:v>
                </c:pt>
                <c:pt idx="153">
                  <c:v>111116858</c:v>
                </c:pt>
                <c:pt idx="154">
                  <c:v>118118363</c:v>
                </c:pt>
                <c:pt idx="155">
                  <c:v>117009120</c:v>
                </c:pt>
                <c:pt idx="156">
                  <c:v>107480355</c:v>
                </c:pt>
                <c:pt idx="157">
                  <c:v>120603860</c:v>
                </c:pt>
                <c:pt idx="158">
                  <c:v>126821085</c:v>
                </c:pt>
                <c:pt idx="159">
                  <c:v>129676081</c:v>
                </c:pt>
                <c:pt idx="160">
                  <c:v>126798634</c:v>
                </c:pt>
                <c:pt idx="161">
                  <c:v>121239804</c:v>
                </c:pt>
                <c:pt idx="162">
                  <c:v>114305997</c:v>
                </c:pt>
                <c:pt idx="163">
                  <c:v>111225677</c:v>
                </c:pt>
                <c:pt idx="164">
                  <c:v>125546787</c:v>
                </c:pt>
                <c:pt idx="165">
                  <c:v>132021820</c:v>
                </c:pt>
                <c:pt idx="166">
                  <c:v>124831077</c:v>
                </c:pt>
                <c:pt idx="167">
                  <c:v>120871089</c:v>
                </c:pt>
                <c:pt idx="168">
                  <c:v>125638597</c:v>
                </c:pt>
                <c:pt idx="169">
                  <c:v>112062751</c:v>
                </c:pt>
                <c:pt idx="170">
                  <c:v>110231048</c:v>
                </c:pt>
                <c:pt idx="171">
                  <c:v>123409220</c:v>
                </c:pt>
                <c:pt idx="172">
                  <c:v>129943881</c:v>
                </c:pt>
                <c:pt idx="173">
                  <c:v>141119883</c:v>
                </c:pt>
                <c:pt idx="174">
                  <c:v>133476667</c:v>
                </c:pt>
                <c:pt idx="175">
                  <c:v>137094981</c:v>
                </c:pt>
                <c:pt idx="176">
                  <c:v>108195631</c:v>
                </c:pt>
                <c:pt idx="177">
                  <c:v>105905196</c:v>
                </c:pt>
                <c:pt idx="178">
                  <c:v>116930615</c:v>
                </c:pt>
                <c:pt idx="179">
                  <c:v>128097031</c:v>
                </c:pt>
                <c:pt idx="180">
                  <c:v>140070655</c:v>
                </c:pt>
                <c:pt idx="181">
                  <c:v>129438772</c:v>
                </c:pt>
                <c:pt idx="182">
                  <c:v>127212298</c:v>
                </c:pt>
                <c:pt idx="183">
                  <c:v>96921569</c:v>
                </c:pt>
                <c:pt idx="184">
                  <c:v>104855794</c:v>
                </c:pt>
                <c:pt idx="185">
                  <c:v>106210803</c:v>
                </c:pt>
                <c:pt idx="186">
                  <c:v>127770565</c:v>
                </c:pt>
                <c:pt idx="187">
                  <c:v>112570044</c:v>
                </c:pt>
                <c:pt idx="188">
                  <c:v>119857482</c:v>
                </c:pt>
                <c:pt idx="189">
                  <c:v>111648444</c:v>
                </c:pt>
                <c:pt idx="190">
                  <c:v>98463650</c:v>
                </c:pt>
                <c:pt idx="191">
                  <c:v>88203370</c:v>
                </c:pt>
                <c:pt idx="192">
                  <c:v>105857444</c:v>
                </c:pt>
                <c:pt idx="193">
                  <c:v>118383276</c:v>
                </c:pt>
                <c:pt idx="194">
                  <c:v>112295207</c:v>
                </c:pt>
                <c:pt idx="195">
                  <c:v>101516375</c:v>
                </c:pt>
                <c:pt idx="196">
                  <c:v>99779909</c:v>
                </c:pt>
                <c:pt idx="197">
                  <c:v>92403018</c:v>
                </c:pt>
                <c:pt idx="198">
                  <c:v>88769402</c:v>
                </c:pt>
                <c:pt idx="199">
                  <c:v>110306746</c:v>
                </c:pt>
                <c:pt idx="200">
                  <c:v>122882626</c:v>
                </c:pt>
                <c:pt idx="201">
                  <c:v>123589801</c:v>
                </c:pt>
                <c:pt idx="202">
                  <c:v>118305058</c:v>
                </c:pt>
                <c:pt idx="203">
                  <c:v>109768883</c:v>
                </c:pt>
                <c:pt idx="204">
                  <c:v>81322499</c:v>
                </c:pt>
                <c:pt idx="205">
                  <c:v>92108752</c:v>
                </c:pt>
                <c:pt idx="206">
                  <c:v>108476470</c:v>
                </c:pt>
                <c:pt idx="207">
                  <c:v>103287376</c:v>
                </c:pt>
                <c:pt idx="208">
                  <c:v>99667369</c:v>
                </c:pt>
                <c:pt idx="209">
                  <c:v>98986108</c:v>
                </c:pt>
                <c:pt idx="210">
                  <c:v>92880475</c:v>
                </c:pt>
                <c:pt idx="211">
                  <c:v>83519602</c:v>
                </c:pt>
                <c:pt idx="212">
                  <c:v>87329730</c:v>
                </c:pt>
                <c:pt idx="213">
                  <c:v>99322479</c:v>
                </c:pt>
                <c:pt idx="214">
                  <c:v>99725951</c:v>
                </c:pt>
                <c:pt idx="215">
                  <c:v>102558916</c:v>
                </c:pt>
                <c:pt idx="216">
                  <c:v>91272811</c:v>
                </c:pt>
                <c:pt idx="217">
                  <c:v>91714933</c:v>
                </c:pt>
                <c:pt idx="218">
                  <c:v>77714935</c:v>
                </c:pt>
                <c:pt idx="219">
                  <c:v>68907050</c:v>
                </c:pt>
                <c:pt idx="220">
                  <c:v>81296181</c:v>
                </c:pt>
                <c:pt idx="221">
                  <c:v>84218082</c:v>
                </c:pt>
                <c:pt idx="222">
                  <c:v>90490116</c:v>
                </c:pt>
                <c:pt idx="223">
                  <c:v>93016997</c:v>
                </c:pt>
                <c:pt idx="224">
                  <c:v>99617333</c:v>
                </c:pt>
                <c:pt idx="225">
                  <c:v>91425461</c:v>
                </c:pt>
                <c:pt idx="226">
                  <c:v>85912210</c:v>
                </c:pt>
                <c:pt idx="227">
                  <c:v>103039236</c:v>
                </c:pt>
                <c:pt idx="228">
                  <c:v>97231088</c:v>
                </c:pt>
                <c:pt idx="229">
                  <c:v>99655711</c:v>
                </c:pt>
                <c:pt idx="230">
                  <c:v>128733402</c:v>
                </c:pt>
                <c:pt idx="231">
                  <c:v>107991409</c:v>
                </c:pt>
                <c:pt idx="232">
                  <c:v>90407857</c:v>
                </c:pt>
                <c:pt idx="233">
                  <c:v>118490676</c:v>
                </c:pt>
                <c:pt idx="234">
                  <c:v>145504577</c:v>
                </c:pt>
                <c:pt idx="235">
                  <c:v>119962965</c:v>
                </c:pt>
                <c:pt idx="236">
                  <c:v>116651770</c:v>
                </c:pt>
                <c:pt idx="237">
                  <c:v>95823418</c:v>
                </c:pt>
                <c:pt idx="238">
                  <c:v>91417469</c:v>
                </c:pt>
                <c:pt idx="239">
                  <c:v>69518172</c:v>
                </c:pt>
                <c:pt idx="240">
                  <c:v>75165980</c:v>
                </c:pt>
                <c:pt idx="241">
                  <c:v>99648487</c:v>
                </c:pt>
                <c:pt idx="242">
                  <c:v>98337280</c:v>
                </c:pt>
                <c:pt idx="243">
                  <c:v>108872310</c:v>
                </c:pt>
                <c:pt idx="244">
                  <c:v>90325706</c:v>
                </c:pt>
                <c:pt idx="245">
                  <c:v>92090877</c:v>
                </c:pt>
                <c:pt idx="246">
                  <c:v>80675575</c:v>
                </c:pt>
                <c:pt idx="247">
                  <c:v>95217798</c:v>
                </c:pt>
                <c:pt idx="248">
                  <c:v>103012837</c:v>
                </c:pt>
                <c:pt idx="249">
                  <c:v>98163919</c:v>
                </c:pt>
                <c:pt idx="250">
                  <c:v>100596044</c:v>
                </c:pt>
                <c:pt idx="251">
                  <c:v>117236454</c:v>
                </c:pt>
                <c:pt idx="252">
                  <c:v>112035143</c:v>
                </c:pt>
                <c:pt idx="253">
                  <c:v>80130223</c:v>
                </c:pt>
                <c:pt idx="254">
                  <c:v>80275306</c:v>
                </c:pt>
                <c:pt idx="255">
                  <c:v>89600862</c:v>
                </c:pt>
                <c:pt idx="256">
                  <c:v>86247695</c:v>
                </c:pt>
                <c:pt idx="257">
                  <c:v>99550279</c:v>
                </c:pt>
                <c:pt idx="258">
                  <c:v>105870005</c:v>
                </c:pt>
                <c:pt idx="259">
                  <c:v>115686929</c:v>
                </c:pt>
                <c:pt idx="260">
                  <c:v>94547040</c:v>
                </c:pt>
                <c:pt idx="261">
                  <c:v>92748335</c:v>
                </c:pt>
                <c:pt idx="262">
                  <c:v>122577122</c:v>
                </c:pt>
                <c:pt idx="263">
                  <c:v>117990679</c:v>
                </c:pt>
                <c:pt idx="264">
                  <c:v>120471405</c:v>
                </c:pt>
                <c:pt idx="265">
                  <c:v>104154686</c:v>
                </c:pt>
                <c:pt idx="266">
                  <c:v>81683560</c:v>
                </c:pt>
                <c:pt idx="267">
                  <c:v>72427909</c:v>
                </c:pt>
                <c:pt idx="268">
                  <c:v>73782579</c:v>
                </c:pt>
                <c:pt idx="269">
                  <c:v>90520141</c:v>
                </c:pt>
                <c:pt idx="270">
                  <c:v>96152333</c:v>
                </c:pt>
                <c:pt idx="271">
                  <c:v>88930068</c:v>
                </c:pt>
                <c:pt idx="272">
                  <c:v>96919817</c:v>
                </c:pt>
                <c:pt idx="273">
                  <c:v>95443338</c:v>
                </c:pt>
                <c:pt idx="274">
                  <c:v>69803996</c:v>
                </c:pt>
                <c:pt idx="275">
                  <c:v>66650157</c:v>
                </c:pt>
                <c:pt idx="276">
                  <c:v>93089042</c:v>
                </c:pt>
                <c:pt idx="277">
                  <c:v>101861425</c:v>
                </c:pt>
                <c:pt idx="278">
                  <c:v>98303998</c:v>
                </c:pt>
                <c:pt idx="279">
                  <c:v>110599888</c:v>
                </c:pt>
                <c:pt idx="280">
                  <c:v>113562135</c:v>
                </c:pt>
                <c:pt idx="281">
                  <c:v>108900500</c:v>
                </c:pt>
                <c:pt idx="282">
                  <c:v>103248028</c:v>
                </c:pt>
                <c:pt idx="283">
                  <c:v>117144229</c:v>
                </c:pt>
                <c:pt idx="284">
                  <c:v>108923305</c:v>
                </c:pt>
                <c:pt idx="285">
                  <c:v>101004671</c:v>
                </c:pt>
                <c:pt idx="286">
                  <c:v>101258935</c:v>
                </c:pt>
                <c:pt idx="287">
                  <c:v>110521317</c:v>
                </c:pt>
                <c:pt idx="288">
                  <c:v>100072592</c:v>
                </c:pt>
                <c:pt idx="289">
                  <c:v>108788831</c:v>
                </c:pt>
                <c:pt idx="290">
                  <c:v>121218807</c:v>
                </c:pt>
                <c:pt idx="291">
                  <c:v>123940226</c:v>
                </c:pt>
                <c:pt idx="292">
                  <c:v>130256687</c:v>
                </c:pt>
                <c:pt idx="293">
                  <c:v>119048847</c:v>
                </c:pt>
                <c:pt idx="294">
                  <c:v>114687746</c:v>
                </c:pt>
                <c:pt idx="295">
                  <c:v>96317388</c:v>
                </c:pt>
                <c:pt idx="296">
                  <c:v>97177499</c:v>
                </c:pt>
                <c:pt idx="297">
                  <c:v>115241439</c:v>
                </c:pt>
                <c:pt idx="298">
                  <c:v>118180753</c:v>
                </c:pt>
                <c:pt idx="299">
                  <c:v>130006268</c:v>
                </c:pt>
                <c:pt idx="300">
                  <c:v>125537271</c:v>
                </c:pt>
                <c:pt idx="301">
                  <c:v>117398910</c:v>
                </c:pt>
                <c:pt idx="302">
                  <c:v>101522725</c:v>
                </c:pt>
                <c:pt idx="303">
                  <c:v>93606163</c:v>
                </c:pt>
                <c:pt idx="304">
                  <c:v>120415595</c:v>
                </c:pt>
                <c:pt idx="305">
                  <c:v>139235848</c:v>
                </c:pt>
                <c:pt idx="306">
                  <c:v>148060169</c:v>
                </c:pt>
                <c:pt idx="307">
                  <c:v>148869910</c:v>
                </c:pt>
                <c:pt idx="308">
                  <c:v>129749911</c:v>
                </c:pt>
                <c:pt idx="309">
                  <c:v>108601964</c:v>
                </c:pt>
                <c:pt idx="310">
                  <c:v>117321830</c:v>
                </c:pt>
                <c:pt idx="311">
                  <c:v>131164712</c:v>
                </c:pt>
                <c:pt idx="312">
                  <c:v>140128746</c:v>
                </c:pt>
                <c:pt idx="313">
                  <c:v>131968530</c:v>
                </c:pt>
                <c:pt idx="314">
                  <c:v>147346597</c:v>
                </c:pt>
                <c:pt idx="315">
                  <c:v>140067415</c:v>
                </c:pt>
                <c:pt idx="316">
                  <c:v>120647419</c:v>
                </c:pt>
                <c:pt idx="317">
                  <c:v>132769859</c:v>
                </c:pt>
                <c:pt idx="318">
                  <c:v>156922065</c:v>
                </c:pt>
                <c:pt idx="319">
                  <c:v>148059644</c:v>
                </c:pt>
                <c:pt idx="320">
                  <c:v>143289927</c:v>
                </c:pt>
                <c:pt idx="321">
                  <c:v>134998973</c:v>
                </c:pt>
                <c:pt idx="322">
                  <c:v>129291595</c:v>
                </c:pt>
                <c:pt idx="323">
                  <c:v>121130224</c:v>
                </c:pt>
                <c:pt idx="324">
                  <c:v>113923994</c:v>
                </c:pt>
                <c:pt idx="325">
                  <c:v>150690055</c:v>
                </c:pt>
                <c:pt idx="326">
                  <c:v>243081823</c:v>
                </c:pt>
                <c:pt idx="327">
                  <c:v>246514052</c:v>
                </c:pt>
                <c:pt idx="328">
                  <c:v>217737326</c:v>
                </c:pt>
                <c:pt idx="329">
                  <c:v>214219375</c:v>
                </c:pt>
                <c:pt idx="330">
                  <c:v>213807919</c:v>
                </c:pt>
                <c:pt idx="331">
                  <c:v>206538084</c:v>
                </c:pt>
                <c:pt idx="332">
                  <c:v>247558961</c:v>
                </c:pt>
                <c:pt idx="333">
                  <c:v>241432196</c:v>
                </c:pt>
                <c:pt idx="334">
                  <c:v>233649527</c:v>
                </c:pt>
                <c:pt idx="335">
                  <c:v>208880589</c:v>
                </c:pt>
                <c:pt idx="336">
                  <c:v>227809579</c:v>
                </c:pt>
                <c:pt idx="337">
                  <c:v>196798364</c:v>
                </c:pt>
                <c:pt idx="338">
                  <c:v>196324679</c:v>
                </c:pt>
                <c:pt idx="339">
                  <c:v>230730400</c:v>
                </c:pt>
                <c:pt idx="340">
                  <c:v>229630632</c:v>
                </c:pt>
                <c:pt idx="341">
                  <c:v>223048301</c:v>
                </c:pt>
                <c:pt idx="342">
                  <c:v>227083500</c:v>
                </c:pt>
                <c:pt idx="343">
                  <c:v>227728898</c:v>
                </c:pt>
                <c:pt idx="344">
                  <c:v>187368500</c:v>
                </c:pt>
                <c:pt idx="345">
                  <c:v>195406028</c:v>
                </c:pt>
                <c:pt idx="346">
                  <c:v>227922106</c:v>
                </c:pt>
                <c:pt idx="347">
                  <c:v>243594895</c:v>
                </c:pt>
                <c:pt idx="348">
                  <c:v>251192123</c:v>
                </c:pt>
                <c:pt idx="349">
                  <c:v>239154431</c:v>
                </c:pt>
                <c:pt idx="350">
                  <c:v>231640635</c:v>
                </c:pt>
                <c:pt idx="351">
                  <c:v>199787390</c:v>
                </c:pt>
                <c:pt idx="352">
                  <c:v>193815656</c:v>
                </c:pt>
                <c:pt idx="353">
                  <c:v>220620769</c:v>
                </c:pt>
                <c:pt idx="354">
                  <c:v>242193261</c:v>
                </c:pt>
                <c:pt idx="355">
                  <c:v>223724331</c:v>
                </c:pt>
                <c:pt idx="356">
                  <c:v>239640617</c:v>
                </c:pt>
                <c:pt idx="357">
                  <c:v>225260311</c:v>
                </c:pt>
                <c:pt idx="358">
                  <c:v>183532571</c:v>
                </c:pt>
                <c:pt idx="359">
                  <c:v>165659297</c:v>
                </c:pt>
                <c:pt idx="360">
                  <c:v>177833389</c:v>
                </c:pt>
                <c:pt idx="361">
                  <c:v>207759822</c:v>
                </c:pt>
                <c:pt idx="362">
                  <c:v>216302632</c:v>
                </c:pt>
                <c:pt idx="363">
                  <c:v>219124306</c:v>
                </c:pt>
                <c:pt idx="364">
                  <c:v>213072398</c:v>
                </c:pt>
                <c:pt idx="365">
                  <c:v>183923631</c:v>
                </c:pt>
                <c:pt idx="366">
                  <c:v>171849430</c:v>
                </c:pt>
                <c:pt idx="367">
                  <c:v>204734860</c:v>
                </c:pt>
                <c:pt idx="368">
                  <c:v>229477175</c:v>
                </c:pt>
                <c:pt idx="369">
                  <c:v>233445079</c:v>
                </c:pt>
                <c:pt idx="370">
                  <c:v>220686904</c:v>
                </c:pt>
                <c:pt idx="371">
                  <c:v>173398539</c:v>
                </c:pt>
                <c:pt idx="372">
                  <c:v>140824913</c:v>
                </c:pt>
                <c:pt idx="373">
                  <c:v>155718258</c:v>
                </c:pt>
                <c:pt idx="374">
                  <c:v>190774684</c:v>
                </c:pt>
                <c:pt idx="375">
                  <c:v>183168200</c:v>
                </c:pt>
                <c:pt idx="376">
                  <c:v>186359547</c:v>
                </c:pt>
                <c:pt idx="377">
                  <c:v>185966923</c:v>
                </c:pt>
                <c:pt idx="378">
                  <c:v>178598299</c:v>
                </c:pt>
                <c:pt idx="379">
                  <c:v>153186596</c:v>
                </c:pt>
                <c:pt idx="380">
                  <c:v>161576421</c:v>
                </c:pt>
                <c:pt idx="381">
                  <c:v>172727560</c:v>
                </c:pt>
                <c:pt idx="382">
                  <c:v>168760441</c:v>
                </c:pt>
                <c:pt idx="383">
                  <c:v>183067126</c:v>
                </c:pt>
                <c:pt idx="384">
                  <c:v>189567292</c:v>
                </c:pt>
                <c:pt idx="385">
                  <c:v>191929384</c:v>
                </c:pt>
                <c:pt idx="386">
                  <c:v>176187985</c:v>
                </c:pt>
                <c:pt idx="387">
                  <c:v>152265460</c:v>
                </c:pt>
                <c:pt idx="388">
                  <c:v>171417245</c:v>
                </c:pt>
                <c:pt idx="389">
                  <c:v>189576336</c:v>
                </c:pt>
                <c:pt idx="390">
                  <c:v>195758149</c:v>
                </c:pt>
                <c:pt idx="391">
                  <c:v>199251060</c:v>
                </c:pt>
                <c:pt idx="392">
                  <c:v>186413395</c:v>
                </c:pt>
                <c:pt idx="393">
                  <c:v>162939675</c:v>
                </c:pt>
                <c:pt idx="394">
                  <c:v>170866138</c:v>
                </c:pt>
                <c:pt idx="395">
                  <c:v>202999786</c:v>
                </c:pt>
                <c:pt idx="396">
                  <c:v>195554194</c:v>
                </c:pt>
                <c:pt idx="397">
                  <c:v>198669138</c:v>
                </c:pt>
                <c:pt idx="398">
                  <c:v>121977917</c:v>
                </c:pt>
                <c:pt idx="399">
                  <c:v>87353506</c:v>
                </c:pt>
                <c:pt idx="400">
                  <c:v>77032238</c:v>
                </c:pt>
                <c:pt idx="401">
                  <c:v>79698730</c:v>
                </c:pt>
                <c:pt idx="402">
                  <c:v>98688653</c:v>
                </c:pt>
                <c:pt idx="403">
                  <c:v>106445428</c:v>
                </c:pt>
                <c:pt idx="404">
                  <c:v>102770705</c:v>
                </c:pt>
                <c:pt idx="405">
                  <c:v>110435158</c:v>
                </c:pt>
                <c:pt idx="406">
                  <c:v>90794778</c:v>
                </c:pt>
                <c:pt idx="407">
                  <c:v>68692953</c:v>
                </c:pt>
                <c:pt idx="408">
                  <c:v>74021314</c:v>
                </c:pt>
                <c:pt idx="409">
                  <c:v>101541466</c:v>
                </c:pt>
                <c:pt idx="410">
                  <c:v>104293660</c:v>
                </c:pt>
                <c:pt idx="411">
                  <c:v>88685289</c:v>
                </c:pt>
                <c:pt idx="412">
                  <c:v>98865791</c:v>
                </c:pt>
                <c:pt idx="413">
                  <c:v>98932465</c:v>
                </c:pt>
                <c:pt idx="414">
                  <c:v>80380214</c:v>
                </c:pt>
                <c:pt idx="415">
                  <c:v>72270127</c:v>
                </c:pt>
                <c:pt idx="416">
                  <c:v>82558975</c:v>
                </c:pt>
                <c:pt idx="417">
                  <c:v>88770562</c:v>
                </c:pt>
                <c:pt idx="418">
                  <c:v>88132408</c:v>
                </c:pt>
                <c:pt idx="419">
                  <c:v>85632514</c:v>
                </c:pt>
                <c:pt idx="420">
                  <c:v>88520949</c:v>
                </c:pt>
                <c:pt idx="421">
                  <c:v>74122942</c:v>
                </c:pt>
                <c:pt idx="422">
                  <c:v>76535957</c:v>
                </c:pt>
                <c:pt idx="423">
                  <c:v>88638598</c:v>
                </c:pt>
                <c:pt idx="424">
                  <c:v>92258665</c:v>
                </c:pt>
                <c:pt idx="425">
                  <c:v>86646050</c:v>
                </c:pt>
                <c:pt idx="426">
                  <c:v>87160299</c:v>
                </c:pt>
                <c:pt idx="427">
                  <c:v>89818316</c:v>
                </c:pt>
                <c:pt idx="428">
                  <c:v>73549535</c:v>
                </c:pt>
                <c:pt idx="429">
                  <c:v>71055535</c:v>
                </c:pt>
                <c:pt idx="430">
                  <c:v>85667598</c:v>
                </c:pt>
                <c:pt idx="431">
                  <c:v>97595129</c:v>
                </c:pt>
                <c:pt idx="432">
                  <c:v>97596347</c:v>
                </c:pt>
                <c:pt idx="433">
                  <c:v>91639063</c:v>
                </c:pt>
                <c:pt idx="434">
                  <c:v>90080670</c:v>
                </c:pt>
                <c:pt idx="435">
                  <c:v>73580028</c:v>
                </c:pt>
                <c:pt idx="436">
                  <c:v>70800579</c:v>
                </c:pt>
                <c:pt idx="437">
                  <c:v>82702991</c:v>
                </c:pt>
                <c:pt idx="438">
                  <c:v>83239781</c:v>
                </c:pt>
                <c:pt idx="439">
                  <c:v>77596857</c:v>
                </c:pt>
                <c:pt idx="440">
                  <c:v>70526953</c:v>
                </c:pt>
                <c:pt idx="441">
                  <c:v>76160108</c:v>
                </c:pt>
                <c:pt idx="442">
                  <c:v>56486483</c:v>
                </c:pt>
                <c:pt idx="443">
                  <c:v>52117871</c:v>
                </c:pt>
                <c:pt idx="444">
                  <c:v>69248465</c:v>
                </c:pt>
                <c:pt idx="445">
                  <c:v>75545072</c:v>
                </c:pt>
                <c:pt idx="446">
                  <c:v>85509563</c:v>
                </c:pt>
                <c:pt idx="447">
                  <c:v>82193995</c:v>
                </c:pt>
                <c:pt idx="448">
                  <c:v>77786142</c:v>
                </c:pt>
                <c:pt idx="449">
                  <c:v>56807341</c:v>
                </c:pt>
                <c:pt idx="450">
                  <c:v>53082159</c:v>
                </c:pt>
                <c:pt idx="451">
                  <c:v>84987295</c:v>
                </c:pt>
                <c:pt idx="452">
                  <c:v>88708626</c:v>
                </c:pt>
                <c:pt idx="453">
                  <c:v>89693244</c:v>
                </c:pt>
                <c:pt idx="454">
                  <c:v>97881885</c:v>
                </c:pt>
                <c:pt idx="455">
                  <c:v>80287837</c:v>
                </c:pt>
                <c:pt idx="456">
                  <c:v>69862741</c:v>
                </c:pt>
                <c:pt idx="457">
                  <c:v>73934692</c:v>
                </c:pt>
                <c:pt idx="458">
                  <c:v>89752996</c:v>
                </c:pt>
                <c:pt idx="459">
                  <c:v>90956568</c:v>
                </c:pt>
                <c:pt idx="460">
                  <c:v>71740873</c:v>
                </c:pt>
                <c:pt idx="461">
                  <c:v>76119997</c:v>
                </c:pt>
                <c:pt idx="462">
                  <c:v>67006965</c:v>
                </c:pt>
                <c:pt idx="463">
                  <c:v>60904251</c:v>
                </c:pt>
                <c:pt idx="464">
                  <c:v>57338292</c:v>
                </c:pt>
                <c:pt idx="465">
                  <c:v>79738863</c:v>
                </c:pt>
                <c:pt idx="466">
                  <c:v>74135398</c:v>
                </c:pt>
                <c:pt idx="467">
                  <c:v>78936264</c:v>
                </c:pt>
                <c:pt idx="468">
                  <c:v>76667130</c:v>
                </c:pt>
                <c:pt idx="469">
                  <c:v>66943803</c:v>
                </c:pt>
                <c:pt idx="470">
                  <c:v>55292093</c:v>
                </c:pt>
                <c:pt idx="471">
                  <c:v>56579852</c:v>
                </c:pt>
                <c:pt idx="472">
                  <c:v>68457279</c:v>
                </c:pt>
                <c:pt idx="473">
                  <c:v>81184998</c:v>
                </c:pt>
                <c:pt idx="474">
                  <c:v>82777091</c:v>
                </c:pt>
                <c:pt idx="475">
                  <c:v>76853090</c:v>
                </c:pt>
                <c:pt idx="476">
                  <c:v>73074569</c:v>
                </c:pt>
                <c:pt idx="477">
                  <c:v>56104194</c:v>
                </c:pt>
                <c:pt idx="478">
                  <c:v>55694172</c:v>
                </c:pt>
                <c:pt idx="479">
                  <c:v>77267282</c:v>
                </c:pt>
                <c:pt idx="480">
                  <c:v>80923288</c:v>
                </c:pt>
                <c:pt idx="481">
                  <c:v>81805027</c:v>
                </c:pt>
                <c:pt idx="482">
                  <c:v>76070393</c:v>
                </c:pt>
                <c:pt idx="483">
                  <c:v>72658452</c:v>
                </c:pt>
                <c:pt idx="484">
                  <c:v>51768347</c:v>
                </c:pt>
                <c:pt idx="485">
                  <c:v>54538233</c:v>
                </c:pt>
                <c:pt idx="486">
                  <c:v>72972879</c:v>
                </c:pt>
                <c:pt idx="487">
                  <c:v>78345251</c:v>
                </c:pt>
                <c:pt idx="488">
                  <c:v>84096163</c:v>
                </c:pt>
                <c:pt idx="489">
                  <c:v>86504028</c:v>
                </c:pt>
                <c:pt idx="490">
                  <c:v>83892577</c:v>
                </c:pt>
                <c:pt idx="491">
                  <c:v>71207915</c:v>
                </c:pt>
                <c:pt idx="492">
                  <c:v>56269405</c:v>
                </c:pt>
                <c:pt idx="493">
                  <c:v>90544779</c:v>
                </c:pt>
                <c:pt idx="494">
                  <c:v>86896987</c:v>
                </c:pt>
                <c:pt idx="495">
                  <c:v>86393906</c:v>
                </c:pt>
                <c:pt idx="496">
                  <c:v>88139221</c:v>
                </c:pt>
                <c:pt idx="497">
                  <c:v>85826714</c:v>
                </c:pt>
                <c:pt idx="498">
                  <c:v>68758420</c:v>
                </c:pt>
                <c:pt idx="499">
                  <c:v>73015319</c:v>
                </c:pt>
                <c:pt idx="500">
                  <c:v>88870276</c:v>
                </c:pt>
                <c:pt idx="501">
                  <c:v>83885408</c:v>
                </c:pt>
                <c:pt idx="502">
                  <c:v>90772204</c:v>
                </c:pt>
                <c:pt idx="503">
                  <c:v>88955575</c:v>
                </c:pt>
                <c:pt idx="504">
                  <c:v>92099043</c:v>
                </c:pt>
                <c:pt idx="505">
                  <c:v>75531769</c:v>
                </c:pt>
                <c:pt idx="506">
                  <c:v>89945931</c:v>
                </c:pt>
                <c:pt idx="507">
                  <c:v>99432592</c:v>
                </c:pt>
                <c:pt idx="508">
                  <c:v>113208085</c:v>
                </c:pt>
                <c:pt idx="509">
                  <c:v>95664068</c:v>
                </c:pt>
                <c:pt idx="510">
                  <c:v>98874798</c:v>
                </c:pt>
                <c:pt idx="511">
                  <c:v>106055787</c:v>
                </c:pt>
                <c:pt idx="512">
                  <c:v>90802661</c:v>
                </c:pt>
                <c:pt idx="513">
                  <c:v>91086121</c:v>
                </c:pt>
                <c:pt idx="514">
                  <c:v>95158566</c:v>
                </c:pt>
                <c:pt idx="515">
                  <c:v>113197547</c:v>
                </c:pt>
                <c:pt idx="516">
                  <c:v>120489663</c:v>
                </c:pt>
                <c:pt idx="517">
                  <c:v>127859655</c:v>
                </c:pt>
                <c:pt idx="518">
                  <c:v>112399956</c:v>
                </c:pt>
                <c:pt idx="519">
                  <c:v>103660989</c:v>
                </c:pt>
                <c:pt idx="520">
                  <c:v>99758947</c:v>
                </c:pt>
                <c:pt idx="521">
                  <c:v>124910894</c:v>
                </c:pt>
                <c:pt idx="522">
                  <c:v>129972488</c:v>
                </c:pt>
                <c:pt idx="523">
                  <c:v>126064057</c:v>
                </c:pt>
                <c:pt idx="524">
                  <c:v>132819357</c:v>
                </c:pt>
                <c:pt idx="525">
                  <c:v>204766090</c:v>
                </c:pt>
                <c:pt idx="526">
                  <c:v>172575944</c:v>
                </c:pt>
                <c:pt idx="527">
                  <c:v>102141809</c:v>
                </c:pt>
                <c:pt idx="528">
                  <c:v>122842590</c:v>
                </c:pt>
                <c:pt idx="529">
                  <c:v>130553870</c:v>
                </c:pt>
                <c:pt idx="530">
                  <c:v>131358809</c:v>
                </c:pt>
                <c:pt idx="531">
                  <c:v>126208144</c:v>
                </c:pt>
                <c:pt idx="532">
                  <c:v>119304589</c:v>
                </c:pt>
                <c:pt idx="533">
                  <c:v>132080574</c:v>
                </c:pt>
                <c:pt idx="534">
                  <c:v>103502763</c:v>
                </c:pt>
                <c:pt idx="535">
                  <c:v>117038177</c:v>
                </c:pt>
                <c:pt idx="536">
                  <c:v>119584523</c:v>
                </c:pt>
                <c:pt idx="537">
                  <c:v>132793459</c:v>
                </c:pt>
                <c:pt idx="538">
                  <c:v>118562034</c:v>
                </c:pt>
                <c:pt idx="539">
                  <c:v>115354180</c:v>
                </c:pt>
                <c:pt idx="540">
                  <c:v>96567650</c:v>
                </c:pt>
                <c:pt idx="541">
                  <c:v>89363850</c:v>
                </c:pt>
                <c:pt idx="542">
                  <c:v>109070481</c:v>
                </c:pt>
                <c:pt idx="543">
                  <c:v>114728346</c:v>
                </c:pt>
                <c:pt idx="544">
                  <c:v>125383769</c:v>
                </c:pt>
                <c:pt idx="545">
                  <c:v>108796134</c:v>
                </c:pt>
                <c:pt idx="546">
                  <c:v>130868046</c:v>
                </c:pt>
                <c:pt idx="547">
                  <c:v>102173959</c:v>
                </c:pt>
                <c:pt idx="548">
                  <c:v>124056598</c:v>
                </c:pt>
                <c:pt idx="549">
                  <c:v>146540739</c:v>
                </c:pt>
                <c:pt idx="550">
                  <c:v>144909231</c:v>
                </c:pt>
                <c:pt idx="551">
                  <c:v>164139305</c:v>
                </c:pt>
                <c:pt idx="552">
                  <c:v>143027428</c:v>
                </c:pt>
                <c:pt idx="553">
                  <c:v>114070006</c:v>
                </c:pt>
                <c:pt idx="554">
                  <c:v>77738166</c:v>
                </c:pt>
                <c:pt idx="555">
                  <c:v>75751489</c:v>
                </c:pt>
                <c:pt idx="556">
                  <c:v>112833549</c:v>
                </c:pt>
                <c:pt idx="557">
                  <c:v>107714768</c:v>
                </c:pt>
                <c:pt idx="558">
                  <c:v>103471651</c:v>
                </c:pt>
                <c:pt idx="559">
                  <c:v>104984409</c:v>
                </c:pt>
                <c:pt idx="560">
                  <c:v>98920204</c:v>
                </c:pt>
                <c:pt idx="561">
                  <c:v>91589432</c:v>
                </c:pt>
                <c:pt idx="562">
                  <c:v>92378304</c:v>
                </c:pt>
                <c:pt idx="563">
                  <c:v>116414503</c:v>
                </c:pt>
                <c:pt idx="564">
                  <c:v>124918937</c:v>
                </c:pt>
                <c:pt idx="565">
                  <c:v>121760969</c:v>
                </c:pt>
                <c:pt idx="566">
                  <c:v>119881555</c:v>
                </c:pt>
                <c:pt idx="567">
                  <c:v>121541611</c:v>
                </c:pt>
                <c:pt idx="568">
                  <c:v>108666721</c:v>
                </c:pt>
                <c:pt idx="569">
                  <c:v>116481839</c:v>
                </c:pt>
                <c:pt idx="570">
                  <c:v>144060894</c:v>
                </c:pt>
                <c:pt idx="571">
                  <c:v>125390107</c:v>
                </c:pt>
                <c:pt idx="572">
                  <c:v>127428981</c:v>
                </c:pt>
                <c:pt idx="573">
                  <c:v>113595531</c:v>
                </c:pt>
                <c:pt idx="574">
                  <c:v>117430154</c:v>
                </c:pt>
                <c:pt idx="575">
                  <c:v>109882126</c:v>
                </c:pt>
                <c:pt idx="576">
                  <c:v>79477965</c:v>
                </c:pt>
                <c:pt idx="577">
                  <c:v>114119659</c:v>
                </c:pt>
                <c:pt idx="578">
                  <c:v>128383710</c:v>
                </c:pt>
                <c:pt idx="579">
                  <c:v>126163155</c:v>
                </c:pt>
                <c:pt idx="580">
                  <c:v>124697185</c:v>
                </c:pt>
                <c:pt idx="581">
                  <c:v>121665272</c:v>
                </c:pt>
                <c:pt idx="582">
                  <c:v>99342672</c:v>
                </c:pt>
                <c:pt idx="583">
                  <c:v>95792446</c:v>
                </c:pt>
                <c:pt idx="584">
                  <c:v>131913680</c:v>
                </c:pt>
                <c:pt idx="585">
                  <c:v>115049061</c:v>
                </c:pt>
                <c:pt idx="586">
                  <c:v>120935857</c:v>
                </c:pt>
                <c:pt idx="587">
                  <c:v>151969931</c:v>
                </c:pt>
                <c:pt idx="588">
                  <c:v>166297089</c:v>
                </c:pt>
                <c:pt idx="589">
                  <c:v>121061975</c:v>
                </c:pt>
                <c:pt idx="590">
                  <c:v>107198890</c:v>
                </c:pt>
                <c:pt idx="591">
                  <c:v>128767131</c:v>
                </c:pt>
                <c:pt idx="592">
                  <c:v>126631044</c:v>
                </c:pt>
                <c:pt idx="593">
                  <c:v>144856248</c:v>
                </c:pt>
                <c:pt idx="594">
                  <c:v>144362112</c:v>
                </c:pt>
                <c:pt idx="595">
                  <c:v>139175742</c:v>
                </c:pt>
                <c:pt idx="596">
                  <c:v>163564632</c:v>
                </c:pt>
                <c:pt idx="597">
                  <c:v>178020105</c:v>
                </c:pt>
                <c:pt idx="598">
                  <c:v>177229672</c:v>
                </c:pt>
                <c:pt idx="599">
                  <c:v>132570730</c:v>
                </c:pt>
                <c:pt idx="600">
                  <c:v>141412701</c:v>
                </c:pt>
                <c:pt idx="601">
                  <c:v>132566997</c:v>
                </c:pt>
                <c:pt idx="602">
                  <c:v>132567674</c:v>
                </c:pt>
                <c:pt idx="603">
                  <c:v>106408091</c:v>
                </c:pt>
                <c:pt idx="604">
                  <c:v>132279722</c:v>
                </c:pt>
                <c:pt idx="605">
                  <c:v>173906377</c:v>
                </c:pt>
                <c:pt idx="606">
                  <c:v>191786487</c:v>
                </c:pt>
                <c:pt idx="607">
                  <c:v>201896214</c:v>
                </c:pt>
                <c:pt idx="608">
                  <c:v>183738855</c:v>
                </c:pt>
                <c:pt idx="609">
                  <c:v>137425853</c:v>
                </c:pt>
                <c:pt idx="610">
                  <c:v>110167954</c:v>
                </c:pt>
                <c:pt idx="611">
                  <c:v>107651743</c:v>
                </c:pt>
                <c:pt idx="612">
                  <c:v>128279424</c:v>
                </c:pt>
                <c:pt idx="613">
                  <c:v>139890828</c:v>
                </c:pt>
                <c:pt idx="614">
                  <c:v>137893872</c:v>
                </c:pt>
                <c:pt idx="615">
                  <c:v>157731141</c:v>
                </c:pt>
                <c:pt idx="616">
                  <c:v>145183024</c:v>
                </c:pt>
                <c:pt idx="617">
                  <c:v>116138387</c:v>
                </c:pt>
                <c:pt idx="618">
                  <c:v>107351261</c:v>
                </c:pt>
                <c:pt idx="619">
                  <c:v>120332941</c:v>
                </c:pt>
                <c:pt idx="620">
                  <c:v>100052689</c:v>
                </c:pt>
                <c:pt idx="621">
                  <c:v>88630768</c:v>
                </c:pt>
                <c:pt idx="622">
                  <c:v>94075008</c:v>
                </c:pt>
                <c:pt idx="623">
                  <c:v>123907818</c:v>
                </c:pt>
                <c:pt idx="624">
                  <c:v>121019630</c:v>
                </c:pt>
                <c:pt idx="625">
                  <c:v>127316522</c:v>
                </c:pt>
                <c:pt idx="626">
                  <c:v>165599899</c:v>
                </c:pt>
                <c:pt idx="627">
                  <c:v>170271134</c:v>
                </c:pt>
                <c:pt idx="628">
                  <c:v>174704612</c:v>
                </c:pt>
                <c:pt idx="629">
                  <c:v>151029745</c:v>
                </c:pt>
                <c:pt idx="630">
                  <c:v>159942393</c:v>
                </c:pt>
                <c:pt idx="631">
                  <c:v>136581335</c:v>
                </c:pt>
                <c:pt idx="632">
                  <c:v>117971815</c:v>
                </c:pt>
                <c:pt idx="633">
                  <c:v>155702056</c:v>
                </c:pt>
                <c:pt idx="634">
                  <c:v>153774854</c:v>
                </c:pt>
                <c:pt idx="635">
                  <c:v>153212169</c:v>
                </c:pt>
                <c:pt idx="636">
                  <c:v>147212786</c:v>
                </c:pt>
                <c:pt idx="637">
                  <c:v>142778631</c:v>
                </c:pt>
                <c:pt idx="638">
                  <c:v>128008774</c:v>
                </c:pt>
                <c:pt idx="639">
                  <c:v>115330851</c:v>
                </c:pt>
                <c:pt idx="640">
                  <c:v>127025396</c:v>
                </c:pt>
                <c:pt idx="641">
                  <c:v>167849781</c:v>
                </c:pt>
                <c:pt idx="642">
                  <c:v>178954218</c:v>
                </c:pt>
                <c:pt idx="643">
                  <c:v>168867755</c:v>
                </c:pt>
                <c:pt idx="644">
                  <c:v>174712754</c:v>
                </c:pt>
                <c:pt idx="645">
                  <c:v>160003214</c:v>
                </c:pt>
                <c:pt idx="646">
                  <c:v>174824636</c:v>
                </c:pt>
                <c:pt idx="647">
                  <c:v>202540343</c:v>
                </c:pt>
                <c:pt idx="648">
                  <c:v>180660474</c:v>
                </c:pt>
                <c:pt idx="649">
                  <c:v>227983616</c:v>
                </c:pt>
                <c:pt idx="650">
                  <c:v>226506979</c:v>
                </c:pt>
                <c:pt idx="651">
                  <c:v>222189402</c:v>
                </c:pt>
                <c:pt idx="652">
                  <c:v>209039850</c:v>
                </c:pt>
                <c:pt idx="653">
                  <c:v>186456532</c:v>
                </c:pt>
                <c:pt idx="654">
                  <c:v>240939704</c:v>
                </c:pt>
                <c:pt idx="655">
                  <c:v>219664876</c:v>
                </c:pt>
                <c:pt idx="656">
                  <c:v>186267429</c:v>
                </c:pt>
                <c:pt idx="657">
                  <c:v>165768126</c:v>
                </c:pt>
                <c:pt idx="658">
                  <c:v>157353419</c:v>
                </c:pt>
                <c:pt idx="659">
                  <c:v>149724573</c:v>
                </c:pt>
                <c:pt idx="660">
                  <c:v>158093477</c:v>
                </c:pt>
                <c:pt idx="661">
                  <c:v>190187096</c:v>
                </c:pt>
                <c:pt idx="662">
                  <c:v>193302690</c:v>
                </c:pt>
                <c:pt idx="663">
                  <c:v>181963310</c:v>
                </c:pt>
                <c:pt idx="664">
                  <c:v>199082029</c:v>
                </c:pt>
                <c:pt idx="665">
                  <c:v>196390644</c:v>
                </c:pt>
                <c:pt idx="666">
                  <c:v>171987897</c:v>
                </c:pt>
                <c:pt idx="667">
                  <c:v>163075306</c:v>
                </c:pt>
                <c:pt idx="668">
                  <c:v>200711805</c:v>
                </c:pt>
                <c:pt idx="669">
                  <c:v>189862311</c:v>
                </c:pt>
                <c:pt idx="670">
                  <c:v>202909229</c:v>
                </c:pt>
                <c:pt idx="671">
                  <c:v>196090124</c:v>
                </c:pt>
                <c:pt idx="672">
                  <c:v>197138253</c:v>
                </c:pt>
                <c:pt idx="673">
                  <c:v>183520447</c:v>
                </c:pt>
                <c:pt idx="674">
                  <c:v>177190428</c:v>
                </c:pt>
                <c:pt idx="675">
                  <c:v>224287892</c:v>
                </c:pt>
                <c:pt idx="676">
                  <c:v>185075106</c:v>
                </c:pt>
                <c:pt idx="677">
                  <c:v>197909221</c:v>
                </c:pt>
                <c:pt idx="678">
                  <c:v>180379151</c:v>
                </c:pt>
                <c:pt idx="679">
                  <c:v>165614159</c:v>
                </c:pt>
                <c:pt idx="680">
                  <c:v>171273157</c:v>
                </c:pt>
                <c:pt idx="681">
                  <c:v>173838853</c:v>
                </c:pt>
                <c:pt idx="682">
                  <c:v>197455922</c:v>
                </c:pt>
                <c:pt idx="683">
                  <c:v>203409300</c:v>
                </c:pt>
                <c:pt idx="684">
                  <c:v>201867650</c:v>
                </c:pt>
                <c:pt idx="685">
                  <c:v>220549129</c:v>
                </c:pt>
                <c:pt idx="686">
                  <c:v>214841724</c:v>
                </c:pt>
                <c:pt idx="687">
                  <c:v>198446416</c:v>
                </c:pt>
                <c:pt idx="688">
                  <c:v>194203114</c:v>
                </c:pt>
                <c:pt idx="689">
                  <c:v>249319063</c:v>
                </c:pt>
                <c:pt idx="690">
                  <c:v>238758252</c:v>
                </c:pt>
                <c:pt idx="691">
                  <c:v>233114805</c:v>
                </c:pt>
                <c:pt idx="692">
                  <c:v>187486382</c:v>
                </c:pt>
                <c:pt idx="693">
                  <c:v>184172407</c:v>
                </c:pt>
                <c:pt idx="694">
                  <c:v>179207982</c:v>
                </c:pt>
                <c:pt idx="695">
                  <c:v>202886046</c:v>
                </c:pt>
                <c:pt idx="696">
                  <c:v>254348129</c:v>
                </c:pt>
                <c:pt idx="697">
                  <c:v>244744039</c:v>
                </c:pt>
                <c:pt idx="698">
                  <c:v>221488255</c:v>
                </c:pt>
                <c:pt idx="699">
                  <c:v>196035439</c:v>
                </c:pt>
                <c:pt idx="700">
                  <c:v>184654958</c:v>
                </c:pt>
                <c:pt idx="701">
                  <c:v>138815304</c:v>
                </c:pt>
                <c:pt idx="702">
                  <c:v>139465558</c:v>
                </c:pt>
                <c:pt idx="703">
                  <c:v>187076869</c:v>
                </c:pt>
                <c:pt idx="704">
                  <c:v>170577383</c:v>
                </c:pt>
                <c:pt idx="705">
                  <c:v>194434777</c:v>
                </c:pt>
                <c:pt idx="706">
                  <c:v>209603332</c:v>
                </c:pt>
                <c:pt idx="707">
                  <c:v>183828652</c:v>
                </c:pt>
                <c:pt idx="708">
                  <c:v>135728965</c:v>
                </c:pt>
                <c:pt idx="709">
                  <c:v>149463951</c:v>
                </c:pt>
                <c:pt idx="710">
                  <c:v>189272504</c:v>
                </c:pt>
                <c:pt idx="711">
                  <c:v>207709366</c:v>
                </c:pt>
                <c:pt idx="712">
                  <c:v>205999665</c:v>
                </c:pt>
                <c:pt idx="713">
                  <c:v>200815333</c:v>
                </c:pt>
                <c:pt idx="714">
                  <c:v>179628939</c:v>
                </c:pt>
                <c:pt idx="715">
                  <c:v>150527434</c:v>
                </c:pt>
                <c:pt idx="716">
                  <c:v>173265033</c:v>
                </c:pt>
                <c:pt idx="717">
                  <c:v>181805452</c:v>
                </c:pt>
                <c:pt idx="718">
                  <c:v>208935358</c:v>
                </c:pt>
                <c:pt idx="719">
                  <c:v>219005437</c:v>
                </c:pt>
                <c:pt idx="720">
                  <c:v>191524628</c:v>
                </c:pt>
                <c:pt idx="721">
                  <c:v>195158596</c:v>
                </c:pt>
                <c:pt idx="722">
                  <c:v>177562680</c:v>
                </c:pt>
                <c:pt idx="723">
                  <c:v>147246609</c:v>
                </c:pt>
                <c:pt idx="724">
                  <c:v>155495933</c:v>
                </c:pt>
                <c:pt idx="725">
                  <c:v>161354597</c:v>
                </c:pt>
                <c:pt idx="726">
                  <c:v>142371356</c:v>
                </c:pt>
                <c:pt idx="727">
                  <c:v>145371655</c:v>
                </c:pt>
                <c:pt idx="728">
                  <c:v>144377632</c:v>
                </c:pt>
                <c:pt idx="729">
                  <c:v>110623495</c:v>
                </c:pt>
                <c:pt idx="730">
                  <c:v>110024356</c:v>
                </c:pt>
                <c:pt idx="731">
                  <c:v>99556348</c:v>
                </c:pt>
                <c:pt idx="732">
                  <c:v>148987425</c:v>
                </c:pt>
                <c:pt idx="733">
                  <c:v>160878786</c:v>
                </c:pt>
                <c:pt idx="734">
                  <c:v>151356076</c:v>
                </c:pt>
                <c:pt idx="735">
                  <c:v>171050711</c:v>
                </c:pt>
                <c:pt idx="736">
                  <c:v>123238690</c:v>
                </c:pt>
                <c:pt idx="737">
                  <c:v>146947864</c:v>
                </c:pt>
                <c:pt idx="738">
                  <c:v>181198955</c:v>
                </c:pt>
                <c:pt idx="739">
                  <c:v>169646121</c:v>
                </c:pt>
                <c:pt idx="740">
                  <c:v>157875539</c:v>
                </c:pt>
                <c:pt idx="741">
                  <c:v>176481173</c:v>
                </c:pt>
                <c:pt idx="742">
                  <c:v>188213404</c:v>
                </c:pt>
                <c:pt idx="743">
                  <c:v>153057938</c:v>
                </c:pt>
                <c:pt idx="744">
                  <c:v>172592693</c:v>
                </c:pt>
                <c:pt idx="745">
                  <c:v>206632728</c:v>
                </c:pt>
                <c:pt idx="746">
                  <c:v>211045319</c:v>
                </c:pt>
                <c:pt idx="747">
                  <c:v>183296690</c:v>
                </c:pt>
                <c:pt idx="748">
                  <c:v>183635375</c:v>
                </c:pt>
                <c:pt idx="749">
                  <c:v>182580697</c:v>
                </c:pt>
                <c:pt idx="750">
                  <c:v>150918864</c:v>
                </c:pt>
                <c:pt idx="751">
                  <c:v>168185655</c:v>
                </c:pt>
                <c:pt idx="752">
                  <c:v>198827927</c:v>
                </c:pt>
                <c:pt idx="753">
                  <c:v>173846760</c:v>
                </c:pt>
                <c:pt idx="754">
                  <c:v>200740462</c:v>
                </c:pt>
                <c:pt idx="755">
                  <c:v>209534450</c:v>
                </c:pt>
                <c:pt idx="756">
                  <c:v>173389256</c:v>
                </c:pt>
                <c:pt idx="757">
                  <c:v>174610593</c:v>
                </c:pt>
                <c:pt idx="758">
                  <c:v>165238508</c:v>
                </c:pt>
                <c:pt idx="759">
                  <c:v>232650920</c:v>
                </c:pt>
                <c:pt idx="760">
                  <c:v>235833329</c:v>
                </c:pt>
                <c:pt idx="761">
                  <c:v>228781217</c:v>
                </c:pt>
                <c:pt idx="762">
                  <c:v>222911854</c:v>
                </c:pt>
                <c:pt idx="763">
                  <c:v>215792080</c:v>
                </c:pt>
                <c:pt idx="764">
                  <c:v>192065052</c:v>
                </c:pt>
                <c:pt idx="765">
                  <c:v>172525679</c:v>
                </c:pt>
                <c:pt idx="766">
                  <c:v>174430166</c:v>
                </c:pt>
                <c:pt idx="767">
                  <c:v>165517926</c:v>
                </c:pt>
                <c:pt idx="768">
                  <c:v>170198731</c:v>
                </c:pt>
                <c:pt idx="769">
                  <c:v>196638194</c:v>
                </c:pt>
                <c:pt idx="770">
                  <c:v>190730506</c:v>
                </c:pt>
                <c:pt idx="771">
                  <c:v>192518971</c:v>
                </c:pt>
                <c:pt idx="772">
                  <c:v>206653566</c:v>
                </c:pt>
                <c:pt idx="773">
                  <c:v>226219954</c:v>
                </c:pt>
                <c:pt idx="774">
                  <c:v>202008046</c:v>
                </c:pt>
                <c:pt idx="775">
                  <c:v>198706159</c:v>
                </c:pt>
                <c:pt idx="776">
                  <c:v>193248633</c:v>
                </c:pt>
                <c:pt idx="777">
                  <c:v>168303847</c:v>
                </c:pt>
                <c:pt idx="778">
                  <c:v>157451667</c:v>
                </c:pt>
                <c:pt idx="779">
                  <c:v>162296872</c:v>
                </c:pt>
                <c:pt idx="780">
                  <c:v>214896109</c:v>
                </c:pt>
                <c:pt idx="781">
                  <c:v>227298848</c:v>
                </c:pt>
                <c:pt idx="782">
                  <c:v>176173168</c:v>
                </c:pt>
                <c:pt idx="783">
                  <c:v>185433617</c:v>
                </c:pt>
                <c:pt idx="784">
                  <c:v>207758831</c:v>
                </c:pt>
                <c:pt idx="785">
                  <c:v>182517314</c:v>
                </c:pt>
                <c:pt idx="786">
                  <c:v>198209308</c:v>
                </c:pt>
                <c:pt idx="787">
                  <c:v>214640816</c:v>
                </c:pt>
                <c:pt idx="788">
                  <c:v>234276251</c:v>
                </c:pt>
                <c:pt idx="789">
                  <c:v>230561857</c:v>
                </c:pt>
                <c:pt idx="790">
                  <c:v>145933403</c:v>
                </c:pt>
                <c:pt idx="791">
                  <c:v>176121338</c:v>
                </c:pt>
                <c:pt idx="792">
                  <c:v>172374236</c:v>
                </c:pt>
                <c:pt idx="793">
                  <c:v>157333892</c:v>
                </c:pt>
                <c:pt idx="794">
                  <c:v>195473445</c:v>
                </c:pt>
                <c:pt idx="795">
                  <c:v>191309539</c:v>
                </c:pt>
                <c:pt idx="796">
                  <c:v>198885958</c:v>
                </c:pt>
                <c:pt idx="797">
                  <c:v>162454763</c:v>
                </c:pt>
                <c:pt idx="798">
                  <c:v>172991740</c:v>
                </c:pt>
                <c:pt idx="799">
                  <c:v>166712061</c:v>
                </c:pt>
                <c:pt idx="800">
                  <c:v>139658988</c:v>
                </c:pt>
                <c:pt idx="801">
                  <c:v>160928421</c:v>
                </c:pt>
                <c:pt idx="802">
                  <c:v>202084678</c:v>
                </c:pt>
                <c:pt idx="803">
                  <c:v>166694956</c:v>
                </c:pt>
                <c:pt idx="804">
                  <c:v>168222656</c:v>
                </c:pt>
                <c:pt idx="805">
                  <c:v>212185443</c:v>
                </c:pt>
                <c:pt idx="806">
                  <c:v>132863012</c:v>
                </c:pt>
                <c:pt idx="807">
                  <c:v>127898465</c:v>
                </c:pt>
                <c:pt idx="808">
                  <c:v>201120357</c:v>
                </c:pt>
                <c:pt idx="809">
                  <c:v>242663233</c:v>
                </c:pt>
                <c:pt idx="810">
                  <c:v>213209472</c:v>
                </c:pt>
                <c:pt idx="811">
                  <c:v>210102410</c:v>
                </c:pt>
                <c:pt idx="812">
                  <c:v>226162865</c:v>
                </c:pt>
                <c:pt idx="813">
                  <c:v>167845264</c:v>
                </c:pt>
                <c:pt idx="814">
                  <c:v>149164457</c:v>
                </c:pt>
                <c:pt idx="815">
                  <c:v>181324121</c:v>
                </c:pt>
                <c:pt idx="816">
                  <c:v>204060358</c:v>
                </c:pt>
                <c:pt idx="817">
                  <c:v>186183052</c:v>
                </c:pt>
                <c:pt idx="818">
                  <c:v>188800513</c:v>
                </c:pt>
                <c:pt idx="819">
                  <c:v>199218121</c:v>
                </c:pt>
                <c:pt idx="820">
                  <c:v>151170229</c:v>
                </c:pt>
                <c:pt idx="821">
                  <c:v>148411201</c:v>
                </c:pt>
                <c:pt idx="822">
                  <c:v>174598533</c:v>
                </c:pt>
                <c:pt idx="823">
                  <c:v>230538924</c:v>
                </c:pt>
                <c:pt idx="824">
                  <c:v>176984145</c:v>
                </c:pt>
                <c:pt idx="825">
                  <c:v>207563672</c:v>
                </c:pt>
                <c:pt idx="826">
                  <c:v>198048794</c:v>
                </c:pt>
                <c:pt idx="827">
                  <c:v>197205103</c:v>
                </c:pt>
                <c:pt idx="828">
                  <c:v>189349021</c:v>
                </c:pt>
                <c:pt idx="829">
                  <c:v>234035558</c:v>
                </c:pt>
                <c:pt idx="830">
                  <c:v>229093721</c:v>
                </c:pt>
                <c:pt idx="831">
                  <c:v>224300596</c:v>
                </c:pt>
                <c:pt idx="832">
                  <c:v>219704126</c:v>
                </c:pt>
                <c:pt idx="833">
                  <c:v>224227578</c:v>
                </c:pt>
                <c:pt idx="834">
                  <c:v>166017306</c:v>
                </c:pt>
                <c:pt idx="835">
                  <c:v>146163481</c:v>
                </c:pt>
                <c:pt idx="836">
                  <c:v>179958913</c:v>
                </c:pt>
                <c:pt idx="837">
                  <c:v>240488339</c:v>
                </c:pt>
                <c:pt idx="838">
                  <c:v>164878919</c:v>
                </c:pt>
                <c:pt idx="839">
                  <c:v>175851877</c:v>
                </c:pt>
                <c:pt idx="840">
                  <c:v>163203832</c:v>
                </c:pt>
                <c:pt idx="841">
                  <c:v>146089775</c:v>
                </c:pt>
                <c:pt idx="842">
                  <c:v>156419058</c:v>
                </c:pt>
                <c:pt idx="843">
                  <c:v>167735891</c:v>
                </c:pt>
                <c:pt idx="844">
                  <c:v>152071583</c:v>
                </c:pt>
                <c:pt idx="845">
                  <c:v>153946093</c:v>
                </c:pt>
                <c:pt idx="846">
                  <c:v>180372379</c:v>
                </c:pt>
                <c:pt idx="847">
                  <c:v>174116876</c:v>
                </c:pt>
                <c:pt idx="848">
                  <c:v>122966532</c:v>
                </c:pt>
                <c:pt idx="849">
                  <c:v>132417349</c:v>
                </c:pt>
                <c:pt idx="850">
                  <c:v>156627356</c:v>
                </c:pt>
                <c:pt idx="851">
                  <c:v>142929030</c:v>
                </c:pt>
                <c:pt idx="852">
                  <c:v>159767838</c:v>
                </c:pt>
                <c:pt idx="853">
                  <c:v>146158979</c:v>
                </c:pt>
                <c:pt idx="854">
                  <c:v>127622903</c:v>
                </c:pt>
                <c:pt idx="855">
                  <c:v>135850029</c:v>
                </c:pt>
                <c:pt idx="856">
                  <c:v>126756052</c:v>
                </c:pt>
                <c:pt idx="857">
                  <c:v>157424857</c:v>
                </c:pt>
                <c:pt idx="858">
                  <c:v>183689017</c:v>
                </c:pt>
                <c:pt idx="859">
                  <c:v>142730171</c:v>
                </c:pt>
                <c:pt idx="860">
                  <c:v>162444045</c:v>
                </c:pt>
                <c:pt idx="861">
                  <c:v>129430238</c:v>
                </c:pt>
                <c:pt idx="862">
                  <c:v>144474541</c:v>
                </c:pt>
                <c:pt idx="863">
                  <c:v>147369817</c:v>
                </c:pt>
                <c:pt idx="864">
                  <c:v>169678933</c:v>
                </c:pt>
                <c:pt idx="865">
                  <c:v>172015267</c:v>
                </c:pt>
                <c:pt idx="866">
                  <c:v>165041662</c:v>
                </c:pt>
                <c:pt idx="867">
                  <c:v>154834979</c:v>
                </c:pt>
                <c:pt idx="868">
                  <c:v>149128483</c:v>
                </c:pt>
                <c:pt idx="869">
                  <c:v>127642611</c:v>
                </c:pt>
                <c:pt idx="870">
                  <c:v>124111245</c:v>
                </c:pt>
                <c:pt idx="871">
                  <c:v>151584133</c:v>
                </c:pt>
                <c:pt idx="872">
                  <c:v>138227370</c:v>
                </c:pt>
                <c:pt idx="873">
                  <c:v>149279090</c:v>
                </c:pt>
                <c:pt idx="874">
                  <c:v>138254923</c:v>
                </c:pt>
                <c:pt idx="875">
                  <c:v>143618032</c:v>
                </c:pt>
                <c:pt idx="876">
                  <c:v>118985899</c:v>
                </c:pt>
                <c:pt idx="877">
                  <c:v>129500440</c:v>
                </c:pt>
                <c:pt idx="878">
                  <c:v>129425135</c:v>
                </c:pt>
                <c:pt idx="879">
                  <c:v>142961213</c:v>
                </c:pt>
                <c:pt idx="880">
                  <c:v>164422943</c:v>
                </c:pt>
                <c:pt idx="881">
                  <c:v>173656600</c:v>
                </c:pt>
                <c:pt idx="882">
                  <c:v>160767035</c:v>
                </c:pt>
                <c:pt idx="883">
                  <c:v>143109131</c:v>
                </c:pt>
                <c:pt idx="884">
                  <c:v>127831068</c:v>
                </c:pt>
                <c:pt idx="885">
                  <c:v>168161672</c:v>
                </c:pt>
                <c:pt idx="886">
                  <c:v>163220881</c:v>
                </c:pt>
                <c:pt idx="887">
                  <c:v>148973970</c:v>
                </c:pt>
                <c:pt idx="888">
                  <c:v>177901977</c:v>
                </c:pt>
                <c:pt idx="889">
                  <c:v>148953234</c:v>
                </c:pt>
                <c:pt idx="890">
                  <c:v>128863108</c:v>
                </c:pt>
                <c:pt idx="891">
                  <c:v>125918612</c:v>
                </c:pt>
                <c:pt idx="892">
                  <c:v>159141775</c:v>
                </c:pt>
                <c:pt idx="893">
                  <c:v>160503479</c:v>
                </c:pt>
                <c:pt idx="894">
                  <c:v>165166617</c:v>
                </c:pt>
                <c:pt idx="895">
                  <c:v>163721823</c:v>
                </c:pt>
                <c:pt idx="896">
                  <c:v>165879255</c:v>
                </c:pt>
                <c:pt idx="897">
                  <c:v>128718472</c:v>
                </c:pt>
                <c:pt idx="898">
                  <c:v>133718978</c:v>
                </c:pt>
                <c:pt idx="899">
                  <c:v>172044077</c:v>
                </c:pt>
                <c:pt idx="900">
                  <c:v>174194747</c:v>
                </c:pt>
                <c:pt idx="901">
                  <c:v>167469569</c:v>
                </c:pt>
                <c:pt idx="902">
                  <c:v>171535195</c:v>
                </c:pt>
                <c:pt idx="903">
                  <c:v>173725782</c:v>
                </c:pt>
                <c:pt idx="904">
                  <c:v>125653924</c:v>
                </c:pt>
                <c:pt idx="905">
                  <c:v>136655524</c:v>
                </c:pt>
                <c:pt idx="906">
                  <c:v>144879185</c:v>
                </c:pt>
                <c:pt idx="907">
                  <c:v>164407472</c:v>
                </c:pt>
                <c:pt idx="908">
                  <c:v>197331649</c:v>
                </c:pt>
                <c:pt idx="909">
                  <c:v>187779456</c:v>
                </c:pt>
                <c:pt idx="910">
                  <c:v>161523299</c:v>
                </c:pt>
                <c:pt idx="911">
                  <c:v>145649254</c:v>
                </c:pt>
                <c:pt idx="912">
                  <c:v>132153519</c:v>
                </c:pt>
                <c:pt idx="913">
                  <c:v>158151677</c:v>
                </c:pt>
                <c:pt idx="914">
                  <c:v>156762230</c:v>
                </c:pt>
                <c:pt idx="915">
                  <c:v>144052979</c:v>
                </c:pt>
                <c:pt idx="916">
                  <c:v>176276966</c:v>
                </c:pt>
                <c:pt idx="917">
                  <c:v>168207335</c:v>
                </c:pt>
                <c:pt idx="918">
                  <c:v>139390926</c:v>
                </c:pt>
                <c:pt idx="919">
                  <c:v>128187964</c:v>
                </c:pt>
                <c:pt idx="920">
                  <c:v>174727825</c:v>
                </c:pt>
                <c:pt idx="921">
                  <c:v>184117166</c:v>
                </c:pt>
                <c:pt idx="922">
                  <c:v>190373787</c:v>
                </c:pt>
                <c:pt idx="923">
                  <c:v>193643923</c:v>
                </c:pt>
                <c:pt idx="924">
                  <c:v>165781920</c:v>
                </c:pt>
                <c:pt idx="925">
                  <c:v>164596429</c:v>
                </c:pt>
                <c:pt idx="926">
                  <c:v>152891671</c:v>
                </c:pt>
                <c:pt idx="927">
                  <c:v>188930371</c:v>
                </c:pt>
                <c:pt idx="928">
                  <c:v>201640230</c:v>
                </c:pt>
                <c:pt idx="929">
                  <c:v>209373579</c:v>
                </c:pt>
                <c:pt idx="930">
                  <c:v>192136156</c:v>
                </c:pt>
                <c:pt idx="931">
                  <c:v>191507082</c:v>
                </c:pt>
                <c:pt idx="932">
                  <c:v>154360172</c:v>
                </c:pt>
                <c:pt idx="933">
                  <c:v>145723259</c:v>
                </c:pt>
                <c:pt idx="934">
                  <c:v>187765565</c:v>
                </c:pt>
                <c:pt idx="935">
                  <c:v>190740189</c:v>
                </c:pt>
                <c:pt idx="936">
                  <c:v>193018532</c:v>
                </c:pt>
                <c:pt idx="937">
                  <c:v>158265313</c:v>
                </c:pt>
                <c:pt idx="938">
                  <c:v>145068838</c:v>
                </c:pt>
                <c:pt idx="939">
                  <c:v>123994258</c:v>
                </c:pt>
                <c:pt idx="940">
                  <c:v>119613394</c:v>
                </c:pt>
                <c:pt idx="941">
                  <c:v>164494782</c:v>
                </c:pt>
                <c:pt idx="942">
                  <c:v>182551964</c:v>
                </c:pt>
                <c:pt idx="943">
                  <c:v>206884640</c:v>
                </c:pt>
                <c:pt idx="944">
                  <c:v>202744633</c:v>
                </c:pt>
                <c:pt idx="945">
                  <c:v>195777030</c:v>
                </c:pt>
                <c:pt idx="946">
                  <c:v>152110461</c:v>
                </c:pt>
                <c:pt idx="947">
                  <c:v>128215023</c:v>
                </c:pt>
                <c:pt idx="948">
                  <c:v>182413495</c:v>
                </c:pt>
                <c:pt idx="949">
                  <c:v>206413686</c:v>
                </c:pt>
                <c:pt idx="950">
                  <c:v>216207411</c:v>
                </c:pt>
                <c:pt idx="951">
                  <c:v>209788278</c:v>
                </c:pt>
                <c:pt idx="952">
                  <c:v>190957618</c:v>
                </c:pt>
                <c:pt idx="953">
                  <c:v>176427801</c:v>
                </c:pt>
                <c:pt idx="954">
                  <c:v>155280974</c:v>
                </c:pt>
                <c:pt idx="955">
                  <c:v>244470608</c:v>
                </c:pt>
                <c:pt idx="956">
                  <c:v>219225032</c:v>
                </c:pt>
                <c:pt idx="957">
                  <c:v>222415581</c:v>
                </c:pt>
                <c:pt idx="958">
                  <c:v>222632734</c:v>
                </c:pt>
                <c:pt idx="959">
                  <c:v>207586802</c:v>
                </c:pt>
                <c:pt idx="960">
                  <c:v>189749681</c:v>
                </c:pt>
                <c:pt idx="961">
                  <c:v>167416083</c:v>
                </c:pt>
                <c:pt idx="962">
                  <c:v>218522640</c:v>
                </c:pt>
                <c:pt idx="963">
                  <c:v>245942349</c:v>
                </c:pt>
                <c:pt idx="964">
                  <c:v>216737622</c:v>
                </c:pt>
                <c:pt idx="965">
                  <c:v>214246836</c:v>
                </c:pt>
                <c:pt idx="966">
                  <c:v>239480312</c:v>
                </c:pt>
                <c:pt idx="967">
                  <c:v>184507744</c:v>
                </c:pt>
                <c:pt idx="968">
                  <c:v>197815657</c:v>
                </c:pt>
                <c:pt idx="969">
                  <c:v>188131938</c:v>
                </c:pt>
                <c:pt idx="970">
                  <c:v>203453037</c:v>
                </c:pt>
                <c:pt idx="971">
                  <c:v>199189179</c:v>
                </c:pt>
                <c:pt idx="972">
                  <c:v>226219366</c:v>
                </c:pt>
                <c:pt idx="973">
                  <c:v>188207786</c:v>
                </c:pt>
                <c:pt idx="974">
                  <c:v>171210747</c:v>
                </c:pt>
                <c:pt idx="975">
                  <c:v>164729474</c:v>
                </c:pt>
                <c:pt idx="976">
                  <c:v>182242887</c:v>
                </c:pt>
                <c:pt idx="977">
                  <c:v>220437057</c:v>
                </c:pt>
                <c:pt idx="978">
                  <c:v>185198377</c:v>
                </c:pt>
                <c:pt idx="979">
                  <c:v>185658806</c:v>
                </c:pt>
                <c:pt idx="980">
                  <c:v>178370626</c:v>
                </c:pt>
                <c:pt idx="981">
                  <c:v>199183957</c:v>
                </c:pt>
                <c:pt idx="982">
                  <c:v>209037957</c:v>
                </c:pt>
                <c:pt idx="983">
                  <c:v>264159366</c:v>
                </c:pt>
                <c:pt idx="984">
                  <c:v>231246975</c:v>
                </c:pt>
                <c:pt idx="985">
                  <c:v>194777512</c:v>
                </c:pt>
                <c:pt idx="986">
                  <c:v>192675232</c:v>
                </c:pt>
                <c:pt idx="987">
                  <c:v>200337284</c:v>
                </c:pt>
                <c:pt idx="988">
                  <c:v>163206577</c:v>
                </c:pt>
                <c:pt idx="989">
                  <c:v>203411058</c:v>
                </c:pt>
                <c:pt idx="990">
                  <c:v>236310698</c:v>
                </c:pt>
                <c:pt idx="991">
                  <c:v>210968387</c:v>
                </c:pt>
                <c:pt idx="992">
                  <c:v>229531377</c:v>
                </c:pt>
                <c:pt idx="993">
                  <c:v>213372263</c:v>
                </c:pt>
                <c:pt idx="994">
                  <c:v>227988858</c:v>
                </c:pt>
                <c:pt idx="995">
                  <c:v>205830775</c:v>
                </c:pt>
                <c:pt idx="996">
                  <c:v>176891549</c:v>
                </c:pt>
                <c:pt idx="997">
                  <c:v>227210618</c:v>
                </c:pt>
                <c:pt idx="998">
                  <c:v>239329151</c:v>
                </c:pt>
                <c:pt idx="999">
                  <c:v>211864339</c:v>
                </c:pt>
                <c:pt idx="1000">
                  <c:v>195406699</c:v>
                </c:pt>
                <c:pt idx="1001">
                  <c:v>196606520</c:v>
                </c:pt>
                <c:pt idx="1002">
                  <c:v>195813564</c:v>
                </c:pt>
                <c:pt idx="1003">
                  <c:v>168589120</c:v>
                </c:pt>
                <c:pt idx="1004">
                  <c:v>189655466</c:v>
                </c:pt>
                <c:pt idx="1005">
                  <c:v>201128392</c:v>
                </c:pt>
                <c:pt idx="1006">
                  <c:v>198751409</c:v>
                </c:pt>
                <c:pt idx="1007">
                  <c:v>254323180</c:v>
                </c:pt>
                <c:pt idx="1008">
                  <c:v>200657996</c:v>
                </c:pt>
                <c:pt idx="1009">
                  <c:v>190715273</c:v>
                </c:pt>
                <c:pt idx="1010">
                  <c:v>178835569</c:v>
                </c:pt>
                <c:pt idx="1011">
                  <c:v>195738571</c:v>
                </c:pt>
                <c:pt idx="1012">
                  <c:v>195451903</c:v>
                </c:pt>
                <c:pt idx="1013">
                  <c:v>229914360</c:v>
                </c:pt>
                <c:pt idx="1014">
                  <c:v>216955407</c:v>
                </c:pt>
                <c:pt idx="1015">
                  <c:v>200105885</c:v>
                </c:pt>
                <c:pt idx="1016">
                  <c:v>197767154</c:v>
                </c:pt>
                <c:pt idx="1017">
                  <c:v>152373541</c:v>
                </c:pt>
                <c:pt idx="1018">
                  <c:v>205401937</c:v>
                </c:pt>
                <c:pt idx="1019">
                  <c:v>247653340</c:v>
                </c:pt>
                <c:pt idx="1020">
                  <c:v>234597528</c:v>
                </c:pt>
                <c:pt idx="1021">
                  <c:v>222869183</c:v>
                </c:pt>
                <c:pt idx="1022">
                  <c:v>219510414</c:v>
                </c:pt>
                <c:pt idx="1023">
                  <c:v>187940875</c:v>
                </c:pt>
                <c:pt idx="1024">
                  <c:v>168212208</c:v>
                </c:pt>
                <c:pt idx="1025">
                  <c:v>223588587</c:v>
                </c:pt>
                <c:pt idx="1026">
                  <c:v>226681704</c:v>
                </c:pt>
                <c:pt idx="1027">
                  <c:v>202753255</c:v>
                </c:pt>
                <c:pt idx="1028">
                  <c:v>188016555</c:v>
                </c:pt>
                <c:pt idx="1029">
                  <c:v>205340316</c:v>
                </c:pt>
                <c:pt idx="1030">
                  <c:v>159980185</c:v>
                </c:pt>
                <c:pt idx="1031">
                  <c:v>153904110</c:v>
                </c:pt>
                <c:pt idx="1032">
                  <c:v>219328622</c:v>
                </c:pt>
                <c:pt idx="1033">
                  <c:v>238206538</c:v>
                </c:pt>
                <c:pt idx="1034">
                  <c:v>213020229</c:v>
                </c:pt>
                <c:pt idx="1035">
                  <c:v>222339104</c:v>
                </c:pt>
                <c:pt idx="1036">
                  <c:v>218670964</c:v>
                </c:pt>
                <c:pt idx="1037">
                  <c:v>171913696</c:v>
                </c:pt>
                <c:pt idx="1038">
                  <c:v>162358526</c:v>
                </c:pt>
                <c:pt idx="1039">
                  <c:v>182911515</c:v>
                </c:pt>
                <c:pt idx="1040">
                  <c:v>192733226</c:v>
                </c:pt>
                <c:pt idx="1041">
                  <c:v>188863813</c:v>
                </c:pt>
                <c:pt idx="1042">
                  <c:v>187726852</c:v>
                </c:pt>
                <c:pt idx="1043">
                  <c:v>240937963</c:v>
                </c:pt>
                <c:pt idx="1044">
                  <c:v>226301721</c:v>
                </c:pt>
                <c:pt idx="1045">
                  <c:v>204105661</c:v>
                </c:pt>
                <c:pt idx="1046">
                  <c:v>242239295</c:v>
                </c:pt>
                <c:pt idx="1047">
                  <c:v>269288834</c:v>
                </c:pt>
                <c:pt idx="1048">
                  <c:v>231863505</c:v>
                </c:pt>
                <c:pt idx="1049">
                  <c:v>245044731</c:v>
                </c:pt>
                <c:pt idx="1050">
                  <c:v>233088852</c:v>
                </c:pt>
                <c:pt idx="1051">
                  <c:v>170603473</c:v>
                </c:pt>
                <c:pt idx="1052">
                  <c:v>170127318</c:v>
                </c:pt>
                <c:pt idx="1053">
                  <c:v>205606681</c:v>
                </c:pt>
                <c:pt idx="1054">
                  <c:v>235605736</c:v>
                </c:pt>
                <c:pt idx="1055">
                  <c:v>235922070</c:v>
                </c:pt>
                <c:pt idx="1056">
                  <c:v>219798965</c:v>
                </c:pt>
                <c:pt idx="1057">
                  <c:v>193772665</c:v>
                </c:pt>
                <c:pt idx="1058">
                  <c:v>184031553</c:v>
                </c:pt>
                <c:pt idx="1059">
                  <c:v>180367586</c:v>
                </c:pt>
                <c:pt idx="1060">
                  <c:v>217101362</c:v>
                </c:pt>
                <c:pt idx="1061">
                  <c:v>252175629</c:v>
                </c:pt>
                <c:pt idx="1062">
                  <c:v>204386948</c:v>
                </c:pt>
                <c:pt idx="1063">
                  <c:v>208323140</c:v>
                </c:pt>
                <c:pt idx="1064">
                  <c:v>247773582</c:v>
                </c:pt>
                <c:pt idx="1065">
                  <c:v>152700625</c:v>
                </c:pt>
                <c:pt idx="1066">
                  <c:v>198877324</c:v>
                </c:pt>
                <c:pt idx="1067">
                  <c:v>223373256</c:v>
                </c:pt>
                <c:pt idx="1068">
                  <c:v>215208208</c:v>
                </c:pt>
                <c:pt idx="1069">
                  <c:v>217993008</c:v>
                </c:pt>
                <c:pt idx="1070">
                  <c:v>222092962</c:v>
                </c:pt>
                <c:pt idx="1071">
                  <c:v>213575520</c:v>
                </c:pt>
                <c:pt idx="1072">
                  <c:v>175547894</c:v>
                </c:pt>
                <c:pt idx="1073">
                  <c:v>202220085</c:v>
                </c:pt>
                <c:pt idx="1074">
                  <c:v>229438835</c:v>
                </c:pt>
                <c:pt idx="1075">
                  <c:v>227423145</c:v>
                </c:pt>
                <c:pt idx="1076">
                  <c:v>215851066</c:v>
                </c:pt>
                <c:pt idx="1077">
                  <c:v>227482764</c:v>
                </c:pt>
                <c:pt idx="1078">
                  <c:v>262012520</c:v>
                </c:pt>
                <c:pt idx="1079">
                  <c:v>215243599</c:v>
                </c:pt>
                <c:pt idx="1080">
                  <c:v>220047558</c:v>
                </c:pt>
                <c:pt idx="1081">
                  <c:v>249886910</c:v>
                </c:pt>
                <c:pt idx="1082">
                  <c:v>240443141</c:v>
                </c:pt>
                <c:pt idx="1083">
                  <c:v>232691128</c:v>
                </c:pt>
                <c:pt idx="1084">
                  <c:v>251831535</c:v>
                </c:pt>
                <c:pt idx="1085">
                  <c:v>245027477</c:v>
                </c:pt>
                <c:pt idx="1086">
                  <c:v>241837051</c:v>
                </c:pt>
                <c:pt idx="1087">
                  <c:v>207819572</c:v>
                </c:pt>
                <c:pt idx="1088">
                  <c:v>211487004</c:v>
                </c:pt>
                <c:pt idx="1089">
                  <c:v>192266268</c:v>
                </c:pt>
                <c:pt idx="1090">
                  <c:v>239532195</c:v>
                </c:pt>
                <c:pt idx="1091">
                  <c:v>242633699</c:v>
                </c:pt>
                <c:pt idx="1092">
                  <c:v>238842331</c:v>
                </c:pt>
                <c:pt idx="1093">
                  <c:v>210540673</c:v>
                </c:pt>
                <c:pt idx="1094">
                  <c:v>202572691</c:v>
                </c:pt>
                <c:pt idx="1095">
                  <c:v>198390688</c:v>
                </c:pt>
                <c:pt idx="1096">
                  <c:v>157392632</c:v>
                </c:pt>
                <c:pt idx="1097">
                  <c:v>210825477</c:v>
                </c:pt>
                <c:pt idx="1098">
                  <c:v>226140482</c:v>
                </c:pt>
                <c:pt idx="1099">
                  <c:v>227217918</c:v>
                </c:pt>
                <c:pt idx="1100">
                  <c:v>223870790</c:v>
                </c:pt>
                <c:pt idx="1101">
                  <c:v>237098057</c:v>
                </c:pt>
                <c:pt idx="1102">
                  <c:v>270967943</c:v>
                </c:pt>
                <c:pt idx="1103">
                  <c:v>253147460</c:v>
                </c:pt>
                <c:pt idx="1104">
                  <c:v>229276117</c:v>
                </c:pt>
                <c:pt idx="1105">
                  <c:v>218668940</c:v>
                </c:pt>
                <c:pt idx="1106">
                  <c:v>244609143</c:v>
                </c:pt>
                <c:pt idx="1107">
                  <c:v>187700571</c:v>
                </c:pt>
                <c:pt idx="1108">
                  <c:v>161323679</c:v>
                </c:pt>
                <c:pt idx="1109">
                  <c:v>208197964</c:v>
                </c:pt>
                <c:pt idx="1110">
                  <c:v>213971147</c:v>
                </c:pt>
                <c:pt idx="1111">
                  <c:v>224453292</c:v>
                </c:pt>
                <c:pt idx="1112">
                  <c:v>239917177</c:v>
                </c:pt>
                <c:pt idx="1113">
                  <c:v>242608798</c:v>
                </c:pt>
                <c:pt idx="1114">
                  <c:v>217113825</c:v>
                </c:pt>
                <c:pt idx="1115">
                  <c:v>205969658</c:v>
                </c:pt>
                <c:pt idx="1116">
                  <c:v>248834829</c:v>
                </c:pt>
                <c:pt idx="1117">
                  <c:v>271262800</c:v>
                </c:pt>
                <c:pt idx="1118">
                  <c:v>254866800</c:v>
                </c:pt>
                <c:pt idx="1119">
                  <c:v>251129866</c:v>
                </c:pt>
                <c:pt idx="1120">
                  <c:v>261875707</c:v>
                </c:pt>
                <c:pt idx="1121">
                  <c:v>213636671</c:v>
                </c:pt>
                <c:pt idx="1122">
                  <c:v>211500735</c:v>
                </c:pt>
                <c:pt idx="1123">
                  <c:v>250799833</c:v>
                </c:pt>
                <c:pt idx="1124">
                  <c:v>264408430</c:v>
                </c:pt>
                <c:pt idx="1125">
                  <c:v>237671644</c:v>
                </c:pt>
                <c:pt idx="1126">
                  <c:v>262561051</c:v>
                </c:pt>
                <c:pt idx="1127">
                  <c:v>245099437</c:v>
                </c:pt>
                <c:pt idx="1128">
                  <c:v>235547140</c:v>
                </c:pt>
                <c:pt idx="1129">
                  <c:v>216103065</c:v>
                </c:pt>
                <c:pt idx="1130">
                  <c:v>235357193</c:v>
                </c:pt>
                <c:pt idx="1131">
                  <c:v>263536272</c:v>
                </c:pt>
                <c:pt idx="1132">
                  <c:v>256582103</c:v>
                </c:pt>
                <c:pt idx="1133">
                  <c:v>268936006</c:v>
                </c:pt>
                <c:pt idx="1134">
                  <c:v>270370638</c:v>
                </c:pt>
                <c:pt idx="1135">
                  <c:v>285618646</c:v>
                </c:pt>
                <c:pt idx="1136">
                  <c:v>232317722</c:v>
                </c:pt>
                <c:pt idx="1137">
                  <c:v>260921515</c:v>
                </c:pt>
                <c:pt idx="1138">
                  <c:v>265483677</c:v>
                </c:pt>
                <c:pt idx="1139">
                  <c:v>305895939</c:v>
                </c:pt>
                <c:pt idx="1140">
                  <c:v>273240902</c:v>
                </c:pt>
                <c:pt idx="1141">
                  <c:v>258733127</c:v>
                </c:pt>
                <c:pt idx="1142">
                  <c:v>230970810</c:v>
                </c:pt>
                <c:pt idx="1143">
                  <c:v>245666748</c:v>
                </c:pt>
                <c:pt idx="1144">
                  <c:v>281829884</c:v>
                </c:pt>
                <c:pt idx="1145">
                  <c:v>334551296</c:v>
                </c:pt>
                <c:pt idx="1146">
                  <c:v>301021805</c:v>
                </c:pt>
                <c:pt idx="1147">
                  <c:v>312700327</c:v>
                </c:pt>
                <c:pt idx="1148">
                  <c:v>326718494</c:v>
                </c:pt>
                <c:pt idx="1149">
                  <c:v>287813953</c:v>
                </c:pt>
                <c:pt idx="1150">
                  <c:v>293732299</c:v>
                </c:pt>
                <c:pt idx="1151">
                  <c:v>331028147</c:v>
                </c:pt>
                <c:pt idx="1152">
                  <c:v>355822874</c:v>
                </c:pt>
                <c:pt idx="1153">
                  <c:v>334476842</c:v>
                </c:pt>
                <c:pt idx="1154">
                  <c:v>351451023</c:v>
                </c:pt>
                <c:pt idx="1155">
                  <c:v>397012486</c:v>
                </c:pt>
                <c:pt idx="1156">
                  <c:v>322176301</c:v>
                </c:pt>
                <c:pt idx="1157">
                  <c:v>267438566</c:v>
                </c:pt>
                <c:pt idx="1158">
                  <c:v>268258236</c:v>
                </c:pt>
                <c:pt idx="1159">
                  <c:v>314124622</c:v>
                </c:pt>
                <c:pt idx="1160">
                  <c:v>337107554</c:v>
                </c:pt>
                <c:pt idx="1161">
                  <c:v>337228462</c:v>
                </c:pt>
                <c:pt idx="1162">
                  <c:v>301075286</c:v>
                </c:pt>
                <c:pt idx="1163">
                  <c:v>333273853</c:v>
                </c:pt>
                <c:pt idx="1164">
                  <c:v>337902359</c:v>
                </c:pt>
                <c:pt idx="1165">
                  <c:v>390360633</c:v>
                </c:pt>
                <c:pt idx="1166">
                  <c:v>360899812</c:v>
                </c:pt>
                <c:pt idx="1167">
                  <c:v>323542575</c:v>
                </c:pt>
                <c:pt idx="1168">
                  <c:v>338299969</c:v>
                </c:pt>
                <c:pt idx="1169">
                  <c:v>335362180</c:v>
                </c:pt>
                <c:pt idx="1170">
                  <c:v>312779080</c:v>
                </c:pt>
                <c:pt idx="1171">
                  <c:v>323644678</c:v>
                </c:pt>
                <c:pt idx="1172">
                  <c:v>360918271</c:v>
                </c:pt>
                <c:pt idx="1173">
                  <c:v>363291376</c:v>
                </c:pt>
                <c:pt idx="1174">
                  <c:v>357758517</c:v>
                </c:pt>
                <c:pt idx="1175">
                  <c:v>402435210</c:v>
                </c:pt>
                <c:pt idx="1176">
                  <c:v>373329493</c:v>
                </c:pt>
                <c:pt idx="1177">
                  <c:v>311229063</c:v>
                </c:pt>
                <c:pt idx="1178">
                  <c:v>290670446</c:v>
                </c:pt>
                <c:pt idx="1179">
                  <c:v>329422541</c:v>
                </c:pt>
                <c:pt idx="1180">
                  <c:v>362640838</c:v>
                </c:pt>
                <c:pt idx="1181">
                  <c:v>361771250</c:v>
                </c:pt>
                <c:pt idx="1182">
                  <c:v>340774814</c:v>
                </c:pt>
                <c:pt idx="1183">
                  <c:v>328771096</c:v>
                </c:pt>
                <c:pt idx="1184">
                  <c:v>280896903</c:v>
                </c:pt>
                <c:pt idx="1185">
                  <c:v>264146148</c:v>
                </c:pt>
                <c:pt idx="1186">
                  <c:v>317524563</c:v>
                </c:pt>
                <c:pt idx="1187">
                  <c:v>320807669</c:v>
                </c:pt>
                <c:pt idx="1188">
                  <c:v>301695578</c:v>
                </c:pt>
                <c:pt idx="1189">
                  <c:v>307444377</c:v>
                </c:pt>
                <c:pt idx="1190">
                  <c:v>309074038</c:v>
                </c:pt>
                <c:pt idx="1191">
                  <c:v>269935496</c:v>
                </c:pt>
                <c:pt idx="1192">
                  <c:v>276047995</c:v>
                </c:pt>
                <c:pt idx="1193">
                  <c:v>329395109</c:v>
                </c:pt>
                <c:pt idx="1194">
                  <c:v>308309253</c:v>
                </c:pt>
                <c:pt idx="1195">
                  <c:v>386455774</c:v>
                </c:pt>
                <c:pt idx="1196">
                  <c:v>424182403</c:v>
                </c:pt>
                <c:pt idx="1197">
                  <c:v>380560151</c:v>
                </c:pt>
                <c:pt idx="1198">
                  <c:v>356039367</c:v>
                </c:pt>
                <c:pt idx="1199">
                  <c:v>314042916</c:v>
                </c:pt>
                <c:pt idx="1200">
                  <c:v>484806778</c:v>
                </c:pt>
                <c:pt idx="1201">
                  <c:v>438592247</c:v>
                </c:pt>
                <c:pt idx="1202">
                  <c:v>365760042</c:v>
                </c:pt>
                <c:pt idx="1203">
                  <c:v>392296564</c:v>
                </c:pt>
                <c:pt idx="1204">
                  <c:v>395135549</c:v>
                </c:pt>
                <c:pt idx="1205">
                  <c:v>370166684</c:v>
                </c:pt>
                <c:pt idx="1206">
                  <c:v>367358137</c:v>
                </c:pt>
                <c:pt idx="1207">
                  <c:v>469286983</c:v>
                </c:pt>
                <c:pt idx="1208">
                  <c:v>457821982</c:v>
                </c:pt>
                <c:pt idx="1209">
                  <c:v>428921195</c:v>
                </c:pt>
                <c:pt idx="1210">
                  <c:v>407937267</c:v>
                </c:pt>
                <c:pt idx="1211">
                  <c:v>390478334</c:v>
                </c:pt>
                <c:pt idx="1212">
                  <c:v>340347223</c:v>
                </c:pt>
                <c:pt idx="1213">
                  <c:v>328463000</c:v>
                </c:pt>
                <c:pt idx="1214">
                  <c:v>397892552</c:v>
                </c:pt>
                <c:pt idx="1215">
                  <c:v>382532789</c:v>
                </c:pt>
                <c:pt idx="1216">
                  <c:v>332858114</c:v>
                </c:pt>
                <c:pt idx="1217">
                  <c:v>273716180</c:v>
                </c:pt>
                <c:pt idx="1218">
                  <c:v>268713293</c:v>
                </c:pt>
                <c:pt idx="1219">
                  <c:v>261970507</c:v>
                </c:pt>
                <c:pt idx="1220">
                  <c:v>314209077</c:v>
                </c:pt>
                <c:pt idx="1221">
                  <c:v>340697974</c:v>
                </c:pt>
                <c:pt idx="1222">
                  <c:v>283590025</c:v>
                </c:pt>
                <c:pt idx="1223">
                  <c:v>277115559</c:v>
                </c:pt>
                <c:pt idx="1224">
                  <c:v>267136672</c:v>
                </c:pt>
                <c:pt idx="1225">
                  <c:v>270707258</c:v>
                </c:pt>
                <c:pt idx="1226">
                  <c:v>249478930</c:v>
                </c:pt>
                <c:pt idx="1227">
                  <c:v>241449418</c:v>
                </c:pt>
                <c:pt idx="1228">
                  <c:v>297756637</c:v>
                </c:pt>
                <c:pt idx="1229">
                  <c:v>309626457</c:v>
                </c:pt>
                <c:pt idx="1230">
                  <c:v>333206053</c:v>
                </c:pt>
                <c:pt idx="1231">
                  <c:v>330953135</c:v>
                </c:pt>
                <c:pt idx="1232">
                  <c:v>370629587</c:v>
                </c:pt>
                <c:pt idx="1233">
                  <c:v>363361295</c:v>
                </c:pt>
                <c:pt idx="1234">
                  <c:v>334800066</c:v>
                </c:pt>
                <c:pt idx="1235">
                  <c:v>371876153</c:v>
                </c:pt>
                <c:pt idx="1236">
                  <c:v>334179002</c:v>
                </c:pt>
                <c:pt idx="1237">
                  <c:v>360260613</c:v>
                </c:pt>
                <c:pt idx="1238">
                  <c:v>360445390</c:v>
                </c:pt>
                <c:pt idx="1239">
                  <c:v>313311565</c:v>
                </c:pt>
                <c:pt idx="1240">
                  <c:v>285339984</c:v>
                </c:pt>
                <c:pt idx="1241">
                  <c:v>287236757</c:v>
                </c:pt>
                <c:pt idx="1242">
                  <c:v>324124998</c:v>
                </c:pt>
                <c:pt idx="1243">
                  <c:v>299675416</c:v>
                </c:pt>
                <c:pt idx="1244">
                  <c:v>346027030</c:v>
                </c:pt>
                <c:pt idx="1245">
                  <c:v>367941804</c:v>
                </c:pt>
                <c:pt idx="1246">
                  <c:v>358217983</c:v>
                </c:pt>
                <c:pt idx="1247">
                  <c:v>330536805</c:v>
                </c:pt>
                <c:pt idx="1248">
                  <c:v>324536210</c:v>
                </c:pt>
                <c:pt idx="1249">
                  <c:v>362687299</c:v>
                </c:pt>
                <c:pt idx="1250">
                  <c:v>316341801</c:v>
                </c:pt>
                <c:pt idx="1251">
                  <c:v>359808812</c:v>
                </c:pt>
                <c:pt idx="1252">
                  <c:v>366526263</c:v>
                </c:pt>
                <c:pt idx="1253">
                  <c:v>285258608</c:v>
                </c:pt>
                <c:pt idx="1254">
                  <c:v>250766018</c:v>
                </c:pt>
                <c:pt idx="1255">
                  <c:v>243463841</c:v>
                </c:pt>
                <c:pt idx="1256">
                  <c:v>281769705</c:v>
                </c:pt>
                <c:pt idx="1257">
                  <c:v>297833176</c:v>
                </c:pt>
                <c:pt idx="1258">
                  <c:v>335874450</c:v>
                </c:pt>
                <c:pt idx="1259">
                  <c:v>305524496</c:v>
                </c:pt>
                <c:pt idx="1260">
                  <c:v>322836847</c:v>
                </c:pt>
                <c:pt idx="1261">
                  <c:v>287336187</c:v>
                </c:pt>
                <c:pt idx="1262">
                  <c:v>241317643</c:v>
                </c:pt>
                <c:pt idx="1263">
                  <c:v>291551563</c:v>
                </c:pt>
                <c:pt idx="1264">
                  <c:v>315200962</c:v>
                </c:pt>
                <c:pt idx="1265">
                  <c:v>295773519</c:v>
                </c:pt>
                <c:pt idx="1266">
                  <c:v>259420103</c:v>
                </c:pt>
                <c:pt idx="1267">
                  <c:v>278099220</c:v>
                </c:pt>
                <c:pt idx="1268">
                  <c:v>468022915</c:v>
                </c:pt>
                <c:pt idx="1269">
                  <c:v>230367861</c:v>
                </c:pt>
                <c:pt idx="1270">
                  <c:v>275187761</c:v>
                </c:pt>
                <c:pt idx="1271">
                  <c:v>292716439</c:v>
                </c:pt>
                <c:pt idx="1272">
                  <c:v>299715640</c:v>
                </c:pt>
                <c:pt idx="1273">
                  <c:v>314206809</c:v>
                </c:pt>
                <c:pt idx="1274">
                  <c:v>321014684</c:v>
                </c:pt>
                <c:pt idx="1275">
                  <c:v>236234021</c:v>
                </c:pt>
                <c:pt idx="1276">
                  <c:v>216238247</c:v>
                </c:pt>
                <c:pt idx="1277">
                  <c:v>308841976</c:v>
                </c:pt>
                <c:pt idx="1278">
                  <c:v>282317439</c:v>
                </c:pt>
                <c:pt idx="1279">
                  <c:v>280970928</c:v>
                </c:pt>
                <c:pt idx="1280">
                  <c:v>292822190</c:v>
                </c:pt>
                <c:pt idx="1281">
                  <c:v>274401450</c:v>
                </c:pt>
                <c:pt idx="1282">
                  <c:v>289525390</c:v>
                </c:pt>
                <c:pt idx="1283">
                  <c:v>269105299</c:v>
                </c:pt>
                <c:pt idx="1284">
                  <c:v>307952818</c:v>
                </c:pt>
                <c:pt idx="1285">
                  <c:v>313997641</c:v>
                </c:pt>
                <c:pt idx="1286">
                  <c:v>303596861</c:v>
                </c:pt>
                <c:pt idx="1287">
                  <c:v>336510882</c:v>
                </c:pt>
                <c:pt idx="1288">
                  <c:v>341736458</c:v>
                </c:pt>
                <c:pt idx="1289">
                  <c:v>311692955</c:v>
                </c:pt>
                <c:pt idx="1290">
                  <c:v>307705376</c:v>
                </c:pt>
                <c:pt idx="1291">
                  <c:v>357364666</c:v>
                </c:pt>
                <c:pt idx="1292">
                  <c:v>368972849</c:v>
                </c:pt>
                <c:pt idx="1293">
                  <c:v>358599701</c:v>
                </c:pt>
                <c:pt idx="1294">
                  <c:v>362957217</c:v>
                </c:pt>
                <c:pt idx="1295">
                  <c:v>374656724</c:v>
                </c:pt>
                <c:pt idx="1296">
                  <c:v>320341822</c:v>
                </c:pt>
                <c:pt idx="1297">
                  <c:v>307888024</c:v>
                </c:pt>
                <c:pt idx="1298">
                  <c:v>308161771</c:v>
                </c:pt>
                <c:pt idx="1299">
                  <c:v>352611402</c:v>
                </c:pt>
                <c:pt idx="1300">
                  <c:v>395999910</c:v>
                </c:pt>
                <c:pt idx="1301">
                  <c:v>358845178</c:v>
                </c:pt>
                <c:pt idx="1302">
                  <c:v>351579892</c:v>
                </c:pt>
                <c:pt idx="1303">
                  <c:v>268534129</c:v>
                </c:pt>
                <c:pt idx="1304">
                  <c:v>231607731</c:v>
                </c:pt>
                <c:pt idx="1305">
                  <c:v>345580505</c:v>
                </c:pt>
                <c:pt idx="1306">
                  <c:v>320660127</c:v>
                </c:pt>
                <c:pt idx="1307">
                  <c:v>336943473</c:v>
                </c:pt>
                <c:pt idx="1308">
                  <c:v>298986076</c:v>
                </c:pt>
                <c:pt idx="1309">
                  <c:v>273132753</c:v>
                </c:pt>
                <c:pt idx="1310">
                  <c:v>218232942</c:v>
                </c:pt>
                <c:pt idx="1311">
                  <c:v>206514352</c:v>
                </c:pt>
                <c:pt idx="1312">
                  <c:v>249290494</c:v>
                </c:pt>
                <c:pt idx="1313">
                  <c:v>282086349</c:v>
                </c:pt>
                <c:pt idx="1314">
                  <c:v>311925484</c:v>
                </c:pt>
                <c:pt idx="1315">
                  <c:v>277147611</c:v>
                </c:pt>
                <c:pt idx="1316">
                  <c:v>265877610</c:v>
                </c:pt>
                <c:pt idx="1317">
                  <c:v>234717121</c:v>
                </c:pt>
                <c:pt idx="1318">
                  <c:v>227700691</c:v>
                </c:pt>
                <c:pt idx="1319">
                  <c:v>283124165</c:v>
                </c:pt>
                <c:pt idx="1320">
                  <c:v>291107956</c:v>
                </c:pt>
                <c:pt idx="1321">
                  <c:v>298871526</c:v>
                </c:pt>
                <c:pt idx="1322">
                  <c:v>293587140</c:v>
                </c:pt>
                <c:pt idx="1323">
                  <c:v>276070013</c:v>
                </c:pt>
                <c:pt idx="1324">
                  <c:v>251738480</c:v>
                </c:pt>
                <c:pt idx="1325">
                  <c:v>253522006</c:v>
                </c:pt>
                <c:pt idx="1326">
                  <c:v>331823780</c:v>
                </c:pt>
                <c:pt idx="1327">
                  <c:v>350562913</c:v>
                </c:pt>
                <c:pt idx="1328">
                  <c:v>337426266</c:v>
                </c:pt>
                <c:pt idx="1329">
                  <c:v>351686025</c:v>
                </c:pt>
                <c:pt idx="1330">
                  <c:v>319913094</c:v>
                </c:pt>
                <c:pt idx="1331">
                  <c:v>251583691</c:v>
                </c:pt>
                <c:pt idx="1332">
                  <c:v>232311787</c:v>
                </c:pt>
                <c:pt idx="1333">
                  <c:v>302260696</c:v>
                </c:pt>
                <c:pt idx="1334">
                  <c:v>336695264</c:v>
                </c:pt>
                <c:pt idx="1335">
                  <c:v>320179993</c:v>
                </c:pt>
                <c:pt idx="1336">
                  <c:v>311317467</c:v>
                </c:pt>
                <c:pt idx="1337">
                  <c:v>307512578</c:v>
                </c:pt>
                <c:pt idx="1338">
                  <c:v>266853587</c:v>
                </c:pt>
                <c:pt idx="1339">
                  <c:v>261143945</c:v>
                </c:pt>
                <c:pt idx="1340">
                  <c:v>261676043</c:v>
                </c:pt>
                <c:pt idx="1341">
                  <c:v>298082570</c:v>
                </c:pt>
                <c:pt idx="1342">
                  <c:v>293984152</c:v>
                </c:pt>
                <c:pt idx="1343">
                  <c:v>281499140</c:v>
                </c:pt>
                <c:pt idx="1344">
                  <c:v>271438473</c:v>
                </c:pt>
                <c:pt idx="1345">
                  <c:v>250532189</c:v>
                </c:pt>
                <c:pt idx="1346">
                  <c:v>252146503</c:v>
                </c:pt>
                <c:pt idx="1347">
                  <c:v>343339829</c:v>
                </c:pt>
                <c:pt idx="1348">
                  <c:v>366598598</c:v>
                </c:pt>
                <c:pt idx="1349">
                  <c:v>387188744</c:v>
                </c:pt>
                <c:pt idx="1350">
                  <c:v>385015038</c:v>
                </c:pt>
                <c:pt idx="1351">
                  <c:v>358775114</c:v>
                </c:pt>
                <c:pt idx="1352">
                  <c:v>332808914</c:v>
                </c:pt>
                <c:pt idx="1353">
                  <c:v>333251960</c:v>
                </c:pt>
                <c:pt idx="1354">
                  <c:v>382700324</c:v>
                </c:pt>
                <c:pt idx="1355">
                  <c:v>392059770</c:v>
                </c:pt>
                <c:pt idx="1356">
                  <c:v>405747726</c:v>
                </c:pt>
                <c:pt idx="1357">
                  <c:v>387629795</c:v>
                </c:pt>
                <c:pt idx="1358">
                  <c:v>311898255</c:v>
                </c:pt>
                <c:pt idx="1359">
                  <c:v>256475974</c:v>
                </c:pt>
                <c:pt idx="1360">
                  <c:v>230583336</c:v>
                </c:pt>
                <c:pt idx="1361">
                  <c:v>286280336</c:v>
                </c:pt>
                <c:pt idx="1362">
                  <c:v>312996489</c:v>
                </c:pt>
                <c:pt idx="1363">
                  <c:v>307978751</c:v>
                </c:pt>
                <c:pt idx="1364">
                  <c:v>317053472</c:v>
                </c:pt>
                <c:pt idx="1365">
                  <c:v>335257471</c:v>
                </c:pt>
                <c:pt idx="1366">
                  <c:v>305314770</c:v>
                </c:pt>
                <c:pt idx="1367">
                  <c:v>293532997</c:v>
                </c:pt>
                <c:pt idx="1368">
                  <c:v>376931946</c:v>
                </c:pt>
                <c:pt idx="1369">
                  <c:v>208691647</c:v>
                </c:pt>
                <c:pt idx="1370">
                  <c:v>182225070</c:v>
                </c:pt>
                <c:pt idx="1371">
                  <c:v>189466541</c:v>
                </c:pt>
                <c:pt idx="1372">
                  <c:v>187203766</c:v>
                </c:pt>
                <c:pt idx="1373">
                  <c:v>128745935</c:v>
                </c:pt>
                <c:pt idx="1374">
                  <c:v>138335511</c:v>
                </c:pt>
                <c:pt idx="1375">
                  <c:v>180363246</c:v>
                </c:pt>
                <c:pt idx="1376">
                  <c:v>180279187</c:v>
                </c:pt>
                <c:pt idx="1377">
                  <c:v>190554888</c:v>
                </c:pt>
                <c:pt idx="1378">
                  <c:v>173449532</c:v>
                </c:pt>
                <c:pt idx="1379">
                  <c:v>159713685</c:v>
                </c:pt>
                <c:pt idx="1380">
                  <c:v>127298544</c:v>
                </c:pt>
                <c:pt idx="1381">
                  <c:v>115679254</c:v>
                </c:pt>
                <c:pt idx="1382">
                  <c:v>162640744</c:v>
                </c:pt>
                <c:pt idx="1383">
                  <c:v>184044378</c:v>
                </c:pt>
                <c:pt idx="1384">
                  <c:v>171144847</c:v>
                </c:pt>
                <c:pt idx="1385">
                  <c:v>172234626</c:v>
                </c:pt>
                <c:pt idx="1386">
                  <c:v>155911928</c:v>
                </c:pt>
                <c:pt idx="1387">
                  <c:v>120064111</c:v>
                </c:pt>
                <c:pt idx="1388">
                  <c:v>104200946</c:v>
                </c:pt>
                <c:pt idx="1389">
                  <c:v>152282422</c:v>
                </c:pt>
                <c:pt idx="1390">
                  <c:v>152973927</c:v>
                </c:pt>
                <c:pt idx="1391">
                  <c:v>163366053</c:v>
                </c:pt>
                <c:pt idx="1392">
                  <c:v>159858108</c:v>
                </c:pt>
                <c:pt idx="1393">
                  <c:v>155909137</c:v>
                </c:pt>
                <c:pt idx="1394">
                  <c:v>108782935</c:v>
                </c:pt>
                <c:pt idx="1395">
                  <c:v>110993863</c:v>
                </c:pt>
                <c:pt idx="1396">
                  <c:v>174437650</c:v>
                </c:pt>
                <c:pt idx="1397">
                  <c:v>161406074</c:v>
                </c:pt>
                <c:pt idx="1398">
                  <c:v>162992217</c:v>
                </c:pt>
                <c:pt idx="1399">
                  <c:v>165481122</c:v>
                </c:pt>
                <c:pt idx="1400">
                  <c:v>157562657</c:v>
                </c:pt>
                <c:pt idx="1401">
                  <c:v>133060643</c:v>
                </c:pt>
                <c:pt idx="1402">
                  <c:v>129599806</c:v>
                </c:pt>
                <c:pt idx="1403">
                  <c:v>181111882</c:v>
                </c:pt>
                <c:pt idx="1404">
                  <c:v>217149191</c:v>
                </c:pt>
                <c:pt idx="1405">
                  <c:v>218332948</c:v>
                </c:pt>
                <c:pt idx="1406">
                  <c:v>225215698</c:v>
                </c:pt>
                <c:pt idx="1407">
                  <c:v>159162778</c:v>
                </c:pt>
                <c:pt idx="1408">
                  <c:v>103131098</c:v>
                </c:pt>
                <c:pt idx="1409">
                  <c:v>101284641</c:v>
                </c:pt>
                <c:pt idx="1410">
                  <c:v>152695231</c:v>
                </c:pt>
                <c:pt idx="1411">
                  <c:v>145970603</c:v>
                </c:pt>
                <c:pt idx="1412">
                  <c:v>103735315</c:v>
                </c:pt>
                <c:pt idx="1413">
                  <c:v>123423274</c:v>
                </c:pt>
                <c:pt idx="1414">
                  <c:v>130435194</c:v>
                </c:pt>
                <c:pt idx="1415">
                  <c:v>94933364</c:v>
                </c:pt>
                <c:pt idx="1416">
                  <c:v>96485441</c:v>
                </c:pt>
                <c:pt idx="1417">
                  <c:v>151769014</c:v>
                </c:pt>
                <c:pt idx="1418">
                  <c:v>147500656</c:v>
                </c:pt>
                <c:pt idx="1419">
                  <c:v>143034511</c:v>
                </c:pt>
                <c:pt idx="1420">
                  <c:v>155595220</c:v>
                </c:pt>
                <c:pt idx="1421">
                  <c:v>127476864</c:v>
                </c:pt>
                <c:pt idx="1422">
                  <c:v>110703636</c:v>
                </c:pt>
                <c:pt idx="1423">
                  <c:v>100036039</c:v>
                </c:pt>
                <c:pt idx="1424">
                  <c:v>169653266</c:v>
                </c:pt>
                <c:pt idx="1425">
                  <c:v>175582497</c:v>
                </c:pt>
                <c:pt idx="1426">
                  <c:v>160920401</c:v>
                </c:pt>
                <c:pt idx="1427">
                  <c:v>141803790</c:v>
                </c:pt>
                <c:pt idx="1428">
                  <c:v>137678245</c:v>
                </c:pt>
                <c:pt idx="1429">
                  <c:v>123999531</c:v>
                </c:pt>
                <c:pt idx="1430">
                  <c:v>116769558</c:v>
                </c:pt>
                <c:pt idx="1431">
                  <c:v>166699391</c:v>
                </c:pt>
                <c:pt idx="1432">
                  <c:v>172333957</c:v>
                </c:pt>
                <c:pt idx="1433">
                  <c:v>137255146</c:v>
                </c:pt>
                <c:pt idx="1434">
                  <c:v>148343603</c:v>
                </c:pt>
                <c:pt idx="1435">
                  <c:v>152510083</c:v>
                </c:pt>
                <c:pt idx="1436">
                  <c:v>112494203</c:v>
                </c:pt>
                <c:pt idx="1437">
                  <c:v>111264815</c:v>
                </c:pt>
                <c:pt idx="1438">
                  <c:v>163415223</c:v>
                </c:pt>
                <c:pt idx="1439">
                  <c:v>159656913</c:v>
                </c:pt>
                <c:pt idx="1440">
                  <c:v>129915321</c:v>
                </c:pt>
                <c:pt idx="1441">
                  <c:v>130392901</c:v>
                </c:pt>
                <c:pt idx="1442">
                  <c:v>127170457</c:v>
                </c:pt>
                <c:pt idx="1443">
                  <c:v>92018552</c:v>
                </c:pt>
                <c:pt idx="1444">
                  <c:v>82381486</c:v>
                </c:pt>
                <c:pt idx="1445">
                  <c:v>130213382</c:v>
                </c:pt>
                <c:pt idx="1446">
                  <c:v>137189771</c:v>
                </c:pt>
                <c:pt idx="1447">
                  <c:v>143789205</c:v>
                </c:pt>
                <c:pt idx="1448">
                  <c:v>133094169</c:v>
                </c:pt>
                <c:pt idx="1449">
                  <c:v>124905839</c:v>
                </c:pt>
                <c:pt idx="1450">
                  <c:v>84580065</c:v>
                </c:pt>
                <c:pt idx="1451">
                  <c:v>80657977</c:v>
                </c:pt>
                <c:pt idx="1452">
                  <c:v>124430030</c:v>
                </c:pt>
                <c:pt idx="1453">
                  <c:v>122878025</c:v>
                </c:pt>
                <c:pt idx="1454">
                  <c:v>101589039</c:v>
                </c:pt>
                <c:pt idx="1455">
                  <c:v>78334351</c:v>
                </c:pt>
                <c:pt idx="1456">
                  <c:v>89026073</c:v>
                </c:pt>
                <c:pt idx="1457">
                  <c:v>89970092</c:v>
                </c:pt>
                <c:pt idx="1458">
                  <c:v>70980923</c:v>
                </c:pt>
                <c:pt idx="1459">
                  <c:v>119888095</c:v>
                </c:pt>
                <c:pt idx="1460">
                  <c:v>105635001</c:v>
                </c:pt>
                <c:pt idx="1461">
                  <c:v>94028090</c:v>
                </c:pt>
                <c:pt idx="1462">
                  <c:v>73901617</c:v>
                </c:pt>
                <c:pt idx="1463">
                  <c:v>90346173</c:v>
                </c:pt>
                <c:pt idx="1464">
                  <c:v>70475000</c:v>
                </c:pt>
                <c:pt idx="1465">
                  <c:v>66770603</c:v>
                </c:pt>
                <c:pt idx="1466">
                  <c:v>105438553</c:v>
                </c:pt>
                <c:pt idx="1467">
                  <c:v>111479588</c:v>
                </c:pt>
                <c:pt idx="1468">
                  <c:v>121301413</c:v>
                </c:pt>
                <c:pt idx="1469">
                  <c:v>118772262</c:v>
                </c:pt>
                <c:pt idx="1470">
                  <c:v>103877201</c:v>
                </c:pt>
                <c:pt idx="1471">
                  <c:v>80564816</c:v>
                </c:pt>
                <c:pt idx="1472">
                  <c:v>76063907</c:v>
                </c:pt>
                <c:pt idx="1473">
                  <c:v>113397171</c:v>
                </c:pt>
                <c:pt idx="1474">
                  <c:v>120022113</c:v>
                </c:pt>
                <c:pt idx="1475">
                  <c:v>125806333</c:v>
                </c:pt>
                <c:pt idx="1476">
                  <c:v>134755738</c:v>
                </c:pt>
                <c:pt idx="1477">
                  <c:v>132249137</c:v>
                </c:pt>
                <c:pt idx="1478">
                  <c:v>88796125</c:v>
                </c:pt>
                <c:pt idx="1479">
                  <c:v>83243800</c:v>
                </c:pt>
                <c:pt idx="1480">
                  <c:v>113854024</c:v>
                </c:pt>
                <c:pt idx="1481">
                  <c:v>124689423</c:v>
                </c:pt>
                <c:pt idx="1482">
                  <c:v>125488296</c:v>
                </c:pt>
                <c:pt idx="1483">
                  <c:v>131529054</c:v>
                </c:pt>
                <c:pt idx="1484">
                  <c:v>129449055</c:v>
                </c:pt>
                <c:pt idx="1485">
                  <c:v>87787446</c:v>
                </c:pt>
                <c:pt idx="1486">
                  <c:v>77155321</c:v>
                </c:pt>
                <c:pt idx="1487">
                  <c:v>126142177</c:v>
                </c:pt>
                <c:pt idx="1488">
                  <c:v>130767106</c:v>
                </c:pt>
                <c:pt idx="1489">
                  <c:v>120717622</c:v>
                </c:pt>
                <c:pt idx="1490">
                  <c:v>121037721</c:v>
                </c:pt>
                <c:pt idx="1491">
                  <c:v>106851236</c:v>
                </c:pt>
                <c:pt idx="1492">
                  <c:v>70132844</c:v>
                </c:pt>
                <c:pt idx="1493">
                  <c:v>63243639</c:v>
                </c:pt>
                <c:pt idx="1494">
                  <c:v>126958917</c:v>
                </c:pt>
                <c:pt idx="1495">
                  <c:v>136026144</c:v>
                </c:pt>
                <c:pt idx="1496">
                  <c:v>131755812</c:v>
                </c:pt>
                <c:pt idx="1497">
                  <c:v>135886779</c:v>
                </c:pt>
                <c:pt idx="1498">
                  <c:v>140204565</c:v>
                </c:pt>
                <c:pt idx="1499">
                  <c:v>97716436</c:v>
                </c:pt>
                <c:pt idx="1500">
                  <c:v>85065884</c:v>
                </c:pt>
                <c:pt idx="1501">
                  <c:v>141628732</c:v>
                </c:pt>
                <c:pt idx="1502">
                  <c:v>148169322</c:v>
                </c:pt>
                <c:pt idx="1503">
                  <c:v>142372853</c:v>
                </c:pt>
                <c:pt idx="1504">
                  <c:v>138553510</c:v>
                </c:pt>
                <c:pt idx="1505">
                  <c:v>137976411</c:v>
                </c:pt>
                <c:pt idx="1506">
                  <c:v>86765383</c:v>
                </c:pt>
                <c:pt idx="1507">
                  <c:v>85232132</c:v>
                </c:pt>
                <c:pt idx="1508">
                  <c:v>123075422</c:v>
                </c:pt>
                <c:pt idx="1509">
                  <c:v>142172924</c:v>
                </c:pt>
                <c:pt idx="1510">
                  <c:v>139948606</c:v>
                </c:pt>
                <c:pt idx="1511">
                  <c:v>143378846</c:v>
                </c:pt>
                <c:pt idx="1512">
                  <c:v>140856221</c:v>
                </c:pt>
                <c:pt idx="1513">
                  <c:v>101895759</c:v>
                </c:pt>
                <c:pt idx="1514">
                  <c:v>85282758</c:v>
                </c:pt>
                <c:pt idx="1515">
                  <c:v>134097212</c:v>
                </c:pt>
                <c:pt idx="1516">
                  <c:v>167198609</c:v>
                </c:pt>
                <c:pt idx="1517">
                  <c:v>135729346</c:v>
                </c:pt>
                <c:pt idx="1518">
                  <c:v>108284378</c:v>
                </c:pt>
                <c:pt idx="1519">
                  <c:v>109153803</c:v>
                </c:pt>
                <c:pt idx="1520">
                  <c:v>60545494</c:v>
                </c:pt>
                <c:pt idx="1521">
                  <c:v>51917418</c:v>
                </c:pt>
                <c:pt idx="1522">
                  <c:v>121740466</c:v>
                </c:pt>
                <c:pt idx="1523">
                  <c:v>114023951</c:v>
                </c:pt>
                <c:pt idx="1524">
                  <c:v>101118743</c:v>
                </c:pt>
                <c:pt idx="1525">
                  <c:v>95226645</c:v>
                </c:pt>
                <c:pt idx="1526">
                  <c:v>94988912</c:v>
                </c:pt>
                <c:pt idx="1527">
                  <c:v>56012494</c:v>
                </c:pt>
                <c:pt idx="1528">
                  <c:v>44874995</c:v>
                </c:pt>
                <c:pt idx="1529">
                  <c:v>99449624</c:v>
                </c:pt>
                <c:pt idx="1530">
                  <c:v>107725846</c:v>
                </c:pt>
                <c:pt idx="1531">
                  <c:v>103719836</c:v>
                </c:pt>
                <c:pt idx="1532">
                  <c:v>98887767</c:v>
                </c:pt>
                <c:pt idx="1533">
                  <c:v>88762352</c:v>
                </c:pt>
                <c:pt idx="1534">
                  <c:v>54582989</c:v>
                </c:pt>
                <c:pt idx="1535">
                  <c:v>57171645</c:v>
                </c:pt>
                <c:pt idx="1536">
                  <c:v>105790066</c:v>
                </c:pt>
                <c:pt idx="1537">
                  <c:v>96719210</c:v>
                </c:pt>
                <c:pt idx="1538">
                  <c:v>86570966</c:v>
                </c:pt>
                <c:pt idx="1539">
                  <c:v>84146077</c:v>
                </c:pt>
                <c:pt idx="1540">
                  <c:v>88198189</c:v>
                </c:pt>
                <c:pt idx="1541">
                  <c:v>56867165</c:v>
                </c:pt>
                <c:pt idx="1542">
                  <c:v>46398725</c:v>
                </c:pt>
                <c:pt idx="1543">
                  <c:v>91589586</c:v>
                </c:pt>
                <c:pt idx="1544">
                  <c:v>93761156</c:v>
                </c:pt>
                <c:pt idx="1545">
                  <c:v>99098150</c:v>
                </c:pt>
                <c:pt idx="1546">
                  <c:v>98913492</c:v>
                </c:pt>
                <c:pt idx="1547">
                  <c:v>86664936</c:v>
                </c:pt>
                <c:pt idx="1548">
                  <c:v>50118805</c:v>
                </c:pt>
                <c:pt idx="1549">
                  <c:v>49824010</c:v>
                </c:pt>
                <c:pt idx="1550">
                  <c:v>90249372</c:v>
                </c:pt>
                <c:pt idx="1551">
                  <c:v>94392966</c:v>
                </c:pt>
                <c:pt idx="1552">
                  <c:v>98098779</c:v>
                </c:pt>
                <c:pt idx="1553">
                  <c:v>99793477</c:v>
                </c:pt>
                <c:pt idx="1554">
                  <c:v>83641073</c:v>
                </c:pt>
                <c:pt idx="1555">
                  <c:v>52494922</c:v>
                </c:pt>
                <c:pt idx="1556">
                  <c:v>57554218</c:v>
                </c:pt>
                <c:pt idx="1557">
                  <c:v>97789348</c:v>
                </c:pt>
                <c:pt idx="1558">
                  <c:v>98169336</c:v>
                </c:pt>
                <c:pt idx="1559">
                  <c:v>99698747</c:v>
                </c:pt>
                <c:pt idx="1560">
                  <c:v>91809206</c:v>
                </c:pt>
                <c:pt idx="1561">
                  <c:v>75465986</c:v>
                </c:pt>
                <c:pt idx="1562">
                  <c:v>41997896</c:v>
                </c:pt>
                <c:pt idx="1563">
                  <c:v>41626324</c:v>
                </c:pt>
                <c:pt idx="1564">
                  <c:v>81499707</c:v>
                </c:pt>
                <c:pt idx="1565">
                  <c:v>84005252</c:v>
                </c:pt>
                <c:pt idx="1566">
                  <c:v>108758659</c:v>
                </c:pt>
                <c:pt idx="1567">
                  <c:v>108091139</c:v>
                </c:pt>
                <c:pt idx="1568">
                  <c:v>103685061</c:v>
                </c:pt>
                <c:pt idx="1569">
                  <c:v>77089443</c:v>
                </c:pt>
                <c:pt idx="1570">
                  <c:v>65042413</c:v>
                </c:pt>
                <c:pt idx="1571">
                  <c:v>105013007</c:v>
                </c:pt>
                <c:pt idx="1572">
                  <c:v>112046157</c:v>
                </c:pt>
                <c:pt idx="1573">
                  <c:v>115040159</c:v>
                </c:pt>
                <c:pt idx="1574">
                  <c:v>100228277</c:v>
                </c:pt>
                <c:pt idx="1575">
                  <c:v>91449922</c:v>
                </c:pt>
                <c:pt idx="1576">
                  <c:v>48716127</c:v>
                </c:pt>
                <c:pt idx="1577">
                  <c:v>40678926</c:v>
                </c:pt>
                <c:pt idx="1578">
                  <c:v>95624212</c:v>
                </c:pt>
                <c:pt idx="1579">
                  <c:v>97331077</c:v>
                </c:pt>
                <c:pt idx="1580">
                  <c:v>95670679</c:v>
                </c:pt>
                <c:pt idx="1581">
                  <c:v>95650737</c:v>
                </c:pt>
                <c:pt idx="1582">
                  <c:v>80388829</c:v>
                </c:pt>
                <c:pt idx="1583">
                  <c:v>47269339</c:v>
                </c:pt>
                <c:pt idx="1584">
                  <c:v>42005236</c:v>
                </c:pt>
                <c:pt idx="1585">
                  <c:v>86709626</c:v>
                </c:pt>
                <c:pt idx="1586">
                  <c:v>102954565</c:v>
                </c:pt>
                <c:pt idx="1587">
                  <c:v>99757523</c:v>
                </c:pt>
                <c:pt idx="1588">
                  <c:v>97547011</c:v>
                </c:pt>
                <c:pt idx="1589">
                  <c:v>87224239</c:v>
                </c:pt>
                <c:pt idx="1590">
                  <c:v>48043059</c:v>
                </c:pt>
                <c:pt idx="1591">
                  <c:v>50160635</c:v>
                </c:pt>
                <c:pt idx="1592">
                  <c:v>71206473</c:v>
                </c:pt>
              </c:numCache>
            </c:numRef>
          </c:yVal>
          <c:smooth val="1"/>
        </c:ser>
        <c:ser>
          <c:idx val="2"/>
          <c:order val="2"/>
          <c:tx>
            <c:strRef>
              <c:f>Sheet1!$D$1</c:f>
              <c:strCache>
                <c:ptCount val="1"/>
                <c:pt idx="0">
                  <c:v>Delivery</c:v>
                </c:pt>
              </c:strCache>
            </c:strRef>
          </c:tx>
          <c:spPr>
            <a:ln w="63500"/>
          </c:spPr>
          <c:marker>
            <c:symbol val="none"/>
          </c:marker>
          <c:xVal>
            <c:numRef>
              <c:f>Sheet1!$A$2:$A$1594</c:f>
              <c:numCache>
                <c:formatCode>m/d/yyyy</c:formatCode>
                <c:ptCount val="1593"/>
                <c:pt idx="0">
                  <c:v>38352</c:v>
                </c:pt>
                <c:pt idx="1">
                  <c:v>38353</c:v>
                </c:pt>
                <c:pt idx="2">
                  <c:v>38354</c:v>
                </c:pt>
                <c:pt idx="3">
                  <c:v>38355</c:v>
                </c:pt>
                <c:pt idx="4">
                  <c:v>38356</c:v>
                </c:pt>
                <c:pt idx="5">
                  <c:v>38357</c:v>
                </c:pt>
                <c:pt idx="6">
                  <c:v>38358</c:v>
                </c:pt>
                <c:pt idx="7">
                  <c:v>38359</c:v>
                </c:pt>
                <c:pt idx="8">
                  <c:v>38360</c:v>
                </c:pt>
                <c:pt idx="9">
                  <c:v>38361</c:v>
                </c:pt>
                <c:pt idx="10">
                  <c:v>38362</c:v>
                </c:pt>
                <c:pt idx="11">
                  <c:v>38363</c:v>
                </c:pt>
                <c:pt idx="12">
                  <c:v>38364</c:v>
                </c:pt>
                <c:pt idx="13">
                  <c:v>38365</c:v>
                </c:pt>
                <c:pt idx="14">
                  <c:v>38366</c:v>
                </c:pt>
                <c:pt idx="15">
                  <c:v>38367</c:v>
                </c:pt>
                <c:pt idx="16">
                  <c:v>38368</c:v>
                </c:pt>
                <c:pt idx="17">
                  <c:v>38369</c:v>
                </c:pt>
                <c:pt idx="18">
                  <c:v>38370</c:v>
                </c:pt>
                <c:pt idx="19">
                  <c:v>38371</c:v>
                </c:pt>
                <c:pt idx="20">
                  <c:v>38372</c:v>
                </c:pt>
                <c:pt idx="21">
                  <c:v>38373</c:v>
                </c:pt>
                <c:pt idx="22">
                  <c:v>38374</c:v>
                </c:pt>
                <c:pt idx="23">
                  <c:v>38375</c:v>
                </c:pt>
                <c:pt idx="24">
                  <c:v>38376</c:v>
                </c:pt>
                <c:pt idx="25">
                  <c:v>38377</c:v>
                </c:pt>
                <c:pt idx="26">
                  <c:v>38378</c:v>
                </c:pt>
                <c:pt idx="27">
                  <c:v>38379</c:v>
                </c:pt>
                <c:pt idx="28">
                  <c:v>38380</c:v>
                </c:pt>
                <c:pt idx="29">
                  <c:v>38381</c:v>
                </c:pt>
                <c:pt idx="30">
                  <c:v>38382</c:v>
                </c:pt>
                <c:pt idx="31">
                  <c:v>38383</c:v>
                </c:pt>
                <c:pt idx="32">
                  <c:v>38384</c:v>
                </c:pt>
                <c:pt idx="33">
                  <c:v>38385</c:v>
                </c:pt>
                <c:pt idx="34">
                  <c:v>38386</c:v>
                </c:pt>
                <c:pt idx="35">
                  <c:v>38387</c:v>
                </c:pt>
                <c:pt idx="36">
                  <c:v>38388</c:v>
                </c:pt>
                <c:pt idx="37">
                  <c:v>38389</c:v>
                </c:pt>
                <c:pt idx="38">
                  <c:v>38390</c:v>
                </c:pt>
                <c:pt idx="39">
                  <c:v>38391</c:v>
                </c:pt>
                <c:pt idx="40">
                  <c:v>38392</c:v>
                </c:pt>
                <c:pt idx="41">
                  <c:v>38393</c:v>
                </c:pt>
                <c:pt idx="42">
                  <c:v>38394</c:v>
                </c:pt>
                <c:pt idx="43">
                  <c:v>38395</c:v>
                </c:pt>
                <c:pt idx="44">
                  <c:v>38396</c:v>
                </c:pt>
                <c:pt idx="45">
                  <c:v>38397</c:v>
                </c:pt>
                <c:pt idx="46">
                  <c:v>38398</c:v>
                </c:pt>
                <c:pt idx="47">
                  <c:v>38399</c:v>
                </c:pt>
                <c:pt idx="48">
                  <c:v>38400</c:v>
                </c:pt>
                <c:pt idx="49">
                  <c:v>38401</c:v>
                </c:pt>
                <c:pt idx="50">
                  <c:v>38402</c:v>
                </c:pt>
                <c:pt idx="51">
                  <c:v>38403</c:v>
                </c:pt>
                <c:pt idx="52">
                  <c:v>38404</c:v>
                </c:pt>
                <c:pt idx="53">
                  <c:v>38405</c:v>
                </c:pt>
                <c:pt idx="54">
                  <c:v>38406</c:v>
                </c:pt>
                <c:pt idx="55">
                  <c:v>38407</c:v>
                </c:pt>
                <c:pt idx="56">
                  <c:v>38408</c:v>
                </c:pt>
                <c:pt idx="57">
                  <c:v>38409</c:v>
                </c:pt>
                <c:pt idx="58">
                  <c:v>38410</c:v>
                </c:pt>
                <c:pt idx="59">
                  <c:v>38411</c:v>
                </c:pt>
                <c:pt idx="60">
                  <c:v>38412</c:v>
                </c:pt>
                <c:pt idx="61">
                  <c:v>38413</c:v>
                </c:pt>
                <c:pt idx="62">
                  <c:v>38414</c:v>
                </c:pt>
                <c:pt idx="63">
                  <c:v>38415</c:v>
                </c:pt>
                <c:pt idx="64">
                  <c:v>38416</c:v>
                </c:pt>
                <c:pt idx="65">
                  <c:v>38417</c:v>
                </c:pt>
                <c:pt idx="66">
                  <c:v>38418</c:v>
                </c:pt>
                <c:pt idx="67">
                  <c:v>38419</c:v>
                </c:pt>
                <c:pt idx="68">
                  <c:v>38420</c:v>
                </c:pt>
                <c:pt idx="69">
                  <c:v>38421</c:v>
                </c:pt>
                <c:pt idx="70">
                  <c:v>38422</c:v>
                </c:pt>
                <c:pt idx="71">
                  <c:v>38423</c:v>
                </c:pt>
                <c:pt idx="72">
                  <c:v>38424</c:v>
                </c:pt>
                <c:pt idx="73">
                  <c:v>38425</c:v>
                </c:pt>
                <c:pt idx="74">
                  <c:v>38426</c:v>
                </c:pt>
                <c:pt idx="75">
                  <c:v>38427</c:v>
                </c:pt>
                <c:pt idx="76">
                  <c:v>38428</c:v>
                </c:pt>
                <c:pt idx="77">
                  <c:v>38429</c:v>
                </c:pt>
                <c:pt idx="78">
                  <c:v>38430</c:v>
                </c:pt>
                <c:pt idx="79">
                  <c:v>38431</c:v>
                </c:pt>
                <c:pt idx="80">
                  <c:v>38432</c:v>
                </c:pt>
                <c:pt idx="81">
                  <c:v>38433</c:v>
                </c:pt>
                <c:pt idx="82">
                  <c:v>38434</c:v>
                </c:pt>
                <c:pt idx="83">
                  <c:v>38435</c:v>
                </c:pt>
                <c:pt idx="84">
                  <c:v>38436</c:v>
                </c:pt>
                <c:pt idx="85">
                  <c:v>38437</c:v>
                </c:pt>
                <c:pt idx="86">
                  <c:v>38438</c:v>
                </c:pt>
                <c:pt idx="87">
                  <c:v>38439</c:v>
                </c:pt>
                <c:pt idx="88">
                  <c:v>38440</c:v>
                </c:pt>
                <c:pt idx="89">
                  <c:v>38441</c:v>
                </c:pt>
                <c:pt idx="90">
                  <c:v>38442</c:v>
                </c:pt>
                <c:pt idx="91">
                  <c:v>38443</c:v>
                </c:pt>
                <c:pt idx="92">
                  <c:v>38444</c:v>
                </c:pt>
                <c:pt idx="93">
                  <c:v>38445</c:v>
                </c:pt>
                <c:pt idx="94">
                  <c:v>38446</c:v>
                </c:pt>
                <c:pt idx="95">
                  <c:v>38447</c:v>
                </c:pt>
                <c:pt idx="96">
                  <c:v>38448</c:v>
                </c:pt>
                <c:pt idx="97">
                  <c:v>38449</c:v>
                </c:pt>
                <c:pt idx="98">
                  <c:v>38450</c:v>
                </c:pt>
                <c:pt idx="99">
                  <c:v>38451</c:v>
                </c:pt>
                <c:pt idx="100">
                  <c:v>38452</c:v>
                </c:pt>
                <c:pt idx="101">
                  <c:v>38453</c:v>
                </c:pt>
                <c:pt idx="102">
                  <c:v>38454</c:v>
                </c:pt>
                <c:pt idx="103">
                  <c:v>38455</c:v>
                </c:pt>
                <c:pt idx="104">
                  <c:v>38456</c:v>
                </c:pt>
                <c:pt idx="105">
                  <c:v>38457</c:v>
                </c:pt>
                <c:pt idx="106">
                  <c:v>38458</c:v>
                </c:pt>
                <c:pt idx="107">
                  <c:v>38459</c:v>
                </c:pt>
                <c:pt idx="108">
                  <c:v>38460</c:v>
                </c:pt>
                <c:pt idx="109">
                  <c:v>38461</c:v>
                </c:pt>
                <c:pt idx="110">
                  <c:v>38462</c:v>
                </c:pt>
                <c:pt idx="111">
                  <c:v>38463</c:v>
                </c:pt>
                <c:pt idx="112">
                  <c:v>38464</c:v>
                </c:pt>
                <c:pt idx="113">
                  <c:v>38465</c:v>
                </c:pt>
                <c:pt idx="114">
                  <c:v>38466</c:v>
                </c:pt>
                <c:pt idx="115">
                  <c:v>38467</c:v>
                </c:pt>
                <c:pt idx="116">
                  <c:v>38468</c:v>
                </c:pt>
                <c:pt idx="117">
                  <c:v>38469</c:v>
                </c:pt>
                <c:pt idx="118">
                  <c:v>38470</c:v>
                </c:pt>
                <c:pt idx="119">
                  <c:v>38471</c:v>
                </c:pt>
                <c:pt idx="120">
                  <c:v>38472</c:v>
                </c:pt>
                <c:pt idx="121">
                  <c:v>38473</c:v>
                </c:pt>
                <c:pt idx="122">
                  <c:v>38474</c:v>
                </c:pt>
                <c:pt idx="123">
                  <c:v>38475</c:v>
                </c:pt>
                <c:pt idx="124">
                  <c:v>38476</c:v>
                </c:pt>
                <c:pt idx="125">
                  <c:v>38477</c:v>
                </c:pt>
                <c:pt idx="126">
                  <c:v>38478</c:v>
                </c:pt>
                <c:pt idx="127">
                  <c:v>38479</c:v>
                </c:pt>
                <c:pt idx="128">
                  <c:v>38480</c:v>
                </c:pt>
                <c:pt idx="129">
                  <c:v>38481</c:v>
                </c:pt>
                <c:pt idx="130">
                  <c:v>38482</c:v>
                </c:pt>
                <c:pt idx="131">
                  <c:v>38483</c:v>
                </c:pt>
                <c:pt idx="132">
                  <c:v>38484</c:v>
                </c:pt>
                <c:pt idx="133">
                  <c:v>38485</c:v>
                </c:pt>
                <c:pt idx="134">
                  <c:v>38486</c:v>
                </c:pt>
                <c:pt idx="135">
                  <c:v>38487</c:v>
                </c:pt>
                <c:pt idx="136">
                  <c:v>38488</c:v>
                </c:pt>
                <c:pt idx="137">
                  <c:v>38489</c:v>
                </c:pt>
                <c:pt idx="138">
                  <c:v>38490</c:v>
                </c:pt>
                <c:pt idx="139">
                  <c:v>38491</c:v>
                </c:pt>
                <c:pt idx="140">
                  <c:v>38492</c:v>
                </c:pt>
                <c:pt idx="141">
                  <c:v>38493</c:v>
                </c:pt>
                <c:pt idx="142">
                  <c:v>38494</c:v>
                </c:pt>
                <c:pt idx="143">
                  <c:v>38495</c:v>
                </c:pt>
                <c:pt idx="144">
                  <c:v>38496</c:v>
                </c:pt>
                <c:pt idx="145">
                  <c:v>38497</c:v>
                </c:pt>
                <c:pt idx="146">
                  <c:v>38498</c:v>
                </c:pt>
                <c:pt idx="147">
                  <c:v>38499</c:v>
                </c:pt>
                <c:pt idx="148">
                  <c:v>38500</c:v>
                </c:pt>
                <c:pt idx="149">
                  <c:v>38501</c:v>
                </c:pt>
                <c:pt idx="150">
                  <c:v>38502</c:v>
                </c:pt>
                <c:pt idx="151">
                  <c:v>38503</c:v>
                </c:pt>
                <c:pt idx="152">
                  <c:v>38504</c:v>
                </c:pt>
                <c:pt idx="153">
                  <c:v>38505</c:v>
                </c:pt>
                <c:pt idx="154">
                  <c:v>38506</c:v>
                </c:pt>
                <c:pt idx="155">
                  <c:v>38507</c:v>
                </c:pt>
                <c:pt idx="156">
                  <c:v>38508</c:v>
                </c:pt>
                <c:pt idx="157">
                  <c:v>38509</c:v>
                </c:pt>
                <c:pt idx="158">
                  <c:v>38510</c:v>
                </c:pt>
                <c:pt idx="159">
                  <c:v>38511</c:v>
                </c:pt>
                <c:pt idx="160">
                  <c:v>38512</c:v>
                </c:pt>
                <c:pt idx="161">
                  <c:v>38513</c:v>
                </c:pt>
                <c:pt idx="162">
                  <c:v>38514</c:v>
                </c:pt>
                <c:pt idx="163">
                  <c:v>38515</c:v>
                </c:pt>
                <c:pt idx="164">
                  <c:v>38516</c:v>
                </c:pt>
                <c:pt idx="165">
                  <c:v>38517</c:v>
                </c:pt>
                <c:pt idx="166">
                  <c:v>38518</c:v>
                </c:pt>
                <c:pt idx="167">
                  <c:v>38519</c:v>
                </c:pt>
                <c:pt idx="168">
                  <c:v>38520</c:v>
                </c:pt>
                <c:pt idx="169">
                  <c:v>38521</c:v>
                </c:pt>
                <c:pt idx="170">
                  <c:v>38522</c:v>
                </c:pt>
                <c:pt idx="171">
                  <c:v>38523</c:v>
                </c:pt>
                <c:pt idx="172">
                  <c:v>38524</c:v>
                </c:pt>
                <c:pt idx="173">
                  <c:v>38525</c:v>
                </c:pt>
                <c:pt idx="174">
                  <c:v>38526</c:v>
                </c:pt>
                <c:pt idx="175">
                  <c:v>38527</c:v>
                </c:pt>
                <c:pt idx="176">
                  <c:v>38528</c:v>
                </c:pt>
                <c:pt idx="177">
                  <c:v>38529</c:v>
                </c:pt>
                <c:pt idx="178">
                  <c:v>38530</c:v>
                </c:pt>
                <c:pt idx="179">
                  <c:v>38531</c:v>
                </c:pt>
                <c:pt idx="180">
                  <c:v>38532</c:v>
                </c:pt>
                <c:pt idx="181">
                  <c:v>38533</c:v>
                </c:pt>
                <c:pt idx="182">
                  <c:v>38534</c:v>
                </c:pt>
                <c:pt idx="183">
                  <c:v>38535</c:v>
                </c:pt>
                <c:pt idx="184">
                  <c:v>38536</c:v>
                </c:pt>
                <c:pt idx="185">
                  <c:v>38537</c:v>
                </c:pt>
                <c:pt idx="186">
                  <c:v>38538</c:v>
                </c:pt>
                <c:pt idx="187">
                  <c:v>38539</c:v>
                </c:pt>
                <c:pt idx="188">
                  <c:v>38540</c:v>
                </c:pt>
                <c:pt idx="189">
                  <c:v>38541</c:v>
                </c:pt>
                <c:pt idx="190">
                  <c:v>38542</c:v>
                </c:pt>
                <c:pt idx="191">
                  <c:v>38543</c:v>
                </c:pt>
                <c:pt idx="192">
                  <c:v>38544</c:v>
                </c:pt>
                <c:pt idx="193">
                  <c:v>38545</c:v>
                </c:pt>
                <c:pt idx="194">
                  <c:v>38546</c:v>
                </c:pt>
                <c:pt idx="195">
                  <c:v>38547</c:v>
                </c:pt>
                <c:pt idx="196">
                  <c:v>38548</c:v>
                </c:pt>
                <c:pt idx="197">
                  <c:v>38549</c:v>
                </c:pt>
                <c:pt idx="198">
                  <c:v>38550</c:v>
                </c:pt>
                <c:pt idx="199">
                  <c:v>38551</c:v>
                </c:pt>
                <c:pt idx="200">
                  <c:v>38552</c:v>
                </c:pt>
                <c:pt idx="201">
                  <c:v>38553</c:v>
                </c:pt>
                <c:pt idx="202">
                  <c:v>38554</c:v>
                </c:pt>
                <c:pt idx="203">
                  <c:v>38555</c:v>
                </c:pt>
                <c:pt idx="204">
                  <c:v>38556</c:v>
                </c:pt>
                <c:pt idx="205">
                  <c:v>38557</c:v>
                </c:pt>
                <c:pt idx="206">
                  <c:v>38558</c:v>
                </c:pt>
                <c:pt idx="207">
                  <c:v>38559</c:v>
                </c:pt>
                <c:pt idx="208">
                  <c:v>38560</c:v>
                </c:pt>
                <c:pt idx="209">
                  <c:v>38561</c:v>
                </c:pt>
                <c:pt idx="210">
                  <c:v>38562</c:v>
                </c:pt>
                <c:pt idx="211">
                  <c:v>38563</c:v>
                </c:pt>
                <c:pt idx="212">
                  <c:v>38564</c:v>
                </c:pt>
                <c:pt idx="213">
                  <c:v>38565</c:v>
                </c:pt>
                <c:pt idx="214">
                  <c:v>38566</c:v>
                </c:pt>
                <c:pt idx="215">
                  <c:v>38567</c:v>
                </c:pt>
                <c:pt idx="216">
                  <c:v>38568</c:v>
                </c:pt>
                <c:pt idx="217">
                  <c:v>38569</c:v>
                </c:pt>
                <c:pt idx="218">
                  <c:v>38570</c:v>
                </c:pt>
                <c:pt idx="219">
                  <c:v>38571</c:v>
                </c:pt>
                <c:pt idx="220">
                  <c:v>38572</c:v>
                </c:pt>
                <c:pt idx="221">
                  <c:v>38573</c:v>
                </c:pt>
                <c:pt idx="222">
                  <c:v>38574</c:v>
                </c:pt>
                <c:pt idx="223">
                  <c:v>38575</c:v>
                </c:pt>
                <c:pt idx="224">
                  <c:v>38576</c:v>
                </c:pt>
                <c:pt idx="225">
                  <c:v>38577</c:v>
                </c:pt>
                <c:pt idx="226">
                  <c:v>38578</c:v>
                </c:pt>
                <c:pt idx="227">
                  <c:v>38579</c:v>
                </c:pt>
                <c:pt idx="228">
                  <c:v>38580</c:v>
                </c:pt>
                <c:pt idx="229">
                  <c:v>38581</c:v>
                </c:pt>
                <c:pt idx="230">
                  <c:v>38582</c:v>
                </c:pt>
                <c:pt idx="231">
                  <c:v>38583</c:v>
                </c:pt>
                <c:pt idx="232">
                  <c:v>38584</c:v>
                </c:pt>
                <c:pt idx="233">
                  <c:v>38585</c:v>
                </c:pt>
                <c:pt idx="234">
                  <c:v>38586</c:v>
                </c:pt>
                <c:pt idx="235">
                  <c:v>38587</c:v>
                </c:pt>
                <c:pt idx="236">
                  <c:v>38588</c:v>
                </c:pt>
                <c:pt idx="237">
                  <c:v>38589</c:v>
                </c:pt>
                <c:pt idx="238">
                  <c:v>38590</c:v>
                </c:pt>
                <c:pt idx="239">
                  <c:v>38591</c:v>
                </c:pt>
                <c:pt idx="240">
                  <c:v>38592</c:v>
                </c:pt>
                <c:pt idx="241">
                  <c:v>38593</c:v>
                </c:pt>
                <c:pt idx="242">
                  <c:v>38594</c:v>
                </c:pt>
                <c:pt idx="243">
                  <c:v>38595</c:v>
                </c:pt>
                <c:pt idx="244">
                  <c:v>38596</c:v>
                </c:pt>
                <c:pt idx="245">
                  <c:v>38597</c:v>
                </c:pt>
                <c:pt idx="246">
                  <c:v>38598</c:v>
                </c:pt>
                <c:pt idx="247">
                  <c:v>38599</c:v>
                </c:pt>
                <c:pt idx="248">
                  <c:v>38600</c:v>
                </c:pt>
                <c:pt idx="249">
                  <c:v>38601</c:v>
                </c:pt>
                <c:pt idx="250">
                  <c:v>38602</c:v>
                </c:pt>
                <c:pt idx="251">
                  <c:v>38603</c:v>
                </c:pt>
                <c:pt idx="252">
                  <c:v>38604</c:v>
                </c:pt>
                <c:pt idx="253">
                  <c:v>38605</c:v>
                </c:pt>
                <c:pt idx="254">
                  <c:v>38606</c:v>
                </c:pt>
                <c:pt idx="255">
                  <c:v>38607</c:v>
                </c:pt>
                <c:pt idx="256">
                  <c:v>38608</c:v>
                </c:pt>
                <c:pt idx="257">
                  <c:v>38609</c:v>
                </c:pt>
                <c:pt idx="258">
                  <c:v>38610</c:v>
                </c:pt>
                <c:pt idx="259">
                  <c:v>38611</c:v>
                </c:pt>
                <c:pt idx="260">
                  <c:v>38612</c:v>
                </c:pt>
                <c:pt idx="261">
                  <c:v>38613</c:v>
                </c:pt>
                <c:pt idx="262">
                  <c:v>38614</c:v>
                </c:pt>
                <c:pt idx="263">
                  <c:v>38615</c:v>
                </c:pt>
                <c:pt idx="264">
                  <c:v>38616</c:v>
                </c:pt>
                <c:pt idx="265">
                  <c:v>38617</c:v>
                </c:pt>
                <c:pt idx="266">
                  <c:v>38618</c:v>
                </c:pt>
                <c:pt idx="267">
                  <c:v>38619</c:v>
                </c:pt>
                <c:pt idx="268">
                  <c:v>38620</c:v>
                </c:pt>
                <c:pt idx="269">
                  <c:v>38621</c:v>
                </c:pt>
                <c:pt idx="270">
                  <c:v>38622</c:v>
                </c:pt>
                <c:pt idx="271">
                  <c:v>38623</c:v>
                </c:pt>
                <c:pt idx="272">
                  <c:v>38624</c:v>
                </c:pt>
                <c:pt idx="273">
                  <c:v>38625</c:v>
                </c:pt>
                <c:pt idx="274">
                  <c:v>38626</c:v>
                </c:pt>
                <c:pt idx="275">
                  <c:v>38627</c:v>
                </c:pt>
                <c:pt idx="276">
                  <c:v>38628</c:v>
                </c:pt>
                <c:pt idx="277">
                  <c:v>38629</c:v>
                </c:pt>
                <c:pt idx="278">
                  <c:v>38630</c:v>
                </c:pt>
                <c:pt idx="279">
                  <c:v>38631</c:v>
                </c:pt>
                <c:pt idx="280">
                  <c:v>38632</c:v>
                </c:pt>
                <c:pt idx="281">
                  <c:v>38633</c:v>
                </c:pt>
                <c:pt idx="282">
                  <c:v>38634</c:v>
                </c:pt>
                <c:pt idx="283">
                  <c:v>38635</c:v>
                </c:pt>
                <c:pt idx="284">
                  <c:v>38636</c:v>
                </c:pt>
                <c:pt idx="285">
                  <c:v>38637</c:v>
                </c:pt>
                <c:pt idx="286">
                  <c:v>38638</c:v>
                </c:pt>
                <c:pt idx="287">
                  <c:v>38639</c:v>
                </c:pt>
                <c:pt idx="288">
                  <c:v>38640</c:v>
                </c:pt>
                <c:pt idx="289">
                  <c:v>38641</c:v>
                </c:pt>
                <c:pt idx="290">
                  <c:v>38642</c:v>
                </c:pt>
                <c:pt idx="291">
                  <c:v>38643</c:v>
                </c:pt>
                <c:pt idx="292">
                  <c:v>38644</c:v>
                </c:pt>
                <c:pt idx="293">
                  <c:v>38645</c:v>
                </c:pt>
                <c:pt idx="294">
                  <c:v>38646</c:v>
                </c:pt>
                <c:pt idx="295">
                  <c:v>38647</c:v>
                </c:pt>
                <c:pt idx="296">
                  <c:v>38648</c:v>
                </c:pt>
                <c:pt idx="297">
                  <c:v>38649</c:v>
                </c:pt>
                <c:pt idx="298">
                  <c:v>38650</c:v>
                </c:pt>
                <c:pt idx="299">
                  <c:v>38651</c:v>
                </c:pt>
                <c:pt idx="300">
                  <c:v>38652</c:v>
                </c:pt>
                <c:pt idx="301">
                  <c:v>38653</c:v>
                </c:pt>
                <c:pt idx="302">
                  <c:v>38654</c:v>
                </c:pt>
                <c:pt idx="303">
                  <c:v>38655</c:v>
                </c:pt>
                <c:pt idx="304">
                  <c:v>38656</c:v>
                </c:pt>
                <c:pt idx="305">
                  <c:v>38657</c:v>
                </c:pt>
                <c:pt idx="306">
                  <c:v>38658</c:v>
                </c:pt>
                <c:pt idx="307">
                  <c:v>38659</c:v>
                </c:pt>
                <c:pt idx="308">
                  <c:v>38660</c:v>
                </c:pt>
                <c:pt idx="309">
                  <c:v>38661</c:v>
                </c:pt>
                <c:pt idx="310">
                  <c:v>38662</c:v>
                </c:pt>
                <c:pt idx="311">
                  <c:v>38663</c:v>
                </c:pt>
                <c:pt idx="312">
                  <c:v>38664</c:v>
                </c:pt>
                <c:pt idx="313">
                  <c:v>38665</c:v>
                </c:pt>
                <c:pt idx="314">
                  <c:v>38666</c:v>
                </c:pt>
                <c:pt idx="315">
                  <c:v>38667</c:v>
                </c:pt>
                <c:pt idx="316">
                  <c:v>38668</c:v>
                </c:pt>
                <c:pt idx="317">
                  <c:v>38669</c:v>
                </c:pt>
                <c:pt idx="318">
                  <c:v>38670</c:v>
                </c:pt>
                <c:pt idx="319">
                  <c:v>38671</c:v>
                </c:pt>
                <c:pt idx="320">
                  <c:v>38672</c:v>
                </c:pt>
                <c:pt idx="321">
                  <c:v>38673</c:v>
                </c:pt>
                <c:pt idx="322">
                  <c:v>38674</c:v>
                </c:pt>
                <c:pt idx="323">
                  <c:v>38675</c:v>
                </c:pt>
                <c:pt idx="324">
                  <c:v>38676</c:v>
                </c:pt>
                <c:pt idx="325">
                  <c:v>38677</c:v>
                </c:pt>
                <c:pt idx="326">
                  <c:v>38678</c:v>
                </c:pt>
                <c:pt idx="327">
                  <c:v>38679</c:v>
                </c:pt>
                <c:pt idx="328">
                  <c:v>38680</c:v>
                </c:pt>
                <c:pt idx="329">
                  <c:v>38681</c:v>
                </c:pt>
                <c:pt idx="330">
                  <c:v>38682</c:v>
                </c:pt>
                <c:pt idx="331">
                  <c:v>38683</c:v>
                </c:pt>
                <c:pt idx="332">
                  <c:v>38684</c:v>
                </c:pt>
                <c:pt idx="333">
                  <c:v>38685</c:v>
                </c:pt>
                <c:pt idx="334">
                  <c:v>38686</c:v>
                </c:pt>
                <c:pt idx="335">
                  <c:v>38687</c:v>
                </c:pt>
                <c:pt idx="336">
                  <c:v>38688</c:v>
                </c:pt>
                <c:pt idx="337">
                  <c:v>38689</c:v>
                </c:pt>
                <c:pt idx="338">
                  <c:v>38690</c:v>
                </c:pt>
                <c:pt idx="339">
                  <c:v>38691</c:v>
                </c:pt>
                <c:pt idx="340">
                  <c:v>38692</c:v>
                </c:pt>
                <c:pt idx="341">
                  <c:v>38693</c:v>
                </c:pt>
                <c:pt idx="342">
                  <c:v>38694</c:v>
                </c:pt>
                <c:pt idx="343">
                  <c:v>38695</c:v>
                </c:pt>
                <c:pt idx="344">
                  <c:v>38696</c:v>
                </c:pt>
                <c:pt idx="345">
                  <c:v>38697</c:v>
                </c:pt>
                <c:pt idx="346">
                  <c:v>38698</c:v>
                </c:pt>
                <c:pt idx="347">
                  <c:v>38699</c:v>
                </c:pt>
                <c:pt idx="348">
                  <c:v>38700</c:v>
                </c:pt>
                <c:pt idx="349">
                  <c:v>38701</c:v>
                </c:pt>
                <c:pt idx="350">
                  <c:v>38702</c:v>
                </c:pt>
                <c:pt idx="351">
                  <c:v>38703</c:v>
                </c:pt>
                <c:pt idx="352">
                  <c:v>38704</c:v>
                </c:pt>
                <c:pt idx="353">
                  <c:v>38705</c:v>
                </c:pt>
                <c:pt idx="354">
                  <c:v>38706</c:v>
                </c:pt>
                <c:pt idx="355">
                  <c:v>38707</c:v>
                </c:pt>
                <c:pt idx="356">
                  <c:v>38708</c:v>
                </c:pt>
                <c:pt idx="357">
                  <c:v>38709</c:v>
                </c:pt>
                <c:pt idx="358">
                  <c:v>38710</c:v>
                </c:pt>
                <c:pt idx="359">
                  <c:v>38711</c:v>
                </c:pt>
                <c:pt idx="360">
                  <c:v>38712</c:v>
                </c:pt>
                <c:pt idx="361">
                  <c:v>38713</c:v>
                </c:pt>
                <c:pt idx="362">
                  <c:v>38714</c:v>
                </c:pt>
                <c:pt idx="363">
                  <c:v>38715</c:v>
                </c:pt>
                <c:pt idx="364">
                  <c:v>38716</c:v>
                </c:pt>
                <c:pt idx="365">
                  <c:v>38717</c:v>
                </c:pt>
                <c:pt idx="366">
                  <c:v>38718</c:v>
                </c:pt>
                <c:pt idx="367">
                  <c:v>38719</c:v>
                </c:pt>
                <c:pt idx="368">
                  <c:v>38720</c:v>
                </c:pt>
                <c:pt idx="369">
                  <c:v>38721</c:v>
                </c:pt>
                <c:pt idx="370">
                  <c:v>38722</c:v>
                </c:pt>
                <c:pt idx="371">
                  <c:v>38723</c:v>
                </c:pt>
                <c:pt idx="372">
                  <c:v>38724</c:v>
                </c:pt>
                <c:pt idx="373">
                  <c:v>38725</c:v>
                </c:pt>
                <c:pt idx="374">
                  <c:v>38726</c:v>
                </c:pt>
                <c:pt idx="375">
                  <c:v>38727</c:v>
                </c:pt>
                <c:pt idx="376">
                  <c:v>38728</c:v>
                </c:pt>
                <c:pt idx="377">
                  <c:v>38729</c:v>
                </c:pt>
                <c:pt idx="378">
                  <c:v>38730</c:v>
                </c:pt>
                <c:pt idx="379">
                  <c:v>38731</c:v>
                </c:pt>
                <c:pt idx="380">
                  <c:v>38732</c:v>
                </c:pt>
                <c:pt idx="381">
                  <c:v>38733</c:v>
                </c:pt>
                <c:pt idx="382">
                  <c:v>38734</c:v>
                </c:pt>
                <c:pt idx="383">
                  <c:v>38735</c:v>
                </c:pt>
                <c:pt idx="384">
                  <c:v>38736</c:v>
                </c:pt>
                <c:pt idx="385">
                  <c:v>38737</c:v>
                </c:pt>
                <c:pt idx="386">
                  <c:v>38738</c:v>
                </c:pt>
                <c:pt idx="387">
                  <c:v>38739</c:v>
                </c:pt>
                <c:pt idx="388">
                  <c:v>38740</c:v>
                </c:pt>
                <c:pt idx="389">
                  <c:v>38741</c:v>
                </c:pt>
                <c:pt idx="390">
                  <c:v>38742</c:v>
                </c:pt>
                <c:pt idx="391">
                  <c:v>38743</c:v>
                </c:pt>
                <c:pt idx="392">
                  <c:v>38744</c:v>
                </c:pt>
                <c:pt idx="393">
                  <c:v>38745</c:v>
                </c:pt>
                <c:pt idx="394">
                  <c:v>38746</c:v>
                </c:pt>
                <c:pt idx="395">
                  <c:v>38747</c:v>
                </c:pt>
                <c:pt idx="396">
                  <c:v>38748</c:v>
                </c:pt>
                <c:pt idx="397">
                  <c:v>38749</c:v>
                </c:pt>
                <c:pt idx="398">
                  <c:v>38750</c:v>
                </c:pt>
                <c:pt idx="399">
                  <c:v>38751</c:v>
                </c:pt>
                <c:pt idx="400">
                  <c:v>38752</c:v>
                </c:pt>
                <c:pt idx="401">
                  <c:v>38753</c:v>
                </c:pt>
                <c:pt idx="402">
                  <c:v>38754</c:v>
                </c:pt>
                <c:pt idx="403">
                  <c:v>38755</c:v>
                </c:pt>
                <c:pt idx="404">
                  <c:v>38756</c:v>
                </c:pt>
                <c:pt idx="405">
                  <c:v>38757</c:v>
                </c:pt>
                <c:pt idx="406">
                  <c:v>38758</c:v>
                </c:pt>
                <c:pt idx="407">
                  <c:v>38759</c:v>
                </c:pt>
                <c:pt idx="408">
                  <c:v>38760</c:v>
                </c:pt>
                <c:pt idx="409">
                  <c:v>38761</c:v>
                </c:pt>
                <c:pt idx="410">
                  <c:v>38762</c:v>
                </c:pt>
                <c:pt idx="411">
                  <c:v>38763</c:v>
                </c:pt>
                <c:pt idx="412">
                  <c:v>38764</c:v>
                </c:pt>
                <c:pt idx="413">
                  <c:v>38765</c:v>
                </c:pt>
                <c:pt idx="414">
                  <c:v>38766</c:v>
                </c:pt>
                <c:pt idx="415">
                  <c:v>38767</c:v>
                </c:pt>
                <c:pt idx="416">
                  <c:v>38768</c:v>
                </c:pt>
                <c:pt idx="417">
                  <c:v>38769</c:v>
                </c:pt>
                <c:pt idx="418">
                  <c:v>38770</c:v>
                </c:pt>
                <c:pt idx="419">
                  <c:v>38771</c:v>
                </c:pt>
                <c:pt idx="420">
                  <c:v>38772</c:v>
                </c:pt>
                <c:pt idx="421">
                  <c:v>38773</c:v>
                </c:pt>
                <c:pt idx="422">
                  <c:v>38774</c:v>
                </c:pt>
                <c:pt idx="423">
                  <c:v>38775</c:v>
                </c:pt>
                <c:pt idx="424">
                  <c:v>38776</c:v>
                </c:pt>
                <c:pt idx="425">
                  <c:v>38777</c:v>
                </c:pt>
                <c:pt idx="426">
                  <c:v>38778</c:v>
                </c:pt>
                <c:pt idx="427">
                  <c:v>38779</c:v>
                </c:pt>
                <c:pt idx="428">
                  <c:v>38780</c:v>
                </c:pt>
                <c:pt idx="429">
                  <c:v>38781</c:v>
                </c:pt>
                <c:pt idx="430">
                  <c:v>38782</c:v>
                </c:pt>
                <c:pt idx="431">
                  <c:v>38783</c:v>
                </c:pt>
                <c:pt idx="432">
                  <c:v>38784</c:v>
                </c:pt>
                <c:pt idx="433">
                  <c:v>38785</c:v>
                </c:pt>
                <c:pt idx="434">
                  <c:v>38786</c:v>
                </c:pt>
                <c:pt idx="435">
                  <c:v>38787</c:v>
                </c:pt>
                <c:pt idx="436">
                  <c:v>38788</c:v>
                </c:pt>
                <c:pt idx="437">
                  <c:v>38789</c:v>
                </c:pt>
                <c:pt idx="438">
                  <c:v>38790</c:v>
                </c:pt>
                <c:pt idx="439">
                  <c:v>38791</c:v>
                </c:pt>
                <c:pt idx="440">
                  <c:v>38792</c:v>
                </c:pt>
                <c:pt idx="441">
                  <c:v>38793</c:v>
                </c:pt>
                <c:pt idx="442">
                  <c:v>38794</c:v>
                </c:pt>
                <c:pt idx="443">
                  <c:v>38795</c:v>
                </c:pt>
                <c:pt idx="444">
                  <c:v>38796</c:v>
                </c:pt>
                <c:pt idx="445">
                  <c:v>38797</c:v>
                </c:pt>
                <c:pt idx="446">
                  <c:v>38798</c:v>
                </c:pt>
                <c:pt idx="447">
                  <c:v>38799</c:v>
                </c:pt>
                <c:pt idx="448">
                  <c:v>38800</c:v>
                </c:pt>
                <c:pt idx="449">
                  <c:v>38801</c:v>
                </c:pt>
                <c:pt idx="450">
                  <c:v>38802</c:v>
                </c:pt>
                <c:pt idx="451">
                  <c:v>38803</c:v>
                </c:pt>
                <c:pt idx="452">
                  <c:v>38804</c:v>
                </c:pt>
                <c:pt idx="453">
                  <c:v>38805</c:v>
                </c:pt>
                <c:pt idx="454">
                  <c:v>38806</c:v>
                </c:pt>
                <c:pt idx="455">
                  <c:v>38807</c:v>
                </c:pt>
                <c:pt idx="456">
                  <c:v>38808</c:v>
                </c:pt>
                <c:pt idx="457">
                  <c:v>38809</c:v>
                </c:pt>
                <c:pt idx="458">
                  <c:v>38810</c:v>
                </c:pt>
                <c:pt idx="459">
                  <c:v>38811</c:v>
                </c:pt>
                <c:pt idx="460">
                  <c:v>38812</c:v>
                </c:pt>
                <c:pt idx="461">
                  <c:v>38813</c:v>
                </c:pt>
                <c:pt idx="462">
                  <c:v>38814</c:v>
                </c:pt>
                <c:pt idx="463">
                  <c:v>38815</c:v>
                </c:pt>
                <c:pt idx="464">
                  <c:v>38816</c:v>
                </c:pt>
                <c:pt idx="465">
                  <c:v>38817</c:v>
                </c:pt>
                <c:pt idx="466">
                  <c:v>38818</c:v>
                </c:pt>
                <c:pt idx="467">
                  <c:v>38819</c:v>
                </c:pt>
                <c:pt idx="468">
                  <c:v>38820</c:v>
                </c:pt>
                <c:pt idx="469">
                  <c:v>38821</c:v>
                </c:pt>
                <c:pt idx="470">
                  <c:v>38822</c:v>
                </c:pt>
                <c:pt idx="471">
                  <c:v>38823</c:v>
                </c:pt>
                <c:pt idx="472">
                  <c:v>38824</c:v>
                </c:pt>
                <c:pt idx="473">
                  <c:v>38825</c:v>
                </c:pt>
                <c:pt idx="474">
                  <c:v>38826</c:v>
                </c:pt>
                <c:pt idx="475">
                  <c:v>38827</c:v>
                </c:pt>
                <c:pt idx="476">
                  <c:v>38828</c:v>
                </c:pt>
                <c:pt idx="477">
                  <c:v>38829</c:v>
                </c:pt>
                <c:pt idx="478">
                  <c:v>38830</c:v>
                </c:pt>
                <c:pt idx="479">
                  <c:v>38831</c:v>
                </c:pt>
                <c:pt idx="480">
                  <c:v>38832</c:v>
                </c:pt>
                <c:pt idx="481">
                  <c:v>38833</c:v>
                </c:pt>
                <c:pt idx="482">
                  <c:v>38834</c:v>
                </c:pt>
                <c:pt idx="483">
                  <c:v>38835</c:v>
                </c:pt>
                <c:pt idx="484">
                  <c:v>38836</c:v>
                </c:pt>
                <c:pt idx="485">
                  <c:v>38837</c:v>
                </c:pt>
                <c:pt idx="486">
                  <c:v>38838</c:v>
                </c:pt>
                <c:pt idx="487">
                  <c:v>38839</c:v>
                </c:pt>
                <c:pt idx="488">
                  <c:v>38840</c:v>
                </c:pt>
                <c:pt idx="489">
                  <c:v>38841</c:v>
                </c:pt>
                <c:pt idx="490">
                  <c:v>38842</c:v>
                </c:pt>
                <c:pt idx="491">
                  <c:v>38843</c:v>
                </c:pt>
                <c:pt idx="492">
                  <c:v>38844</c:v>
                </c:pt>
                <c:pt idx="493">
                  <c:v>38845</c:v>
                </c:pt>
                <c:pt idx="494">
                  <c:v>38846</c:v>
                </c:pt>
                <c:pt idx="495">
                  <c:v>38847</c:v>
                </c:pt>
                <c:pt idx="496">
                  <c:v>38848</c:v>
                </c:pt>
                <c:pt idx="497">
                  <c:v>38849</c:v>
                </c:pt>
                <c:pt idx="498">
                  <c:v>38850</c:v>
                </c:pt>
                <c:pt idx="499">
                  <c:v>38851</c:v>
                </c:pt>
                <c:pt idx="500">
                  <c:v>38852</c:v>
                </c:pt>
                <c:pt idx="501">
                  <c:v>38853</c:v>
                </c:pt>
                <c:pt idx="502">
                  <c:v>38854</c:v>
                </c:pt>
                <c:pt idx="503">
                  <c:v>38855</c:v>
                </c:pt>
                <c:pt idx="504">
                  <c:v>38856</c:v>
                </c:pt>
                <c:pt idx="505">
                  <c:v>38857</c:v>
                </c:pt>
                <c:pt idx="506">
                  <c:v>38858</c:v>
                </c:pt>
                <c:pt idx="507">
                  <c:v>38859</c:v>
                </c:pt>
                <c:pt idx="508">
                  <c:v>38860</c:v>
                </c:pt>
                <c:pt idx="509">
                  <c:v>38861</c:v>
                </c:pt>
                <c:pt idx="510">
                  <c:v>38862</c:v>
                </c:pt>
                <c:pt idx="511">
                  <c:v>38863</c:v>
                </c:pt>
                <c:pt idx="512">
                  <c:v>38864</c:v>
                </c:pt>
                <c:pt idx="513">
                  <c:v>38865</c:v>
                </c:pt>
                <c:pt idx="514">
                  <c:v>38866</c:v>
                </c:pt>
                <c:pt idx="515">
                  <c:v>38867</c:v>
                </c:pt>
                <c:pt idx="516">
                  <c:v>38868</c:v>
                </c:pt>
                <c:pt idx="517">
                  <c:v>38869</c:v>
                </c:pt>
                <c:pt idx="518">
                  <c:v>38870</c:v>
                </c:pt>
                <c:pt idx="519">
                  <c:v>38871</c:v>
                </c:pt>
                <c:pt idx="520">
                  <c:v>38872</c:v>
                </c:pt>
                <c:pt idx="521">
                  <c:v>38873</c:v>
                </c:pt>
                <c:pt idx="522">
                  <c:v>38874</c:v>
                </c:pt>
                <c:pt idx="523">
                  <c:v>38875</c:v>
                </c:pt>
                <c:pt idx="524">
                  <c:v>38876</c:v>
                </c:pt>
                <c:pt idx="525">
                  <c:v>38877</c:v>
                </c:pt>
                <c:pt idx="526">
                  <c:v>38878</c:v>
                </c:pt>
                <c:pt idx="527">
                  <c:v>38879</c:v>
                </c:pt>
                <c:pt idx="528">
                  <c:v>38880</c:v>
                </c:pt>
                <c:pt idx="529">
                  <c:v>38881</c:v>
                </c:pt>
                <c:pt idx="530">
                  <c:v>38882</c:v>
                </c:pt>
                <c:pt idx="531">
                  <c:v>38883</c:v>
                </c:pt>
                <c:pt idx="532">
                  <c:v>38884</c:v>
                </c:pt>
                <c:pt idx="533">
                  <c:v>38885</c:v>
                </c:pt>
                <c:pt idx="534">
                  <c:v>38886</c:v>
                </c:pt>
                <c:pt idx="535">
                  <c:v>38887</c:v>
                </c:pt>
                <c:pt idx="536">
                  <c:v>38888</c:v>
                </c:pt>
                <c:pt idx="537">
                  <c:v>38889</c:v>
                </c:pt>
                <c:pt idx="538">
                  <c:v>38890</c:v>
                </c:pt>
                <c:pt idx="539">
                  <c:v>38891</c:v>
                </c:pt>
                <c:pt idx="540">
                  <c:v>38892</c:v>
                </c:pt>
                <c:pt idx="541">
                  <c:v>38893</c:v>
                </c:pt>
                <c:pt idx="542">
                  <c:v>38894</c:v>
                </c:pt>
                <c:pt idx="543">
                  <c:v>38895</c:v>
                </c:pt>
                <c:pt idx="544">
                  <c:v>38896</c:v>
                </c:pt>
                <c:pt idx="545">
                  <c:v>38897</c:v>
                </c:pt>
                <c:pt idx="546">
                  <c:v>38898</c:v>
                </c:pt>
                <c:pt idx="547">
                  <c:v>38899</c:v>
                </c:pt>
                <c:pt idx="548">
                  <c:v>38900</c:v>
                </c:pt>
                <c:pt idx="549">
                  <c:v>38901</c:v>
                </c:pt>
                <c:pt idx="550">
                  <c:v>38902</c:v>
                </c:pt>
                <c:pt idx="551">
                  <c:v>38903</c:v>
                </c:pt>
                <c:pt idx="552">
                  <c:v>38904</c:v>
                </c:pt>
                <c:pt idx="553">
                  <c:v>38905</c:v>
                </c:pt>
                <c:pt idx="554">
                  <c:v>38906</c:v>
                </c:pt>
                <c:pt idx="555">
                  <c:v>38907</c:v>
                </c:pt>
                <c:pt idx="556">
                  <c:v>38908</c:v>
                </c:pt>
                <c:pt idx="557">
                  <c:v>38909</c:v>
                </c:pt>
                <c:pt idx="558">
                  <c:v>38910</c:v>
                </c:pt>
                <c:pt idx="559">
                  <c:v>38911</c:v>
                </c:pt>
                <c:pt idx="560">
                  <c:v>38912</c:v>
                </c:pt>
                <c:pt idx="561">
                  <c:v>38913</c:v>
                </c:pt>
                <c:pt idx="562">
                  <c:v>38914</c:v>
                </c:pt>
                <c:pt idx="563">
                  <c:v>38915</c:v>
                </c:pt>
                <c:pt idx="564">
                  <c:v>38916</c:v>
                </c:pt>
                <c:pt idx="565">
                  <c:v>38917</c:v>
                </c:pt>
                <c:pt idx="566">
                  <c:v>38918</c:v>
                </c:pt>
                <c:pt idx="567">
                  <c:v>38919</c:v>
                </c:pt>
                <c:pt idx="568">
                  <c:v>38920</c:v>
                </c:pt>
                <c:pt idx="569">
                  <c:v>38921</c:v>
                </c:pt>
                <c:pt idx="570">
                  <c:v>38922</c:v>
                </c:pt>
                <c:pt idx="571">
                  <c:v>38923</c:v>
                </c:pt>
                <c:pt idx="572">
                  <c:v>38924</c:v>
                </c:pt>
                <c:pt idx="573">
                  <c:v>38925</c:v>
                </c:pt>
                <c:pt idx="574">
                  <c:v>38926</c:v>
                </c:pt>
                <c:pt idx="575">
                  <c:v>38927</c:v>
                </c:pt>
                <c:pt idx="576">
                  <c:v>38928</c:v>
                </c:pt>
                <c:pt idx="577">
                  <c:v>38929</c:v>
                </c:pt>
                <c:pt idx="578">
                  <c:v>38930</c:v>
                </c:pt>
                <c:pt idx="579">
                  <c:v>38931</c:v>
                </c:pt>
                <c:pt idx="580">
                  <c:v>38932</c:v>
                </c:pt>
                <c:pt idx="581">
                  <c:v>38933</c:v>
                </c:pt>
                <c:pt idx="582">
                  <c:v>38934</c:v>
                </c:pt>
                <c:pt idx="583">
                  <c:v>38935</c:v>
                </c:pt>
                <c:pt idx="584">
                  <c:v>38936</c:v>
                </c:pt>
                <c:pt idx="585">
                  <c:v>38937</c:v>
                </c:pt>
                <c:pt idx="586">
                  <c:v>38938</c:v>
                </c:pt>
                <c:pt idx="587">
                  <c:v>38939</c:v>
                </c:pt>
                <c:pt idx="588">
                  <c:v>38940</c:v>
                </c:pt>
                <c:pt idx="589">
                  <c:v>38941</c:v>
                </c:pt>
                <c:pt idx="590">
                  <c:v>38942</c:v>
                </c:pt>
                <c:pt idx="591">
                  <c:v>38943</c:v>
                </c:pt>
                <c:pt idx="592">
                  <c:v>38944</c:v>
                </c:pt>
                <c:pt idx="593">
                  <c:v>38945</c:v>
                </c:pt>
                <c:pt idx="594">
                  <c:v>38946</c:v>
                </c:pt>
                <c:pt idx="595">
                  <c:v>38947</c:v>
                </c:pt>
                <c:pt idx="596">
                  <c:v>38948</c:v>
                </c:pt>
                <c:pt idx="597">
                  <c:v>38949</c:v>
                </c:pt>
                <c:pt idx="598">
                  <c:v>38950</c:v>
                </c:pt>
                <c:pt idx="599">
                  <c:v>38951</c:v>
                </c:pt>
                <c:pt idx="600">
                  <c:v>38952</c:v>
                </c:pt>
                <c:pt idx="601">
                  <c:v>38953</c:v>
                </c:pt>
                <c:pt idx="602">
                  <c:v>38954</c:v>
                </c:pt>
                <c:pt idx="603">
                  <c:v>38955</c:v>
                </c:pt>
                <c:pt idx="604">
                  <c:v>38956</c:v>
                </c:pt>
                <c:pt idx="605">
                  <c:v>38957</c:v>
                </c:pt>
                <c:pt idx="606">
                  <c:v>38958</c:v>
                </c:pt>
                <c:pt idx="607">
                  <c:v>38959</c:v>
                </c:pt>
                <c:pt idx="608">
                  <c:v>38960</c:v>
                </c:pt>
                <c:pt idx="609">
                  <c:v>38961</c:v>
                </c:pt>
                <c:pt idx="610">
                  <c:v>38962</c:v>
                </c:pt>
                <c:pt idx="611">
                  <c:v>38963</c:v>
                </c:pt>
                <c:pt idx="612">
                  <c:v>38964</c:v>
                </c:pt>
                <c:pt idx="613">
                  <c:v>38965</c:v>
                </c:pt>
                <c:pt idx="614">
                  <c:v>38966</c:v>
                </c:pt>
                <c:pt idx="615">
                  <c:v>38967</c:v>
                </c:pt>
                <c:pt idx="616">
                  <c:v>38968</c:v>
                </c:pt>
                <c:pt idx="617">
                  <c:v>38969</c:v>
                </c:pt>
                <c:pt idx="618">
                  <c:v>38970</c:v>
                </c:pt>
                <c:pt idx="619">
                  <c:v>38971</c:v>
                </c:pt>
                <c:pt idx="620">
                  <c:v>38972</c:v>
                </c:pt>
                <c:pt idx="621">
                  <c:v>38973</c:v>
                </c:pt>
                <c:pt idx="622">
                  <c:v>38974</c:v>
                </c:pt>
                <c:pt idx="623">
                  <c:v>38975</c:v>
                </c:pt>
                <c:pt idx="624">
                  <c:v>38976</c:v>
                </c:pt>
                <c:pt idx="625">
                  <c:v>38977</c:v>
                </c:pt>
                <c:pt idx="626">
                  <c:v>38978</c:v>
                </c:pt>
                <c:pt idx="627">
                  <c:v>38979</c:v>
                </c:pt>
                <c:pt idx="628">
                  <c:v>38980</c:v>
                </c:pt>
                <c:pt idx="629">
                  <c:v>38981</c:v>
                </c:pt>
                <c:pt idx="630">
                  <c:v>38982</c:v>
                </c:pt>
                <c:pt idx="631">
                  <c:v>38983</c:v>
                </c:pt>
                <c:pt idx="632">
                  <c:v>38984</c:v>
                </c:pt>
                <c:pt idx="633">
                  <c:v>38985</c:v>
                </c:pt>
                <c:pt idx="634">
                  <c:v>38986</c:v>
                </c:pt>
                <c:pt idx="635">
                  <c:v>38987</c:v>
                </c:pt>
                <c:pt idx="636">
                  <c:v>38988</c:v>
                </c:pt>
                <c:pt idx="637">
                  <c:v>38989</c:v>
                </c:pt>
                <c:pt idx="638">
                  <c:v>38990</c:v>
                </c:pt>
                <c:pt idx="639">
                  <c:v>38991</c:v>
                </c:pt>
                <c:pt idx="640">
                  <c:v>38992</c:v>
                </c:pt>
                <c:pt idx="641">
                  <c:v>38993</c:v>
                </c:pt>
                <c:pt idx="642">
                  <c:v>38994</c:v>
                </c:pt>
                <c:pt idx="643">
                  <c:v>38995</c:v>
                </c:pt>
                <c:pt idx="644">
                  <c:v>38996</c:v>
                </c:pt>
                <c:pt idx="645">
                  <c:v>38997</c:v>
                </c:pt>
                <c:pt idx="646">
                  <c:v>38998</c:v>
                </c:pt>
                <c:pt idx="647">
                  <c:v>38999</c:v>
                </c:pt>
                <c:pt idx="648">
                  <c:v>39000</c:v>
                </c:pt>
                <c:pt idx="649">
                  <c:v>39001</c:v>
                </c:pt>
                <c:pt idx="650">
                  <c:v>39002</c:v>
                </c:pt>
                <c:pt idx="651">
                  <c:v>39003</c:v>
                </c:pt>
                <c:pt idx="652">
                  <c:v>39004</c:v>
                </c:pt>
                <c:pt idx="653">
                  <c:v>39005</c:v>
                </c:pt>
                <c:pt idx="654">
                  <c:v>39006</c:v>
                </c:pt>
                <c:pt idx="655">
                  <c:v>39007</c:v>
                </c:pt>
                <c:pt idx="656">
                  <c:v>39008</c:v>
                </c:pt>
                <c:pt idx="657">
                  <c:v>39009</c:v>
                </c:pt>
                <c:pt idx="658">
                  <c:v>39010</c:v>
                </c:pt>
                <c:pt idx="659">
                  <c:v>39011</c:v>
                </c:pt>
                <c:pt idx="660">
                  <c:v>39012</c:v>
                </c:pt>
                <c:pt idx="661">
                  <c:v>39013</c:v>
                </c:pt>
                <c:pt idx="662">
                  <c:v>39014</c:v>
                </c:pt>
                <c:pt idx="663">
                  <c:v>39015</c:v>
                </c:pt>
                <c:pt idx="664">
                  <c:v>39016</c:v>
                </c:pt>
                <c:pt idx="665">
                  <c:v>39017</c:v>
                </c:pt>
                <c:pt idx="666">
                  <c:v>39018</c:v>
                </c:pt>
                <c:pt idx="667">
                  <c:v>39019</c:v>
                </c:pt>
                <c:pt idx="668">
                  <c:v>39020</c:v>
                </c:pt>
                <c:pt idx="669">
                  <c:v>39021</c:v>
                </c:pt>
                <c:pt idx="670">
                  <c:v>39022</c:v>
                </c:pt>
                <c:pt idx="671">
                  <c:v>39023</c:v>
                </c:pt>
                <c:pt idx="672">
                  <c:v>39024</c:v>
                </c:pt>
                <c:pt idx="673">
                  <c:v>39025</c:v>
                </c:pt>
                <c:pt idx="674">
                  <c:v>39026</c:v>
                </c:pt>
                <c:pt idx="675">
                  <c:v>39027</c:v>
                </c:pt>
                <c:pt idx="676">
                  <c:v>39028</c:v>
                </c:pt>
                <c:pt idx="677">
                  <c:v>39029</c:v>
                </c:pt>
                <c:pt idx="678">
                  <c:v>39030</c:v>
                </c:pt>
                <c:pt idx="679">
                  <c:v>39031</c:v>
                </c:pt>
                <c:pt idx="680">
                  <c:v>39032</c:v>
                </c:pt>
                <c:pt idx="681">
                  <c:v>39033</c:v>
                </c:pt>
                <c:pt idx="682">
                  <c:v>39034</c:v>
                </c:pt>
                <c:pt idx="683">
                  <c:v>39035</c:v>
                </c:pt>
                <c:pt idx="684">
                  <c:v>39036</c:v>
                </c:pt>
                <c:pt idx="685">
                  <c:v>39037</c:v>
                </c:pt>
                <c:pt idx="686">
                  <c:v>39038</c:v>
                </c:pt>
                <c:pt idx="687">
                  <c:v>39039</c:v>
                </c:pt>
                <c:pt idx="688">
                  <c:v>39040</c:v>
                </c:pt>
                <c:pt idx="689">
                  <c:v>39041</c:v>
                </c:pt>
                <c:pt idx="690">
                  <c:v>39042</c:v>
                </c:pt>
                <c:pt idx="691">
                  <c:v>39043</c:v>
                </c:pt>
                <c:pt idx="692">
                  <c:v>39044</c:v>
                </c:pt>
                <c:pt idx="693">
                  <c:v>39045</c:v>
                </c:pt>
                <c:pt idx="694">
                  <c:v>39046</c:v>
                </c:pt>
                <c:pt idx="695">
                  <c:v>39047</c:v>
                </c:pt>
                <c:pt idx="696">
                  <c:v>39048</c:v>
                </c:pt>
                <c:pt idx="697">
                  <c:v>39049</c:v>
                </c:pt>
                <c:pt idx="698">
                  <c:v>39050</c:v>
                </c:pt>
                <c:pt idx="699">
                  <c:v>39051</c:v>
                </c:pt>
                <c:pt idx="700">
                  <c:v>39052</c:v>
                </c:pt>
                <c:pt idx="701">
                  <c:v>39053</c:v>
                </c:pt>
                <c:pt idx="702">
                  <c:v>39054</c:v>
                </c:pt>
                <c:pt idx="703">
                  <c:v>39055</c:v>
                </c:pt>
                <c:pt idx="704">
                  <c:v>39056</c:v>
                </c:pt>
                <c:pt idx="705">
                  <c:v>39057</c:v>
                </c:pt>
                <c:pt idx="706">
                  <c:v>39058</c:v>
                </c:pt>
                <c:pt idx="707">
                  <c:v>39059</c:v>
                </c:pt>
                <c:pt idx="708">
                  <c:v>39060</c:v>
                </c:pt>
                <c:pt idx="709">
                  <c:v>39061</c:v>
                </c:pt>
                <c:pt idx="710">
                  <c:v>39062</c:v>
                </c:pt>
                <c:pt idx="711">
                  <c:v>39063</c:v>
                </c:pt>
                <c:pt idx="712">
                  <c:v>39064</c:v>
                </c:pt>
                <c:pt idx="713">
                  <c:v>39065</c:v>
                </c:pt>
                <c:pt idx="714">
                  <c:v>39066</c:v>
                </c:pt>
                <c:pt idx="715">
                  <c:v>39067</c:v>
                </c:pt>
                <c:pt idx="716">
                  <c:v>39068</c:v>
                </c:pt>
                <c:pt idx="717">
                  <c:v>39069</c:v>
                </c:pt>
                <c:pt idx="718">
                  <c:v>39070</c:v>
                </c:pt>
                <c:pt idx="719">
                  <c:v>39071</c:v>
                </c:pt>
                <c:pt idx="720">
                  <c:v>39072</c:v>
                </c:pt>
                <c:pt idx="721">
                  <c:v>39073</c:v>
                </c:pt>
                <c:pt idx="722">
                  <c:v>39074</c:v>
                </c:pt>
                <c:pt idx="723">
                  <c:v>39075</c:v>
                </c:pt>
                <c:pt idx="724">
                  <c:v>39076</c:v>
                </c:pt>
                <c:pt idx="725">
                  <c:v>39077</c:v>
                </c:pt>
                <c:pt idx="726">
                  <c:v>39078</c:v>
                </c:pt>
                <c:pt idx="727">
                  <c:v>39079</c:v>
                </c:pt>
                <c:pt idx="728">
                  <c:v>39080</c:v>
                </c:pt>
                <c:pt idx="729">
                  <c:v>39081</c:v>
                </c:pt>
                <c:pt idx="730">
                  <c:v>39082</c:v>
                </c:pt>
                <c:pt idx="731">
                  <c:v>39083</c:v>
                </c:pt>
                <c:pt idx="732">
                  <c:v>39084</c:v>
                </c:pt>
                <c:pt idx="733">
                  <c:v>39085</c:v>
                </c:pt>
                <c:pt idx="734">
                  <c:v>39086</c:v>
                </c:pt>
                <c:pt idx="735">
                  <c:v>39087</c:v>
                </c:pt>
                <c:pt idx="736">
                  <c:v>39088</c:v>
                </c:pt>
                <c:pt idx="737">
                  <c:v>39089</c:v>
                </c:pt>
                <c:pt idx="738">
                  <c:v>39090</c:v>
                </c:pt>
                <c:pt idx="739">
                  <c:v>39091</c:v>
                </c:pt>
                <c:pt idx="740">
                  <c:v>39092</c:v>
                </c:pt>
                <c:pt idx="741">
                  <c:v>39093</c:v>
                </c:pt>
                <c:pt idx="742">
                  <c:v>39094</c:v>
                </c:pt>
                <c:pt idx="743">
                  <c:v>39095</c:v>
                </c:pt>
                <c:pt idx="744">
                  <c:v>39096</c:v>
                </c:pt>
                <c:pt idx="745">
                  <c:v>39097</c:v>
                </c:pt>
                <c:pt idx="746">
                  <c:v>39098</c:v>
                </c:pt>
                <c:pt idx="747">
                  <c:v>39099</c:v>
                </c:pt>
                <c:pt idx="748">
                  <c:v>39100</c:v>
                </c:pt>
                <c:pt idx="749">
                  <c:v>39101</c:v>
                </c:pt>
                <c:pt idx="750">
                  <c:v>39102</c:v>
                </c:pt>
                <c:pt idx="751">
                  <c:v>39103</c:v>
                </c:pt>
                <c:pt idx="752">
                  <c:v>39104</c:v>
                </c:pt>
                <c:pt idx="753">
                  <c:v>39105</c:v>
                </c:pt>
                <c:pt idx="754">
                  <c:v>39106</c:v>
                </c:pt>
                <c:pt idx="755">
                  <c:v>39107</c:v>
                </c:pt>
                <c:pt idx="756">
                  <c:v>39108</c:v>
                </c:pt>
                <c:pt idx="757">
                  <c:v>39109</c:v>
                </c:pt>
                <c:pt idx="758">
                  <c:v>39110</c:v>
                </c:pt>
                <c:pt idx="759">
                  <c:v>39111</c:v>
                </c:pt>
                <c:pt idx="760">
                  <c:v>39112</c:v>
                </c:pt>
                <c:pt idx="761">
                  <c:v>39113</c:v>
                </c:pt>
                <c:pt idx="762">
                  <c:v>39114</c:v>
                </c:pt>
                <c:pt idx="763">
                  <c:v>39115</c:v>
                </c:pt>
                <c:pt idx="764">
                  <c:v>39116</c:v>
                </c:pt>
                <c:pt idx="765">
                  <c:v>39117</c:v>
                </c:pt>
                <c:pt idx="766">
                  <c:v>39118</c:v>
                </c:pt>
                <c:pt idx="767">
                  <c:v>39119</c:v>
                </c:pt>
                <c:pt idx="768">
                  <c:v>39120</c:v>
                </c:pt>
                <c:pt idx="769">
                  <c:v>39121</c:v>
                </c:pt>
                <c:pt idx="770">
                  <c:v>39122</c:v>
                </c:pt>
                <c:pt idx="771">
                  <c:v>39123</c:v>
                </c:pt>
                <c:pt idx="772">
                  <c:v>39124</c:v>
                </c:pt>
                <c:pt idx="773">
                  <c:v>39125</c:v>
                </c:pt>
                <c:pt idx="774">
                  <c:v>39126</c:v>
                </c:pt>
                <c:pt idx="775">
                  <c:v>39127</c:v>
                </c:pt>
                <c:pt idx="776">
                  <c:v>39128</c:v>
                </c:pt>
                <c:pt idx="777">
                  <c:v>39129</c:v>
                </c:pt>
                <c:pt idx="778">
                  <c:v>39130</c:v>
                </c:pt>
                <c:pt idx="779">
                  <c:v>39131</c:v>
                </c:pt>
                <c:pt idx="780">
                  <c:v>39132</c:v>
                </c:pt>
                <c:pt idx="781">
                  <c:v>39133</c:v>
                </c:pt>
                <c:pt idx="782">
                  <c:v>39134</c:v>
                </c:pt>
                <c:pt idx="783">
                  <c:v>39135</c:v>
                </c:pt>
                <c:pt idx="784">
                  <c:v>39136</c:v>
                </c:pt>
                <c:pt idx="785">
                  <c:v>39137</c:v>
                </c:pt>
                <c:pt idx="786">
                  <c:v>39138</c:v>
                </c:pt>
                <c:pt idx="787">
                  <c:v>39139</c:v>
                </c:pt>
                <c:pt idx="788">
                  <c:v>39140</c:v>
                </c:pt>
                <c:pt idx="789">
                  <c:v>39141</c:v>
                </c:pt>
                <c:pt idx="790">
                  <c:v>39142</c:v>
                </c:pt>
                <c:pt idx="791">
                  <c:v>39143</c:v>
                </c:pt>
                <c:pt idx="792">
                  <c:v>39144</c:v>
                </c:pt>
                <c:pt idx="793">
                  <c:v>39145</c:v>
                </c:pt>
                <c:pt idx="794">
                  <c:v>39146</c:v>
                </c:pt>
                <c:pt idx="795">
                  <c:v>39147</c:v>
                </c:pt>
                <c:pt idx="796">
                  <c:v>39148</c:v>
                </c:pt>
                <c:pt idx="797">
                  <c:v>39149</c:v>
                </c:pt>
                <c:pt idx="798">
                  <c:v>39150</c:v>
                </c:pt>
                <c:pt idx="799">
                  <c:v>39151</c:v>
                </c:pt>
                <c:pt idx="800">
                  <c:v>39152</c:v>
                </c:pt>
                <c:pt idx="801">
                  <c:v>39153</c:v>
                </c:pt>
                <c:pt idx="802">
                  <c:v>39154</c:v>
                </c:pt>
                <c:pt idx="803">
                  <c:v>39155</c:v>
                </c:pt>
                <c:pt idx="804">
                  <c:v>39156</c:v>
                </c:pt>
                <c:pt idx="805">
                  <c:v>39157</c:v>
                </c:pt>
                <c:pt idx="806">
                  <c:v>39158</c:v>
                </c:pt>
                <c:pt idx="807">
                  <c:v>39159</c:v>
                </c:pt>
                <c:pt idx="808">
                  <c:v>39160</c:v>
                </c:pt>
                <c:pt idx="809">
                  <c:v>39161</c:v>
                </c:pt>
                <c:pt idx="810">
                  <c:v>39162</c:v>
                </c:pt>
                <c:pt idx="811">
                  <c:v>39163</c:v>
                </c:pt>
                <c:pt idx="812">
                  <c:v>39164</c:v>
                </c:pt>
                <c:pt idx="813">
                  <c:v>39165</c:v>
                </c:pt>
                <c:pt idx="814">
                  <c:v>39166</c:v>
                </c:pt>
                <c:pt idx="815">
                  <c:v>39167</c:v>
                </c:pt>
                <c:pt idx="816">
                  <c:v>39168</c:v>
                </c:pt>
                <c:pt idx="817">
                  <c:v>39169</c:v>
                </c:pt>
                <c:pt idx="818">
                  <c:v>39170</c:v>
                </c:pt>
                <c:pt idx="819">
                  <c:v>39171</c:v>
                </c:pt>
                <c:pt idx="820">
                  <c:v>39172</c:v>
                </c:pt>
                <c:pt idx="821">
                  <c:v>39173</c:v>
                </c:pt>
                <c:pt idx="822">
                  <c:v>39174</c:v>
                </c:pt>
                <c:pt idx="823">
                  <c:v>39175</c:v>
                </c:pt>
                <c:pt idx="824">
                  <c:v>39176</c:v>
                </c:pt>
                <c:pt idx="825">
                  <c:v>39177</c:v>
                </c:pt>
                <c:pt idx="826">
                  <c:v>39178</c:v>
                </c:pt>
                <c:pt idx="827">
                  <c:v>39179</c:v>
                </c:pt>
                <c:pt idx="828">
                  <c:v>39180</c:v>
                </c:pt>
                <c:pt idx="829">
                  <c:v>39181</c:v>
                </c:pt>
                <c:pt idx="830">
                  <c:v>39182</c:v>
                </c:pt>
                <c:pt idx="831">
                  <c:v>39183</c:v>
                </c:pt>
                <c:pt idx="832">
                  <c:v>39184</c:v>
                </c:pt>
                <c:pt idx="833">
                  <c:v>39185</c:v>
                </c:pt>
                <c:pt idx="834">
                  <c:v>39186</c:v>
                </c:pt>
                <c:pt idx="835">
                  <c:v>39187</c:v>
                </c:pt>
                <c:pt idx="836">
                  <c:v>39188</c:v>
                </c:pt>
                <c:pt idx="837">
                  <c:v>39189</c:v>
                </c:pt>
                <c:pt idx="838">
                  <c:v>39190</c:v>
                </c:pt>
                <c:pt idx="839">
                  <c:v>39191</c:v>
                </c:pt>
                <c:pt idx="840">
                  <c:v>39192</c:v>
                </c:pt>
                <c:pt idx="841">
                  <c:v>39193</c:v>
                </c:pt>
                <c:pt idx="842">
                  <c:v>39194</c:v>
                </c:pt>
                <c:pt idx="843">
                  <c:v>39195</c:v>
                </c:pt>
                <c:pt idx="844">
                  <c:v>39196</c:v>
                </c:pt>
                <c:pt idx="845">
                  <c:v>39197</c:v>
                </c:pt>
                <c:pt idx="846">
                  <c:v>39198</c:v>
                </c:pt>
                <c:pt idx="847">
                  <c:v>39199</c:v>
                </c:pt>
                <c:pt idx="848">
                  <c:v>39200</c:v>
                </c:pt>
                <c:pt idx="849">
                  <c:v>39201</c:v>
                </c:pt>
                <c:pt idx="850">
                  <c:v>39202</c:v>
                </c:pt>
                <c:pt idx="851">
                  <c:v>39203</c:v>
                </c:pt>
                <c:pt idx="852">
                  <c:v>39204</c:v>
                </c:pt>
                <c:pt idx="853">
                  <c:v>39205</c:v>
                </c:pt>
                <c:pt idx="854">
                  <c:v>39206</c:v>
                </c:pt>
                <c:pt idx="855">
                  <c:v>39207</c:v>
                </c:pt>
                <c:pt idx="856">
                  <c:v>39208</c:v>
                </c:pt>
                <c:pt idx="857">
                  <c:v>39209</c:v>
                </c:pt>
                <c:pt idx="858">
                  <c:v>39210</c:v>
                </c:pt>
                <c:pt idx="859">
                  <c:v>39211</c:v>
                </c:pt>
                <c:pt idx="860">
                  <c:v>39212</c:v>
                </c:pt>
                <c:pt idx="861">
                  <c:v>39213</c:v>
                </c:pt>
                <c:pt idx="862">
                  <c:v>39214</c:v>
                </c:pt>
                <c:pt idx="863">
                  <c:v>39215</c:v>
                </c:pt>
                <c:pt idx="864">
                  <c:v>39216</c:v>
                </c:pt>
                <c:pt idx="865">
                  <c:v>39217</c:v>
                </c:pt>
                <c:pt idx="866">
                  <c:v>39218</c:v>
                </c:pt>
                <c:pt idx="867">
                  <c:v>39219</c:v>
                </c:pt>
                <c:pt idx="868">
                  <c:v>39220</c:v>
                </c:pt>
                <c:pt idx="869">
                  <c:v>39221</c:v>
                </c:pt>
                <c:pt idx="870">
                  <c:v>39222</c:v>
                </c:pt>
                <c:pt idx="871">
                  <c:v>39223</c:v>
                </c:pt>
                <c:pt idx="872">
                  <c:v>39224</c:v>
                </c:pt>
                <c:pt idx="873">
                  <c:v>39225</c:v>
                </c:pt>
                <c:pt idx="874">
                  <c:v>39226</c:v>
                </c:pt>
                <c:pt idx="875">
                  <c:v>39227</c:v>
                </c:pt>
                <c:pt idx="876">
                  <c:v>39228</c:v>
                </c:pt>
                <c:pt idx="877">
                  <c:v>39229</c:v>
                </c:pt>
                <c:pt idx="878">
                  <c:v>39230</c:v>
                </c:pt>
                <c:pt idx="879">
                  <c:v>39231</c:v>
                </c:pt>
                <c:pt idx="880">
                  <c:v>39232</c:v>
                </c:pt>
                <c:pt idx="881">
                  <c:v>39233</c:v>
                </c:pt>
                <c:pt idx="882">
                  <c:v>39234</c:v>
                </c:pt>
                <c:pt idx="883">
                  <c:v>39235</c:v>
                </c:pt>
                <c:pt idx="884">
                  <c:v>39236</c:v>
                </c:pt>
                <c:pt idx="885">
                  <c:v>39237</c:v>
                </c:pt>
                <c:pt idx="886">
                  <c:v>39238</c:v>
                </c:pt>
                <c:pt idx="887">
                  <c:v>39239</c:v>
                </c:pt>
                <c:pt idx="888">
                  <c:v>39240</c:v>
                </c:pt>
                <c:pt idx="889">
                  <c:v>39241</c:v>
                </c:pt>
                <c:pt idx="890">
                  <c:v>39242</c:v>
                </c:pt>
                <c:pt idx="891">
                  <c:v>39243</c:v>
                </c:pt>
                <c:pt idx="892">
                  <c:v>39244</c:v>
                </c:pt>
                <c:pt idx="893">
                  <c:v>39245</c:v>
                </c:pt>
                <c:pt idx="894">
                  <c:v>39246</c:v>
                </c:pt>
                <c:pt idx="895">
                  <c:v>39247</c:v>
                </c:pt>
                <c:pt idx="896">
                  <c:v>39248</c:v>
                </c:pt>
                <c:pt idx="897">
                  <c:v>39249</c:v>
                </c:pt>
                <c:pt idx="898">
                  <c:v>39250</c:v>
                </c:pt>
                <c:pt idx="899">
                  <c:v>39251</c:v>
                </c:pt>
                <c:pt idx="900">
                  <c:v>39252</c:v>
                </c:pt>
                <c:pt idx="901">
                  <c:v>39253</c:v>
                </c:pt>
                <c:pt idx="902">
                  <c:v>39254</c:v>
                </c:pt>
                <c:pt idx="903">
                  <c:v>39255</c:v>
                </c:pt>
                <c:pt idx="904">
                  <c:v>39256</c:v>
                </c:pt>
                <c:pt idx="905">
                  <c:v>39257</c:v>
                </c:pt>
                <c:pt idx="906">
                  <c:v>39258</c:v>
                </c:pt>
                <c:pt idx="907">
                  <c:v>39259</c:v>
                </c:pt>
                <c:pt idx="908">
                  <c:v>39260</c:v>
                </c:pt>
                <c:pt idx="909">
                  <c:v>39261</c:v>
                </c:pt>
                <c:pt idx="910">
                  <c:v>39262</c:v>
                </c:pt>
                <c:pt idx="911">
                  <c:v>39263</c:v>
                </c:pt>
                <c:pt idx="912">
                  <c:v>39264</c:v>
                </c:pt>
                <c:pt idx="913">
                  <c:v>39265</c:v>
                </c:pt>
                <c:pt idx="914">
                  <c:v>39266</c:v>
                </c:pt>
                <c:pt idx="915">
                  <c:v>39267</c:v>
                </c:pt>
                <c:pt idx="916">
                  <c:v>39268</c:v>
                </c:pt>
                <c:pt idx="917">
                  <c:v>39269</c:v>
                </c:pt>
                <c:pt idx="918">
                  <c:v>39270</c:v>
                </c:pt>
                <c:pt idx="919">
                  <c:v>39271</c:v>
                </c:pt>
                <c:pt idx="920">
                  <c:v>39272</c:v>
                </c:pt>
                <c:pt idx="921">
                  <c:v>39273</c:v>
                </c:pt>
                <c:pt idx="922">
                  <c:v>39274</c:v>
                </c:pt>
                <c:pt idx="923">
                  <c:v>39275</c:v>
                </c:pt>
                <c:pt idx="924">
                  <c:v>39276</c:v>
                </c:pt>
                <c:pt idx="925">
                  <c:v>39277</c:v>
                </c:pt>
                <c:pt idx="926">
                  <c:v>39278</c:v>
                </c:pt>
                <c:pt idx="927">
                  <c:v>39279</c:v>
                </c:pt>
                <c:pt idx="928">
                  <c:v>39280</c:v>
                </c:pt>
                <c:pt idx="929">
                  <c:v>39281</c:v>
                </c:pt>
                <c:pt idx="930">
                  <c:v>39282</c:v>
                </c:pt>
                <c:pt idx="931">
                  <c:v>39283</c:v>
                </c:pt>
                <c:pt idx="932">
                  <c:v>39284</c:v>
                </c:pt>
                <c:pt idx="933">
                  <c:v>39285</c:v>
                </c:pt>
                <c:pt idx="934">
                  <c:v>39286</c:v>
                </c:pt>
                <c:pt idx="935">
                  <c:v>39287</c:v>
                </c:pt>
                <c:pt idx="936">
                  <c:v>39288</c:v>
                </c:pt>
                <c:pt idx="937">
                  <c:v>39289</c:v>
                </c:pt>
                <c:pt idx="938">
                  <c:v>39290</c:v>
                </c:pt>
                <c:pt idx="939">
                  <c:v>39291</c:v>
                </c:pt>
                <c:pt idx="940">
                  <c:v>39292</c:v>
                </c:pt>
                <c:pt idx="941">
                  <c:v>39293</c:v>
                </c:pt>
                <c:pt idx="942">
                  <c:v>39294</c:v>
                </c:pt>
                <c:pt idx="943">
                  <c:v>39295</c:v>
                </c:pt>
                <c:pt idx="944">
                  <c:v>39296</c:v>
                </c:pt>
                <c:pt idx="945">
                  <c:v>39297</c:v>
                </c:pt>
                <c:pt idx="946">
                  <c:v>39298</c:v>
                </c:pt>
                <c:pt idx="947">
                  <c:v>39299</c:v>
                </c:pt>
                <c:pt idx="948">
                  <c:v>39300</c:v>
                </c:pt>
                <c:pt idx="949">
                  <c:v>39301</c:v>
                </c:pt>
                <c:pt idx="950">
                  <c:v>39302</c:v>
                </c:pt>
                <c:pt idx="951">
                  <c:v>39303</c:v>
                </c:pt>
                <c:pt idx="952">
                  <c:v>39304</c:v>
                </c:pt>
                <c:pt idx="953">
                  <c:v>39305</c:v>
                </c:pt>
                <c:pt idx="954">
                  <c:v>39306</c:v>
                </c:pt>
                <c:pt idx="955">
                  <c:v>39307</c:v>
                </c:pt>
                <c:pt idx="956">
                  <c:v>39308</c:v>
                </c:pt>
                <c:pt idx="957">
                  <c:v>39309</c:v>
                </c:pt>
                <c:pt idx="958">
                  <c:v>39310</c:v>
                </c:pt>
                <c:pt idx="959">
                  <c:v>39311</c:v>
                </c:pt>
                <c:pt idx="960">
                  <c:v>39312</c:v>
                </c:pt>
                <c:pt idx="961">
                  <c:v>39313</c:v>
                </c:pt>
                <c:pt idx="962">
                  <c:v>39314</c:v>
                </c:pt>
                <c:pt idx="963">
                  <c:v>39315</c:v>
                </c:pt>
                <c:pt idx="964">
                  <c:v>39316</c:v>
                </c:pt>
                <c:pt idx="965">
                  <c:v>39317</c:v>
                </c:pt>
                <c:pt idx="966">
                  <c:v>39318</c:v>
                </c:pt>
                <c:pt idx="967">
                  <c:v>39319</c:v>
                </c:pt>
                <c:pt idx="968">
                  <c:v>39320</c:v>
                </c:pt>
                <c:pt idx="969">
                  <c:v>39321</c:v>
                </c:pt>
                <c:pt idx="970">
                  <c:v>39322</c:v>
                </c:pt>
                <c:pt idx="971">
                  <c:v>39323</c:v>
                </c:pt>
                <c:pt idx="972">
                  <c:v>39324</c:v>
                </c:pt>
                <c:pt idx="973">
                  <c:v>39325</c:v>
                </c:pt>
                <c:pt idx="974">
                  <c:v>39326</c:v>
                </c:pt>
                <c:pt idx="975">
                  <c:v>39327</c:v>
                </c:pt>
                <c:pt idx="976">
                  <c:v>39328</c:v>
                </c:pt>
                <c:pt idx="977">
                  <c:v>39329</c:v>
                </c:pt>
                <c:pt idx="978">
                  <c:v>39330</c:v>
                </c:pt>
                <c:pt idx="979">
                  <c:v>39331</c:v>
                </c:pt>
                <c:pt idx="980">
                  <c:v>39332</c:v>
                </c:pt>
                <c:pt idx="981">
                  <c:v>39333</c:v>
                </c:pt>
                <c:pt idx="982">
                  <c:v>39334</c:v>
                </c:pt>
                <c:pt idx="983">
                  <c:v>39335</c:v>
                </c:pt>
                <c:pt idx="984">
                  <c:v>39336</c:v>
                </c:pt>
                <c:pt idx="985">
                  <c:v>39337</c:v>
                </c:pt>
                <c:pt idx="986">
                  <c:v>39338</c:v>
                </c:pt>
                <c:pt idx="987">
                  <c:v>39339</c:v>
                </c:pt>
                <c:pt idx="988">
                  <c:v>39340</c:v>
                </c:pt>
                <c:pt idx="989">
                  <c:v>39341</c:v>
                </c:pt>
                <c:pt idx="990">
                  <c:v>39342</c:v>
                </c:pt>
                <c:pt idx="991">
                  <c:v>39343</c:v>
                </c:pt>
                <c:pt idx="992">
                  <c:v>39344</c:v>
                </c:pt>
                <c:pt idx="993">
                  <c:v>39345</c:v>
                </c:pt>
                <c:pt idx="994">
                  <c:v>39346</c:v>
                </c:pt>
                <c:pt idx="995">
                  <c:v>39347</c:v>
                </c:pt>
                <c:pt idx="996">
                  <c:v>39348</c:v>
                </c:pt>
                <c:pt idx="997">
                  <c:v>39349</c:v>
                </c:pt>
                <c:pt idx="998">
                  <c:v>39350</c:v>
                </c:pt>
                <c:pt idx="999">
                  <c:v>39351</c:v>
                </c:pt>
                <c:pt idx="1000">
                  <c:v>39352</c:v>
                </c:pt>
                <c:pt idx="1001">
                  <c:v>39353</c:v>
                </c:pt>
                <c:pt idx="1002">
                  <c:v>39354</c:v>
                </c:pt>
                <c:pt idx="1003">
                  <c:v>39355</c:v>
                </c:pt>
                <c:pt idx="1004">
                  <c:v>39356</c:v>
                </c:pt>
                <c:pt idx="1005">
                  <c:v>39357</c:v>
                </c:pt>
                <c:pt idx="1006">
                  <c:v>39358</c:v>
                </c:pt>
                <c:pt idx="1007">
                  <c:v>39359</c:v>
                </c:pt>
                <c:pt idx="1008">
                  <c:v>39360</c:v>
                </c:pt>
                <c:pt idx="1009">
                  <c:v>39361</c:v>
                </c:pt>
                <c:pt idx="1010">
                  <c:v>39362</c:v>
                </c:pt>
                <c:pt idx="1011">
                  <c:v>39363</c:v>
                </c:pt>
                <c:pt idx="1012">
                  <c:v>39364</c:v>
                </c:pt>
                <c:pt idx="1013">
                  <c:v>39365</c:v>
                </c:pt>
                <c:pt idx="1014">
                  <c:v>39366</c:v>
                </c:pt>
                <c:pt idx="1015">
                  <c:v>39367</c:v>
                </c:pt>
                <c:pt idx="1016">
                  <c:v>39368</c:v>
                </c:pt>
                <c:pt idx="1017">
                  <c:v>39369</c:v>
                </c:pt>
                <c:pt idx="1018">
                  <c:v>39370</c:v>
                </c:pt>
                <c:pt idx="1019">
                  <c:v>39371</c:v>
                </c:pt>
                <c:pt idx="1020">
                  <c:v>39372</c:v>
                </c:pt>
                <c:pt idx="1021">
                  <c:v>39373</c:v>
                </c:pt>
                <c:pt idx="1022">
                  <c:v>39374</c:v>
                </c:pt>
                <c:pt idx="1023">
                  <c:v>39375</c:v>
                </c:pt>
                <c:pt idx="1024">
                  <c:v>39376</c:v>
                </c:pt>
                <c:pt idx="1025">
                  <c:v>39377</c:v>
                </c:pt>
                <c:pt idx="1026">
                  <c:v>39378</c:v>
                </c:pt>
                <c:pt idx="1027">
                  <c:v>39379</c:v>
                </c:pt>
                <c:pt idx="1028">
                  <c:v>39380</c:v>
                </c:pt>
                <c:pt idx="1029">
                  <c:v>39381</c:v>
                </c:pt>
                <c:pt idx="1030">
                  <c:v>39382</c:v>
                </c:pt>
                <c:pt idx="1031">
                  <c:v>39383</c:v>
                </c:pt>
                <c:pt idx="1032">
                  <c:v>39384</c:v>
                </c:pt>
                <c:pt idx="1033">
                  <c:v>39385</c:v>
                </c:pt>
                <c:pt idx="1034">
                  <c:v>39386</c:v>
                </c:pt>
                <c:pt idx="1035">
                  <c:v>39387</c:v>
                </c:pt>
                <c:pt idx="1036">
                  <c:v>39388</c:v>
                </c:pt>
                <c:pt idx="1037">
                  <c:v>39389</c:v>
                </c:pt>
                <c:pt idx="1038">
                  <c:v>39390</c:v>
                </c:pt>
                <c:pt idx="1039">
                  <c:v>39391</c:v>
                </c:pt>
                <c:pt idx="1040">
                  <c:v>39392</c:v>
                </c:pt>
                <c:pt idx="1041">
                  <c:v>39393</c:v>
                </c:pt>
                <c:pt idx="1042">
                  <c:v>39394</c:v>
                </c:pt>
                <c:pt idx="1043">
                  <c:v>39395</c:v>
                </c:pt>
                <c:pt idx="1044">
                  <c:v>39396</c:v>
                </c:pt>
                <c:pt idx="1045">
                  <c:v>39397</c:v>
                </c:pt>
                <c:pt idx="1046">
                  <c:v>39398</c:v>
                </c:pt>
                <c:pt idx="1047">
                  <c:v>39399</c:v>
                </c:pt>
                <c:pt idx="1048">
                  <c:v>39400</c:v>
                </c:pt>
                <c:pt idx="1049">
                  <c:v>39401</c:v>
                </c:pt>
                <c:pt idx="1050">
                  <c:v>39402</c:v>
                </c:pt>
                <c:pt idx="1051">
                  <c:v>39403</c:v>
                </c:pt>
                <c:pt idx="1052">
                  <c:v>39404</c:v>
                </c:pt>
                <c:pt idx="1053">
                  <c:v>39405</c:v>
                </c:pt>
                <c:pt idx="1054">
                  <c:v>39406</c:v>
                </c:pt>
                <c:pt idx="1055">
                  <c:v>39407</c:v>
                </c:pt>
                <c:pt idx="1056">
                  <c:v>39408</c:v>
                </c:pt>
                <c:pt idx="1057">
                  <c:v>39409</c:v>
                </c:pt>
                <c:pt idx="1058">
                  <c:v>39410</c:v>
                </c:pt>
                <c:pt idx="1059">
                  <c:v>39411</c:v>
                </c:pt>
                <c:pt idx="1060">
                  <c:v>39412</c:v>
                </c:pt>
                <c:pt idx="1061">
                  <c:v>39413</c:v>
                </c:pt>
                <c:pt idx="1062">
                  <c:v>39414</c:v>
                </c:pt>
                <c:pt idx="1063">
                  <c:v>39415</c:v>
                </c:pt>
                <c:pt idx="1064">
                  <c:v>39416</c:v>
                </c:pt>
                <c:pt idx="1065">
                  <c:v>39417</c:v>
                </c:pt>
                <c:pt idx="1066">
                  <c:v>39418</c:v>
                </c:pt>
                <c:pt idx="1067">
                  <c:v>39419</c:v>
                </c:pt>
                <c:pt idx="1068">
                  <c:v>39420</c:v>
                </c:pt>
                <c:pt idx="1069">
                  <c:v>39421</c:v>
                </c:pt>
                <c:pt idx="1070">
                  <c:v>39422</c:v>
                </c:pt>
                <c:pt idx="1071">
                  <c:v>39423</c:v>
                </c:pt>
                <c:pt idx="1072">
                  <c:v>39424</c:v>
                </c:pt>
                <c:pt idx="1073">
                  <c:v>39425</c:v>
                </c:pt>
                <c:pt idx="1074">
                  <c:v>39426</c:v>
                </c:pt>
                <c:pt idx="1075">
                  <c:v>39427</c:v>
                </c:pt>
                <c:pt idx="1076">
                  <c:v>39428</c:v>
                </c:pt>
                <c:pt idx="1077">
                  <c:v>39429</c:v>
                </c:pt>
                <c:pt idx="1078">
                  <c:v>39430</c:v>
                </c:pt>
                <c:pt idx="1079">
                  <c:v>39431</c:v>
                </c:pt>
                <c:pt idx="1080">
                  <c:v>39432</c:v>
                </c:pt>
                <c:pt idx="1081">
                  <c:v>39433</c:v>
                </c:pt>
                <c:pt idx="1082">
                  <c:v>39434</c:v>
                </c:pt>
                <c:pt idx="1083">
                  <c:v>39435</c:v>
                </c:pt>
                <c:pt idx="1084">
                  <c:v>39436</c:v>
                </c:pt>
                <c:pt idx="1085">
                  <c:v>39437</c:v>
                </c:pt>
                <c:pt idx="1086">
                  <c:v>39438</c:v>
                </c:pt>
                <c:pt idx="1087">
                  <c:v>39439</c:v>
                </c:pt>
                <c:pt idx="1088">
                  <c:v>39440</c:v>
                </c:pt>
                <c:pt idx="1089">
                  <c:v>39441</c:v>
                </c:pt>
                <c:pt idx="1090">
                  <c:v>39442</c:v>
                </c:pt>
                <c:pt idx="1091">
                  <c:v>39443</c:v>
                </c:pt>
                <c:pt idx="1092">
                  <c:v>39444</c:v>
                </c:pt>
                <c:pt idx="1093">
                  <c:v>39445</c:v>
                </c:pt>
                <c:pt idx="1094">
                  <c:v>39446</c:v>
                </c:pt>
                <c:pt idx="1095">
                  <c:v>39447</c:v>
                </c:pt>
                <c:pt idx="1096">
                  <c:v>39448</c:v>
                </c:pt>
                <c:pt idx="1097">
                  <c:v>39449</c:v>
                </c:pt>
                <c:pt idx="1098">
                  <c:v>39450</c:v>
                </c:pt>
                <c:pt idx="1099">
                  <c:v>39451</c:v>
                </c:pt>
                <c:pt idx="1100">
                  <c:v>39452</c:v>
                </c:pt>
                <c:pt idx="1101">
                  <c:v>39453</c:v>
                </c:pt>
                <c:pt idx="1102">
                  <c:v>39454</c:v>
                </c:pt>
                <c:pt idx="1103">
                  <c:v>39455</c:v>
                </c:pt>
                <c:pt idx="1104">
                  <c:v>39456</c:v>
                </c:pt>
                <c:pt idx="1105">
                  <c:v>39457</c:v>
                </c:pt>
                <c:pt idx="1106">
                  <c:v>39458</c:v>
                </c:pt>
                <c:pt idx="1107">
                  <c:v>39459</c:v>
                </c:pt>
                <c:pt idx="1108">
                  <c:v>39460</c:v>
                </c:pt>
                <c:pt idx="1109">
                  <c:v>39461</c:v>
                </c:pt>
                <c:pt idx="1110">
                  <c:v>39462</c:v>
                </c:pt>
                <c:pt idx="1111">
                  <c:v>39463</c:v>
                </c:pt>
                <c:pt idx="1112">
                  <c:v>39464</c:v>
                </c:pt>
                <c:pt idx="1113">
                  <c:v>39465</c:v>
                </c:pt>
                <c:pt idx="1114">
                  <c:v>39466</c:v>
                </c:pt>
                <c:pt idx="1115">
                  <c:v>39467</c:v>
                </c:pt>
                <c:pt idx="1116">
                  <c:v>39468</c:v>
                </c:pt>
                <c:pt idx="1117">
                  <c:v>39469</c:v>
                </c:pt>
                <c:pt idx="1118">
                  <c:v>39470</c:v>
                </c:pt>
                <c:pt idx="1119">
                  <c:v>39471</c:v>
                </c:pt>
                <c:pt idx="1120">
                  <c:v>39472</c:v>
                </c:pt>
                <c:pt idx="1121">
                  <c:v>39473</c:v>
                </c:pt>
                <c:pt idx="1122">
                  <c:v>39474</c:v>
                </c:pt>
                <c:pt idx="1123">
                  <c:v>39475</c:v>
                </c:pt>
                <c:pt idx="1124">
                  <c:v>39476</c:v>
                </c:pt>
                <c:pt idx="1125">
                  <c:v>39477</c:v>
                </c:pt>
                <c:pt idx="1126">
                  <c:v>39478</c:v>
                </c:pt>
                <c:pt idx="1127">
                  <c:v>39479</c:v>
                </c:pt>
                <c:pt idx="1128">
                  <c:v>39480</c:v>
                </c:pt>
                <c:pt idx="1129">
                  <c:v>39481</c:v>
                </c:pt>
                <c:pt idx="1130">
                  <c:v>39482</c:v>
                </c:pt>
                <c:pt idx="1131">
                  <c:v>39483</c:v>
                </c:pt>
                <c:pt idx="1132">
                  <c:v>39484</c:v>
                </c:pt>
                <c:pt idx="1133">
                  <c:v>39485</c:v>
                </c:pt>
                <c:pt idx="1134">
                  <c:v>39486</c:v>
                </c:pt>
                <c:pt idx="1135">
                  <c:v>39487</c:v>
                </c:pt>
                <c:pt idx="1136">
                  <c:v>39488</c:v>
                </c:pt>
                <c:pt idx="1137">
                  <c:v>39489</c:v>
                </c:pt>
                <c:pt idx="1138">
                  <c:v>39490</c:v>
                </c:pt>
                <c:pt idx="1139">
                  <c:v>39491</c:v>
                </c:pt>
                <c:pt idx="1140">
                  <c:v>39492</c:v>
                </c:pt>
                <c:pt idx="1141">
                  <c:v>39493</c:v>
                </c:pt>
                <c:pt idx="1142">
                  <c:v>39494</c:v>
                </c:pt>
                <c:pt idx="1143">
                  <c:v>39495</c:v>
                </c:pt>
                <c:pt idx="1144">
                  <c:v>39496</c:v>
                </c:pt>
                <c:pt idx="1145">
                  <c:v>39497</c:v>
                </c:pt>
                <c:pt idx="1146">
                  <c:v>39498</c:v>
                </c:pt>
                <c:pt idx="1147">
                  <c:v>39499</c:v>
                </c:pt>
                <c:pt idx="1148">
                  <c:v>39500</c:v>
                </c:pt>
                <c:pt idx="1149">
                  <c:v>39501</c:v>
                </c:pt>
                <c:pt idx="1150">
                  <c:v>39502</c:v>
                </c:pt>
                <c:pt idx="1151">
                  <c:v>39503</c:v>
                </c:pt>
                <c:pt idx="1152">
                  <c:v>39504</c:v>
                </c:pt>
                <c:pt idx="1153">
                  <c:v>39505</c:v>
                </c:pt>
                <c:pt idx="1154">
                  <c:v>39506</c:v>
                </c:pt>
                <c:pt idx="1155">
                  <c:v>39507</c:v>
                </c:pt>
                <c:pt idx="1156">
                  <c:v>39508</c:v>
                </c:pt>
                <c:pt idx="1157">
                  <c:v>39509</c:v>
                </c:pt>
                <c:pt idx="1158">
                  <c:v>39510</c:v>
                </c:pt>
                <c:pt idx="1159">
                  <c:v>39511</c:v>
                </c:pt>
                <c:pt idx="1160">
                  <c:v>39512</c:v>
                </c:pt>
                <c:pt idx="1161">
                  <c:v>39513</c:v>
                </c:pt>
                <c:pt idx="1162">
                  <c:v>39514</c:v>
                </c:pt>
                <c:pt idx="1163">
                  <c:v>39515</c:v>
                </c:pt>
                <c:pt idx="1164">
                  <c:v>39516</c:v>
                </c:pt>
                <c:pt idx="1165">
                  <c:v>39517</c:v>
                </c:pt>
                <c:pt idx="1166">
                  <c:v>39518</c:v>
                </c:pt>
                <c:pt idx="1167">
                  <c:v>39519</c:v>
                </c:pt>
                <c:pt idx="1168">
                  <c:v>39520</c:v>
                </c:pt>
                <c:pt idx="1169">
                  <c:v>39521</c:v>
                </c:pt>
                <c:pt idx="1170">
                  <c:v>39522</c:v>
                </c:pt>
                <c:pt idx="1171">
                  <c:v>39523</c:v>
                </c:pt>
                <c:pt idx="1172">
                  <c:v>39524</c:v>
                </c:pt>
                <c:pt idx="1173">
                  <c:v>39525</c:v>
                </c:pt>
                <c:pt idx="1174">
                  <c:v>39526</c:v>
                </c:pt>
                <c:pt idx="1175">
                  <c:v>39527</c:v>
                </c:pt>
                <c:pt idx="1176">
                  <c:v>39528</c:v>
                </c:pt>
                <c:pt idx="1177">
                  <c:v>39529</c:v>
                </c:pt>
                <c:pt idx="1178">
                  <c:v>39530</c:v>
                </c:pt>
                <c:pt idx="1179">
                  <c:v>39531</c:v>
                </c:pt>
                <c:pt idx="1180">
                  <c:v>39532</c:v>
                </c:pt>
                <c:pt idx="1181">
                  <c:v>39533</c:v>
                </c:pt>
                <c:pt idx="1182">
                  <c:v>39534</c:v>
                </c:pt>
                <c:pt idx="1183">
                  <c:v>39535</c:v>
                </c:pt>
                <c:pt idx="1184">
                  <c:v>39536</c:v>
                </c:pt>
                <c:pt idx="1185">
                  <c:v>39537</c:v>
                </c:pt>
                <c:pt idx="1186">
                  <c:v>39538</c:v>
                </c:pt>
                <c:pt idx="1187">
                  <c:v>39539</c:v>
                </c:pt>
                <c:pt idx="1188">
                  <c:v>39540</c:v>
                </c:pt>
                <c:pt idx="1189">
                  <c:v>39541</c:v>
                </c:pt>
                <c:pt idx="1190">
                  <c:v>39542</c:v>
                </c:pt>
                <c:pt idx="1191">
                  <c:v>39543</c:v>
                </c:pt>
                <c:pt idx="1192">
                  <c:v>39544</c:v>
                </c:pt>
                <c:pt idx="1193">
                  <c:v>39545</c:v>
                </c:pt>
                <c:pt idx="1194">
                  <c:v>39546</c:v>
                </c:pt>
                <c:pt idx="1195">
                  <c:v>39547</c:v>
                </c:pt>
                <c:pt idx="1196">
                  <c:v>39548</c:v>
                </c:pt>
                <c:pt idx="1197">
                  <c:v>39549</c:v>
                </c:pt>
                <c:pt idx="1198">
                  <c:v>39550</c:v>
                </c:pt>
                <c:pt idx="1199">
                  <c:v>39551</c:v>
                </c:pt>
                <c:pt idx="1200">
                  <c:v>39552</c:v>
                </c:pt>
                <c:pt idx="1201">
                  <c:v>39553</c:v>
                </c:pt>
                <c:pt idx="1202">
                  <c:v>39554</c:v>
                </c:pt>
                <c:pt idx="1203">
                  <c:v>39555</c:v>
                </c:pt>
                <c:pt idx="1204">
                  <c:v>39556</c:v>
                </c:pt>
                <c:pt idx="1205">
                  <c:v>39557</c:v>
                </c:pt>
                <c:pt idx="1206">
                  <c:v>39558</c:v>
                </c:pt>
                <c:pt idx="1207">
                  <c:v>39559</c:v>
                </c:pt>
                <c:pt idx="1208">
                  <c:v>39560</c:v>
                </c:pt>
                <c:pt idx="1209">
                  <c:v>39561</c:v>
                </c:pt>
                <c:pt idx="1210">
                  <c:v>39562</c:v>
                </c:pt>
                <c:pt idx="1211">
                  <c:v>39563</c:v>
                </c:pt>
                <c:pt idx="1212">
                  <c:v>39564</c:v>
                </c:pt>
                <c:pt idx="1213">
                  <c:v>39565</c:v>
                </c:pt>
                <c:pt idx="1214">
                  <c:v>39566</c:v>
                </c:pt>
                <c:pt idx="1215">
                  <c:v>39567</c:v>
                </c:pt>
                <c:pt idx="1216">
                  <c:v>39568</c:v>
                </c:pt>
                <c:pt idx="1217">
                  <c:v>39569</c:v>
                </c:pt>
                <c:pt idx="1218">
                  <c:v>39570</c:v>
                </c:pt>
                <c:pt idx="1219">
                  <c:v>39571</c:v>
                </c:pt>
                <c:pt idx="1220">
                  <c:v>39572</c:v>
                </c:pt>
                <c:pt idx="1221">
                  <c:v>39573</c:v>
                </c:pt>
                <c:pt idx="1222">
                  <c:v>39574</c:v>
                </c:pt>
                <c:pt idx="1223">
                  <c:v>39575</c:v>
                </c:pt>
                <c:pt idx="1224">
                  <c:v>39576</c:v>
                </c:pt>
                <c:pt idx="1225">
                  <c:v>39577</c:v>
                </c:pt>
                <c:pt idx="1226">
                  <c:v>39578</c:v>
                </c:pt>
                <c:pt idx="1227">
                  <c:v>39579</c:v>
                </c:pt>
                <c:pt idx="1228">
                  <c:v>39580</c:v>
                </c:pt>
                <c:pt idx="1229">
                  <c:v>39581</c:v>
                </c:pt>
                <c:pt idx="1230">
                  <c:v>39582</c:v>
                </c:pt>
                <c:pt idx="1231">
                  <c:v>39583</c:v>
                </c:pt>
                <c:pt idx="1232">
                  <c:v>39584</c:v>
                </c:pt>
                <c:pt idx="1233">
                  <c:v>39585</c:v>
                </c:pt>
                <c:pt idx="1234">
                  <c:v>39586</c:v>
                </c:pt>
                <c:pt idx="1235">
                  <c:v>39587</c:v>
                </c:pt>
                <c:pt idx="1236">
                  <c:v>39588</c:v>
                </c:pt>
                <c:pt idx="1237">
                  <c:v>39589</c:v>
                </c:pt>
                <c:pt idx="1238">
                  <c:v>39590</c:v>
                </c:pt>
                <c:pt idx="1239">
                  <c:v>39591</c:v>
                </c:pt>
                <c:pt idx="1240">
                  <c:v>39592</c:v>
                </c:pt>
                <c:pt idx="1241">
                  <c:v>39593</c:v>
                </c:pt>
                <c:pt idx="1242">
                  <c:v>39594</c:v>
                </c:pt>
                <c:pt idx="1243">
                  <c:v>39595</c:v>
                </c:pt>
                <c:pt idx="1244">
                  <c:v>39596</c:v>
                </c:pt>
                <c:pt idx="1245">
                  <c:v>39597</c:v>
                </c:pt>
                <c:pt idx="1246">
                  <c:v>39598</c:v>
                </c:pt>
                <c:pt idx="1247">
                  <c:v>39599</c:v>
                </c:pt>
                <c:pt idx="1248">
                  <c:v>39600</c:v>
                </c:pt>
                <c:pt idx="1249">
                  <c:v>39601</c:v>
                </c:pt>
                <c:pt idx="1250">
                  <c:v>39602</c:v>
                </c:pt>
                <c:pt idx="1251">
                  <c:v>39603</c:v>
                </c:pt>
                <c:pt idx="1252">
                  <c:v>39604</c:v>
                </c:pt>
                <c:pt idx="1253">
                  <c:v>39605</c:v>
                </c:pt>
                <c:pt idx="1254">
                  <c:v>39606</c:v>
                </c:pt>
                <c:pt idx="1255">
                  <c:v>39607</c:v>
                </c:pt>
                <c:pt idx="1256">
                  <c:v>39608</c:v>
                </c:pt>
                <c:pt idx="1257">
                  <c:v>39609</c:v>
                </c:pt>
                <c:pt idx="1258">
                  <c:v>39610</c:v>
                </c:pt>
                <c:pt idx="1259">
                  <c:v>39611</c:v>
                </c:pt>
                <c:pt idx="1260">
                  <c:v>39612</c:v>
                </c:pt>
                <c:pt idx="1261">
                  <c:v>39613</c:v>
                </c:pt>
                <c:pt idx="1262">
                  <c:v>39614</c:v>
                </c:pt>
                <c:pt idx="1263">
                  <c:v>39615</c:v>
                </c:pt>
                <c:pt idx="1264">
                  <c:v>39616</c:v>
                </c:pt>
                <c:pt idx="1265">
                  <c:v>39617</c:v>
                </c:pt>
                <c:pt idx="1266">
                  <c:v>39618</c:v>
                </c:pt>
                <c:pt idx="1267">
                  <c:v>39619</c:v>
                </c:pt>
                <c:pt idx="1268">
                  <c:v>39620</c:v>
                </c:pt>
                <c:pt idx="1269">
                  <c:v>39621</c:v>
                </c:pt>
                <c:pt idx="1270">
                  <c:v>39622</c:v>
                </c:pt>
                <c:pt idx="1271">
                  <c:v>39623</c:v>
                </c:pt>
                <c:pt idx="1272">
                  <c:v>39624</c:v>
                </c:pt>
                <c:pt idx="1273">
                  <c:v>39625</c:v>
                </c:pt>
                <c:pt idx="1274">
                  <c:v>39626</c:v>
                </c:pt>
                <c:pt idx="1275">
                  <c:v>39627</c:v>
                </c:pt>
                <c:pt idx="1276">
                  <c:v>39628</c:v>
                </c:pt>
                <c:pt idx="1277">
                  <c:v>39629</c:v>
                </c:pt>
                <c:pt idx="1278">
                  <c:v>39630</c:v>
                </c:pt>
                <c:pt idx="1279">
                  <c:v>39631</c:v>
                </c:pt>
                <c:pt idx="1280">
                  <c:v>39632</c:v>
                </c:pt>
                <c:pt idx="1281">
                  <c:v>39633</c:v>
                </c:pt>
                <c:pt idx="1282">
                  <c:v>39634</c:v>
                </c:pt>
                <c:pt idx="1283">
                  <c:v>39635</c:v>
                </c:pt>
                <c:pt idx="1284">
                  <c:v>39636</c:v>
                </c:pt>
                <c:pt idx="1285">
                  <c:v>39637</c:v>
                </c:pt>
                <c:pt idx="1286">
                  <c:v>39638</c:v>
                </c:pt>
                <c:pt idx="1287">
                  <c:v>39639</c:v>
                </c:pt>
                <c:pt idx="1288">
                  <c:v>39640</c:v>
                </c:pt>
                <c:pt idx="1289">
                  <c:v>39641</c:v>
                </c:pt>
                <c:pt idx="1290">
                  <c:v>39642</c:v>
                </c:pt>
                <c:pt idx="1291">
                  <c:v>39643</c:v>
                </c:pt>
                <c:pt idx="1292">
                  <c:v>39644</c:v>
                </c:pt>
                <c:pt idx="1293">
                  <c:v>39645</c:v>
                </c:pt>
                <c:pt idx="1294">
                  <c:v>39646</c:v>
                </c:pt>
                <c:pt idx="1295">
                  <c:v>39647</c:v>
                </c:pt>
                <c:pt idx="1296">
                  <c:v>39648</c:v>
                </c:pt>
                <c:pt idx="1297">
                  <c:v>39649</c:v>
                </c:pt>
                <c:pt idx="1298">
                  <c:v>39650</c:v>
                </c:pt>
                <c:pt idx="1299">
                  <c:v>39651</c:v>
                </c:pt>
                <c:pt idx="1300">
                  <c:v>39652</c:v>
                </c:pt>
                <c:pt idx="1301">
                  <c:v>39653</c:v>
                </c:pt>
                <c:pt idx="1302">
                  <c:v>39654</c:v>
                </c:pt>
                <c:pt idx="1303">
                  <c:v>39655</c:v>
                </c:pt>
                <c:pt idx="1304">
                  <c:v>39656</c:v>
                </c:pt>
                <c:pt idx="1305">
                  <c:v>39657</c:v>
                </c:pt>
                <c:pt idx="1306">
                  <c:v>39658</c:v>
                </c:pt>
                <c:pt idx="1307">
                  <c:v>39659</c:v>
                </c:pt>
                <c:pt idx="1308">
                  <c:v>39660</c:v>
                </c:pt>
                <c:pt idx="1309">
                  <c:v>39661</c:v>
                </c:pt>
                <c:pt idx="1310">
                  <c:v>39662</c:v>
                </c:pt>
                <c:pt idx="1311">
                  <c:v>39663</c:v>
                </c:pt>
                <c:pt idx="1312">
                  <c:v>39664</c:v>
                </c:pt>
                <c:pt idx="1313">
                  <c:v>39665</c:v>
                </c:pt>
                <c:pt idx="1314">
                  <c:v>39666</c:v>
                </c:pt>
                <c:pt idx="1315">
                  <c:v>39667</c:v>
                </c:pt>
                <c:pt idx="1316">
                  <c:v>39668</c:v>
                </c:pt>
                <c:pt idx="1317">
                  <c:v>39669</c:v>
                </c:pt>
                <c:pt idx="1318">
                  <c:v>39670</c:v>
                </c:pt>
                <c:pt idx="1319">
                  <c:v>39671</c:v>
                </c:pt>
                <c:pt idx="1320">
                  <c:v>39672</c:v>
                </c:pt>
                <c:pt idx="1321">
                  <c:v>39673</c:v>
                </c:pt>
                <c:pt idx="1322">
                  <c:v>39674</c:v>
                </c:pt>
                <c:pt idx="1323">
                  <c:v>39675</c:v>
                </c:pt>
                <c:pt idx="1324">
                  <c:v>39676</c:v>
                </c:pt>
                <c:pt idx="1325">
                  <c:v>39677</c:v>
                </c:pt>
                <c:pt idx="1326">
                  <c:v>39678</c:v>
                </c:pt>
                <c:pt idx="1327">
                  <c:v>39679</c:v>
                </c:pt>
                <c:pt idx="1328">
                  <c:v>39680</c:v>
                </c:pt>
                <c:pt idx="1329">
                  <c:v>39681</c:v>
                </c:pt>
                <c:pt idx="1330">
                  <c:v>39682</c:v>
                </c:pt>
                <c:pt idx="1331">
                  <c:v>39683</c:v>
                </c:pt>
                <c:pt idx="1332">
                  <c:v>39684</c:v>
                </c:pt>
                <c:pt idx="1333">
                  <c:v>39685</c:v>
                </c:pt>
                <c:pt idx="1334">
                  <c:v>39686</c:v>
                </c:pt>
                <c:pt idx="1335">
                  <c:v>39687</c:v>
                </c:pt>
                <c:pt idx="1336">
                  <c:v>39688</c:v>
                </c:pt>
                <c:pt idx="1337">
                  <c:v>39689</c:v>
                </c:pt>
                <c:pt idx="1338">
                  <c:v>39690</c:v>
                </c:pt>
                <c:pt idx="1339">
                  <c:v>39691</c:v>
                </c:pt>
                <c:pt idx="1340">
                  <c:v>39692</c:v>
                </c:pt>
                <c:pt idx="1341">
                  <c:v>39693</c:v>
                </c:pt>
                <c:pt idx="1342">
                  <c:v>39694</c:v>
                </c:pt>
                <c:pt idx="1343">
                  <c:v>39695</c:v>
                </c:pt>
                <c:pt idx="1344">
                  <c:v>39696</c:v>
                </c:pt>
                <c:pt idx="1345">
                  <c:v>39697</c:v>
                </c:pt>
                <c:pt idx="1346">
                  <c:v>39698</c:v>
                </c:pt>
                <c:pt idx="1347">
                  <c:v>39699</c:v>
                </c:pt>
                <c:pt idx="1348">
                  <c:v>39700</c:v>
                </c:pt>
                <c:pt idx="1349">
                  <c:v>39701</c:v>
                </c:pt>
                <c:pt idx="1350">
                  <c:v>39702</c:v>
                </c:pt>
                <c:pt idx="1351">
                  <c:v>39703</c:v>
                </c:pt>
                <c:pt idx="1352">
                  <c:v>39704</c:v>
                </c:pt>
                <c:pt idx="1353">
                  <c:v>39705</c:v>
                </c:pt>
                <c:pt idx="1354">
                  <c:v>39706</c:v>
                </c:pt>
                <c:pt idx="1355">
                  <c:v>39707</c:v>
                </c:pt>
                <c:pt idx="1356">
                  <c:v>39708</c:v>
                </c:pt>
                <c:pt idx="1357">
                  <c:v>39709</c:v>
                </c:pt>
                <c:pt idx="1358">
                  <c:v>39710</c:v>
                </c:pt>
                <c:pt idx="1359">
                  <c:v>39711</c:v>
                </c:pt>
                <c:pt idx="1360">
                  <c:v>39712</c:v>
                </c:pt>
                <c:pt idx="1361">
                  <c:v>39713</c:v>
                </c:pt>
                <c:pt idx="1362">
                  <c:v>39714</c:v>
                </c:pt>
                <c:pt idx="1363">
                  <c:v>39715</c:v>
                </c:pt>
                <c:pt idx="1364">
                  <c:v>39716</c:v>
                </c:pt>
                <c:pt idx="1365">
                  <c:v>39717</c:v>
                </c:pt>
                <c:pt idx="1366">
                  <c:v>39718</c:v>
                </c:pt>
                <c:pt idx="1367">
                  <c:v>39719</c:v>
                </c:pt>
                <c:pt idx="1368">
                  <c:v>39720</c:v>
                </c:pt>
                <c:pt idx="1369">
                  <c:v>39721</c:v>
                </c:pt>
                <c:pt idx="1370">
                  <c:v>39722</c:v>
                </c:pt>
                <c:pt idx="1371">
                  <c:v>39723</c:v>
                </c:pt>
                <c:pt idx="1372">
                  <c:v>39724</c:v>
                </c:pt>
                <c:pt idx="1373">
                  <c:v>39725</c:v>
                </c:pt>
                <c:pt idx="1374">
                  <c:v>39726</c:v>
                </c:pt>
                <c:pt idx="1375">
                  <c:v>39727</c:v>
                </c:pt>
                <c:pt idx="1376">
                  <c:v>39728</c:v>
                </c:pt>
                <c:pt idx="1377">
                  <c:v>39729</c:v>
                </c:pt>
                <c:pt idx="1378">
                  <c:v>39730</c:v>
                </c:pt>
                <c:pt idx="1379">
                  <c:v>39731</c:v>
                </c:pt>
                <c:pt idx="1380">
                  <c:v>39732</c:v>
                </c:pt>
                <c:pt idx="1381">
                  <c:v>39733</c:v>
                </c:pt>
                <c:pt idx="1382">
                  <c:v>39734</c:v>
                </c:pt>
                <c:pt idx="1383">
                  <c:v>39735</c:v>
                </c:pt>
                <c:pt idx="1384">
                  <c:v>39736</c:v>
                </c:pt>
                <c:pt idx="1385">
                  <c:v>39737</c:v>
                </c:pt>
                <c:pt idx="1386">
                  <c:v>39738</c:v>
                </c:pt>
                <c:pt idx="1387">
                  <c:v>39739</c:v>
                </c:pt>
                <c:pt idx="1388">
                  <c:v>39740</c:v>
                </c:pt>
                <c:pt idx="1389">
                  <c:v>39741</c:v>
                </c:pt>
                <c:pt idx="1390">
                  <c:v>39742</c:v>
                </c:pt>
                <c:pt idx="1391">
                  <c:v>39743</c:v>
                </c:pt>
                <c:pt idx="1392">
                  <c:v>39744</c:v>
                </c:pt>
                <c:pt idx="1393">
                  <c:v>39745</c:v>
                </c:pt>
                <c:pt idx="1394">
                  <c:v>39746</c:v>
                </c:pt>
                <c:pt idx="1395">
                  <c:v>39747</c:v>
                </c:pt>
                <c:pt idx="1396">
                  <c:v>39748</c:v>
                </c:pt>
                <c:pt idx="1397">
                  <c:v>39749</c:v>
                </c:pt>
                <c:pt idx="1398">
                  <c:v>39750</c:v>
                </c:pt>
                <c:pt idx="1399">
                  <c:v>39751</c:v>
                </c:pt>
                <c:pt idx="1400">
                  <c:v>39752</c:v>
                </c:pt>
                <c:pt idx="1401">
                  <c:v>39753</c:v>
                </c:pt>
                <c:pt idx="1402">
                  <c:v>39754</c:v>
                </c:pt>
                <c:pt idx="1403">
                  <c:v>39755</c:v>
                </c:pt>
                <c:pt idx="1404">
                  <c:v>39756</c:v>
                </c:pt>
                <c:pt idx="1405">
                  <c:v>39757</c:v>
                </c:pt>
                <c:pt idx="1406">
                  <c:v>39758</c:v>
                </c:pt>
                <c:pt idx="1407">
                  <c:v>39759</c:v>
                </c:pt>
                <c:pt idx="1408">
                  <c:v>39760</c:v>
                </c:pt>
                <c:pt idx="1409">
                  <c:v>39761</c:v>
                </c:pt>
                <c:pt idx="1410">
                  <c:v>39762</c:v>
                </c:pt>
                <c:pt idx="1411">
                  <c:v>39763</c:v>
                </c:pt>
                <c:pt idx="1412">
                  <c:v>39764</c:v>
                </c:pt>
                <c:pt idx="1413">
                  <c:v>39765</c:v>
                </c:pt>
                <c:pt idx="1414">
                  <c:v>39766</c:v>
                </c:pt>
                <c:pt idx="1415">
                  <c:v>39767</c:v>
                </c:pt>
                <c:pt idx="1416">
                  <c:v>39768</c:v>
                </c:pt>
                <c:pt idx="1417">
                  <c:v>39769</c:v>
                </c:pt>
                <c:pt idx="1418">
                  <c:v>39770</c:v>
                </c:pt>
                <c:pt idx="1419">
                  <c:v>39771</c:v>
                </c:pt>
                <c:pt idx="1420">
                  <c:v>39772</c:v>
                </c:pt>
                <c:pt idx="1421">
                  <c:v>39773</c:v>
                </c:pt>
                <c:pt idx="1422">
                  <c:v>39774</c:v>
                </c:pt>
                <c:pt idx="1423">
                  <c:v>39775</c:v>
                </c:pt>
                <c:pt idx="1424">
                  <c:v>39776</c:v>
                </c:pt>
                <c:pt idx="1425">
                  <c:v>39777</c:v>
                </c:pt>
                <c:pt idx="1426">
                  <c:v>39778</c:v>
                </c:pt>
                <c:pt idx="1427">
                  <c:v>39779</c:v>
                </c:pt>
                <c:pt idx="1428">
                  <c:v>39780</c:v>
                </c:pt>
                <c:pt idx="1429">
                  <c:v>39781</c:v>
                </c:pt>
                <c:pt idx="1430">
                  <c:v>39782</c:v>
                </c:pt>
                <c:pt idx="1431">
                  <c:v>39783</c:v>
                </c:pt>
                <c:pt idx="1432">
                  <c:v>39784</c:v>
                </c:pt>
                <c:pt idx="1433">
                  <c:v>39785</c:v>
                </c:pt>
                <c:pt idx="1434">
                  <c:v>39786</c:v>
                </c:pt>
                <c:pt idx="1435">
                  <c:v>39787</c:v>
                </c:pt>
                <c:pt idx="1436">
                  <c:v>39788</c:v>
                </c:pt>
                <c:pt idx="1437">
                  <c:v>39789</c:v>
                </c:pt>
                <c:pt idx="1438">
                  <c:v>39790</c:v>
                </c:pt>
                <c:pt idx="1439">
                  <c:v>39791</c:v>
                </c:pt>
                <c:pt idx="1440">
                  <c:v>39792</c:v>
                </c:pt>
                <c:pt idx="1441">
                  <c:v>39793</c:v>
                </c:pt>
                <c:pt idx="1442">
                  <c:v>39794</c:v>
                </c:pt>
                <c:pt idx="1443">
                  <c:v>39795</c:v>
                </c:pt>
                <c:pt idx="1444">
                  <c:v>39796</c:v>
                </c:pt>
                <c:pt idx="1445">
                  <c:v>39797</c:v>
                </c:pt>
                <c:pt idx="1446">
                  <c:v>39798</c:v>
                </c:pt>
                <c:pt idx="1447">
                  <c:v>39799</c:v>
                </c:pt>
                <c:pt idx="1448">
                  <c:v>39800</c:v>
                </c:pt>
                <c:pt idx="1449">
                  <c:v>39801</c:v>
                </c:pt>
                <c:pt idx="1450">
                  <c:v>39802</c:v>
                </c:pt>
                <c:pt idx="1451">
                  <c:v>39803</c:v>
                </c:pt>
                <c:pt idx="1452">
                  <c:v>39804</c:v>
                </c:pt>
                <c:pt idx="1453">
                  <c:v>39805</c:v>
                </c:pt>
                <c:pt idx="1454">
                  <c:v>39806</c:v>
                </c:pt>
                <c:pt idx="1455">
                  <c:v>39807</c:v>
                </c:pt>
                <c:pt idx="1456">
                  <c:v>39808</c:v>
                </c:pt>
                <c:pt idx="1457">
                  <c:v>39809</c:v>
                </c:pt>
                <c:pt idx="1458">
                  <c:v>39810</c:v>
                </c:pt>
                <c:pt idx="1459">
                  <c:v>39811</c:v>
                </c:pt>
                <c:pt idx="1460">
                  <c:v>39812</c:v>
                </c:pt>
                <c:pt idx="1461">
                  <c:v>39813</c:v>
                </c:pt>
                <c:pt idx="1462">
                  <c:v>39814</c:v>
                </c:pt>
                <c:pt idx="1463">
                  <c:v>39815</c:v>
                </c:pt>
                <c:pt idx="1464">
                  <c:v>39816</c:v>
                </c:pt>
                <c:pt idx="1465">
                  <c:v>39817</c:v>
                </c:pt>
                <c:pt idx="1466">
                  <c:v>39818</c:v>
                </c:pt>
                <c:pt idx="1467">
                  <c:v>39819</c:v>
                </c:pt>
                <c:pt idx="1468">
                  <c:v>39820</c:v>
                </c:pt>
                <c:pt idx="1469">
                  <c:v>39821</c:v>
                </c:pt>
                <c:pt idx="1470">
                  <c:v>39822</c:v>
                </c:pt>
                <c:pt idx="1471">
                  <c:v>39823</c:v>
                </c:pt>
                <c:pt idx="1472">
                  <c:v>39824</c:v>
                </c:pt>
                <c:pt idx="1473">
                  <c:v>39825</c:v>
                </c:pt>
                <c:pt idx="1474">
                  <c:v>39826</c:v>
                </c:pt>
                <c:pt idx="1475">
                  <c:v>39827</c:v>
                </c:pt>
                <c:pt idx="1476">
                  <c:v>39828</c:v>
                </c:pt>
                <c:pt idx="1477">
                  <c:v>39829</c:v>
                </c:pt>
                <c:pt idx="1478">
                  <c:v>39830</c:v>
                </c:pt>
                <c:pt idx="1479">
                  <c:v>39831</c:v>
                </c:pt>
                <c:pt idx="1480">
                  <c:v>39832</c:v>
                </c:pt>
                <c:pt idx="1481">
                  <c:v>39833</c:v>
                </c:pt>
                <c:pt idx="1482">
                  <c:v>39834</c:v>
                </c:pt>
                <c:pt idx="1483">
                  <c:v>39835</c:v>
                </c:pt>
                <c:pt idx="1484">
                  <c:v>39836</c:v>
                </c:pt>
                <c:pt idx="1485">
                  <c:v>39837</c:v>
                </c:pt>
                <c:pt idx="1486">
                  <c:v>39838</c:v>
                </c:pt>
                <c:pt idx="1487">
                  <c:v>39839</c:v>
                </c:pt>
                <c:pt idx="1488">
                  <c:v>39840</c:v>
                </c:pt>
                <c:pt idx="1489">
                  <c:v>39841</c:v>
                </c:pt>
                <c:pt idx="1490">
                  <c:v>39842</c:v>
                </c:pt>
                <c:pt idx="1491">
                  <c:v>39843</c:v>
                </c:pt>
                <c:pt idx="1492">
                  <c:v>39844</c:v>
                </c:pt>
                <c:pt idx="1493">
                  <c:v>39845</c:v>
                </c:pt>
                <c:pt idx="1494">
                  <c:v>39846</c:v>
                </c:pt>
                <c:pt idx="1495">
                  <c:v>39847</c:v>
                </c:pt>
                <c:pt idx="1496">
                  <c:v>39848</c:v>
                </c:pt>
                <c:pt idx="1497">
                  <c:v>39849</c:v>
                </c:pt>
                <c:pt idx="1498">
                  <c:v>39850</c:v>
                </c:pt>
                <c:pt idx="1499">
                  <c:v>39851</c:v>
                </c:pt>
                <c:pt idx="1500">
                  <c:v>39852</c:v>
                </c:pt>
                <c:pt idx="1501">
                  <c:v>39853</c:v>
                </c:pt>
                <c:pt idx="1502">
                  <c:v>39854</c:v>
                </c:pt>
                <c:pt idx="1503">
                  <c:v>39855</c:v>
                </c:pt>
                <c:pt idx="1504">
                  <c:v>39856</c:v>
                </c:pt>
                <c:pt idx="1505">
                  <c:v>39857</c:v>
                </c:pt>
                <c:pt idx="1506">
                  <c:v>39858</c:v>
                </c:pt>
                <c:pt idx="1507">
                  <c:v>39859</c:v>
                </c:pt>
                <c:pt idx="1508">
                  <c:v>39860</c:v>
                </c:pt>
                <c:pt idx="1509">
                  <c:v>39861</c:v>
                </c:pt>
                <c:pt idx="1510">
                  <c:v>39862</c:v>
                </c:pt>
                <c:pt idx="1511">
                  <c:v>39863</c:v>
                </c:pt>
                <c:pt idx="1512">
                  <c:v>39864</c:v>
                </c:pt>
                <c:pt idx="1513">
                  <c:v>39865</c:v>
                </c:pt>
                <c:pt idx="1514">
                  <c:v>39866</c:v>
                </c:pt>
                <c:pt idx="1515">
                  <c:v>39867</c:v>
                </c:pt>
                <c:pt idx="1516">
                  <c:v>39868</c:v>
                </c:pt>
                <c:pt idx="1517">
                  <c:v>39869</c:v>
                </c:pt>
                <c:pt idx="1518">
                  <c:v>39870</c:v>
                </c:pt>
                <c:pt idx="1519">
                  <c:v>39871</c:v>
                </c:pt>
                <c:pt idx="1520">
                  <c:v>39872</c:v>
                </c:pt>
                <c:pt idx="1521">
                  <c:v>39873</c:v>
                </c:pt>
                <c:pt idx="1522">
                  <c:v>39874</c:v>
                </c:pt>
                <c:pt idx="1523">
                  <c:v>39875</c:v>
                </c:pt>
                <c:pt idx="1524">
                  <c:v>39876</c:v>
                </c:pt>
                <c:pt idx="1525">
                  <c:v>39877</c:v>
                </c:pt>
                <c:pt idx="1526">
                  <c:v>39878</c:v>
                </c:pt>
                <c:pt idx="1527">
                  <c:v>39879</c:v>
                </c:pt>
                <c:pt idx="1528">
                  <c:v>39880</c:v>
                </c:pt>
                <c:pt idx="1529">
                  <c:v>39881</c:v>
                </c:pt>
                <c:pt idx="1530">
                  <c:v>39882</c:v>
                </c:pt>
                <c:pt idx="1531">
                  <c:v>39883</c:v>
                </c:pt>
                <c:pt idx="1532">
                  <c:v>39884</c:v>
                </c:pt>
                <c:pt idx="1533">
                  <c:v>39885</c:v>
                </c:pt>
                <c:pt idx="1534">
                  <c:v>39886</c:v>
                </c:pt>
                <c:pt idx="1535">
                  <c:v>39887</c:v>
                </c:pt>
                <c:pt idx="1536">
                  <c:v>39888</c:v>
                </c:pt>
                <c:pt idx="1537">
                  <c:v>39889</c:v>
                </c:pt>
                <c:pt idx="1538">
                  <c:v>39890</c:v>
                </c:pt>
                <c:pt idx="1539">
                  <c:v>39891</c:v>
                </c:pt>
                <c:pt idx="1540">
                  <c:v>39892</c:v>
                </c:pt>
                <c:pt idx="1541">
                  <c:v>39893</c:v>
                </c:pt>
                <c:pt idx="1542">
                  <c:v>39894</c:v>
                </c:pt>
                <c:pt idx="1543">
                  <c:v>39895</c:v>
                </c:pt>
                <c:pt idx="1544">
                  <c:v>39896</c:v>
                </c:pt>
                <c:pt idx="1545">
                  <c:v>39897</c:v>
                </c:pt>
                <c:pt idx="1546">
                  <c:v>39898</c:v>
                </c:pt>
                <c:pt idx="1547">
                  <c:v>39899</c:v>
                </c:pt>
                <c:pt idx="1548">
                  <c:v>39900</c:v>
                </c:pt>
                <c:pt idx="1549">
                  <c:v>39901</c:v>
                </c:pt>
                <c:pt idx="1550">
                  <c:v>39902</c:v>
                </c:pt>
                <c:pt idx="1551">
                  <c:v>39903</c:v>
                </c:pt>
                <c:pt idx="1552">
                  <c:v>39904</c:v>
                </c:pt>
                <c:pt idx="1553">
                  <c:v>39905</c:v>
                </c:pt>
                <c:pt idx="1554">
                  <c:v>39906</c:v>
                </c:pt>
                <c:pt idx="1555">
                  <c:v>39907</c:v>
                </c:pt>
                <c:pt idx="1556">
                  <c:v>39908</c:v>
                </c:pt>
                <c:pt idx="1557">
                  <c:v>39909</c:v>
                </c:pt>
                <c:pt idx="1558">
                  <c:v>39910</c:v>
                </c:pt>
                <c:pt idx="1559">
                  <c:v>39911</c:v>
                </c:pt>
                <c:pt idx="1560">
                  <c:v>39912</c:v>
                </c:pt>
                <c:pt idx="1561">
                  <c:v>39913</c:v>
                </c:pt>
                <c:pt idx="1562">
                  <c:v>39914</c:v>
                </c:pt>
                <c:pt idx="1563">
                  <c:v>39915</c:v>
                </c:pt>
                <c:pt idx="1564">
                  <c:v>39916</c:v>
                </c:pt>
                <c:pt idx="1565">
                  <c:v>39917</c:v>
                </c:pt>
                <c:pt idx="1566">
                  <c:v>39918</c:v>
                </c:pt>
                <c:pt idx="1567">
                  <c:v>39919</c:v>
                </c:pt>
                <c:pt idx="1568">
                  <c:v>39920</c:v>
                </c:pt>
                <c:pt idx="1569">
                  <c:v>39921</c:v>
                </c:pt>
                <c:pt idx="1570">
                  <c:v>39922</c:v>
                </c:pt>
                <c:pt idx="1571">
                  <c:v>39923</c:v>
                </c:pt>
                <c:pt idx="1572">
                  <c:v>39924</c:v>
                </c:pt>
                <c:pt idx="1573">
                  <c:v>39925</c:v>
                </c:pt>
                <c:pt idx="1574">
                  <c:v>39926</c:v>
                </c:pt>
                <c:pt idx="1575">
                  <c:v>39927</c:v>
                </c:pt>
                <c:pt idx="1576">
                  <c:v>39928</c:v>
                </c:pt>
                <c:pt idx="1577">
                  <c:v>39929</c:v>
                </c:pt>
                <c:pt idx="1578">
                  <c:v>39930</c:v>
                </c:pt>
                <c:pt idx="1579">
                  <c:v>39931</c:v>
                </c:pt>
                <c:pt idx="1580">
                  <c:v>39932</c:v>
                </c:pt>
                <c:pt idx="1581">
                  <c:v>39933</c:v>
                </c:pt>
                <c:pt idx="1582">
                  <c:v>39934</c:v>
                </c:pt>
                <c:pt idx="1583">
                  <c:v>39935</c:v>
                </c:pt>
                <c:pt idx="1584">
                  <c:v>39936</c:v>
                </c:pt>
                <c:pt idx="1585">
                  <c:v>39937</c:v>
                </c:pt>
                <c:pt idx="1586">
                  <c:v>39938</c:v>
                </c:pt>
                <c:pt idx="1587">
                  <c:v>39939</c:v>
                </c:pt>
                <c:pt idx="1588">
                  <c:v>39940</c:v>
                </c:pt>
                <c:pt idx="1589">
                  <c:v>39941</c:v>
                </c:pt>
                <c:pt idx="1590">
                  <c:v>39942</c:v>
                </c:pt>
                <c:pt idx="1591">
                  <c:v>39943</c:v>
                </c:pt>
                <c:pt idx="1592">
                  <c:v>39944</c:v>
                </c:pt>
              </c:numCache>
            </c:numRef>
          </c:xVal>
          <c:yVal>
            <c:numRef>
              <c:f>Sheet1!$D$2:$D$1594</c:f>
              <c:numCache>
                <c:formatCode>#,##0</c:formatCode>
                <c:ptCount val="1593"/>
                <c:pt idx="0">
                  <c:v>7577694</c:v>
                </c:pt>
                <c:pt idx="1">
                  <c:v>5353241</c:v>
                </c:pt>
                <c:pt idx="2">
                  <c:v>5723450</c:v>
                </c:pt>
                <c:pt idx="3">
                  <c:v>10969256</c:v>
                </c:pt>
                <c:pt idx="4">
                  <c:v>13888354</c:v>
                </c:pt>
                <c:pt idx="5">
                  <c:v>14235860</c:v>
                </c:pt>
                <c:pt idx="6">
                  <c:v>13709162</c:v>
                </c:pt>
                <c:pt idx="7">
                  <c:v>12565874</c:v>
                </c:pt>
                <c:pt idx="8">
                  <c:v>4882236</c:v>
                </c:pt>
                <c:pt idx="9">
                  <c:v>4414085</c:v>
                </c:pt>
                <c:pt idx="10">
                  <c:v>12608525</c:v>
                </c:pt>
                <c:pt idx="11">
                  <c:v>15934741</c:v>
                </c:pt>
                <c:pt idx="12">
                  <c:v>14152627</c:v>
                </c:pt>
                <c:pt idx="13">
                  <c:v>14376696</c:v>
                </c:pt>
                <c:pt idx="14">
                  <c:v>11876776</c:v>
                </c:pt>
                <c:pt idx="15">
                  <c:v>4803494</c:v>
                </c:pt>
                <c:pt idx="16">
                  <c:v>4842442</c:v>
                </c:pt>
                <c:pt idx="17">
                  <c:v>10954224</c:v>
                </c:pt>
                <c:pt idx="18">
                  <c:v>14690519</c:v>
                </c:pt>
                <c:pt idx="19">
                  <c:v>15160768</c:v>
                </c:pt>
                <c:pt idx="20">
                  <c:v>14434968</c:v>
                </c:pt>
                <c:pt idx="21">
                  <c:v>13753698</c:v>
                </c:pt>
                <c:pt idx="22">
                  <c:v>6004200</c:v>
                </c:pt>
                <c:pt idx="23">
                  <c:v>5577947</c:v>
                </c:pt>
                <c:pt idx="24">
                  <c:v>15190095</c:v>
                </c:pt>
                <c:pt idx="25">
                  <c:v>14992809</c:v>
                </c:pt>
                <c:pt idx="26">
                  <c:v>15109698</c:v>
                </c:pt>
                <c:pt idx="27">
                  <c:v>15729220</c:v>
                </c:pt>
                <c:pt idx="28">
                  <c:v>14273258</c:v>
                </c:pt>
                <c:pt idx="29">
                  <c:v>6464483</c:v>
                </c:pt>
                <c:pt idx="30">
                  <c:v>5808708</c:v>
                </c:pt>
                <c:pt idx="31">
                  <c:v>15070266</c:v>
                </c:pt>
                <c:pt idx="32">
                  <c:v>17892108</c:v>
                </c:pt>
                <c:pt idx="33">
                  <c:v>17692728</c:v>
                </c:pt>
                <c:pt idx="34">
                  <c:v>15426367</c:v>
                </c:pt>
                <c:pt idx="35">
                  <c:v>15248138</c:v>
                </c:pt>
                <c:pt idx="36">
                  <c:v>8207488</c:v>
                </c:pt>
                <c:pt idx="37">
                  <c:v>6294753</c:v>
                </c:pt>
                <c:pt idx="38">
                  <c:v>13728517</c:v>
                </c:pt>
                <c:pt idx="39">
                  <c:v>14772140</c:v>
                </c:pt>
                <c:pt idx="40">
                  <c:v>14655131</c:v>
                </c:pt>
                <c:pt idx="41">
                  <c:v>15637328</c:v>
                </c:pt>
                <c:pt idx="42">
                  <c:v>14461946</c:v>
                </c:pt>
                <c:pt idx="43">
                  <c:v>7663139</c:v>
                </c:pt>
                <c:pt idx="44">
                  <c:v>6734269</c:v>
                </c:pt>
                <c:pt idx="45">
                  <c:v>16812538</c:v>
                </c:pt>
                <c:pt idx="46">
                  <c:v>17754661</c:v>
                </c:pt>
                <c:pt idx="47">
                  <c:v>17279578</c:v>
                </c:pt>
                <c:pt idx="48">
                  <c:v>18663455</c:v>
                </c:pt>
                <c:pt idx="49">
                  <c:v>15615197</c:v>
                </c:pt>
                <c:pt idx="50">
                  <c:v>6639373</c:v>
                </c:pt>
                <c:pt idx="51">
                  <c:v>5809220</c:v>
                </c:pt>
                <c:pt idx="52">
                  <c:v>11938838</c:v>
                </c:pt>
                <c:pt idx="53">
                  <c:v>16319096</c:v>
                </c:pt>
                <c:pt idx="54">
                  <c:v>15824056</c:v>
                </c:pt>
                <c:pt idx="55">
                  <c:v>15941504</c:v>
                </c:pt>
                <c:pt idx="56">
                  <c:v>14696069</c:v>
                </c:pt>
                <c:pt idx="57">
                  <c:v>6195943</c:v>
                </c:pt>
                <c:pt idx="58">
                  <c:v>4939534</c:v>
                </c:pt>
                <c:pt idx="59">
                  <c:v>14518022</c:v>
                </c:pt>
                <c:pt idx="60">
                  <c:v>16706257</c:v>
                </c:pt>
                <c:pt idx="61">
                  <c:v>15830021</c:v>
                </c:pt>
                <c:pt idx="62">
                  <c:v>16004800</c:v>
                </c:pt>
                <c:pt idx="63">
                  <c:v>14961035</c:v>
                </c:pt>
                <c:pt idx="64">
                  <c:v>6921440</c:v>
                </c:pt>
                <c:pt idx="65">
                  <c:v>6808297</c:v>
                </c:pt>
                <c:pt idx="66">
                  <c:v>15834110</c:v>
                </c:pt>
                <c:pt idx="67">
                  <c:v>17213697</c:v>
                </c:pt>
                <c:pt idx="68">
                  <c:v>16624278</c:v>
                </c:pt>
                <c:pt idx="69">
                  <c:v>15963765</c:v>
                </c:pt>
                <c:pt idx="70">
                  <c:v>15210069</c:v>
                </c:pt>
                <c:pt idx="71">
                  <c:v>6698162</c:v>
                </c:pt>
                <c:pt idx="72">
                  <c:v>5302250</c:v>
                </c:pt>
                <c:pt idx="73">
                  <c:v>15552931</c:v>
                </c:pt>
                <c:pt idx="74">
                  <c:v>16910289</c:v>
                </c:pt>
                <c:pt idx="75">
                  <c:v>16576876</c:v>
                </c:pt>
                <c:pt idx="76">
                  <c:v>16722429</c:v>
                </c:pt>
                <c:pt idx="77">
                  <c:v>15405249</c:v>
                </c:pt>
                <c:pt idx="78">
                  <c:v>6025912</c:v>
                </c:pt>
                <c:pt idx="79">
                  <c:v>5714561</c:v>
                </c:pt>
                <c:pt idx="80">
                  <c:v>15576483</c:v>
                </c:pt>
                <c:pt idx="81">
                  <c:v>17315659</c:v>
                </c:pt>
                <c:pt idx="82">
                  <c:v>17628577</c:v>
                </c:pt>
                <c:pt idx="83">
                  <c:v>15995583</c:v>
                </c:pt>
                <c:pt idx="84">
                  <c:v>12335134</c:v>
                </c:pt>
                <c:pt idx="85">
                  <c:v>6580019</c:v>
                </c:pt>
                <c:pt idx="86">
                  <c:v>5927026</c:v>
                </c:pt>
                <c:pt idx="87">
                  <c:v>14429114</c:v>
                </c:pt>
                <c:pt idx="88">
                  <c:v>18100277</c:v>
                </c:pt>
                <c:pt idx="89">
                  <c:v>18577096</c:v>
                </c:pt>
                <c:pt idx="90">
                  <c:v>19026942</c:v>
                </c:pt>
                <c:pt idx="91">
                  <c:v>21507167</c:v>
                </c:pt>
                <c:pt idx="92">
                  <c:v>20062427</c:v>
                </c:pt>
                <c:pt idx="93">
                  <c:v>6492399</c:v>
                </c:pt>
                <c:pt idx="94">
                  <c:v>16532493</c:v>
                </c:pt>
                <c:pt idx="95">
                  <c:v>17860512</c:v>
                </c:pt>
                <c:pt idx="96">
                  <c:v>18241361</c:v>
                </c:pt>
                <c:pt idx="97">
                  <c:v>17082381</c:v>
                </c:pt>
                <c:pt idx="98">
                  <c:v>15618785</c:v>
                </c:pt>
                <c:pt idx="99">
                  <c:v>7303774</c:v>
                </c:pt>
                <c:pt idx="100">
                  <c:v>5853541</c:v>
                </c:pt>
                <c:pt idx="101">
                  <c:v>16289277</c:v>
                </c:pt>
                <c:pt idx="102">
                  <c:v>17741543</c:v>
                </c:pt>
                <c:pt idx="103">
                  <c:v>18775420</c:v>
                </c:pt>
                <c:pt idx="104">
                  <c:v>17960526</c:v>
                </c:pt>
                <c:pt idx="105">
                  <c:v>16256815</c:v>
                </c:pt>
                <c:pt idx="106">
                  <c:v>6409152</c:v>
                </c:pt>
                <c:pt idx="107">
                  <c:v>5668525</c:v>
                </c:pt>
                <c:pt idx="108">
                  <c:v>16631936</c:v>
                </c:pt>
                <c:pt idx="109">
                  <c:v>17878027</c:v>
                </c:pt>
                <c:pt idx="110">
                  <c:v>18614963</c:v>
                </c:pt>
                <c:pt idx="111">
                  <c:v>17865995</c:v>
                </c:pt>
                <c:pt idx="112">
                  <c:v>25435292</c:v>
                </c:pt>
                <c:pt idx="113">
                  <c:v>37260382</c:v>
                </c:pt>
                <c:pt idx="114">
                  <c:v>6583989</c:v>
                </c:pt>
                <c:pt idx="115">
                  <c:v>16869415</c:v>
                </c:pt>
                <c:pt idx="116">
                  <c:v>18455083</c:v>
                </c:pt>
                <c:pt idx="117">
                  <c:v>17618966</c:v>
                </c:pt>
                <c:pt idx="118">
                  <c:v>17764297</c:v>
                </c:pt>
                <c:pt idx="119">
                  <c:v>16075425</c:v>
                </c:pt>
                <c:pt idx="120">
                  <c:v>6838186</c:v>
                </c:pt>
                <c:pt idx="121">
                  <c:v>5355755</c:v>
                </c:pt>
                <c:pt idx="122">
                  <c:v>18524586</c:v>
                </c:pt>
                <c:pt idx="123">
                  <c:v>25531593</c:v>
                </c:pt>
                <c:pt idx="124">
                  <c:v>24112766</c:v>
                </c:pt>
                <c:pt idx="125">
                  <c:v>22951582</c:v>
                </c:pt>
                <c:pt idx="126">
                  <c:v>21352484</c:v>
                </c:pt>
                <c:pt idx="127">
                  <c:v>11245197</c:v>
                </c:pt>
                <c:pt idx="128">
                  <c:v>7941022</c:v>
                </c:pt>
                <c:pt idx="129">
                  <c:v>17325837</c:v>
                </c:pt>
                <c:pt idx="130">
                  <c:v>18438052</c:v>
                </c:pt>
                <c:pt idx="131">
                  <c:v>18294917</c:v>
                </c:pt>
                <c:pt idx="132">
                  <c:v>18276033</c:v>
                </c:pt>
                <c:pt idx="133">
                  <c:v>16625498</c:v>
                </c:pt>
                <c:pt idx="134">
                  <c:v>6754812</c:v>
                </c:pt>
                <c:pt idx="135">
                  <c:v>26232201</c:v>
                </c:pt>
                <c:pt idx="136">
                  <c:v>20908025</c:v>
                </c:pt>
                <c:pt idx="137">
                  <c:v>19192341</c:v>
                </c:pt>
                <c:pt idx="138">
                  <c:v>19821428</c:v>
                </c:pt>
                <c:pt idx="139">
                  <c:v>20735458</c:v>
                </c:pt>
                <c:pt idx="140">
                  <c:v>19468078</c:v>
                </c:pt>
                <c:pt idx="141">
                  <c:v>9620406</c:v>
                </c:pt>
                <c:pt idx="142">
                  <c:v>7992645</c:v>
                </c:pt>
                <c:pt idx="143">
                  <c:v>20134482</c:v>
                </c:pt>
                <c:pt idx="144">
                  <c:v>22503821</c:v>
                </c:pt>
                <c:pt idx="145">
                  <c:v>21271031</c:v>
                </c:pt>
                <c:pt idx="146">
                  <c:v>20438899</c:v>
                </c:pt>
                <c:pt idx="147">
                  <c:v>16688591</c:v>
                </c:pt>
                <c:pt idx="148">
                  <c:v>7450722</c:v>
                </c:pt>
                <c:pt idx="149">
                  <c:v>6078101</c:v>
                </c:pt>
                <c:pt idx="150">
                  <c:v>10536858</c:v>
                </c:pt>
                <c:pt idx="151">
                  <c:v>18375409</c:v>
                </c:pt>
                <c:pt idx="152">
                  <c:v>19108616</c:v>
                </c:pt>
                <c:pt idx="153">
                  <c:v>18579855</c:v>
                </c:pt>
                <c:pt idx="154">
                  <c:v>16643144</c:v>
                </c:pt>
                <c:pt idx="155">
                  <c:v>6734561</c:v>
                </c:pt>
                <c:pt idx="156">
                  <c:v>5376758</c:v>
                </c:pt>
                <c:pt idx="157">
                  <c:v>17722982</c:v>
                </c:pt>
                <c:pt idx="158">
                  <c:v>18101796</c:v>
                </c:pt>
                <c:pt idx="159">
                  <c:v>18654485</c:v>
                </c:pt>
                <c:pt idx="160">
                  <c:v>18549876</c:v>
                </c:pt>
                <c:pt idx="161">
                  <c:v>16384452</c:v>
                </c:pt>
                <c:pt idx="162">
                  <c:v>6556141</c:v>
                </c:pt>
                <c:pt idx="163">
                  <c:v>6905439</c:v>
                </c:pt>
                <c:pt idx="164">
                  <c:v>16881318</c:v>
                </c:pt>
                <c:pt idx="165">
                  <c:v>18431694</c:v>
                </c:pt>
                <c:pt idx="166">
                  <c:v>18074430</c:v>
                </c:pt>
                <c:pt idx="167">
                  <c:v>17329807</c:v>
                </c:pt>
                <c:pt idx="168">
                  <c:v>18871905</c:v>
                </c:pt>
                <c:pt idx="169">
                  <c:v>6896245</c:v>
                </c:pt>
                <c:pt idx="170">
                  <c:v>7222752</c:v>
                </c:pt>
                <c:pt idx="171">
                  <c:v>16630318</c:v>
                </c:pt>
                <c:pt idx="172">
                  <c:v>18317397</c:v>
                </c:pt>
                <c:pt idx="173">
                  <c:v>17737246</c:v>
                </c:pt>
                <c:pt idx="174">
                  <c:v>18812866</c:v>
                </c:pt>
                <c:pt idx="175">
                  <c:v>17378387</c:v>
                </c:pt>
                <c:pt idx="176">
                  <c:v>9579632</c:v>
                </c:pt>
                <c:pt idx="177">
                  <c:v>6775847</c:v>
                </c:pt>
                <c:pt idx="178">
                  <c:v>18201659</c:v>
                </c:pt>
                <c:pt idx="179">
                  <c:v>18278420</c:v>
                </c:pt>
                <c:pt idx="180">
                  <c:v>18659991</c:v>
                </c:pt>
                <c:pt idx="181">
                  <c:v>18496920</c:v>
                </c:pt>
                <c:pt idx="182">
                  <c:v>16020917</c:v>
                </c:pt>
                <c:pt idx="183">
                  <c:v>6970052</c:v>
                </c:pt>
                <c:pt idx="184">
                  <c:v>7479775</c:v>
                </c:pt>
                <c:pt idx="185">
                  <c:v>10449885</c:v>
                </c:pt>
                <c:pt idx="186">
                  <c:v>16952558</c:v>
                </c:pt>
                <c:pt idx="187">
                  <c:v>19581930</c:v>
                </c:pt>
                <c:pt idx="188">
                  <c:v>19699032</c:v>
                </c:pt>
                <c:pt idx="189">
                  <c:v>16826212</c:v>
                </c:pt>
                <c:pt idx="190">
                  <c:v>6812089</c:v>
                </c:pt>
                <c:pt idx="191">
                  <c:v>6167415</c:v>
                </c:pt>
                <c:pt idx="192">
                  <c:v>16613233</c:v>
                </c:pt>
                <c:pt idx="193">
                  <c:v>17766793</c:v>
                </c:pt>
                <c:pt idx="194">
                  <c:v>17686501</c:v>
                </c:pt>
                <c:pt idx="195">
                  <c:v>18147623</c:v>
                </c:pt>
                <c:pt idx="196">
                  <c:v>15955064</c:v>
                </c:pt>
                <c:pt idx="197">
                  <c:v>6858446</c:v>
                </c:pt>
                <c:pt idx="198">
                  <c:v>7065877</c:v>
                </c:pt>
                <c:pt idx="199">
                  <c:v>16492672</c:v>
                </c:pt>
                <c:pt idx="200">
                  <c:v>17725366</c:v>
                </c:pt>
                <c:pt idx="201">
                  <c:v>18125320</c:v>
                </c:pt>
                <c:pt idx="202">
                  <c:v>28166393</c:v>
                </c:pt>
                <c:pt idx="203">
                  <c:v>30956252</c:v>
                </c:pt>
                <c:pt idx="204">
                  <c:v>13898193</c:v>
                </c:pt>
                <c:pt idx="205">
                  <c:v>12686771</c:v>
                </c:pt>
                <c:pt idx="206">
                  <c:v>22794707</c:v>
                </c:pt>
                <c:pt idx="207">
                  <c:v>18795903</c:v>
                </c:pt>
                <c:pt idx="208">
                  <c:v>19303087</c:v>
                </c:pt>
                <c:pt idx="209">
                  <c:v>18102385</c:v>
                </c:pt>
                <c:pt idx="210">
                  <c:v>16674338</c:v>
                </c:pt>
                <c:pt idx="211">
                  <c:v>6728051</c:v>
                </c:pt>
                <c:pt idx="212">
                  <c:v>6538206</c:v>
                </c:pt>
                <c:pt idx="213">
                  <c:v>16284160</c:v>
                </c:pt>
                <c:pt idx="214">
                  <c:v>18736908</c:v>
                </c:pt>
                <c:pt idx="215">
                  <c:v>19718078</c:v>
                </c:pt>
                <c:pt idx="216">
                  <c:v>19356296</c:v>
                </c:pt>
                <c:pt idx="217">
                  <c:v>17823744</c:v>
                </c:pt>
                <c:pt idx="218">
                  <c:v>8613482</c:v>
                </c:pt>
                <c:pt idx="219">
                  <c:v>8045697</c:v>
                </c:pt>
                <c:pt idx="220">
                  <c:v>19480011</c:v>
                </c:pt>
                <c:pt idx="221">
                  <c:v>19494926</c:v>
                </c:pt>
                <c:pt idx="222">
                  <c:v>18747297</c:v>
                </c:pt>
                <c:pt idx="223">
                  <c:v>18731225</c:v>
                </c:pt>
                <c:pt idx="224">
                  <c:v>16917008</c:v>
                </c:pt>
                <c:pt idx="225">
                  <c:v>7797171</c:v>
                </c:pt>
                <c:pt idx="226">
                  <c:v>6429632</c:v>
                </c:pt>
                <c:pt idx="227">
                  <c:v>16977653</c:v>
                </c:pt>
                <c:pt idx="228">
                  <c:v>18358493</c:v>
                </c:pt>
                <c:pt idx="229">
                  <c:v>19458953</c:v>
                </c:pt>
                <c:pt idx="230">
                  <c:v>19753092</c:v>
                </c:pt>
                <c:pt idx="231">
                  <c:v>18032858</c:v>
                </c:pt>
                <c:pt idx="232">
                  <c:v>9229270</c:v>
                </c:pt>
                <c:pt idx="233">
                  <c:v>8792740</c:v>
                </c:pt>
                <c:pt idx="234">
                  <c:v>18291773</c:v>
                </c:pt>
                <c:pt idx="235">
                  <c:v>20568793</c:v>
                </c:pt>
                <c:pt idx="236">
                  <c:v>19070461</c:v>
                </c:pt>
                <c:pt idx="237">
                  <c:v>19202921</c:v>
                </c:pt>
                <c:pt idx="238">
                  <c:v>18167431</c:v>
                </c:pt>
                <c:pt idx="239">
                  <c:v>8192106</c:v>
                </c:pt>
                <c:pt idx="240">
                  <c:v>6095457</c:v>
                </c:pt>
                <c:pt idx="241">
                  <c:v>18167342</c:v>
                </c:pt>
                <c:pt idx="242">
                  <c:v>21726669</c:v>
                </c:pt>
                <c:pt idx="243">
                  <c:v>21915851</c:v>
                </c:pt>
                <c:pt idx="244">
                  <c:v>19942465</c:v>
                </c:pt>
                <c:pt idx="245">
                  <c:v>20471052</c:v>
                </c:pt>
                <c:pt idx="246">
                  <c:v>9623135</c:v>
                </c:pt>
                <c:pt idx="247">
                  <c:v>9743512</c:v>
                </c:pt>
                <c:pt idx="248">
                  <c:v>15333594</c:v>
                </c:pt>
                <c:pt idx="249">
                  <c:v>21690669</c:v>
                </c:pt>
                <c:pt idx="250">
                  <c:v>20389336</c:v>
                </c:pt>
                <c:pt idx="251">
                  <c:v>22088530</c:v>
                </c:pt>
                <c:pt idx="252">
                  <c:v>19342514</c:v>
                </c:pt>
                <c:pt idx="253">
                  <c:v>8078485</c:v>
                </c:pt>
                <c:pt idx="254">
                  <c:v>7792251</c:v>
                </c:pt>
                <c:pt idx="255">
                  <c:v>21021924</c:v>
                </c:pt>
                <c:pt idx="256">
                  <c:v>21548154</c:v>
                </c:pt>
                <c:pt idx="257">
                  <c:v>20347988</c:v>
                </c:pt>
                <c:pt idx="258">
                  <c:v>21568111</c:v>
                </c:pt>
                <c:pt idx="259">
                  <c:v>19501594</c:v>
                </c:pt>
                <c:pt idx="260">
                  <c:v>7347649</c:v>
                </c:pt>
                <c:pt idx="261">
                  <c:v>7807451</c:v>
                </c:pt>
                <c:pt idx="262">
                  <c:v>21561943</c:v>
                </c:pt>
                <c:pt idx="263">
                  <c:v>25016602</c:v>
                </c:pt>
                <c:pt idx="264">
                  <c:v>24858768</c:v>
                </c:pt>
                <c:pt idx="265">
                  <c:v>22521639</c:v>
                </c:pt>
                <c:pt idx="266">
                  <c:v>20710382</c:v>
                </c:pt>
                <c:pt idx="267">
                  <c:v>9073754</c:v>
                </c:pt>
                <c:pt idx="268">
                  <c:v>7735127</c:v>
                </c:pt>
                <c:pt idx="269">
                  <c:v>20279042</c:v>
                </c:pt>
                <c:pt idx="270">
                  <c:v>21177784</c:v>
                </c:pt>
                <c:pt idx="271">
                  <c:v>21509158</c:v>
                </c:pt>
                <c:pt idx="272">
                  <c:v>22419797</c:v>
                </c:pt>
                <c:pt idx="273">
                  <c:v>21523416</c:v>
                </c:pt>
                <c:pt idx="274">
                  <c:v>7705492</c:v>
                </c:pt>
                <c:pt idx="275">
                  <c:v>7976628</c:v>
                </c:pt>
                <c:pt idx="276">
                  <c:v>21211715</c:v>
                </c:pt>
                <c:pt idx="277">
                  <c:v>23948904</c:v>
                </c:pt>
                <c:pt idx="278">
                  <c:v>22973401</c:v>
                </c:pt>
                <c:pt idx="279">
                  <c:v>22571462</c:v>
                </c:pt>
                <c:pt idx="280">
                  <c:v>22923168</c:v>
                </c:pt>
                <c:pt idx="281">
                  <c:v>9710366</c:v>
                </c:pt>
                <c:pt idx="282">
                  <c:v>9098817</c:v>
                </c:pt>
                <c:pt idx="283">
                  <c:v>20098246</c:v>
                </c:pt>
                <c:pt idx="284">
                  <c:v>23243135</c:v>
                </c:pt>
                <c:pt idx="285">
                  <c:v>21635274</c:v>
                </c:pt>
                <c:pt idx="286">
                  <c:v>21781577</c:v>
                </c:pt>
                <c:pt idx="287">
                  <c:v>22288228</c:v>
                </c:pt>
                <c:pt idx="288">
                  <c:v>9289225</c:v>
                </c:pt>
                <c:pt idx="289">
                  <c:v>10514252</c:v>
                </c:pt>
                <c:pt idx="290">
                  <c:v>22066545</c:v>
                </c:pt>
                <c:pt idx="291">
                  <c:v>24832228</c:v>
                </c:pt>
                <c:pt idx="292">
                  <c:v>25010777</c:v>
                </c:pt>
                <c:pt idx="293">
                  <c:v>25852477</c:v>
                </c:pt>
                <c:pt idx="294">
                  <c:v>22880244</c:v>
                </c:pt>
                <c:pt idx="295">
                  <c:v>9616065</c:v>
                </c:pt>
                <c:pt idx="296">
                  <c:v>11968705</c:v>
                </c:pt>
                <c:pt idx="297">
                  <c:v>23450018</c:v>
                </c:pt>
                <c:pt idx="298">
                  <c:v>24958468</c:v>
                </c:pt>
                <c:pt idx="299">
                  <c:v>24488808</c:v>
                </c:pt>
                <c:pt idx="300">
                  <c:v>26074192</c:v>
                </c:pt>
                <c:pt idx="301">
                  <c:v>20580649</c:v>
                </c:pt>
                <c:pt idx="302">
                  <c:v>8791821</c:v>
                </c:pt>
                <c:pt idx="303">
                  <c:v>7009754</c:v>
                </c:pt>
                <c:pt idx="304">
                  <c:v>19109359</c:v>
                </c:pt>
                <c:pt idx="305">
                  <c:v>20871615</c:v>
                </c:pt>
                <c:pt idx="306">
                  <c:v>22088971</c:v>
                </c:pt>
                <c:pt idx="307">
                  <c:v>23440478</c:v>
                </c:pt>
                <c:pt idx="308">
                  <c:v>21334822</c:v>
                </c:pt>
                <c:pt idx="309">
                  <c:v>8716544</c:v>
                </c:pt>
                <c:pt idx="310">
                  <c:v>8205807</c:v>
                </c:pt>
                <c:pt idx="311">
                  <c:v>23839855</c:v>
                </c:pt>
                <c:pt idx="312">
                  <c:v>23360115</c:v>
                </c:pt>
                <c:pt idx="313">
                  <c:v>22254745</c:v>
                </c:pt>
                <c:pt idx="314">
                  <c:v>23392157</c:v>
                </c:pt>
                <c:pt idx="315">
                  <c:v>25790209</c:v>
                </c:pt>
                <c:pt idx="316">
                  <c:v>11480319</c:v>
                </c:pt>
                <c:pt idx="317">
                  <c:v>12200195</c:v>
                </c:pt>
                <c:pt idx="318">
                  <c:v>23584317</c:v>
                </c:pt>
                <c:pt idx="319">
                  <c:v>22872754</c:v>
                </c:pt>
                <c:pt idx="320">
                  <c:v>23094894</c:v>
                </c:pt>
                <c:pt idx="321">
                  <c:v>23638995</c:v>
                </c:pt>
                <c:pt idx="322">
                  <c:v>20660336</c:v>
                </c:pt>
                <c:pt idx="323">
                  <c:v>8695963</c:v>
                </c:pt>
                <c:pt idx="324">
                  <c:v>8306413</c:v>
                </c:pt>
                <c:pt idx="325">
                  <c:v>23151006</c:v>
                </c:pt>
                <c:pt idx="326">
                  <c:v>35972959</c:v>
                </c:pt>
                <c:pt idx="327">
                  <c:v>29179483</c:v>
                </c:pt>
                <c:pt idx="328">
                  <c:v>17796664</c:v>
                </c:pt>
                <c:pt idx="329">
                  <c:v>15278380</c:v>
                </c:pt>
                <c:pt idx="330">
                  <c:v>10459211</c:v>
                </c:pt>
                <c:pt idx="331">
                  <c:v>8966767</c:v>
                </c:pt>
                <c:pt idx="332">
                  <c:v>20988028</c:v>
                </c:pt>
                <c:pt idx="333">
                  <c:v>25505127</c:v>
                </c:pt>
                <c:pt idx="334">
                  <c:v>27827125</c:v>
                </c:pt>
                <c:pt idx="335">
                  <c:v>24608278</c:v>
                </c:pt>
                <c:pt idx="336">
                  <c:v>25904904</c:v>
                </c:pt>
                <c:pt idx="337">
                  <c:v>12072738</c:v>
                </c:pt>
                <c:pt idx="338">
                  <c:v>11355009</c:v>
                </c:pt>
                <c:pt idx="339">
                  <c:v>25798471</c:v>
                </c:pt>
                <c:pt idx="340">
                  <c:v>30445463</c:v>
                </c:pt>
                <c:pt idx="341">
                  <c:v>26378021</c:v>
                </c:pt>
                <c:pt idx="342">
                  <c:v>30354639</c:v>
                </c:pt>
                <c:pt idx="343">
                  <c:v>28745730</c:v>
                </c:pt>
                <c:pt idx="344">
                  <c:v>13627115</c:v>
                </c:pt>
                <c:pt idx="345">
                  <c:v>14914875</c:v>
                </c:pt>
                <c:pt idx="346">
                  <c:v>23904862</c:v>
                </c:pt>
                <c:pt idx="347">
                  <c:v>26858863</c:v>
                </c:pt>
                <c:pt idx="348">
                  <c:v>26145091</c:v>
                </c:pt>
                <c:pt idx="349">
                  <c:v>23858727</c:v>
                </c:pt>
                <c:pt idx="350">
                  <c:v>21057026</c:v>
                </c:pt>
                <c:pt idx="351">
                  <c:v>9421371</c:v>
                </c:pt>
                <c:pt idx="352">
                  <c:v>10570756</c:v>
                </c:pt>
                <c:pt idx="353">
                  <c:v>22420408</c:v>
                </c:pt>
                <c:pt idx="354">
                  <c:v>26534474</c:v>
                </c:pt>
                <c:pt idx="355">
                  <c:v>24488938</c:v>
                </c:pt>
                <c:pt idx="356">
                  <c:v>23519733</c:v>
                </c:pt>
                <c:pt idx="357">
                  <c:v>24993589</c:v>
                </c:pt>
                <c:pt idx="358">
                  <c:v>18492576</c:v>
                </c:pt>
                <c:pt idx="359">
                  <c:v>9746987</c:v>
                </c:pt>
                <c:pt idx="360">
                  <c:v>10747430</c:v>
                </c:pt>
                <c:pt idx="361">
                  <c:v>21013118</c:v>
                </c:pt>
                <c:pt idx="362">
                  <c:v>18799436</c:v>
                </c:pt>
                <c:pt idx="363">
                  <c:v>18369641</c:v>
                </c:pt>
                <c:pt idx="364">
                  <c:v>17043258</c:v>
                </c:pt>
                <c:pt idx="365">
                  <c:v>10447122</c:v>
                </c:pt>
                <c:pt idx="366">
                  <c:v>8610932</c:v>
                </c:pt>
                <c:pt idx="367">
                  <c:v>10563981</c:v>
                </c:pt>
                <c:pt idx="368">
                  <c:v>24084754</c:v>
                </c:pt>
                <c:pt idx="369">
                  <c:v>24787257</c:v>
                </c:pt>
                <c:pt idx="370">
                  <c:v>24762967</c:v>
                </c:pt>
                <c:pt idx="371">
                  <c:v>23045094</c:v>
                </c:pt>
                <c:pt idx="372">
                  <c:v>12885757</c:v>
                </c:pt>
                <c:pt idx="373">
                  <c:v>14670381</c:v>
                </c:pt>
                <c:pt idx="374">
                  <c:v>25394484</c:v>
                </c:pt>
                <c:pt idx="375">
                  <c:v>26051401</c:v>
                </c:pt>
                <c:pt idx="376">
                  <c:v>27963775</c:v>
                </c:pt>
                <c:pt idx="377">
                  <c:v>28010166</c:v>
                </c:pt>
                <c:pt idx="378">
                  <c:v>21811388</c:v>
                </c:pt>
                <c:pt idx="379">
                  <c:v>17847673</c:v>
                </c:pt>
                <c:pt idx="380">
                  <c:v>18505325</c:v>
                </c:pt>
                <c:pt idx="381">
                  <c:v>28978930</c:v>
                </c:pt>
                <c:pt idx="382">
                  <c:v>32237959</c:v>
                </c:pt>
                <c:pt idx="383">
                  <c:v>31764483</c:v>
                </c:pt>
                <c:pt idx="384">
                  <c:v>35696440</c:v>
                </c:pt>
                <c:pt idx="385">
                  <c:v>33149078</c:v>
                </c:pt>
                <c:pt idx="386">
                  <c:v>22268116</c:v>
                </c:pt>
                <c:pt idx="387">
                  <c:v>16615518</c:v>
                </c:pt>
                <c:pt idx="388">
                  <c:v>28087305</c:v>
                </c:pt>
                <c:pt idx="389">
                  <c:v>27078240</c:v>
                </c:pt>
                <c:pt idx="390">
                  <c:v>29011722</c:v>
                </c:pt>
                <c:pt idx="391">
                  <c:v>26766103</c:v>
                </c:pt>
                <c:pt idx="392">
                  <c:v>31449687</c:v>
                </c:pt>
                <c:pt idx="393">
                  <c:v>18985582</c:v>
                </c:pt>
                <c:pt idx="394">
                  <c:v>19415713</c:v>
                </c:pt>
                <c:pt idx="395">
                  <c:v>35612532</c:v>
                </c:pt>
                <c:pt idx="396">
                  <c:v>28194524</c:v>
                </c:pt>
                <c:pt idx="397">
                  <c:v>25983663</c:v>
                </c:pt>
                <c:pt idx="398">
                  <c:v>23748841</c:v>
                </c:pt>
                <c:pt idx="399">
                  <c:v>22992314</c:v>
                </c:pt>
                <c:pt idx="400">
                  <c:v>11128418</c:v>
                </c:pt>
                <c:pt idx="401">
                  <c:v>12469916</c:v>
                </c:pt>
                <c:pt idx="402">
                  <c:v>27777427</c:v>
                </c:pt>
                <c:pt idx="403">
                  <c:v>34426819</c:v>
                </c:pt>
                <c:pt idx="404">
                  <c:v>32983519</c:v>
                </c:pt>
                <c:pt idx="405">
                  <c:v>32505157</c:v>
                </c:pt>
                <c:pt idx="406">
                  <c:v>25732875</c:v>
                </c:pt>
                <c:pt idx="407">
                  <c:v>12218600</c:v>
                </c:pt>
                <c:pt idx="408">
                  <c:v>11557172</c:v>
                </c:pt>
                <c:pt idx="409">
                  <c:v>24816564</c:v>
                </c:pt>
                <c:pt idx="410">
                  <c:v>26181187</c:v>
                </c:pt>
                <c:pt idx="411">
                  <c:v>23670258</c:v>
                </c:pt>
                <c:pt idx="412">
                  <c:v>23087383</c:v>
                </c:pt>
                <c:pt idx="413">
                  <c:v>23100570</c:v>
                </c:pt>
                <c:pt idx="414">
                  <c:v>9857293</c:v>
                </c:pt>
                <c:pt idx="415">
                  <c:v>8674266</c:v>
                </c:pt>
                <c:pt idx="416">
                  <c:v>19571093</c:v>
                </c:pt>
                <c:pt idx="417">
                  <c:v>25993449</c:v>
                </c:pt>
                <c:pt idx="418">
                  <c:v>24141750</c:v>
                </c:pt>
                <c:pt idx="419">
                  <c:v>29158582</c:v>
                </c:pt>
                <c:pt idx="420">
                  <c:v>25600722</c:v>
                </c:pt>
                <c:pt idx="421">
                  <c:v>9833346</c:v>
                </c:pt>
                <c:pt idx="422">
                  <c:v>8744192</c:v>
                </c:pt>
                <c:pt idx="423">
                  <c:v>21209512</c:v>
                </c:pt>
                <c:pt idx="424">
                  <c:v>23415658</c:v>
                </c:pt>
                <c:pt idx="425">
                  <c:v>23717712</c:v>
                </c:pt>
                <c:pt idx="426">
                  <c:v>25713051</c:v>
                </c:pt>
                <c:pt idx="427">
                  <c:v>23081871</c:v>
                </c:pt>
                <c:pt idx="428">
                  <c:v>9654347</c:v>
                </c:pt>
                <c:pt idx="429">
                  <c:v>10706564</c:v>
                </c:pt>
                <c:pt idx="430">
                  <c:v>22820250</c:v>
                </c:pt>
                <c:pt idx="431">
                  <c:v>26149959</c:v>
                </c:pt>
                <c:pt idx="432">
                  <c:v>26226232</c:v>
                </c:pt>
                <c:pt idx="433">
                  <c:v>25391301</c:v>
                </c:pt>
                <c:pt idx="434">
                  <c:v>26540939</c:v>
                </c:pt>
                <c:pt idx="435">
                  <c:v>9916552</c:v>
                </c:pt>
                <c:pt idx="436">
                  <c:v>8298362</c:v>
                </c:pt>
                <c:pt idx="437">
                  <c:v>22253305</c:v>
                </c:pt>
                <c:pt idx="438">
                  <c:v>24273329</c:v>
                </c:pt>
                <c:pt idx="439">
                  <c:v>23853714</c:v>
                </c:pt>
                <c:pt idx="440">
                  <c:v>23281218</c:v>
                </c:pt>
                <c:pt idx="441">
                  <c:v>20815926</c:v>
                </c:pt>
                <c:pt idx="442">
                  <c:v>7840406</c:v>
                </c:pt>
                <c:pt idx="443">
                  <c:v>7029262</c:v>
                </c:pt>
                <c:pt idx="444">
                  <c:v>22669819</c:v>
                </c:pt>
                <c:pt idx="445">
                  <c:v>23806876</c:v>
                </c:pt>
                <c:pt idx="446">
                  <c:v>25973076</c:v>
                </c:pt>
                <c:pt idx="447">
                  <c:v>25025568</c:v>
                </c:pt>
                <c:pt idx="448">
                  <c:v>24451537</c:v>
                </c:pt>
                <c:pt idx="449">
                  <c:v>10354979</c:v>
                </c:pt>
                <c:pt idx="450">
                  <c:v>7372299</c:v>
                </c:pt>
                <c:pt idx="451">
                  <c:v>22526069</c:v>
                </c:pt>
                <c:pt idx="452">
                  <c:v>23809918</c:v>
                </c:pt>
                <c:pt idx="453">
                  <c:v>22478963</c:v>
                </c:pt>
                <c:pt idx="454">
                  <c:v>23882715</c:v>
                </c:pt>
                <c:pt idx="455">
                  <c:v>20729932</c:v>
                </c:pt>
                <c:pt idx="456">
                  <c:v>8894252</c:v>
                </c:pt>
                <c:pt idx="457">
                  <c:v>8392222</c:v>
                </c:pt>
                <c:pt idx="458">
                  <c:v>23056515</c:v>
                </c:pt>
                <c:pt idx="459">
                  <c:v>25362214</c:v>
                </c:pt>
                <c:pt idx="460">
                  <c:v>22839659</c:v>
                </c:pt>
                <c:pt idx="461">
                  <c:v>24375411</c:v>
                </c:pt>
                <c:pt idx="462">
                  <c:v>20739780</c:v>
                </c:pt>
                <c:pt idx="463">
                  <c:v>10085887</c:v>
                </c:pt>
                <c:pt idx="464">
                  <c:v>7534310</c:v>
                </c:pt>
                <c:pt idx="465">
                  <c:v>21519205</c:v>
                </c:pt>
                <c:pt idx="466">
                  <c:v>23711655</c:v>
                </c:pt>
                <c:pt idx="467">
                  <c:v>24033877</c:v>
                </c:pt>
                <c:pt idx="468">
                  <c:v>22063037</c:v>
                </c:pt>
                <c:pt idx="469">
                  <c:v>15668746</c:v>
                </c:pt>
                <c:pt idx="470">
                  <c:v>7257776</c:v>
                </c:pt>
                <c:pt idx="471">
                  <c:v>7722065</c:v>
                </c:pt>
                <c:pt idx="472">
                  <c:v>19860480</c:v>
                </c:pt>
                <c:pt idx="473">
                  <c:v>25166302</c:v>
                </c:pt>
                <c:pt idx="474">
                  <c:v>23221040</c:v>
                </c:pt>
                <c:pt idx="475">
                  <c:v>22941184</c:v>
                </c:pt>
                <c:pt idx="476">
                  <c:v>20233544</c:v>
                </c:pt>
                <c:pt idx="477">
                  <c:v>7166028</c:v>
                </c:pt>
                <c:pt idx="478">
                  <c:v>6170591</c:v>
                </c:pt>
                <c:pt idx="479">
                  <c:v>22653636</c:v>
                </c:pt>
                <c:pt idx="480">
                  <c:v>24380404</c:v>
                </c:pt>
                <c:pt idx="481">
                  <c:v>25274543</c:v>
                </c:pt>
                <c:pt idx="482">
                  <c:v>24551448</c:v>
                </c:pt>
                <c:pt idx="483">
                  <c:v>23805543</c:v>
                </c:pt>
                <c:pt idx="484">
                  <c:v>8939076</c:v>
                </c:pt>
                <c:pt idx="485">
                  <c:v>9426866</c:v>
                </c:pt>
                <c:pt idx="486">
                  <c:v>23280551</c:v>
                </c:pt>
                <c:pt idx="487">
                  <c:v>25661784</c:v>
                </c:pt>
                <c:pt idx="488">
                  <c:v>25009685</c:v>
                </c:pt>
                <c:pt idx="489">
                  <c:v>24614545</c:v>
                </c:pt>
                <c:pt idx="490">
                  <c:v>22057700</c:v>
                </c:pt>
                <c:pt idx="491">
                  <c:v>9332990</c:v>
                </c:pt>
                <c:pt idx="492">
                  <c:v>8414467</c:v>
                </c:pt>
                <c:pt idx="493">
                  <c:v>24590704</c:v>
                </c:pt>
                <c:pt idx="494">
                  <c:v>25406356</c:v>
                </c:pt>
                <c:pt idx="495">
                  <c:v>27936800</c:v>
                </c:pt>
                <c:pt idx="496">
                  <c:v>24681635</c:v>
                </c:pt>
                <c:pt idx="497">
                  <c:v>24432016</c:v>
                </c:pt>
                <c:pt idx="498">
                  <c:v>8453872</c:v>
                </c:pt>
                <c:pt idx="499">
                  <c:v>9221967</c:v>
                </c:pt>
                <c:pt idx="500">
                  <c:v>24171070</c:v>
                </c:pt>
                <c:pt idx="501">
                  <c:v>25118813</c:v>
                </c:pt>
                <c:pt idx="502">
                  <c:v>26616614</c:v>
                </c:pt>
                <c:pt idx="503">
                  <c:v>25836784</c:v>
                </c:pt>
                <c:pt idx="504">
                  <c:v>23613670</c:v>
                </c:pt>
                <c:pt idx="505">
                  <c:v>9434700</c:v>
                </c:pt>
                <c:pt idx="506">
                  <c:v>10097249</c:v>
                </c:pt>
                <c:pt idx="507">
                  <c:v>23674290</c:v>
                </c:pt>
                <c:pt idx="508">
                  <c:v>34962220</c:v>
                </c:pt>
                <c:pt idx="509">
                  <c:v>26280259</c:v>
                </c:pt>
                <c:pt idx="510">
                  <c:v>25734235</c:v>
                </c:pt>
                <c:pt idx="511">
                  <c:v>25747857</c:v>
                </c:pt>
                <c:pt idx="512">
                  <c:v>11209733</c:v>
                </c:pt>
                <c:pt idx="513">
                  <c:v>10192061</c:v>
                </c:pt>
                <c:pt idx="514">
                  <c:v>17231702</c:v>
                </c:pt>
                <c:pt idx="515">
                  <c:v>27269544</c:v>
                </c:pt>
                <c:pt idx="516">
                  <c:v>28117541</c:v>
                </c:pt>
                <c:pt idx="517">
                  <c:v>31337546</c:v>
                </c:pt>
                <c:pt idx="518">
                  <c:v>24529353</c:v>
                </c:pt>
                <c:pt idx="519">
                  <c:v>12705533</c:v>
                </c:pt>
                <c:pt idx="520">
                  <c:v>11711416</c:v>
                </c:pt>
                <c:pt idx="521">
                  <c:v>28675695</c:v>
                </c:pt>
                <c:pt idx="522">
                  <c:v>35443729</c:v>
                </c:pt>
                <c:pt idx="523">
                  <c:v>35226024</c:v>
                </c:pt>
                <c:pt idx="524">
                  <c:v>34160784</c:v>
                </c:pt>
                <c:pt idx="525">
                  <c:v>50569140</c:v>
                </c:pt>
                <c:pt idx="526">
                  <c:v>27049113</c:v>
                </c:pt>
                <c:pt idx="527">
                  <c:v>14037262</c:v>
                </c:pt>
                <c:pt idx="528">
                  <c:v>27990507</c:v>
                </c:pt>
                <c:pt idx="529">
                  <c:v>27515344</c:v>
                </c:pt>
                <c:pt idx="530">
                  <c:v>28592851</c:v>
                </c:pt>
                <c:pt idx="531">
                  <c:v>29810929</c:v>
                </c:pt>
                <c:pt idx="532">
                  <c:v>26596766</c:v>
                </c:pt>
                <c:pt idx="533">
                  <c:v>22565650</c:v>
                </c:pt>
                <c:pt idx="534">
                  <c:v>18070397</c:v>
                </c:pt>
                <c:pt idx="535">
                  <c:v>29518701</c:v>
                </c:pt>
                <c:pt idx="536">
                  <c:v>30029645</c:v>
                </c:pt>
                <c:pt idx="537">
                  <c:v>30832303</c:v>
                </c:pt>
                <c:pt idx="538">
                  <c:v>35475503</c:v>
                </c:pt>
                <c:pt idx="539">
                  <c:v>24718508</c:v>
                </c:pt>
                <c:pt idx="540">
                  <c:v>11550409</c:v>
                </c:pt>
                <c:pt idx="541">
                  <c:v>7978817</c:v>
                </c:pt>
                <c:pt idx="542">
                  <c:v>25364467</c:v>
                </c:pt>
                <c:pt idx="543">
                  <c:v>28382152</c:v>
                </c:pt>
                <c:pt idx="544">
                  <c:v>32807614</c:v>
                </c:pt>
                <c:pt idx="545">
                  <c:v>30553942</c:v>
                </c:pt>
                <c:pt idx="546">
                  <c:v>28084083</c:v>
                </c:pt>
                <c:pt idx="547">
                  <c:v>12573749</c:v>
                </c:pt>
                <c:pt idx="548">
                  <c:v>12202679</c:v>
                </c:pt>
                <c:pt idx="549">
                  <c:v>22014420</c:v>
                </c:pt>
                <c:pt idx="550">
                  <c:v>20537117</c:v>
                </c:pt>
                <c:pt idx="551">
                  <c:v>30648079</c:v>
                </c:pt>
                <c:pt idx="552">
                  <c:v>37755587</c:v>
                </c:pt>
                <c:pt idx="553">
                  <c:v>40794386</c:v>
                </c:pt>
                <c:pt idx="554">
                  <c:v>15854277</c:v>
                </c:pt>
                <c:pt idx="555">
                  <c:v>12515489</c:v>
                </c:pt>
                <c:pt idx="556">
                  <c:v>30279639</c:v>
                </c:pt>
                <c:pt idx="557">
                  <c:v>31660884</c:v>
                </c:pt>
                <c:pt idx="558">
                  <c:v>34587906</c:v>
                </c:pt>
                <c:pt idx="559">
                  <c:v>32014890</c:v>
                </c:pt>
                <c:pt idx="560">
                  <c:v>27444024</c:v>
                </c:pt>
                <c:pt idx="561">
                  <c:v>13281180</c:v>
                </c:pt>
                <c:pt idx="562">
                  <c:v>13339670</c:v>
                </c:pt>
                <c:pt idx="563">
                  <c:v>27432064</c:v>
                </c:pt>
                <c:pt idx="564">
                  <c:v>31981338</c:v>
                </c:pt>
                <c:pt idx="565">
                  <c:v>32269251</c:v>
                </c:pt>
                <c:pt idx="566">
                  <c:v>37796947</c:v>
                </c:pt>
                <c:pt idx="567">
                  <c:v>29320796</c:v>
                </c:pt>
                <c:pt idx="568">
                  <c:v>14683976</c:v>
                </c:pt>
                <c:pt idx="569">
                  <c:v>14812617</c:v>
                </c:pt>
                <c:pt idx="570">
                  <c:v>32939703</c:v>
                </c:pt>
                <c:pt idx="571">
                  <c:v>42663891</c:v>
                </c:pt>
                <c:pt idx="572">
                  <c:v>43140202</c:v>
                </c:pt>
                <c:pt idx="573">
                  <c:v>31107544</c:v>
                </c:pt>
                <c:pt idx="574">
                  <c:v>31481819</c:v>
                </c:pt>
                <c:pt idx="575">
                  <c:v>15303075</c:v>
                </c:pt>
                <c:pt idx="576">
                  <c:v>11382898</c:v>
                </c:pt>
                <c:pt idx="577">
                  <c:v>28458211</c:v>
                </c:pt>
                <c:pt idx="578">
                  <c:v>31234759</c:v>
                </c:pt>
                <c:pt idx="579">
                  <c:v>32170455</c:v>
                </c:pt>
                <c:pt idx="580">
                  <c:v>30988246</c:v>
                </c:pt>
                <c:pt idx="581">
                  <c:v>26387213</c:v>
                </c:pt>
                <c:pt idx="582">
                  <c:v>8549583</c:v>
                </c:pt>
                <c:pt idx="583">
                  <c:v>8184803</c:v>
                </c:pt>
                <c:pt idx="584">
                  <c:v>28836271</c:v>
                </c:pt>
                <c:pt idx="585">
                  <c:v>29946239</c:v>
                </c:pt>
                <c:pt idx="586">
                  <c:v>35273948</c:v>
                </c:pt>
                <c:pt idx="587">
                  <c:v>31831444</c:v>
                </c:pt>
                <c:pt idx="588">
                  <c:v>27778338</c:v>
                </c:pt>
                <c:pt idx="589">
                  <c:v>13677673</c:v>
                </c:pt>
                <c:pt idx="590">
                  <c:v>14928547</c:v>
                </c:pt>
                <c:pt idx="591">
                  <c:v>30448128</c:v>
                </c:pt>
                <c:pt idx="592">
                  <c:v>27358377</c:v>
                </c:pt>
                <c:pt idx="593">
                  <c:v>31499044</c:v>
                </c:pt>
                <c:pt idx="594">
                  <c:v>33429749</c:v>
                </c:pt>
                <c:pt idx="595">
                  <c:v>28440411</c:v>
                </c:pt>
                <c:pt idx="596">
                  <c:v>16981820</c:v>
                </c:pt>
                <c:pt idx="597">
                  <c:v>16058460</c:v>
                </c:pt>
                <c:pt idx="598">
                  <c:v>31210095</c:v>
                </c:pt>
                <c:pt idx="599">
                  <c:v>32204900</c:v>
                </c:pt>
                <c:pt idx="600">
                  <c:v>33831384</c:v>
                </c:pt>
                <c:pt idx="601">
                  <c:v>30948318</c:v>
                </c:pt>
                <c:pt idx="602">
                  <c:v>28495043</c:v>
                </c:pt>
                <c:pt idx="603">
                  <c:v>16022628</c:v>
                </c:pt>
                <c:pt idx="604">
                  <c:v>16408029</c:v>
                </c:pt>
                <c:pt idx="605">
                  <c:v>26688760</c:v>
                </c:pt>
                <c:pt idx="606">
                  <c:v>32151166</c:v>
                </c:pt>
                <c:pt idx="607">
                  <c:v>31927929</c:v>
                </c:pt>
                <c:pt idx="608">
                  <c:v>33475055</c:v>
                </c:pt>
                <c:pt idx="609">
                  <c:v>23873237</c:v>
                </c:pt>
                <c:pt idx="610">
                  <c:v>10056913</c:v>
                </c:pt>
                <c:pt idx="611">
                  <c:v>9066891</c:v>
                </c:pt>
                <c:pt idx="612">
                  <c:v>13799604</c:v>
                </c:pt>
                <c:pt idx="613">
                  <c:v>27073991</c:v>
                </c:pt>
                <c:pt idx="614">
                  <c:v>30328574</c:v>
                </c:pt>
                <c:pt idx="615">
                  <c:v>29962221</c:v>
                </c:pt>
                <c:pt idx="616">
                  <c:v>27185765</c:v>
                </c:pt>
                <c:pt idx="617">
                  <c:v>11495758</c:v>
                </c:pt>
                <c:pt idx="618">
                  <c:v>10662985</c:v>
                </c:pt>
                <c:pt idx="619">
                  <c:v>25144028</c:v>
                </c:pt>
                <c:pt idx="620">
                  <c:v>27986899</c:v>
                </c:pt>
                <c:pt idx="621">
                  <c:v>28060076</c:v>
                </c:pt>
                <c:pt idx="622">
                  <c:v>27985432</c:v>
                </c:pt>
                <c:pt idx="623">
                  <c:v>26214717</c:v>
                </c:pt>
                <c:pt idx="624">
                  <c:v>11786550</c:v>
                </c:pt>
                <c:pt idx="625">
                  <c:v>11881022</c:v>
                </c:pt>
                <c:pt idx="626">
                  <c:v>26961204</c:v>
                </c:pt>
                <c:pt idx="627">
                  <c:v>29475185</c:v>
                </c:pt>
                <c:pt idx="628">
                  <c:v>30983000</c:v>
                </c:pt>
                <c:pt idx="629">
                  <c:v>27389758</c:v>
                </c:pt>
                <c:pt idx="630">
                  <c:v>25016751</c:v>
                </c:pt>
                <c:pt idx="631">
                  <c:v>10843596</c:v>
                </c:pt>
                <c:pt idx="632">
                  <c:v>10890080</c:v>
                </c:pt>
                <c:pt idx="633">
                  <c:v>27196382</c:v>
                </c:pt>
                <c:pt idx="634">
                  <c:v>31309016</c:v>
                </c:pt>
                <c:pt idx="635">
                  <c:v>31470683</c:v>
                </c:pt>
                <c:pt idx="636">
                  <c:v>29785621</c:v>
                </c:pt>
                <c:pt idx="637">
                  <c:v>24274895</c:v>
                </c:pt>
                <c:pt idx="638">
                  <c:v>10067402</c:v>
                </c:pt>
                <c:pt idx="639">
                  <c:v>10157021</c:v>
                </c:pt>
                <c:pt idx="640">
                  <c:v>25059287</c:v>
                </c:pt>
                <c:pt idx="641">
                  <c:v>34309355</c:v>
                </c:pt>
                <c:pt idx="642">
                  <c:v>30391833</c:v>
                </c:pt>
                <c:pt idx="643">
                  <c:v>29011261</c:v>
                </c:pt>
                <c:pt idx="644">
                  <c:v>25182568</c:v>
                </c:pt>
                <c:pt idx="645">
                  <c:v>9959653</c:v>
                </c:pt>
                <c:pt idx="646">
                  <c:v>10041895</c:v>
                </c:pt>
                <c:pt idx="647">
                  <c:v>25742594</c:v>
                </c:pt>
                <c:pt idx="648">
                  <c:v>36294102</c:v>
                </c:pt>
                <c:pt idx="649">
                  <c:v>29453664</c:v>
                </c:pt>
                <c:pt idx="650">
                  <c:v>29229090</c:v>
                </c:pt>
                <c:pt idx="651">
                  <c:v>35016647</c:v>
                </c:pt>
                <c:pt idx="652">
                  <c:v>17183691</c:v>
                </c:pt>
                <c:pt idx="653">
                  <c:v>17278685</c:v>
                </c:pt>
                <c:pt idx="654">
                  <c:v>32750460</c:v>
                </c:pt>
                <c:pt idx="655">
                  <c:v>33882347</c:v>
                </c:pt>
                <c:pt idx="656">
                  <c:v>35010915</c:v>
                </c:pt>
                <c:pt idx="657">
                  <c:v>31150544</c:v>
                </c:pt>
                <c:pt idx="658">
                  <c:v>37611289</c:v>
                </c:pt>
                <c:pt idx="659">
                  <c:v>11187325</c:v>
                </c:pt>
                <c:pt idx="660">
                  <c:v>10751580</c:v>
                </c:pt>
                <c:pt idx="661">
                  <c:v>32891011</c:v>
                </c:pt>
                <c:pt idx="662">
                  <c:v>41656037</c:v>
                </c:pt>
                <c:pt idx="663">
                  <c:v>39768742</c:v>
                </c:pt>
                <c:pt idx="664">
                  <c:v>52562645</c:v>
                </c:pt>
                <c:pt idx="665">
                  <c:v>47864141</c:v>
                </c:pt>
                <c:pt idx="666">
                  <c:v>24167974</c:v>
                </c:pt>
                <c:pt idx="667">
                  <c:v>13975699</c:v>
                </c:pt>
                <c:pt idx="668">
                  <c:v>33803456</c:v>
                </c:pt>
                <c:pt idx="669">
                  <c:v>36989680</c:v>
                </c:pt>
                <c:pt idx="670">
                  <c:v>32136449</c:v>
                </c:pt>
                <c:pt idx="671">
                  <c:v>34716256</c:v>
                </c:pt>
                <c:pt idx="672">
                  <c:v>33977235</c:v>
                </c:pt>
                <c:pt idx="673">
                  <c:v>13877813</c:v>
                </c:pt>
                <c:pt idx="674">
                  <c:v>10852477</c:v>
                </c:pt>
                <c:pt idx="675">
                  <c:v>30208355</c:v>
                </c:pt>
                <c:pt idx="676">
                  <c:v>30905941</c:v>
                </c:pt>
                <c:pt idx="677">
                  <c:v>32999432</c:v>
                </c:pt>
                <c:pt idx="678">
                  <c:v>36236977</c:v>
                </c:pt>
                <c:pt idx="679">
                  <c:v>32568771</c:v>
                </c:pt>
                <c:pt idx="680">
                  <c:v>22370345</c:v>
                </c:pt>
                <c:pt idx="681">
                  <c:v>20771409</c:v>
                </c:pt>
                <c:pt idx="682">
                  <c:v>34201939</c:v>
                </c:pt>
                <c:pt idx="683">
                  <c:v>35082295</c:v>
                </c:pt>
                <c:pt idx="684">
                  <c:v>37855590</c:v>
                </c:pt>
                <c:pt idx="685">
                  <c:v>32956103</c:v>
                </c:pt>
                <c:pt idx="686">
                  <c:v>39383031</c:v>
                </c:pt>
                <c:pt idx="687">
                  <c:v>31395016</c:v>
                </c:pt>
                <c:pt idx="688">
                  <c:v>17351587</c:v>
                </c:pt>
                <c:pt idx="689">
                  <c:v>30664925</c:v>
                </c:pt>
                <c:pt idx="690">
                  <c:v>33025597</c:v>
                </c:pt>
                <c:pt idx="691">
                  <c:v>34432702</c:v>
                </c:pt>
                <c:pt idx="692">
                  <c:v>20527013</c:v>
                </c:pt>
                <c:pt idx="693">
                  <c:v>23337325</c:v>
                </c:pt>
                <c:pt idx="694">
                  <c:v>14133725</c:v>
                </c:pt>
                <c:pt idx="695">
                  <c:v>12522424</c:v>
                </c:pt>
                <c:pt idx="696">
                  <c:v>31801725</c:v>
                </c:pt>
                <c:pt idx="697">
                  <c:v>36382869</c:v>
                </c:pt>
                <c:pt idx="698">
                  <c:v>34635897</c:v>
                </c:pt>
                <c:pt idx="699">
                  <c:v>34545379</c:v>
                </c:pt>
                <c:pt idx="700">
                  <c:v>31276687</c:v>
                </c:pt>
                <c:pt idx="701">
                  <c:v>13956308</c:v>
                </c:pt>
                <c:pt idx="702">
                  <c:v>10793757</c:v>
                </c:pt>
                <c:pt idx="703">
                  <c:v>34352412</c:v>
                </c:pt>
                <c:pt idx="704">
                  <c:v>36608011</c:v>
                </c:pt>
                <c:pt idx="705">
                  <c:v>31822565</c:v>
                </c:pt>
                <c:pt idx="706">
                  <c:v>31758062</c:v>
                </c:pt>
                <c:pt idx="707">
                  <c:v>27851257</c:v>
                </c:pt>
                <c:pt idx="708">
                  <c:v>11556640</c:v>
                </c:pt>
                <c:pt idx="709">
                  <c:v>10698959</c:v>
                </c:pt>
                <c:pt idx="710">
                  <c:v>29022036</c:v>
                </c:pt>
                <c:pt idx="711">
                  <c:v>31937632</c:v>
                </c:pt>
                <c:pt idx="712">
                  <c:v>31283019</c:v>
                </c:pt>
                <c:pt idx="713">
                  <c:v>34075069</c:v>
                </c:pt>
                <c:pt idx="714">
                  <c:v>29198781</c:v>
                </c:pt>
                <c:pt idx="715">
                  <c:v>12787469</c:v>
                </c:pt>
                <c:pt idx="716">
                  <c:v>12965746</c:v>
                </c:pt>
                <c:pt idx="717">
                  <c:v>28752614</c:v>
                </c:pt>
                <c:pt idx="718">
                  <c:v>31201283</c:v>
                </c:pt>
                <c:pt idx="719">
                  <c:v>31216394</c:v>
                </c:pt>
                <c:pt idx="720">
                  <c:v>28907472</c:v>
                </c:pt>
                <c:pt idx="721">
                  <c:v>27629209</c:v>
                </c:pt>
                <c:pt idx="722">
                  <c:v>10041130</c:v>
                </c:pt>
                <c:pt idx="723">
                  <c:v>8357309</c:v>
                </c:pt>
                <c:pt idx="724">
                  <c:v>9840497</c:v>
                </c:pt>
                <c:pt idx="725">
                  <c:v>16512087</c:v>
                </c:pt>
                <c:pt idx="726">
                  <c:v>19122004</c:v>
                </c:pt>
                <c:pt idx="727">
                  <c:v>21706431</c:v>
                </c:pt>
                <c:pt idx="728">
                  <c:v>19700008</c:v>
                </c:pt>
                <c:pt idx="729">
                  <c:v>10585164</c:v>
                </c:pt>
                <c:pt idx="730">
                  <c:v>9057314</c:v>
                </c:pt>
                <c:pt idx="731">
                  <c:v>12599238</c:v>
                </c:pt>
                <c:pt idx="732">
                  <c:v>22374128</c:v>
                </c:pt>
                <c:pt idx="733">
                  <c:v>27434910</c:v>
                </c:pt>
                <c:pt idx="734">
                  <c:v>29575712</c:v>
                </c:pt>
                <c:pt idx="735">
                  <c:v>32284199</c:v>
                </c:pt>
                <c:pt idx="736">
                  <c:v>11957840</c:v>
                </c:pt>
                <c:pt idx="737">
                  <c:v>11429572</c:v>
                </c:pt>
                <c:pt idx="738">
                  <c:v>27747354</c:v>
                </c:pt>
                <c:pt idx="739">
                  <c:v>30632633</c:v>
                </c:pt>
                <c:pt idx="740">
                  <c:v>29995159</c:v>
                </c:pt>
                <c:pt idx="741">
                  <c:v>30366550</c:v>
                </c:pt>
                <c:pt idx="742">
                  <c:v>30686848</c:v>
                </c:pt>
                <c:pt idx="743">
                  <c:v>14166303</c:v>
                </c:pt>
                <c:pt idx="744">
                  <c:v>11162331</c:v>
                </c:pt>
                <c:pt idx="745">
                  <c:v>23880024</c:v>
                </c:pt>
                <c:pt idx="746">
                  <c:v>31117133</c:v>
                </c:pt>
                <c:pt idx="747">
                  <c:v>30238799</c:v>
                </c:pt>
                <c:pt idx="748">
                  <c:v>31557928</c:v>
                </c:pt>
                <c:pt idx="749">
                  <c:v>32416187</c:v>
                </c:pt>
                <c:pt idx="750">
                  <c:v>17084197</c:v>
                </c:pt>
                <c:pt idx="751">
                  <c:v>11256556</c:v>
                </c:pt>
                <c:pt idx="752">
                  <c:v>31425944</c:v>
                </c:pt>
                <c:pt idx="753">
                  <c:v>31512991</c:v>
                </c:pt>
                <c:pt idx="754">
                  <c:v>30465888</c:v>
                </c:pt>
                <c:pt idx="755">
                  <c:v>30792344</c:v>
                </c:pt>
                <c:pt idx="756">
                  <c:v>28117384</c:v>
                </c:pt>
                <c:pt idx="757">
                  <c:v>13244147</c:v>
                </c:pt>
                <c:pt idx="758">
                  <c:v>10430280</c:v>
                </c:pt>
                <c:pt idx="759">
                  <c:v>33500769</c:v>
                </c:pt>
                <c:pt idx="760">
                  <c:v>33170308</c:v>
                </c:pt>
                <c:pt idx="761">
                  <c:v>33995213</c:v>
                </c:pt>
                <c:pt idx="762">
                  <c:v>31892390</c:v>
                </c:pt>
                <c:pt idx="763">
                  <c:v>29610664</c:v>
                </c:pt>
                <c:pt idx="764">
                  <c:v>12954744</c:v>
                </c:pt>
                <c:pt idx="765">
                  <c:v>10403011</c:v>
                </c:pt>
                <c:pt idx="766">
                  <c:v>30847919</c:v>
                </c:pt>
                <c:pt idx="767">
                  <c:v>34249981</c:v>
                </c:pt>
                <c:pt idx="768">
                  <c:v>33522958</c:v>
                </c:pt>
                <c:pt idx="769">
                  <c:v>34629268</c:v>
                </c:pt>
                <c:pt idx="770">
                  <c:v>32542838</c:v>
                </c:pt>
                <c:pt idx="771">
                  <c:v>11674039</c:v>
                </c:pt>
                <c:pt idx="772">
                  <c:v>9727063</c:v>
                </c:pt>
                <c:pt idx="773">
                  <c:v>35312908</c:v>
                </c:pt>
                <c:pt idx="774">
                  <c:v>34168510</c:v>
                </c:pt>
                <c:pt idx="775">
                  <c:v>29851925</c:v>
                </c:pt>
                <c:pt idx="776">
                  <c:v>32937324</c:v>
                </c:pt>
                <c:pt idx="777">
                  <c:v>28462893</c:v>
                </c:pt>
                <c:pt idx="778">
                  <c:v>13576567</c:v>
                </c:pt>
                <c:pt idx="779">
                  <c:v>9056859</c:v>
                </c:pt>
                <c:pt idx="780">
                  <c:v>24554406</c:v>
                </c:pt>
                <c:pt idx="781">
                  <c:v>30383058</c:v>
                </c:pt>
                <c:pt idx="782">
                  <c:v>29845415</c:v>
                </c:pt>
                <c:pt idx="783">
                  <c:v>30294435</c:v>
                </c:pt>
                <c:pt idx="784">
                  <c:v>29651973</c:v>
                </c:pt>
                <c:pt idx="785">
                  <c:v>14374252</c:v>
                </c:pt>
                <c:pt idx="786">
                  <c:v>10651962</c:v>
                </c:pt>
                <c:pt idx="787">
                  <c:v>29703664</c:v>
                </c:pt>
                <c:pt idx="788">
                  <c:v>32924401</c:v>
                </c:pt>
                <c:pt idx="789">
                  <c:v>38299135</c:v>
                </c:pt>
                <c:pt idx="790">
                  <c:v>40074452</c:v>
                </c:pt>
                <c:pt idx="791">
                  <c:v>31391492</c:v>
                </c:pt>
                <c:pt idx="792">
                  <c:v>13745580</c:v>
                </c:pt>
                <c:pt idx="793">
                  <c:v>11216070</c:v>
                </c:pt>
                <c:pt idx="794">
                  <c:v>30990115</c:v>
                </c:pt>
                <c:pt idx="795">
                  <c:v>38144957</c:v>
                </c:pt>
                <c:pt idx="796">
                  <c:v>32665657</c:v>
                </c:pt>
                <c:pt idx="797">
                  <c:v>31560289</c:v>
                </c:pt>
                <c:pt idx="798">
                  <c:v>33226861</c:v>
                </c:pt>
                <c:pt idx="799">
                  <c:v>13316897</c:v>
                </c:pt>
                <c:pt idx="800">
                  <c:v>9279559</c:v>
                </c:pt>
                <c:pt idx="801">
                  <c:v>30103886</c:v>
                </c:pt>
                <c:pt idx="802">
                  <c:v>34221712</c:v>
                </c:pt>
                <c:pt idx="803">
                  <c:v>34103425</c:v>
                </c:pt>
                <c:pt idx="804">
                  <c:v>32964706</c:v>
                </c:pt>
                <c:pt idx="805">
                  <c:v>30452902</c:v>
                </c:pt>
                <c:pt idx="806">
                  <c:v>11803196</c:v>
                </c:pt>
                <c:pt idx="807">
                  <c:v>13244401</c:v>
                </c:pt>
                <c:pt idx="808">
                  <c:v>34429133</c:v>
                </c:pt>
                <c:pt idx="809">
                  <c:v>33692171</c:v>
                </c:pt>
                <c:pt idx="810">
                  <c:v>32233009</c:v>
                </c:pt>
                <c:pt idx="811">
                  <c:v>35222792</c:v>
                </c:pt>
                <c:pt idx="812">
                  <c:v>32485810</c:v>
                </c:pt>
                <c:pt idx="813">
                  <c:v>15231462</c:v>
                </c:pt>
                <c:pt idx="814">
                  <c:v>11301122</c:v>
                </c:pt>
                <c:pt idx="815">
                  <c:v>35987112</c:v>
                </c:pt>
                <c:pt idx="816">
                  <c:v>35930664</c:v>
                </c:pt>
                <c:pt idx="817">
                  <c:v>34526923</c:v>
                </c:pt>
                <c:pt idx="818">
                  <c:v>33883753</c:v>
                </c:pt>
                <c:pt idx="819">
                  <c:v>32014242</c:v>
                </c:pt>
                <c:pt idx="820">
                  <c:v>11544850</c:v>
                </c:pt>
                <c:pt idx="821">
                  <c:v>12497008</c:v>
                </c:pt>
                <c:pt idx="822">
                  <c:v>31208619</c:v>
                </c:pt>
                <c:pt idx="823">
                  <c:v>34746075</c:v>
                </c:pt>
                <c:pt idx="824">
                  <c:v>34169758</c:v>
                </c:pt>
                <c:pt idx="825">
                  <c:v>37409453</c:v>
                </c:pt>
                <c:pt idx="826">
                  <c:v>24089251</c:v>
                </c:pt>
                <c:pt idx="827">
                  <c:v>10414401</c:v>
                </c:pt>
                <c:pt idx="828">
                  <c:v>12851095</c:v>
                </c:pt>
                <c:pt idx="829">
                  <c:v>33178796</c:v>
                </c:pt>
                <c:pt idx="830">
                  <c:v>35285640</c:v>
                </c:pt>
                <c:pt idx="831">
                  <c:v>33636838</c:v>
                </c:pt>
                <c:pt idx="832">
                  <c:v>33230649</c:v>
                </c:pt>
                <c:pt idx="833">
                  <c:v>30858013</c:v>
                </c:pt>
                <c:pt idx="834">
                  <c:v>11235014</c:v>
                </c:pt>
                <c:pt idx="835">
                  <c:v>10743644</c:v>
                </c:pt>
                <c:pt idx="836">
                  <c:v>33153894</c:v>
                </c:pt>
                <c:pt idx="837">
                  <c:v>37954563</c:v>
                </c:pt>
                <c:pt idx="838">
                  <c:v>32831897</c:v>
                </c:pt>
                <c:pt idx="839">
                  <c:v>32509149</c:v>
                </c:pt>
                <c:pt idx="840">
                  <c:v>28998470</c:v>
                </c:pt>
                <c:pt idx="841">
                  <c:v>11089917</c:v>
                </c:pt>
                <c:pt idx="842">
                  <c:v>10883933</c:v>
                </c:pt>
                <c:pt idx="843">
                  <c:v>32253264</c:v>
                </c:pt>
                <c:pt idx="844">
                  <c:v>36080342</c:v>
                </c:pt>
                <c:pt idx="845">
                  <c:v>38070445</c:v>
                </c:pt>
                <c:pt idx="846">
                  <c:v>37742395</c:v>
                </c:pt>
                <c:pt idx="847">
                  <c:v>32656257</c:v>
                </c:pt>
                <c:pt idx="848">
                  <c:v>13981386</c:v>
                </c:pt>
                <c:pt idx="849">
                  <c:v>11487119</c:v>
                </c:pt>
                <c:pt idx="850">
                  <c:v>33648781</c:v>
                </c:pt>
                <c:pt idx="851">
                  <c:v>32047375</c:v>
                </c:pt>
                <c:pt idx="852">
                  <c:v>32747027</c:v>
                </c:pt>
                <c:pt idx="853">
                  <c:v>32275335</c:v>
                </c:pt>
                <c:pt idx="854">
                  <c:v>28228847</c:v>
                </c:pt>
                <c:pt idx="855">
                  <c:v>9363033</c:v>
                </c:pt>
                <c:pt idx="856">
                  <c:v>8841487</c:v>
                </c:pt>
                <c:pt idx="857">
                  <c:v>28876278</c:v>
                </c:pt>
                <c:pt idx="858">
                  <c:v>32305271</c:v>
                </c:pt>
                <c:pt idx="859">
                  <c:v>32582911</c:v>
                </c:pt>
                <c:pt idx="860">
                  <c:v>33162240</c:v>
                </c:pt>
                <c:pt idx="861">
                  <c:v>28857294</c:v>
                </c:pt>
                <c:pt idx="862">
                  <c:v>10071720</c:v>
                </c:pt>
                <c:pt idx="863">
                  <c:v>8645018</c:v>
                </c:pt>
                <c:pt idx="864">
                  <c:v>29294739</c:v>
                </c:pt>
                <c:pt idx="865">
                  <c:v>32404878</c:v>
                </c:pt>
                <c:pt idx="866">
                  <c:v>31493669</c:v>
                </c:pt>
                <c:pt idx="867">
                  <c:v>32419019</c:v>
                </c:pt>
                <c:pt idx="868">
                  <c:v>27290043</c:v>
                </c:pt>
                <c:pt idx="869">
                  <c:v>9796530</c:v>
                </c:pt>
                <c:pt idx="870">
                  <c:v>9592274</c:v>
                </c:pt>
                <c:pt idx="871">
                  <c:v>30091490</c:v>
                </c:pt>
                <c:pt idx="872">
                  <c:v>33930953</c:v>
                </c:pt>
                <c:pt idx="873">
                  <c:v>31439546</c:v>
                </c:pt>
                <c:pt idx="874">
                  <c:v>31999738</c:v>
                </c:pt>
                <c:pt idx="875">
                  <c:v>27176807</c:v>
                </c:pt>
                <c:pt idx="876">
                  <c:v>9732482</c:v>
                </c:pt>
                <c:pt idx="877">
                  <c:v>8515475</c:v>
                </c:pt>
                <c:pt idx="878">
                  <c:v>14248238</c:v>
                </c:pt>
                <c:pt idx="879">
                  <c:v>30585908</c:v>
                </c:pt>
                <c:pt idx="880">
                  <c:v>35857115</c:v>
                </c:pt>
                <c:pt idx="881">
                  <c:v>33421187</c:v>
                </c:pt>
                <c:pt idx="882">
                  <c:v>29952664</c:v>
                </c:pt>
                <c:pt idx="883">
                  <c:v>11694048</c:v>
                </c:pt>
                <c:pt idx="884">
                  <c:v>10107099</c:v>
                </c:pt>
                <c:pt idx="885">
                  <c:v>30801823</c:v>
                </c:pt>
                <c:pt idx="886">
                  <c:v>34367831</c:v>
                </c:pt>
                <c:pt idx="887">
                  <c:v>32419658</c:v>
                </c:pt>
                <c:pt idx="888">
                  <c:v>32735402</c:v>
                </c:pt>
                <c:pt idx="889">
                  <c:v>28502245</c:v>
                </c:pt>
                <c:pt idx="890">
                  <c:v>9581829</c:v>
                </c:pt>
                <c:pt idx="891">
                  <c:v>9006161</c:v>
                </c:pt>
                <c:pt idx="892">
                  <c:v>29374096</c:v>
                </c:pt>
                <c:pt idx="893">
                  <c:v>33055329</c:v>
                </c:pt>
                <c:pt idx="894">
                  <c:v>31691285</c:v>
                </c:pt>
                <c:pt idx="895">
                  <c:v>32029503</c:v>
                </c:pt>
                <c:pt idx="896">
                  <c:v>29024342</c:v>
                </c:pt>
                <c:pt idx="897">
                  <c:v>10689762</c:v>
                </c:pt>
                <c:pt idx="898">
                  <c:v>9742840</c:v>
                </c:pt>
                <c:pt idx="899">
                  <c:v>31485482</c:v>
                </c:pt>
                <c:pt idx="900">
                  <c:v>36697104</c:v>
                </c:pt>
                <c:pt idx="901">
                  <c:v>34238438</c:v>
                </c:pt>
                <c:pt idx="902">
                  <c:v>32533268</c:v>
                </c:pt>
                <c:pt idx="903">
                  <c:v>29188035</c:v>
                </c:pt>
                <c:pt idx="904">
                  <c:v>10139047</c:v>
                </c:pt>
                <c:pt idx="905">
                  <c:v>9333745</c:v>
                </c:pt>
                <c:pt idx="906">
                  <c:v>28635829</c:v>
                </c:pt>
                <c:pt idx="907">
                  <c:v>31442393</c:v>
                </c:pt>
                <c:pt idx="908">
                  <c:v>31384485</c:v>
                </c:pt>
                <c:pt idx="909">
                  <c:v>33023064</c:v>
                </c:pt>
                <c:pt idx="910">
                  <c:v>29573944</c:v>
                </c:pt>
                <c:pt idx="911">
                  <c:v>12571058</c:v>
                </c:pt>
                <c:pt idx="912">
                  <c:v>11508855</c:v>
                </c:pt>
                <c:pt idx="913">
                  <c:v>29611308</c:v>
                </c:pt>
                <c:pt idx="914">
                  <c:v>31892137</c:v>
                </c:pt>
                <c:pt idx="915">
                  <c:v>19793221</c:v>
                </c:pt>
                <c:pt idx="916">
                  <c:v>27797424</c:v>
                </c:pt>
                <c:pt idx="917">
                  <c:v>27099597</c:v>
                </c:pt>
                <c:pt idx="918">
                  <c:v>10817457</c:v>
                </c:pt>
                <c:pt idx="919">
                  <c:v>9439312</c:v>
                </c:pt>
                <c:pt idx="920">
                  <c:v>30613682</c:v>
                </c:pt>
                <c:pt idx="921">
                  <c:v>33818807</c:v>
                </c:pt>
                <c:pt idx="922">
                  <c:v>33128628</c:v>
                </c:pt>
                <c:pt idx="923">
                  <c:v>32096263</c:v>
                </c:pt>
                <c:pt idx="924">
                  <c:v>28762745</c:v>
                </c:pt>
                <c:pt idx="925">
                  <c:v>11122063</c:v>
                </c:pt>
                <c:pt idx="926">
                  <c:v>8907089</c:v>
                </c:pt>
                <c:pt idx="927">
                  <c:v>31080090</c:v>
                </c:pt>
                <c:pt idx="928">
                  <c:v>32022997</c:v>
                </c:pt>
                <c:pt idx="929">
                  <c:v>32389906</c:v>
                </c:pt>
                <c:pt idx="930">
                  <c:v>31833277</c:v>
                </c:pt>
                <c:pt idx="931">
                  <c:v>29069376</c:v>
                </c:pt>
                <c:pt idx="932">
                  <c:v>10493154</c:v>
                </c:pt>
                <c:pt idx="933">
                  <c:v>9364965</c:v>
                </c:pt>
                <c:pt idx="934">
                  <c:v>30357443</c:v>
                </c:pt>
                <c:pt idx="935">
                  <c:v>33967066</c:v>
                </c:pt>
                <c:pt idx="936">
                  <c:v>33912749</c:v>
                </c:pt>
                <c:pt idx="937">
                  <c:v>33060904</c:v>
                </c:pt>
                <c:pt idx="938">
                  <c:v>28324979</c:v>
                </c:pt>
                <c:pt idx="939">
                  <c:v>15710736</c:v>
                </c:pt>
                <c:pt idx="940">
                  <c:v>14340882</c:v>
                </c:pt>
                <c:pt idx="941">
                  <c:v>31439053</c:v>
                </c:pt>
                <c:pt idx="942">
                  <c:v>36177454</c:v>
                </c:pt>
                <c:pt idx="943">
                  <c:v>34309142</c:v>
                </c:pt>
                <c:pt idx="944">
                  <c:v>31646276</c:v>
                </c:pt>
                <c:pt idx="945">
                  <c:v>28315128</c:v>
                </c:pt>
                <c:pt idx="946">
                  <c:v>13045589</c:v>
                </c:pt>
                <c:pt idx="947">
                  <c:v>12097296</c:v>
                </c:pt>
                <c:pt idx="948">
                  <c:v>34488782</c:v>
                </c:pt>
                <c:pt idx="949">
                  <c:v>43251631</c:v>
                </c:pt>
                <c:pt idx="950">
                  <c:v>35171674</c:v>
                </c:pt>
                <c:pt idx="951">
                  <c:v>32342287</c:v>
                </c:pt>
                <c:pt idx="952">
                  <c:v>31129717</c:v>
                </c:pt>
                <c:pt idx="953">
                  <c:v>9544382</c:v>
                </c:pt>
                <c:pt idx="954">
                  <c:v>8262360</c:v>
                </c:pt>
                <c:pt idx="955">
                  <c:v>29218730</c:v>
                </c:pt>
                <c:pt idx="956">
                  <c:v>32627550</c:v>
                </c:pt>
                <c:pt idx="957">
                  <c:v>30848612</c:v>
                </c:pt>
                <c:pt idx="958">
                  <c:v>33011871</c:v>
                </c:pt>
                <c:pt idx="959">
                  <c:v>30081526</c:v>
                </c:pt>
                <c:pt idx="960">
                  <c:v>10353548</c:v>
                </c:pt>
                <c:pt idx="961">
                  <c:v>9077726</c:v>
                </c:pt>
                <c:pt idx="962">
                  <c:v>31234112</c:v>
                </c:pt>
                <c:pt idx="963">
                  <c:v>36829239</c:v>
                </c:pt>
                <c:pt idx="964">
                  <c:v>36991919</c:v>
                </c:pt>
                <c:pt idx="965">
                  <c:v>32151322</c:v>
                </c:pt>
                <c:pt idx="966">
                  <c:v>28500929</c:v>
                </c:pt>
                <c:pt idx="967">
                  <c:v>9658543</c:v>
                </c:pt>
                <c:pt idx="968">
                  <c:v>8324188</c:v>
                </c:pt>
                <c:pt idx="969">
                  <c:v>29087845</c:v>
                </c:pt>
                <c:pt idx="970">
                  <c:v>32168060</c:v>
                </c:pt>
                <c:pt idx="971">
                  <c:v>31855430</c:v>
                </c:pt>
                <c:pt idx="972">
                  <c:v>32136917</c:v>
                </c:pt>
                <c:pt idx="973">
                  <c:v>26745612</c:v>
                </c:pt>
                <c:pt idx="974">
                  <c:v>10533893</c:v>
                </c:pt>
                <c:pt idx="975">
                  <c:v>8119437</c:v>
                </c:pt>
                <c:pt idx="976">
                  <c:v>15601962</c:v>
                </c:pt>
                <c:pt idx="977">
                  <c:v>33319111</c:v>
                </c:pt>
                <c:pt idx="978">
                  <c:v>41872046</c:v>
                </c:pt>
                <c:pt idx="979">
                  <c:v>41104095</c:v>
                </c:pt>
                <c:pt idx="980">
                  <c:v>30745863</c:v>
                </c:pt>
                <c:pt idx="981">
                  <c:v>11678347</c:v>
                </c:pt>
                <c:pt idx="982">
                  <c:v>10594611</c:v>
                </c:pt>
                <c:pt idx="983">
                  <c:v>36358539</c:v>
                </c:pt>
                <c:pt idx="984">
                  <c:v>36741036</c:v>
                </c:pt>
                <c:pt idx="985">
                  <c:v>35787237</c:v>
                </c:pt>
                <c:pt idx="986">
                  <c:v>34771159</c:v>
                </c:pt>
                <c:pt idx="987">
                  <c:v>32145991</c:v>
                </c:pt>
                <c:pt idx="988">
                  <c:v>11068880</c:v>
                </c:pt>
                <c:pt idx="989">
                  <c:v>10167519</c:v>
                </c:pt>
                <c:pt idx="990">
                  <c:v>33140723</c:v>
                </c:pt>
                <c:pt idx="991">
                  <c:v>36018517</c:v>
                </c:pt>
                <c:pt idx="992">
                  <c:v>34499178</c:v>
                </c:pt>
                <c:pt idx="993">
                  <c:v>35354262</c:v>
                </c:pt>
                <c:pt idx="994">
                  <c:v>32112192</c:v>
                </c:pt>
                <c:pt idx="995">
                  <c:v>10560436</c:v>
                </c:pt>
                <c:pt idx="996">
                  <c:v>9308782</c:v>
                </c:pt>
                <c:pt idx="997">
                  <c:v>32286109</c:v>
                </c:pt>
                <c:pt idx="998">
                  <c:v>35922388</c:v>
                </c:pt>
                <c:pt idx="999">
                  <c:v>35744133</c:v>
                </c:pt>
                <c:pt idx="1000">
                  <c:v>35131931</c:v>
                </c:pt>
                <c:pt idx="1001">
                  <c:v>36877019</c:v>
                </c:pt>
                <c:pt idx="1002">
                  <c:v>12037442</c:v>
                </c:pt>
                <c:pt idx="1003">
                  <c:v>9382700</c:v>
                </c:pt>
                <c:pt idx="1004">
                  <c:v>32135845</c:v>
                </c:pt>
                <c:pt idx="1005">
                  <c:v>34958337</c:v>
                </c:pt>
                <c:pt idx="1006">
                  <c:v>34328145</c:v>
                </c:pt>
                <c:pt idx="1007">
                  <c:v>34593564</c:v>
                </c:pt>
                <c:pt idx="1008">
                  <c:v>30377444</c:v>
                </c:pt>
                <c:pt idx="1009">
                  <c:v>16662068</c:v>
                </c:pt>
                <c:pt idx="1010">
                  <c:v>10453310</c:v>
                </c:pt>
                <c:pt idx="1011">
                  <c:v>27126132</c:v>
                </c:pt>
                <c:pt idx="1012">
                  <c:v>38308497</c:v>
                </c:pt>
                <c:pt idx="1013">
                  <c:v>39140597</c:v>
                </c:pt>
                <c:pt idx="1014">
                  <c:v>38317892</c:v>
                </c:pt>
                <c:pt idx="1015">
                  <c:v>35890613</c:v>
                </c:pt>
                <c:pt idx="1016">
                  <c:v>14988769</c:v>
                </c:pt>
                <c:pt idx="1017">
                  <c:v>12186399</c:v>
                </c:pt>
                <c:pt idx="1018">
                  <c:v>35089545</c:v>
                </c:pt>
                <c:pt idx="1019">
                  <c:v>37633855</c:v>
                </c:pt>
                <c:pt idx="1020">
                  <c:v>39555531</c:v>
                </c:pt>
                <c:pt idx="1021">
                  <c:v>41788136</c:v>
                </c:pt>
                <c:pt idx="1022">
                  <c:v>34407930</c:v>
                </c:pt>
                <c:pt idx="1023">
                  <c:v>13098434</c:v>
                </c:pt>
                <c:pt idx="1024">
                  <c:v>12282036</c:v>
                </c:pt>
                <c:pt idx="1025">
                  <c:v>36825604</c:v>
                </c:pt>
                <c:pt idx="1026">
                  <c:v>38450995</c:v>
                </c:pt>
                <c:pt idx="1027">
                  <c:v>40881061</c:v>
                </c:pt>
                <c:pt idx="1028">
                  <c:v>38727290</c:v>
                </c:pt>
                <c:pt idx="1029">
                  <c:v>34903781</c:v>
                </c:pt>
                <c:pt idx="1030">
                  <c:v>11284200</c:v>
                </c:pt>
                <c:pt idx="1031">
                  <c:v>10368818</c:v>
                </c:pt>
                <c:pt idx="1032">
                  <c:v>36036567</c:v>
                </c:pt>
                <c:pt idx="1033">
                  <c:v>46174262</c:v>
                </c:pt>
                <c:pt idx="1034">
                  <c:v>41750033</c:v>
                </c:pt>
                <c:pt idx="1035">
                  <c:v>37279481</c:v>
                </c:pt>
                <c:pt idx="1036">
                  <c:v>35648782</c:v>
                </c:pt>
                <c:pt idx="1037">
                  <c:v>15135812</c:v>
                </c:pt>
                <c:pt idx="1038">
                  <c:v>15111647</c:v>
                </c:pt>
                <c:pt idx="1039">
                  <c:v>35382481</c:v>
                </c:pt>
                <c:pt idx="1040">
                  <c:v>39253347</c:v>
                </c:pt>
                <c:pt idx="1041">
                  <c:v>43015541</c:v>
                </c:pt>
                <c:pt idx="1042">
                  <c:v>39207493</c:v>
                </c:pt>
                <c:pt idx="1043">
                  <c:v>35474610</c:v>
                </c:pt>
                <c:pt idx="1044">
                  <c:v>21301838</c:v>
                </c:pt>
                <c:pt idx="1045">
                  <c:v>14156525</c:v>
                </c:pt>
                <c:pt idx="1046">
                  <c:v>33518568</c:v>
                </c:pt>
                <c:pt idx="1047">
                  <c:v>38542190</c:v>
                </c:pt>
                <c:pt idx="1048">
                  <c:v>40344741</c:v>
                </c:pt>
                <c:pt idx="1049">
                  <c:v>40291037</c:v>
                </c:pt>
                <c:pt idx="1050">
                  <c:v>37125123</c:v>
                </c:pt>
                <c:pt idx="1051">
                  <c:v>13571045</c:v>
                </c:pt>
                <c:pt idx="1052">
                  <c:v>13126212</c:v>
                </c:pt>
                <c:pt idx="1053">
                  <c:v>35955535</c:v>
                </c:pt>
                <c:pt idx="1054">
                  <c:v>39112169</c:v>
                </c:pt>
                <c:pt idx="1055">
                  <c:v>34552989</c:v>
                </c:pt>
                <c:pt idx="1056">
                  <c:v>23575512</c:v>
                </c:pt>
                <c:pt idx="1057">
                  <c:v>21698850</c:v>
                </c:pt>
                <c:pt idx="1058">
                  <c:v>12718130</c:v>
                </c:pt>
                <c:pt idx="1059">
                  <c:v>12244522</c:v>
                </c:pt>
                <c:pt idx="1060">
                  <c:v>37530687</c:v>
                </c:pt>
                <c:pt idx="1061">
                  <c:v>42072262</c:v>
                </c:pt>
                <c:pt idx="1062">
                  <c:v>43475009</c:v>
                </c:pt>
                <c:pt idx="1063">
                  <c:v>39124427</c:v>
                </c:pt>
                <c:pt idx="1064">
                  <c:v>37720052</c:v>
                </c:pt>
                <c:pt idx="1065">
                  <c:v>12022347</c:v>
                </c:pt>
                <c:pt idx="1066">
                  <c:v>9873689</c:v>
                </c:pt>
                <c:pt idx="1067">
                  <c:v>34263277</c:v>
                </c:pt>
                <c:pt idx="1068">
                  <c:v>37262820</c:v>
                </c:pt>
                <c:pt idx="1069">
                  <c:v>37474470</c:v>
                </c:pt>
                <c:pt idx="1070">
                  <c:v>38213639</c:v>
                </c:pt>
                <c:pt idx="1071">
                  <c:v>35588101</c:v>
                </c:pt>
                <c:pt idx="1072">
                  <c:v>13038979</c:v>
                </c:pt>
                <c:pt idx="1073">
                  <c:v>14560535</c:v>
                </c:pt>
                <c:pt idx="1074">
                  <c:v>37673753</c:v>
                </c:pt>
                <c:pt idx="1075">
                  <c:v>40871027</c:v>
                </c:pt>
                <c:pt idx="1076">
                  <c:v>40149262</c:v>
                </c:pt>
                <c:pt idx="1077">
                  <c:v>39873549</c:v>
                </c:pt>
                <c:pt idx="1078">
                  <c:v>36381970</c:v>
                </c:pt>
                <c:pt idx="1079">
                  <c:v>15538194</c:v>
                </c:pt>
                <c:pt idx="1080">
                  <c:v>12967907</c:v>
                </c:pt>
                <c:pt idx="1081">
                  <c:v>36366169</c:v>
                </c:pt>
                <c:pt idx="1082">
                  <c:v>39452242</c:v>
                </c:pt>
                <c:pt idx="1083">
                  <c:v>38886739</c:v>
                </c:pt>
                <c:pt idx="1084">
                  <c:v>37048526</c:v>
                </c:pt>
                <c:pt idx="1085">
                  <c:v>34772855</c:v>
                </c:pt>
                <c:pt idx="1086">
                  <c:v>14350043</c:v>
                </c:pt>
                <c:pt idx="1087">
                  <c:v>10922385</c:v>
                </c:pt>
                <c:pt idx="1088">
                  <c:v>15642225</c:v>
                </c:pt>
                <c:pt idx="1089">
                  <c:v>10652600</c:v>
                </c:pt>
                <c:pt idx="1090">
                  <c:v>22884737</c:v>
                </c:pt>
                <c:pt idx="1091">
                  <c:v>26628188</c:v>
                </c:pt>
                <c:pt idx="1092">
                  <c:v>23792153</c:v>
                </c:pt>
                <c:pt idx="1093">
                  <c:v>12225211</c:v>
                </c:pt>
                <c:pt idx="1094">
                  <c:v>10641731</c:v>
                </c:pt>
                <c:pt idx="1095">
                  <c:v>16776346</c:v>
                </c:pt>
                <c:pt idx="1096">
                  <c:v>15750425</c:v>
                </c:pt>
                <c:pt idx="1097">
                  <c:v>32135432</c:v>
                </c:pt>
                <c:pt idx="1098">
                  <c:v>35953872</c:v>
                </c:pt>
                <c:pt idx="1099">
                  <c:v>33569874</c:v>
                </c:pt>
                <c:pt idx="1100">
                  <c:v>15693849</c:v>
                </c:pt>
                <c:pt idx="1101">
                  <c:v>17661394</c:v>
                </c:pt>
                <c:pt idx="1102">
                  <c:v>40015452</c:v>
                </c:pt>
                <c:pt idx="1103">
                  <c:v>41277738</c:v>
                </c:pt>
                <c:pt idx="1104">
                  <c:v>40479493</c:v>
                </c:pt>
                <c:pt idx="1105">
                  <c:v>41188784</c:v>
                </c:pt>
                <c:pt idx="1106">
                  <c:v>38559782</c:v>
                </c:pt>
                <c:pt idx="1107">
                  <c:v>12607544</c:v>
                </c:pt>
                <c:pt idx="1108">
                  <c:v>12967040</c:v>
                </c:pt>
                <c:pt idx="1109">
                  <c:v>37840122</c:v>
                </c:pt>
                <c:pt idx="1110">
                  <c:v>48562168</c:v>
                </c:pt>
                <c:pt idx="1111">
                  <c:v>40285727</c:v>
                </c:pt>
                <c:pt idx="1112">
                  <c:v>41585460</c:v>
                </c:pt>
                <c:pt idx="1113">
                  <c:v>36473635</c:v>
                </c:pt>
                <c:pt idx="1114">
                  <c:v>14055725</c:v>
                </c:pt>
                <c:pt idx="1115">
                  <c:v>14272133</c:v>
                </c:pt>
                <c:pt idx="1116">
                  <c:v>33372556</c:v>
                </c:pt>
                <c:pt idx="1117">
                  <c:v>43054959</c:v>
                </c:pt>
                <c:pt idx="1118">
                  <c:v>42416209</c:v>
                </c:pt>
                <c:pt idx="1119">
                  <c:v>43343977</c:v>
                </c:pt>
                <c:pt idx="1120">
                  <c:v>40235636</c:v>
                </c:pt>
                <c:pt idx="1121">
                  <c:v>15386654</c:v>
                </c:pt>
                <c:pt idx="1122">
                  <c:v>12967338</c:v>
                </c:pt>
                <c:pt idx="1123">
                  <c:v>39351817</c:v>
                </c:pt>
                <c:pt idx="1124">
                  <c:v>43576265</c:v>
                </c:pt>
                <c:pt idx="1125">
                  <c:v>41255203</c:v>
                </c:pt>
                <c:pt idx="1126">
                  <c:v>44140833</c:v>
                </c:pt>
                <c:pt idx="1127">
                  <c:v>41448987</c:v>
                </c:pt>
                <c:pt idx="1128">
                  <c:v>16071798</c:v>
                </c:pt>
                <c:pt idx="1129">
                  <c:v>14214693</c:v>
                </c:pt>
                <c:pt idx="1130">
                  <c:v>38225889</c:v>
                </c:pt>
                <c:pt idx="1131">
                  <c:v>42952009</c:v>
                </c:pt>
                <c:pt idx="1132">
                  <c:v>42402809</c:v>
                </c:pt>
                <c:pt idx="1133">
                  <c:v>41187121</c:v>
                </c:pt>
                <c:pt idx="1134">
                  <c:v>38448254</c:v>
                </c:pt>
                <c:pt idx="1135">
                  <c:v>17268450</c:v>
                </c:pt>
                <c:pt idx="1136">
                  <c:v>13591010</c:v>
                </c:pt>
                <c:pt idx="1137">
                  <c:v>38503042</c:v>
                </c:pt>
                <c:pt idx="1138">
                  <c:v>43837991</c:v>
                </c:pt>
                <c:pt idx="1139">
                  <c:v>44080981</c:v>
                </c:pt>
                <c:pt idx="1140">
                  <c:v>45188939</c:v>
                </c:pt>
                <c:pt idx="1141">
                  <c:v>40070216</c:v>
                </c:pt>
                <c:pt idx="1142">
                  <c:v>14871076</c:v>
                </c:pt>
                <c:pt idx="1143">
                  <c:v>14011440</c:v>
                </c:pt>
                <c:pt idx="1144">
                  <c:v>30743149</c:v>
                </c:pt>
                <c:pt idx="1145">
                  <c:v>43031531</c:v>
                </c:pt>
                <c:pt idx="1146">
                  <c:v>41581491</c:v>
                </c:pt>
                <c:pt idx="1147">
                  <c:v>41621754</c:v>
                </c:pt>
                <c:pt idx="1148">
                  <c:v>39638818</c:v>
                </c:pt>
                <c:pt idx="1149">
                  <c:v>16176217</c:v>
                </c:pt>
                <c:pt idx="1150">
                  <c:v>16376210</c:v>
                </c:pt>
                <c:pt idx="1151">
                  <c:v>44039314</c:v>
                </c:pt>
                <c:pt idx="1152">
                  <c:v>48783495</c:v>
                </c:pt>
                <c:pt idx="1153">
                  <c:v>52717598</c:v>
                </c:pt>
                <c:pt idx="1154">
                  <c:v>52948671</c:v>
                </c:pt>
                <c:pt idx="1155">
                  <c:v>48528900</c:v>
                </c:pt>
                <c:pt idx="1156">
                  <c:v>19381028</c:v>
                </c:pt>
                <c:pt idx="1157">
                  <c:v>16956282</c:v>
                </c:pt>
                <c:pt idx="1158">
                  <c:v>42059820</c:v>
                </c:pt>
                <c:pt idx="1159">
                  <c:v>48039064</c:v>
                </c:pt>
                <c:pt idx="1160">
                  <c:v>46089812</c:v>
                </c:pt>
                <c:pt idx="1161">
                  <c:v>47854154</c:v>
                </c:pt>
                <c:pt idx="1162">
                  <c:v>34953439</c:v>
                </c:pt>
                <c:pt idx="1163">
                  <c:v>21104588</c:v>
                </c:pt>
                <c:pt idx="1164">
                  <c:v>16890292</c:v>
                </c:pt>
                <c:pt idx="1165">
                  <c:v>46691156</c:v>
                </c:pt>
                <c:pt idx="1166">
                  <c:v>52804449</c:v>
                </c:pt>
                <c:pt idx="1167">
                  <c:v>48454002</c:v>
                </c:pt>
                <c:pt idx="1168">
                  <c:v>49254165</c:v>
                </c:pt>
                <c:pt idx="1169">
                  <c:v>43734684</c:v>
                </c:pt>
                <c:pt idx="1170">
                  <c:v>23007606</c:v>
                </c:pt>
                <c:pt idx="1171">
                  <c:v>20694036</c:v>
                </c:pt>
                <c:pt idx="1172">
                  <c:v>52790162</c:v>
                </c:pt>
                <c:pt idx="1173">
                  <c:v>56276864</c:v>
                </c:pt>
                <c:pt idx="1174">
                  <c:v>57957580</c:v>
                </c:pt>
                <c:pt idx="1175">
                  <c:v>53307951</c:v>
                </c:pt>
                <c:pt idx="1176">
                  <c:v>39720541</c:v>
                </c:pt>
                <c:pt idx="1177">
                  <c:v>20265831</c:v>
                </c:pt>
                <c:pt idx="1178">
                  <c:v>21848037</c:v>
                </c:pt>
                <c:pt idx="1179">
                  <c:v>40628367</c:v>
                </c:pt>
                <c:pt idx="1180">
                  <c:v>52960439</c:v>
                </c:pt>
                <c:pt idx="1181">
                  <c:v>49333898</c:v>
                </c:pt>
                <c:pt idx="1182">
                  <c:v>52152611</c:v>
                </c:pt>
                <c:pt idx="1183">
                  <c:v>45499111</c:v>
                </c:pt>
                <c:pt idx="1184">
                  <c:v>17558696</c:v>
                </c:pt>
                <c:pt idx="1185">
                  <c:v>17859908</c:v>
                </c:pt>
                <c:pt idx="1186">
                  <c:v>46433663</c:v>
                </c:pt>
                <c:pt idx="1187">
                  <c:v>50216735</c:v>
                </c:pt>
                <c:pt idx="1188">
                  <c:v>50805562</c:v>
                </c:pt>
                <c:pt idx="1189">
                  <c:v>51643151</c:v>
                </c:pt>
                <c:pt idx="1190">
                  <c:v>42237228</c:v>
                </c:pt>
                <c:pt idx="1191">
                  <c:v>27240727</c:v>
                </c:pt>
                <c:pt idx="1192">
                  <c:v>17588712</c:v>
                </c:pt>
                <c:pt idx="1193">
                  <c:v>48625231</c:v>
                </c:pt>
                <c:pt idx="1194">
                  <c:v>47752648</c:v>
                </c:pt>
                <c:pt idx="1195">
                  <c:v>50934836</c:v>
                </c:pt>
                <c:pt idx="1196">
                  <c:v>49922888</c:v>
                </c:pt>
                <c:pt idx="1197">
                  <c:v>45420824</c:v>
                </c:pt>
                <c:pt idx="1198">
                  <c:v>20878663</c:v>
                </c:pt>
                <c:pt idx="1199">
                  <c:v>18554077</c:v>
                </c:pt>
                <c:pt idx="1200">
                  <c:v>47021355</c:v>
                </c:pt>
                <c:pt idx="1201">
                  <c:v>50717560</c:v>
                </c:pt>
                <c:pt idx="1202">
                  <c:v>48841406</c:v>
                </c:pt>
                <c:pt idx="1203">
                  <c:v>49727711</c:v>
                </c:pt>
                <c:pt idx="1204">
                  <c:v>45120901</c:v>
                </c:pt>
                <c:pt idx="1205">
                  <c:v>20512085</c:v>
                </c:pt>
                <c:pt idx="1206">
                  <c:v>17800066</c:v>
                </c:pt>
                <c:pt idx="1207">
                  <c:v>48075982</c:v>
                </c:pt>
                <c:pt idx="1208">
                  <c:v>50475564</c:v>
                </c:pt>
                <c:pt idx="1209">
                  <c:v>51788649</c:v>
                </c:pt>
                <c:pt idx="1210">
                  <c:v>48939572</c:v>
                </c:pt>
                <c:pt idx="1211">
                  <c:v>45690334</c:v>
                </c:pt>
                <c:pt idx="1212">
                  <c:v>19815963</c:v>
                </c:pt>
                <c:pt idx="1213">
                  <c:v>19398250</c:v>
                </c:pt>
                <c:pt idx="1214">
                  <c:v>45014886</c:v>
                </c:pt>
                <c:pt idx="1215">
                  <c:v>53160022</c:v>
                </c:pt>
                <c:pt idx="1216">
                  <c:v>45657917</c:v>
                </c:pt>
                <c:pt idx="1217">
                  <c:v>44468716</c:v>
                </c:pt>
                <c:pt idx="1218">
                  <c:v>40339353</c:v>
                </c:pt>
                <c:pt idx="1219">
                  <c:v>17295510</c:v>
                </c:pt>
                <c:pt idx="1220">
                  <c:v>16239064</c:v>
                </c:pt>
                <c:pt idx="1221">
                  <c:v>46438559</c:v>
                </c:pt>
                <c:pt idx="1222">
                  <c:v>51489775</c:v>
                </c:pt>
                <c:pt idx="1223">
                  <c:v>47628167</c:v>
                </c:pt>
                <c:pt idx="1224">
                  <c:v>48532882</c:v>
                </c:pt>
                <c:pt idx="1225">
                  <c:v>44742133</c:v>
                </c:pt>
                <c:pt idx="1226">
                  <c:v>18678028</c:v>
                </c:pt>
                <c:pt idx="1227">
                  <c:v>11223839</c:v>
                </c:pt>
                <c:pt idx="1228">
                  <c:v>47723008</c:v>
                </c:pt>
                <c:pt idx="1229">
                  <c:v>48072063</c:v>
                </c:pt>
                <c:pt idx="1230">
                  <c:v>53024134</c:v>
                </c:pt>
                <c:pt idx="1231">
                  <c:v>47300634</c:v>
                </c:pt>
                <c:pt idx="1232">
                  <c:v>47673800</c:v>
                </c:pt>
                <c:pt idx="1233">
                  <c:v>17695878</c:v>
                </c:pt>
                <c:pt idx="1234">
                  <c:v>10976964</c:v>
                </c:pt>
                <c:pt idx="1235">
                  <c:v>50324913</c:v>
                </c:pt>
                <c:pt idx="1236">
                  <c:v>54263864</c:v>
                </c:pt>
                <c:pt idx="1237">
                  <c:v>48764398</c:v>
                </c:pt>
                <c:pt idx="1238">
                  <c:v>46393923</c:v>
                </c:pt>
                <c:pt idx="1239">
                  <c:v>46752443</c:v>
                </c:pt>
                <c:pt idx="1240">
                  <c:v>18925353</c:v>
                </c:pt>
                <c:pt idx="1241">
                  <c:v>11291679</c:v>
                </c:pt>
                <c:pt idx="1242">
                  <c:v>32046800</c:v>
                </c:pt>
                <c:pt idx="1243">
                  <c:v>49830384</c:v>
                </c:pt>
                <c:pt idx="1244">
                  <c:v>52068040</c:v>
                </c:pt>
                <c:pt idx="1245">
                  <c:v>45379795</c:v>
                </c:pt>
                <c:pt idx="1246">
                  <c:v>48833758</c:v>
                </c:pt>
                <c:pt idx="1247">
                  <c:v>20950943</c:v>
                </c:pt>
                <c:pt idx="1248">
                  <c:v>17825779</c:v>
                </c:pt>
                <c:pt idx="1249">
                  <c:v>46315301</c:v>
                </c:pt>
                <c:pt idx="1250">
                  <c:v>48475247</c:v>
                </c:pt>
                <c:pt idx="1251">
                  <c:v>55672152</c:v>
                </c:pt>
                <c:pt idx="1252">
                  <c:v>55392919</c:v>
                </c:pt>
                <c:pt idx="1253">
                  <c:v>41137675</c:v>
                </c:pt>
                <c:pt idx="1254">
                  <c:v>21096662</c:v>
                </c:pt>
                <c:pt idx="1255">
                  <c:v>20864408</c:v>
                </c:pt>
                <c:pt idx="1256">
                  <c:v>41193094</c:v>
                </c:pt>
                <c:pt idx="1257">
                  <c:v>47474350</c:v>
                </c:pt>
                <c:pt idx="1258">
                  <c:v>59131264</c:v>
                </c:pt>
                <c:pt idx="1259">
                  <c:v>54299994</c:v>
                </c:pt>
                <c:pt idx="1260">
                  <c:v>41026727</c:v>
                </c:pt>
                <c:pt idx="1261">
                  <c:v>22681649</c:v>
                </c:pt>
                <c:pt idx="1262">
                  <c:v>18896267</c:v>
                </c:pt>
                <c:pt idx="1263">
                  <c:v>44336515</c:v>
                </c:pt>
                <c:pt idx="1264">
                  <c:v>53007380</c:v>
                </c:pt>
                <c:pt idx="1265">
                  <c:v>46379541</c:v>
                </c:pt>
                <c:pt idx="1266">
                  <c:v>51151454</c:v>
                </c:pt>
                <c:pt idx="1267">
                  <c:v>47077004</c:v>
                </c:pt>
                <c:pt idx="1268">
                  <c:v>20422995</c:v>
                </c:pt>
                <c:pt idx="1269">
                  <c:v>12691499</c:v>
                </c:pt>
                <c:pt idx="1270">
                  <c:v>48555644</c:v>
                </c:pt>
                <c:pt idx="1271">
                  <c:v>54022832</c:v>
                </c:pt>
                <c:pt idx="1272">
                  <c:v>47388418</c:v>
                </c:pt>
                <c:pt idx="1273">
                  <c:v>55236087</c:v>
                </c:pt>
                <c:pt idx="1274">
                  <c:v>48426162</c:v>
                </c:pt>
                <c:pt idx="1275">
                  <c:v>15218407</c:v>
                </c:pt>
                <c:pt idx="1276">
                  <c:v>13697002</c:v>
                </c:pt>
                <c:pt idx="1277">
                  <c:v>57269998</c:v>
                </c:pt>
                <c:pt idx="1278">
                  <c:v>54763915</c:v>
                </c:pt>
                <c:pt idx="1279">
                  <c:v>50221767</c:v>
                </c:pt>
                <c:pt idx="1280">
                  <c:v>47425796</c:v>
                </c:pt>
                <c:pt idx="1281">
                  <c:v>25538401</c:v>
                </c:pt>
                <c:pt idx="1282">
                  <c:v>13075003</c:v>
                </c:pt>
                <c:pt idx="1283">
                  <c:v>23439728</c:v>
                </c:pt>
                <c:pt idx="1284">
                  <c:v>51334726</c:v>
                </c:pt>
                <c:pt idx="1285">
                  <c:v>54788500</c:v>
                </c:pt>
                <c:pt idx="1286">
                  <c:v>51188061</c:v>
                </c:pt>
                <c:pt idx="1287">
                  <c:v>56869926</c:v>
                </c:pt>
                <c:pt idx="1288">
                  <c:v>41812184</c:v>
                </c:pt>
                <c:pt idx="1289">
                  <c:v>23310953</c:v>
                </c:pt>
                <c:pt idx="1290">
                  <c:v>20962612</c:v>
                </c:pt>
                <c:pt idx="1291">
                  <c:v>55358432</c:v>
                </c:pt>
                <c:pt idx="1292">
                  <c:v>58124237</c:v>
                </c:pt>
                <c:pt idx="1293">
                  <c:v>53688672</c:v>
                </c:pt>
                <c:pt idx="1294">
                  <c:v>54865907</c:v>
                </c:pt>
                <c:pt idx="1295">
                  <c:v>50310149</c:v>
                </c:pt>
                <c:pt idx="1296">
                  <c:v>23059622</c:v>
                </c:pt>
                <c:pt idx="1297">
                  <c:v>16046528</c:v>
                </c:pt>
                <c:pt idx="1298">
                  <c:v>52418550</c:v>
                </c:pt>
                <c:pt idx="1299">
                  <c:v>61100616</c:v>
                </c:pt>
                <c:pt idx="1300">
                  <c:v>61003481</c:v>
                </c:pt>
                <c:pt idx="1301">
                  <c:v>57969845</c:v>
                </c:pt>
                <c:pt idx="1302">
                  <c:v>45311839</c:v>
                </c:pt>
                <c:pt idx="1303">
                  <c:v>29554922</c:v>
                </c:pt>
                <c:pt idx="1304">
                  <c:v>21919768</c:v>
                </c:pt>
                <c:pt idx="1305">
                  <c:v>52268996</c:v>
                </c:pt>
                <c:pt idx="1306">
                  <c:v>56460138</c:v>
                </c:pt>
                <c:pt idx="1307">
                  <c:v>58051669</c:v>
                </c:pt>
                <c:pt idx="1308">
                  <c:v>55528347</c:v>
                </c:pt>
                <c:pt idx="1309">
                  <c:v>49020859</c:v>
                </c:pt>
                <c:pt idx="1310">
                  <c:v>21883310</c:v>
                </c:pt>
                <c:pt idx="1311">
                  <c:v>21574702</c:v>
                </c:pt>
                <c:pt idx="1312">
                  <c:v>50885987</c:v>
                </c:pt>
                <c:pt idx="1313">
                  <c:v>72254559</c:v>
                </c:pt>
                <c:pt idx="1314">
                  <c:v>54278566</c:v>
                </c:pt>
                <c:pt idx="1315">
                  <c:v>52061797</c:v>
                </c:pt>
                <c:pt idx="1316">
                  <c:v>56582255</c:v>
                </c:pt>
                <c:pt idx="1317">
                  <c:v>24200896</c:v>
                </c:pt>
                <c:pt idx="1318">
                  <c:v>21627484</c:v>
                </c:pt>
                <c:pt idx="1319">
                  <c:v>50276300</c:v>
                </c:pt>
                <c:pt idx="1320">
                  <c:v>55794401</c:v>
                </c:pt>
                <c:pt idx="1321">
                  <c:v>54239735</c:v>
                </c:pt>
                <c:pt idx="1322">
                  <c:v>58828364</c:v>
                </c:pt>
                <c:pt idx="1323">
                  <c:v>46207391</c:v>
                </c:pt>
                <c:pt idx="1324">
                  <c:v>22554342</c:v>
                </c:pt>
                <c:pt idx="1325">
                  <c:v>19848936</c:v>
                </c:pt>
                <c:pt idx="1326">
                  <c:v>51640477</c:v>
                </c:pt>
                <c:pt idx="1327">
                  <c:v>55422760</c:v>
                </c:pt>
                <c:pt idx="1328">
                  <c:v>54115890</c:v>
                </c:pt>
                <c:pt idx="1329">
                  <c:v>54873102</c:v>
                </c:pt>
                <c:pt idx="1330">
                  <c:v>50190715</c:v>
                </c:pt>
                <c:pt idx="1331">
                  <c:v>21068257</c:v>
                </c:pt>
                <c:pt idx="1332">
                  <c:v>19444917</c:v>
                </c:pt>
                <c:pt idx="1333">
                  <c:v>47997656</c:v>
                </c:pt>
                <c:pt idx="1334">
                  <c:v>55206499</c:v>
                </c:pt>
                <c:pt idx="1335">
                  <c:v>53824633</c:v>
                </c:pt>
                <c:pt idx="1336">
                  <c:v>55551131</c:v>
                </c:pt>
                <c:pt idx="1337">
                  <c:v>48410735</c:v>
                </c:pt>
                <c:pt idx="1338">
                  <c:v>21381846</c:v>
                </c:pt>
                <c:pt idx="1339">
                  <c:v>19829502</c:v>
                </c:pt>
                <c:pt idx="1340">
                  <c:v>32394497</c:v>
                </c:pt>
                <c:pt idx="1341">
                  <c:v>53172390</c:v>
                </c:pt>
                <c:pt idx="1342">
                  <c:v>57363187</c:v>
                </c:pt>
                <c:pt idx="1343">
                  <c:v>57914842</c:v>
                </c:pt>
                <c:pt idx="1344">
                  <c:v>51118220</c:v>
                </c:pt>
                <c:pt idx="1345">
                  <c:v>23553515</c:v>
                </c:pt>
                <c:pt idx="1346">
                  <c:v>20388867</c:v>
                </c:pt>
                <c:pt idx="1347">
                  <c:v>52670035</c:v>
                </c:pt>
                <c:pt idx="1348">
                  <c:v>55681240</c:v>
                </c:pt>
                <c:pt idx="1349">
                  <c:v>51182018</c:v>
                </c:pt>
                <c:pt idx="1350">
                  <c:v>49902227</c:v>
                </c:pt>
                <c:pt idx="1351">
                  <c:v>44641511</c:v>
                </c:pt>
                <c:pt idx="1352">
                  <c:v>15501407</c:v>
                </c:pt>
                <c:pt idx="1353">
                  <c:v>13731329</c:v>
                </c:pt>
                <c:pt idx="1354">
                  <c:v>45793302</c:v>
                </c:pt>
                <c:pt idx="1355">
                  <c:v>50494020</c:v>
                </c:pt>
                <c:pt idx="1356">
                  <c:v>51160967</c:v>
                </c:pt>
                <c:pt idx="1357">
                  <c:v>51493604</c:v>
                </c:pt>
                <c:pt idx="1358">
                  <c:v>45893975</c:v>
                </c:pt>
                <c:pt idx="1359">
                  <c:v>15971571</c:v>
                </c:pt>
                <c:pt idx="1360">
                  <c:v>13622790</c:v>
                </c:pt>
                <c:pt idx="1361">
                  <c:v>48873885</c:v>
                </c:pt>
                <c:pt idx="1362">
                  <c:v>51916886</c:v>
                </c:pt>
                <c:pt idx="1363">
                  <c:v>51872076</c:v>
                </c:pt>
                <c:pt idx="1364">
                  <c:v>53569855</c:v>
                </c:pt>
                <c:pt idx="1365">
                  <c:v>53671297</c:v>
                </c:pt>
                <c:pt idx="1366">
                  <c:v>25660998</c:v>
                </c:pt>
                <c:pt idx="1367">
                  <c:v>26403378</c:v>
                </c:pt>
                <c:pt idx="1368">
                  <c:v>59050300</c:v>
                </c:pt>
                <c:pt idx="1369">
                  <c:v>68544048</c:v>
                </c:pt>
                <c:pt idx="1370">
                  <c:v>64963938</c:v>
                </c:pt>
                <c:pt idx="1371">
                  <c:v>60729209</c:v>
                </c:pt>
                <c:pt idx="1372">
                  <c:v>60432476</c:v>
                </c:pt>
                <c:pt idx="1373">
                  <c:v>16087593</c:v>
                </c:pt>
                <c:pt idx="1374">
                  <c:v>16956926</c:v>
                </c:pt>
                <c:pt idx="1375">
                  <c:v>52815251</c:v>
                </c:pt>
                <c:pt idx="1376">
                  <c:v>57878660</c:v>
                </c:pt>
                <c:pt idx="1377">
                  <c:v>56100259</c:v>
                </c:pt>
                <c:pt idx="1378">
                  <c:v>55675220</c:v>
                </c:pt>
                <c:pt idx="1379">
                  <c:v>49633028</c:v>
                </c:pt>
                <c:pt idx="1380">
                  <c:v>19313539</c:v>
                </c:pt>
                <c:pt idx="1381">
                  <c:v>16381114</c:v>
                </c:pt>
                <c:pt idx="1382">
                  <c:v>48978166</c:v>
                </c:pt>
                <c:pt idx="1383">
                  <c:v>56728025</c:v>
                </c:pt>
                <c:pt idx="1384">
                  <c:v>59149104</c:v>
                </c:pt>
                <c:pt idx="1385">
                  <c:v>57025930</c:v>
                </c:pt>
                <c:pt idx="1386">
                  <c:v>49427620</c:v>
                </c:pt>
                <c:pt idx="1387">
                  <c:v>17222463</c:v>
                </c:pt>
                <c:pt idx="1388">
                  <c:v>17791662</c:v>
                </c:pt>
                <c:pt idx="1389">
                  <c:v>52208940</c:v>
                </c:pt>
                <c:pt idx="1390">
                  <c:v>53636912</c:v>
                </c:pt>
                <c:pt idx="1391">
                  <c:v>57291324</c:v>
                </c:pt>
                <c:pt idx="1392">
                  <c:v>53323871</c:v>
                </c:pt>
                <c:pt idx="1393">
                  <c:v>55579250</c:v>
                </c:pt>
                <c:pt idx="1394">
                  <c:v>14292341</c:v>
                </c:pt>
                <c:pt idx="1395">
                  <c:v>13182731</c:v>
                </c:pt>
                <c:pt idx="1396">
                  <c:v>59948879</c:v>
                </c:pt>
                <c:pt idx="1397">
                  <c:v>53654408</c:v>
                </c:pt>
                <c:pt idx="1398">
                  <c:v>58943696</c:v>
                </c:pt>
                <c:pt idx="1399">
                  <c:v>56354594</c:v>
                </c:pt>
                <c:pt idx="1400">
                  <c:v>52625792</c:v>
                </c:pt>
                <c:pt idx="1401">
                  <c:v>18825026</c:v>
                </c:pt>
                <c:pt idx="1402">
                  <c:v>17459503</c:v>
                </c:pt>
                <c:pt idx="1403">
                  <c:v>52605776</c:v>
                </c:pt>
                <c:pt idx="1404">
                  <c:v>54404651</c:v>
                </c:pt>
                <c:pt idx="1405">
                  <c:v>55426817</c:v>
                </c:pt>
                <c:pt idx="1406">
                  <c:v>57912582</c:v>
                </c:pt>
                <c:pt idx="1407">
                  <c:v>51785618</c:v>
                </c:pt>
                <c:pt idx="1408">
                  <c:v>19456931</c:v>
                </c:pt>
                <c:pt idx="1409">
                  <c:v>15662263</c:v>
                </c:pt>
                <c:pt idx="1410">
                  <c:v>48787914</c:v>
                </c:pt>
                <c:pt idx="1411">
                  <c:v>50078067</c:v>
                </c:pt>
                <c:pt idx="1412">
                  <c:v>53237691</c:v>
                </c:pt>
                <c:pt idx="1413">
                  <c:v>53262555</c:v>
                </c:pt>
                <c:pt idx="1414">
                  <c:v>48245343</c:v>
                </c:pt>
                <c:pt idx="1415">
                  <c:v>16561203</c:v>
                </c:pt>
                <c:pt idx="1416">
                  <c:v>13518684</c:v>
                </c:pt>
                <c:pt idx="1417">
                  <c:v>48983559</c:v>
                </c:pt>
                <c:pt idx="1418">
                  <c:v>54134395</c:v>
                </c:pt>
                <c:pt idx="1419">
                  <c:v>52803236</c:v>
                </c:pt>
                <c:pt idx="1420">
                  <c:v>53575839</c:v>
                </c:pt>
                <c:pt idx="1421">
                  <c:v>48284267</c:v>
                </c:pt>
                <c:pt idx="1422">
                  <c:v>15985306</c:v>
                </c:pt>
                <c:pt idx="1423">
                  <c:v>12562817</c:v>
                </c:pt>
                <c:pt idx="1424">
                  <c:v>48773621</c:v>
                </c:pt>
                <c:pt idx="1425">
                  <c:v>55342673</c:v>
                </c:pt>
                <c:pt idx="1426">
                  <c:v>48449396</c:v>
                </c:pt>
                <c:pt idx="1427">
                  <c:v>30661520</c:v>
                </c:pt>
                <c:pt idx="1428">
                  <c:v>30264311</c:v>
                </c:pt>
                <c:pt idx="1429">
                  <c:v>14535215</c:v>
                </c:pt>
                <c:pt idx="1430">
                  <c:v>13448505</c:v>
                </c:pt>
                <c:pt idx="1431">
                  <c:v>53207214</c:v>
                </c:pt>
                <c:pt idx="1432">
                  <c:v>55680412</c:v>
                </c:pt>
                <c:pt idx="1433">
                  <c:v>52169563</c:v>
                </c:pt>
                <c:pt idx="1434">
                  <c:v>56292376</c:v>
                </c:pt>
                <c:pt idx="1435">
                  <c:v>51126380</c:v>
                </c:pt>
                <c:pt idx="1436">
                  <c:v>18401459</c:v>
                </c:pt>
                <c:pt idx="1437">
                  <c:v>16179071</c:v>
                </c:pt>
                <c:pt idx="1438">
                  <c:v>51938197</c:v>
                </c:pt>
                <c:pt idx="1439">
                  <c:v>54514738</c:v>
                </c:pt>
                <c:pt idx="1440">
                  <c:v>52832367</c:v>
                </c:pt>
                <c:pt idx="1441">
                  <c:v>54232218</c:v>
                </c:pt>
                <c:pt idx="1442">
                  <c:v>47500305</c:v>
                </c:pt>
                <c:pt idx="1443">
                  <c:v>16586836</c:v>
                </c:pt>
                <c:pt idx="1444">
                  <c:v>14595667</c:v>
                </c:pt>
                <c:pt idx="1445">
                  <c:v>48529145</c:v>
                </c:pt>
                <c:pt idx="1446">
                  <c:v>55968254</c:v>
                </c:pt>
                <c:pt idx="1447">
                  <c:v>54553823</c:v>
                </c:pt>
                <c:pt idx="1448">
                  <c:v>53480834</c:v>
                </c:pt>
                <c:pt idx="1449">
                  <c:v>48852899</c:v>
                </c:pt>
                <c:pt idx="1450">
                  <c:v>16646099</c:v>
                </c:pt>
                <c:pt idx="1451">
                  <c:v>13366129</c:v>
                </c:pt>
                <c:pt idx="1452">
                  <c:v>44559690</c:v>
                </c:pt>
                <c:pt idx="1453">
                  <c:v>42301782</c:v>
                </c:pt>
                <c:pt idx="1454">
                  <c:v>31204708</c:v>
                </c:pt>
                <c:pt idx="1455">
                  <c:v>14504616</c:v>
                </c:pt>
                <c:pt idx="1456">
                  <c:v>20632425</c:v>
                </c:pt>
                <c:pt idx="1457">
                  <c:v>12989044</c:v>
                </c:pt>
                <c:pt idx="1458">
                  <c:v>10827661</c:v>
                </c:pt>
                <c:pt idx="1459">
                  <c:v>35242527</c:v>
                </c:pt>
                <c:pt idx="1460">
                  <c:v>34949568</c:v>
                </c:pt>
                <c:pt idx="1461">
                  <c:v>27982960</c:v>
                </c:pt>
                <c:pt idx="1462">
                  <c:v>14267093</c:v>
                </c:pt>
                <c:pt idx="1463">
                  <c:v>23492606</c:v>
                </c:pt>
                <c:pt idx="1464">
                  <c:v>11929790</c:v>
                </c:pt>
                <c:pt idx="1465">
                  <c:v>12081112</c:v>
                </c:pt>
                <c:pt idx="1466">
                  <c:v>44511564</c:v>
                </c:pt>
                <c:pt idx="1467">
                  <c:v>48876450</c:v>
                </c:pt>
                <c:pt idx="1468">
                  <c:v>49864572</c:v>
                </c:pt>
                <c:pt idx="1469">
                  <c:v>51942801</c:v>
                </c:pt>
                <c:pt idx="1470">
                  <c:v>46712270</c:v>
                </c:pt>
                <c:pt idx="1471">
                  <c:v>16029194</c:v>
                </c:pt>
                <c:pt idx="1472">
                  <c:v>13900693</c:v>
                </c:pt>
                <c:pt idx="1473">
                  <c:v>47734709</c:v>
                </c:pt>
                <c:pt idx="1474">
                  <c:v>51964816</c:v>
                </c:pt>
                <c:pt idx="1475">
                  <c:v>53436382</c:v>
                </c:pt>
                <c:pt idx="1476">
                  <c:v>53274712</c:v>
                </c:pt>
                <c:pt idx="1477">
                  <c:v>49790164</c:v>
                </c:pt>
                <c:pt idx="1478">
                  <c:v>16060381</c:v>
                </c:pt>
                <c:pt idx="1479">
                  <c:v>14585568</c:v>
                </c:pt>
                <c:pt idx="1480">
                  <c:v>41013975</c:v>
                </c:pt>
                <c:pt idx="1481">
                  <c:v>51804991</c:v>
                </c:pt>
                <c:pt idx="1482">
                  <c:v>53793801</c:v>
                </c:pt>
                <c:pt idx="1483">
                  <c:v>53799696</c:v>
                </c:pt>
                <c:pt idx="1484">
                  <c:v>50385830</c:v>
                </c:pt>
                <c:pt idx="1485">
                  <c:v>17569616</c:v>
                </c:pt>
                <c:pt idx="1486">
                  <c:v>13740251</c:v>
                </c:pt>
                <c:pt idx="1487">
                  <c:v>48713313</c:v>
                </c:pt>
                <c:pt idx="1488">
                  <c:v>52644452</c:v>
                </c:pt>
                <c:pt idx="1489">
                  <c:v>50658222</c:v>
                </c:pt>
                <c:pt idx="1490">
                  <c:v>49818639</c:v>
                </c:pt>
                <c:pt idx="1491">
                  <c:v>45621007</c:v>
                </c:pt>
                <c:pt idx="1492">
                  <c:v>13294571</c:v>
                </c:pt>
                <c:pt idx="1493">
                  <c:v>12765634</c:v>
                </c:pt>
                <c:pt idx="1494">
                  <c:v>50450516</c:v>
                </c:pt>
                <c:pt idx="1495">
                  <c:v>56164849</c:v>
                </c:pt>
                <c:pt idx="1496">
                  <c:v>54368727</c:v>
                </c:pt>
                <c:pt idx="1497">
                  <c:v>53534389</c:v>
                </c:pt>
                <c:pt idx="1498">
                  <c:v>48540427</c:v>
                </c:pt>
                <c:pt idx="1499">
                  <c:v>16467009</c:v>
                </c:pt>
                <c:pt idx="1500">
                  <c:v>14650717</c:v>
                </c:pt>
                <c:pt idx="1501">
                  <c:v>51100778</c:v>
                </c:pt>
                <c:pt idx="1502">
                  <c:v>55313598</c:v>
                </c:pt>
                <c:pt idx="1503">
                  <c:v>54348188</c:v>
                </c:pt>
                <c:pt idx="1504">
                  <c:v>55129900</c:v>
                </c:pt>
                <c:pt idx="1505">
                  <c:v>51598031</c:v>
                </c:pt>
                <c:pt idx="1506">
                  <c:v>16434726</c:v>
                </c:pt>
                <c:pt idx="1507">
                  <c:v>14317455</c:v>
                </c:pt>
                <c:pt idx="1508">
                  <c:v>41877260</c:v>
                </c:pt>
                <c:pt idx="1509">
                  <c:v>56325199</c:v>
                </c:pt>
                <c:pt idx="1510">
                  <c:v>56660319</c:v>
                </c:pt>
                <c:pt idx="1511">
                  <c:v>55993181</c:v>
                </c:pt>
                <c:pt idx="1512">
                  <c:v>50311358</c:v>
                </c:pt>
                <c:pt idx="1513">
                  <c:v>18934514</c:v>
                </c:pt>
                <c:pt idx="1514">
                  <c:v>15126829</c:v>
                </c:pt>
                <c:pt idx="1515">
                  <c:v>49857182</c:v>
                </c:pt>
                <c:pt idx="1516">
                  <c:v>59643595</c:v>
                </c:pt>
                <c:pt idx="1517">
                  <c:v>55421171</c:v>
                </c:pt>
                <c:pt idx="1518">
                  <c:v>54100852</c:v>
                </c:pt>
                <c:pt idx="1519">
                  <c:v>50417044</c:v>
                </c:pt>
                <c:pt idx="1520">
                  <c:v>16097022</c:v>
                </c:pt>
                <c:pt idx="1521">
                  <c:v>14270451</c:v>
                </c:pt>
                <c:pt idx="1522">
                  <c:v>49787111</c:v>
                </c:pt>
                <c:pt idx="1523">
                  <c:v>56412586</c:v>
                </c:pt>
                <c:pt idx="1524">
                  <c:v>54304154</c:v>
                </c:pt>
                <c:pt idx="1525">
                  <c:v>54329012</c:v>
                </c:pt>
                <c:pt idx="1526">
                  <c:v>49534474</c:v>
                </c:pt>
                <c:pt idx="1527">
                  <c:v>15964520</c:v>
                </c:pt>
                <c:pt idx="1528">
                  <c:v>13086754</c:v>
                </c:pt>
                <c:pt idx="1529">
                  <c:v>52310589</c:v>
                </c:pt>
                <c:pt idx="1530">
                  <c:v>57066736</c:v>
                </c:pt>
                <c:pt idx="1531">
                  <c:v>57544789</c:v>
                </c:pt>
                <c:pt idx="1532">
                  <c:v>55379406</c:v>
                </c:pt>
                <c:pt idx="1533">
                  <c:v>50175075</c:v>
                </c:pt>
                <c:pt idx="1534">
                  <c:v>15766437</c:v>
                </c:pt>
                <c:pt idx="1535">
                  <c:v>14074770</c:v>
                </c:pt>
                <c:pt idx="1536">
                  <c:v>51856599</c:v>
                </c:pt>
                <c:pt idx="1537">
                  <c:v>56153018</c:v>
                </c:pt>
                <c:pt idx="1538">
                  <c:v>54435926</c:v>
                </c:pt>
                <c:pt idx="1539">
                  <c:v>55077999</c:v>
                </c:pt>
                <c:pt idx="1540">
                  <c:v>47697853</c:v>
                </c:pt>
                <c:pt idx="1541">
                  <c:v>15986096</c:v>
                </c:pt>
                <c:pt idx="1542">
                  <c:v>13846941</c:v>
                </c:pt>
                <c:pt idx="1543">
                  <c:v>52358513</c:v>
                </c:pt>
                <c:pt idx="1544">
                  <c:v>55772210</c:v>
                </c:pt>
                <c:pt idx="1545">
                  <c:v>56256785</c:v>
                </c:pt>
                <c:pt idx="1546">
                  <c:v>54951804</c:v>
                </c:pt>
                <c:pt idx="1547">
                  <c:v>45376743</c:v>
                </c:pt>
                <c:pt idx="1548">
                  <c:v>13821982</c:v>
                </c:pt>
                <c:pt idx="1549">
                  <c:v>16293543</c:v>
                </c:pt>
                <c:pt idx="1550">
                  <c:v>52208627</c:v>
                </c:pt>
                <c:pt idx="1551">
                  <c:v>57175378</c:v>
                </c:pt>
                <c:pt idx="1552">
                  <c:v>55738121</c:v>
                </c:pt>
                <c:pt idx="1553">
                  <c:v>56786093</c:v>
                </c:pt>
                <c:pt idx="1554">
                  <c:v>47912664</c:v>
                </c:pt>
                <c:pt idx="1555">
                  <c:v>13625926</c:v>
                </c:pt>
                <c:pt idx="1556">
                  <c:v>21990159</c:v>
                </c:pt>
                <c:pt idx="1557">
                  <c:v>52859783</c:v>
                </c:pt>
                <c:pt idx="1558">
                  <c:v>54443840</c:v>
                </c:pt>
                <c:pt idx="1559">
                  <c:v>58502991</c:v>
                </c:pt>
                <c:pt idx="1560">
                  <c:v>55222795</c:v>
                </c:pt>
                <c:pt idx="1561">
                  <c:v>34434771</c:v>
                </c:pt>
                <c:pt idx="1562">
                  <c:v>12815259</c:v>
                </c:pt>
                <c:pt idx="1563">
                  <c:v>13359562</c:v>
                </c:pt>
                <c:pt idx="1564">
                  <c:v>38694061</c:v>
                </c:pt>
                <c:pt idx="1565">
                  <c:v>47503320</c:v>
                </c:pt>
                <c:pt idx="1566">
                  <c:v>47269620</c:v>
                </c:pt>
                <c:pt idx="1567">
                  <c:v>53846074</c:v>
                </c:pt>
                <c:pt idx="1568">
                  <c:v>48657499</c:v>
                </c:pt>
                <c:pt idx="1569">
                  <c:v>16675703</c:v>
                </c:pt>
                <c:pt idx="1570">
                  <c:v>13691223</c:v>
                </c:pt>
                <c:pt idx="1571">
                  <c:v>52941147</c:v>
                </c:pt>
                <c:pt idx="1572">
                  <c:v>58405181</c:v>
                </c:pt>
                <c:pt idx="1573">
                  <c:v>57424803</c:v>
                </c:pt>
                <c:pt idx="1574">
                  <c:v>56340489</c:v>
                </c:pt>
                <c:pt idx="1575">
                  <c:v>50449563</c:v>
                </c:pt>
                <c:pt idx="1576">
                  <c:v>15272747</c:v>
                </c:pt>
                <c:pt idx="1577">
                  <c:v>13510663</c:v>
                </c:pt>
                <c:pt idx="1578">
                  <c:v>53658509</c:v>
                </c:pt>
                <c:pt idx="1579">
                  <c:v>58153915</c:v>
                </c:pt>
                <c:pt idx="1580">
                  <c:v>55604879</c:v>
                </c:pt>
                <c:pt idx="1581">
                  <c:v>56633773</c:v>
                </c:pt>
                <c:pt idx="1582">
                  <c:v>43870917</c:v>
                </c:pt>
                <c:pt idx="1583">
                  <c:v>15037255</c:v>
                </c:pt>
                <c:pt idx="1584">
                  <c:v>14324284</c:v>
                </c:pt>
                <c:pt idx="1585">
                  <c:v>49889091</c:v>
                </c:pt>
                <c:pt idx="1586">
                  <c:v>57792915</c:v>
                </c:pt>
                <c:pt idx="1587">
                  <c:v>58547430</c:v>
                </c:pt>
                <c:pt idx="1588">
                  <c:v>60235961</c:v>
                </c:pt>
                <c:pt idx="1589">
                  <c:v>50043311</c:v>
                </c:pt>
                <c:pt idx="1590">
                  <c:v>16603059</c:v>
                </c:pt>
                <c:pt idx="1591">
                  <c:v>16942732</c:v>
                </c:pt>
                <c:pt idx="1592">
                  <c:v>41021536</c:v>
                </c:pt>
              </c:numCache>
            </c:numRef>
          </c:yVal>
          <c:smooth val="1"/>
        </c:ser>
        <c:dLbls/>
        <c:axId val="34785920"/>
        <c:axId val="34910592"/>
      </c:scatterChart>
      <c:valAx>
        <c:axId val="34785920"/>
        <c:scaling>
          <c:orientation val="minMax"/>
          <c:max val="39950"/>
          <c:min val="38350"/>
        </c:scaling>
        <c:axPos val="b"/>
        <c:numFmt formatCode="m/d/yyyy" sourceLinked="1"/>
        <c:tickLblPos val="nextTo"/>
        <c:crossAx val="34910592"/>
        <c:crosses val="autoZero"/>
        <c:crossBetween val="midCat"/>
        <c:majorUnit val="400"/>
        <c:minorUnit val="40"/>
      </c:valAx>
      <c:valAx>
        <c:axId val="34910592"/>
        <c:scaling>
          <c:orientation val="minMax"/>
        </c:scaling>
        <c:axPos val="l"/>
        <c:majorGridlines/>
        <c:numFmt formatCode="#,##0" sourceLinked="1"/>
        <c:tickLblPos val="nextTo"/>
        <c:crossAx val="34785920"/>
        <c:crosses val="autoZero"/>
        <c:crossBetween val="midCat"/>
      </c:valAx>
    </c:plotArea>
    <c:legend>
      <c:legendPos val="r"/>
      <c:layout/>
    </c:legend>
    <c:plotVisOnly val="1"/>
    <c:dispBlanksAs val="gap"/>
  </c:chart>
  <c:spPr>
    <a:ln w="76200"/>
  </c:spPr>
  <c:txPr>
    <a:bodyPr/>
    <a:lstStyle/>
    <a:p>
      <a:pPr>
        <a:defRPr sz="1800" b="1"/>
      </a:pPr>
      <a:endParaRPr lang="en-US"/>
    </a:p>
  </c:txPr>
  <c:externalData r:id="rId1">
    <c:autoUpdate val="1"/>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GB"/>
  <c:chart>
    <c:autoTitleDeleted val="1"/>
    <c:view3D>
      <c:rotX val="30"/>
      <c:perspective val="30"/>
    </c:view3D>
    <c:plotArea>
      <c:layout/>
      <c:pie3DChart>
        <c:varyColors val="1"/>
        <c:ser>
          <c:idx val="0"/>
          <c:order val="0"/>
          <c:tx>
            <c:strRef>
              <c:f>Sheet1!$B$1</c:f>
              <c:strCache>
                <c:ptCount val="1"/>
                <c:pt idx="0">
                  <c:v>Edge Blocks</c:v>
                </c:pt>
              </c:strCache>
            </c:strRef>
          </c:tx>
          <c:explosion val="25"/>
          <c:cat>
            <c:strRef>
              <c:f>Sheet1!$A$2:$A$6</c:f>
              <c:strCache>
                <c:ptCount val="5"/>
                <c:pt idx="0">
                  <c:v>a</c:v>
                </c:pt>
                <c:pt idx="1">
                  <c:v>b</c:v>
                </c:pt>
                <c:pt idx="2">
                  <c:v>c</c:v>
                </c:pt>
                <c:pt idx="3">
                  <c:v>d</c:v>
                </c:pt>
                <c:pt idx="4">
                  <c:v>e</c:v>
                </c:pt>
              </c:strCache>
            </c:strRef>
          </c:cat>
          <c:val>
            <c:numRef>
              <c:f>Sheet1!$B$2:$B$6</c:f>
              <c:numCache>
                <c:formatCode>0%</c:formatCode>
                <c:ptCount val="5"/>
                <c:pt idx="0">
                  <c:v>0.83000000000000007</c:v>
                </c:pt>
                <c:pt idx="1">
                  <c:v>0.1</c:v>
                </c:pt>
                <c:pt idx="2" formatCode="0.00%">
                  <c:v>6.000000000000001E-3</c:v>
                </c:pt>
                <c:pt idx="3" formatCode="0.00%">
                  <c:v>1.0000000000000002E-3</c:v>
                </c:pt>
                <c:pt idx="4">
                  <c:v>6.0000000000000005E-2</c:v>
                </c:pt>
              </c:numCache>
            </c:numRef>
          </c:val>
        </c:ser>
        <c:dLbls/>
      </c:pie3DChart>
    </c:plotArea>
    <c:plotVisOnly val="1"/>
    <c:dispBlanksAs val="zero"/>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drawing1.xml><?xml version="1.0" encoding="utf-8"?>
<c:userShapes xmlns:c="http://schemas.openxmlformats.org/drawingml/2006/chart">
  <cdr:relSizeAnchor xmlns:cdr="http://schemas.openxmlformats.org/drawingml/2006/chartDrawing">
    <cdr:from>
      <cdr:x>0.2892</cdr:x>
      <cdr:y>0.22427</cdr:y>
    </cdr:from>
    <cdr:to>
      <cdr:x>0.28921</cdr:x>
      <cdr:y>0.25541</cdr:y>
    </cdr:to>
    <cdr:sp macro="" textlink="">
      <cdr:nvSpPr>
        <cdr:cNvPr id="2" name="TextBox 1"/>
        <cdr:cNvSpPr txBox="1"/>
      </cdr:nvSpPr>
      <cdr:spPr>
        <a:xfrm xmlns:a="http://schemas.openxmlformats.org/drawingml/2006/main">
          <a:off x="2508937" y="1219200"/>
          <a:ext cx="65" cy="169277"/>
        </a:xfrm>
        <a:prstGeom xmlns:a="http://schemas.openxmlformats.org/drawingml/2006/main" prst="rect">
          <a:avLst/>
        </a:prstGeom>
        <a:noFill xmlns:a="http://schemas.openxmlformats.org/drawingml/2006/main"/>
      </cdr:spPr>
      <cdr:txBody>
        <a:bodyPr xmlns:a="http://schemas.openxmlformats.org/drawingml/2006/main" vertOverflow="clip" wrap="none" lIns="0" tIns="0" rIns="0" bIns="0" rtlCol="0">
          <a:spAutoFit/>
        </a:bodyPr>
        <a:lstStyle xmlns:a="http://schemas.openxmlformats.org/drawingml/2006/main"/>
        <a:p xmlns:a="http://schemas.openxmlformats.org/drawingml/2006/main">
          <a:endParaRPr lang="en-US" sz="1100" dirty="0" err="1" smtClean="0">
            <a:gradFill>
              <a:gsLst>
                <a:gs pos="0">
                  <a:schemeClr val="tx1"/>
                </a:gs>
                <a:gs pos="86000">
                  <a:schemeClr val="tx1"/>
                </a:gs>
              </a:gsLst>
              <a:lin ang="5400000" scaled="0"/>
            </a:gra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sia317_andersen.pptx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524624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51289744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pPr marL="0" marR="0" lvl="1" indent="0" algn="l" defTabSz="914363" rtl="0" eaLnBrk="1" fontAlgn="auto" latinLnBrk="0" hangingPunct="1">
              <a:lnSpc>
                <a:spcPct val="90000"/>
              </a:lnSpc>
              <a:spcBef>
                <a:spcPts val="0"/>
              </a:spcBef>
              <a:spcAft>
                <a:spcPts val="333"/>
              </a:spcAft>
              <a:buClrTx/>
              <a:buSzTx/>
              <a:buFontTx/>
              <a:buNone/>
              <a:tabLst/>
              <a:defRPr/>
            </a:pPr>
            <a:endParaRPr lang="en-US" baseline="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 id="2147483728"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notesSlide" Target="../notesSlides/notesSlide17.xml"/><Relationship Id="rId7"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5.png"/><Relationship Id="rId10" Type="http://schemas.openxmlformats.org/officeDocument/2006/relationships/image" Target="../media/image9.png"/><Relationship Id="rId4" Type="http://schemas.openxmlformats.org/officeDocument/2006/relationships/image" Target="../media/image16.png"/><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microsoft.com/technet" TargetMode="External"/><Relationship Id="rId10" Type="http://schemas.openxmlformats.org/officeDocument/2006/relationships/image" Target="../media/image2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Availability: Five Nines</a:t>
            </a:r>
            <a:endParaRPr lang="en-US" dirty="0"/>
          </a:p>
        </p:txBody>
      </p:sp>
      <p:sp>
        <p:nvSpPr>
          <p:cNvPr id="3" name="Text Placeholder 2"/>
          <p:cNvSpPr>
            <a:spLocks noGrp="1"/>
          </p:cNvSpPr>
          <p:nvPr>
            <p:ph type="body" sz="quarter" idx="10"/>
          </p:nvPr>
        </p:nvSpPr>
        <p:spPr/>
        <p:txBody>
          <a:bodyPr/>
          <a:lstStyle/>
          <a:p>
            <a:r>
              <a:rPr lang="en-US" dirty="0" smtClean="0"/>
              <a:t>Truly Shared Architecture</a:t>
            </a:r>
          </a:p>
          <a:p>
            <a:r>
              <a:rPr lang="en-US" dirty="0" smtClean="0"/>
              <a:t>Network Geo-diversity</a:t>
            </a:r>
          </a:p>
          <a:p>
            <a:r>
              <a:rPr lang="en-US" dirty="0" smtClean="0"/>
              <a:t>Disaster capacity</a:t>
            </a:r>
          </a:p>
          <a:p>
            <a:r>
              <a:rPr lang="en-US" dirty="0" smtClean="0"/>
              <a:t>Lots of copies</a:t>
            </a:r>
          </a:p>
          <a:p>
            <a:r>
              <a:rPr lang="en-US" dirty="0" smtClean="0"/>
              <a:t>Proactive Health Checking</a:t>
            </a:r>
          </a:p>
          <a:p>
            <a:r>
              <a:rPr lang="en-US" dirty="0" smtClean="0"/>
              <a:t>Outbound Risk Management</a:t>
            </a:r>
          </a:p>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Truly Shared Architecture</a:t>
            </a:r>
            <a:endParaRPr lang="en-US" dirty="0"/>
          </a:p>
        </p:txBody>
      </p:sp>
      <p:sp>
        <p:nvSpPr>
          <p:cNvPr id="3" name="Text Placeholder 2"/>
          <p:cNvSpPr>
            <a:spLocks noGrp="1"/>
          </p:cNvSpPr>
          <p:nvPr>
            <p:ph type="body" sz="quarter" idx="10"/>
          </p:nvPr>
        </p:nvSpPr>
        <p:spPr/>
        <p:txBody>
          <a:bodyPr/>
          <a:lstStyle/>
          <a:p>
            <a:r>
              <a:rPr lang="en-US" dirty="0" smtClean="0"/>
              <a:t>No PODs, clusters…</a:t>
            </a:r>
          </a:p>
          <a:p>
            <a:r>
              <a:rPr lang="en-US" dirty="0" smtClean="0"/>
              <a:t>Spam attack vs. you personally? </a:t>
            </a:r>
          </a:p>
          <a:p>
            <a:pPr lvl="1"/>
            <a:r>
              <a:rPr lang="en-US" dirty="0" smtClean="0"/>
              <a:t>Every FOPE server is at your service</a:t>
            </a:r>
          </a:p>
          <a:p>
            <a:r>
              <a:rPr lang="en-US" dirty="0" smtClean="0"/>
              <a:t>A datacenter needs maintenance?</a:t>
            </a:r>
          </a:p>
          <a:p>
            <a:pPr lvl="1"/>
            <a:r>
              <a:rPr lang="en-US" dirty="0" smtClean="0"/>
              <a:t>We take it out of rotation</a:t>
            </a:r>
          </a:p>
          <a:p>
            <a:pPr lvl="1"/>
            <a:r>
              <a:rPr lang="en-US" dirty="0" smtClean="0"/>
              <a:t>No impact to </a:t>
            </a:r>
            <a:r>
              <a:rPr lang="en-US" dirty="0" err="1" smtClean="0"/>
              <a:t>mailflow</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329595"/>
          </a:xfrm>
        </p:spPr>
        <p:txBody>
          <a:bodyPr/>
          <a:lstStyle/>
          <a:p>
            <a:pPr lvl="0"/>
            <a:r>
              <a:rPr lang="en-US" dirty="0"/>
              <a:t>2. Network Geo-diversity</a:t>
            </a:r>
            <a:br>
              <a:rPr lang="en-US" dirty="0"/>
            </a:br>
            <a:endParaRPr lang="en-US" dirty="0"/>
          </a:p>
        </p:txBody>
      </p:sp>
      <p:pic>
        <p:nvPicPr>
          <p:cNvPr id="5" name="Picture 21" descr="Microsoft__2601"/>
          <p:cNvPicPr>
            <a:picLocks noChangeAspect="1" noChangeArrowheads="1"/>
          </p:cNvPicPr>
          <p:nvPr/>
        </p:nvPicPr>
        <p:blipFill>
          <a:blip r:embed="rId3"/>
          <a:srcRect b="15744"/>
          <a:stretch>
            <a:fillRect/>
          </a:stretch>
        </p:blipFill>
        <p:spPr bwMode="ltGray">
          <a:xfrm>
            <a:off x="0" y="2590800"/>
            <a:ext cx="9144000" cy="4511710"/>
          </a:xfrm>
          <a:prstGeom prst="rect">
            <a:avLst/>
          </a:prstGeom>
          <a:noFill/>
        </p:spPr>
      </p:pic>
      <p:sp>
        <p:nvSpPr>
          <p:cNvPr id="6" name="Rectangle 5"/>
          <p:cNvSpPr/>
          <p:nvPr/>
        </p:nvSpPr>
        <p:spPr bwMode="auto">
          <a:xfrm>
            <a:off x="0" y="6402007"/>
            <a:ext cx="9144000" cy="805188"/>
          </a:xfrm>
          <a:prstGeom prst="rect">
            <a:avLst/>
          </a:prstGeom>
          <a:gradFill flip="none" rotWithShape="1">
            <a:gsLst>
              <a:gs pos="0">
                <a:srgbClr val="001132">
                  <a:alpha val="0"/>
                </a:srgbClr>
              </a:gs>
              <a:gs pos="57000">
                <a:schemeClr val="bg1"/>
              </a:gs>
            </a:gsLst>
            <a:lin ang="54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09723" tIns="54862" rIns="109723" bIns="54862" anchor="ctr"/>
          <a:lstStyle/>
          <a:p>
            <a:pPr algn="ctr" defTabSz="1096919">
              <a:defRPr/>
            </a:pPr>
            <a:endParaRPr lang="en-US" dirty="0">
              <a:solidFill>
                <a:schemeClr val="tx1"/>
              </a:solidFill>
            </a:endParaRPr>
          </a:p>
        </p:txBody>
      </p:sp>
      <p:sp>
        <p:nvSpPr>
          <p:cNvPr id="7" name="Rectangle 6"/>
          <p:cNvSpPr>
            <a:spLocks noChangeArrowheads="1"/>
          </p:cNvSpPr>
          <p:nvPr/>
        </p:nvSpPr>
        <p:spPr bwMode="auto">
          <a:xfrm>
            <a:off x="6186129" y="4653108"/>
            <a:ext cx="1173398" cy="634012"/>
          </a:xfrm>
          <a:prstGeom prst="rect">
            <a:avLst/>
          </a:prstGeom>
          <a:noFill/>
          <a:ln w="9525">
            <a:noFill/>
            <a:miter lim="800000"/>
            <a:headEnd/>
            <a:tailEnd/>
          </a:ln>
        </p:spPr>
        <p:txBody>
          <a:bodyPr lIns="91433" tIns="45716" rIns="91433" bIns="45716">
            <a:spAutoFit/>
          </a:bodyPr>
          <a:lstStyle/>
          <a:p>
            <a:pPr algn="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Singapore</a:t>
            </a:r>
          </a:p>
          <a:p>
            <a:pPr algn="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140 Hosts</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8" name="Arc 7"/>
          <p:cNvSpPr/>
          <p:nvPr/>
        </p:nvSpPr>
        <p:spPr>
          <a:xfrm>
            <a:off x="1476375" y="3355054"/>
            <a:ext cx="3048000" cy="904874"/>
          </a:xfrm>
          <a:prstGeom prst="arc">
            <a:avLst>
              <a:gd name="adj1" fmla="val 10761242"/>
              <a:gd name="adj2" fmla="val 2138932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a:spLocks noChangeArrowheads="1"/>
          </p:cNvSpPr>
          <p:nvPr/>
        </p:nvSpPr>
        <p:spPr bwMode="auto">
          <a:xfrm>
            <a:off x="1984678" y="4091891"/>
            <a:ext cx="1139522" cy="634012"/>
          </a:xfrm>
          <a:prstGeom prst="rect">
            <a:avLst/>
          </a:prstGeom>
          <a:noFill/>
          <a:ln w="9525">
            <a:noFill/>
            <a:miter lim="800000"/>
            <a:headEnd/>
            <a:tailEnd/>
          </a:ln>
        </p:spPr>
        <p:txBody>
          <a:bodyPr wrap="square" lIns="91433" tIns="45716" rIns="91433" bIns="45716">
            <a:spAutoFit/>
          </a:bodyPr>
          <a:lstStyle/>
          <a:p>
            <a:pPr defTabSz="912813" eaLnBrk="0" hangingPunct="0">
              <a:lnSpc>
                <a:spcPct val="110000"/>
              </a:lnSpc>
              <a:defRPr/>
            </a:pPr>
            <a:r>
              <a:rPr lang="de-DE" sz="1600" kern="0" dirty="0" smtClean="0">
                <a:ln w="18415" cmpd="sng">
                  <a:noFill/>
                  <a:prstDash val="solid"/>
                </a:ln>
                <a:effectLst>
                  <a:outerShdw blurRad="38100" dist="38100" dir="2700000" algn="tl">
                    <a:srgbClr val="000000">
                      <a:alpha val="43137"/>
                    </a:srgbClr>
                  </a:outerShdw>
                </a:effectLst>
                <a:cs typeface="Microsoft Sans Serif" pitchFamily="34" charset="0"/>
              </a:rPr>
              <a:t>Texas</a:t>
            </a:r>
          </a:p>
          <a:p>
            <a:pPr defTabSz="912813" eaLnBrk="0" hangingPunct="0">
              <a:lnSpc>
                <a:spcPct val="110000"/>
              </a:lnSpc>
              <a:defRPr/>
            </a:pPr>
            <a:r>
              <a:rPr lang="de-DE" sz="1600" kern="0" dirty="0" smtClean="0">
                <a:ln w="18415" cmpd="sng">
                  <a:noFill/>
                  <a:prstDash val="solid"/>
                </a:ln>
                <a:effectLst>
                  <a:outerShdw blurRad="38100" dist="38100" dir="2700000" algn="tl">
                    <a:srgbClr val="000000">
                      <a:alpha val="43137"/>
                    </a:srgbClr>
                  </a:outerShdw>
                </a:effectLst>
                <a:cs typeface="Microsoft Sans Serif" pitchFamily="34" charset="0"/>
              </a:rPr>
              <a:t>200 Hosts</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10" name="Rectangle 9"/>
          <p:cNvSpPr>
            <a:spLocks noChangeArrowheads="1"/>
          </p:cNvSpPr>
          <p:nvPr/>
        </p:nvSpPr>
        <p:spPr bwMode="auto">
          <a:xfrm>
            <a:off x="2713376" y="3786809"/>
            <a:ext cx="1451610" cy="634012"/>
          </a:xfrm>
          <a:prstGeom prst="rect">
            <a:avLst/>
          </a:prstGeom>
          <a:noFill/>
          <a:ln w="9525">
            <a:noFill/>
            <a:miter lim="800000"/>
            <a:headEnd/>
            <a:tailEnd/>
          </a:ln>
        </p:spPr>
        <p:txBody>
          <a:bodyPr wrap="square" lIns="91433" tIns="45716" rIns="91433" bIns="45716">
            <a:spAutoFit/>
          </a:bodyPr>
          <a:lstStyle/>
          <a:p>
            <a:pP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Virginia</a:t>
            </a:r>
          </a:p>
          <a:p>
            <a:pP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220 Hosts</a:t>
            </a:r>
            <a:r>
              <a:rPr lang="de-DE" sz="1600" kern="0" dirty="0" smtClean="0">
                <a:ln w="18415" cmpd="sng">
                  <a:noFill/>
                  <a:prstDash val="solid"/>
                </a:ln>
                <a:effectLst>
                  <a:outerShdw blurRad="38100" dist="38100" dir="2700000" algn="tl">
                    <a:srgbClr val="000000">
                      <a:alpha val="43137"/>
                    </a:srgbClr>
                  </a:outerShdw>
                </a:effectLst>
                <a:cs typeface="Microsoft Sans Serif" pitchFamily="34" charset="0"/>
              </a:rPr>
              <a:t> </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11" name="Rectangle 10"/>
          <p:cNvSpPr>
            <a:spLocks noChangeArrowheads="1"/>
          </p:cNvSpPr>
          <p:nvPr/>
        </p:nvSpPr>
        <p:spPr bwMode="auto">
          <a:xfrm>
            <a:off x="0" y="3297904"/>
            <a:ext cx="1524000" cy="634012"/>
          </a:xfrm>
          <a:prstGeom prst="rect">
            <a:avLst/>
          </a:prstGeom>
          <a:noFill/>
          <a:ln w="9525">
            <a:noFill/>
            <a:miter lim="800000"/>
            <a:headEnd/>
            <a:tailEnd/>
          </a:ln>
        </p:spPr>
        <p:txBody>
          <a:bodyPr wrap="square" lIns="91433" tIns="45716" rIns="91433" bIns="45716">
            <a:spAutoFit/>
          </a:bodyPr>
          <a:lstStyle/>
          <a:p>
            <a:pPr algn="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Washington</a:t>
            </a:r>
          </a:p>
          <a:p>
            <a:pPr algn="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Backup, Utility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cxnSp>
        <p:nvCxnSpPr>
          <p:cNvPr id="12" name="Straight Connector 11"/>
          <p:cNvCxnSpPr>
            <a:endCxn id="20" idx="1"/>
          </p:cNvCxnSpPr>
          <p:nvPr/>
        </p:nvCxnSpPr>
        <p:spPr>
          <a:xfrm rot="16200000" flipH="1">
            <a:off x="1361996" y="3862049"/>
            <a:ext cx="494340" cy="29039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1740510" y="4125203"/>
            <a:ext cx="500063" cy="16513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 name="Rectangle 13"/>
          <p:cNvSpPr>
            <a:spLocks noChangeArrowheads="1"/>
          </p:cNvSpPr>
          <p:nvPr/>
        </p:nvSpPr>
        <p:spPr bwMode="auto">
          <a:xfrm>
            <a:off x="457200" y="4059904"/>
            <a:ext cx="1205978" cy="634012"/>
          </a:xfrm>
          <a:prstGeom prst="rect">
            <a:avLst/>
          </a:prstGeom>
          <a:noFill/>
          <a:ln w="9525">
            <a:noFill/>
            <a:miter lim="800000"/>
            <a:headEnd/>
            <a:tailEnd/>
          </a:ln>
        </p:spPr>
        <p:txBody>
          <a:bodyPr wrap="square" lIns="91433" tIns="45716" rIns="91433" bIns="45716">
            <a:spAutoFit/>
          </a:bodyPr>
          <a:lstStyle/>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California</a:t>
            </a:r>
          </a:p>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Utility</a:t>
            </a: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cxnSp>
        <p:nvCxnSpPr>
          <p:cNvPr id="15" name="Straight Connector 14"/>
          <p:cNvCxnSpPr/>
          <p:nvPr/>
        </p:nvCxnSpPr>
        <p:spPr>
          <a:xfrm rot="10800000" flipV="1">
            <a:off x="2311808" y="3983704"/>
            <a:ext cx="355192" cy="1246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Arc 15"/>
          <p:cNvSpPr/>
          <p:nvPr/>
        </p:nvSpPr>
        <p:spPr>
          <a:xfrm>
            <a:off x="888455" y="2575321"/>
            <a:ext cx="6521995" cy="5349437"/>
          </a:xfrm>
          <a:prstGeom prst="arc">
            <a:avLst>
              <a:gd name="adj1" fmla="val 12522175"/>
              <a:gd name="adj2" fmla="val 2116165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Arc 16"/>
          <p:cNvSpPr/>
          <p:nvPr/>
        </p:nvSpPr>
        <p:spPr>
          <a:xfrm>
            <a:off x="2714624" y="3559842"/>
            <a:ext cx="2081213" cy="1109662"/>
          </a:xfrm>
          <a:prstGeom prst="arc">
            <a:avLst>
              <a:gd name="adj1" fmla="val 11323729"/>
              <a:gd name="adj2" fmla="val 1985455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Arc 17"/>
          <p:cNvSpPr/>
          <p:nvPr/>
        </p:nvSpPr>
        <p:spPr>
          <a:xfrm>
            <a:off x="1292774" y="3594822"/>
            <a:ext cx="1450427" cy="1114096"/>
          </a:xfrm>
          <a:prstGeom prst="arc">
            <a:avLst>
              <a:gd name="adj1" fmla="val 12937228"/>
              <a:gd name="adj2" fmla="val 2076422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Oval 18"/>
          <p:cNvSpPr/>
          <p:nvPr/>
        </p:nvSpPr>
        <p:spPr bwMode="auto">
          <a:xfrm>
            <a:off x="4428147" y="3658478"/>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 name="Oval 19"/>
          <p:cNvSpPr/>
          <p:nvPr/>
        </p:nvSpPr>
        <p:spPr bwMode="auto">
          <a:xfrm>
            <a:off x="1740509" y="4239539"/>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Arc 20"/>
          <p:cNvSpPr/>
          <p:nvPr/>
        </p:nvSpPr>
        <p:spPr>
          <a:xfrm>
            <a:off x="2428874" y="2764006"/>
            <a:ext cx="4915355" cy="4528954"/>
          </a:xfrm>
          <a:prstGeom prst="arc">
            <a:avLst>
              <a:gd name="adj1" fmla="val 12319676"/>
              <a:gd name="adj2" fmla="val 2131856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bwMode="auto">
          <a:xfrm>
            <a:off x="2667000" y="3907504"/>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Oval 22"/>
          <p:cNvSpPr/>
          <p:nvPr/>
        </p:nvSpPr>
        <p:spPr bwMode="auto">
          <a:xfrm>
            <a:off x="7301521" y="4798301"/>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Arc 23"/>
          <p:cNvSpPr/>
          <p:nvPr/>
        </p:nvSpPr>
        <p:spPr>
          <a:xfrm>
            <a:off x="1213948" y="3699925"/>
            <a:ext cx="1066797" cy="867102"/>
          </a:xfrm>
          <a:prstGeom prst="arc">
            <a:avLst>
              <a:gd name="adj1" fmla="val 13955545"/>
              <a:gd name="adj2" fmla="val 2132373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Oval 24"/>
          <p:cNvSpPr/>
          <p:nvPr/>
        </p:nvSpPr>
        <p:spPr bwMode="auto">
          <a:xfrm>
            <a:off x="1416659" y="3760078"/>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Oval 25"/>
          <p:cNvSpPr/>
          <p:nvPr/>
        </p:nvSpPr>
        <p:spPr bwMode="auto">
          <a:xfrm>
            <a:off x="1454759" y="3674353"/>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7" name="Oval 26"/>
          <p:cNvSpPr/>
          <p:nvPr/>
        </p:nvSpPr>
        <p:spPr bwMode="auto">
          <a:xfrm>
            <a:off x="2240572" y="4074403"/>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Text Placeholder 37"/>
          <p:cNvSpPr>
            <a:spLocks noGrp="1"/>
          </p:cNvSpPr>
          <p:nvPr>
            <p:ph type="body" sz="quarter" idx="10"/>
          </p:nvPr>
        </p:nvSpPr>
        <p:spPr>
          <a:xfrm>
            <a:off x="381000" y="1447799"/>
            <a:ext cx="8382000" cy="984885"/>
          </a:xfrm>
        </p:spPr>
        <p:txBody>
          <a:bodyPr/>
          <a:lstStyle/>
          <a:p>
            <a:r>
              <a:rPr lang="en-US" dirty="0" smtClean="0"/>
              <a:t>NOT Geo-proximity</a:t>
            </a:r>
          </a:p>
          <a:p>
            <a:r>
              <a:rPr lang="en-US" dirty="0" smtClean="0"/>
              <a:t>Mail latency: seconds, not milliseconds</a:t>
            </a:r>
            <a:endParaRPr lang="en-US" dirty="0"/>
          </a:p>
        </p:txBody>
      </p:sp>
      <p:sp>
        <p:nvSpPr>
          <p:cNvPr id="30" name="Text Placeholder 2"/>
          <p:cNvSpPr txBox="1">
            <a:spLocks/>
          </p:cNvSpPr>
          <p:nvPr/>
        </p:nvSpPr>
        <p:spPr>
          <a:xfrm>
            <a:off x="303693" y="1026745"/>
            <a:ext cx="8382000" cy="1546334"/>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31" name="Arc 30"/>
          <p:cNvSpPr/>
          <p:nvPr/>
        </p:nvSpPr>
        <p:spPr>
          <a:xfrm>
            <a:off x="1524123" y="2674520"/>
            <a:ext cx="5927834" cy="5349437"/>
          </a:xfrm>
          <a:prstGeom prst="arc">
            <a:avLst>
              <a:gd name="adj1" fmla="val 12155268"/>
              <a:gd name="adj2" fmla="val 20934044"/>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Arc 31"/>
          <p:cNvSpPr/>
          <p:nvPr/>
        </p:nvSpPr>
        <p:spPr>
          <a:xfrm rot="1529886">
            <a:off x="4432917" y="3833260"/>
            <a:ext cx="3081522" cy="1219200"/>
          </a:xfrm>
          <a:prstGeom prst="arc">
            <a:avLst>
              <a:gd name="adj1" fmla="val 10821385"/>
              <a:gd name="adj2" fmla="val 2090045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3" name="Straight Arrow Connector 32"/>
          <p:cNvCxnSpPr>
            <a:stCxn id="40" idx="0"/>
            <a:endCxn id="9" idx="2"/>
          </p:cNvCxnSpPr>
          <p:nvPr/>
        </p:nvCxnSpPr>
        <p:spPr>
          <a:xfrm rot="16200000" flipV="1">
            <a:off x="2563450" y="4716893"/>
            <a:ext cx="1370097" cy="138811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40" idx="0"/>
            <a:endCxn id="10" idx="2"/>
          </p:cNvCxnSpPr>
          <p:nvPr/>
        </p:nvCxnSpPr>
        <p:spPr>
          <a:xfrm rot="16200000" flipV="1">
            <a:off x="2853280" y="5006723"/>
            <a:ext cx="1675179" cy="503376"/>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40" idx="0"/>
          </p:cNvCxnSpPr>
          <p:nvPr/>
        </p:nvCxnSpPr>
        <p:spPr>
          <a:xfrm rot="5400000" flipH="1" flipV="1">
            <a:off x="3114281" y="5019280"/>
            <a:ext cx="1904997" cy="248444"/>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0" idx="0"/>
            <a:endCxn id="7" idx="1"/>
          </p:cNvCxnSpPr>
          <p:nvPr/>
        </p:nvCxnSpPr>
        <p:spPr>
          <a:xfrm rot="5400000" flipH="1" flipV="1">
            <a:off x="4501400" y="4411271"/>
            <a:ext cx="1125886" cy="224357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37" name="Picture 41" descr="malicious email"/>
          <p:cNvPicPr>
            <a:picLocks noChangeAspect="1" noChangeArrowheads="1"/>
          </p:cNvPicPr>
          <p:nvPr/>
        </p:nvPicPr>
        <p:blipFill>
          <a:blip r:embed="rId5"/>
          <a:srcRect/>
          <a:stretch>
            <a:fillRect/>
          </a:stretch>
        </p:blipFill>
        <p:spPr bwMode="auto">
          <a:xfrm>
            <a:off x="3581400" y="6248400"/>
            <a:ext cx="420687" cy="381000"/>
          </a:xfrm>
          <a:prstGeom prst="rect">
            <a:avLst/>
          </a:prstGeom>
          <a:noFill/>
          <a:ln w="9525">
            <a:noFill/>
            <a:miter lim="800000"/>
            <a:headEnd/>
            <a:tailEnd/>
          </a:ln>
        </p:spPr>
      </p:pic>
      <p:pic>
        <p:nvPicPr>
          <p:cNvPr id="38" name="Picture 41" descr="malicious email"/>
          <p:cNvPicPr>
            <a:picLocks noChangeAspect="1" noChangeArrowheads="1"/>
          </p:cNvPicPr>
          <p:nvPr/>
        </p:nvPicPr>
        <p:blipFill>
          <a:blip r:embed="rId5"/>
          <a:srcRect/>
          <a:stretch>
            <a:fillRect/>
          </a:stretch>
        </p:blipFill>
        <p:spPr bwMode="auto">
          <a:xfrm>
            <a:off x="3352800" y="6096000"/>
            <a:ext cx="420687" cy="381000"/>
          </a:xfrm>
          <a:prstGeom prst="rect">
            <a:avLst/>
          </a:prstGeom>
          <a:noFill/>
          <a:ln w="9525">
            <a:noFill/>
            <a:miter lim="800000"/>
            <a:headEnd/>
            <a:tailEnd/>
          </a:ln>
        </p:spPr>
      </p:pic>
      <p:pic>
        <p:nvPicPr>
          <p:cNvPr id="39" name="Picture 41" descr="malicious email"/>
          <p:cNvPicPr>
            <a:picLocks noChangeAspect="1" noChangeArrowheads="1"/>
          </p:cNvPicPr>
          <p:nvPr/>
        </p:nvPicPr>
        <p:blipFill>
          <a:blip r:embed="rId5"/>
          <a:srcRect/>
          <a:stretch>
            <a:fillRect/>
          </a:stretch>
        </p:blipFill>
        <p:spPr bwMode="auto">
          <a:xfrm>
            <a:off x="4038600" y="6172200"/>
            <a:ext cx="420687" cy="381000"/>
          </a:xfrm>
          <a:prstGeom prst="rect">
            <a:avLst/>
          </a:prstGeom>
          <a:noFill/>
          <a:ln w="9525">
            <a:noFill/>
            <a:miter lim="800000"/>
            <a:headEnd/>
            <a:tailEnd/>
          </a:ln>
        </p:spPr>
      </p:pic>
      <p:pic>
        <p:nvPicPr>
          <p:cNvPr id="40" name="Picture 44" descr="good email"/>
          <p:cNvPicPr>
            <a:picLocks noChangeAspect="1" noChangeArrowheads="1"/>
          </p:cNvPicPr>
          <p:nvPr/>
        </p:nvPicPr>
        <p:blipFill>
          <a:blip r:embed="rId6"/>
          <a:srcRect/>
          <a:stretch>
            <a:fillRect/>
          </a:stretch>
        </p:blipFill>
        <p:spPr bwMode="auto">
          <a:xfrm>
            <a:off x="3733800" y="6096000"/>
            <a:ext cx="417513" cy="377825"/>
          </a:xfrm>
          <a:prstGeom prst="rect">
            <a:avLst/>
          </a:prstGeom>
          <a:noFill/>
          <a:ln w="9525">
            <a:noFill/>
            <a:miter lim="800000"/>
            <a:headEnd/>
            <a:tailEnd/>
          </a:ln>
        </p:spPr>
      </p:pic>
      <p:sp>
        <p:nvSpPr>
          <p:cNvPr id="41" name="Rectangle 40"/>
          <p:cNvSpPr>
            <a:spLocks noChangeArrowheads="1"/>
          </p:cNvSpPr>
          <p:nvPr/>
        </p:nvSpPr>
        <p:spPr bwMode="auto">
          <a:xfrm>
            <a:off x="3931912" y="3383656"/>
            <a:ext cx="1173398" cy="634012"/>
          </a:xfrm>
          <a:prstGeom prst="rect">
            <a:avLst/>
          </a:prstGeom>
          <a:noFill/>
          <a:ln w="9525">
            <a:noFill/>
            <a:miter lim="800000"/>
            <a:headEnd/>
            <a:tailEnd/>
          </a:ln>
        </p:spPr>
        <p:txBody>
          <a:bodyPr lIns="91433" tIns="45716" rIns="91433" bIns="45716">
            <a:spAutoFit/>
          </a:bodyPr>
          <a:lstStyle/>
          <a:p>
            <a:pPr algn="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Ireland</a:t>
            </a:r>
          </a:p>
          <a:p>
            <a:pPr algn="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140 Hosts</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42" name="TextBox 41"/>
          <p:cNvSpPr txBox="1"/>
          <p:nvPr/>
        </p:nvSpPr>
        <p:spPr>
          <a:xfrm>
            <a:off x="2362200" y="5638800"/>
            <a:ext cx="3276600" cy="276999"/>
          </a:xfrm>
          <a:prstGeom prst="rect">
            <a:avLst/>
          </a:prstGeom>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a:r>
              <a:rPr lang="en-US" dirty="0" smtClean="0">
                <a:gradFill>
                  <a:gsLst>
                    <a:gs pos="0">
                      <a:schemeClr val="tx1"/>
                    </a:gs>
                    <a:gs pos="86000">
                      <a:schemeClr val="tx1"/>
                    </a:gs>
                  </a:gsLst>
                  <a:lin ang="5400000" scaled="0"/>
                </a:gradFill>
              </a:rPr>
              <a:t>mail.messaging.microsoft.com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fade">
                                      <p:cBhvr>
                                        <p:cTn id="7" dur="2000"/>
                                        <p:tgtEl>
                                          <p:spTgt spid="2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xEl>
                                              <p:pRg st="1" end="1"/>
                                            </p:txEl>
                                          </p:spTgt>
                                        </p:tgtEl>
                                        <p:attrNameLst>
                                          <p:attrName>style.visibility</p:attrName>
                                        </p:attrNameLst>
                                      </p:cBhvr>
                                      <p:to>
                                        <p:strVal val="visible"/>
                                      </p:to>
                                    </p:set>
                                    <p:animEffect transition="in" filter="fade">
                                      <p:cBhvr>
                                        <p:cTn id="10" dur="20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 name="Picture 21" descr="Microsoft__2601"/>
          <p:cNvPicPr>
            <a:picLocks noChangeAspect="1" noChangeArrowheads="1"/>
          </p:cNvPicPr>
          <p:nvPr/>
        </p:nvPicPr>
        <p:blipFill>
          <a:blip r:embed="rId3"/>
          <a:srcRect b="15744"/>
          <a:stretch>
            <a:fillRect/>
          </a:stretch>
        </p:blipFill>
        <p:spPr bwMode="ltGray">
          <a:xfrm>
            <a:off x="0" y="2590800"/>
            <a:ext cx="9144000" cy="4511710"/>
          </a:xfrm>
          <a:prstGeom prst="rect">
            <a:avLst/>
          </a:prstGeom>
          <a:noFill/>
        </p:spPr>
      </p:pic>
      <p:sp>
        <p:nvSpPr>
          <p:cNvPr id="280" name="Rectangle 279"/>
          <p:cNvSpPr/>
          <p:nvPr/>
        </p:nvSpPr>
        <p:spPr bwMode="auto">
          <a:xfrm>
            <a:off x="0" y="6402007"/>
            <a:ext cx="9144000" cy="805188"/>
          </a:xfrm>
          <a:prstGeom prst="rect">
            <a:avLst/>
          </a:prstGeom>
          <a:gradFill flip="none" rotWithShape="1">
            <a:gsLst>
              <a:gs pos="0">
                <a:srgbClr val="001132">
                  <a:alpha val="0"/>
                </a:srgbClr>
              </a:gs>
              <a:gs pos="57000">
                <a:schemeClr val="bg1"/>
              </a:gs>
            </a:gsLst>
            <a:lin ang="54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09723" tIns="54862" rIns="109723" bIns="54862" anchor="ctr"/>
          <a:lstStyle/>
          <a:p>
            <a:pPr algn="ctr" defTabSz="1096919">
              <a:defRPr/>
            </a:pPr>
            <a:endParaRPr lang="en-US" dirty="0">
              <a:solidFill>
                <a:schemeClr val="tx1"/>
              </a:solidFill>
            </a:endParaRPr>
          </a:p>
        </p:txBody>
      </p:sp>
      <p:sp>
        <p:nvSpPr>
          <p:cNvPr id="283" name="Rectangle 282"/>
          <p:cNvSpPr>
            <a:spLocks noChangeArrowheads="1"/>
          </p:cNvSpPr>
          <p:nvPr/>
        </p:nvSpPr>
        <p:spPr bwMode="auto">
          <a:xfrm>
            <a:off x="6186129" y="4653108"/>
            <a:ext cx="1173398" cy="634012"/>
          </a:xfrm>
          <a:prstGeom prst="rect">
            <a:avLst/>
          </a:prstGeom>
          <a:noFill/>
          <a:ln w="9525">
            <a:noFill/>
            <a:miter lim="800000"/>
            <a:headEnd/>
            <a:tailEnd/>
          </a:ln>
        </p:spPr>
        <p:txBody>
          <a:bodyPr lIns="91433" tIns="45716" rIns="91433" bIns="45716">
            <a:spAutoFit/>
          </a:bodyPr>
          <a:lstStyle/>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Singapore</a:t>
            </a:r>
          </a:p>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140 Hosts</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sp>
        <p:nvSpPr>
          <p:cNvPr id="284" name="Arc 283"/>
          <p:cNvSpPr/>
          <p:nvPr/>
        </p:nvSpPr>
        <p:spPr>
          <a:xfrm>
            <a:off x="1476375" y="3355054"/>
            <a:ext cx="3048000" cy="904874"/>
          </a:xfrm>
          <a:prstGeom prst="arc">
            <a:avLst>
              <a:gd name="adj1" fmla="val 10761242"/>
              <a:gd name="adj2" fmla="val 2138932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5" name="Rectangle 284"/>
          <p:cNvSpPr>
            <a:spLocks noChangeArrowheads="1"/>
          </p:cNvSpPr>
          <p:nvPr/>
        </p:nvSpPr>
        <p:spPr bwMode="auto">
          <a:xfrm>
            <a:off x="1984678" y="4091891"/>
            <a:ext cx="1139522" cy="634012"/>
          </a:xfrm>
          <a:prstGeom prst="rect">
            <a:avLst/>
          </a:prstGeom>
          <a:noFill/>
          <a:ln w="9525">
            <a:noFill/>
            <a:miter lim="800000"/>
            <a:headEnd/>
            <a:tailEnd/>
          </a:ln>
        </p:spPr>
        <p:txBody>
          <a:bodyPr wrap="square" lIns="91433" tIns="45716" rIns="91433" bIns="45716">
            <a:spAutoFit/>
          </a:bodyPr>
          <a:lstStyle/>
          <a:p>
            <a:pPr defTabSz="912813" eaLnBrk="0" hangingPunct="0">
              <a:lnSpc>
                <a:spcPct val="110000"/>
              </a:lnSpc>
              <a:defRPr/>
            </a:pPr>
            <a:r>
              <a:rPr lang="de-DE" sz="1600" kern="0" dirty="0" smtClean="0">
                <a:ln w="18415" cmpd="sng">
                  <a:noFill/>
                  <a:prstDash val="solid"/>
                </a:ln>
                <a:effectLst>
                  <a:outerShdw blurRad="38100" dist="38100" dir="2700000" algn="tl">
                    <a:srgbClr val="000000">
                      <a:alpha val="43137"/>
                    </a:srgbClr>
                  </a:outerShdw>
                </a:effectLst>
                <a:cs typeface="Microsoft Sans Serif" pitchFamily="34" charset="0"/>
              </a:rPr>
              <a:t>Texas</a:t>
            </a:r>
          </a:p>
          <a:p>
            <a:pPr defTabSz="912813" eaLnBrk="0" hangingPunct="0">
              <a:lnSpc>
                <a:spcPct val="110000"/>
              </a:lnSpc>
              <a:defRPr/>
            </a:pPr>
            <a:r>
              <a:rPr lang="de-DE" sz="1600" kern="0" dirty="0" smtClean="0">
                <a:ln w="18415" cmpd="sng">
                  <a:noFill/>
                  <a:prstDash val="solid"/>
                </a:ln>
                <a:effectLst>
                  <a:outerShdw blurRad="38100" dist="38100" dir="2700000" algn="tl">
                    <a:srgbClr val="000000">
                      <a:alpha val="43137"/>
                    </a:srgbClr>
                  </a:outerShdw>
                </a:effectLst>
                <a:cs typeface="Microsoft Sans Serif" pitchFamily="34" charset="0"/>
              </a:rPr>
              <a:t>200 Hosts</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286" name="Rectangle 285"/>
          <p:cNvSpPr>
            <a:spLocks noChangeArrowheads="1"/>
          </p:cNvSpPr>
          <p:nvPr/>
        </p:nvSpPr>
        <p:spPr bwMode="auto">
          <a:xfrm>
            <a:off x="2713376" y="3786809"/>
            <a:ext cx="1451610" cy="634012"/>
          </a:xfrm>
          <a:prstGeom prst="rect">
            <a:avLst/>
          </a:prstGeom>
          <a:noFill/>
          <a:ln w="9525">
            <a:noFill/>
            <a:miter lim="800000"/>
            <a:headEnd/>
            <a:tailEnd/>
          </a:ln>
        </p:spPr>
        <p:txBody>
          <a:bodyPr wrap="square" lIns="91433" tIns="45716" rIns="91433" bIns="45716">
            <a:spAutoFit/>
          </a:bodyPr>
          <a:lstStyle/>
          <a:p>
            <a:pP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Virginia</a:t>
            </a:r>
          </a:p>
          <a:p>
            <a:pP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220 Hosts</a:t>
            </a:r>
            <a:r>
              <a:rPr lang="de-DE" sz="1600" kern="0" dirty="0" smtClean="0">
                <a:ln w="18415" cmpd="sng">
                  <a:noFill/>
                  <a:prstDash val="solid"/>
                </a:ln>
                <a:effectLst>
                  <a:outerShdw blurRad="38100" dist="38100" dir="2700000" algn="tl">
                    <a:srgbClr val="000000">
                      <a:alpha val="43137"/>
                    </a:srgbClr>
                  </a:outerShdw>
                </a:effectLst>
                <a:cs typeface="Microsoft Sans Serif" pitchFamily="34" charset="0"/>
              </a:rPr>
              <a:t> </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287" name="Rectangle 286"/>
          <p:cNvSpPr>
            <a:spLocks noChangeArrowheads="1"/>
          </p:cNvSpPr>
          <p:nvPr/>
        </p:nvSpPr>
        <p:spPr bwMode="auto">
          <a:xfrm>
            <a:off x="0" y="3297904"/>
            <a:ext cx="1524000" cy="634012"/>
          </a:xfrm>
          <a:prstGeom prst="rect">
            <a:avLst/>
          </a:prstGeom>
          <a:noFill/>
          <a:ln w="9525">
            <a:noFill/>
            <a:miter lim="800000"/>
            <a:headEnd/>
            <a:tailEnd/>
          </a:ln>
        </p:spPr>
        <p:txBody>
          <a:bodyPr wrap="square" lIns="91433" tIns="45716" rIns="91433" bIns="45716">
            <a:spAutoFit/>
          </a:bodyPr>
          <a:lstStyle/>
          <a:p>
            <a:pPr algn="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Washington</a:t>
            </a:r>
          </a:p>
          <a:p>
            <a:pPr algn="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Backup, Utility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cxnSp>
        <p:nvCxnSpPr>
          <p:cNvPr id="288" name="Straight Connector 287"/>
          <p:cNvCxnSpPr>
            <a:endCxn id="301" idx="1"/>
          </p:cNvCxnSpPr>
          <p:nvPr/>
        </p:nvCxnSpPr>
        <p:spPr>
          <a:xfrm rot="16200000" flipH="1">
            <a:off x="1361996" y="3862049"/>
            <a:ext cx="494340" cy="29039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rot="10800000" flipV="1">
            <a:off x="1740510" y="4125203"/>
            <a:ext cx="500063" cy="16513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1" name="Rectangle 290"/>
          <p:cNvSpPr>
            <a:spLocks noChangeArrowheads="1"/>
          </p:cNvSpPr>
          <p:nvPr/>
        </p:nvSpPr>
        <p:spPr bwMode="auto">
          <a:xfrm>
            <a:off x="457200" y="4059904"/>
            <a:ext cx="1205978" cy="634012"/>
          </a:xfrm>
          <a:prstGeom prst="rect">
            <a:avLst/>
          </a:prstGeom>
          <a:noFill/>
          <a:ln w="9525">
            <a:noFill/>
            <a:miter lim="800000"/>
            <a:headEnd/>
            <a:tailEnd/>
          </a:ln>
        </p:spPr>
        <p:txBody>
          <a:bodyPr wrap="square" lIns="91433" tIns="45716" rIns="91433" bIns="45716">
            <a:spAutoFit/>
          </a:bodyPr>
          <a:lstStyle/>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California</a:t>
            </a:r>
          </a:p>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Utility</a:t>
            </a: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cxnSp>
        <p:nvCxnSpPr>
          <p:cNvPr id="292" name="Straight Connector 291"/>
          <p:cNvCxnSpPr/>
          <p:nvPr/>
        </p:nvCxnSpPr>
        <p:spPr>
          <a:xfrm rot="10800000" flipV="1">
            <a:off x="2311808" y="3983704"/>
            <a:ext cx="355192" cy="1246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4" name="Arc 293"/>
          <p:cNvSpPr/>
          <p:nvPr/>
        </p:nvSpPr>
        <p:spPr>
          <a:xfrm>
            <a:off x="888455" y="2575321"/>
            <a:ext cx="6521995" cy="5349437"/>
          </a:xfrm>
          <a:prstGeom prst="arc">
            <a:avLst>
              <a:gd name="adj1" fmla="val 12522175"/>
              <a:gd name="adj2" fmla="val 2116165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6" name="Arc 295"/>
          <p:cNvSpPr/>
          <p:nvPr/>
        </p:nvSpPr>
        <p:spPr>
          <a:xfrm>
            <a:off x="2714624" y="3559842"/>
            <a:ext cx="2081213" cy="1109662"/>
          </a:xfrm>
          <a:prstGeom prst="arc">
            <a:avLst>
              <a:gd name="adj1" fmla="val 11323729"/>
              <a:gd name="adj2" fmla="val 1985455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7" name="Arc 296"/>
          <p:cNvSpPr/>
          <p:nvPr/>
        </p:nvSpPr>
        <p:spPr>
          <a:xfrm>
            <a:off x="1292774" y="3594822"/>
            <a:ext cx="1450427" cy="1114096"/>
          </a:xfrm>
          <a:prstGeom prst="arc">
            <a:avLst>
              <a:gd name="adj1" fmla="val 12937228"/>
              <a:gd name="adj2" fmla="val 2076422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9" name="Oval 298"/>
          <p:cNvSpPr/>
          <p:nvPr/>
        </p:nvSpPr>
        <p:spPr bwMode="auto">
          <a:xfrm>
            <a:off x="4428147" y="3658478"/>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1" name="Oval 300"/>
          <p:cNvSpPr/>
          <p:nvPr/>
        </p:nvSpPr>
        <p:spPr bwMode="auto">
          <a:xfrm>
            <a:off x="1740509" y="4239539"/>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2" name="Arc 301"/>
          <p:cNvSpPr/>
          <p:nvPr/>
        </p:nvSpPr>
        <p:spPr>
          <a:xfrm>
            <a:off x="2428874" y="2764006"/>
            <a:ext cx="4915355" cy="4528954"/>
          </a:xfrm>
          <a:prstGeom prst="arc">
            <a:avLst>
              <a:gd name="adj1" fmla="val 12319676"/>
              <a:gd name="adj2" fmla="val 2131856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3" name="Oval 302"/>
          <p:cNvSpPr/>
          <p:nvPr/>
        </p:nvSpPr>
        <p:spPr bwMode="auto">
          <a:xfrm>
            <a:off x="2667000" y="3907504"/>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4" name="Oval 303"/>
          <p:cNvSpPr/>
          <p:nvPr/>
        </p:nvSpPr>
        <p:spPr bwMode="auto">
          <a:xfrm>
            <a:off x="7301521" y="4798301"/>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5" name="Arc 304"/>
          <p:cNvSpPr/>
          <p:nvPr/>
        </p:nvSpPr>
        <p:spPr>
          <a:xfrm>
            <a:off x="1213948" y="3699925"/>
            <a:ext cx="1066797" cy="867102"/>
          </a:xfrm>
          <a:prstGeom prst="arc">
            <a:avLst>
              <a:gd name="adj1" fmla="val 13955545"/>
              <a:gd name="adj2" fmla="val 2132373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6" name="Oval 305"/>
          <p:cNvSpPr/>
          <p:nvPr/>
        </p:nvSpPr>
        <p:spPr bwMode="auto">
          <a:xfrm>
            <a:off x="1416659" y="3760078"/>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7" name="Oval 306"/>
          <p:cNvSpPr/>
          <p:nvPr/>
        </p:nvSpPr>
        <p:spPr bwMode="auto">
          <a:xfrm>
            <a:off x="1454759" y="3674353"/>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8" name="Oval 307"/>
          <p:cNvSpPr/>
          <p:nvPr/>
        </p:nvSpPr>
        <p:spPr bwMode="auto">
          <a:xfrm>
            <a:off x="2240572" y="4074403"/>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9" name="Title 1"/>
          <p:cNvSpPr>
            <a:spLocks noGrp="1"/>
          </p:cNvSpPr>
          <p:nvPr>
            <p:ph type="title"/>
          </p:nvPr>
        </p:nvSpPr>
        <p:spPr/>
        <p:txBody>
          <a:bodyPr/>
          <a:lstStyle/>
          <a:p>
            <a:r>
              <a:rPr dirty="0" smtClean="0"/>
              <a:t>2. Network Geo-diversity</a:t>
            </a:r>
            <a:endParaRPr lang="en-US" dirty="0"/>
          </a:p>
        </p:txBody>
      </p:sp>
      <p:sp>
        <p:nvSpPr>
          <p:cNvPr id="38" name="Text Placeholder 37"/>
          <p:cNvSpPr>
            <a:spLocks noGrp="1"/>
          </p:cNvSpPr>
          <p:nvPr>
            <p:ph type="body" sz="quarter" idx="10"/>
          </p:nvPr>
        </p:nvSpPr>
        <p:spPr>
          <a:xfrm>
            <a:off x="381000" y="1447799"/>
            <a:ext cx="8382000" cy="443198"/>
          </a:xfrm>
        </p:spPr>
        <p:txBody>
          <a:bodyPr/>
          <a:lstStyle/>
          <a:p>
            <a:r>
              <a:rPr lang="en-US" dirty="0" smtClean="0"/>
              <a:t>U.S.-only routing available</a:t>
            </a:r>
            <a:endParaRPr lang="en-US" dirty="0"/>
          </a:p>
        </p:txBody>
      </p:sp>
      <p:sp>
        <p:nvSpPr>
          <p:cNvPr id="310" name="Text Placeholder 2"/>
          <p:cNvSpPr txBox="1">
            <a:spLocks/>
          </p:cNvSpPr>
          <p:nvPr/>
        </p:nvSpPr>
        <p:spPr>
          <a:xfrm>
            <a:off x="303693" y="1026745"/>
            <a:ext cx="8382000" cy="1546334"/>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311" name="Arc 310"/>
          <p:cNvSpPr/>
          <p:nvPr/>
        </p:nvSpPr>
        <p:spPr>
          <a:xfrm>
            <a:off x="1524123" y="2674520"/>
            <a:ext cx="5927834" cy="5349437"/>
          </a:xfrm>
          <a:prstGeom prst="arc">
            <a:avLst>
              <a:gd name="adj1" fmla="val 12155268"/>
              <a:gd name="adj2" fmla="val 20934044"/>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Arc 36"/>
          <p:cNvSpPr/>
          <p:nvPr/>
        </p:nvSpPr>
        <p:spPr>
          <a:xfrm rot="1529886">
            <a:off x="4432917" y="3833260"/>
            <a:ext cx="3081522" cy="1219200"/>
          </a:xfrm>
          <a:prstGeom prst="arc">
            <a:avLst>
              <a:gd name="adj1" fmla="val 10821385"/>
              <a:gd name="adj2" fmla="val 2090045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4" name="Straight Arrow Connector 33"/>
          <p:cNvCxnSpPr>
            <a:stCxn id="30" idx="0"/>
            <a:endCxn id="285" idx="2"/>
          </p:cNvCxnSpPr>
          <p:nvPr/>
        </p:nvCxnSpPr>
        <p:spPr>
          <a:xfrm rot="16200000" flipV="1">
            <a:off x="2563450" y="4716893"/>
            <a:ext cx="1370097" cy="138811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0" idx="0"/>
            <a:endCxn id="286" idx="2"/>
          </p:cNvCxnSpPr>
          <p:nvPr/>
        </p:nvCxnSpPr>
        <p:spPr>
          <a:xfrm rot="16200000" flipV="1">
            <a:off x="2853280" y="5006723"/>
            <a:ext cx="1675179" cy="503376"/>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30" idx="0"/>
          </p:cNvCxnSpPr>
          <p:nvPr/>
        </p:nvCxnSpPr>
        <p:spPr>
          <a:xfrm rot="5400000" flipH="1" flipV="1">
            <a:off x="3114281" y="5019280"/>
            <a:ext cx="1904997" cy="248444"/>
          </a:xfrm>
          <a:prstGeom prst="straightConnector1">
            <a:avLst/>
          </a:prstGeom>
          <a:ln w="38100">
            <a:solidFill>
              <a:schemeClr val="tx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0" idx="0"/>
            <a:endCxn id="283" idx="1"/>
          </p:cNvCxnSpPr>
          <p:nvPr/>
        </p:nvCxnSpPr>
        <p:spPr>
          <a:xfrm rot="5400000" flipH="1" flipV="1">
            <a:off x="4501400" y="4411271"/>
            <a:ext cx="1125886" cy="2243572"/>
          </a:xfrm>
          <a:prstGeom prst="straightConnector1">
            <a:avLst/>
          </a:prstGeom>
          <a:ln w="38100">
            <a:solidFill>
              <a:schemeClr val="tx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53" name="Picture 41" descr="malicious email"/>
          <p:cNvPicPr>
            <a:picLocks noChangeAspect="1" noChangeArrowheads="1"/>
          </p:cNvPicPr>
          <p:nvPr/>
        </p:nvPicPr>
        <p:blipFill>
          <a:blip r:embed="rId5"/>
          <a:srcRect/>
          <a:stretch>
            <a:fillRect/>
          </a:stretch>
        </p:blipFill>
        <p:spPr bwMode="auto">
          <a:xfrm>
            <a:off x="3581400" y="6248400"/>
            <a:ext cx="420687" cy="381000"/>
          </a:xfrm>
          <a:prstGeom prst="rect">
            <a:avLst/>
          </a:prstGeom>
          <a:noFill/>
          <a:ln w="9525">
            <a:noFill/>
            <a:miter lim="800000"/>
            <a:headEnd/>
            <a:tailEnd/>
          </a:ln>
        </p:spPr>
      </p:pic>
      <p:pic>
        <p:nvPicPr>
          <p:cNvPr id="54" name="Picture 41" descr="malicious email"/>
          <p:cNvPicPr>
            <a:picLocks noChangeAspect="1" noChangeArrowheads="1"/>
          </p:cNvPicPr>
          <p:nvPr/>
        </p:nvPicPr>
        <p:blipFill>
          <a:blip r:embed="rId5"/>
          <a:srcRect/>
          <a:stretch>
            <a:fillRect/>
          </a:stretch>
        </p:blipFill>
        <p:spPr bwMode="auto">
          <a:xfrm>
            <a:off x="3352800" y="6096000"/>
            <a:ext cx="420687" cy="381000"/>
          </a:xfrm>
          <a:prstGeom prst="rect">
            <a:avLst/>
          </a:prstGeom>
          <a:noFill/>
          <a:ln w="9525">
            <a:noFill/>
            <a:miter lim="800000"/>
            <a:headEnd/>
            <a:tailEnd/>
          </a:ln>
        </p:spPr>
      </p:pic>
      <p:pic>
        <p:nvPicPr>
          <p:cNvPr id="55" name="Picture 41" descr="malicious email"/>
          <p:cNvPicPr>
            <a:picLocks noChangeAspect="1" noChangeArrowheads="1"/>
          </p:cNvPicPr>
          <p:nvPr/>
        </p:nvPicPr>
        <p:blipFill>
          <a:blip r:embed="rId5"/>
          <a:srcRect/>
          <a:stretch>
            <a:fillRect/>
          </a:stretch>
        </p:blipFill>
        <p:spPr bwMode="auto">
          <a:xfrm>
            <a:off x="4038600" y="6172200"/>
            <a:ext cx="420687" cy="381000"/>
          </a:xfrm>
          <a:prstGeom prst="rect">
            <a:avLst/>
          </a:prstGeom>
          <a:noFill/>
          <a:ln w="9525">
            <a:noFill/>
            <a:miter lim="800000"/>
            <a:headEnd/>
            <a:tailEnd/>
          </a:ln>
        </p:spPr>
      </p:pic>
      <p:pic>
        <p:nvPicPr>
          <p:cNvPr id="30" name="Picture 44" descr="good email"/>
          <p:cNvPicPr>
            <a:picLocks noChangeAspect="1" noChangeArrowheads="1"/>
          </p:cNvPicPr>
          <p:nvPr/>
        </p:nvPicPr>
        <p:blipFill>
          <a:blip r:embed="rId6"/>
          <a:srcRect/>
          <a:stretch>
            <a:fillRect/>
          </a:stretch>
        </p:blipFill>
        <p:spPr bwMode="auto">
          <a:xfrm>
            <a:off x="3733800" y="6096000"/>
            <a:ext cx="417513" cy="377825"/>
          </a:xfrm>
          <a:prstGeom prst="rect">
            <a:avLst/>
          </a:prstGeom>
          <a:noFill/>
          <a:ln w="9525">
            <a:noFill/>
            <a:miter lim="800000"/>
            <a:headEnd/>
            <a:tailEnd/>
          </a:ln>
        </p:spPr>
      </p:pic>
      <p:sp>
        <p:nvSpPr>
          <p:cNvPr id="281" name="Rectangle 280"/>
          <p:cNvSpPr>
            <a:spLocks noChangeArrowheads="1"/>
          </p:cNvSpPr>
          <p:nvPr/>
        </p:nvSpPr>
        <p:spPr bwMode="auto">
          <a:xfrm>
            <a:off x="3931912" y="3383656"/>
            <a:ext cx="1173398" cy="634012"/>
          </a:xfrm>
          <a:prstGeom prst="rect">
            <a:avLst/>
          </a:prstGeom>
          <a:noFill/>
          <a:ln w="9525">
            <a:noFill/>
            <a:miter lim="800000"/>
            <a:headEnd/>
            <a:tailEnd/>
          </a:ln>
        </p:spPr>
        <p:txBody>
          <a:bodyPr lIns="91433" tIns="45716" rIns="91433" bIns="45716">
            <a:spAutoFit/>
          </a:bodyPr>
          <a:lstStyle/>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Ireland</a:t>
            </a:r>
          </a:p>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140 Hosts</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sp>
        <p:nvSpPr>
          <p:cNvPr id="40" name="TextBox 39"/>
          <p:cNvSpPr txBox="1"/>
          <p:nvPr/>
        </p:nvSpPr>
        <p:spPr>
          <a:xfrm>
            <a:off x="2286000" y="5638800"/>
            <a:ext cx="3505200" cy="276999"/>
          </a:xfrm>
          <a:prstGeom prst="rect">
            <a:avLst/>
          </a:prstGeom>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a:r>
              <a:rPr lang="en-US" dirty="0" smtClean="0">
                <a:gradFill>
                  <a:gsLst>
                    <a:gs pos="0">
                      <a:schemeClr val="tx1"/>
                    </a:gs>
                    <a:gs pos="86000">
                      <a:schemeClr val="tx1"/>
                    </a:gs>
                  </a:gsLst>
                  <a:lin ang="5400000" scaled="0"/>
                </a:gradFill>
              </a:rPr>
              <a:t>us.mail.messaging.microsoft.com</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 name="Picture 21" descr="Microsoft__2601"/>
          <p:cNvPicPr>
            <a:picLocks noChangeAspect="1" noChangeArrowheads="1"/>
          </p:cNvPicPr>
          <p:nvPr/>
        </p:nvPicPr>
        <p:blipFill>
          <a:blip r:embed="rId3"/>
          <a:srcRect b="15744"/>
          <a:stretch>
            <a:fillRect/>
          </a:stretch>
        </p:blipFill>
        <p:spPr bwMode="ltGray">
          <a:xfrm>
            <a:off x="0" y="2590800"/>
            <a:ext cx="9144000" cy="4511710"/>
          </a:xfrm>
          <a:prstGeom prst="rect">
            <a:avLst/>
          </a:prstGeom>
          <a:noFill/>
        </p:spPr>
      </p:pic>
      <p:sp>
        <p:nvSpPr>
          <p:cNvPr id="280" name="Rectangle 279"/>
          <p:cNvSpPr/>
          <p:nvPr/>
        </p:nvSpPr>
        <p:spPr bwMode="auto">
          <a:xfrm>
            <a:off x="0" y="6402007"/>
            <a:ext cx="9144000" cy="805188"/>
          </a:xfrm>
          <a:prstGeom prst="rect">
            <a:avLst/>
          </a:prstGeom>
          <a:gradFill flip="none" rotWithShape="1">
            <a:gsLst>
              <a:gs pos="0">
                <a:srgbClr val="001132">
                  <a:alpha val="0"/>
                </a:srgbClr>
              </a:gs>
              <a:gs pos="57000">
                <a:schemeClr val="bg1"/>
              </a:gs>
            </a:gsLst>
            <a:lin ang="54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09723" tIns="54862" rIns="109723" bIns="54862" anchor="ctr"/>
          <a:lstStyle/>
          <a:p>
            <a:pPr algn="ctr" defTabSz="1096919">
              <a:defRPr/>
            </a:pPr>
            <a:endParaRPr lang="en-US" dirty="0">
              <a:solidFill>
                <a:schemeClr val="tx1"/>
              </a:solidFill>
            </a:endParaRPr>
          </a:p>
        </p:txBody>
      </p:sp>
      <p:sp>
        <p:nvSpPr>
          <p:cNvPr id="283" name="Rectangle 282"/>
          <p:cNvSpPr>
            <a:spLocks noChangeArrowheads="1"/>
          </p:cNvSpPr>
          <p:nvPr/>
        </p:nvSpPr>
        <p:spPr bwMode="auto">
          <a:xfrm>
            <a:off x="6186129" y="4653108"/>
            <a:ext cx="1173398" cy="634012"/>
          </a:xfrm>
          <a:prstGeom prst="rect">
            <a:avLst/>
          </a:prstGeom>
          <a:noFill/>
          <a:ln w="9525">
            <a:noFill/>
            <a:miter lim="800000"/>
            <a:headEnd/>
            <a:tailEnd/>
          </a:ln>
        </p:spPr>
        <p:txBody>
          <a:bodyPr lIns="91433" tIns="45716" rIns="91433" bIns="45716">
            <a:spAutoFit/>
          </a:bodyPr>
          <a:lstStyle/>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Singapore</a:t>
            </a:r>
          </a:p>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140 Hosts</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sp>
        <p:nvSpPr>
          <p:cNvPr id="284" name="Arc 283"/>
          <p:cNvSpPr/>
          <p:nvPr/>
        </p:nvSpPr>
        <p:spPr>
          <a:xfrm>
            <a:off x="1476375" y="3355054"/>
            <a:ext cx="3048000" cy="904874"/>
          </a:xfrm>
          <a:prstGeom prst="arc">
            <a:avLst>
              <a:gd name="adj1" fmla="val 10761242"/>
              <a:gd name="adj2" fmla="val 2138932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5" name="Rectangle 284"/>
          <p:cNvSpPr>
            <a:spLocks noChangeArrowheads="1"/>
          </p:cNvSpPr>
          <p:nvPr/>
        </p:nvSpPr>
        <p:spPr bwMode="auto">
          <a:xfrm>
            <a:off x="1984678" y="4091891"/>
            <a:ext cx="1139522" cy="634012"/>
          </a:xfrm>
          <a:prstGeom prst="rect">
            <a:avLst/>
          </a:prstGeom>
          <a:noFill/>
          <a:ln w="9525">
            <a:noFill/>
            <a:miter lim="800000"/>
            <a:headEnd/>
            <a:tailEnd/>
          </a:ln>
        </p:spPr>
        <p:txBody>
          <a:bodyPr wrap="square" lIns="91433" tIns="45716" rIns="91433" bIns="45716">
            <a:spAutoFit/>
          </a:bodyPr>
          <a:lstStyle/>
          <a:p>
            <a:pP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Texas</a:t>
            </a:r>
          </a:p>
          <a:p>
            <a:pP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200 Hosts</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sp>
        <p:nvSpPr>
          <p:cNvPr id="286" name="Rectangle 285"/>
          <p:cNvSpPr>
            <a:spLocks noChangeArrowheads="1"/>
          </p:cNvSpPr>
          <p:nvPr/>
        </p:nvSpPr>
        <p:spPr bwMode="auto">
          <a:xfrm>
            <a:off x="2713376" y="3786809"/>
            <a:ext cx="1451610" cy="634012"/>
          </a:xfrm>
          <a:prstGeom prst="rect">
            <a:avLst/>
          </a:prstGeom>
          <a:noFill/>
          <a:ln w="9525">
            <a:noFill/>
            <a:miter lim="800000"/>
            <a:headEnd/>
            <a:tailEnd/>
          </a:ln>
        </p:spPr>
        <p:txBody>
          <a:bodyPr wrap="square" lIns="91433" tIns="45716" rIns="91433" bIns="45716">
            <a:spAutoFit/>
          </a:bodyPr>
          <a:lstStyle/>
          <a:p>
            <a:pP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Virginia</a:t>
            </a:r>
          </a:p>
          <a:p>
            <a:pP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220 Hosts</a:t>
            </a: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sp>
        <p:nvSpPr>
          <p:cNvPr id="287" name="Rectangle 286"/>
          <p:cNvSpPr>
            <a:spLocks noChangeArrowheads="1"/>
          </p:cNvSpPr>
          <p:nvPr/>
        </p:nvSpPr>
        <p:spPr bwMode="auto">
          <a:xfrm>
            <a:off x="0" y="3297904"/>
            <a:ext cx="1524000" cy="634012"/>
          </a:xfrm>
          <a:prstGeom prst="rect">
            <a:avLst/>
          </a:prstGeom>
          <a:noFill/>
          <a:ln w="9525">
            <a:noFill/>
            <a:miter lim="800000"/>
            <a:headEnd/>
            <a:tailEnd/>
          </a:ln>
        </p:spPr>
        <p:txBody>
          <a:bodyPr wrap="square" lIns="91433" tIns="45716" rIns="91433" bIns="45716">
            <a:spAutoFit/>
          </a:bodyPr>
          <a:lstStyle/>
          <a:p>
            <a:pPr algn="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Washington</a:t>
            </a:r>
          </a:p>
          <a:p>
            <a:pPr algn="r" defTabSz="912813" eaLnBrk="0" hangingPunct="0">
              <a:lnSpc>
                <a:spcPct val="110000"/>
              </a:lnSpc>
              <a:defRPr/>
            </a:pP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Backup, Utility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cxnSp>
        <p:nvCxnSpPr>
          <p:cNvPr id="288" name="Straight Connector 287"/>
          <p:cNvCxnSpPr>
            <a:endCxn id="301" idx="1"/>
          </p:cNvCxnSpPr>
          <p:nvPr/>
        </p:nvCxnSpPr>
        <p:spPr>
          <a:xfrm rot="16200000" flipH="1">
            <a:off x="1361996" y="3862049"/>
            <a:ext cx="494340" cy="29039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rot="10800000" flipV="1">
            <a:off x="1740510" y="4125203"/>
            <a:ext cx="500063" cy="16513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1" name="Rectangle 290"/>
          <p:cNvSpPr>
            <a:spLocks noChangeArrowheads="1"/>
          </p:cNvSpPr>
          <p:nvPr/>
        </p:nvSpPr>
        <p:spPr bwMode="auto">
          <a:xfrm>
            <a:off x="457200" y="4059904"/>
            <a:ext cx="1205978" cy="634012"/>
          </a:xfrm>
          <a:prstGeom prst="rect">
            <a:avLst/>
          </a:prstGeom>
          <a:noFill/>
          <a:ln w="9525">
            <a:noFill/>
            <a:miter lim="800000"/>
            <a:headEnd/>
            <a:tailEnd/>
          </a:ln>
        </p:spPr>
        <p:txBody>
          <a:bodyPr wrap="square" lIns="91433" tIns="45716" rIns="91433" bIns="45716">
            <a:spAutoFit/>
          </a:bodyPr>
          <a:lstStyle/>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California</a:t>
            </a:r>
          </a:p>
          <a:p>
            <a:pPr algn="r" defTabSz="912813" eaLnBrk="0" hangingPunct="0">
              <a:lnSpc>
                <a:spcPct val="110000"/>
              </a:lnSpc>
              <a:defRPr/>
            </a:pPr>
            <a:r>
              <a:rPr lang="en-US"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Utility</a:t>
            </a:r>
            <a:r>
              <a:rPr lang="de-DE" sz="1600" kern="0" dirty="0" smtClean="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rPr>
              <a:t> </a:t>
            </a:r>
            <a:endParaRPr lang="en-US" sz="1600" kern="0" dirty="0">
              <a:ln w="18415" cmpd="sng">
                <a:noFill/>
                <a:prstDash val="solid"/>
              </a:ln>
              <a:solidFill>
                <a:schemeClr val="tx1">
                  <a:lumMod val="65000"/>
                </a:schemeClr>
              </a:solidFill>
              <a:effectLst>
                <a:outerShdw blurRad="38100" dist="38100" dir="2700000" algn="tl">
                  <a:srgbClr val="000000">
                    <a:alpha val="43137"/>
                  </a:srgbClr>
                </a:outerShdw>
              </a:effectLst>
              <a:cs typeface="Microsoft Sans Serif" pitchFamily="34" charset="0"/>
            </a:endParaRPr>
          </a:p>
        </p:txBody>
      </p:sp>
      <p:cxnSp>
        <p:nvCxnSpPr>
          <p:cNvPr id="292" name="Straight Connector 291"/>
          <p:cNvCxnSpPr/>
          <p:nvPr/>
        </p:nvCxnSpPr>
        <p:spPr>
          <a:xfrm rot="10800000" flipV="1">
            <a:off x="2311808" y="3983704"/>
            <a:ext cx="355192" cy="1246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4" name="Arc 293"/>
          <p:cNvSpPr/>
          <p:nvPr/>
        </p:nvSpPr>
        <p:spPr>
          <a:xfrm>
            <a:off x="888455" y="2575321"/>
            <a:ext cx="6521995" cy="5349437"/>
          </a:xfrm>
          <a:prstGeom prst="arc">
            <a:avLst>
              <a:gd name="adj1" fmla="val 12522175"/>
              <a:gd name="adj2" fmla="val 2116165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6" name="Arc 295"/>
          <p:cNvSpPr/>
          <p:nvPr/>
        </p:nvSpPr>
        <p:spPr>
          <a:xfrm>
            <a:off x="2714624" y="3559842"/>
            <a:ext cx="2081213" cy="1109662"/>
          </a:xfrm>
          <a:prstGeom prst="arc">
            <a:avLst>
              <a:gd name="adj1" fmla="val 11323729"/>
              <a:gd name="adj2" fmla="val 1985455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7" name="Arc 296"/>
          <p:cNvSpPr/>
          <p:nvPr/>
        </p:nvSpPr>
        <p:spPr>
          <a:xfrm>
            <a:off x="1292774" y="3594822"/>
            <a:ext cx="1450427" cy="1114096"/>
          </a:xfrm>
          <a:prstGeom prst="arc">
            <a:avLst>
              <a:gd name="adj1" fmla="val 12937228"/>
              <a:gd name="adj2" fmla="val 2076422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9" name="Oval 298"/>
          <p:cNvSpPr/>
          <p:nvPr/>
        </p:nvSpPr>
        <p:spPr bwMode="auto">
          <a:xfrm>
            <a:off x="4428147" y="3658478"/>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1" name="Oval 300"/>
          <p:cNvSpPr/>
          <p:nvPr/>
        </p:nvSpPr>
        <p:spPr bwMode="auto">
          <a:xfrm>
            <a:off x="1740509" y="4239539"/>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2" name="Arc 301"/>
          <p:cNvSpPr/>
          <p:nvPr/>
        </p:nvSpPr>
        <p:spPr>
          <a:xfrm>
            <a:off x="2428874" y="2764006"/>
            <a:ext cx="4915355" cy="4528954"/>
          </a:xfrm>
          <a:prstGeom prst="arc">
            <a:avLst>
              <a:gd name="adj1" fmla="val 12319676"/>
              <a:gd name="adj2" fmla="val 2131856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3" name="Oval 302"/>
          <p:cNvSpPr/>
          <p:nvPr/>
        </p:nvSpPr>
        <p:spPr bwMode="auto">
          <a:xfrm>
            <a:off x="2667000" y="3907504"/>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4" name="Oval 303"/>
          <p:cNvSpPr/>
          <p:nvPr/>
        </p:nvSpPr>
        <p:spPr bwMode="auto">
          <a:xfrm>
            <a:off x="7301521" y="4798301"/>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5" name="Arc 304"/>
          <p:cNvSpPr/>
          <p:nvPr/>
        </p:nvSpPr>
        <p:spPr>
          <a:xfrm>
            <a:off x="1213948" y="3699925"/>
            <a:ext cx="1066797" cy="867102"/>
          </a:xfrm>
          <a:prstGeom prst="arc">
            <a:avLst>
              <a:gd name="adj1" fmla="val 13955545"/>
              <a:gd name="adj2" fmla="val 2132373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6" name="Oval 305"/>
          <p:cNvSpPr/>
          <p:nvPr/>
        </p:nvSpPr>
        <p:spPr bwMode="auto">
          <a:xfrm>
            <a:off x="1416659" y="3760078"/>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7" name="Oval 306"/>
          <p:cNvSpPr/>
          <p:nvPr/>
        </p:nvSpPr>
        <p:spPr bwMode="auto">
          <a:xfrm>
            <a:off x="1454759" y="3674353"/>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8" name="Oval 307"/>
          <p:cNvSpPr/>
          <p:nvPr/>
        </p:nvSpPr>
        <p:spPr bwMode="auto">
          <a:xfrm>
            <a:off x="2240572" y="4074403"/>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9" name="Title 1"/>
          <p:cNvSpPr>
            <a:spLocks noGrp="1"/>
          </p:cNvSpPr>
          <p:nvPr>
            <p:ph type="title"/>
          </p:nvPr>
        </p:nvSpPr>
        <p:spPr/>
        <p:txBody>
          <a:bodyPr/>
          <a:lstStyle/>
          <a:p>
            <a:r>
              <a:rPr lang="en-US" dirty="0"/>
              <a:t>2. Network Geo-diversity</a:t>
            </a:r>
          </a:p>
        </p:txBody>
      </p:sp>
      <p:sp>
        <p:nvSpPr>
          <p:cNvPr id="38" name="Text Placeholder 37"/>
          <p:cNvSpPr>
            <a:spLocks noGrp="1"/>
          </p:cNvSpPr>
          <p:nvPr>
            <p:ph type="body" sz="quarter" idx="10"/>
          </p:nvPr>
        </p:nvSpPr>
        <p:spPr>
          <a:xfrm>
            <a:off x="381000" y="1447799"/>
            <a:ext cx="8382000" cy="984885"/>
          </a:xfrm>
        </p:spPr>
        <p:txBody>
          <a:bodyPr/>
          <a:lstStyle/>
          <a:p>
            <a:r>
              <a:rPr lang="en-US" dirty="0" smtClean="0"/>
              <a:t>Additional Europe Datacenter in CY10</a:t>
            </a:r>
          </a:p>
          <a:p>
            <a:r>
              <a:rPr lang="en-US" dirty="0" smtClean="0"/>
              <a:t>Enables Europe-only routing</a:t>
            </a:r>
          </a:p>
          <a:p>
            <a:endParaRPr lang="en-US" dirty="0"/>
          </a:p>
        </p:txBody>
      </p:sp>
      <p:sp>
        <p:nvSpPr>
          <p:cNvPr id="310" name="Text Placeholder 2"/>
          <p:cNvSpPr txBox="1">
            <a:spLocks/>
          </p:cNvSpPr>
          <p:nvPr/>
        </p:nvSpPr>
        <p:spPr>
          <a:xfrm>
            <a:off x="303693" y="1026745"/>
            <a:ext cx="8382000" cy="1546334"/>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311" name="Arc 310"/>
          <p:cNvSpPr/>
          <p:nvPr/>
        </p:nvSpPr>
        <p:spPr>
          <a:xfrm>
            <a:off x="1524123" y="2674520"/>
            <a:ext cx="5927834" cy="5349437"/>
          </a:xfrm>
          <a:prstGeom prst="arc">
            <a:avLst>
              <a:gd name="adj1" fmla="val 12155268"/>
              <a:gd name="adj2" fmla="val 20934044"/>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Arc 36"/>
          <p:cNvSpPr/>
          <p:nvPr/>
        </p:nvSpPr>
        <p:spPr>
          <a:xfrm rot="1529886">
            <a:off x="4432917" y="3833260"/>
            <a:ext cx="3081522" cy="1219200"/>
          </a:xfrm>
          <a:prstGeom prst="arc">
            <a:avLst>
              <a:gd name="adj1" fmla="val 10821385"/>
              <a:gd name="adj2" fmla="val 20900452"/>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4" name="Straight Arrow Connector 33"/>
          <p:cNvCxnSpPr>
            <a:stCxn id="30" idx="0"/>
            <a:endCxn id="285" idx="2"/>
          </p:cNvCxnSpPr>
          <p:nvPr/>
        </p:nvCxnSpPr>
        <p:spPr>
          <a:xfrm rot="16200000" flipV="1">
            <a:off x="2563450" y="4716893"/>
            <a:ext cx="1370097" cy="1388118"/>
          </a:xfrm>
          <a:prstGeom prst="straightConnector1">
            <a:avLst/>
          </a:prstGeom>
          <a:ln w="38100">
            <a:solidFill>
              <a:schemeClr val="tx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0" idx="0"/>
            <a:endCxn id="286" idx="2"/>
          </p:cNvCxnSpPr>
          <p:nvPr/>
        </p:nvCxnSpPr>
        <p:spPr>
          <a:xfrm rot="16200000" flipV="1">
            <a:off x="2853280" y="5006723"/>
            <a:ext cx="1675179" cy="503376"/>
          </a:xfrm>
          <a:prstGeom prst="straightConnector1">
            <a:avLst/>
          </a:prstGeom>
          <a:ln w="38100">
            <a:solidFill>
              <a:schemeClr val="tx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30" idx="0"/>
          </p:cNvCxnSpPr>
          <p:nvPr/>
        </p:nvCxnSpPr>
        <p:spPr>
          <a:xfrm rot="5400000" flipH="1" flipV="1">
            <a:off x="3114281" y="5019280"/>
            <a:ext cx="1904997" cy="248444"/>
          </a:xfrm>
          <a:prstGeom prst="straightConnector1">
            <a:avLst/>
          </a:prstGeom>
          <a:ln w="38100">
            <a:solidFill>
              <a:schemeClr val="tx2"/>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0" idx="0"/>
            <a:endCxn id="283" idx="1"/>
          </p:cNvCxnSpPr>
          <p:nvPr/>
        </p:nvCxnSpPr>
        <p:spPr>
          <a:xfrm rot="5400000" flipH="1" flipV="1">
            <a:off x="4501400" y="4411271"/>
            <a:ext cx="1125886" cy="2243572"/>
          </a:xfrm>
          <a:prstGeom prst="straightConnector1">
            <a:avLst/>
          </a:prstGeom>
          <a:ln w="38100">
            <a:solidFill>
              <a:schemeClr val="tx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53" name="Picture 41" descr="malicious email"/>
          <p:cNvPicPr>
            <a:picLocks noChangeAspect="1" noChangeArrowheads="1"/>
          </p:cNvPicPr>
          <p:nvPr/>
        </p:nvPicPr>
        <p:blipFill>
          <a:blip r:embed="rId5"/>
          <a:srcRect/>
          <a:stretch>
            <a:fillRect/>
          </a:stretch>
        </p:blipFill>
        <p:spPr bwMode="auto">
          <a:xfrm>
            <a:off x="3581400" y="6248400"/>
            <a:ext cx="420687" cy="381000"/>
          </a:xfrm>
          <a:prstGeom prst="rect">
            <a:avLst/>
          </a:prstGeom>
          <a:noFill/>
          <a:ln w="9525">
            <a:noFill/>
            <a:miter lim="800000"/>
            <a:headEnd/>
            <a:tailEnd/>
          </a:ln>
        </p:spPr>
      </p:pic>
      <p:pic>
        <p:nvPicPr>
          <p:cNvPr id="54" name="Picture 41" descr="malicious email"/>
          <p:cNvPicPr>
            <a:picLocks noChangeAspect="1" noChangeArrowheads="1"/>
          </p:cNvPicPr>
          <p:nvPr/>
        </p:nvPicPr>
        <p:blipFill>
          <a:blip r:embed="rId5"/>
          <a:srcRect/>
          <a:stretch>
            <a:fillRect/>
          </a:stretch>
        </p:blipFill>
        <p:spPr bwMode="auto">
          <a:xfrm>
            <a:off x="3352800" y="6096000"/>
            <a:ext cx="420687" cy="381000"/>
          </a:xfrm>
          <a:prstGeom prst="rect">
            <a:avLst/>
          </a:prstGeom>
          <a:noFill/>
          <a:ln w="9525">
            <a:noFill/>
            <a:miter lim="800000"/>
            <a:headEnd/>
            <a:tailEnd/>
          </a:ln>
        </p:spPr>
      </p:pic>
      <p:pic>
        <p:nvPicPr>
          <p:cNvPr id="55" name="Picture 41" descr="malicious email"/>
          <p:cNvPicPr>
            <a:picLocks noChangeAspect="1" noChangeArrowheads="1"/>
          </p:cNvPicPr>
          <p:nvPr/>
        </p:nvPicPr>
        <p:blipFill>
          <a:blip r:embed="rId5"/>
          <a:srcRect/>
          <a:stretch>
            <a:fillRect/>
          </a:stretch>
        </p:blipFill>
        <p:spPr bwMode="auto">
          <a:xfrm>
            <a:off x="4038600" y="6172200"/>
            <a:ext cx="420687" cy="381000"/>
          </a:xfrm>
          <a:prstGeom prst="rect">
            <a:avLst/>
          </a:prstGeom>
          <a:noFill/>
          <a:ln w="9525">
            <a:noFill/>
            <a:miter lim="800000"/>
            <a:headEnd/>
            <a:tailEnd/>
          </a:ln>
        </p:spPr>
      </p:pic>
      <p:pic>
        <p:nvPicPr>
          <p:cNvPr id="30" name="Picture 44" descr="good email"/>
          <p:cNvPicPr>
            <a:picLocks noChangeAspect="1" noChangeArrowheads="1"/>
          </p:cNvPicPr>
          <p:nvPr/>
        </p:nvPicPr>
        <p:blipFill>
          <a:blip r:embed="rId6"/>
          <a:srcRect/>
          <a:stretch>
            <a:fillRect/>
          </a:stretch>
        </p:blipFill>
        <p:spPr bwMode="auto">
          <a:xfrm>
            <a:off x="3733800" y="6096000"/>
            <a:ext cx="417513" cy="377825"/>
          </a:xfrm>
          <a:prstGeom prst="rect">
            <a:avLst/>
          </a:prstGeom>
          <a:noFill/>
          <a:ln w="9525">
            <a:noFill/>
            <a:miter lim="800000"/>
            <a:headEnd/>
            <a:tailEnd/>
          </a:ln>
        </p:spPr>
      </p:pic>
      <p:sp>
        <p:nvSpPr>
          <p:cNvPr id="281" name="Rectangle 280"/>
          <p:cNvSpPr>
            <a:spLocks noChangeArrowheads="1"/>
          </p:cNvSpPr>
          <p:nvPr/>
        </p:nvSpPr>
        <p:spPr bwMode="auto">
          <a:xfrm>
            <a:off x="3931912" y="3383656"/>
            <a:ext cx="1173398" cy="634012"/>
          </a:xfrm>
          <a:prstGeom prst="rect">
            <a:avLst/>
          </a:prstGeom>
          <a:noFill/>
          <a:ln w="9525">
            <a:noFill/>
            <a:miter lim="800000"/>
            <a:headEnd/>
            <a:tailEnd/>
          </a:ln>
        </p:spPr>
        <p:txBody>
          <a:bodyPr lIns="91433" tIns="45716" rIns="91433" bIns="45716">
            <a:spAutoFit/>
          </a:bodyPr>
          <a:lstStyle/>
          <a:p>
            <a:pPr algn="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Ireland</a:t>
            </a:r>
          </a:p>
          <a:p>
            <a:pPr algn="r" defTabSz="912813" eaLnBrk="0" hangingPunct="0">
              <a:lnSpc>
                <a:spcPct val="110000"/>
              </a:lnSpc>
              <a:defRPr/>
            </a:pPr>
            <a:r>
              <a:rPr lang="en-US" sz="1600" kern="0" dirty="0" smtClean="0">
                <a:ln w="18415" cmpd="sng">
                  <a:noFill/>
                  <a:prstDash val="solid"/>
                </a:ln>
                <a:effectLst>
                  <a:outerShdw blurRad="38100" dist="38100" dir="2700000" algn="tl">
                    <a:srgbClr val="000000">
                      <a:alpha val="43137"/>
                    </a:srgbClr>
                  </a:outerShdw>
                </a:effectLst>
                <a:cs typeface="Microsoft Sans Serif" pitchFamily="34" charset="0"/>
              </a:rPr>
              <a:t>140 Hosts</a:t>
            </a:r>
            <a:endParaRPr lang="en-US" sz="1600" kern="0" dirty="0">
              <a:ln w="18415" cmpd="sng">
                <a:noFill/>
                <a:prstDash val="solid"/>
              </a:ln>
              <a:effectLst>
                <a:outerShdw blurRad="38100" dist="38100" dir="2700000" algn="tl">
                  <a:srgbClr val="000000">
                    <a:alpha val="43137"/>
                  </a:srgbClr>
                </a:outerShdw>
              </a:effectLst>
              <a:cs typeface="Microsoft Sans Serif" pitchFamily="34" charset="0"/>
            </a:endParaRPr>
          </a:p>
        </p:txBody>
      </p:sp>
      <p:sp>
        <p:nvSpPr>
          <p:cNvPr id="41" name="Oval 40"/>
          <p:cNvSpPr/>
          <p:nvPr/>
        </p:nvSpPr>
        <p:spPr bwMode="auto">
          <a:xfrm>
            <a:off x="5334000" y="3733800"/>
            <a:ext cx="94617" cy="1016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3" name="Rectangle 42"/>
          <p:cNvSpPr/>
          <p:nvPr/>
        </p:nvSpPr>
        <p:spPr>
          <a:xfrm>
            <a:off x="5486400" y="3429000"/>
            <a:ext cx="1828800" cy="701731"/>
          </a:xfrm>
          <a:prstGeom prst="rect">
            <a:avLst/>
          </a:prstGeom>
        </p:spPr>
        <p:txBody>
          <a:bodyPr wrap="square">
            <a:spAutoFit/>
          </a:bodyPr>
          <a:lstStyle/>
          <a:p>
            <a:pPr defTabSz="912813" eaLnBrk="0" hangingPunct="0">
              <a:lnSpc>
                <a:spcPct val="110000"/>
              </a:lnSpc>
              <a:defRPr/>
            </a:pPr>
            <a:r>
              <a:rPr lang="en-US" kern="0" dirty="0" smtClean="0">
                <a:ln w="18415" cmpd="sng">
                  <a:noFill/>
                  <a:prstDash val="solid"/>
                </a:ln>
                <a:effectLst>
                  <a:outerShdw blurRad="38100" dist="38100" dir="2700000" algn="tl">
                    <a:srgbClr val="000000">
                      <a:alpha val="43137"/>
                    </a:srgbClr>
                  </a:outerShdw>
                </a:effectLst>
                <a:cs typeface="Microsoft Sans Serif" pitchFamily="34" charset="0"/>
              </a:rPr>
              <a:t>New Europe DC</a:t>
            </a:r>
          </a:p>
          <a:p>
            <a:pPr defTabSz="912813" eaLnBrk="0" hangingPunct="0">
              <a:lnSpc>
                <a:spcPct val="110000"/>
              </a:lnSpc>
              <a:defRPr/>
            </a:pPr>
            <a:r>
              <a:rPr lang="en-US" kern="0" dirty="0" smtClean="0">
                <a:ln w="18415" cmpd="sng">
                  <a:noFill/>
                  <a:prstDash val="solid"/>
                </a:ln>
                <a:effectLst>
                  <a:outerShdw blurRad="38100" dist="38100" dir="2700000" algn="tl">
                    <a:srgbClr val="000000">
                      <a:alpha val="43137"/>
                    </a:srgbClr>
                  </a:outerShdw>
                </a:effectLst>
                <a:cs typeface="Microsoft Sans Serif" pitchFamily="34" charset="0"/>
              </a:rPr>
              <a:t>TBD Hosts</a:t>
            </a:r>
            <a:endParaRPr lang="en-US" kern="0" dirty="0">
              <a:ln w="18415" cmpd="sng">
                <a:noFill/>
                <a:prstDash val="solid"/>
              </a:ln>
              <a:effectLst>
                <a:outerShdw blurRad="38100" dist="38100" dir="2700000" algn="tl">
                  <a:srgbClr val="000000">
                    <a:alpha val="43137"/>
                  </a:srgbClr>
                </a:outerShdw>
              </a:effectLst>
              <a:cs typeface="Microsoft Sans Serif" pitchFamily="34" charset="0"/>
            </a:endParaRPr>
          </a:p>
        </p:txBody>
      </p:sp>
      <p:cxnSp>
        <p:nvCxnSpPr>
          <p:cNvPr id="45" name="Straight Arrow Connector 44"/>
          <p:cNvCxnSpPr/>
          <p:nvPr/>
        </p:nvCxnSpPr>
        <p:spPr>
          <a:xfrm rot="5400000" flipH="1" flipV="1">
            <a:off x="3528898" y="4289678"/>
            <a:ext cx="2208581" cy="1401623"/>
          </a:xfrm>
          <a:prstGeom prst="straightConnector1">
            <a:avLst/>
          </a:prstGeom>
          <a:ln w="38100">
            <a:solidFill>
              <a:schemeClr val="tx2"/>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86000" y="5638800"/>
            <a:ext cx="3581400" cy="276999"/>
          </a:xfrm>
          <a:prstGeom prst="rect">
            <a:avLst/>
          </a:prstGeom>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a:r>
              <a:rPr lang="en-US" dirty="0" smtClean="0">
                <a:gradFill>
                  <a:gsLst>
                    <a:gs pos="0">
                      <a:schemeClr val="tx1"/>
                    </a:gs>
                    <a:gs pos="86000">
                      <a:schemeClr val="tx1"/>
                    </a:gs>
                  </a:gsLst>
                  <a:lin ang="5400000" scaled="0"/>
                </a:gradFill>
              </a:rPr>
              <a:t>eu.mail.messaging.microsoft.com</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nvGraphicFramePr>
        <p:xfrm>
          <a:off x="304800" y="1143000"/>
          <a:ext cx="8675473" cy="543632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295400" y="533400"/>
            <a:ext cx="7315200" cy="646331"/>
          </a:xfrm>
          <a:prstGeom prst="rect">
            <a:avLst/>
          </a:prstGeom>
          <a:noFill/>
        </p:spPr>
        <p:txBody>
          <a:bodyPr wrap="square" rtlCol="0">
            <a:spAutoFit/>
          </a:bodyPr>
          <a:lstStyle/>
          <a:p>
            <a:endParaRPr lang="en-US" sz="3600" dirty="0"/>
          </a:p>
        </p:txBody>
      </p:sp>
      <p:sp>
        <p:nvSpPr>
          <p:cNvPr id="6" name="Title 5"/>
          <p:cNvSpPr>
            <a:spLocks noGrp="1"/>
          </p:cNvSpPr>
          <p:nvPr>
            <p:ph type="title"/>
          </p:nvPr>
        </p:nvSpPr>
        <p:spPr/>
        <p:txBody>
          <a:bodyPr/>
          <a:lstStyle/>
          <a:p>
            <a:r>
              <a:rPr lang="en-US" dirty="0" smtClean="0"/>
              <a:t>3. Disaster </a:t>
            </a:r>
            <a:r>
              <a:rPr lang="en-US" dirty="0"/>
              <a:t>Capacity</a:t>
            </a:r>
          </a:p>
        </p:txBody>
      </p:sp>
      <p:sp>
        <p:nvSpPr>
          <p:cNvPr id="9" name="Rounded Rectangle 8"/>
          <p:cNvSpPr/>
          <p:nvPr/>
        </p:nvSpPr>
        <p:spPr bwMode="auto">
          <a:xfrm>
            <a:off x="1981200" y="3200400"/>
            <a:ext cx="5334000" cy="1600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600" dirty="0" smtClean="0">
                <a:solidFill>
                  <a:schemeClr val="tx1"/>
                </a:solidFill>
              </a:rPr>
              <a:t>Design goal: 7.5Bil, with one DC out</a:t>
            </a:r>
          </a:p>
        </p:txBody>
      </p:sp>
      <p:sp>
        <p:nvSpPr>
          <p:cNvPr id="10" name="Rounded Rectangle 9"/>
          <p:cNvSpPr/>
          <p:nvPr/>
        </p:nvSpPr>
        <p:spPr bwMode="auto">
          <a:xfrm>
            <a:off x="4572000" y="15240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5 Billion</a:t>
            </a:r>
          </a:p>
        </p:txBody>
      </p:sp>
      <p:sp>
        <p:nvSpPr>
          <p:cNvPr id="7" name="Rounded Rectangle 6"/>
          <p:cNvSpPr/>
          <p:nvPr/>
        </p:nvSpPr>
        <p:spPr bwMode="auto">
          <a:xfrm>
            <a:off x="2758440" y="5029200"/>
            <a:ext cx="1560576" cy="457200"/>
          </a:xfrm>
          <a:prstGeom prst="roundRect">
            <a:avLst/>
          </a:prstGeom>
          <a:gradFill rotWithShape="1">
            <a:gsLst>
              <a:gs pos="0">
                <a:srgbClr val="00994B">
                  <a:shade val="15000"/>
                  <a:satMod val="180000"/>
                </a:srgbClr>
              </a:gs>
              <a:gs pos="50000">
                <a:srgbClr val="00994B">
                  <a:shade val="45000"/>
                  <a:satMod val="170000"/>
                </a:srgbClr>
              </a:gs>
              <a:gs pos="70000">
                <a:srgbClr val="00994B">
                  <a:tint val="99000"/>
                  <a:shade val="65000"/>
                  <a:satMod val="155000"/>
                </a:srgbClr>
              </a:gs>
              <a:gs pos="100000">
                <a:srgbClr val="00994B">
                  <a:tint val="95500"/>
                  <a:shade val="100000"/>
                  <a:satMod val="155000"/>
                </a:srgbClr>
              </a:gs>
            </a:gsLst>
            <a:lin ang="16200000" scaled="0"/>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00994B">
                <a:satMod val="300000"/>
              </a:srgb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914099"/>
            <a:r>
              <a:rPr lang="en-US" sz="2400" dirty="0" smtClean="0"/>
              <a:t>0.5 </a:t>
            </a:r>
            <a:r>
              <a:rPr lang="en-US" sz="2400" dirty="0" smtClean="0">
                <a:solidFill>
                  <a:srgbClr val="FFFFFF"/>
                </a:solidFill>
              </a:rPr>
              <a:t>Billion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ox(in)">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ox(i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4267200" y="3200400"/>
            <a:ext cx="4572000" cy="3352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 name="Title 1"/>
          <p:cNvSpPr>
            <a:spLocks noGrp="1"/>
          </p:cNvSpPr>
          <p:nvPr>
            <p:ph type="title"/>
          </p:nvPr>
        </p:nvSpPr>
        <p:spPr/>
        <p:txBody>
          <a:bodyPr/>
          <a:lstStyle/>
          <a:p>
            <a:r>
              <a:rPr lang="en-US" dirty="0" smtClean="0"/>
              <a:t>4. Lots of Copies</a:t>
            </a:r>
            <a:endParaRPr lang="en-US" dirty="0"/>
          </a:p>
        </p:txBody>
      </p:sp>
      <p:sp>
        <p:nvSpPr>
          <p:cNvPr id="3" name="Text Placeholder 2"/>
          <p:cNvSpPr>
            <a:spLocks noGrp="1"/>
          </p:cNvSpPr>
          <p:nvPr>
            <p:ph type="body" sz="quarter" idx="10"/>
          </p:nvPr>
        </p:nvSpPr>
        <p:spPr>
          <a:xfrm>
            <a:off x="381000" y="1219200"/>
            <a:ext cx="8512277" cy="1969770"/>
          </a:xfrm>
        </p:spPr>
        <p:txBody>
          <a:bodyPr/>
          <a:lstStyle/>
          <a:p>
            <a:r>
              <a:rPr lang="en-US" dirty="0" smtClean="0"/>
              <a:t>Every server caches every customer’s settings</a:t>
            </a:r>
          </a:p>
          <a:p>
            <a:r>
              <a:rPr lang="en-US" dirty="0" smtClean="0"/>
              <a:t>No DC relies on another to process mail</a:t>
            </a:r>
          </a:p>
          <a:p>
            <a:endParaRPr lang="en-US" dirty="0"/>
          </a:p>
        </p:txBody>
      </p:sp>
      <p:sp>
        <p:nvSpPr>
          <p:cNvPr id="4" name="Flowchart: Magnetic Disk 3"/>
          <p:cNvSpPr/>
          <p:nvPr/>
        </p:nvSpPr>
        <p:spPr bwMode="auto">
          <a:xfrm>
            <a:off x="2057400" y="4876800"/>
            <a:ext cx="1219200" cy="1447800"/>
          </a:xfrm>
          <a:prstGeom prst="flowChartMagneticDisk">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Customer </a:t>
            </a:r>
            <a:r>
              <a:rPr lang="en-US" dirty="0" err="1" smtClean="0">
                <a:solidFill>
                  <a:schemeClr val="tx1"/>
                </a:solidFill>
              </a:rPr>
              <a:t>Config</a:t>
            </a:r>
            <a:r>
              <a:rPr lang="en-US" dirty="0" smtClean="0">
                <a:solidFill>
                  <a:schemeClr val="tx1"/>
                </a:solidFill>
              </a:rPr>
              <a:t> </a:t>
            </a:r>
            <a:r>
              <a:rPr lang="en-US" dirty="0" err="1" smtClean="0">
                <a:solidFill>
                  <a:schemeClr val="tx1"/>
                </a:solidFill>
              </a:rPr>
              <a:t>BackupDB</a:t>
            </a:r>
            <a:endParaRPr lang="en-US" dirty="0" smtClean="0">
              <a:solidFill>
                <a:schemeClr val="tx1"/>
              </a:solidFill>
            </a:endParaRPr>
          </a:p>
        </p:txBody>
      </p:sp>
      <p:sp>
        <p:nvSpPr>
          <p:cNvPr id="6" name="Flowchart: Magnetic Disk 5"/>
          <p:cNvSpPr/>
          <p:nvPr/>
        </p:nvSpPr>
        <p:spPr bwMode="auto">
          <a:xfrm>
            <a:off x="2057400" y="3124200"/>
            <a:ext cx="1219200" cy="1447800"/>
          </a:xfrm>
          <a:prstGeom prst="flowChartMagneticDisk">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Customer </a:t>
            </a:r>
            <a:r>
              <a:rPr lang="en-US" dirty="0" err="1" smtClean="0">
                <a:solidFill>
                  <a:schemeClr val="tx1"/>
                </a:solidFill>
              </a:rPr>
              <a:t>Config</a:t>
            </a:r>
            <a:r>
              <a:rPr lang="en-US" dirty="0" smtClean="0">
                <a:solidFill>
                  <a:schemeClr val="tx1"/>
                </a:solidFill>
              </a:rPr>
              <a:t> </a:t>
            </a:r>
            <a:r>
              <a:rPr lang="en-US" dirty="0" err="1" smtClean="0">
                <a:solidFill>
                  <a:schemeClr val="tx1"/>
                </a:solidFill>
              </a:rPr>
              <a:t>PrimaryDB</a:t>
            </a:r>
            <a:endParaRPr lang="en-US" dirty="0" smtClean="0">
              <a:solidFill>
                <a:schemeClr val="tx1"/>
              </a:solidFill>
            </a:endParaRPr>
          </a:p>
        </p:txBody>
      </p:sp>
      <p:sp>
        <p:nvSpPr>
          <p:cNvPr id="8" name="Rectangle 7"/>
          <p:cNvSpPr/>
          <p:nvPr/>
        </p:nvSpPr>
        <p:spPr bwMode="auto">
          <a:xfrm>
            <a:off x="4038600" y="2971800"/>
            <a:ext cx="4495800" cy="3276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7" name="Rectangle 6"/>
          <p:cNvSpPr/>
          <p:nvPr/>
        </p:nvSpPr>
        <p:spPr bwMode="auto">
          <a:xfrm>
            <a:off x="3810000" y="2743200"/>
            <a:ext cx="4419600" cy="3276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400" dirty="0" smtClean="0">
                <a:solidFill>
                  <a:schemeClr val="tx1"/>
                </a:solidFill>
              </a:rPr>
              <a:t>Each Datacenter</a:t>
            </a:r>
          </a:p>
        </p:txBody>
      </p:sp>
      <p:grpSp>
        <p:nvGrpSpPr>
          <p:cNvPr id="5" name="Group 18"/>
          <p:cNvGrpSpPr/>
          <p:nvPr/>
        </p:nvGrpSpPr>
        <p:grpSpPr>
          <a:xfrm>
            <a:off x="5029200" y="4191000"/>
            <a:ext cx="2590800" cy="1828800"/>
            <a:chOff x="4648200" y="3810000"/>
            <a:chExt cx="2590800" cy="1828800"/>
          </a:xfrm>
        </p:grpSpPr>
        <p:sp>
          <p:nvSpPr>
            <p:cNvPr id="20" name="Rounded Rectangle 19"/>
            <p:cNvSpPr/>
            <p:nvPr/>
          </p:nvSpPr>
          <p:spPr bwMode="auto">
            <a:xfrm>
              <a:off x="4648200" y="3810000"/>
              <a:ext cx="2514600" cy="1600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Each Filtering Server</a:t>
              </a:r>
            </a:p>
          </p:txBody>
        </p:sp>
        <p:sp>
          <p:nvSpPr>
            <p:cNvPr id="21" name="Flowchart: Magnetic Disk 20"/>
            <p:cNvSpPr/>
            <p:nvPr/>
          </p:nvSpPr>
          <p:spPr bwMode="auto">
            <a:xfrm>
              <a:off x="6324600" y="4800600"/>
              <a:ext cx="914400" cy="838200"/>
            </a:xfrm>
            <a:prstGeom prst="flowChartMagneticDisk">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err="1" smtClean="0">
                  <a:solidFill>
                    <a:schemeClr val="tx1"/>
                  </a:solidFill>
                </a:rPr>
                <a:t>Config</a:t>
              </a:r>
              <a:endParaRPr lang="en-US" dirty="0" smtClean="0">
                <a:solidFill>
                  <a:schemeClr val="tx1"/>
                </a:solidFill>
              </a:endParaRPr>
            </a:p>
          </p:txBody>
        </p:sp>
      </p:grpSp>
      <p:grpSp>
        <p:nvGrpSpPr>
          <p:cNvPr id="12" name="Group 12"/>
          <p:cNvGrpSpPr/>
          <p:nvPr/>
        </p:nvGrpSpPr>
        <p:grpSpPr>
          <a:xfrm>
            <a:off x="4800600" y="3962400"/>
            <a:ext cx="2590800" cy="1828800"/>
            <a:chOff x="4648200" y="3810000"/>
            <a:chExt cx="2590800" cy="1828800"/>
          </a:xfrm>
        </p:grpSpPr>
        <p:sp>
          <p:nvSpPr>
            <p:cNvPr id="14" name="Rounded Rectangle 13"/>
            <p:cNvSpPr/>
            <p:nvPr/>
          </p:nvSpPr>
          <p:spPr bwMode="auto">
            <a:xfrm>
              <a:off x="4648200" y="3810000"/>
              <a:ext cx="2514600" cy="1600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Each Filtering Server</a:t>
              </a:r>
            </a:p>
          </p:txBody>
        </p:sp>
        <p:sp>
          <p:nvSpPr>
            <p:cNvPr id="15" name="Flowchart: Magnetic Disk 14"/>
            <p:cNvSpPr/>
            <p:nvPr/>
          </p:nvSpPr>
          <p:spPr bwMode="auto">
            <a:xfrm>
              <a:off x="6324600" y="4800600"/>
              <a:ext cx="914400" cy="838200"/>
            </a:xfrm>
            <a:prstGeom prst="flowChartMagneticDisk">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err="1" smtClean="0">
                  <a:solidFill>
                    <a:schemeClr val="tx1"/>
                  </a:solidFill>
                </a:rPr>
                <a:t>Config</a:t>
              </a:r>
              <a:endParaRPr lang="en-US" dirty="0" smtClean="0">
                <a:solidFill>
                  <a:schemeClr val="tx1"/>
                </a:solidFill>
              </a:endParaRPr>
            </a:p>
          </p:txBody>
        </p:sp>
      </p:grpSp>
      <p:grpSp>
        <p:nvGrpSpPr>
          <p:cNvPr id="13" name="Group 11"/>
          <p:cNvGrpSpPr/>
          <p:nvPr/>
        </p:nvGrpSpPr>
        <p:grpSpPr>
          <a:xfrm>
            <a:off x="4572000" y="3733800"/>
            <a:ext cx="2590800" cy="1828800"/>
            <a:chOff x="4648200" y="3810000"/>
            <a:chExt cx="2590800" cy="1828800"/>
          </a:xfrm>
        </p:grpSpPr>
        <p:sp>
          <p:nvSpPr>
            <p:cNvPr id="10" name="Rounded Rectangle 9"/>
            <p:cNvSpPr/>
            <p:nvPr/>
          </p:nvSpPr>
          <p:spPr bwMode="auto">
            <a:xfrm>
              <a:off x="4648200" y="3810000"/>
              <a:ext cx="2514600" cy="1600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Each Filtering Server</a:t>
              </a:r>
            </a:p>
          </p:txBody>
        </p:sp>
        <p:sp>
          <p:nvSpPr>
            <p:cNvPr id="11" name="Flowchart: Magnetic Disk 10"/>
            <p:cNvSpPr/>
            <p:nvPr/>
          </p:nvSpPr>
          <p:spPr bwMode="auto">
            <a:xfrm>
              <a:off x="6324600" y="4800600"/>
              <a:ext cx="914400" cy="838200"/>
            </a:xfrm>
            <a:prstGeom prst="flowChartMagneticDisk">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err="1" smtClean="0">
                  <a:solidFill>
                    <a:schemeClr val="tx1"/>
                  </a:solidFill>
                </a:rPr>
                <a:t>Config</a:t>
              </a:r>
              <a:endParaRPr lang="en-US" dirty="0" smtClean="0">
                <a:solidFill>
                  <a:schemeClr val="tx1"/>
                </a:solidFill>
              </a:endParaRPr>
            </a:p>
          </p:txBody>
        </p:sp>
      </p:grpSp>
      <p:graphicFrame>
        <p:nvGraphicFramePr>
          <p:cNvPr id="88066" name="Object 14"/>
          <p:cNvGraphicFramePr>
            <a:graphicFrameLocks noChangeAspect="1"/>
          </p:cNvGraphicFramePr>
          <p:nvPr/>
        </p:nvGraphicFramePr>
        <p:xfrm>
          <a:off x="304800" y="3657600"/>
          <a:ext cx="1154112" cy="2058987"/>
        </p:xfrm>
        <a:graphic>
          <a:graphicData uri="http://schemas.openxmlformats.org/presentationml/2006/ole">
            <p:oleObj spid="_x0000_s3080" name="Visio" r:id="rId4" imgW="694027" imgH="1240277" progId="">
              <p:embed/>
            </p:oleObj>
          </a:graphicData>
        </a:graphic>
      </p:graphicFrame>
      <p:sp>
        <p:nvSpPr>
          <p:cNvPr id="23" name="TextBox 22"/>
          <p:cNvSpPr txBox="1"/>
          <p:nvPr/>
        </p:nvSpPr>
        <p:spPr>
          <a:xfrm>
            <a:off x="304800" y="5257800"/>
            <a:ext cx="1219200" cy="734199"/>
          </a:xfrm>
          <a:prstGeom prst="rect">
            <a:avLst/>
          </a:prstGeom>
          <a:noFill/>
        </p:spPr>
        <p:txBody>
          <a:bodyPr wrap="square" lIns="0" tIns="0" rIns="0" bIns="0" rtlCol="0">
            <a:spAutoFit/>
          </a:bodyPr>
          <a:lstStyle/>
          <a:p>
            <a:r>
              <a:rPr lang="en-US" sz="2400" dirty="0" smtClean="0">
                <a:gradFill>
                  <a:gsLst>
                    <a:gs pos="0">
                      <a:schemeClr val="tx1"/>
                    </a:gs>
                    <a:gs pos="86000">
                      <a:schemeClr val="tx1"/>
                    </a:gs>
                  </a:gsLst>
                  <a:lin ang="5400000" scaled="0"/>
                </a:gradFill>
              </a:rPr>
              <a:t>Admin Center</a:t>
            </a:r>
          </a:p>
        </p:txBody>
      </p:sp>
      <p:sp>
        <p:nvSpPr>
          <p:cNvPr id="24" name="Right Arrow 23"/>
          <p:cNvSpPr/>
          <p:nvPr/>
        </p:nvSpPr>
        <p:spPr bwMode="auto">
          <a:xfrm>
            <a:off x="1295400" y="3810000"/>
            <a:ext cx="685800" cy="4572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5" name="Right Arrow 24"/>
          <p:cNvSpPr/>
          <p:nvPr/>
        </p:nvSpPr>
        <p:spPr bwMode="auto">
          <a:xfrm>
            <a:off x="1371600" y="5181600"/>
            <a:ext cx="685800" cy="4572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6" name="Right Arrow 25"/>
          <p:cNvSpPr/>
          <p:nvPr/>
        </p:nvSpPr>
        <p:spPr bwMode="auto">
          <a:xfrm>
            <a:off x="3352800" y="3810000"/>
            <a:ext cx="1295400" cy="4572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8" name="Right Arrow 27"/>
          <p:cNvSpPr/>
          <p:nvPr/>
        </p:nvSpPr>
        <p:spPr bwMode="auto">
          <a:xfrm>
            <a:off x="3429000" y="4267200"/>
            <a:ext cx="1447800" cy="4572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9" name="Right Arrow 28"/>
          <p:cNvSpPr/>
          <p:nvPr/>
        </p:nvSpPr>
        <p:spPr bwMode="auto">
          <a:xfrm>
            <a:off x="3429000" y="4724400"/>
            <a:ext cx="1600200" cy="4572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5. Proactive health checking</a:t>
            </a:r>
            <a:endParaRPr lang="en-US" dirty="0"/>
          </a:p>
        </p:txBody>
      </p:sp>
      <p:sp>
        <p:nvSpPr>
          <p:cNvPr id="3" name="Text Placeholder 2"/>
          <p:cNvSpPr>
            <a:spLocks noGrp="1"/>
          </p:cNvSpPr>
          <p:nvPr>
            <p:ph type="body" sz="quarter" idx="10"/>
          </p:nvPr>
        </p:nvSpPr>
        <p:spPr>
          <a:xfrm>
            <a:off x="381000" y="1219200"/>
            <a:ext cx="8382000" cy="3028521"/>
          </a:xfrm>
        </p:spPr>
        <p:txBody>
          <a:bodyPr/>
          <a:lstStyle/>
          <a:p>
            <a:r>
              <a:rPr lang="en-US" dirty="0" smtClean="0"/>
              <a:t>Pushback</a:t>
            </a:r>
          </a:p>
          <a:p>
            <a:pPr lvl="1"/>
            <a:r>
              <a:rPr lang="en-US" dirty="0" smtClean="0"/>
              <a:t>Servers automatically leave rotation if they are having trouble meeting SLA</a:t>
            </a:r>
          </a:p>
          <a:p>
            <a:pPr lvl="1"/>
            <a:r>
              <a:rPr lang="en-US" dirty="0" smtClean="0"/>
              <a:t>Invisible to customer – different from Exchange “backpressure”</a:t>
            </a:r>
          </a:p>
          <a:p>
            <a:pPr lvl="1"/>
            <a:r>
              <a:rPr lang="en-US" dirty="0" smtClean="0"/>
              <a:t>Central “Brain” prevents the entire service from going out of rotation at once</a:t>
            </a:r>
            <a:endParaRPr lang="en-US" dirty="0"/>
          </a:p>
        </p:txBody>
      </p:sp>
      <p:pic>
        <p:nvPicPr>
          <p:cNvPr id="4" name="Picture 3" descr="Server Exchange"/>
          <p:cNvPicPr>
            <a:picLocks noChangeAspect="1" noChangeArrowheads="1"/>
          </p:cNvPicPr>
          <p:nvPr/>
        </p:nvPicPr>
        <p:blipFill>
          <a:blip r:embed="rId4"/>
          <a:srcRect/>
          <a:stretch>
            <a:fillRect/>
          </a:stretch>
        </p:blipFill>
        <p:spPr bwMode="auto">
          <a:xfrm>
            <a:off x="4876800" y="4146422"/>
            <a:ext cx="457200" cy="730377"/>
          </a:xfrm>
          <a:prstGeom prst="rect">
            <a:avLst/>
          </a:prstGeom>
          <a:noFill/>
          <a:ln w="9525">
            <a:noFill/>
            <a:miter lim="800000"/>
            <a:headEnd/>
            <a:tailEnd/>
          </a:ln>
        </p:spPr>
      </p:pic>
      <p:pic>
        <p:nvPicPr>
          <p:cNvPr id="5" name="Picture 4" descr="Server Exchange"/>
          <p:cNvPicPr>
            <a:picLocks noChangeAspect="1" noChangeArrowheads="1"/>
          </p:cNvPicPr>
          <p:nvPr/>
        </p:nvPicPr>
        <p:blipFill>
          <a:blip r:embed="rId4"/>
          <a:srcRect/>
          <a:stretch>
            <a:fillRect/>
          </a:stretch>
        </p:blipFill>
        <p:spPr bwMode="auto">
          <a:xfrm>
            <a:off x="4876800" y="4984622"/>
            <a:ext cx="457200" cy="730378"/>
          </a:xfrm>
          <a:prstGeom prst="rect">
            <a:avLst/>
          </a:prstGeom>
          <a:noFill/>
          <a:ln w="9525">
            <a:noFill/>
            <a:miter lim="800000"/>
            <a:headEnd/>
            <a:tailEnd/>
          </a:ln>
        </p:spPr>
      </p:pic>
      <p:pic>
        <p:nvPicPr>
          <p:cNvPr id="6" name="Picture 5" descr="Server Exchange"/>
          <p:cNvPicPr>
            <a:picLocks noChangeAspect="1" noChangeArrowheads="1"/>
          </p:cNvPicPr>
          <p:nvPr/>
        </p:nvPicPr>
        <p:blipFill>
          <a:blip r:embed="rId4"/>
          <a:srcRect/>
          <a:stretch>
            <a:fillRect/>
          </a:stretch>
        </p:blipFill>
        <p:spPr bwMode="auto">
          <a:xfrm>
            <a:off x="4876799" y="5822822"/>
            <a:ext cx="457200" cy="730378"/>
          </a:xfrm>
          <a:prstGeom prst="rect">
            <a:avLst/>
          </a:prstGeom>
          <a:noFill/>
          <a:ln w="9525">
            <a:noFill/>
            <a:miter lim="800000"/>
            <a:headEnd/>
            <a:tailEnd/>
          </a:ln>
        </p:spPr>
      </p:pic>
      <p:grpSp>
        <p:nvGrpSpPr>
          <p:cNvPr id="7" name="Group 43"/>
          <p:cNvGrpSpPr/>
          <p:nvPr/>
        </p:nvGrpSpPr>
        <p:grpSpPr>
          <a:xfrm>
            <a:off x="457200" y="4648200"/>
            <a:ext cx="1524000" cy="1447800"/>
            <a:chOff x="2667071" y="1168895"/>
            <a:chExt cx="2060045" cy="1854201"/>
          </a:xfrm>
        </p:grpSpPr>
        <p:grpSp>
          <p:nvGrpSpPr>
            <p:cNvPr id="8" name="Group 4"/>
            <p:cNvGrpSpPr>
              <a:grpSpLocks/>
            </p:cNvGrpSpPr>
            <p:nvPr/>
          </p:nvGrpSpPr>
          <p:grpSpPr bwMode="auto">
            <a:xfrm>
              <a:off x="2667070" y="1168895"/>
              <a:ext cx="2060044" cy="1854201"/>
              <a:chOff x="2073" y="1858"/>
              <a:chExt cx="1582" cy="1537"/>
            </a:xfrm>
          </p:grpSpPr>
          <p:pic>
            <p:nvPicPr>
              <p:cNvPr id="10" name="Picture 8" descr="internet cloud 75 opac"/>
              <p:cNvPicPr>
                <a:picLocks noChangeAspect="1" noChangeArrowheads="1"/>
              </p:cNvPicPr>
              <p:nvPr/>
            </p:nvPicPr>
            <p:blipFill>
              <a:blip r:embed="rId5"/>
              <a:srcRect/>
              <a:stretch>
                <a:fillRect/>
              </a:stretch>
            </p:blipFill>
            <p:spPr bwMode="auto">
              <a:xfrm>
                <a:off x="2273" y="2594"/>
                <a:ext cx="1382" cy="801"/>
              </a:xfrm>
              <a:prstGeom prst="rect">
                <a:avLst/>
              </a:prstGeom>
              <a:noFill/>
              <a:ln w="9525">
                <a:noFill/>
                <a:miter lim="800000"/>
                <a:headEnd/>
                <a:tailEnd/>
              </a:ln>
              <a:effectLst/>
            </p:spPr>
          </p:pic>
          <p:pic>
            <p:nvPicPr>
              <p:cNvPr id="11" name="Picture 5" descr="internet cloud 75 opac"/>
              <p:cNvPicPr>
                <a:picLocks noChangeAspect="1" noChangeArrowheads="1"/>
              </p:cNvPicPr>
              <p:nvPr/>
            </p:nvPicPr>
            <p:blipFill>
              <a:blip r:embed="rId5"/>
              <a:srcRect/>
              <a:stretch>
                <a:fillRect/>
              </a:stretch>
            </p:blipFill>
            <p:spPr bwMode="auto">
              <a:xfrm>
                <a:off x="2073" y="1858"/>
                <a:ext cx="1350" cy="782"/>
              </a:xfrm>
              <a:prstGeom prst="rect">
                <a:avLst/>
              </a:prstGeom>
              <a:noFill/>
              <a:ln w="9525">
                <a:noFill/>
                <a:miter lim="800000"/>
                <a:headEnd/>
                <a:tailEnd/>
              </a:ln>
              <a:effectLst/>
            </p:spPr>
          </p:pic>
          <p:pic>
            <p:nvPicPr>
              <p:cNvPr id="12" name="Picture 6" descr="internet cloud 75 opac"/>
              <p:cNvPicPr>
                <a:picLocks noChangeAspect="1" noChangeArrowheads="1"/>
              </p:cNvPicPr>
              <p:nvPr/>
            </p:nvPicPr>
            <p:blipFill>
              <a:blip r:embed="rId5"/>
              <a:srcRect/>
              <a:stretch>
                <a:fillRect/>
              </a:stretch>
            </p:blipFill>
            <p:spPr bwMode="auto">
              <a:xfrm>
                <a:off x="2321" y="2090"/>
                <a:ext cx="1270" cy="736"/>
              </a:xfrm>
              <a:prstGeom prst="rect">
                <a:avLst/>
              </a:prstGeom>
              <a:noFill/>
              <a:ln w="9525">
                <a:noFill/>
                <a:miter lim="800000"/>
                <a:headEnd/>
                <a:tailEnd/>
              </a:ln>
              <a:effectLst/>
            </p:spPr>
          </p:pic>
          <p:pic>
            <p:nvPicPr>
              <p:cNvPr id="13" name="Picture 7" descr="internet cloud 75 opac"/>
              <p:cNvPicPr>
                <a:picLocks noChangeAspect="1" noChangeArrowheads="1"/>
              </p:cNvPicPr>
              <p:nvPr/>
            </p:nvPicPr>
            <p:blipFill>
              <a:blip r:embed="rId5"/>
              <a:srcRect/>
              <a:stretch>
                <a:fillRect/>
              </a:stretch>
            </p:blipFill>
            <p:spPr bwMode="auto">
              <a:xfrm>
                <a:off x="2097" y="2354"/>
                <a:ext cx="1062" cy="615"/>
              </a:xfrm>
              <a:prstGeom prst="rect">
                <a:avLst/>
              </a:prstGeom>
              <a:noFill/>
              <a:ln w="9525">
                <a:noFill/>
                <a:miter lim="800000"/>
                <a:headEnd/>
                <a:tailEnd/>
              </a:ln>
              <a:effectLst/>
            </p:spPr>
          </p:pic>
        </p:grpSp>
        <p:sp>
          <p:nvSpPr>
            <p:cNvPr id="9" name="Rectangle 485392"/>
            <p:cNvSpPr>
              <a:spLocks noChangeArrowheads="1"/>
            </p:cNvSpPr>
            <p:nvPr/>
          </p:nvSpPr>
          <p:spPr bwMode="auto">
            <a:xfrm>
              <a:off x="3338256" y="1308505"/>
              <a:ext cx="463216" cy="915987"/>
            </a:xfrm>
            <a:prstGeom prst="rect">
              <a:avLst/>
            </a:prstGeom>
            <a:noFill/>
            <a:ln w="9525" algn="ctr">
              <a:noFill/>
              <a:miter lim="800000"/>
              <a:headEnd/>
              <a:tailEnd/>
            </a:ln>
          </p:spPr>
          <p:txBody>
            <a:bodyPr/>
            <a:lstStyle/>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I</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N</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T</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E</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R</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N</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E</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T</a:t>
              </a:r>
            </a:p>
          </p:txBody>
        </p:sp>
      </p:grpSp>
      <p:graphicFrame>
        <p:nvGraphicFramePr>
          <p:cNvPr id="14" name="Object 14"/>
          <p:cNvGraphicFramePr>
            <a:graphicFrameLocks noChangeAspect="1"/>
          </p:cNvGraphicFramePr>
          <p:nvPr/>
        </p:nvGraphicFramePr>
        <p:xfrm>
          <a:off x="2819400" y="4876800"/>
          <a:ext cx="609600" cy="1087245"/>
        </p:xfrm>
        <a:graphic>
          <a:graphicData uri="http://schemas.openxmlformats.org/presentationml/2006/ole">
            <p:oleObj spid="_x0000_s4104" name="Visio" r:id="rId6" imgW="694027" imgH="1240139" progId="">
              <p:embed/>
            </p:oleObj>
          </a:graphicData>
        </a:graphic>
      </p:graphicFrame>
      <p:pic>
        <p:nvPicPr>
          <p:cNvPr id="18" name="Picture 17" descr="Server Exchange"/>
          <p:cNvPicPr>
            <a:picLocks noChangeAspect="1" noChangeArrowheads="1"/>
          </p:cNvPicPr>
          <p:nvPr/>
        </p:nvPicPr>
        <p:blipFill>
          <a:blip r:embed="rId4"/>
          <a:srcRect/>
          <a:stretch>
            <a:fillRect/>
          </a:stretch>
        </p:blipFill>
        <p:spPr bwMode="auto">
          <a:xfrm>
            <a:off x="7162800" y="4580173"/>
            <a:ext cx="838200" cy="1339026"/>
          </a:xfrm>
          <a:prstGeom prst="rect">
            <a:avLst/>
          </a:prstGeom>
          <a:noFill/>
          <a:ln w="9525">
            <a:noFill/>
            <a:miter lim="800000"/>
            <a:headEnd/>
            <a:tailEnd/>
          </a:ln>
        </p:spPr>
      </p:pic>
      <p:grpSp>
        <p:nvGrpSpPr>
          <p:cNvPr id="15" name="Group 77"/>
          <p:cNvGrpSpPr>
            <a:grpSpLocks noChangeAspect="1"/>
          </p:cNvGrpSpPr>
          <p:nvPr/>
        </p:nvGrpSpPr>
        <p:grpSpPr>
          <a:xfrm>
            <a:off x="7391400" y="5189773"/>
            <a:ext cx="1371600" cy="830027"/>
            <a:chOff x="6895326" y="5197032"/>
            <a:chExt cx="1788217" cy="1162171"/>
          </a:xfrm>
        </p:grpSpPr>
        <p:pic>
          <p:nvPicPr>
            <p:cNvPr id="16" name="Picture 3" descr="C:\Documents and Settings\Pennie\My Documents\ACERDATA (D)\Pennie's documents\MS Image\Shapes and Graphics\_WINDOWS SERVER ICONS\Hardware\Laptop notebook pc mobility.png"/>
            <p:cNvPicPr>
              <a:picLocks noChangeAspect="1" noChangeArrowheads="1"/>
            </p:cNvPicPr>
            <p:nvPr/>
          </p:nvPicPr>
          <p:blipFill>
            <a:blip r:embed="rId7"/>
            <a:srcRect/>
            <a:stretch>
              <a:fillRect/>
            </a:stretch>
          </p:blipFill>
          <p:spPr bwMode="auto">
            <a:xfrm>
              <a:off x="7602202" y="5382228"/>
              <a:ext cx="1081341" cy="936283"/>
            </a:xfrm>
            <a:prstGeom prst="rect">
              <a:avLst/>
            </a:prstGeom>
            <a:noFill/>
          </p:spPr>
        </p:pic>
        <p:pic>
          <p:nvPicPr>
            <p:cNvPr id="17" name="Picture 2" descr="C:\Documents and Settings\Pennie\My Documents\ACERDATA (D)\Pennie's documents\MS Image\Shapes and Graphics\Windows_Vista_Icons_ for_Marketing_use\GenericUser.png"/>
            <p:cNvPicPr>
              <a:picLocks noChangeAspect="1" noChangeArrowheads="1"/>
            </p:cNvPicPr>
            <p:nvPr/>
          </p:nvPicPr>
          <p:blipFill>
            <a:blip r:embed="rId8"/>
            <a:srcRect/>
            <a:stretch>
              <a:fillRect/>
            </a:stretch>
          </p:blipFill>
          <p:spPr bwMode="auto">
            <a:xfrm flipH="1">
              <a:off x="6895326" y="5197032"/>
              <a:ext cx="954962" cy="1162171"/>
            </a:xfrm>
            <a:prstGeom prst="rect">
              <a:avLst/>
            </a:prstGeom>
            <a:noFill/>
          </p:spPr>
        </p:pic>
      </p:grpSp>
      <p:cxnSp>
        <p:nvCxnSpPr>
          <p:cNvPr id="20" name="Elbow Connector 19"/>
          <p:cNvCxnSpPr>
            <a:stCxn id="12" idx="3"/>
            <a:endCxn id="4" idx="1"/>
          </p:cNvCxnSpPr>
          <p:nvPr/>
        </p:nvCxnSpPr>
        <p:spPr>
          <a:xfrm flipV="1">
            <a:off x="1919545" y="4511611"/>
            <a:ext cx="2957255" cy="701768"/>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4" name="Elbow Connector 23"/>
          <p:cNvCxnSpPr>
            <a:stCxn id="12" idx="3"/>
            <a:endCxn id="6" idx="1"/>
          </p:cNvCxnSpPr>
          <p:nvPr/>
        </p:nvCxnSpPr>
        <p:spPr>
          <a:xfrm>
            <a:off x="1919545" y="5213379"/>
            <a:ext cx="2957254" cy="974632"/>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6" name="Elbow Connector 25"/>
          <p:cNvCxnSpPr>
            <a:stCxn id="4" idx="3"/>
            <a:endCxn id="18" idx="1"/>
          </p:cNvCxnSpPr>
          <p:nvPr/>
        </p:nvCxnSpPr>
        <p:spPr>
          <a:xfrm>
            <a:off x="5334000" y="4511611"/>
            <a:ext cx="1828800" cy="738075"/>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0" name="Elbow Connector 29"/>
          <p:cNvCxnSpPr>
            <a:stCxn id="6" idx="3"/>
            <a:endCxn id="18" idx="1"/>
          </p:cNvCxnSpPr>
          <p:nvPr/>
        </p:nvCxnSpPr>
        <p:spPr>
          <a:xfrm flipV="1">
            <a:off x="5333999" y="5249686"/>
            <a:ext cx="1828801" cy="938325"/>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
        <p:nvSpPr>
          <p:cNvPr id="32" name="Multiply 31"/>
          <p:cNvSpPr/>
          <p:nvPr/>
        </p:nvSpPr>
        <p:spPr bwMode="auto">
          <a:xfrm>
            <a:off x="4419600" y="5105400"/>
            <a:ext cx="762000" cy="609600"/>
          </a:xfrm>
          <a:prstGeom prst="mathMultiply">
            <a:avLst/>
          </a:prstGeom>
          <a:solidFill>
            <a:srgbClr val="C00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pic>
        <p:nvPicPr>
          <p:cNvPr id="33" name="Picture 42" descr="good email"/>
          <p:cNvPicPr>
            <a:picLocks noChangeAspect="1" noChangeArrowheads="1"/>
          </p:cNvPicPr>
          <p:nvPr/>
        </p:nvPicPr>
        <p:blipFill>
          <a:blip r:embed="rId9"/>
          <a:srcRect/>
          <a:stretch>
            <a:fillRect/>
          </a:stretch>
        </p:blipFill>
        <p:spPr bwMode="auto">
          <a:xfrm>
            <a:off x="4953000" y="5181600"/>
            <a:ext cx="417513" cy="377825"/>
          </a:xfrm>
          <a:prstGeom prst="rect">
            <a:avLst/>
          </a:prstGeom>
          <a:noFill/>
          <a:ln w="9525">
            <a:noFill/>
            <a:miter lim="800000"/>
            <a:headEnd/>
            <a:tailEnd/>
          </a:ln>
        </p:spPr>
      </p:pic>
      <p:pic>
        <p:nvPicPr>
          <p:cNvPr id="34" name="Picture 41" descr="malicious email"/>
          <p:cNvPicPr>
            <a:picLocks noChangeAspect="1" noChangeArrowheads="1"/>
          </p:cNvPicPr>
          <p:nvPr/>
        </p:nvPicPr>
        <p:blipFill>
          <a:blip r:embed="rId10"/>
          <a:srcRect/>
          <a:stretch>
            <a:fillRect/>
          </a:stretch>
        </p:blipFill>
        <p:spPr bwMode="auto">
          <a:xfrm>
            <a:off x="5029200" y="5334000"/>
            <a:ext cx="420687" cy="381000"/>
          </a:xfrm>
          <a:prstGeom prst="rect">
            <a:avLst/>
          </a:prstGeom>
          <a:noFill/>
          <a:ln w="9525">
            <a:noFill/>
            <a:miter lim="800000"/>
            <a:headEnd/>
            <a:tailEnd/>
          </a:ln>
        </p:spPr>
      </p:pic>
      <p:cxnSp>
        <p:nvCxnSpPr>
          <p:cNvPr id="36" name="Elbow Connector 35"/>
          <p:cNvCxnSpPr>
            <a:stCxn id="12" idx="3"/>
          </p:cNvCxnSpPr>
          <p:nvPr/>
        </p:nvCxnSpPr>
        <p:spPr>
          <a:xfrm>
            <a:off x="1919545" y="5213379"/>
            <a:ext cx="2957255" cy="196821"/>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9" name="Elbow Connector 38"/>
          <p:cNvCxnSpPr>
            <a:endCxn id="18" idx="1"/>
          </p:cNvCxnSpPr>
          <p:nvPr/>
        </p:nvCxnSpPr>
        <p:spPr>
          <a:xfrm flipV="1">
            <a:off x="5334000" y="5249686"/>
            <a:ext cx="1828800" cy="84314"/>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box(in)">
                                      <p:cBhvr>
                                        <p:cTn id="13" dur="500"/>
                                        <p:tgtEl>
                                          <p:spTgt spid="34"/>
                                        </p:tgtEl>
                                      </p:cBhvr>
                                    </p:animEffect>
                                  </p:childTnLst>
                                </p:cTn>
                              </p:par>
                              <p:par>
                                <p:cTn id="14" presetID="4" presetClass="entr" presetSubtype="16"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box(in)">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box(in)">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xit" presetSubtype="16" fill="hold" nodeType="clickEffect">
                                  <p:stCondLst>
                                    <p:cond delay="0"/>
                                  </p:stCondLst>
                                  <p:childTnLst>
                                    <p:animEffect transition="out" filter="box(in)">
                                      <p:cBhvr>
                                        <p:cTn id="25" dur="500"/>
                                        <p:tgtEl>
                                          <p:spTgt spid="36"/>
                                        </p:tgtEl>
                                      </p:cBhvr>
                                    </p:animEffect>
                                    <p:set>
                                      <p:cBhvr>
                                        <p:cTn id="26" dur="1" fill="hold">
                                          <p:stCondLst>
                                            <p:cond delay="499"/>
                                          </p:stCondLst>
                                        </p:cTn>
                                        <p:tgtEl>
                                          <p:spTgt spid="3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4" presetClass="exit" presetSubtype="16" fill="hold" nodeType="clickEffect">
                                  <p:stCondLst>
                                    <p:cond delay="0"/>
                                  </p:stCondLst>
                                  <p:childTnLst>
                                    <p:animEffect transition="out" filter="box(in)">
                                      <p:cBhvr>
                                        <p:cTn id="30" dur="500"/>
                                        <p:tgtEl>
                                          <p:spTgt spid="34"/>
                                        </p:tgtEl>
                                      </p:cBhvr>
                                    </p:animEffect>
                                    <p:set>
                                      <p:cBhvr>
                                        <p:cTn id="31" dur="1" fill="hold">
                                          <p:stCondLst>
                                            <p:cond delay="499"/>
                                          </p:stCondLst>
                                        </p:cTn>
                                        <p:tgtEl>
                                          <p:spTgt spid="34"/>
                                        </p:tgtEl>
                                        <p:attrNameLst>
                                          <p:attrName>style.visibility</p:attrName>
                                        </p:attrNameLst>
                                      </p:cBhvr>
                                      <p:to>
                                        <p:strVal val="hidden"/>
                                      </p:to>
                                    </p:set>
                                  </p:childTnLst>
                                </p:cTn>
                              </p:par>
                              <p:par>
                                <p:cTn id="32" presetID="4" presetClass="exit" presetSubtype="16" fill="hold" nodeType="withEffect">
                                  <p:stCondLst>
                                    <p:cond delay="0"/>
                                  </p:stCondLst>
                                  <p:childTnLst>
                                    <p:animEffect transition="out" filter="box(in)">
                                      <p:cBhvr>
                                        <p:cTn id="33" dur="500"/>
                                        <p:tgtEl>
                                          <p:spTgt spid="33"/>
                                        </p:tgtEl>
                                      </p:cBhvr>
                                    </p:animEffect>
                                    <p:set>
                                      <p:cBhvr>
                                        <p:cTn id="34" dur="1" fill="hold">
                                          <p:stCondLst>
                                            <p:cond delay="499"/>
                                          </p:stCondLst>
                                        </p:cTn>
                                        <p:tgtEl>
                                          <p:spTgt spid="3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 presetClass="exit" presetSubtype="16" fill="hold" grpId="1" nodeType="clickEffect">
                                  <p:stCondLst>
                                    <p:cond delay="0"/>
                                  </p:stCondLst>
                                  <p:childTnLst>
                                    <p:animEffect transition="out" filter="box(in)">
                                      <p:cBhvr>
                                        <p:cTn id="38" dur="500"/>
                                        <p:tgtEl>
                                          <p:spTgt spid="32"/>
                                        </p:tgtEl>
                                      </p:cBhvr>
                                    </p:animEffect>
                                    <p:set>
                                      <p:cBhvr>
                                        <p:cTn id="39" dur="1" fill="hold">
                                          <p:stCondLst>
                                            <p:cond delay="499"/>
                                          </p:stCondLst>
                                        </p:cTn>
                                        <p:tgtEl>
                                          <p:spTgt spid="3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nodeType="click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box(in)">
                                      <p:cBhvr>
                                        <p:cTn id="4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Server Exchange"/>
          <p:cNvPicPr>
            <a:picLocks noChangeAspect="1" noChangeArrowheads="1"/>
          </p:cNvPicPr>
          <p:nvPr/>
        </p:nvPicPr>
        <p:blipFill>
          <a:blip r:embed="rId3"/>
          <a:srcRect/>
          <a:stretch>
            <a:fillRect/>
          </a:stretch>
        </p:blipFill>
        <p:spPr bwMode="auto">
          <a:xfrm>
            <a:off x="4043082" y="3456140"/>
            <a:ext cx="732175" cy="1169649"/>
          </a:xfrm>
          <a:prstGeom prst="rect">
            <a:avLst/>
          </a:prstGeom>
          <a:noFill/>
          <a:ln w="9525">
            <a:noFill/>
            <a:miter lim="800000"/>
            <a:headEnd/>
            <a:tailEnd/>
          </a:ln>
        </p:spPr>
      </p:pic>
      <p:pic>
        <p:nvPicPr>
          <p:cNvPr id="42" name="Picture 41" descr="Server Exchange"/>
          <p:cNvPicPr>
            <a:picLocks noChangeAspect="1" noChangeArrowheads="1"/>
          </p:cNvPicPr>
          <p:nvPr/>
        </p:nvPicPr>
        <p:blipFill>
          <a:blip r:embed="rId3"/>
          <a:srcRect/>
          <a:stretch>
            <a:fillRect/>
          </a:stretch>
        </p:blipFill>
        <p:spPr bwMode="auto">
          <a:xfrm>
            <a:off x="4258236" y="3689223"/>
            <a:ext cx="732175" cy="1169649"/>
          </a:xfrm>
          <a:prstGeom prst="rect">
            <a:avLst/>
          </a:prstGeom>
          <a:noFill/>
          <a:ln w="9525">
            <a:noFill/>
            <a:miter lim="800000"/>
            <a:headEnd/>
            <a:tailEnd/>
          </a:ln>
        </p:spPr>
      </p:pic>
      <p:pic>
        <p:nvPicPr>
          <p:cNvPr id="40" name="Picture 39" descr="Server Exchange"/>
          <p:cNvPicPr>
            <a:picLocks noChangeAspect="1" noChangeArrowheads="1"/>
          </p:cNvPicPr>
          <p:nvPr/>
        </p:nvPicPr>
        <p:blipFill>
          <a:blip r:embed="rId3"/>
          <a:srcRect/>
          <a:stretch>
            <a:fillRect/>
          </a:stretch>
        </p:blipFill>
        <p:spPr bwMode="auto">
          <a:xfrm>
            <a:off x="2958353" y="1923174"/>
            <a:ext cx="732175" cy="1169649"/>
          </a:xfrm>
          <a:prstGeom prst="rect">
            <a:avLst/>
          </a:prstGeom>
          <a:noFill/>
          <a:ln w="9525">
            <a:noFill/>
            <a:miter lim="800000"/>
            <a:headEnd/>
            <a:tailEnd/>
          </a:ln>
        </p:spPr>
      </p:pic>
      <p:sp>
        <p:nvSpPr>
          <p:cNvPr id="4" name="Title 3"/>
          <p:cNvSpPr>
            <a:spLocks noGrp="1"/>
          </p:cNvSpPr>
          <p:nvPr>
            <p:ph type="title"/>
          </p:nvPr>
        </p:nvSpPr>
        <p:spPr/>
        <p:txBody>
          <a:bodyPr/>
          <a:lstStyle/>
          <a:p>
            <a:r>
              <a:rPr lang="en-US" dirty="0"/>
              <a:t>6</a:t>
            </a:r>
            <a:r>
              <a:rPr lang="en-US" dirty="0" smtClean="0"/>
              <a:t>. Outbound Risk Mitigation</a:t>
            </a:r>
            <a:endParaRPr lang="en-US" dirty="0"/>
          </a:p>
        </p:txBody>
      </p:sp>
      <p:pic>
        <p:nvPicPr>
          <p:cNvPr id="5" name="Picture 4" descr="Server Exchange"/>
          <p:cNvPicPr>
            <a:picLocks noChangeAspect="1" noChangeArrowheads="1"/>
          </p:cNvPicPr>
          <p:nvPr/>
        </p:nvPicPr>
        <p:blipFill>
          <a:blip r:embed="rId3"/>
          <a:srcRect/>
          <a:stretch>
            <a:fillRect/>
          </a:stretch>
        </p:blipFill>
        <p:spPr bwMode="auto">
          <a:xfrm>
            <a:off x="206191" y="2052141"/>
            <a:ext cx="561539" cy="897060"/>
          </a:xfrm>
          <a:prstGeom prst="rect">
            <a:avLst/>
          </a:prstGeom>
          <a:noFill/>
          <a:ln w="9525">
            <a:noFill/>
            <a:miter lim="800000"/>
            <a:headEnd/>
            <a:tailEnd/>
          </a:ln>
        </p:spPr>
      </p:pic>
      <p:grpSp>
        <p:nvGrpSpPr>
          <p:cNvPr id="6" name="Group 77"/>
          <p:cNvGrpSpPr>
            <a:grpSpLocks noChangeAspect="1"/>
          </p:cNvGrpSpPr>
          <p:nvPr/>
        </p:nvGrpSpPr>
        <p:grpSpPr>
          <a:xfrm>
            <a:off x="345144" y="2527271"/>
            <a:ext cx="918882" cy="556064"/>
            <a:chOff x="6895326" y="5197032"/>
            <a:chExt cx="1788217" cy="1162171"/>
          </a:xfrm>
        </p:grpSpPr>
        <p:pic>
          <p:nvPicPr>
            <p:cNvPr id="7" name="Picture 3" descr="C:\Documents and Settings\Pennie\My Documents\ACERDATA (D)\Pennie's documents\MS Image\Shapes and Graphics\_WINDOWS SERVER ICONS\Hardware\Laptop notebook pc mobility.png"/>
            <p:cNvPicPr>
              <a:picLocks noChangeAspect="1" noChangeArrowheads="1"/>
            </p:cNvPicPr>
            <p:nvPr/>
          </p:nvPicPr>
          <p:blipFill>
            <a:blip r:embed="rId4"/>
            <a:srcRect/>
            <a:stretch>
              <a:fillRect/>
            </a:stretch>
          </p:blipFill>
          <p:spPr bwMode="auto">
            <a:xfrm>
              <a:off x="7602202" y="5382228"/>
              <a:ext cx="1081341" cy="936283"/>
            </a:xfrm>
            <a:prstGeom prst="rect">
              <a:avLst/>
            </a:prstGeom>
            <a:noFill/>
          </p:spPr>
        </p:pic>
        <p:pic>
          <p:nvPicPr>
            <p:cNvPr id="8" name="Picture 2" descr="C:\Documents and Settings\Pennie\My Documents\ACERDATA (D)\Pennie's documents\MS Image\Shapes and Graphics\Windows_Vista_Icons_ for_Marketing_use\GenericUser.png"/>
            <p:cNvPicPr>
              <a:picLocks noChangeAspect="1" noChangeArrowheads="1"/>
            </p:cNvPicPr>
            <p:nvPr/>
          </p:nvPicPr>
          <p:blipFill>
            <a:blip r:embed="rId5"/>
            <a:srcRect/>
            <a:stretch>
              <a:fillRect/>
            </a:stretch>
          </p:blipFill>
          <p:spPr bwMode="auto">
            <a:xfrm flipH="1">
              <a:off x="6895326" y="5197032"/>
              <a:ext cx="954962" cy="1162171"/>
            </a:xfrm>
            <a:prstGeom prst="rect">
              <a:avLst/>
            </a:prstGeom>
            <a:noFill/>
          </p:spPr>
        </p:pic>
      </p:grpSp>
      <p:pic>
        <p:nvPicPr>
          <p:cNvPr id="9" name="Picture 8" descr="Server Exchange"/>
          <p:cNvPicPr>
            <a:picLocks noChangeAspect="1" noChangeArrowheads="1"/>
          </p:cNvPicPr>
          <p:nvPr/>
        </p:nvPicPr>
        <p:blipFill>
          <a:blip r:embed="rId3"/>
          <a:srcRect/>
          <a:stretch>
            <a:fillRect/>
          </a:stretch>
        </p:blipFill>
        <p:spPr bwMode="auto">
          <a:xfrm>
            <a:off x="3173507" y="2156257"/>
            <a:ext cx="732175" cy="1169649"/>
          </a:xfrm>
          <a:prstGeom prst="rect">
            <a:avLst/>
          </a:prstGeom>
          <a:noFill/>
          <a:ln w="9525">
            <a:noFill/>
            <a:miter lim="800000"/>
            <a:headEnd/>
            <a:tailEnd/>
          </a:ln>
        </p:spPr>
      </p:pic>
      <p:pic>
        <p:nvPicPr>
          <p:cNvPr id="16" name="Picture 15" descr="Server Exchange"/>
          <p:cNvPicPr>
            <a:picLocks noChangeAspect="1" noChangeArrowheads="1"/>
          </p:cNvPicPr>
          <p:nvPr/>
        </p:nvPicPr>
        <p:blipFill>
          <a:blip r:embed="rId3"/>
          <a:srcRect/>
          <a:stretch>
            <a:fillRect/>
          </a:stretch>
        </p:blipFill>
        <p:spPr bwMode="auto">
          <a:xfrm>
            <a:off x="7853082" y="2670710"/>
            <a:ext cx="561539" cy="897060"/>
          </a:xfrm>
          <a:prstGeom prst="rect">
            <a:avLst/>
          </a:prstGeom>
          <a:noFill/>
          <a:ln w="9525">
            <a:noFill/>
            <a:miter lim="800000"/>
            <a:headEnd/>
            <a:tailEnd/>
          </a:ln>
        </p:spPr>
      </p:pic>
      <p:grpSp>
        <p:nvGrpSpPr>
          <p:cNvPr id="17" name="Group 77"/>
          <p:cNvGrpSpPr>
            <a:grpSpLocks noChangeAspect="1"/>
          </p:cNvGrpSpPr>
          <p:nvPr/>
        </p:nvGrpSpPr>
        <p:grpSpPr>
          <a:xfrm>
            <a:off x="7992035" y="3145840"/>
            <a:ext cx="918882" cy="556064"/>
            <a:chOff x="6895326" y="5197032"/>
            <a:chExt cx="1788217" cy="1162171"/>
          </a:xfrm>
        </p:grpSpPr>
        <p:pic>
          <p:nvPicPr>
            <p:cNvPr id="18" name="Picture 3" descr="C:\Documents and Settings\Pennie\My Documents\ACERDATA (D)\Pennie's documents\MS Image\Shapes and Graphics\_WINDOWS SERVER ICONS\Hardware\Laptop notebook pc mobility.png"/>
            <p:cNvPicPr>
              <a:picLocks noChangeAspect="1" noChangeArrowheads="1"/>
            </p:cNvPicPr>
            <p:nvPr/>
          </p:nvPicPr>
          <p:blipFill>
            <a:blip r:embed="rId4"/>
            <a:srcRect/>
            <a:stretch>
              <a:fillRect/>
            </a:stretch>
          </p:blipFill>
          <p:spPr bwMode="auto">
            <a:xfrm>
              <a:off x="7602202" y="5382228"/>
              <a:ext cx="1081341" cy="936283"/>
            </a:xfrm>
            <a:prstGeom prst="rect">
              <a:avLst/>
            </a:prstGeom>
            <a:noFill/>
          </p:spPr>
        </p:pic>
        <p:pic>
          <p:nvPicPr>
            <p:cNvPr id="19" name="Picture 2" descr="C:\Documents and Settings\Pennie\My Documents\ACERDATA (D)\Pennie's documents\MS Image\Shapes and Graphics\Windows_Vista_Icons_ for_Marketing_use\GenericUser.png"/>
            <p:cNvPicPr>
              <a:picLocks noChangeAspect="1" noChangeArrowheads="1"/>
            </p:cNvPicPr>
            <p:nvPr/>
          </p:nvPicPr>
          <p:blipFill>
            <a:blip r:embed="rId5"/>
            <a:srcRect/>
            <a:stretch>
              <a:fillRect/>
            </a:stretch>
          </p:blipFill>
          <p:spPr bwMode="auto">
            <a:xfrm flipH="1">
              <a:off x="6895326" y="5197032"/>
              <a:ext cx="954962" cy="1162171"/>
            </a:xfrm>
            <a:prstGeom prst="rect">
              <a:avLst/>
            </a:prstGeom>
            <a:noFill/>
          </p:spPr>
        </p:pic>
      </p:grpSp>
      <p:sp>
        <p:nvSpPr>
          <p:cNvPr id="25" name="Right Arrow 24"/>
          <p:cNvSpPr/>
          <p:nvPr/>
        </p:nvSpPr>
        <p:spPr bwMode="auto">
          <a:xfrm>
            <a:off x="1443318" y="2420471"/>
            <a:ext cx="1479176" cy="33169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Right Arrow 25"/>
          <p:cNvSpPr/>
          <p:nvPr/>
        </p:nvSpPr>
        <p:spPr bwMode="auto">
          <a:xfrm>
            <a:off x="4123765" y="2402542"/>
            <a:ext cx="3505199" cy="33169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ight Arrow 27"/>
          <p:cNvSpPr/>
          <p:nvPr/>
        </p:nvSpPr>
        <p:spPr bwMode="auto">
          <a:xfrm rot="3294044">
            <a:off x="3484855" y="3440174"/>
            <a:ext cx="643544" cy="340659"/>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1" name="Right Arrow 30"/>
          <p:cNvSpPr/>
          <p:nvPr/>
        </p:nvSpPr>
        <p:spPr bwMode="auto">
          <a:xfrm>
            <a:off x="5127026" y="3955798"/>
            <a:ext cx="2770880" cy="33169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38" name="Picture 41" descr="malicious email"/>
          <p:cNvPicPr>
            <a:picLocks noChangeAspect="1" noChangeArrowheads="1"/>
          </p:cNvPicPr>
          <p:nvPr/>
        </p:nvPicPr>
        <p:blipFill>
          <a:blip r:embed="rId6"/>
          <a:srcRect/>
          <a:stretch>
            <a:fillRect/>
          </a:stretch>
        </p:blipFill>
        <p:spPr bwMode="auto">
          <a:xfrm>
            <a:off x="1251059" y="2357324"/>
            <a:ext cx="420687" cy="381000"/>
          </a:xfrm>
          <a:prstGeom prst="rect">
            <a:avLst/>
          </a:prstGeom>
          <a:noFill/>
          <a:ln w="9525">
            <a:noFill/>
            <a:miter lim="800000"/>
            <a:headEnd/>
            <a:tailEnd/>
          </a:ln>
        </p:spPr>
      </p:pic>
      <p:sp>
        <p:nvSpPr>
          <p:cNvPr id="43" name="TextBox 42"/>
          <p:cNvSpPr txBox="1"/>
          <p:nvPr/>
        </p:nvSpPr>
        <p:spPr>
          <a:xfrm>
            <a:off x="0" y="1326777"/>
            <a:ext cx="1252138" cy="646331"/>
          </a:xfrm>
          <a:prstGeom prst="rect">
            <a:avLst/>
          </a:prstGeom>
          <a:noFill/>
        </p:spPr>
        <p:txBody>
          <a:bodyPr wrap="none" rtlCol="0">
            <a:spAutoFit/>
          </a:bodyPr>
          <a:lstStyle/>
          <a:p>
            <a:r>
              <a:rPr lang="en-US" dirty="0" smtClean="0"/>
              <a:t>Customer’s</a:t>
            </a:r>
          </a:p>
          <a:p>
            <a:r>
              <a:rPr lang="en-US" dirty="0" smtClean="0"/>
              <a:t>Mail Server</a:t>
            </a:r>
            <a:endParaRPr lang="en-US" dirty="0"/>
          </a:p>
        </p:txBody>
      </p:sp>
      <p:sp>
        <p:nvSpPr>
          <p:cNvPr id="44" name="Rectangle 43"/>
          <p:cNvSpPr/>
          <p:nvPr/>
        </p:nvSpPr>
        <p:spPr>
          <a:xfrm>
            <a:off x="7539317" y="1326777"/>
            <a:ext cx="1604683" cy="646331"/>
          </a:xfrm>
          <a:prstGeom prst="rect">
            <a:avLst/>
          </a:prstGeom>
        </p:spPr>
        <p:txBody>
          <a:bodyPr wrap="square">
            <a:spAutoFit/>
          </a:bodyPr>
          <a:lstStyle/>
          <a:p>
            <a:r>
              <a:rPr lang="en-US" dirty="0" smtClean="0"/>
              <a:t>Non-Customer</a:t>
            </a:r>
          </a:p>
          <a:p>
            <a:r>
              <a:rPr lang="en-US" dirty="0" smtClean="0"/>
              <a:t>Mail Server</a:t>
            </a:r>
            <a:endParaRPr lang="en-US" dirty="0"/>
          </a:p>
        </p:txBody>
      </p:sp>
      <p:sp>
        <p:nvSpPr>
          <p:cNvPr id="45" name="TextBox 44"/>
          <p:cNvSpPr txBox="1"/>
          <p:nvPr/>
        </p:nvSpPr>
        <p:spPr>
          <a:xfrm>
            <a:off x="2680447" y="1326777"/>
            <a:ext cx="1414875" cy="646331"/>
          </a:xfrm>
          <a:prstGeom prst="rect">
            <a:avLst/>
          </a:prstGeom>
          <a:noFill/>
        </p:spPr>
        <p:txBody>
          <a:bodyPr wrap="none" rtlCol="0">
            <a:spAutoFit/>
          </a:bodyPr>
          <a:lstStyle/>
          <a:p>
            <a:r>
              <a:rPr lang="en-US" dirty="0" smtClean="0"/>
              <a:t>Outbound</a:t>
            </a:r>
          </a:p>
          <a:p>
            <a:r>
              <a:rPr lang="en-US" dirty="0" smtClean="0"/>
              <a:t>Delivery Pool</a:t>
            </a:r>
          </a:p>
        </p:txBody>
      </p:sp>
      <p:sp>
        <p:nvSpPr>
          <p:cNvPr id="46" name="TextBox 45"/>
          <p:cNvSpPr txBox="1"/>
          <p:nvPr/>
        </p:nvSpPr>
        <p:spPr>
          <a:xfrm>
            <a:off x="3854824" y="4921624"/>
            <a:ext cx="1414875" cy="646331"/>
          </a:xfrm>
          <a:prstGeom prst="rect">
            <a:avLst/>
          </a:prstGeom>
          <a:noFill/>
        </p:spPr>
        <p:txBody>
          <a:bodyPr wrap="none" rtlCol="0">
            <a:spAutoFit/>
          </a:bodyPr>
          <a:lstStyle/>
          <a:p>
            <a:r>
              <a:rPr lang="en-US" dirty="0" smtClean="0"/>
              <a:t>Higher-Risk</a:t>
            </a:r>
          </a:p>
          <a:p>
            <a:r>
              <a:rPr lang="en-US" dirty="0" smtClean="0"/>
              <a:t>Delivery Pool</a:t>
            </a:r>
          </a:p>
        </p:txBody>
      </p:sp>
      <p:pic>
        <p:nvPicPr>
          <p:cNvPr id="27" name="Picture 42" descr="good email"/>
          <p:cNvPicPr>
            <a:picLocks noChangeAspect="1" noChangeArrowheads="1"/>
          </p:cNvPicPr>
          <p:nvPr/>
        </p:nvPicPr>
        <p:blipFill>
          <a:blip r:embed="rId7"/>
          <a:srcRect/>
          <a:stretch>
            <a:fillRect/>
          </a:stretch>
        </p:blipFill>
        <p:spPr bwMode="auto">
          <a:xfrm>
            <a:off x="1254065" y="2331081"/>
            <a:ext cx="417513" cy="377825"/>
          </a:xfrm>
          <a:prstGeom prst="rect">
            <a:avLst/>
          </a:prstGeom>
          <a:noFill/>
          <a:ln w="9525">
            <a:noFill/>
            <a:miter lim="800000"/>
            <a:headEnd/>
            <a:tailEnd/>
          </a:ln>
        </p:spPr>
      </p:pic>
      <p:sp>
        <p:nvSpPr>
          <p:cNvPr id="36" name="Multiply 35"/>
          <p:cNvSpPr/>
          <p:nvPr/>
        </p:nvSpPr>
        <p:spPr bwMode="auto">
          <a:xfrm>
            <a:off x="7241826" y="3702424"/>
            <a:ext cx="788894" cy="788894"/>
          </a:xfrm>
          <a:prstGeom prst="mathMultiply">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22222E-6 -4.08881E-6 L 0.71632 -4.08881E-6 " pathEditMode="relative" rAng="0" ptsTypes="AA">
                                      <p:cBhvr>
                                        <p:cTn id="6" dur="2000" fill="hold"/>
                                        <p:tgtEl>
                                          <p:spTgt spid="27"/>
                                        </p:tgtEl>
                                        <p:attrNameLst>
                                          <p:attrName>ppt_x</p:attrName>
                                          <p:attrName>ppt_y</p:attrName>
                                        </p:attrNameLst>
                                      </p:cBhvr>
                                      <p:rCtr x="358" y="0"/>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035 -0.00023 L 0.20174 -0.00023 L 0.31875 0.22734 L 0.67101 0.22734 " pathEditMode="relative" ptsTypes="AAAA">
                                      <p:cBhvr>
                                        <p:cTn id="10" dur="2000" fill="hold"/>
                                        <p:tgtEl>
                                          <p:spTgt spid="38"/>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Filtering Architecture</a:t>
            </a:r>
            <a:endParaRPr lang="en-US" dirty="0"/>
          </a:p>
        </p:txBody>
      </p:sp>
      <p:sp>
        <p:nvSpPr>
          <p:cNvPr id="5" name="Subtitle 4"/>
          <p:cNvSpPr>
            <a:spLocks noGrp="1"/>
          </p:cNvSpPr>
          <p:nvPr>
            <p:ph type="subTitle" idx="1"/>
          </p:nvPr>
        </p:nvSpPr>
        <p:spPr/>
        <p:txBody>
          <a:bodyPr/>
          <a:lstStyle/>
          <a:p>
            <a:r>
              <a:rPr lang="en-US" dirty="0" smtClean="0"/>
              <a:t>98% of spam blocked</a:t>
            </a:r>
          </a:p>
          <a:p>
            <a:r>
              <a:rPr lang="en-US" dirty="0" smtClean="0"/>
              <a:t>&lt;1 False Positive in 250,000</a:t>
            </a:r>
          </a:p>
          <a:p>
            <a:r>
              <a:rPr lang="en-US" dirty="0" smtClean="0"/>
              <a:t>All </a:t>
            </a:r>
            <a:r>
              <a:rPr lang="en-US" smtClean="0"/>
              <a:t>known viruses caught</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Forefront Online Protection for Exchange: Overview, Architecture and Roadmap</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3812443" cy="1516215"/>
          </a:xfrm>
        </p:spPr>
        <p:txBody>
          <a:bodyPr/>
          <a:lstStyle/>
          <a:p>
            <a:r>
              <a:rPr lang="en-US" dirty="0" smtClean="0"/>
              <a:t>Hans Andersen</a:t>
            </a:r>
            <a:endParaRPr lang="en-US" dirty="0" smtClean="0">
              <a:solidFill>
                <a:schemeClr val="tx1"/>
              </a:solidFill>
            </a:endParaRPr>
          </a:p>
          <a:p>
            <a:r>
              <a:rPr lang="en-US" dirty="0" smtClean="0"/>
              <a:t>Principal Architect</a:t>
            </a:r>
            <a:endParaRPr lang="en-US" dirty="0" smtClean="0">
              <a:solidFill>
                <a:schemeClr val="tx1"/>
              </a:solidFill>
            </a:endParaRPr>
          </a:p>
          <a:p>
            <a:r>
              <a:rPr lang="en-US" dirty="0"/>
              <a:t>Forefront Online </a:t>
            </a:r>
            <a:r>
              <a:rPr lang="en-US" dirty="0" smtClean="0"/>
              <a:t>Protection</a:t>
            </a:r>
            <a:endParaRPr lang="en-US" dirty="0" smtClean="0">
              <a:solidFill>
                <a:schemeClr val="tx1"/>
              </a:solidFill>
            </a:endParaRPr>
          </a:p>
          <a:p>
            <a:r>
              <a:rPr lang="en-US" dirty="0" smtClean="0"/>
              <a:t>SIA317</a:t>
            </a:r>
            <a:endParaRPr lang="en-US" dirty="0">
              <a:solidFill>
                <a:schemeClr val="tx1"/>
              </a:solidFill>
            </a:endParaRPr>
          </a:p>
        </p:txBody>
      </p:sp>
      <p:sp>
        <p:nvSpPr>
          <p:cNvPr id="4" name="Subtitle 2"/>
          <p:cNvSpPr txBox="1">
            <a:spLocks/>
          </p:cNvSpPr>
          <p:nvPr/>
        </p:nvSpPr>
        <p:spPr bwMode="white">
          <a:xfrm>
            <a:off x="480055" y="5330895"/>
            <a:ext cx="3812443" cy="152710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Mike Chan</a:t>
            </a:r>
          </a:p>
          <a:p>
            <a:r>
              <a:rPr lang="en-US" dirty="0" smtClean="0"/>
              <a:t>Group Product Manager</a:t>
            </a:r>
          </a:p>
          <a:p>
            <a:r>
              <a:rPr lang="en-US" dirty="0" smtClean="0"/>
              <a:t>Forefront Online Services</a:t>
            </a:r>
          </a:p>
          <a:p>
            <a:r>
              <a:rPr lang="en-US" dirty="0" smtClean="0"/>
              <a:t>SIA317</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Spam Effectiveness SLA – 98%</a:t>
            </a:r>
            <a:endParaRPr lang="en-US" dirty="0"/>
          </a:p>
        </p:txBody>
      </p:sp>
      <p:sp>
        <p:nvSpPr>
          <p:cNvPr id="3" name="Text Placeholder 2"/>
          <p:cNvSpPr>
            <a:spLocks noGrp="1"/>
          </p:cNvSpPr>
          <p:nvPr>
            <p:ph type="body" sz="quarter" idx="10"/>
          </p:nvPr>
        </p:nvSpPr>
        <p:spPr>
          <a:xfrm>
            <a:off x="381000" y="1447799"/>
            <a:ext cx="8382000" cy="3404009"/>
          </a:xfrm>
        </p:spPr>
        <p:txBody>
          <a:bodyPr/>
          <a:lstStyle/>
          <a:p>
            <a:r>
              <a:rPr lang="en-US" dirty="0" smtClean="0"/>
              <a:t>Layered approach</a:t>
            </a:r>
          </a:p>
          <a:p>
            <a:r>
              <a:rPr lang="en-US" dirty="0" smtClean="0"/>
              <a:t>Defense-in-depth at the edge</a:t>
            </a:r>
          </a:p>
          <a:p>
            <a:r>
              <a:rPr lang="en-US" dirty="0" smtClean="0"/>
              <a:t>Defense-in-depth content</a:t>
            </a:r>
          </a:p>
          <a:p>
            <a:r>
              <a:rPr lang="en-US" dirty="0" smtClean="0"/>
              <a:t>Constant Improvement via Feedback loops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Defense-In-Depth at the Edge</a:t>
            </a:r>
            <a:endParaRPr lang="en-US" dirty="0"/>
          </a:p>
        </p:txBody>
      </p:sp>
      <p:graphicFrame>
        <p:nvGraphicFramePr>
          <p:cNvPr id="4" name="Chart 3"/>
          <p:cNvGraphicFramePr/>
          <p:nvPr/>
        </p:nvGraphicFramePr>
        <p:xfrm>
          <a:off x="685800" y="1676400"/>
          <a:ext cx="80010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ounded Rectangle 4"/>
          <p:cNvSpPr/>
          <p:nvPr/>
        </p:nvSpPr>
        <p:spPr bwMode="auto">
          <a:xfrm>
            <a:off x="838200" y="4419600"/>
            <a:ext cx="3733800" cy="1066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err="1" smtClean="0">
                <a:solidFill>
                  <a:schemeClr val="tx1"/>
                </a:solidFill>
              </a:rPr>
              <a:t>Spamhaus</a:t>
            </a:r>
            <a:r>
              <a:rPr lang="en-US" sz="2400" dirty="0" smtClean="0">
                <a:solidFill>
                  <a:schemeClr val="tx1"/>
                </a:solidFill>
              </a:rPr>
              <a:t> SBL, XBL, PBL</a:t>
            </a:r>
          </a:p>
          <a:p>
            <a:pPr algn="ctr" defTabSz="914099"/>
            <a:r>
              <a:rPr lang="en-US" sz="2400" dirty="0" smtClean="0">
                <a:solidFill>
                  <a:schemeClr val="tx1"/>
                </a:solidFill>
              </a:rPr>
              <a:t>80-85% Blocked</a:t>
            </a:r>
          </a:p>
        </p:txBody>
      </p:sp>
      <p:sp>
        <p:nvSpPr>
          <p:cNvPr id="6" name="Rounded Rectangle 5"/>
          <p:cNvSpPr/>
          <p:nvPr/>
        </p:nvSpPr>
        <p:spPr bwMode="auto">
          <a:xfrm>
            <a:off x="457200" y="3276600"/>
            <a:ext cx="2743200" cy="838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Forefront Block List</a:t>
            </a:r>
          </a:p>
          <a:p>
            <a:pPr algn="ctr" defTabSz="914099"/>
            <a:r>
              <a:rPr lang="en-US" sz="2400" dirty="0" smtClean="0">
                <a:solidFill>
                  <a:schemeClr val="tx1"/>
                </a:solidFill>
              </a:rPr>
              <a:t>9-11% Blocked</a:t>
            </a:r>
          </a:p>
        </p:txBody>
      </p:sp>
      <p:sp>
        <p:nvSpPr>
          <p:cNvPr id="7" name="Rounded Rectangle 6"/>
          <p:cNvSpPr/>
          <p:nvPr/>
        </p:nvSpPr>
        <p:spPr bwMode="auto">
          <a:xfrm>
            <a:off x="661219" y="1654278"/>
            <a:ext cx="2376948" cy="82345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Directory Blocks</a:t>
            </a:r>
          </a:p>
          <a:p>
            <a:pPr algn="ctr" defTabSz="914099"/>
            <a:r>
              <a:rPr lang="en-US" sz="2400" dirty="0" smtClean="0">
                <a:solidFill>
                  <a:schemeClr val="tx1"/>
                </a:solidFill>
              </a:rPr>
              <a:t>0.5% Blocked</a:t>
            </a:r>
          </a:p>
        </p:txBody>
      </p:sp>
      <p:sp>
        <p:nvSpPr>
          <p:cNvPr id="8" name="Rounded Rectangle 7"/>
          <p:cNvSpPr/>
          <p:nvPr/>
        </p:nvSpPr>
        <p:spPr bwMode="auto">
          <a:xfrm>
            <a:off x="3345425" y="1251155"/>
            <a:ext cx="2347453" cy="784123"/>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rPr>
              <a:t>Protocol Blocks</a:t>
            </a:r>
          </a:p>
          <a:p>
            <a:pPr algn="ctr" defTabSz="914099"/>
            <a:r>
              <a:rPr lang="en-US" sz="2400" dirty="0" smtClean="0">
                <a:solidFill>
                  <a:schemeClr val="tx1"/>
                </a:solidFill>
              </a:rPr>
              <a:t>0.1% Blocked</a:t>
            </a:r>
          </a:p>
        </p:txBody>
      </p:sp>
      <p:sp>
        <p:nvSpPr>
          <p:cNvPr id="9" name="Rounded Rectangle 8"/>
          <p:cNvSpPr/>
          <p:nvPr/>
        </p:nvSpPr>
        <p:spPr bwMode="auto">
          <a:xfrm>
            <a:off x="4800600" y="2667000"/>
            <a:ext cx="4114800" cy="838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bg1"/>
                </a:solidFill>
              </a:rPr>
              <a:t>Accepted for Content Scans</a:t>
            </a:r>
          </a:p>
          <a:p>
            <a:pPr algn="ctr" defTabSz="914099"/>
            <a:r>
              <a:rPr lang="en-US" sz="2400" dirty="0" smtClean="0">
                <a:solidFill>
                  <a:schemeClr val="bg1"/>
                </a:solidFill>
              </a:rPr>
              <a:t>~6% Accepted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20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20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20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20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2000"/>
                                        <p:tgtEl>
                                          <p:spTgt spid="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20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20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Effect transition="in" filter="fade">
                                      <p:cBhvr>
                                        <p:cTn id="35" dur="2000"/>
                                        <p:tgtEl>
                                          <p:spTgt spid="7">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bg/>
                                          </p:spTgt>
                                        </p:tgtEl>
                                        <p:attrNameLst>
                                          <p:attrName>style.visibility</p:attrName>
                                        </p:attrNameLst>
                                      </p:cBhvr>
                                      <p:to>
                                        <p:strVal val="visible"/>
                                      </p:to>
                                    </p:set>
                                    <p:animEffect transition="in" filter="fade">
                                      <p:cBhvr>
                                        <p:cTn id="40" dur="2000"/>
                                        <p:tgtEl>
                                          <p:spTgt spid="8">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Effect transition="in" filter="fade">
                                      <p:cBhvr>
                                        <p:cTn id="43" dur="2000"/>
                                        <p:tgtEl>
                                          <p:spTgt spid="8">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
                                            <p:txEl>
                                              <p:pRg st="1" end="1"/>
                                            </p:txEl>
                                          </p:spTgt>
                                        </p:tgtEl>
                                        <p:attrNameLst>
                                          <p:attrName>style.visibility</p:attrName>
                                        </p:attrNameLst>
                                      </p:cBhvr>
                                      <p:to>
                                        <p:strVal val="visible"/>
                                      </p:to>
                                    </p:set>
                                    <p:animEffect transition="in" filter="fade">
                                      <p:cBhvr>
                                        <p:cTn id="46" dur="2000"/>
                                        <p:tgtEl>
                                          <p:spTgt spid="8">
                                            <p:txEl>
                                              <p:pRg st="1" end="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Effect transition="in" filter="fade">
                                      <p:cBhvr>
                                        <p:cTn id="51" dur="2000"/>
                                        <p:tgtEl>
                                          <p:spTgt spid="9">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Effect transition="in" filter="fade">
                                      <p:cBhvr>
                                        <p:cTn id="54" dur="2000"/>
                                        <p:tgtEl>
                                          <p:spTgt spid="9">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animEffect transition="in" filter="fade">
                                      <p:cBhvr>
                                        <p:cTn id="57" dur="20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 grpId="0" build="allAtOnce" animBg="1"/>
      <p:bldP spid="7" grpId="0" build="allAtOnce" animBg="1"/>
      <p:bldP spid="8" grpId="0" build="allAtOnce" animBg="1"/>
      <p:bldP spid="9" grpId="0" build="allAtOnce"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Defense-In-Depth Content Analysis</a:t>
            </a:r>
            <a:endParaRPr lang="en-US" dirty="0"/>
          </a:p>
        </p:txBody>
      </p:sp>
      <p:sp>
        <p:nvSpPr>
          <p:cNvPr id="3" name="Content Placeholder 2"/>
          <p:cNvSpPr>
            <a:spLocks noGrp="1"/>
          </p:cNvSpPr>
          <p:nvPr>
            <p:ph idx="1"/>
          </p:nvPr>
        </p:nvSpPr>
        <p:spPr/>
        <p:txBody>
          <a:bodyPr/>
          <a:lstStyle/>
          <a:p>
            <a:r>
              <a:rPr lang="en-US" dirty="0" smtClean="0"/>
              <a:t>Multiple virus engines</a:t>
            </a:r>
          </a:p>
          <a:p>
            <a:r>
              <a:rPr lang="en-US" dirty="0" smtClean="0"/>
              <a:t>In-house fingerprinting system</a:t>
            </a:r>
          </a:p>
          <a:p>
            <a:r>
              <a:rPr lang="en-US" dirty="0" err="1" smtClean="0"/>
              <a:t>SmartScreen</a:t>
            </a:r>
            <a:r>
              <a:rPr lang="en-US" dirty="0" smtClean="0"/>
              <a:t> technology from Hotmail</a:t>
            </a:r>
          </a:p>
          <a:p>
            <a:r>
              <a:rPr lang="en-US" dirty="0" smtClean="0"/>
              <a:t>URIBL – catch malicious links in message body</a:t>
            </a:r>
          </a:p>
          <a:p>
            <a:r>
              <a:rPr lang="en-US" dirty="0" smtClean="0"/>
              <a:t>Feedback-driven Regular Expressions</a:t>
            </a:r>
          </a:p>
          <a:p>
            <a:endParaRPr lang="en-US" dirty="0" smtClean="0"/>
          </a:p>
          <a:p>
            <a:pPr>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Regular Expressions</a:t>
            </a:r>
            <a:endParaRPr lang="en-US" dirty="0"/>
          </a:p>
        </p:txBody>
      </p:sp>
      <p:sp>
        <p:nvSpPr>
          <p:cNvPr id="7" name="Text Placeholder 8"/>
          <p:cNvSpPr txBox="1">
            <a:spLocks/>
          </p:cNvSpPr>
          <p:nvPr/>
        </p:nvSpPr>
        <p:spPr>
          <a:xfrm>
            <a:off x="696772" y="1488769"/>
            <a:ext cx="8447228" cy="4528573"/>
          </a:xfrm>
          <a:prstGeom prst="rect">
            <a:avLst/>
          </a:prstGeom>
        </p:spPr>
        <p:txBody>
          <a:bodyPr vert="horz" wrap="square" lIns="0" tIns="0" rIns="0" bIns="0" rtlCol="0">
            <a:noAutofit/>
          </a:bodyPr>
          <a:lstStyle/>
          <a:p>
            <a:pPr>
              <a:lnSpc>
                <a:spcPct val="80000"/>
              </a:lnSpc>
              <a:spcBef>
                <a:spcPct val="20000"/>
              </a:spcBef>
            </a:pPr>
            <a:r>
              <a:rPr lang="en-US" sz="2800" dirty="0" smtClean="0">
                <a:solidFill>
                  <a:schemeClr val="bg1"/>
                </a:solidFill>
              </a:rPr>
              <a:t>\</a:t>
            </a:r>
            <a:r>
              <a:rPr lang="en-US" sz="2800" dirty="0" err="1" smtClean="0">
                <a:solidFill>
                  <a:schemeClr val="bg1"/>
                </a:solidFill>
              </a:rPr>
              <a:t>bpoisoned</a:t>
            </a:r>
            <a:r>
              <a:rPr lang="en-US" sz="2800" dirty="0" smtClean="0">
                <a:solidFill>
                  <a:schemeClr val="bg1"/>
                </a:solidFill>
              </a:rPr>
              <a:t> (?:to death )?by his business associate.</a:t>
            </a:r>
            <a:endParaRPr lang="en-US" sz="2800" dirty="0" smtClean="0">
              <a:solidFill>
                <a:schemeClr val="bg1"/>
              </a:solidFill>
              <a:latin typeface="Calibri (Body)"/>
            </a:endParaRPr>
          </a:p>
          <a:p>
            <a:pPr lvl="1">
              <a:lnSpc>
                <a:spcPct val="80000"/>
              </a:lnSpc>
              <a:spcBef>
                <a:spcPct val="20000"/>
              </a:spcBef>
            </a:pPr>
            <a:endParaRPr lang="en-US" sz="2800" dirty="0" smtClean="0">
              <a:solidFill>
                <a:schemeClr val="bg1"/>
              </a:solidFill>
              <a:latin typeface="Calibri (Body)"/>
            </a:endParaRPr>
          </a:p>
          <a:p>
            <a:pPr lvl="1">
              <a:lnSpc>
                <a:spcPct val="80000"/>
              </a:lnSpc>
              <a:spcBef>
                <a:spcPct val="20000"/>
              </a:spcBef>
            </a:pPr>
            <a:r>
              <a:rPr lang="en-US" sz="2800" dirty="0" smtClean="0">
                <a:solidFill>
                  <a:schemeClr val="bg1"/>
                </a:solidFill>
                <a:latin typeface="Calibri (Body)"/>
              </a:rPr>
              <a:t>Very creative </a:t>
            </a:r>
            <a:r>
              <a:rPr lang="en-US" sz="2800" dirty="0" err="1" smtClean="0">
                <a:solidFill>
                  <a:schemeClr val="bg1"/>
                </a:solidFill>
                <a:latin typeface="Calibri (Body)"/>
              </a:rPr>
              <a:t>phisher</a:t>
            </a:r>
            <a:r>
              <a:rPr lang="en-US" sz="2800" dirty="0" smtClean="0">
                <a:solidFill>
                  <a:schemeClr val="bg1"/>
                </a:solidFill>
                <a:latin typeface="Calibri (Body)"/>
              </a:rPr>
              <a:t>.</a:t>
            </a:r>
          </a:p>
          <a:p>
            <a:pPr>
              <a:lnSpc>
                <a:spcPct val="80000"/>
              </a:lnSpc>
              <a:spcBef>
                <a:spcPct val="20000"/>
              </a:spcBef>
            </a:pPr>
            <a:endParaRPr lang="en-US" sz="2800" dirty="0" smtClean="0">
              <a:solidFill>
                <a:schemeClr val="bg1"/>
              </a:solidFill>
              <a:latin typeface="Consolas" pitchFamily="49" charset="0"/>
              <a:cs typeface="Courier New" pitchFamily="49" charset="0"/>
            </a:endParaRPr>
          </a:p>
          <a:p>
            <a:pPr>
              <a:lnSpc>
                <a:spcPct val="80000"/>
              </a:lnSpc>
              <a:spcBef>
                <a:spcPct val="20000"/>
              </a:spcBef>
            </a:pPr>
            <a:endParaRPr kumimoji="0" lang="en-US" sz="2800" b="0" i="0" u="none" strike="noStrike" kern="1200" cap="none" spc="0" normalizeH="0" baseline="0" noProof="0" dirty="0" smtClean="0">
              <a:ln>
                <a:noFill/>
              </a:ln>
              <a:solidFill>
                <a:schemeClr val="bg1"/>
              </a:solidFill>
              <a:effectLst/>
              <a:uLnTx/>
              <a:uFillTx/>
              <a:latin typeface="Consolas" pitchFamily="49" charset="0"/>
              <a:ea typeface="+mn-ea"/>
              <a:cs typeface="Courier New" pitchFamily="49" charset="0"/>
            </a:endParaRPr>
          </a:p>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Consolas" pitchFamily="49" charset="0"/>
                <a:ea typeface="+mn-ea"/>
                <a:cs typeface="Courier New" pitchFamily="49" charset="0"/>
              </a:rPr>
              <a:t>\&lt;[0-9a-f]{8}\$[0-9a-f]{8}\$[0-9a-f]{8}\@</a:t>
            </a:r>
          </a:p>
          <a:p>
            <a:pPr lvl="1">
              <a:lnSpc>
                <a:spcPct val="80000"/>
              </a:lnSpc>
              <a:spcBef>
                <a:spcPct val="20000"/>
              </a:spcBef>
            </a:pPr>
            <a:endParaRPr kumimoji="0" lang="en-US" sz="2800" b="0" i="0" u="none" strike="noStrike" kern="1200" cap="none" spc="0" normalizeH="0" baseline="0" noProof="0" dirty="0" smtClean="0">
              <a:ln>
                <a:noFill/>
              </a:ln>
              <a:solidFill>
                <a:schemeClr val="bg1"/>
              </a:solidFill>
              <a:effectLst/>
              <a:uLnTx/>
              <a:uFillTx/>
              <a:ea typeface="+mn-ea"/>
              <a:cs typeface="Courier New" pitchFamily="49" charset="0"/>
            </a:endParaRPr>
          </a:p>
          <a:p>
            <a:pPr lvl="1">
              <a:lnSpc>
                <a:spcPct val="80000"/>
              </a:lnSpc>
              <a:spcBef>
                <a:spcPct val="20000"/>
              </a:spcBef>
            </a:pPr>
            <a:r>
              <a:rPr kumimoji="0" lang="en-US" sz="2800" b="0" i="0" u="none" strike="noStrike" kern="1200" cap="none" spc="0" normalizeH="0" baseline="0" noProof="0" dirty="0" smtClean="0">
                <a:ln>
                  <a:noFill/>
                </a:ln>
                <a:solidFill>
                  <a:schemeClr val="bg1"/>
                </a:solidFill>
                <a:effectLst/>
                <a:uLnTx/>
                <a:uFillTx/>
                <a:ea typeface="+mn-ea"/>
                <a:cs typeface="Courier New" pitchFamily="49" charset="0"/>
              </a:rPr>
              <a:t>Spots</a:t>
            </a:r>
            <a:r>
              <a:rPr kumimoji="0" lang="en-US" sz="2800" b="0" i="0" u="none" strike="noStrike" kern="1200" cap="none" spc="0" normalizeH="0" noProof="0" dirty="0" smtClean="0">
                <a:ln>
                  <a:noFill/>
                </a:ln>
                <a:solidFill>
                  <a:schemeClr val="bg1"/>
                </a:solidFill>
                <a:effectLst/>
                <a:uLnTx/>
                <a:uFillTx/>
                <a:ea typeface="+mn-ea"/>
                <a:cs typeface="Courier New" pitchFamily="49" charset="0"/>
              </a:rPr>
              <a:t> fake Outlook Message-IDs generated by </a:t>
            </a:r>
            <a:r>
              <a:rPr kumimoji="0" lang="en-US" sz="2800" b="0" i="0" u="none" strike="noStrike" kern="1200" cap="none" spc="0" normalizeH="0" noProof="0" dirty="0" err="1" smtClean="0">
                <a:ln>
                  <a:noFill/>
                </a:ln>
                <a:solidFill>
                  <a:schemeClr val="bg1"/>
                </a:solidFill>
                <a:effectLst/>
                <a:uLnTx/>
                <a:uFillTx/>
                <a:ea typeface="+mn-ea"/>
                <a:cs typeface="Courier New" pitchFamily="49" charset="0"/>
              </a:rPr>
              <a:t>botnets</a:t>
            </a:r>
            <a:r>
              <a:rPr kumimoji="0" lang="en-US" sz="2800" b="0" i="0" u="none" strike="noStrike" kern="1200" cap="none" spc="0" normalizeH="0" noProof="0" dirty="0" smtClean="0">
                <a:ln>
                  <a:noFill/>
                </a:ln>
                <a:solidFill>
                  <a:schemeClr val="bg1"/>
                </a:solidFill>
                <a:effectLst/>
                <a:uLnTx/>
                <a:uFillTx/>
                <a:ea typeface="+mn-ea"/>
                <a:cs typeface="Courier New" pitchFamily="49" charset="0"/>
              </a:rPr>
              <a:t>.  2 billion caught since October 2006!</a:t>
            </a:r>
            <a:endParaRPr kumimoji="0" lang="en-US" sz="2800" b="0" i="0" u="none" strike="noStrike" kern="1200" cap="none" spc="0" normalizeH="0" baseline="0" noProof="0" dirty="0" smtClean="0">
              <a:ln>
                <a:noFill/>
              </a:ln>
              <a:solidFill>
                <a:schemeClr val="bg1"/>
              </a:solidFill>
              <a:effectLst/>
              <a:uLnTx/>
              <a:uFillTx/>
              <a:ea typeface="+mn-ea"/>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Anti-Spam </a:t>
            </a:r>
            <a:r>
              <a:rPr lang="en-US" dirty="0" err="1" smtClean="0"/>
              <a:t>Regex</a:t>
            </a:r>
            <a:r>
              <a:rPr lang="en-US" dirty="0" smtClean="0"/>
              <a:t> Filters</a:t>
            </a:r>
            <a:endParaRPr lang="en-US" dirty="0"/>
          </a:p>
        </p:txBody>
      </p:sp>
      <p:sp>
        <p:nvSpPr>
          <p:cNvPr id="3" name="Text Placeholder 2"/>
          <p:cNvSpPr>
            <a:spLocks noGrp="1"/>
          </p:cNvSpPr>
          <p:nvPr>
            <p:ph type="body" sz="quarter" idx="10"/>
          </p:nvPr>
        </p:nvSpPr>
        <p:spPr>
          <a:xfrm>
            <a:off x="381000" y="1066800"/>
            <a:ext cx="8382000" cy="5219891"/>
          </a:xfrm>
        </p:spPr>
        <p:txBody>
          <a:bodyPr/>
          <a:lstStyle/>
          <a:p>
            <a:r>
              <a:rPr lang="en-US" dirty="0" smtClean="0"/>
              <a:t>25,000 rules </a:t>
            </a:r>
          </a:p>
          <a:p>
            <a:pPr lvl="1"/>
            <a:r>
              <a:rPr lang="en-US" dirty="0" smtClean="0"/>
              <a:t>250,000 total rule catalog</a:t>
            </a:r>
          </a:p>
          <a:p>
            <a:r>
              <a:rPr lang="en-US" dirty="0" smtClean="0"/>
              <a:t>International spam analyst coverage</a:t>
            </a:r>
          </a:p>
          <a:p>
            <a:pPr lvl="1"/>
            <a:r>
              <a:rPr lang="en-US" dirty="0" smtClean="0"/>
              <a:t>Analysts in Redmond, Winnipeg, and Dublin</a:t>
            </a:r>
          </a:p>
          <a:p>
            <a:pPr lvl="1"/>
            <a:r>
              <a:rPr lang="en-US" dirty="0" smtClean="0"/>
              <a:t>English, Russian, Chinese, Japanese, Italian, Spanish, German coverage</a:t>
            </a:r>
          </a:p>
          <a:p>
            <a:r>
              <a:rPr lang="en-US" dirty="0" smtClean="0"/>
              <a:t>Constant tuning by analysts</a:t>
            </a:r>
          </a:p>
          <a:p>
            <a:pPr lvl="1"/>
            <a:r>
              <a:rPr lang="en-US" dirty="0" smtClean="0"/>
              <a:t>~2000 confirmed spam reports/week</a:t>
            </a:r>
          </a:p>
          <a:p>
            <a:pPr lvl="1"/>
            <a:r>
              <a:rPr lang="en-US" dirty="0" smtClean="0"/>
              <a:t>~200 tuned rules per week</a:t>
            </a:r>
          </a:p>
          <a:p>
            <a:endParaRPr lang="en-US"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False Positives</a:t>
            </a:r>
            <a:endParaRPr lang="en-US" dirty="0"/>
          </a:p>
        </p:txBody>
      </p:sp>
      <p:sp>
        <p:nvSpPr>
          <p:cNvPr id="3" name="Text Placeholder 2"/>
          <p:cNvSpPr>
            <a:spLocks noGrp="1"/>
          </p:cNvSpPr>
          <p:nvPr>
            <p:ph type="body" sz="quarter" idx="10"/>
          </p:nvPr>
        </p:nvSpPr>
        <p:spPr>
          <a:xfrm>
            <a:off x="381000" y="1447799"/>
            <a:ext cx="8382000" cy="5256824"/>
          </a:xfrm>
        </p:spPr>
        <p:txBody>
          <a:bodyPr/>
          <a:lstStyle/>
          <a:p>
            <a:r>
              <a:rPr lang="en-US" dirty="0" smtClean="0"/>
              <a:t>“No False Positives” culture</a:t>
            </a:r>
          </a:p>
          <a:p>
            <a:r>
              <a:rPr lang="en-US" dirty="0" smtClean="0"/>
              <a:t> “Not Junk” button in spam quarantine</a:t>
            </a:r>
          </a:p>
          <a:p>
            <a:pPr lvl="1"/>
            <a:r>
              <a:rPr lang="en-US" dirty="0" smtClean="0"/>
              <a:t>~6,500 confirmed FP submissions/week</a:t>
            </a:r>
          </a:p>
          <a:p>
            <a:pPr lvl="1"/>
            <a:endParaRPr lang="en-US" dirty="0" smtClean="0"/>
          </a:p>
          <a:p>
            <a:pPr lvl="1"/>
            <a:endParaRPr lang="en-US" dirty="0" smtClean="0"/>
          </a:p>
          <a:p>
            <a:pPr lvl="1"/>
            <a:endParaRPr lang="en-US" dirty="0" smtClean="0"/>
          </a:p>
          <a:p>
            <a:pPr lvl="1">
              <a:buNone/>
            </a:pPr>
            <a:endParaRPr lang="en-US" dirty="0" smtClean="0"/>
          </a:p>
          <a:p>
            <a:r>
              <a:rPr lang="en-US" dirty="0" smtClean="0"/>
              <a:t>FP so low, many customers stop checking quarantine altogether</a:t>
            </a:r>
          </a:p>
        </p:txBody>
      </p:sp>
      <p:pic>
        <p:nvPicPr>
          <p:cNvPr id="65538" name="Picture 2"/>
          <p:cNvPicPr>
            <a:picLocks noChangeAspect="1" noChangeArrowheads="1"/>
          </p:cNvPicPr>
          <p:nvPr/>
        </p:nvPicPr>
        <p:blipFill>
          <a:blip r:embed="rId3"/>
          <a:srcRect/>
          <a:stretch>
            <a:fillRect/>
          </a:stretch>
        </p:blipFill>
        <p:spPr bwMode="auto">
          <a:xfrm>
            <a:off x="1905000" y="3092268"/>
            <a:ext cx="4610100" cy="1666875"/>
          </a:xfrm>
          <a:prstGeom prst="rect">
            <a:avLst/>
          </a:prstGeom>
          <a:noFill/>
          <a:ln w="9525">
            <a:noFill/>
            <a:miter lim="800000"/>
            <a:headEnd/>
            <a:tailEnd/>
          </a:ln>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False Positives – Self-Serve Tools</a:t>
            </a:r>
            <a:endParaRPr lang="en-US" dirty="0"/>
          </a:p>
        </p:txBody>
      </p:sp>
      <p:sp>
        <p:nvSpPr>
          <p:cNvPr id="3" name="Text Placeholder 2"/>
          <p:cNvSpPr>
            <a:spLocks noGrp="1"/>
          </p:cNvSpPr>
          <p:nvPr>
            <p:ph type="body" sz="quarter" idx="10"/>
          </p:nvPr>
        </p:nvSpPr>
        <p:spPr>
          <a:xfrm>
            <a:off x="381000" y="1447799"/>
            <a:ext cx="8382000" cy="3016210"/>
          </a:xfrm>
        </p:spPr>
        <p:txBody>
          <a:bodyPr/>
          <a:lstStyle/>
          <a:p>
            <a:r>
              <a:rPr lang="en-US" dirty="0" smtClean="0"/>
              <a:t>Per-customer IP </a:t>
            </a:r>
            <a:r>
              <a:rPr lang="en-US" dirty="0" err="1" smtClean="0"/>
              <a:t>Blocklist</a:t>
            </a:r>
            <a:r>
              <a:rPr lang="en-US" dirty="0" smtClean="0"/>
              <a:t> Exceptions</a:t>
            </a:r>
          </a:p>
          <a:p>
            <a:pPr lvl="1"/>
            <a:r>
              <a:rPr lang="en-US" dirty="0" smtClean="0"/>
              <a:t>DIY, takes effect in 15 minutes</a:t>
            </a:r>
          </a:p>
          <a:p>
            <a:pPr lvl="1"/>
            <a:r>
              <a:rPr lang="en-US" dirty="0" smtClean="0"/>
              <a:t>No need to contact Support</a:t>
            </a:r>
          </a:p>
          <a:p>
            <a:r>
              <a:rPr lang="en-US" dirty="0" smtClean="0"/>
              <a:t>Exchange/Outlook </a:t>
            </a:r>
            <a:r>
              <a:rPr lang="en-US" dirty="0" err="1" smtClean="0"/>
              <a:t>SafeSender</a:t>
            </a:r>
            <a:r>
              <a:rPr lang="en-US" dirty="0" smtClean="0"/>
              <a:t> support</a:t>
            </a:r>
          </a:p>
          <a:p>
            <a:pPr lvl="1"/>
            <a:r>
              <a:rPr lang="en-US" dirty="0" smtClean="0"/>
              <a:t>Exempt key senders from spam rules</a:t>
            </a:r>
          </a:p>
          <a:p>
            <a:pPr lvl="1"/>
            <a:r>
              <a:rPr lang="en-US" dirty="0" smtClean="0"/>
              <a:t>Leverage your on-premise AD Identities</a:t>
            </a:r>
          </a:p>
          <a:p>
            <a:pPr lvl="1"/>
            <a:r>
              <a:rPr lang="en-US" dirty="0" smtClean="0"/>
              <a:t>Compact, lightweight tool installed</a:t>
            </a:r>
          </a:p>
          <a:p>
            <a:pPr lvl="2"/>
            <a:r>
              <a:rPr lang="en-US" dirty="0" smtClean="0"/>
              <a:t>Or configure integration directly from FPE</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Anti-spam effectiveness</a:t>
            </a:r>
            <a:endParaRPr lang="en-US" dirty="0"/>
          </a:p>
        </p:txBody>
      </p:sp>
      <p:sp>
        <p:nvSpPr>
          <p:cNvPr id="3" name="Text Placeholder 2"/>
          <p:cNvSpPr>
            <a:spLocks noGrp="1"/>
          </p:cNvSpPr>
          <p:nvPr>
            <p:ph type="body" sz="quarter" idx="10"/>
          </p:nvPr>
        </p:nvSpPr>
        <p:spPr>
          <a:xfrm>
            <a:off x="381000" y="1447799"/>
            <a:ext cx="8382000" cy="3336298"/>
          </a:xfrm>
        </p:spPr>
        <p:txBody>
          <a:bodyPr/>
          <a:lstStyle/>
          <a:p>
            <a:r>
              <a:rPr lang="en-US" dirty="0" smtClean="0"/>
              <a:t>Edge + Content: &gt;96% of all mail blocked</a:t>
            </a:r>
          </a:p>
          <a:p>
            <a:r>
              <a:rPr lang="en-US" dirty="0" smtClean="0"/>
              <a:t>Less than 1:400,000 False Positive rate</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Roadmap</a:t>
            </a:r>
            <a:endParaRPr lang="en-US" dirty="0"/>
          </a:p>
        </p:txBody>
      </p:sp>
      <p:sp>
        <p:nvSpPr>
          <p:cNvPr id="5" name="Subtitle 4"/>
          <p:cNvSpPr>
            <a:spLocks noGrp="1"/>
          </p:cNvSpPr>
          <p:nvPr>
            <p:ph type="subTitle" idx="1"/>
          </p:nvPr>
        </p:nvSpPr>
        <p:spPr/>
        <p:txBody>
          <a:bodyPr/>
          <a:lstStyle/>
          <a:p>
            <a:r>
              <a:rPr lang="en-US" sz="4400" dirty="0" smtClean="0"/>
              <a:t>9.3 and beyond</a:t>
            </a:r>
            <a:endParaRPr lang="en-US" sz="44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FOPE Release Cadence</a:t>
            </a:r>
            <a:endParaRPr lang="en-US" dirty="0"/>
          </a:p>
        </p:txBody>
      </p:sp>
      <p:sp>
        <p:nvSpPr>
          <p:cNvPr id="6" name="Text Placeholder 5"/>
          <p:cNvSpPr>
            <a:spLocks noGrp="1"/>
          </p:cNvSpPr>
          <p:nvPr>
            <p:ph type="body" sz="quarter" idx="10"/>
          </p:nvPr>
        </p:nvSpPr>
        <p:spPr>
          <a:xfrm>
            <a:off x="381000" y="1411551"/>
            <a:ext cx="8382000" cy="4727991"/>
          </a:xfrm>
        </p:spPr>
        <p:txBody>
          <a:bodyPr/>
          <a:lstStyle/>
          <a:p>
            <a:r>
              <a:rPr lang="en-US" dirty="0" smtClean="0"/>
              <a:t>Three releases a year</a:t>
            </a:r>
          </a:p>
          <a:p>
            <a:r>
              <a:rPr lang="en-US" dirty="0" smtClean="0"/>
              <a:t>9.1</a:t>
            </a:r>
          </a:p>
          <a:p>
            <a:pPr lvl="1"/>
            <a:r>
              <a:rPr lang="en-US" dirty="0" smtClean="0"/>
              <a:t>Outbound Spam Mitigations/Backscatter Defense</a:t>
            </a:r>
          </a:p>
          <a:p>
            <a:pPr lvl="1"/>
            <a:r>
              <a:rPr lang="en-US" dirty="0" smtClean="0"/>
              <a:t>New Directory Sync tool – scales to 100,000 users</a:t>
            </a:r>
          </a:p>
          <a:p>
            <a:r>
              <a:rPr lang="en-US" dirty="0" smtClean="0"/>
              <a:t>9.2</a:t>
            </a:r>
          </a:p>
          <a:p>
            <a:pPr lvl="1"/>
            <a:r>
              <a:rPr lang="en-US" dirty="0" smtClean="0"/>
              <a:t>Back-end release – now using Exchange 2010 technology</a:t>
            </a:r>
          </a:p>
          <a:p>
            <a:pPr lvl="2"/>
            <a:r>
              <a:rPr lang="en-US" dirty="0" smtClean="0"/>
              <a:t>Largest deployment of Exchange 2010 Edge Roles!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9"/>
          <p:cNvSpPr txBox="1">
            <a:spLocks/>
          </p:cNvSpPr>
          <p:nvPr/>
        </p:nvSpPr>
        <p:spPr>
          <a:xfrm>
            <a:off x="365760" y="413400"/>
            <a:ext cx="8382000" cy="564257"/>
          </a:xfrm>
          <a:prstGeom prst="rect">
            <a:avLst/>
          </a:prstGeom>
        </p:spPr>
        <p:txBody>
          <a:bodyPr vert="horz" wrap="square" lIns="0" tIns="0" rIns="0" bIns="0" rtlCol="0" anchor="t">
            <a:spAutoFit/>
          </a:bodyPr>
          <a:lstStyle/>
          <a:p>
            <a:pPr marL="0" marR="0" lvl="0" indent="0" algn="l" defTabSz="914363" rtl="0" eaLnBrk="1" fontAlgn="auto" latinLnBrk="0" hangingPunct="1">
              <a:lnSpc>
                <a:spcPts val="2200"/>
              </a:lnSpc>
              <a:spcBef>
                <a:spcPct val="0"/>
              </a:spcBef>
              <a:spcAft>
                <a:spcPts val="0"/>
              </a:spcAft>
              <a:buClrTx/>
              <a:buSzTx/>
              <a:buFontTx/>
              <a:buNone/>
              <a:tabLst/>
              <a:defRPr/>
            </a:pPr>
            <a:r>
              <a:rPr lang="en-US" sz="4800" spc="-150" dirty="0" smtClean="0">
                <a:ln w="3175">
                  <a:noFill/>
                </a:ln>
                <a:solidFill>
                  <a:srgbClr val="CCFFCC"/>
                </a:solidFill>
                <a:latin typeface="+mj-lt"/>
                <a:cs typeface="Arial" charset="0"/>
              </a:rPr>
              <a:t>Business Ready Security</a:t>
            </a:r>
            <a:br>
              <a:rPr lang="en-US" sz="4800" spc="-150" dirty="0" smtClean="0">
                <a:ln w="3175">
                  <a:noFill/>
                </a:ln>
                <a:solidFill>
                  <a:srgbClr val="CCFFCC"/>
                </a:solidFill>
                <a:latin typeface="+mj-lt"/>
                <a:cs typeface="Arial" charset="0"/>
              </a:rPr>
            </a:br>
            <a:r>
              <a:rPr lang="en-US" sz="2000" i="1" dirty="0" smtClean="0">
                <a:ln w="3175">
                  <a:noFill/>
                </a:ln>
                <a:solidFill>
                  <a:srgbClr val="CCFFCC"/>
                </a:solidFill>
                <a:latin typeface="+mj-lt"/>
                <a:cs typeface="Arial" charset="0"/>
              </a:rPr>
              <a:t>Help securely enable business by managing risk and empowering people</a:t>
            </a:r>
            <a:endParaRPr lang="en-US" sz="4800" i="1" dirty="0">
              <a:ln w="3175">
                <a:noFill/>
              </a:ln>
              <a:solidFill>
                <a:srgbClr val="CCFFCC"/>
              </a:solidFill>
              <a:latin typeface="+mj-lt"/>
              <a:cs typeface="Arial" charset="0"/>
            </a:endParaRPr>
          </a:p>
        </p:txBody>
      </p:sp>
      <p:sp>
        <p:nvSpPr>
          <p:cNvPr id="40" name="Freeform 9"/>
          <p:cNvSpPr>
            <a:spLocks/>
          </p:cNvSpPr>
          <p:nvPr/>
        </p:nvSpPr>
        <p:spPr bwMode="auto">
          <a:xfrm>
            <a:off x="0" y="1293222"/>
            <a:ext cx="9144000" cy="3670663"/>
          </a:xfrm>
          <a:prstGeom prst="roundRect">
            <a:avLst/>
          </a:prstGeom>
          <a:solidFill>
            <a:schemeClr val="bg1">
              <a:lumMod val="65000"/>
              <a:lumOff val="35000"/>
            </a:schemeClr>
          </a:solidFill>
          <a:ln w="6350" cap="flat" cmpd="sng" algn="ctr">
            <a:noFill/>
            <a:prstDash val="solid"/>
          </a:ln>
          <a:effectLst>
            <a:glow rad="228600">
              <a:srgbClr val="000000">
                <a:alpha val="27843"/>
              </a:srgbClr>
            </a:glow>
            <a:innerShdw blurRad="393700">
              <a:srgbClr val="000000">
                <a:alpha val="48000"/>
              </a:srgbClr>
            </a:innerShdw>
          </a:effectLst>
          <a:scene3d>
            <a:camera prst="orthographicFront"/>
            <a:lightRig rig="threePt" dir="t"/>
          </a:scene3d>
          <a:sp3d contourW="6350">
            <a:contourClr>
              <a:srgbClr val="000000"/>
            </a:contourClr>
          </a:sp3d>
        </p:spPr>
        <p:txBody>
          <a:bodyPr lIns="91436" tIns="45718" rIns="91436" bIns="45718" anchor="ctr"/>
          <a:lstStyle/>
          <a:p>
            <a:pPr marL="628625" marR="0" lvl="0" indent="-628625" algn="ctr" defTabSz="1095332" eaLnBrk="0" fontAlgn="base" latinLnBrk="0" hangingPunct="0">
              <a:lnSpc>
                <a:spcPct val="85000"/>
              </a:lnSpc>
              <a:spcBef>
                <a:spcPct val="0"/>
              </a:spcBef>
              <a:spcAft>
                <a:spcPct val="0"/>
              </a:spcAft>
              <a:buClr>
                <a:srgbClr val="FFEC19"/>
              </a:buClr>
              <a:buSzPct val="76000"/>
              <a:buFontTx/>
              <a:buNone/>
              <a:tabLst/>
              <a:defRPr/>
            </a:pPr>
            <a:endParaRPr kumimoji="0" lang="en-US" sz="3600" b="0" i="1" u="none" strike="noStrike" kern="0" cap="none" spc="-60" normalizeH="0" baseline="0" noProof="0" dirty="0">
              <a:ln>
                <a:noFill/>
              </a:ln>
              <a:solidFill>
                <a:srgbClr val="FFFFFF"/>
              </a:solidFill>
              <a:effectLst/>
              <a:uLnTx/>
              <a:uFillTx/>
              <a:latin typeface="Segoe"/>
              <a:ea typeface="+mn-ea"/>
              <a:cs typeface="+mn-cs"/>
            </a:endParaRPr>
          </a:p>
        </p:txBody>
      </p:sp>
      <p:sp>
        <p:nvSpPr>
          <p:cNvPr id="41" name="Round Same Side Corner Rectangle 40"/>
          <p:cNvSpPr/>
          <p:nvPr/>
        </p:nvSpPr>
        <p:spPr bwMode="auto">
          <a:xfrm>
            <a:off x="3370572" y="1570774"/>
            <a:ext cx="2381064" cy="2070038"/>
          </a:xfrm>
          <a:prstGeom prst="round2SameRect">
            <a:avLst>
              <a:gd name="adj1" fmla="val 6925"/>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40000" dist="23000" dir="5400000" rotWithShape="0">
              <a:srgbClr val="000000">
                <a:alpha val="35000"/>
              </a:srgbClr>
            </a:outerShdw>
            <a:reflection blurRad="6350" stA="52000" endA="300" endPos="35000" dir="5400000" sy="-100000" algn="bl" rotWithShape="0"/>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42" name="Round Same Side Corner Rectangle 41"/>
          <p:cNvSpPr/>
          <p:nvPr/>
        </p:nvSpPr>
        <p:spPr bwMode="auto">
          <a:xfrm flipV="1">
            <a:off x="3375623" y="3634024"/>
            <a:ext cx="2377440" cy="339083"/>
          </a:xfrm>
          <a:prstGeom prst="round2SameRect">
            <a:avLst>
              <a:gd name="adj1" fmla="val 50000"/>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grpSp>
        <p:nvGrpSpPr>
          <p:cNvPr id="43" name="Group 47"/>
          <p:cNvGrpSpPr/>
          <p:nvPr/>
        </p:nvGrpSpPr>
        <p:grpSpPr>
          <a:xfrm>
            <a:off x="3568553" y="1634884"/>
            <a:ext cx="1945905" cy="1953518"/>
            <a:chOff x="3568553" y="1634884"/>
            <a:chExt cx="1945905" cy="1953518"/>
          </a:xfrm>
          <a:effectLst>
            <a:outerShdw blurRad="63500" sx="102000" sy="102000" algn="ctr" rotWithShape="0">
              <a:prstClr val="black">
                <a:alpha val="40000"/>
              </a:prstClr>
            </a:outerShdw>
          </a:effectLst>
        </p:grpSpPr>
        <p:sp>
          <p:nvSpPr>
            <p:cNvPr id="44" name="Freeform 5"/>
            <p:cNvSpPr>
              <a:spLocks/>
            </p:cNvSpPr>
            <p:nvPr/>
          </p:nvSpPr>
          <p:spPr bwMode="auto">
            <a:xfrm>
              <a:off x="3568553" y="1634884"/>
              <a:ext cx="975049" cy="1360791"/>
            </a:xfrm>
            <a:custGeom>
              <a:avLst/>
              <a:gdLst/>
              <a:ahLst/>
              <a:cxnLst>
                <a:cxn ang="0">
                  <a:pos x="241" y="571"/>
                </a:cxn>
                <a:cxn ang="0">
                  <a:pos x="570" y="241"/>
                </a:cxn>
                <a:cxn ang="0">
                  <a:pos x="570" y="0"/>
                </a:cxn>
                <a:cxn ang="0">
                  <a:pos x="0" y="571"/>
                </a:cxn>
                <a:cxn ang="0">
                  <a:pos x="45" y="794"/>
                </a:cxn>
                <a:cxn ang="0">
                  <a:pos x="261" y="684"/>
                </a:cxn>
                <a:cxn ang="0">
                  <a:pos x="241" y="571"/>
                </a:cxn>
              </a:cxnLst>
              <a:rect l="0" t="0" r="r" b="b"/>
              <a:pathLst>
                <a:path w="570" h="794">
                  <a:moveTo>
                    <a:pt x="241" y="571"/>
                  </a:moveTo>
                  <a:cubicBezTo>
                    <a:pt x="241" y="389"/>
                    <a:pt x="388" y="241"/>
                    <a:pt x="570" y="241"/>
                  </a:cubicBezTo>
                  <a:cubicBezTo>
                    <a:pt x="570" y="0"/>
                    <a:pt x="570" y="0"/>
                    <a:pt x="570" y="0"/>
                  </a:cubicBezTo>
                  <a:cubicBezTo>
                    <a:pt x="255" y="1"/>
                    <a:pt x="0" y="256"/>
                    <a:pt x="0" y="571"/>
                  </a:cubicBezTo>
                  <a:cubicBezTo>
                    <a:pt x="0" y="650"/>
                    <a:pt x="16" y="726"/>
                    <a:pt x="45" y="794"/>
                  </a:cubicBezTo>
                  <a:cubicBezTo>
                    <a:pt x="261" y="684"/>
                    <a:pt x="261" y="684"/>
                    <a:pt x="261" y="684"/>
                  </a:cubicBezTo>
                  <a:cubicBezTo>
                    <a:pt x="248" y="649"/>
                    <a:pt x="241" y="611"/>
                    <a:pt x="241" y="571"/>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5" name="Freeform 6"/>
            <p:cNvSpPr>
              <a:spLocks/>
            </p:cNvSpPr>
            <p:nvPr/>
          </p:nvSpPr>
          <p:spPr bwMode="auto">
            <a:xfrm>
              <a:off x="4563358" y="1634884"/>
              <a:ext cx="951100" cy="1287235"/>
            </a:xfrm>
            <a:custGeom>
              <a:avLst/>
              <a:gdLst/>
              <a:ahLst/>
              <a:cxnLst>
                <a:cxn ang="0">
                  <a:pos x="316" y="570"/>
                </a:cxn>
                <a:cxn ang="0">
                  <a:pos x="298" y="677"/>
                </a:cxn>
                <a:cxn ang="0">
                  <a:pos x="527" y="751"/>
                </a:cxn>
                <a:cxn ang="0">
                  <a:pos x="556" y="570"/>
                </a:cxn>
                <a:cxn ang="0">
                  <a:pos x="0" y="0"/>
                </a:cxn>
                <a:cxn ang="0">
                  <a:pos x="0" y="240"/>
                </a:cxn>
                <a:cxn ang="0">
                  <a:pos x="316" y="570"/>
                </a:cxn>
              </a:cxnLst>
              <a:rect l="0" t="0" r="r" b="b"/>
              <a:pathLst>
                <a:path w="556" h="751">
                  <a:moveTo>
                    <a:pt x="316" y="570"/>
                  </a:moveTo>
                  <a:cubicBezTo>
                    <a:pt x="316" y="607"/>
                    <a:pt x="310" y="643"/>
                    <a:pt x="298" y="677"/>
                  </a:cubicBezTo>
                  <a:cubicBezTo>
                    <a:pt x="527" y="751"/>
                    <a:pt x="527" y="751"/>
                    <a:pt x="527" y="751"/>
                  </a:cubicBezTo>
                  <a:cubicBezTo>
                    <a:pt x="546" y="694"/>
                    <a:pt x="556" y="633"/>
                    <a:pt x="556" y="570"/>
                  </a:cubicBezTo>
                  <a:cubicBezTo>
                    <a:pt x="556" y="259"/>
                    <a:pt x="309" y="7"/>
                    <a:pt x="0" y="0"/>
                  </a:cubicBezTo>
                  <a:cubicBezTo>
                    <a:pt x="0" y="240"/>
                    <a:pt x="0" y="240"/>
                    <a:pt x="0" y="240"/>
                  </a:cubicBezTo>
                  <a:cubicBezTo>
                    <a:pt x="176" y="248"/>
                    <a:pt x="316" y="392"/>
                    <a:pt x="316" y="570"/>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6" name="Freeform 7"/>
            <p:cNvSpPr>
              <a:spLocks/>
            </p:cNvSpPr>
            <p:nvPr/>
          </p:nvSpPr>
          <p:spPr bwMode="auto">
            <a:xfrm>
              <a:off x="3655794" y="2818627"/>
              <a:ext cx="1804695" cy="769775"/>
            </a:xfrm>
            <a:custGeom>
              <a:avLst/>
              <a:gdLst/>
              <a:ahLst/>
              <a:cxnLst>
                <a:cxn ang="0">
                  <a:pos x="519" y="208"/>
                </a:cxn>
                <a:cxn ang="0">
                  <a:pos x="215" y="6"/>
                </a:cxn>
                <a:cxn ang="0">
                  <a:pos x="0" y="116"/>
                </a:cxn>
                <a:cxn ang="0">
                  <a:pos x="519" y="449"/>
                </a:cxn>
                <a:cxn ang="0">
                  <a:pos x="1055" y="74"/>
                </a:cxn>
                <a:cxn ang="0">
                  <a:pos x="826" y="0"/>
                </a:cxn>
                <a:cxn ang="0">
                  <a:pos x="519" y="208"/>
                </a:cxn>
              </a:cxnLst>
              <a:rect l="0" t="0" r="r" b="b"/>
              <a:pathLst>
                <a:path w="1055" h="449">
                  <a:moveTo>
                    <a:pt x="519" y="208"/>
                  </a:moveTo>
                  <a:cubicBezTo>
                    <a:pt x="382" y="208"/>
                    <a:pt x="265" y="125"/>
                    <a:pt x="215" y="6"/>
                  </a:cubicBezTo>
                  <a:cubicBezTo>
                    <a:pt x="0" y="116"/>
                    <a:pt x="0" y="116"/>
                    <a:pt x="0" y="116"/>
                  </a:cubicBezTo>
                  <a:cubicBezTo>
                    <a:pt x="90" y="312"/>
                    <a:pt x="289" y="449"/>
                    <a:pt x="519" y="449"/>
                  </a:cubicBezTo>
                  <a:cubicBezTo>
                    <a:pt x="765" y="449"/>
                    <a:pt x="975" y="293"/>
                    <a:pt x="1055" y="74"/>
                  </a:cubicBezTo>
                  <a:cubicBezTo>
                    <a:pt x="826" y="0"/>
                    <a:pt x="826" y="0"/>
                    <a:pt x="826" y="0"/>
                  </a:cubicBezTo>
                  <a:cubicBezTo>
                    <a:pt x="778" y="122"/>
                    <a:pt x="658" y="208"/>
                    <a:pt x="519" y="208"/>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grpSp>
      <p:sp>
        <p:nvSpPr>
          <p:cNvPr id="47" name="TextBox 46"/>
          <p:cNvSpPr txBox="1"/>
          <p:nvPr/>
        </p:nvSpPr>
        <p:spPr>
          <a:xfrm rot="17886529">
            <a:off x="3774556" y="201994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Protection</a:t>
            </a:r>
          </a:p>
        </p:txBody>
      </p:sp>
      <p:sp>
        <p:nvSpPr>
          <p:cNvPr id="48" name="TextBox 47"/>
          <p:cNvSpPr txBox="1"/>
          <p:nvPr/>
        </p:nvSpPr>
        <p:spPr>
          <a:xfrm rot="3482516">
            <a:off x="4393785" y="202895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Access</a:t>
            </a:r>
          </a:p>
        </p:txBody>
      </p:sp>
      <p:sp>
        <p:nvSpPr>
          <p:cNvPr id="49" name="TextBox 48"/>
          <p:cNvSpPr txBox="1"/>
          <p:nvPr/>
        </p:nvSpPr>
        <p:spPr>
          <a:xfrm>
            <a:off x="3984392" y="2670047"/>
            <a:ext cx="1163697" cy="746055"/>
          </a:xfrm>
          <a:prstGeom prst="rect">
            <a:avLst/>
          </a:prstGeom>
          <a:noFill/>
        </p:spPr>
        <p:txBody>
          <a:bodyPr wrap="none" rtlCol="0">
            <a:prstTxWarp prst="textArchDown">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Management</a:t>
            </a:r>
          </a:p>
        </p:txBody>
      </p:sp>
      <p:sp>
        <p:nvSpPr>
          <p:cNvPr id="50" name="Rectangle 49"/>
          <p:cNvSpPr/>
          <p:nvPr/>
        </p:nvSpPr>
        <p:spPr>
          <a:xfrm>
            <a:off x="3375115" y="3669985"/>
            <a:ext cx="2377292" cy="246221"/>
          </a:xfrm>
          <a:prstGeom prst="rect">
            <a:avLst/>
          </a:prstGeom>
        </p:spPr>
        <p:txBody>
          <a:bodyPr wrap="square">
            <a:spAutoFit/>
          </a:bodyPr>
          <a:lstStyle/>
          <a:p>
            <a:pPr algn="ctr" defTabSz="914099" fontAlgn="base">
              <a:spcBef>
                <a:spcPct val="0"/>
              </a:spcBef>
              <a:spcAft>
                <a:spcPct val="0"/>
              </a:spcAft>
            </a:pPr>
            <a:r>
              <a:rPr lang="en-US" sz="1000" dirty="0" smtClean="0">
                <a:solidFill>
                  <a:srgbClr val="FFFFFF"/>
                </a:solidFill>
                <a:effectLst>
                  <a:outerShdw blurRad="38100" dist="38100" dir="2700000" algn="tl">
                    <a:srgbClr val="000000">
                      <a:alpha val="43137"/>
                    </a:srgbClr>
                  </a:outerShdw>
                </a:effectLst>
                <a:cs typeface="Segoe UI" pitchFamily="34" charset="0"/>
              </a:rPr>
              <a:t>Highly Secure </a:t>
            </a:r>
            <a:r>
              <a:rPr lang="en-US" sz="1000" dirty="0">
                <a:solidFill>
                  <a:srgbClr val="FFFFFF"/>
                </a:solidFill>
                <a:effectLst>
                  <a:outerShdw blurRad="38100" dist="38100" dir="2700000" algn="tl">
                    <a:srgbClr val="000000">
                      <a:alpha val="43137"/>
                    </a:srgbClr>
                  </a:outerShdw>
                </a:effectLst>
                <a:cs typeface="Segoe UI" pitchFamily="34" charset="0"/>
              </a:rPr>
              <a:t>&amp; Interoperable Platform</a:t>
            </a:r>
          </a:p>
        </p:txBody>
      </p:sp>
      <p:sp>
        <p:nvSpPr>
          <p:cNvPr id="51" name="Oval 50"/>
          <p:cNvSpPr/>
          <p:nvPr/>
        </p:nvSpPr>
        <p:spPr bwMode="auto">
          <a:xfrm>
            <a:off x="4028320" y="2102115"/>
            <a:ext cx="1045028" cy="1045028"/>
          </a:xfrm>
          <a:prstGeom prst="ellipse">
            <a:avLst/>
          </a:prstGeom>
          <a:gradFill flip="none" rotWithShape="1">
            <a:gsLst>
              <a:gs pos="0">
                <a:srgbClr val="373737">
                  <a:lumMod val="95000"/>
                  <a:lumOff val="5000"/>
                </a:srgbClr>
              </a:gs>
              <a:gs pos="81000">
                <a:srgbClr val="373737">
                  <a:lumMod val="65000"/>
                  <a:lumOff val="35000"/>
                </a:srgbClr>
              </a:gs>
              <a:gs pos="100000">
                <a:srgbClr val="373737">
                  <a:lumMod val="65000"/>
                  <a:lumOff val="35000"/>
                </a:srgbClr>
              </a:gs>
            </a:gsLst>
            <a:path path="circle">
              <a:fillToRect l="50000" t="50000" r="50000" b="50000"/>
            </a:path>
            <a:tileRect/>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100" normalizeH="0" baseline="0" noProof="0" dirty="0" smtClean="0">
                <a:ln w="18415" cmpd="sng">
                  <a:noFill/>
                  <a:prstDash val="solid"/>
                </a:ln>
                <a:solidFill>
                  <a:srgbClr val="FFFFFF"/>
                </a:solidFill>
                <a:effectLst/>
                <a:uLnTx/>
                <a:uFillTx/>
              </a:rPr>
              <a:t>Identity</a:t>
            </a:r>
            <a:endParaRPr kumimoji="0" lang="en-US" sz="2400" b="0" i="0" u="none" strike="noStrike" kern="0" cap="none" spc="-100" normalizeH="0" baseline="0" noProof="0" dirty="0" smtClean="0">
              <a:ln w="18415" cmpd="sng">
                <a:noFill/>
                <a:prstDash val="solid"/>
              </a:ln>
              <a:solidFill>
                <a:srgbClr val="FFFFFF"/>
              </a:solidFill>
              <a:effectLst/>
              <a:uLnTx/>
              <a:uFillTx/>
            </a:endParaRPr>
          </a:p>
        </p:txBody>
      </p:sp>
      <p:grpSp>
        <p:nvGrpSpPr>
          <p:cNvPr id="52" name="Group 45"/>
          <p:cNvGrpSpPr/>
          <p:nvPr/>
        </p:nvGrpSpPr>
        <p:grpSpPr>
          <a:xfrm>
            <a:off x="0" y="2213716"/>
            <a:ext cx="3396725" cy="1049608"/>
            <a:chOff x="-13447" y="2428868"/>
            <a:chExt cx="3396725" cy="1049608"/>
          </a:xfrm>
        </p:grpSpPr>
        <p:sp>
          <p:nvSpPr>
            <p:cNvPr id="53" name="Rectangle 52"/>
            <p:cNvSpPr/>
            <p:nvPr/>
          </p:nvSpPr>
          <p:spPr bwMode="auto">
            <a:xfrm flipH="1">
              <a:off x="-2" y="2482189"/>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4" name="TextBox 53"/>
            <p:cNvSpPr txBox="1">
              <a:spLocks noChangeAspect="1"/>
            </p:cNvSpPr>
            <p:nvPr/>
          </p:nvSpPr>
          <p:spPr>
            <a:xfrm>
              <a:off x="-13447" y="2428868"/>
              <a:ext cx="3348317" cy="1035588"/>
            </a:xfrm>
            <a:prstGeom prst="rect">
              <a:avLst/>
            </a:prstGeom>
            <a:noFill/>
          </p:spPr>
          <p:txBody>
            <a:bodyPr wrap="square" rtlCol="0" anchor="ctr">
              <a:no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Protect everywhere,</a:t>
              </a:r>
            </a:p>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access anywhere</a:t>
              </a:r>
            </a:p>
          </p:txBody>
        </p:sp>
      </p:grpSp>
      <p:grpSp>
        <p:nvGrpSpPr>
          <p:cNvPr id="55" name="Group 45"/>
          <p:cNvGrpSpPr/>
          <p:nvPr/>
        </p:nvGrpSpPr>
        <p:grpSpPr>
          <a:xfrm>
            <a:off x="5755341" y="2209800"/>
            <a:ext cx="3388659" cy="1053703"/>
            <a:chOff x="5755341" y="2267037"/>
            <a:chExt cx="3388659" cy="1053703"/>
          </a:xfrm>
        </p:grpSpPr>
        <p:sp>
          <p:nvSpPr>
            <p:cNvPr id="56" name="Rectangle 55"/>
            <p:cNvSpPr/>
            <p:nvPr/>
          </p:nvSpPr>
          <p:spPr bwMode="auto">
            <a:xfrm>
              <a:off x="5758164" y="2267037"/>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7" name="TextBox 56"/>
            <p:cNvSpPr txBox="1"/>
            <p:nvPr/>
          </p:nvSpPr>
          <p:spPr>
            <a:xfrm>
              <a:off x="5755341" y="2285154"/>
              <a:ext cx="3388659" cy="1035586"/>
            </a:xfrm>
            <a:prstGeom prst="rect">
              <a:avLst/>
            </a:prstGeom>
            <a:noFill/>
          </p:spPr>
          <p:txBody>
            <a:bodyPr wrap="square" rtlCol="0" anchor="ctr">
              <a:no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Integrate and extend security</a:t>
              </a:r>
            </a:p>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across the enterprise</a:t>
              </a:r>
            </a:p>
          </p:txBody>
        </p:sp>
      </p:grpSp>
      <p:grpSp>
        <p:nvGrpSpPr>
          <p:cNvPr id="58" name="Group 44"/>
          <p:cNvGrpSpPr/>
          <p:nvPr/>
        </p:nvGrpSpPr>
        <p:grpSpPr>
          <a:xfrm>
            <a:off x="1855694" y="4043944"/>
            <a:ext cx="5311588" cy="796997"/>
            <a:chOff x="1855694" y="4043944"/>
            <a:chExt cx="5311588" cy="796997"/>
          </a:xfrm>
        </p:grpSpPr>
        <p:sp>
          <p:nvSpPr>
            <p:cNvPr id="59" name="Rectangle 58"/>
            <p:cNvSpPr/>
            <p:nvPr/>
          </p:nvSpPr>
          <p:spPr bwMode="auto">
            <a:xfrm>
              <a:off x="2510856" y="4043944"/>
              <a:ext cx="4107977" cy="796997"/>
            </a:xfrm>
            <a:prstGeom prst="rect">
              <a:avLst/>
            </a:prstGeom>
            <a:gradFill flip="none" rotWithShape="1">
              <a:gsLst>
                <a:gs pos="0">
                  <a:srgbClr val="9CB86E">
                    <a:alpha val="0"/>
                  </a:srgbClr>
                </a:gs>
                <a:gs pos="62000">
                  <a:srgbClr val="FFFFFF"/>
                </a:gs>
                <a:gs pos="62000">
                  <a:srgbClr val="FFFFFF">
                    <a:alpha val="0"/>
                  </a:srgbClr>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60" name="TextBox 59"/>
            <p:cNvSpPr txBox="1"/>
            <p:nvPr/>
          </p:nvSpPr>
          <p:spPr>
            <a:xfrm>
              <a:off x="1855694" y="4133405"/>
              <a:ext cx="5311588" cy="683264"/>
            </a:xfrm>
            <a:prstGeom prst="rect">
              <a:avLst/>
            </a:prstGeom>
            <a:noFill/>
          </p:spPr>
          <p:txBody>
            <a:bodyPr wrap="square" rtlCol="0">
              <a:sp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Simplify the security experience, </a:t>
              </a:r>
              <a:b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b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manage </a:t>
              </a: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compliance</a:t>
              </a:r>
              <a:endPar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endParaRPr>
            </a:p>
          </p:txBody>
        </p:sp>
      </p:grpSp>
      <p:sp>
        <p:nvSpPr>
          <p:cNvPr id="61" name="Pentagon 60"/>
          <p:cNvSpPr/>
          <p:nvPr/>
        </p:nvSpPr>
        <p:spPr bwMode="auto">
          <a:xfrm>
            <a:off x="-1" y="5257800"/>
            <a:ext cx="6225871" cy="795129"/>
          </a:xfrm>
          <a:prstGeom prst="homePlate">
            <a:avLst>
              <a:gd name="adj" fmla="val 35857"/>
            </a:avLst>
          </a:prstGeom>
          <a:solidFill>
            <a:srgbClr val="68C33B">
              <a:alpha val="49000"/>
            </a:srgbClr>
          </a:solidFill>
          <a:ln w="22225">
            <a:noFill/>
            <a:round/>
            <a:headEnd/>
            <a:tailEnd/>
          </a:ln>
        </p:spPr>
        <p:txBody>
          <a:bodyPr vert="horz" wrap="square" lIns="0" tIns="45720" rIns="36576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gradFill>
                <a:gsLst>
                  <a:gs pos="0">
                    <a:srgbClr val="FFFFFF"/>
                  </a:gs>
                  <a:gs pos="50000">
                    <a:srgbClr val="FFFFFF">
                      <a:lumMod val="75000"/>
                    </a:srgbClr>
                  </a:gs>
                  <a:gs pos="100000">
                    <a:srgbClr val="FFFFFF">
                      <a:lumMod val="65000"/>
                    </a:srgbClr>
                  </a:gs>
                </a:gsLst>
                <a:lin ang="5400000" scaled="1"/>
              </a:gradFill>
              <a:effectLst>
                <a:glow rad="63500">
                  <a:srgbClr val="373737">
                    <a:alpha val="40000"/>
                  </a:srgbClr>
                </a:glow>
              </a:effectLst>
              <a:uLnTx/>
              <a:uFillTx/>
              <a:latin typeface="Segoe Light" pitchFamily="34" charset="0"/>
            </a:endParaRPr>
          </a:p>
        </p:txBody>
      </p:sp>
      <p:grpSp>
        <p:nvGrpSpPr>
          <p:cNvPr id="62" name="Group 45"/>
          <p:cNvGrpSpPr/>
          <p:nvPr/>
        </p:nvGrpSpPr>
        <p:grpSpPr>
          <a:xfrm>
            <a:off x="5128713" y="4881283"/>
            <a:ext cx="4245416" cy="1541754"/>
            <a:chOff x="4871897" y="5247857"/>
            <a:chExt cx="4245416" cy="1541754"/>
          </a:xfrm>
        </p:grpSpPr>
        <p:pic>
          <p:nvPicPr>
            <p:cNvPr id="63" name="Picture 1"/>
            <p:cNvPicPr>
              <a:picLocks noChangeAspect="1" noChangeArrowheads="1"/>
            </p:cNvPicPr>
            <p:nvPr/>
          </p:nvPicPr>
          <p:blipFill>
            <a:blip r:embed="rId4" cstate="print"/>
            <a:srcRect/>
            <a:stretch>
              <a:fillRect/>
            </a:stretch>
          </p:blipFill>
          <p:spPr bwMode="auto">
            <a:xfrm>
              <a:off x="4871897" y="5247857"/>
              <a:ext cx="4245416" cy="1541754"/>
            </a:xfrm>
            <a:prstGeom prst="rect">
              <a:avLst/>
            </a:prstGeom>
            <a:noFill/>
            <a:ln w="9525">
              <a:noFill/>
              <a:miter lim="800000"/>
              <a:headEnd/>
              <a:tailEnd/>
            </a:ln>
            <a:effectLst/>
          </p:spPr>
        </p:pic>
        <p:sp>
          <p:nvSpPr>
            <p:cNvPr id="64" name="TextBox 63"/>
            <p:cNvSpPr txBox="1"/>
            <p:nvPr/>
          </p:nvSpPr>
          <p:spPr>
            <a:xfrm>
              <a:off x="6344884" y="5608316"/>
              <a:ext cx="588623"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Block</a:t>
              </a:r>
            </a:p>
          </p:txBody>
        </p:sp>
        <p:sp>
          <p:nvSpPr>
            <p:cNvPr id="65" name="TextBox 64"/>
            <p:cNvSpPr txBox="1"/>
            <p:nvPr/>
          </p:nvSpPr>
          <p:spPr>
            <a:xfrm>
              <a:off x="5520939" y="5331515"/>
              <a:ext cx="1412557"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from:</a:t>
              </a:r>
            </a:p>
          </p:txBody>
        </p:sp>
        <p:sp>
          <p:nvSpPr>
            <p:cNvPr id="66" name="TextBox 65"/>
            <p:cNvSpPr txBox="1"/>
            <p:nvPr/>
          </p:nvSpPr>
          <p:spPr>
            <a:xfrm>
              <a:off x="7041601" y="5608316"/>
              <a:ext cx="688009"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Enable</a:t>
              </a:r>
            </a:p>
          </p:txBody>
        </p:sp>
        <p:sp>
          <p:nvSpPr>
            <p:cNvPr id="67" name="TextBox 66"/>
            <p:cNvSpPr txBox="1"/>
            <p:nvPr/>
          </p:nvSpPr>
          <p:spPr>
            <a:xfrm>
              <a:off x="6423432" y="5871917"/>
              <a:ext cx="510075"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Cost</a:t>
              </a:r>
            </a:p>
          </p:txBody>
        </p:sp>
        <p:sp>
          <p:nvSpPr>
            <p:cNvPr id="68" name="TextBox 67"/>
            <p:cNvSpPr txBox="1"/>
            <p:nvPr/>
          </p:nvSpPr>
          <p:spPr>
            <a:xfrm>
              <a:off x="7041601" y="5871917"/>
              <a:ext cx="609462"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Value</a:t>
              </a:r>
            </a:p>
          </p:txBody>
        </p:sp>
        <p:sp>
          <p:nvSpPr>
            <p:cNvPr id="69" name="TextBox 68"/>
            <p:cNvSpPr txBox="1"/>
            <p:nvPr/>
          </p:nvSpPr>
          <p:spPr>
            <a:xfrm>
              <a:off x="6291987" y="6132305"/>
              <a:ext cx="641521"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Siloed</a:t>
              </a:r>
            </a:p>
          </p:txBody>
        </p:sp>
        <p:sp>
          <p:nvSpPr>
            <p:cNvPr id="70" name="TextBox 69"/>
            <p:cNvSpPr txBox="1"/>
            <p:nvPr/>
          </p:nvSpPr>
          <p:spPr>
            <a:xfrm>
              <a:off x="7041601" y="6132305"/>
              <a:ext cx="872355"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Seamless</a:t>
              </a:r>
            </a:p>
          </p:txBody>
        </p:sp>
        <p:sp>
          <p:nvSpPr>
            <p:cNvPr id="71" name="TextBox 70"/>
            <p:cNvSpPr txBox="1"/>
            <p:nvPr/>
          </p:nvSpPr>
          <p:spPr>
            <a:xfrm>
              <a:off x="7052840" y="5331515"/>
              <a:ext cx="141255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to:</a:t>
              </a:r>
            </a:p>
          </p:txBody>
        </p:sp>
      </p:grpSp>
    </p:spTree>
    <p:extLst>
      <p:ext uri="{BB962C8B-B14F-4D97-AF65-F5344CB8AC3E}">
        <p14:creationId xmlns:p14="http://schemas.microsoft.com/office/powerpoint/2010/main" xmlns="" val="12871071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500"/>
                                        <p:tgtEl>
                                          <p:spTgt spid="5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Forefront Online Protection for Exchange</a:t>
            </a:r>
            <a:endParaRPr lang="en-US" sz="3600" dirty="0"/>
          </a:p>
        </p:txBody>
      </p:sp>
      <p:sp>
        <p:nvSpPr>
          <p:cNvPr id="3" name="Subtitle 2"/>
          <p:cNvSpPr>
            <a:spLocks noGrp="1"/>
          </p:cNvSpPr>
          <p:nvPr>
            <p:ph type="subTitle" idx="1"/>
          </p:nvPr>
        </p:nvSpPr>
        <p:spPr>
          <a:xfrm>
            <a:off x="730249" y="5746265"/>
            <a:ext cx="6803209" cy="883135"/>
          </a:xfrm>
        </p:spPr>
        <p:txBody>
          <a:bodyPr/>
          <a:lstStyle/>
          <a:p>
            <a:r>
              <a:rPr lang="en-US" dirty="0" smtClean="0"/>
              <a:t>Mike Chan</a:t>
            </a:r>
          </a:p>
          <a:p>
            <a:r>
              <a:rPr lang="en-US" dirty="0" smtClean="0"/>
              <a:t>Group Product Manager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171887526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FOPE 9.3 Release next week!</a:t>
            </a:r>
            <a:endParaRPr lang="en-US" sz="5400" dirty="0"/>
          </a:p>
        </p:txBody>
      </p:sp>
      <p:sp>
        <p:nvSpPr>
          <p:cNvPr id="4" name="Text Placeholder 3"/>
          <p:cNvSpPr>
            <a:spLocks noGrp="1"/>
          </p:cNvSpPr>
          <p:nvPr>
            <p:ph type="body" sz="quarter" idx="10"/>
          </p:nvPr>
        </p:nvSpPr>
        <p:spPr/>
        <p:txBody>
          <a:bodyPr/>
          <a:lstStyle/>
          <a:p>
            <a:r>
              <a:rPr lang="en-US" smtClean="0"/>
              <a:t>announcing</a:t>
            </a:r>
            <a:endParaRPr lang="en-US" dirty="0"/>
          </a:p>
        </p:txBody>
      </p:sp>
    </p:spTree>
    <p:extLst>
      <p:ext uri="{BB962C8B-B14F-4D97-AF65-F5344CB8AC3E}">
        <p14:creationId xmlns:p14="http://schemas.microsoft.com/office/powerpoint/2010/main" xmlns="" val="260380991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FOPE 9.3</a:t>
            </a:r>
            <a:endParaRPr lang="en-US" dirty="0"/>
          </a:p>
        </p:txBody>
      </p:sp>
      <p:sp>
        <p:nvSpPr>
          <p:cNvPr id="3" name="Text Placeholder 2"/>
          <p:cNvSpPr>
            <a:spLocks noGrp="1"/>
          </p:cNvSpPr>
          <p:nvPr>
            <p:ph type="body" sz="quarter" idx="10"/>
          </p:nvPr>
        </p:nvSpPr>
        <p:spPr/>
        <p:txBody>
          <a:bodyPr/>
          <a:lstStyle/>
          <a:p>
            <a:r>
              <a:rPr lang="en-US" dirty="0" smtClean="0"/>
              <a:t>New Policy Rule tools</a:t>
            </a:r>
          </a:p>
          <a:p>
            <a:pPr lvl="1"/>
            <a:r>
              <a:rPr lang="en-US" dirty="0" smtClean="0"/>
              <a:t>Custom filters</a:t>
            </a:r>
          </a:p>
          <a:p>
            <a:pPr lvl="1"/>
            <a:r>
              <a:rPr lang="en-US" dirty="0" smtClean="0"/>
              <a:t>Enhanced regular-expression rules syntax</a:t>
            </a:r>
          </a:p>
          <a:p>
            <a:pPr lvl="1"/>
            <a:r>
              <a:rPr lang="en-US" dirty="0" smtClean="0"/>
              <a:t>New header-match rules</a:t>
            </a:r>
          </a:p>
          <a:p>
            <a:r>
              <a:rPr lang="en-US" dirty="0" smtClean="0"/>
              <a:t>Admin Center Globalization</a:t>
            </a:r>
          </a:p>
          <a:p>
            <a:pPr lvl="1"/>
            <a:r>
              <a:rPr lang="en-US" dirty="0" smtClean="0"/>
              <a:t>13 languages</a:t>
            </a:r>
          </a:p>
          <a:p>
            <a:r>
              <a:rPr lang="en-US" dirty="0" smtClean="0"/>
              <a:t>Outbound TLS Enhancements</a:t>
            </a:r>
          </a:p>
          <a:p>
            <a:pPr lvl="1"/>
            <a:r>
              <a:rPr lang="en-US" dirty="0" smtClean="0"/>
              <a:t>Support for mail sent to a mix of Forced/Opportunistic TLS destinations</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Sample of new 9.3 features!</a:t>
            </a:r>
            <a:endParaRPr lang="en-US" sz="3600" dirty="0"/>
          </a:p>
        </p:txBody>
      </p:sp>
      <p:sp>
        <p:nvSpPr>
          <p:cNvPr id="3" name="Subtitle 2"/>
          <p:cNvSpPr>
            <a:spLocks noGrp="1"/>
          </p:cNvSpPr>
          <p:nvPr>
            <p:ph type="subTitle" idx="1"/>
          </p:nvPr>
        </p:nvSpPr>
        <p:spPr>
          <a:xfrm>
            <a:off x="730249" y="5746265"/>
            <a:ext cx="6803209" cy="883135"/>
          </a:xfrm>
        </p:spPr>
        <p:txBody>
          <a:bodyPr/>
          <a:lstStyle/>
          <a:p>
            <a:r>
              <a:rPr lang="en-US" dirty="0" smtClean="0"/>
              <a:t>Mike Chan</a:t>
            </a:r>
          </a:p>
          <a:p>
            <a:r>
              <a:rPr lang="en-US" dirty="0" smtClean="0"/>
              <a:t>Group Product Manager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269169758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FOPE 10.x – Calendar 2010</a:t>
            </a:r>
            <a:endParaRPr lang="en-US" dirty="0"/>
          </a:p>
        </p:txBody>
      </p:sp>
      <p:sp>
        <p:nvSpPr>
          <p:cNvPr id="3" name="Text Placeholder 2"/>
          <p:cNvSpPr>
            <a:spLocks noGrp="1"/>
          </p:cNvSpPr>
          <p:nvPr>
            <p:ph type="body" sz="quarter" idx="10"/>
          </p:nvPr>
        </p:nvSpPr>
        <p:spPr>
          <a:xfrm>
            <a:off x="381000" y="1411551"/>
            <a:ext cx="8382000" cy="4434077"/>
          </a:xfrm>
        </p:spPr>
        <p:txBody>
          <a:bodyPr/>
          <a:lstStyle/>
          <a:p>
            <a:r>
              <a:rPr lang="en-US" dirty="0" smtClean="0"/>
              <a:t>European regional routing</a:t>
            </a:r>
          </a:p>
          <a:p>
            <a:r>
              <a:rPr lang="en-US" dirty="0" smtClean="0"/>
              <a:t>Enterprise Single-Sign-On</a:t>
            </a:r>
          </a:p>
          <a:p>
            <a:pPr lvl="1"/>
            <a:r>
              <a:rPr lang="en-US" dirty="0" smtClean="0"/>
              <a:t>Leveraging Microsoft Federation Gateway and Microsoft Services Connector technology</a:t>
            </a:r>
          </a:p>
          <a:p>
            <a:r>
              <a:rPr lang="en-US" dirty="0" smtClean="0"/>
              <a:t>Forced Inbound TLS</a:t>
            </a:r>
          </a:p>
          <a:p>
            <a:endParaRPr lang="en-US"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FOPE 10.x – Calendar 2010</a:t>
            </a:r>
            <a:endParaRPr lang="en-US" dirty="0"/>
          </a:p>
        </p:txBody>
      </p:sp>
      <p:sp>
        <p:nvSpPr>
          <p:cNvPr id="3" name="Text Placeholder 2"/>
          <p:cNvSpPr>
            <a:spLocks noGrp="1"/>
          </p:cNvSpPr>
          <p:nvPr>
            <p:ph type="body" sz="quarter" idx="10"/>
          </p:nvPr>
        </p:nvSpPr>
        <p:spPr/>
        <p:txBody>
          <a:bodyPr/>
          <a:lstStyle/>
          <a:p>
            <a:r>
              <a:rPr lang="en-US" dirty="0" smtClean="0"/>
              <a:t>Data Leakage Protection capabilities</a:t>
            </a:r>
          </a:p>
          <a:p>
            <a:pPr lvl="1"/>
            <a:r>
              <a:rPr lang="en-US" dirty="0" smtClean="0"/>
              <a:t>Apply policies to attachment contents</a:t>
            </a:r>
          </a:p>
          <a:p>
            <a:pPr lvl="1"/>
            <a:r>
              <a:rPr lang="en-US" dirty="0" smtClean="0"/>
              <a:t>PCI and PII policy scanning</a:t>
            </a:r>
          </a:p>
          <a:p>
            <a:r>
              <a:rPr lang="en-US" dirty="0" smtClean="0"/>
              <a:t>Exchange Blocked Senders support</a:t>
            </a:r>
          </a:p>
          <a:p>
            <a:r>
              <a:rPr lang="en-US" dirty="0" smtClean="0"/>
              <a:t>Antivirus refresh using FPE 2010  tech</a:t>
            </a:r>
          </a:p>
          <a:p>
            <a:pPr lvl="1"/>
            <a:r>
              <a:rPr lang="en-US" dirty="0" smtClean="0"/>
              <a:t>Virus Quarantine</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FOPE 10.x – Calendar 2010</a:t>
            </a:r>
            <a:endParaRPr lang="en-US" dirty="0"/>
          </a:p>
        </p:txBody>
      </p:sp>
      <p:sp>
        <p:nvSpPr>
          <p:cNvPr id="3" name="Text Placeholder 2"/>
          <p:cNvSpPr>
            <a:spLocks noGrp="1"/>
          </p:cNvSpPr>
          <p:nvPr>
            <p:ph type="body" sz="quarter" idx="10"/>
          </p:nvPr>
        </p:nvSpPr>
        <p:spPr/>
        <p:txBody>
          <a:bodyPr/>
          <a:lstStyle/>
          <a:p>
            <a:r>
              <a:rPr lang="en-US" dirty="0" smtClean="0"/>
              <a:t>Reporting Enhancements</a:t>
            </a:r>
          </a:p>
          <a:p>
            <a:pPr lvl="1"/>
            <a:r>
              <a:rPr lang="en-US" dirty="0" smtClean="0"/>
              <a:t>Outbound Deferral Reports</a:t>
            </a:r>
          </a:p>
          <a:p>
            <a:pPr lvl="1"/>
            <a:r>
              <a:rPr lang="en-US" dirty="0" smtClean="0"/>
              <a:t>DLP Risk Class Reports</a:t>
            </a:r>
          </a:p>
          <a:p>
            <a:r>
              <a:rPr lang="en-US" dirty="0" smtClean="0"/>
              <a:t>Message-Trace Enhancements</a:t>
            </a:r>
          </a:p>
          <a:p>
            <a:pPr lvl="1"/>
            <a:r>
              <a:rPr lang="en-US" dirty="0" smtClean="0"/>
              <a:t>Wild-card searches</a:t>
            </a:r>
          </a:p>
          <a:p>
            <a:pPr lvl="1"/>
            <a:r>
              <a:rPr lang="en-US" dirty="0" smtClean="0"/>
              <a:t>Edge-block tracing</a:t>
            </a:r>
          </a:p>
          <a:p>
            <a:pPr lvl="1"/>
            <a:r>
              <a:rPr lang="en-US" dirty="0" smtClean="0"/>
              <a:t>General Usability Enhancements</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en-US" dirty="0" smtClean="0"/>
              <a:t>UNC203  -  </a:t>
            </a:r>
            <a:r>
              <a:rPr lang="en-US" dirty="0"/>
              <a:t>11/09/2009 </a:t>
            </a:r>
            <a:r>
              <a:rPr lang="en-US" dirty="0" smtClean="0"/>
              <a:t>09:00-10:15  [Cyril Sultan]</a:t>
            </a:r>
            <a:br>
              <a:rPr lang="en-US" dirty="0" smtClean="0"/>
            </a:br>
            <a:r>
              <a:rPr lang="en-US" b="1" dirty="0" smtClean="0"/>
              <a:t>Implementing </a:t>
            </a:r>
            <a:r>
              <a:rPr lang="en-US" b="1" dirty="0"/>
              <a:t>and Administering Microsoft Online Services</a:t>
            </a:r>
          </a:p>
          <a:p>
            <a:pPr marL="182563" indent="-182563">
              <a:spcBef>
                <a:spcPts val="1200"/>
              </a:spcBef>
              <a:buFont typeface="Arial" pitchFamily="34" charset="0"/>
              <a:buChar char="•"/>
            </a:pPr>
            <a:r>
              <a:rPr lang="en-US" dirty="0" smtClean="0"/>
              <a:t>OFS209  -  11/10/2009 17:00-18:15  [</a:t>
            </a:r>
            <a:r>
              <a:rPr lang="en-US" dirty="0" err="1"/>
              <a:t>Kimmo</a:t>
            </a:r>
            <a:r>
              <a:rPr lang="en-US" dirty="0"/>
              <a:t> </a:t>
            </a:r>
            <a:r>
              <a:rPr lang="en-US" dirty="0" err="1" smtClean="0"/>
              <a:t>Forss</a:t>
            </a:r>
            <a:r>
              <a:rPr lang="de-DE" dirty="0" smtClean="0"/>
              <a:t>]</a:t>
            </a:r>
            <a:br>
              <a:rPr lang="de-DE" dirty="0" smtClean="0"/>
            </a:br>
            <a:r>
              <a:rPr lang="en-US" b="1" dirty="0" smtClean="0"/>
              <a:t>SharePoint </a:t>
            </a:r>
            <a:r>
              <a:rPr lang="en-US" b="1" dirty="0"/>
              <a:t>Online Overview</a:t>
            </a:r>
          </a:p>
          <a:p>
            <a:pPr marL="182563" indent="-182563">
              <a:spcBef>
                <a:spcPts val="1200"/>
              </a:spcBef>
              <a:buFont typeface="Arial" pitchFamily="34" charset="0"/>
              <a:buChar char="•"/>
            </a:pPr>
            <a:r>
              <a:rPr lang="en-US" dirty="0" smtClean="0"/>
              <a:t>UNC205  </a:t>
            </a:r>
            <a:r>
              <a:rPr lang="en-US" dirty="0"/>
              <a:t>-  11/11/2009 17:30-18:45  [Cyril Sultan]</a:t>
            </a:r>
            <a:br>
              <a:rPr lang="en-US" dirty="0"/>
            </a:br>
            <a:r>
              <a:rPr lang="en-US" b="1" dirty="0"/>
              <a:t>Tips and Tricks for Planning, Deploying, and Troubleshooting the Office Live Meeting Service</a:t>
            </a:r>
          </a:p>
          <a:p>
            <a:pPr marL="182563" indent="-182563">
              <a:spcBef>
                <a:spcPts val="1200"/>
              </a:spcBef>
              <a:buFont typeface="Arial" pitchFamily="34" charset="0"/>
              <a:buChar char="•"/>
            </a:pPr>
            <a:r>
              <a:rPr lang="en-US" dirty="0"/>
              <a:t>SIA317  -  11/12/2009 13:30-14:45  [Mike Chan]</a:t>
            </a:r>
            <a:br>
              <a:rPr lang="en-US" dirty="0"/>
            </a:br>
            <a:r>
              <a:rPr lang="en-US" b="1" dirty="0"/>
              <a:t>Forefront Online Protection for Exchange Architecture</a:t>
            </a:r>
            <a:endParaRPr lang="de-DE" b="1" dirty="0"/>
          </a:p>
          <a:p>
            <a:pPr marL="182563" indent="-182563">
              <a:spcBef>
                <a:spcPts val="1200"/>
              </a:spcBef>
              <a:buFont typeface="Arial" pitchFamily="34" charset="0"/>
              <a:buChar char="•"/>
            </a:pPr>
            <a:r>
              <a:rPr lang="en-US" dirty="0" smtClean="0"/>
              <a:t>UNC310  </a:t>
            </a:r>
            <a:r>
              <a:rPr lang="en-US" dirty="0"/>
              <a:t>-  11/12/2009 13:30-14:45  [David Anderson]</a:t>
            </a:r>
            <a:br>
              <a:rPr lang="en-US" dirty="0"/>
            </a:br>
            <a:r>
              <a:rPr lang="en-US" b="1" dirty="0"/>
              <a:t>Migrating Data, Co-Existence, and Directory Synchronization with Microsoft Online Services</a:t>
            </a:r>
          </a:p>
          <a:p>
            <a:pPr marL="182563" indent="-182563">
              <a:spcBef>
                <a:spcPts val="1200"/>
              </a:spcBef>
              <a:buFont typeface="Arial" pitchFamily="34" charset="0"/>
              <a:buChar char="•"/>
            </a:pPr>
            <a:r>
              <a:rPr lang="en-US" dirty="0" smtClean="0"/>
              <a:t>ITS213  </a:t>
            </a:r>
            <a:r>
              <a:rPr lang="en-US" dirty="0"/>
              <a:t>-  11/12/2009  17:00-18:15  [Gail Warren]</a:t>
            </a:r>
            <a:br>
              <a:rPr lang="en-US" dirty="0"/>
            </a:br>
            <a:r>
              <a:rPr lang="en-US" b="1" dirty="0"/>
              <a:t>Critical Infrastructure and Operations for Delivering Secure, Enterprise-Class Software </a:t>
            </a:r>
            <a:r>
              <a:rPr lang="en-US" b="1" dirty="0" smtClean="0"/>
              <a:t>Services</a:t>
            </a:r>
            <a:endParaRPr lang="en-US" b="1" dirty="0"/>
          </a:p>
        </p:txBody>
      </p:sp>
    </p:spTree>
    <p:extLst>
      <p:ext uri="{BB962C8B-B14F-4D97-AF65-F5344CB8AC3E}">
        <p14:creationId xmlns:p14="http://schemas.microsoft.com/office/powerpoint/2010/main" xmlns="" val="167028083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Email Protection – The Stakes</a:t>
            </a:r>
            <a:endParaRPr lang="en-US" dirty="0"/>
          </a:p>
        </p:txBody>
      </p:sp>
      <p:sp>
        <p:nvSpPr>
          <p:cNvPr id="6" name="Text Placeholder 5"/>
          <p:cNvSpPr>
            <a:spLocks noGrp="1"/>
          </p:cNvSpPr>
          <p:nvPr>
            <p:ph type="body" sz="quarter" idx="10"/>
          </p:nvPr>
        </p:nvSpPr>
        <p:spPr/>
        <p:txBody>
          <a:bodyPr/>
          <a:lstStyle/>
          <a:p>
            <a:r>
              <a:rPr lang="en-US" dirty="0" smtClean="0"/>
              <a:t>&gt;95% of mail is spam</a:t>
            </a:r>
          </a:p>
          <a:p>
            <a:pPr lvl="1"/>
            <a:r>
              <a:rPr lang="en-US" dirty="0" smtClean="0"/>
              <a:t>Obnoxious at best, criminal at worst</a:t>
            </a:r>
          </a:p>
          <a:p>
            <a:pPr lvl="1"/>
            <a:r>
              <a:rPr lang="en-US" dirty="0" smtClean="0"/>
              <a:t>The rest is business-critical</a:t>
            </a:r>
          </a:p>
          <a:p>
            <a:r>
              <a:rPr lang="en-US" dirty="0" smtClean="0"/>
              <a:t>Mail hygiene is a must-have</a:t>
            </a:r>
          </a:p>
          <a:p>
            <a:r>
              <a:rPr lang="en-US" dirty="0" smtClean="0"/>
              <a:t>If your protection solution fails, you can’t reach your customers – and they can’t reach you.</a:t>
            </a:r>
            <a:endParaRPr lang="en-US" dirty="0"/>
          </a:p>
        </p:txBody>
      </p:sp>
      <p:pic>
        <p:nvPicPr>
          <p:cNvPr id="7" name="Picture 41" descr="malicious email"/>
          <p:cNvPicPr>
            <a:picLocks noChangeAspect="1" noChangeArrowheads="1"/>
          </p:cNvPicPr>
          <p:nvPr/>
        </p:nvPicPr>
        <p:blipFill>
          <a:blip r:embed="rId3"/>
          <a:srcRect/>
          <a:stretch>
            <a:fillRect/>
          </a:stretch>
        </p:blipFill>
        <p:spPr bwMode="auto">
          <a:xfrm>
            <a:off x="2743200" y="5334000"/>
            <a:ext cx="420687" cy="381000"/>
          </a:xfrm>
          <a:prstGeom prst="rect">
            <a:avLst/>
          </a:prstGeom>
          <a:noFill/>
          <a:ln w="9525">
            <a:noFill/>
            <a:miter lim="800000"/>
            <a:headEnd/>
            <a:tailEnd/>
          </a:ln>
        </p:spPr>
      </p:pic>
      <p:pic>
        <p:nvPicPr>
          <p:cNvPr id="8" name="Picture 41" descr="malicious email"/>
          <p:cNvPicPr>
            <a:picLocks noChangeAspect="1" noChangeArrowheads="1"/>
          </p:cNvPicPr>
          <p:nvPr/>
        </p:nvPicPr>
        <p:blipFill>
          <a:blip r:embed="rId3"/>
          <a:srcRect/>
          <a:stretch>
            <a:fillRect/>
          </a:stretch>
        </p:blipFill>
        <p:spPr bwMode="auto">
          <a:xfrm>
            <a:off x="2895600" y="5486400"/>
            <a:ext cx="420687" cy="381000"/>
          </a:xfrm>
          <a:prstGeom prst="rect">
            <a:avLst/>
          </a:prstGeom>
          <a:noFill/>
          <a:ln w="9525">
            <a:noFill/>
            <a:miter lim="800000"/>
            <a:headEnd/>
            <a:tailEnd/>
          </a:ln>
        </p:spPr>
      </p:pic>
      <p:pic>
        <p:nvPicPr>
          <p:cNvPr id="9" name="Picture 41" descr="malicious email"/>
          <p:cNvPicPr>
            <a:picLocks noChangeAspect="1" noChangeArrowheads="1"/>
          </p:cNvPicPr>
          <p:nvPr/>
        </p:nvPicPr>
        <p:blipFill>
          <a:blip r:embed="rId3"/>
          <a:srcRect/>
          <a:stretch>
            <a:fillRect/>
          </a:stretch>
        </p:blipFill>
        <p:spPr bwMode="auto">
          <a:xfrm>
            <a:off x="3048000" y="5638800"/>
            <a:ext cx="420687" cy="381000"/>
          </a:xfrm>
          <a:prstGeom prst="rect">
            <a:avLst/>
          </a:prstGeom>
          <a:noFill/>
          <a:ln w="9525">
            <a:noFill/>
            <a:miter lim="800000"/>
            <a:headEnd/>
            <a:tailEnd/>
          </a:ln>
        </p:spPr>
      </p:pic>
      <p:pic>
        <p:nvPicPr>
          <p:cNvPr id="10" name="Picture 41" descr="malicious email"/>
          <p:cNvPicPr>
            <a:picLocks noChangeAspect="1" noChangeArrowheads="1"/>
          </p:cNvPicPr>
          <p:nvPr/>
        </p:nvPicPr>
        <p:blipFill>
          <a:blip r:embed="rId3"/>
          <a:srcRect/>
          <a:stretch>
            <a:fillRect/>
          </a:stretch>
        </p:blipFill>
        <p:spPr bwMode="auto">
          <a:xfrm>
            <a:off x="3200400" y="5791200"/>
            <a:ext cx="420687" cy="381000"/>
          </a:xfrm>
          <a:prstGeom prst="rect">
            <a:avLst/>
          </a:prstGeom>
          <a:noFill/>
          <a:ln w="9525">
            <a:noFill/>
            <a:miter lim="800000"/>
            <a:headEnd/>
            <a:tailEnd/>
          </a:ln>
        </p:spPr>
      </p:pic>
      <p:pic>
        <p:nvPicPr>
          <p:cNvPr id="11" name="Picture 41" descr="malicious email"/>
          <p:cNvPicPr>
            <a:picLocks noChangeAspect="1" noChangeArrowheads="1"/>
          </p:cNvPicPr>
          <p:nvPr/>
        </p:nvPicPr>
        <p:blipFill>
          <a:blip r:embed="rId3"/>
          <a:srcRect/>
          <a:stretch>
            <a:fillRect/>
          </a:stretch>
        </p:blipFill>
        <p:spPr bwMode="auto">
          <a:xfrm>
            <a:off x="3352800" y="5943600"/>
            <a:ext cx="420687" cy="381000"/>
          </a:xfrm>
          <a:prstGeom prst="rect">
            <a:avLst/>
          </a:prstGeom>
          <a:noFill/>
          <a:ln w="9525">
            <a:noFill/>
            <a:miter lim="800000"/>
            <a:headEnd/>
            <a:tailEnd/>
          </a:ln>
        </p:spPr>
      </p:pic>
      <p:pic>
        <p:nvPicPr>
          <p:cNvPr id="12" name="Picture 41" descr="malicious email"/>
          <p:cNvPicPr>
            <a:picLocks noChangeAspect="1" noChangeArrowheads="1"/>
          </p:cNvPicPr>
          <p:nvPr/>
        </p:nvPicPr>
        <p:blipFill>
          <a:blip r:embed="rId3"/>
          <a:srcRect/>
          <a:stretch>
            <a:fillRect/>
          </a:stretch>
        </p:blipFill>
        <p:spPr bwMode="auto">
          <a:xfrm>
            <a:off x="3429000" y="5334000"/>
            <a:ext cx="420687" cy="381000"/>
          </a:xfrm>
          <a:prstGeom prst="rect">
            <a:avLst/>
          </a:prstGeom>
          <a:noFill/>
          <a:ln w="9525">
            <a:noFill/>
            <a:miter lim="800000"/>
            <a:headEnd/>
            <a:tailEnd/>
          </a:ln>
        </p:spPr>
      </p:pic>
      <p:pic>
        <p:nvPicPr>
          <p:cNvPr id="13" name="Picture 41" descr="malicious email"/>
          <p:cNvPicPr>
            <a:picLocks noChangeAspect="1" noChangeArrowheads="1"/>
          </p:cNvPicPr>
          <p:nvPr/>
        </p:nvPicPr>
        <p:blipFill>
          <a:blip r:embed="rId3"/>
          <a:srcRect/>
          <a:stretch>
            <a:fillRect/>
          </a:stretch>
        </p:blipFill>
        <p:spPr bwMode="auto">
          <a:xfrm>
            <a:off x="3581400" y="5486400"/>
            <a:ext cx="420687" cy="381000"/>
          </a:xfrm>
          <a:prstGeom prst="rect">
            <a:avLst/>
          </a:prstGeom>
          <a:noFill/>
          <a:ln w="9525">
            <a:noFill/>
            <a:miter lim="800000"/>
            <a:headEnd/>
            <a:tailEnd/>
          </a:ln>
        </p:spPr>
      </p:pic>
      <p:pic>
        <p:nvPicPr>
          <p:cNvPr id="14" name="Picture 41" descr="malicious email"/>
          <p:cNvPicPr>
            <a:picLocks noChangeAspect="1" noChangeArrowheads="1"/>
          </p:cNvPicPr>
          <p:nvPr/>
        </p:nvPicPr>
        <p:blipFill>
          <a:blip r:embed="rId3"/>
          <a:srcRect/>
          <a:stretch>
            <a:fillRect/>
          </a:stretch>
        </p:blipFill>
        <p:spPr bwMode="auto">
          <a:xfrm>
            <a:off x="3733800" y="5638800"/>
            <a:ext cx="420687" cy="381000"/>
          </a:xfrm>
          <a:prstGeom prst="rect">
            <a:avLst/>
          </a:prstGeom>
          <a:noFill/>
          <a:ln w="9525">
            <a:noFill/>
            <a:miter lim="800000"/>
            <a:headEnd/>
            <a:tailEnd/>
          </a:ln>
        </p:spPr>
      </p:pic>
      <p:pic>
        <p:nvPicPr>
          <p:cNvPr id="15" name="Picture 41" descr="malicious email"/>
          <p:cNvPicPr>
            <a:picLocks noChangeAspect="1" noChangeArrowheads="1"/>
          </p:cNvPicPr>
          <p:nvPr/>
        </p:nvPicPr>
        <p:blipFill>
          <a:blip r:embed="rId3"/>
          <a:srcRect/>
          <a:stretch>
            <a:fillRect/>
          </a:stretch>
        </p:blipFill>
        <p:spPr bwMode="auto">
          <a:xfrm>
            <a:off x="3886200" y="5791200"/>
            <a:ext cx="420687" cy="381000"/>
          </a:xfrm>
          <a:prstGeom prst="rect">
            <a:avLst/>
          </a:prstGeom>
          <a:noFill/>
          <a:ln w="9525">
            <a:noFill/>
            <a:miter lim="800000"/>
            <a:headEnd/>
            <a:tailEnd/>
          </a:ln>
        </p:spPr>
      </p:pic>
      <p:pic>
        <p:nvPicPr>
          <p:cNvPr id="16" name="Picture 41" descr="malicious email"/>
          <p:cNvPicPr>
            <a:picLocks noChangeAspect="1" noChangeArrowheads="1"/>
          </p:cNvPicPr>
          <p:nvPr/>
        </p:nvPicPr>
        <p:blipFill>
          <a:blip r:embed="rId3"/>
          <a:srcRect/>
          <a:stretch>
            <a:fillRect/>
          </a:stretch>
        </p:blipFill>
        <p:spPr bwMode="auto">
          <a:xfrm>
            <a:off x="4038600" y="5943600"/>
            <a:ext cx="420687" cy="381000"/>
          </a:xfrm>
          <a:prstGeom prst="rect">
            <a:avLst/>
          </a:prstGeom>
          <a:noFill/>
          <a:ln w="9525">
            <a:noFill/>
            <a:miter lim="800000"/>
            <a:headEnd/>
            <a:tailEnd/>
          </a:ln>
        </p:spPr>
      </p:pic>
      <p:pic>
        <p:nvPicPr>
          <p:cNvPr id="17" name="Picture 41" descr="malicious email"/>
          <p:cNvPicPr>
            <a:picLocks noChangeAspect="1" noChangeArrowheads="1"/>
          </p:cNvPicPr>
          <p:nvPr/>
        </p:nvPicPr>
        <p:blipFill>
          <a:blip r:embed="rId3"/>
          <a:srcRect/>
          <a:stretch>
            <a:fillRect/>
          </a:stretch>
        </p:blipFill>
        <p:spPr bwMode="auto">
          <a:xfrm>
            <a:off x="4114800" y="5334000"/>
            <a:ext cx="420687" cy="381000"/>
          </a:xfrm>
          <a:prstGeom prst="rect">
            <a:avLst/>
          </a:prstGeom>
          <a:noFill/>
          <a:ln w="9525">
            <a:noFill/>
            <a:miter lim="800000"/>
            <a:headEnd/>
            <a:tailEnd/>
          </a:ln>
        </p:spPr>
      </p:pic>
      <p:pic>
        <p:nvPicPr>
          <p:cNvPr id="18" name="Picture 41" descr="malicious email"/>
          <p:cNvPicPr>
            <a:picLocks noChangeAspect="1" noChangeArrowheads="1"/>
          </p:cNvPicPr>
          <p:nvPr/>
        </p:nvPicPr>
        <p:blipFill>
          <a:blip r:embed="rId3"/>
          <a:srcRect/>
          <a:stretch>
            <a:fillRect/>
          </a:stretch>
        </p:blipFill>
        <p:spPr bwMode="auto">
          <a:xfrm>
            <a:off x="4267200" y="5486400"/>
            <a:ext cx="420687" cy="381000"/>
          </a:xfrm>
          <a:prstGeom prst="rect">
            <a:avLst/>
          </a:prstGeom>
          <a:noFill/>
          <a:ln w="9525">
            <a:noFill/>
            <a:miter lim="800000"/>
            <a:headEnd/>
            <a:tailEnd/>
          </a:ln>
        </p:spPr>
      </p:pic>
      <p:pic>
        <p:nvPicPr>
          <p:cNvPr id="19" name="Picture 41" descr="malicious email"/>
          <p:cNvPicPr>
            <a:picLocks noChangeAspect="1" noChangeArrowheads="1"/>
          </p:cNvPicPr>
          <p:nvPr/>
        </p:nvPicPr>
        <p:blipFill>
          <a:blip r:embed="rId3"/>
          <a:srcRect/>
          <a:stretch>
            <a:fillRect/>
          </a:stretch>
        </p:blipFill>
        <p:spPr bwMode="auto">
          <a:xfrm>
            <a:off x="4419600" y="5638800"/>
            <a:ext cx="420687" cy="381000"/>
          </a:xfrm>
          <a:prstGeom prst="rect">
            <a:avLst/>
          </a:prstGeom>
          <a:noFill/>
          <a:ln w="9525">
            <a:noFill/>
            <a:miter lim="800000"/>
            <a:headEnd/>
            <a:tailEnd/>
          </a:ln>
        </p:spPr>
      </p:pic>
      <p:pic>
        <p:nvPicPr>
          <p:cNvPr id="20" name="Picture 41" descr="malicious email"/>
          <p:cNvPicPr>
            <a:picLocks noChangeAspect="1" noChangeArrowheads="1"/>
          </p:cNvPicPr>
          <p:nvPr/>
        </p:nvPicPr>
        <p:blipFill>
          <a:blip r:embed="rId3"/>
          <a:srcRect/>
          <a:stretch>
            <a:fillRect/>
          </a:stretch>
        </p:blipFill>
        <p:spPr bwMode="auto">
          <a:xfrm>
            <a:off x="4572000" y="5791200"/>
            <a:ext cx="420687" cy="381000"/>
          </a:xfrm>
          <a:prstGeom prst="rect">
            <a:avLst/>
          </a:prstGeom>
          <a:noFill/>
          <a:ln w="9525">
            <a:noFill/>
            <a:miter lim="800000"/>
            <a:headEnd/>
            <a:tailEnd/>
          </a:ln>
        </p:spPr>
      </p:pic>
      <p:pic>
        <p:nvPicPr>
          <p:cNvPr id="21" name="Picture 41" descr="malicious email"/>
          <p:cNvPicPr>
            <a:picLocks noChangeAspect="1" noChangeArrowheads="1"/>
          </p:cNvPicPr>
          <p:nvPr/>
        </p:nvPicPr>
        <p:blipFill>
          <a:blip r:embed="rId3"/>
          <a:srcRect/>
          <a:stretch>
            <a:fillRect/>
          </a:stretch>
        </p:blipFill>
        <p:spPr bwMode="auto">
          <a:xfrm>
            <a:off x="4724400" y="5943600"/>
            <a:ext cx="420687" cy="381000"/>
          </a:xfrm>
          <a:prstGeom prst="rect">
            <a:avLst/>
          </a:prstGeom>
          <a:noFill/>
          <a:ln w="9525">
            <a:noFill/>
            <a:miter lim="800000"/>
            <a:headEnd/>
            <a:tailEnd/>
          </a:ln>
        </p:spPr>
      </p:pic>
      <p:pic>
        <p:nvPicPr>
          <p:cNvPr id="22" name="Picture 41" descr="malicious email"/>
          <p:cNvPicPr>
            <a:picLocks noChangeAspect="1" noChangeArrowheads="1"/>
          </p:cNvPicPr>
          <p:nvPr/>
        </p:nvPicPr>
        <p:blipFill>
          <a:blip r:embed="rId3"/>
          <a:srcRect/>
          <a:stretch>
            <a:fillRect/>
          </a:stretch>
        </p:blipFill>
        <p:spPr bwMode="auto">
          <a:xfrm>
            <a:off x="4684713" y="5257800"/>
            <a:ext cx="420687" cy="381000"/>
          </a:xfrm>
          <a:prstGeom prst="rect">
            <a:avLst/>
          </a:prstGeom>
          <a:noFill/>
          <a:ln w="9525">
            <a:noFill/>
            <a:miter lim="800000"/>
            <a:headEnd/>
            <a:tailEnd/>
          </a:ln>
        </p:spPr>
      </p:pic>
      <p:pic>
        <p:nvPicPr>
          <p:cNvPr id="23" name="Picture 41" descr="malicious email"/>
          <p:cNvPicPr>
            <a:picLocks noChangeAspect="1" noChangeArrowheads="1"/>
          </p:cNvPicPr>
          <p:nvPr/>
        </p:nvPicPr>
        <p:blipFill>
          <a:blip r:embed="rId3"/>
          <a:srcRect/>
          <a:stretch>
            <a:fillRect/>
          </a:stretch>
        </p:blipFill>
        <p:spPr bwMode="auto">
          <a:xfrm>
            <a:off x="4837113" y="5410200"/>
            <a:ext cx="420687" cy="381000"/>
          </a:xfrm>
          <a:prstGeom prst="rect">
            <a:avLst/>
          </a:prstGeom>
          <a:noFill/>
          <a:ln w="9525">
            <a:noFill/>
            <a:miter lim="800000"/>
            <a:headEnd/>
            <a:tailEnd/>
          </a:ln>
        </p:spPr>
      </p:pic>
      <p:pic>
        <p:nvPicPr>
          <p:cNvPr id="24" name="Picture 41" descr="malicious email"/>
          <p:cNvPicPr>
            <a:picLocks noChangeAspect="1" noChangeArrowheads="1"/>
          </p:cNvPicPr>
          <p:nvPr/>
        </p:nvPicPr>
        <p:blipFill>
          <a:blip r:embed="rId3"/>
          <a:srcRect/>
          <a:stretch>
            <a:fillRect/>
          </a:stretch>
        </p:blipFill>
        <p:spPr bwMode="auto">
          <a:xfrm>
            <a:off x="4989513" y="5562600"/>
            <a:ext cx="420687" cy="381000"/>
          </a:xfrm>
          <a:prstGeom prst="rect">
            <a:avLst/>
          </a:prstGeom>
          <a:noFill/>
          <a:ln w="9525">
            <a:noFill/>
            <a:miter lim="800000"/>
            <a:headEnd/>
            <a:tailEnd/>
          </a:ln>
        </p:spPr>
      </p:pic>
      <p:pic>
        <p:nvPicPr>
          <p:cNvPr id="25" name="Picture 41" descr="malicious email"/>
          <p:cNvPicPr>
            <a:picLocks noChangeAspect="1" noChangeArrowheads="1"/>
          </p:cNvPicPr>
          <p:nvPr/>
        </p:nvPicPr>
        <p:blipFill>
          <a:blip r:embed="rId3"/>
          <a:srcRect/>
          <a:stretch>
            <a:fillRect/>
          </a:stretch>
        </p:blipFill>
        <p:spPr bwMode="auto">
          <a:xfrm>
            <a:off x="5141913" y="5715000"/>
            <a:ext cx="420687" cy="381000"/>
          </a:xfrm>
          <a:prstGeom prst="rect">
            <a:avLst/>
          </a:prstGeom>
          <a:noFill/>
          <a:ln w="9525">
            <a:noFill/>
            <a:miter lim="800000"/>
            <a:headEnd/>
            <a:tailEnd/>
          </a:ln>
        </p:spPr>
      </p:pic>
      <p:pic>
        <p:nvPicPr>
          <p:cNvPr id="26" name="Picture 41" descr="malicious email"/>
          <p:cNvPicPr>
            <a:picLocks noChangeAspect="1" noChangeArrowheads="1"/>
          </p:cNvPicPr>
          <p:nvPr/>
        </p:nvPicPr>
        <p:blipFill>
          <a:blip r:embed="rId3"/>
          <a:srcRect/>
          <a:stretch>
            <a:fillRect/>
          </a:stretch>
        </p:blipFill>
        <p:spPr bwMode="auto">
          <a:xfrm>
            <a:off x="5294313" y="5867400"/>
            <a:ext cx="420687" cy="381000"/>
          </a:xfrm>
          <a:prstGeom prst="rect">
            <a:avLst/>
          </a:prstGeom>
          <a:noFill/>
          <a:ln w="9525">
            <a:noFill/>
            <a:miter lim="800000"/>
            <a:headEnd/>
            <a:tailEnd/>
          </a:ln>
        </p:spPr>
      </p:pic>
      <p:pic>
        <p:nvPicPr>
          <p:cNvPr id="27" name="Picture 41" descr="malicious email"/>
          <p:cNvPicPr>
            <a:picLocks noChangeAspect="1" noChangeArrowheads="1"/>
          </p:cNvPicPr>
          <p:nvPr/>
        </p:nvPicPr>
        <p:blipFill>
          <a:blip r:embed="rId3"/>
          <a:srcRect/>
          <a:stretch>
            <a:fillRect/>
          </a:stretch>
        </p:blipFill>
        <p:spPr bwMode="auto">
          <a:xfrm>
            <a:off x="5334000" y="5257800"/>
            <a:ext cx="420687" cy="381000"/>
          </a:xfrm>
          <a:prstGeom prst="rect">
            <a:avLst/>
          </a:prstGeom>
          <a:noFill/>
          <a:ln w="9525">
            <a:noFill/>
            <a:miter lim="800000"/>
            <a:headEnd/>
            <a:tailEnd/>
          </a:ln>
        </p:spPr>
      </p:pic>
      <p:pic>
        <p:nvPicPr>
          <p:cNvPr id="28" name="Picture 41" descr="malicious email"/>
          <p:cNvPicPr>
            <a:picLocks noChangeAspect="1" noChangeArrowheads="1"/>
          </p:cNvPicPr>
          <p:nvPr/>
        </p:nvPicPr>
        <p:blipFill>
          <a:blip r:embed="rId3"/>
          <a:srcRect/>
          <a:stretch>
            <a:fillRect/>
          </a:stretch>
        </p:blipFill>
        <p:spPr bwMode="auto">
          <a:xfrm>
            <a:off x="5486400" y="5410200"/>
            <a:ext cx="420687" cy="381000"/>
          </a:xfrm>
          <a:prstGeom prst="rect">
            <a:avLst/>
          </a:prstGeom>
          <a:noFill/>
          <a:ln w="9525">
            <a:noFill/>
            <a:miter lim="800000"/>
            <a:headEnd/>
            <a:tailEnd/>
          </a:ln>
        </p:spPr>
      </p:pic>
      <p:pic>
        <p:nvPicPr>
          <p:cNvPr id="29" name="Picture 41" descr="malicious email"/>
          <p:cNvPicPr>
            <a:picLocks noChangeAspect="1" noChangeArrowheads="1"/>
          </p:cNvPicPr>
          <p:nvPr/>
        </p:nvPicPr>
        <p:blipFill>
          <a:blip r:embed="rId3"/>
          <a:srcRect/>
          <a:stretch>
            <a:fillRect/>
          </a:stretch>
        </p:blipFill>
        <p:spPr bwMode="auto">
          <a:xfrm>
            <a:off x="5638800" y="5562600"/>
            <a:ext cx="420687" cy="381000"/>
          </a:xfrm>
          <a:prstGeom prst="rect">
            <a:avLst/>
          </a:prstGeom>
          <a:noFill/>
          <a:ln w="9525">
            <a:noFill/>
            <a:miter lim="800000"/>
            <a:headEnd/>
            <a:tailEnd/>
          </a:ln>
        </p:spPr>
      </p:pic>
      <p:pic>
        <p:nvPicPr>
          <p:cNvPr id="30" name="Picture 41" descr="malicious email"/>
          <p:cNvPicPr>
            <a:picLocks noChangeAspect="1" noChangeArrowheads="1"/>
          </p:cNvPicPr>
          <p:nvPr/>
        </p:nvPicPr>
        <p:blipFill>
          <a:blip r:embed="rId3"/>
          <a:srcRect/>
          <a:stretch>
            <a:fillRect/>
          </a:stretch>
        </p:blipFill>
        <p:spPr bwMode="auto">
          <a:xfrm>
            <a:off x="5791200" y="5715000"/>
            <a:ext cx="420687" cy="381000"/>
          </a:xfrm>
          <a:prstGeom prst="rect">
            <a:avLst/>
          </a:prstGeom>
          <a:noFill/>
          <a:ln w="9525">
            <a:noFill/>
            <a:miter lim="800000"/>
            <a:headEnd/>
            <a:tailEnd/>
          </a:ln>
        </p:spPr>
      </p:pic>
      <p:pic>
        <p:nvPicPr>
          <p:cNvPr id="31" name="Picture 44" descr="good email"/>
          <p:cNvPicPr>
            <a:picLocks noChangeAspect="1" noChangeArrowheads="1"/>
          </p:cNvPicPr>
          <p:nvPr/>
        </p:nvPicPr>
        <p:blipFill>
          <a:blip r:embed="rId4"/>
          <a:srcRect/>
          <a:stretch>
            <a:fillRect/>
          </a:stretch>
        </p:blipFill>
        <p:spPr bwMode="auto">
          <a:xfrm>
            <a:off x="5943600" y="5867400"/>
            <a:ext cx="417513" cy="377825"/>
          </a:xfrm>
          <a:prstGeom prst="rect">
            <a:avLst/>
          </a:prstGeom>
          <a:noFill/>
          <a:ln w="9525">
            <a:noFill/>
            <a:miter lim="800000"/>
            <a:headEnd/>
            <a:tailEnd/>
          </a:ln>
        </p:spPr>
      </p:pic>
      <p:pic>
        <p:nvPicPr>
          <p:cNvPr id="32" name="Picture 31" descr="wired-wireless-arrow"/>
          <p:cNvPicPr>
            <a:picLocks noChangeAspect="1" noChangeArrowheads="1"/>
          </p:cNvPicPr>
          <p:nvPr/>
        </p:nvPicPr>
        <p:blipFill>
          <a:blip r:embed="rId5"/>
          <a:srcRect/>
          <a:stretch>
            <a:fillRect/>
          </a:stretch>
        </p:blipFill>
        <p:spPr bwMode="invGray">
          <a:xfrm>
            <a:off x="0" y="4724400"/>
            <a:ext cx="2438400" cy="2300287"/>
          </a:xfrm>
          <a:prstGeom prst="rect">
            <a:avLst/>
          </a:prstGeom>
          <a:noFill/>
          <a:ln w="9525">
            <a:noFill/>
            <a:miter lim="800000"/>
            <a:headEnd/>
            <a:tailEnd/>
          </a:ln>
        </p:spPr>
      </p:pic>
      <p:grpSp>
        <p:nvGrpSpPr>
          <p:cNvPr id="33" name="Group 77"/>
          <p:cNvGrpSpPr>
            <a:grpSpLocks noChangeAspect="1"/>
          </p:cNvGrpSpPr>
          <p:nvPr/>
        </p:nvGrpSpPr>
        <p:grpSpPr>
          <a:xfrm>
            <a:off x="6553200" y="5181600"/>
            <a:ext cx="2140619" cy="1295400"/>
            <a:chOff x="6895326" y="5197032"/>
            <a:chExt cx="1788217" cy="1162171"/>
          </a:xfrm>
        </p:grpSpPr>
        <p:pic>
          <p:nvPicPr>
            <p:cNvPr id="34" name="Picture 3" descr="C:\Documents and Settings\Pennie\My Documents\ACERDATA (D)\Pennie's documents\MS Image\Shapes and Graphics\_WINDOWS SERVER ICONS\Hardware\Laptop notebook pc mobility.png"/>
            <p:cNvPicPr>
              <a:picLocks noChangeAspect="1" noChangeArrowheads="1"/>
            </p:cNvPicPr>
            <p:nvPr/>
          </p:nvPicPr>
          <p:blipFill>
            <a:blip r:embed="rId6"/>
            <a:srcRect/>
            <a:stretch>
              <a:fillRect/>
            </a:stretch>
          </p:blipFill>
          <p:spPr bwMode="auto">
            <a:xfrm>
              <a:off x="7602202" y="5382228"/>
              <a:ext cx="1081341" cy="936283"/>
            </a:xfrm>
            <a:prstGeom prst="rect">
              <a:avLst/>
            </a:prstGeom>
            <a:noFill/>
          </p:spPr>
        </p:pic>
        <p:pic>
          <p:nvPicPr>
            <p:cNvPr id="35" name="Picture 2" descr="C:\Documents and Settings\Pennie\My Documents\ACERDATA (D)\Pennie's documents\MS Image\Shapes and Graphics\Windows_Vista_Icons_ for_Marketing_use\GenericUser.png"/>
            <p:cNvPicPr>
              <a:picLocks noChangeAspect="1" noChangeArrowheads="1"/>
            </p:cNvPicPr>
            <p:nvPr/>
          </p:nvPicPr>
          <p:blipFill>
            <a:blip r:embed="rId7"/>
            <a:srcRect/>
            <a:stretch>
              <a:fillRect/>
            </a:stretch>
          </p:blipFill>
          <p:spPr bwMode="auto">
            <a:xfrm flipH="1">
              <a:off x="6895326" y="5197032"/>
              <a:ext cx="954962" cy="1162171"/>
            </a:xfrm>
            <a:prstGeom prst="rect">
              <a:avLst/>
            </a:prstGeom>
            <a:noFill/>
          </p:spPr>
        </p:pic>
      </p:gr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Online 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en-US" dirty="0" smtClean="0"/>
              <a:t>UNC203  -  </a:t>
            </a:r>
            <a:r>
              <a:rPr lang="en-US" dirty="0"/>
              <a:t>11/09/2009 </a:t>
            </a:r>
            <a:r>
              <a:rPr lang="en-US" dirty="0" smtClean="0"/>
              <a:t>09:00-10:15  [Cyril Sultan]</a:t>
            </a:r>
            <a:br>
              <a:rPr lang="en-US" dirty="0" smtClean="0"/>
            </a:br>
            <a:r>
              <a:rPr lang="en-US" b="1" dirty="0" smtClean="0"/>
              <a:t>Implementing </a:t>
            </a:r>
            <a:r>
              <a:rPr lang="en-US" b="1" dirty="0"/>
              <a:t>and Administering Microsoft Online Services</a:t>
            </a:r>
          </a:p>
          <a:p>
            <a:pPr marL="182563" indent="-182563">
              <a:spcBef>
                <a:spcPts val="1200"/>
              </a:spcBef>
              <a:buFont typeface="Arial" pitchFamily="34" charset="0"/>
              <a:buChar char="•"/>
            </a:pPr>
            <a:r>
              <a:rPr lang="en-US" dirty="0" smtClean="0"/>
              <a:t>OFS209  -  11/10/2009 17:00-18:15  [</a:t>
            </a:r>
            <a:r>
              <a:rPr lang="en-US" dirty="0" err="1"/>
              <a:t>Kimmo</a:t>
            </a:r>
            <a:r>
              <a:rPr lang="en-US" dirty="0"/>
              <a:t> </a:t>
            </a:r>
            <a:r>
              <a:rPr lang="en-US" dirty="0" err="1" smtClean="0"/>
              <a:t>Forss</a:t>
            </a:r>
            <a:r>
              <a:rPr lang="de-DE" dirty="0" smtClean="0"/>
              <a:t>]</a:t>
            </a:r>
            <a:br>
              <a:rPr lang="de-DE" dirty="0" smtClean="0"/>
            </a:br>
            <a:r>
              <a:rPr lang="en-US" b="1" dirty="0" smtClean="0"/>
              <a:t>SharePoint </a:t>
            </a:r>
            <a:r>
              <a:rPr lang="en-US" b="1" dirty="0"/>
              <a:t>Online Overview</a:t>
            </a:r>
          </a:p>
          <a:p>
            <a:pPr marL="182563" indent="-182563">
              <a:spcBef>
                <a:spcPts val="1200"/>
              </a:spcBef>
              <a:buFont typeface="Arial" pitchFamily="34" charset="0"/>
              <a:buChar char="•"/>
            </a:pPr>
            <a:r>
              <a:rPr lang="en-US" dirty="0" smtClean="0"/>
              <a:t>UNC205  </a:t>
            </a:r>
            <a:r>
              <a:rPr lang="en-US" dirty="0"/>
              <a:t>-  11/11/2009 17:30-18:45  [Cyril Sultan]</a:t>
            </a:r>
            <a:br>
              <a:rPr lang="en-US" dirty="0"/>
            </a:br>
            <a:r>
              <a:rPr lang="en-US" b="1" dirty="0"/>
              <a:t>Tips and Tricks for Planning, Deploying, and Troubleshooting the Office Live Meeting Service</a:t>
            </a:r>
          </a:p>
          <a:p>
            <a:pPr marL="182563" indent="-182563">
              <a:spcBef>
                <a:spcPts val="1200"/>
              </a:spcBef>
              <a:buFont typeface="Arial" pitchFamily="34" charset="0"/>
              <a:buChar char="•"/>
            </a:pPr>
            <a:r>
              <a:rPr lang="en-US" dirty="0"/>
              <a:t>SIA317  -  11/12/2009 13:30-14:45  [Mike Chan]</a:t>
            </a:r>
            <a:br>
              <a:rPr lang="en-US" dirty="0"/>
            </a:br>
            <a:r>
              <a:rPr lang="en-US" b="1" dirty="0"/>
              <a:t>Forefront Online Protection for Exchange Architecture</a:t>
            </a:r>
            <a:endParaRPr lang="de-DE" b="1" dirty="0"/>
          </a:p>
          <a:p>
            <a:pPr marL="182563" indent="-182563">
              <a:spcBef>
                <a:spcPts val="1200"/>
              </a:spcBef>
              <a:buFont typeface="Arial" pitchFamily="34" charset="0"/>
              <a:buChar char="•"/>
            </a:pPr>
            <a:r>
              <a:rPr lang="en-US" dirty="0" smtClean="0"/>
              <a:t>UNC310  </a:t>
            </a:r>
            <a:r>
              <a:rPr lang="en-US" dirty="0"/>
              <a:t>-  11/12/2009 13:30-14:45  [David Anderson]</a:t>
            </a:r>
            <a:br>
              <a:rPr lang="en-US" dirty="0"/>
            </a:br>
            <a:r>
              <a:rPr lang="en-US" b="1" dirty="0"/>
              <a:t>Migrating Data, Co-Existence, and Directory Synchronization with Microsoft Online Services</a:t>
            </a:r>
          </a:p>
          <a:p>
            <a:pPr marL="182563" indent="-182563">
              <a:spcBef>
                <a:spcPts val="1200"/>
              </a:spcBef>
              <a:buFont typeface="Arial" pitchFamily="34" charset="0"/>
              <a:buChar char="•"/>
            </a:pPr>
            <a:r>
              <a:rPr lang="en-US" dirty="0" smtClean="0"/>
              <a:t>ITS213  </a:t>
            </a:r>
            <a:r>
              <a:rPr lang="en-US" dirty="0"/>
              <a:t>-  11/12/2009  17:00-18:15  [Gail Warren]</a:t>
            </a:r>
            <a:br>
              <a:rPr lang="en-US" dirty="0"/>
            </a:br>
            <a:r>
              <a:rPr lang="en-US" b="1" dirty="0"/>
              <a:t>Critical Infrastructure and Operations for Delivering Secure, Enterprise-Class Software </a:t>
            </a:r>
            <a:r>
              <a:rPr lang="en-US" b="1" dirty="0" smtClean="0"/>
              <a:t>Services</a:t>
            </a:r>
            <a:endParaRPr lang="en-US" b="1" dirty="0"/>
          </a:p>
        </p:txBody>
      </p:sp>
    </p:spTree>
    <p:extLst>
      <p:ext uri="{BB962C8B-B14F-4D97-AF65-F5344CB8AC3E}">
        <p14:creationId xmlns:p14="http://schemas.microsoft.com/office/powerpoint/2010/main" xmlns="" val="32927350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382000" cy="609398"/>
          </a:xfrm>
        </p:spPr>
        <p:txBody>
          <a:bodyPr/>
          <a:lstStyle/>
          <a:p>
            <a:pPr algn="ctr"/>
            <a:r>
              <a:rPr sz="4400" dirty="0" smtClean="0">
                <a:solidFill>
                  <a:schemeClr val="bg1"/>
                </a:solidFill>
              </a:rPr>
              <a:t>Sessions</a:t>
            </a:r>
            <a:endParaRPr lang="en-US" sz="4400" dirty="0">
              <a:solidFill>
                <a:schemeClr val="bg1"/>
              </a:solidFill>
            </a:endParaRPr>
          </a:p>
        </p:txBody>
      </p:sp>
      <p:sp>
        <p:nvSpPr>
          <p:cNvPr id="1026" name="Rectangle 2"/>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 name="AutoShape 2"/>
          <p:cNvSpPr>
            <a:spLocks noChangeArrowheads="1"/>
          </p:cNvSpPr>
          <p:nvPr/>
        </p:nvSpPr>
        <p:spPr bwMode="auto">
          <a:xfrm>
            <a:off x="92365" y="1070"/>
            <a:ext cx="8937335" cy="4056580"/>
          </a:xfrm>
          <a:prstGeom prst="roundRect">
            <a:avLst>
              <a:gd name="adj" fmla="val 16667"/>
            </a:avLst>
          </a:prstGeom>
          <a:solidFill>
            <a:srgbClr val="FFFFFF"/>
          </a:solidFill>
          <a:ln w="19050">
            <a:solidFill>
              <a:srgbClr val="76923C"/>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chemeClr val="bg1"/>
                </a:solidFill>
                <a:effectLst/>
                <a:latin typeface="Calibri" pitchFamily="34" charset="0"/>
                <a:cs typeface="Arial" pitchFamily="34" charset="0"/>
              </a:rPr>
              <a:t>Breakout</a:t>
            </a:r>
            <a:r>
              <a:rPr kumimoji="0" lang="en-US" sz="2800" b="1" i="0" u="sng" strike="noStrike" cap="none" normalizeH="0" dirty="0" smtClean="0">
                <a:ln>
                  <a:noFill/>
                </a:ln>
                <a:solidFill>
                  <a:schemeClr val="bg1"/>
                </a:solidFill>
                <a:effectLst/>
                <a:latin typeface="Calibri" pitchFamily="34" charset="0"/>
                <a:cs typeface="Arial" pitchFamily="34" charset="0"/>
              </a:rPr>
              <a:t> Sessions</a:t>
            </a:r>
          </a:p>
          <a:p>
            <a:pPr lvl="0" defTabSz="914400" fontAlgn="base">
              <a:spcBef>
                <a:spcPct val="0"/>
              </a:spcBef>
              <a:spcAft>
                <a:spcPct val="0"/>
              </a:spcAft>
            </a:pPr>
            <a:endParaRPr lang="en-US" sz="2000" b="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SIA201</a:t>
            </a:r>
            <a:r>
              <a:rPr lang="en-US" sz="2000" dirty="0" smtClean="0">
                <a:solidFill>
                  <a:schemeClr val="bg1"/>
                </a:solidFill>
                <a:latin typeface="Calibri" pitchFamily="34" charset="0"/>
                <a:cs typeface="Arial" pitchFamily="34" charset="0"/>
              </a:rPr>
              <a:t>: Introducing Business Ready Security</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SIA302</a:t>
            </a:r>
            <a:r>
              <a:rPr lang="en-US" sz="2000" dirty="0" smtClean="0">
                <a:solidFill>
                  <a:schemeClr val="bg1"/>
                </a:solidFill>
                <a:latin typeface="Calibri" pitchFamily="34" charset="0"/>
                <a:cs typeface="Arial" pitchFamily="34" charset="0"/>
              </a:rPr>
              <a:t>: Forefront Identity Manager 2010 Case Study:  FIM in Microsoft IT</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SIA304</a:t>
            </a:r>
            <a:r>
              <a:rPr lang="en-US" sz="2000" dirty="0" smtClean="0">
                <a:solidFill>
                  <a:schemeClr val="bg1"/>
                </a:solidFill>
                <a:latin typeface="Calibri" pitchFamily="34" charset="0"/>
                <a:cs typeface="Arial" pitchFamily="34" charset="0"/>
              </a:rPr>
              <a:t>: Windows Server 2008 R2 AD Rights Management Services Deep Dive</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SIA305</a:t>
            </a:r>
            <a:r>
              <a:rPr lang="en-US" sz="2000" dirty="0" smtClean="0">
                <a:solidFill>
                  <a:schemeClr val="bg1"/>
                </a:solidFill>
                <a:latin typeface="Calibri" pitchFamily="34" charset="0"/>
                <a:cs typeface="Arial" pitchFamily="34" charset="0"/>
              </a:rPr>
              <a:t>: Windows Identity Foundation Overview</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SIA307</a:t>
            </a:r>
            <a:r>
              <a:rPr lang="en-US" sz="2000" dirty="0" smtClean="0">
                <a:solidFill>
                  <a:schemeClr val="bg1"/>
                </a:solidFill>
                <a:latin typeface="Calibri" pitchFamily="34" charset="0"/>
                <a:cs typeface="Arial" pitchFamily="34" charset="0"/>
              </a:rPr>
              <a:t>: Microsoft Identity and Access Management solution overview</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SIA311</a:t>
            </a:r>
            <a:r>
              <a:rPr lang="en-US" sz="2000" dirty="0" smtClean="0">
                <a:solidFill>
                  <a:schemeClr val="bg1"/>
                </a:solidFill>
                <a:latin typeface="Calibri" pitchFamily="34" charset="0"/>
                <a:cs typeface="Arial" pitchFamily="34" charset="0"/>
              </a:rPr>
              <a:t>: Better Together: Exchange Server 2010 and Forefront</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SIA312</a:t>
            </a:r>
            <a:r>
              <a:rPr lang="en-US" sz="2000" dirty="0" smtClean="0">
                <a:solidFill>
                  <a:schemeClr val="bg1"/>
                </a:solidFill>
                <a:latin typeface="Calibri" pitchFamily="34" charset="0"/>
                <a:cs typeface="Arial" pitchFamily="34" charset="0"/>
              </a:rPr>
              <a:t>: Protecting information with Forefront BRS solutions</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SIA315</a:t>
            </a:r>
            <a:r>
              <a:rPr lang="en-US" sz="2000" dirty="0" smtClean="0">
                <a:solidFill>
                  <a:schemeClr val="bg1"/>
                </a:solidFill>
                <a:latin typeface="Calibri" pitchFamily="34" charset="0"/>
                <a:cs typeface="Arial" pitchFamily="34" charset="0"/>
              </a:rPr>
              <a:t>: Securing the Microsoft Cloud Infrastructure</a:t>
            </a:r>
            <a:endParaRPr lang="en-US" sz="2000"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sz="2000" b="1" dirty="0" smtClean="0">
                <a:solidFill>
                  <a:schemeClr val="bg1"/>
                </a:solidFill>
                <a:latin typeface="Calibri" pitchFamily="34" charset="0"/>
                <a:cs typeface="Arial" pitchFamily="34" charset="0"/>
              </a:rPr>
              <a:t>SIA317</a:t>
            </a:r>
            <a:r>
              <a:rPr lang="en-US" sz="2000" dirty="0" smtClean="0">
                <a:solidFill>
                  <a:schemeClr val="bg1"/>
                </a:solidFill>
                <a:latin typeface="Calibri" pitchFamily="34" charset="0"/>
                <a:cs typeface="Arial" pitchFamily="34" charset="0"/>
              </a:rPr>
              <a:t>: Forefront Online Services – Overview, Architecture and Roadmap</a:t>
            </a:r>
            <a:endParaRPr lang="en-US" sz="2000" b="1" i="1" dirty="0" smtClean="0">
              <a:solidFill>
                <a:schemeClr val="bg1"/>
              </a:solidFill>
              <a:latin typeface="Calibri" pitchFamily="34" charset="0"/>
              <a:cs typeface="Arial" pitchFamily="34" charset="0"/>
            </a:endParaRPr>
          </a:p>
        </p:txBody>
      </p:sp>
      <p:sp>
        <p:nvSpPr>
          <p:cNvPr id="1027" name="AutoShape 3"/>
          <p:cNvSpPr>
            <a:spLocks noChangeArrowheads="1"/>
          </p:cNvSpPr>
          <p:nvPr/>
        </p:nvSpPr>
        <p:spPr bwMode="auto">
          <a:xfrm>
            <a:off x="5486400" y="4057650"/>
            <a:ext cx="3543300" cy="2647950"/>
          </a:xfrm>
          <a:prstGeom prst="roundRect">
            <a:avLst>
              <a:gd name="adj" fmla="val 16667"/>
            </a:avLst>
          </a:prstGeom>
          <a:solidFill>
            <a:srgbClr val="FFFFFF"/>
          </a:solidFill>
          <a:ln w="19050">
            <a:solidFill>
              <a:srgbClr val="92D05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bg1"/>
                </a:solidFill>
                <a:effectLst/>
                <a:latin typeface="Calibri" pitchFamily="34" charset="0"/>
                <a:cs typeface="Arial" pitchFamily="34" charset="0"/>
              </a:rPr>
              <a:t>HOLS</a:t>
            </a:r>
            <a:endParaRPr lang="en-US" dirty="0" smtClean="0">
              <a:solidFill>
                <a:schemeClr val="bg1"/>
              </a:solidFill>
              <a:latin typeface="Calibri" pitchFamily="34" charset="0"/>
              <a:cs typeface="Arial" pitchFamily="34" charset="0"/>
            </a:endParaRPr>
          </a:p>
          <a:p>
            <a:pPr lvl="0" defTabSz="914400" fontAlgn="base">
              <a:spcBef>
                <a:spcPct val="0"/>
              </a:spcBef>
              <a:spcAft>
                <a:spcPct val="0"/>
              </a:spcAft>
            </a:pPr>
            <a:endParaRPr lang="en-US" b="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SIA19-HOL: </a:t>
            </a:r>
            <a:r>
              <a:rPr lang="en-US" dirty="0" smtClean="0">
                <a:solidFill>
                  <a:schemeClr val="bg1"/>
                </a:solidFill>
                <a:latin typeface="Calibri" pitchFamily="34" charset="0"/>
                <a:cs typeface="Arial" pitchFamily="34" charset="0"/>
              </a:rPr>
              <a:t>Secure Messaging</a:t>
            </a: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SIA23-HOL: </a:t>
            </a:r>
            <a:r>
              <a:rPr lang="en-US" dirty="0" smtClean="0">
                <a:solidFill>
                  <a:schemeClr val="bg1"/>
                </a:solidFill>
                <a:latin typeface="Calibri" pitchFamily="34" charset="0"/>
                <a:cs typeface="Arial" pitchFamily="34" charset="0"/>
              </a:rPr>
              <a:t>IPC Using AD RMS</a:t>
            </a: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SIA24-HOL: </a:t>
            </a:r>
            <a:r>
              <a:rPr lang="en-US" dirty="0" smtClean="0">
                <a:solidFill>
                  <a:schemeClr val="bg1"/>
                </a:solidFill>
                <a:latin typeface="Calibri" pitchFamily="34" charset="0"/>
                <a:cs typeface="Arial" pitchFamily="34" charset="0"/>
              </a:rPr>
              <a:t>FOPE Admin &amp; Reporting</a:t>
            </a:r>
          </a:p>
        </p:txBody>
      </p:sp>
      <p:sp>
        <p:nvSpPr>
          <p:cNvPr id="1028" name="AutoShape 4"/>
          <p:cNvSpPr>
            <a:spLocks noChangeArrowheads="1"/>
          </p:cNvSpPr>
          <p:nvPr/>
        </p:nvSpPr>
        <p:spPr bwMode="auto">
          <a:xfrm>
            <a:off x="92365" y="4057650"/>
            <a:ext cx="3365210" cy="2647950"/>
          </a:xfrm>
          <a:prstGeom prst="roundRect">
            <a:avLst>
              <a:gd name="adj" fmla="val 16667"/>
            </a:avLst>
          </a:prstGeom>
          <a:solidFill>
            <a:srgbClr val="FFFFFF"/>
          </a:solidFill>
          <a:ln w="19050">
            <a:solidFill>
              <a:srgbClr val="9BBB59"/>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b="1" u="sng" dirty="0" smtClean="0">
                <a:solidFill>
                  <a:schemeClr val="bg1"/>
                </a:solidFill>
                <a:latin typeface="Calibri" pitchFamily="34" charset="0"/>
                <a:cs typeface="Arial" pitchFamily="34" charset="0"/>
              </a:rPr>
              <a:t>Interactive Theater</a:t>
            </a: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SIA01-IS</a:t>
            </a:r>
            <a:r>
              <a:rPr lang="en-US" dirty="0" smtClean="0">
                <a:solidFill>
                  <a:schemeClr val="bg1"/>
                </a:solidFill>
                <a:latin typeface="Calibri" pitchFamily="34" charset="0"/>
                <a:cs typeface="Arial" pitchFamily="34" charset="0"/>
              </a:rPr>
              <a:t>: Security Panel</a:t>
            </a:r>
            <a:endParaRPr lang="en-US"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SIA03-IS</a:t>
            </a:r>
            <a:r>
              <a:rPr lang="en-US" dirty="0" smtClean="0">
                <a:solidFill>
                  <a:schemeClr val="bg1"/>
                </a:solidFill>
                <a:latin typeface="Calibri" pitchFamily="34" charset="0"/>
                <a:cs typeface="Arial" pitchFamily="34" charset="0"/>
              </a:rPr>
              <a:t>: FIM 2010 RC1</a:t>
            </a: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SIA05-IS</a:t>
            </a:r>
            <a:r>
              <a:rPr lang="en-US" dirty="0" smtClean="0">
                <a:solidFill>
                  <a:schemeClr val="bg1"/>
                </a:solidFill>
                <a:latin typeface="Calibri" pitchFamily="34" charset="0"/>
                <a:cs typeface="Arial" pitchFamily="34" charset="0"/>
              </a:rPr>
              <a:t>: Secure Messaging using ADRMS and Exchange</a:t>
            </a:r>
            <a:endParaRPr lang="en-US"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SIA07-IS</a:t>
            </a:r>
            <a:r>
              <a:rPr lang="en-US" dirty="0" smtClean="0">
                <a:solidFill>
                  <a:schemeClr val="bg1"/>
                </a:solidFill>
                <a:latin typeface="Calibri" pitchFamily="34" charset="0"/>
                <a:cs typeface="Arial" pitchFamily="34" charset="0"/>
              </a:rPr>
              <a:t>: Security Assessment Planning and Implementation</a:t>
            </a:r>
            <a:endParaRPr lang="en-US" b="1" i="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SIA08-IS</a:t>
            </a:r>
            <a:r>
              <a:rPr lang="en-US" dirty="0" smtClean="0">
                <a:solidFill>
                  <a:schemeClr val="bg1"/>
                </a:solidFill>
                <a:latin typeface="Calibri" pitchFamily="34" charset="0"/>
                <a:cs typeface="Arial" pitchFamily="34" charset="0"/>
              </a:rPr>
              <a:t>: Security Services in the Cloud</a:t>
            </a:r>
            <a:endParaRPr lang="en-US" b="1" i="1" dirty="0" smtClean="0">
              <a:solidFill>
                <a:schemeClr val="bg1"/>
              </a:solidFill>
              <a:latin typeface="Calibri" pitchFamily="34" charset="0"/>
              <a:cs typeface="Arial" pitchFamily="34" charset="0"/>
            </a:endParaRPr>
          </a:p>
        </p:txBody>
      </p:sp>
      <p:sp>
        <p:nvSpPr>
          <p:cNvPr id="8" name="AutoShape 3"/>
          <p:cNvSpPr>
            <a:spLocks noChangeArrowheads="1"/>
          </p:cNvSpPr>
          <p:nvPr/>
        </p:nvSpPr>
        <p:spPr bwMode="auto">
          <a:xfrm>
            <a:off x="3457576" y="4057650"/>
            <a:ext cx="2028824" cy="2647950"/>
          </a:xfrm>
          <a:prstGeom prst="roundRect">
            <a:avLst>
              <a:gd name="adj" fmla="val 16667"/>
            </a:avLst>
          </a:prstGeom>
          <a:solidFill>
            <a:srgbClr val="FFFFFF"/>
          </a:solidFill>
          <a:ln w="19050">
            <a:solidFill>
              <a:srgbClr val="92D05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bg1"/>
                </a:solidFill>
                <a:effectLst/>
                <a:latin typeface="Calibri" pitchFamily="34" charset="0"/>
                <a:cs typeface="Arial" pitchFamily="34" charset="0"/>
              </a:rPr>
              <a:t>Demos</a:t>
            </a:r>
            <a:endParaRPr kumimoji="0" lang="en-US" sz="1600" b="1" i="0" u="sng" strike="noStrike" cap="none" normalizeH="0" baseline="0" dirty="0" smtClean="0">
              <a:ln>
                <a:noFill/>
              </a:ln>
              <a:solidFill>
                <a:schemeClr val="bg1"/>
              </a:solidFill>
              <a:effectLst/>
              <a:latin typeface="Calibri" pitchFamily="34" charset="0"/>
              <a:cs typeface="Arial" pitchFamily="34" charset="0"/>
            </a:endParaRPr>
          </a:p>
          <a:p>
            <a:pPr lvl="0" defTabSz="914400" fontAlgn="base">
              <a:spcBef>
                <a:spcPct val="0"/>
              </a:spcBef>
              <a:spcAft>
                <a:spcPct val="0"/>
              </a:spcAft>
            </a:pPr>
            <a:endParaRPr lang="en-US" b="1" dirty="0" smtClean="0">
              <a:solidFill>
                <a:schemeClr val="bg1"/>
              </a:solidFill>
              <a:latin typeface="Calibri" pitchFamily="34" charset="0"/>
              <a:cs typeface="Arial" pitchFamily="34" charset="0"/>
            </a:endParaRPr>
          </a:p>
          <a:p>
            <a:pPr lvl="0" defTabSz="914400" fontAlgn="base">
              <a:spcBef>
                <a:spcPct val="0"/>
              </a:spcBef>
              <a:spcAft>
                <a:spcPct val="0"/>
              </a:spcAft>
            </a:pPr>
            <a:r>
              <a:rPr lang="en-US" b="1" dirty="0" smtClean="0">
                <a:solidFill>
                  <a:schemeClr val="bg1"/>
                </a:solidFill>
                <a:latin typeface="Calibri" pitchFamily="34" charset="0"/>
                <a:cs typeface="Arial" pitchFamily="34" charset="0"/>
              </a:rPr>
              <a:t>SIA02-DEMO: </a:t>
            </a:r>
          </a:p>
          <a:p>
            <a:pPr lvl="0" defTabSz="914400" fontAlgn="base">
              <a:spcBef>
                <a:spcPct val="0"/>
              </a:spcBef>
              <a:spcAft>
                <a:spcPct val="0"/>
              </a:spcAft>
            </a:pPr>
            <a:r>
              <a:rPr lang="en-US" dirty="0" smtClean="0">
                <a:solidFill>
                  <a:schemeClr val="bg1"/>
                </a:solidFill>
                <a:latin typeface="Calibri" pitchFamily="34" charset="0"/>
                <a:cs typeface="Arial" pitchFamily="34" charset="0"/>
              </a:rPr>
              <a:t>End-to-End Email Protection</a:t>
            </a:r>
            <a:endParaRPr lang="en-US" b="1" i="1" dirty="0" smtClean="0">
              <a:solidFill>
                <a:schemeClr val="bg1"/>
              </a:solidFill>
              <a:latin typeface="Calibri" pitchFamily="34" charset="0"/>
              <a:cs typeface="Arial" pitchFamily="34" charset="0"/>
            </a:endParaRPr>
          </a:p>
        </p:txBody>
      </p:sp>
    </p:spTree>
    <p:extLst>
      <p:ext uri="{BB962C8B-B14F-4D97-AF65-F5344CB8AC3E}">
        <p14:creationId xmlns:p14="http://schemas.microsoft.com/office/powerpoint/2010/main" xmlns="" val="174868200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150357" y="575405"/>
            <a:ext cx="8837232" cy="1329595"/>
          </a:xfrm>
        </p:spPr>
        <p:txBody>
          <a:bodyPr/>
          <a:lstStyle/>
          <a:p>
            <a:pPr algn="ctr"/>
            <a:r>
              <a:rPr dirty="0" smtClean="0"/>
              <a:t>Please join us for the</a:t>
            </a:r>
            <a:br>
              <a:rPr dirty="0" smtClean="0"/>
            </a:br>
            <a:r>
              <a:rPr dirty="0" smtClean="0"/>
              <a:t>Community Drinks this evening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20502541">
            <a:off x="6847691" y="2045830"/>
            <a:ext cx="3604788" cy="4126159"/>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1097459" flipH="1">
            <a:off x="-1421394" y="2053850"/>
            <a:ext cx="3604788" cy="4126159"/>
          </a:xfrm>
          <a:prstGeom prst="rect">
            <a:avLst/>
          </a:prstGeom>
        </p:spPr>
      </p:pic>
      <p:sp>
        <p:nvSpPr>
          <p:cNvPr id="14" name="Title 24"/>
          <p:cNvSpPr txBox="1">
            <a:spLocks/>
          </p:cNvSpPr>
          <p:nvPr/>
        </p:nvSpPr>
        <p:spPr>
          <a:xfrm>
            <a:off x="1233266" y="3543194"/>
            <a:ext cx="6587252" cy="132959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baseline="0">
                <a:ln w="3175">
                  <a:noFill/>
                </a:ln>
                <a:solidFill>
                  <a:srgbClr val="CCFFCC"/>
                </a:solidFill>
                <a:effectLst/>
                <a:latin typeface="+mj-lt"/>
                <a:ea typeface="+mn-ea"/>
                <a:cs typeface="Arial" charset="0"/>
              </a:defRPr>
            </a:lvl1pPr>
          </a:lstStyle>
          <a:p>
            <a:pPr algn="ctr"/>
            <a:r>
              <a:rPr lang="en-GB" dirty="0" smtClean="0">
                <a:solidFill>
                  <a:schemeClr val="tx1"/>
                </a:solidFill>
              </a:rPr>
              <a:t>In Halls 3 &amp; 4</a:t>
            </a:r>
            <a:br>
              <a:rPr lang="en-GB" dirty="0" smtClean="0">
                <a:solidFill>
                  <a:schemeClr val="tx1"/>
                </a:solidFill>
              </a:rPr>
            </a:br>
            <a:r>
              <a:rPr lang="en-GB" dirty="0" smtClean="0">
                <a:solidFill>
                  <a:schemeClr val="tx1"/>
                </a:solidFill>
              </a:rPr>
              <a:t>from 18:15 – 19:30</a:t>
            </a:r>
            <a:endParaRPr lang="en-GB"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autoRev="1" fill="hold" nodeType="withEffect">
                                  <p:stCondLst>
                                    <p:cond delay="0"/>
                                  </p:stCondLst>
                                  <p:childTnLst>
                                    <p:animMotion origin="layout" path="M 3.33333E-6 -1.48148E-6 L 0.20798 -0.00023 " pathEditMode="relative" rAng="0" ptsTypes="AA">
                                      <p:cBhvr>
                                        <p:cTn id="6" dur="1250" fill="hold"/>
                                        <p:tgtEl>
                                          <p:spTgt spid="13"/>
                                        </p:tgtEl>
                                        <p:attrNameLst>
                                          <p:attrName>ppt_x</p:attrName>
                                          <p:attrName>ppt_y</p:attrName>
                                        </p:attrNameLst>
                                      </p:cBhvr>
                                      <p:rCtr x="10399" y="-23"/>
                                    </p:animMotion>
                                  </p:childTnLst>
                                </p:cTn>
                              </p:par>
                              <p:par>
                                <p:cTn id="7" presetID="42" presetClass="path" presetSubtype="0" accel="50000" decel="50000" autoRev="1" fill="hold" nodeType="withEffect">
                                  <p:stCondLst>
                                    <p:cond delay="0"/>
                                  </p:stCondLst>
                                  <p:childTnLst>
                                    <p:animMotion origin="layout" path="M 3.05556E-6 -4.07407E-6 L -0.21059 -0.00601 " pathEditMode="relative" rAng="0" ptsTypes="AA">
                                      <p:cBhvr>
                                        <p:cTn id="8" dur="1250" fill="hold"/>
                                        <p:tgtEl>
                                          <p:spTgt spid="6"/>
                                        </p:tgtEl>
                                        <p:attrNameLst>
                                          <p:attrName>ppt_x</p:attrName>
                                          <p:attrName>ppt_y</p:attrName>
                                        </p:attrNameLst>
                                      </p:cBhvr>
                                      <p:rCtr x="-10538" y="-301"/>
                                    </p:animMotion>
                                  </p:childTnLst>
                                </p:cTn>
                              </p:par>
                            </p:childTnLst>
                          </p:cTn>
                        </p:par>
                        <p:par>
                          <p:cTn id="9" fill="hold">
                            <p:stCondLst>
                              <p:cond delay="2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FOPE Architecture Overview</a:t>
            </a:r>
            <a:endParaRPr lang="en-US" dirty="0"/>
          </a:p>
        </p:txBody>
      </p:sp>
      <p:sp>
        <p:nvSpPr>
          <p:cNvPr id="5" name="Rounded Rectangle 4"/>
          <p:cNvSpPr/>
          <p:nvPr/>
        </p:nvSpPr>
        <p:spPr bwMode="auto">
          <a:xfrm>
            <a:off x="3962401" y="990600"/>
            <a:ext cx="3249560" cy="5321710"/>
          </a:xfrm>
          <a:prstGeom prst="roundRect">
            <a:avLst/>
          </a:prstGeom>
          <a:noFill/>
          <a:ln w="38100">
            <a:solidFill>
              <a:schemeClr val="accent5"/>
            </a:solidFill>
            <a:prstDash val="sysDot"/>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6" name="Group 43"/>
          <p:cNvGrpSpPr/>
          <p:nvPr/>
        </p:nvGrpSpPr>
        <p:grpSpPr>
          <a:xfrm>
            <a:off x="438878" y="1999864"/>
            <a:ext cx="2060045" cy="1854201"/>
            <a:chOff x="2667071" y="1168895"/>
            <a:chExt cx="2060045" cy="1854201"/>
          </a:xfrm>
        </p:grpSpPr>
        <p:grpSp>
          <p:nvGrpSpPr>
            <p:cNvPr id="7" name="Group 4"/>
            <p:cNvGrpSpPr>
              <a:grpSpLocks/>
            </p:cNvGrpSpPr>
            <p:nvPr/>
          </p:nvGrpSpPr>
          <p:grpSpPr bwMode="auto">
            <a:xfrm>
              <a:off x="2667070" y="1168895"/>
              <a:ext cx="2060044" cy="1854201"/>
              <a:chOff x="2073" y="1858"/>
              <a:chExt cx="1582" cy="1537"/>
            </a:xfrm>
          </p:grpSpPr>
          <p:pic>
            <p:nvPicPr>
              <p:cNvPr id="9" name="Picture 8" descr="internet cloud 75 opac"/>
              <p:cNvPicPr>
                <a:picLocks noChangeAspect="1" noChangeArrowheads="1"/>
              </p:cNvPicPr>
              <p:nvPr/>
            </p:nvPicPr>
            <p:blipFill>
              <a:blip r:embed="rId4"/>
              <a:srcRect/>
              <a:stretch>
                <a:fillRect/>
              </a:stretch>
            </p:blipFill>
            <p:spPr bwMode="auto">
              <a:xfrm>
                <a:off x="2273" y="2594"/>
                <a:ext cx="1382" cy="801"/>
              </a:xfrm>
              <a:prstGeom prst="rect">
                <a:avLst/>
              </a:prstGeom>
              <a:noFill/>
              <a:ln w="9525">
                <a:noFill/>
                <a:miter lim="800000"/>
                <a:headEnd/>
                <a:tailEnd/>
              </a:ln>
              <a:effectLst/>
            </p:spPr>
          </p:pic>
          <p:pic>
            <p:nvPicPr>
              <p:cNvPr id="10" name="Picture 5" descr="internet cloud 75 opac"/>
              <p:cNvPicPr>
                <a:picLocks noChangeAspect="1" noChangeArrowheads="1"/>
              </p:cNvPicPr>
              <p:nvPr/>
            </p:nvPicPr>
            <p:blipFill>
              <a:blip r:embed="rId4"/>
              <a:srcRect/>
              <a:stretch>
                <a:fillRect/>
              </a:stretch>
            </p:blipFill>
            <p:spPr bwMode="auto">
              <a:xfrm>
                <a:off x="2073" y="1858"/>
                <a:ext cx="1350" cy="782"/>
              </a:xfrm>
              <a:prstGeom prst="rect">
                <a:avLst/>
              </a:prstGeom>
              <a:noFill/>
              <a:ln w="9525">
                <a:noFill/>
                <a:miter lim="800000"/>
                <a:headEnd/>
                <a:tailEnd/>
              </a:ln>
              <a:effectLst/>
            </p:spPr>
          </p:pic>
          <p:pic>
            <p:nvPicPr>
              <p:cNvPr id="11" name="Picture 6" descr="internet cloud 75 opac"/>
              <p:cNvPicPr>
                <a:picLocks noChangeAspect="1" noChangeArrowheads="1"/>
              </p:cNvPicPr>
              <p:nvPr/>
            </p:nvPicPr>
            <p:blipFill>
              <a:blip r:embed="rId4"/>
              <a:srcRect/>
              <a:stretch>
                <a:fillRect/>
              </a:stretch>
            </p:blipFill>
            <p:spPr bwMode="auto">
              <a:xfrm>
                <a:off x="2321" y="2090"/>
                <a:ext cx="1270" cy="736"/>
              </a:xfrm>
              <a:prstGeom prst="rect">
                <a:avLst/>
              </a:prstGeom>
              <a:noFill/>
              <a:ln w="9525">
                <a:noFill/>
                <a:miter lim="800000"/>
                <a:headEnd/>
                <a:tailEnd/>
              </a:ln>
              <a:effectLst/>
            </p:spPr>
          </p:pic>
          <p:pic>
            <p:nvPicPr>
              <p:cNvPr id="12" name="Picture 7" descr="internet cloud 75 opac"/>
              <p:cNvPicPr>
                <a:picLocks noChangeAspect="1" noChangeArrowheads="1"/>
              </p:cNvPicPr>
              <p:nvPr/>
            </p:nvPicPr>
            <p:blipFill>
              <a:blip r:embed="rId4"/>
              <a:srcRect/>
              <a:stretch>
                <a:fillRect/>
              </a:stretch>
            </p:blipFill>
            <p:spPr bwMode="auto">
              <a:xfrm>
                <a:off x="2097" y="2354"/>
                <a:ext cx="1062" cy="615"/>
              </a:xfrm>
              <a:prstGeom prst="rect">
                <a:avLst/>
              </a:prstGeom>
              <a:noFill/>
              <a:ln w="9525">
                <a:noFill/>
                <a:miter lim="800000"/>
                <a:headEnd/>
                <a:tailEnd/>
              </a:ln>
              <a:effectLst/>
            </p:spPr>
          </p:pic>
        </p:grpSp>
        <p:sp>
          <p:nvSpPr>
            <p:cNvPr id="8" name="Rectangle 485392"/>
            <p:cNvSpPr>
              <a:spLocks noChangeArrowheads="1"/>
            </p:cNvSpPr>
            <p:nvPr/>
          </p:nvSpPr>
          <p:spPr bwMode="auto">
            <a:xfrm>
              <a:off x="3338256" y="1308505"/>
              <a:ext cx="463216" cy="915987"/>
            </a:xfrm>
            <a:prstGeom prst="rect">
              <a:avLst/>
            </a:prstGeom>
            <a:noFill/>
            <a:ln w="9525" algn="ctr">
              <a:noFill/>
              <a:miter lim="800000"/>
              <a:headEnd/>
              <a:tailEnd/>
            </a:ln>
          </p:spPr>
          <p:txBody>
            <a:bodyPr/>
            <a:lstStyle/>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I</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N</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T</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E</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R</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N</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E</a:t>
              </a:r>
            </a:p>
            <a:p>
              <a:pPr algn="ctr">
                <a:spcBef>
                  <a:spcPct val="20000"/>
                </a:spcBef>
                <a:buClr>
                  <a:srgbClr val="FD4703"/>
                </a:buClr>
                <a:buFont typeface="Wingdings" pitchFamily="2" charset="2"/>
                <a:buNone/>
              </a:pPr>
              <a:r>
                <a:rPr lang="en-US" sz="1000" b="1" dirty="0">
                  <a:solidFill>
                    <a:srgbClr val="404040"/>
                  </a:solidFill>
                  <a:effectLst>
                    <a:outerShdw blurRad="38100" dist="38100" dir="2700000" algn="tl">
                      <a:srgbClr val="000000">
                        <a:alpha val="43137"/>
                      </a:srgbClr>
                    </a:outerShdw>
                  </a:effectLst>
                </a:rPr>
                <a:t>T</a:t>
              </a:r>
            </a:p>
          </p:txBody>
        </p:sp>
      </p:grpSp>
      <p:sp>
        <p:nvSpPr>
          <p:cNvPr id="13" name="Rectangle 7"/>
          <p:cNvSpPr>
            <a:spLocks noChangeArrowheads="1"/>
          </p:cNvSpPr>
          <p:nvPr/>
        </p:nvSpPr>
        <p:spPr bwMode="auto">
          <a:xfrm>
            <a:off x="4032259" y="3617582"/>
            <a:ext cx="1430867" cy="1015663"/>
          </a:xfrm>
          <a:prstGeom prst="rect">
            <a:avLst/>
          </a:prstGeom>
          <a:noFill/>
          <a:ln w="9525">
            <a:noFill/>
            <a:miter lim="800000"/>
            <a:headEnd/>
            <a:tailEnd/>
          </a:ln>
          <a:effectLst/>
        </p:spPr>
        <p:txBody>
          <a:bodyPr wrap="square">
            <a:spAutoFit/>
          </a:bodyPr>
          <a:lstStyle/>
          <a:p>
            <a:pPr algn="ctr">
              <a:lnSpc>
                <a:spcPct val="100000"/>
              </a:lnSpc>
              <a:spcBef>
                <a:spcPct val="0"/>
              </a:spcBef>
              <a:buClrTx/>
              <a:buSzTx/>
              <a:buFontTx/>
              <a:buNone/>
            </a:pPr>
            <a:r>
              <a:rPr lang="en-US" sz="2000" dirty="0" smtClean="0">
                <a:solidFill>
                  <a:srgbClr val="FFFF00"/>
                </a:solidFill>
                <a:effectLst>
                  <a:outerShdw blurRad="38100" dist="38100" dir="2700000" algn="tl">
                    <a:srgbClr val="000000"/>
                  </a:outerShdw>
                </a:effectLst>
              </a:rPr>
              <a:t>FOPE Online </a:t>
            </a:r>
          </a:p>
          <a:p>
            <a:pPr algn="ctr">
              <a:lnSpc>
                <a:spcPct val="100000"/>
              </a:lnSpc>
              <a:spcBef>
                <a:spcPct val="0"/>
              </a:spcBef>
              <a:buClrTx/>
              <a:buSzTx/>
              <a:buFontTx/>
              <a:buNone/>
            </a:pPr>
            <a:r>
              <a:rPr lang="en-US" sz="2000" dirty="0" smtClean="0">
                <a:solidFill>
                  <a:srgbClr val="FFFF00"/>
                </a:solidFill>
                <a:effectLst>
                  <a:outerShdw blurRad="38100" dist="38100" dir="2700000" algn="tl">
                    <a:srgbClr val="000000"/>
                  </a:outerShdw>
                </a:effectLst>
              </a:rPr>
              <a:t>Service</a:t>
            </a:r>
            <a:endParaRPr lang="en-US" sz="2000" dirty="0">
              <a:solidFill>
                <a:srgbClr val="FFFF00"/>
              </a:solidFill>
              <a:effectLst>
                <a:outerShdw blurRad="38100" dist="38100" dir="2700000" algn="tl">
                  <a:srgbClr val="000000"/>
                </a:outerShdw>
              </a:effectLst>
            </a:endParaRPr>
          </a:p>
        </p:txBody>
      </p:sp>
      <p:grpSp>
        <p:nvGrpSpPr>
          <p:cNvPr id="14" name="Group 11"/>
          <p:cNvGrpSpPr/>
          <p:nvPr/>
        </p:nvGrpSpPr>
        <p:grpSpPr>
          <a:xfrm>
            <a:off x="5554742" y="4324350"/>
            <a:ext cx="979407" cy="1299525"/>
            <a:chOff x="4874760" y="1454887"/>
            <a:chExt cx="698198" cy="1069607"/>
          </a:xfrm>
        </p:grpSpPr>
        <p:pic>
          <p:nvPicPr>
            <p:cNvPr id="15" name="Picture 14" descr="Server Exchange"/>
            <p:cNvPicPr>
              <a:picLocks noChangeAspect="1" noChangeArrowheads="1"/>
            </p:cNvPicPr>
            <p:nvPr/>
          </p:nvPicPr>
          <p:blipFill>
            <a:blip r:embed="rId5"/>
            <a:srcRect/>
            <a:stretch>
              <a:fillRect/>
            </a:stretch>
          </p:blipFill>
          <p:spPr bwMode="auto">
            <a:xfrm>
              <a:off x="4874760" y="1454887"/>
              <a:ext cx="635000" cy="1014413"/>
            </a:xfrm>
            <a:prstGeom prst="rect">
              <a:avLst/>
            </a:prstGeom>
            <a:noFill/>
            <a:ln w="9525">
              <a:noFill/>
              <a:miter lim="800000"/>
              <a:headEnd/>
              <a:tailEnd/>
            </a:ln>
          </p:spPr>
        </p:pic>
        <p:pic>
          <p:nvPicPr>
            <p:cNvPr id="16" name="Picture 4"/>
            <p:cNvPicPr>
              <a:picLocks noChangeAspect="1" noChangeArrowheads="1"/>
            </p:cNvPicPr>
            <p:nvPr/>
          </p:nvPicPr>
          <p:blipFill>
            <a:blip r:embed="rId6">
              <a:clrChange>
                <a:clrFrom>
                  <a:srgbClr val="FFA3B1"/>
                </a:clrFrom>
                <a:clrTo>
                  <a:srgbClr val="FFA3B1">
                    <a:alpha val="0"/>
                  </a:srgbClr>
                </a:clrTo>
              </a:clrChange>
            </a:blip>
            <a:srcRect/>
            <a:stretch>
              <a:fillRect/>
            </a:stretch>
          </p:blipFill>
          <p:spPr bwMode="auto">
            <a:xfrm>
              <a:off x="5115758" y="1972044"/>
              <a:ext cx="457200" cy="552450"/>
            </a:xfrm>
            <a:prstGeom prst="rect">
              <a:avLst/>
            </a:prstGeom>
            <a:noFill/>
            <a:ln w="9525">
              <a:noFill/>
              <a:miter lim="800000"/>
              <a:headEnd/>
              <a:tailEnd/>
            </a:ln>
            <a:effectLst/>
          </p:spPr>
        </p:pic>
      </p:grpSp>
      <p:sp>
        <p:nvSpPr>
          <p:cNvPr id="17" name="Rectangle 7"/>
          <p:cNvSpPr>
            <a:spLocks noChangeArrowheads="1"/>
          </p:cNvSpPr>
          <p:nvPr/>
        </p:nvSpPr>
        <p:spPr bwMode="auto">
          <a:xfrm>
            <a:off x="7185034" y="3684257"/>
            <a:ext cx="1539866" cy="707886"/>
          </a:xfrm>
          <a:prstGeom prst="rect">
            <a:avLst/>
          </a:prstGeom>
          <a:noFill/>
          <a:ln w="9525">
            <a:noFill/>
            <a:miter lim="800000"/>
            <a:headEnd/>
            <a:tailEnd/>
          </a:ln>
          <a:effectLst/>
        </p:spPr>
        <p:txBody>
          <a:bodyPr wrap="square">
            <a:spAutoFit/>
          </a:bodyPr>
          <a:lstStyle/>
          <a:p>
            <a:pPr algn="ctr">
              <a:lnSpc>
                <a:spcPct val="100000"/>
              </a:lnSpc>
              <a:spcBef>
                <a:spcPct val="0"/>
              </a:spcBef>
              <a:buClrTx/>
              <a:buSzTx/>
              <a:buFontTx/>
              <a:buNone/>
            </a:pPr>
            <a:r>
              <a:rPr lang="en-US" sz="2000" dirty="0" smtClean="0">
                <a:solidFill>
                  <a:srgbClr val="FFFF00"/>
                </a:solidFill>
                <a:effectLst>
                  <a:outerShdw blurRad="38100" dist="38100" dir="2700000" algn="tl">
                    <a:srgbClr val="000000"/>
                  </a:outerShdw>
                </a:effectLst>
              </a:rPr>
              <a:t>Customer Mail server</a:t>
            </a:r>
            <a:endParaRPr lang="en-US" sz="2000" dirty="0">
              <a:solidFill>
                <a:srgbClr val="FFFF00"/>
              </a:solidFill>
              <a:effectLst>
                <a:outerShdw blurRad="38100" dist="38100" dir="2700000" algn="tl">
                  <a:srgbClr val="000000"/>
                </a:outerShdw>
              </a:effectLst>
            </a:endParaRPr>
          </a:p>
        </p:txBody>
      </p:sp>
      <p:pic>
        <p:nvPicPr>
          <p:cNvPr id="18" name="Picture 17" descr="Server Exchange"/>
          <p:cNvPicPr>
            <a:picLocks noChangeAspect="1" noChangeArrowheads="1"/>
          </p:cNvPicPr>
          <p:nvPr/>
        </p:nvPicPr>
        <p:blipFill>
          <a:blip r:embed="rId5"/>
          <a:srcRect/>
          <a:stretch>
            <a:fillRect/>
          </a:stretch>
        </p:blipFill>
        <p:spPr bwMode="auto">
          <a:xfrm>
            <a:off x="7478730" y="2049194"/>
            <a:ext cx="1027095" cy="1640785"/>
          </a:xfrm>
          <a:prstGeom prst="rect">
            <a:avLst/>
          </a:prstGeom>
          <a:noFill/>
          <a:ln w="9525">
            <a:noFill/>
            <a:miter lim="800000"/>
            <a:headEnd/>
            <a:tailEnd/>
          </a:ln>
        </p:spPr>
      </p:pic>
      <p:cxnSp>
        <p:nvCxnSpPr>
          <p:cNvPr id="19" name="Straight Arrow Connector 18"/>
          <p:cNvCxnSpPr/>
          <p:nvPr/>
        </p:nvCxnSpPr>
        <p:spPr>
          <a:xfrm>
            <a:off x="5334000" y="2590800"/>
            <a:ext cx="2143125"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247900" y="2609850"/>
            <a:ext cx="2038350" cy="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21" name="Picture 42" descr="good email"/>
          <p:cNvPicPr>
            <a:picLocks noChangeAspect="1" noChangeArrowheads="1"/>
          </p:cNvPicPr>
          <p:nvPr/>
        </p:nvPicPr>
        <p:blipFill>
          <a:blip r:embed="rId7"/>
          <a:srcRect/>
          <a:stretch>
            <a:fillRect/>
          </a:stretch>
        </p:blipFill>
        <p:spPr bwMode="auto">
          <a:xfrm>
            <a:off x="2324076" y="2206065"/>
            <a:ext cx="417513" cy="377825"/>
          </a:xfrm>
          <a:prstGeom prst="rect">
            <a:avLst/>
          </a:prstGeom>
          <a:noFill/>
          <a:ln w="9525">
            <a:noFill/>
            <a:miter lim="800000"/>
            <a:headEnd/>
            <a:tailEnd/>
          </a:ln>
        </p:spPr>
      </p:pic>
      <p:pic>
        <p:nvPicPr>
          <p:cNvPr id="22" name="Picture 41" descr="malicious email"/>
          <p:cNvPicPr>
            <a:picLocks noChangeAspect="1" noChangeArrowheads="1"/>
          </p:cNvPicPr>
          <p:nvPr/>
        </p:nvPicPr>
        <p:blipFill>
          <a:blip r:embed="rId8"/>
          <a:srcRect/>
          <a:stretch>
            <a:fillRect/>
          </a:stretch>
        </p:blipFill>
        <p:spPr bwMode="auto">
          <a:xfrm>
            <a:off x="2617809" y="2097883"/>
            <a:ext cx="420687" cy="381000"/>
          </a:xfrm>
          <a:prstGeom prst="rect">
            <a:avLst/>
          </a:prstGeom>
          <a:noFill/>
          <a:ln w="9525">
            <a:noFill/>
            <a:miter lim="800000"/>
            <a:headEnd/>
            <a:tailEnd/>
          </a:ln>
        </p:spPr>
      </p:pic>
      <p:pic>
        <p:nvPicPr>
          <p:cNvPr id="23" name="Picture 41" descr="malicious email"/>
          <p:cNvPicPr>
            <a:picLocks noChangeAspect="1" noChangeArrowheads="1"/>
          </p:cNvPicPr>
          <p:nvPr/>
        </p:nvPicPr>
        <p:blipFill>
          <a:blip r:embed="rId8"/>
          <a:srcRect/>
          <a:stretch>
            <a:fillRect/>
          </a:stretch>
        </p:blipFill>
        <p:spPr bwMode="auto">
          <a:xfrm>
            <a:off x="2874984" y="2212183"/>
            <a:ext cx="420687" cy="381000"/>
          </a:xfrm>
          <a:prstGeom prst="rect">
            <a:avLst/>
          </a:prstGeom>
          <a:noFill/>
          <a:ln w="9525">
            <a:noFill/>
            <a:miter lim="800000"/>
            <a:headEnd/>
            <a:tailEnd/>
          </a:ln>
        </p:spPr>
      </p:pic>
      <p:pic>
        <p:nvPicPr>
          <p:cNvPr id="24" name="Picture 41" descr="malicious email"/>
          <p:cNvPicPr>
            <a:picLocks noChangeAspect="1" noChangeArrowheads="1"/>
          </p:cNvPicPr>
          <p:nvPr/>
        </p:nvPicPr>
        <p:blipFill>
          <a:blip r:embed="rId8"/>
          <a:srcRect/>
          <a:stretch>
            <a:fillRect/>
          </a:stretch>
        </p:blipFill>
        <p:spPr bwMode="auto">
          <a:xfrm>
            <a:off x="3084534" y="2078833"/>
            <a:ext cx="420687" cy="381000"/>
          </a:xfrm>
          <a:prstGeom prst="rect">
            <a:avLst/>
          </a:prstGeom>
          <a:noFill/>
          <a:ln w="9525">
            <a:noFill/>
            <a:miter lim="800000"/>
            <a:headEnd/>
            <a:tailEnd/>
          </a:ln>
        </p:spPr>
      </p:pic>
      <p:pic>
        <p:nvPicPr>
          <p:cNvPr id="25" name="Picture 42" descr="good email"/>
          <p:cNvPicPr>
            <a:picLocks noChangeAspect="1" noChangeArrowheads="1"/>
          </p:cNvPicPr>
          <p:nvPr/>
        </p:nvPicPr>
        <p:blipFill>
          <a:blip r:embed="rId7"/>
          <a:srcRect/>
          <a:stretch>
            <a:fillRect/>
          </a:stretch>
        </p:blipFill>
        <p:spPr bwMode="auto">
          <a:xfrm>
            <a:off x="2600301" y="2625165"/>
            <a:ext cx="417513" cy="377825"/>
          </a:xfrm>
          <a:prstGeom prst="rect">
            <a:avLst/>
          </a:prstGeom>
          <a:noFill/>
          <a:ln w="9525">
            <a:noFill/>
            <a:miter lim="800000"/>
            <a:headEnd/>
            <a:tailEnd/>
          </a:ln>
        </p:spPr>
      </p:pic>
      <p:pic>
        <p:nvPicPr>
          <p:cNvPr id="26" name="Picture 42" descr="good email"/>
          <p:cNvPicPr>
            <a:picLocks noChangeAspect="1" noChangeArrowheads="1"/>
          </p:cNvPicPr>
          <p:nvPr/>
        </p:nvPicPr>
        <p:blipFill>
          <a:blip r:embed="rId7"/>
          <a:srcRect/>
          <a:stretch>
            <a:fillRect/>
          </a:stretch>
        </p:blipFill>
        <p:spPr bwMode="auto">
          <a:xfrm>
            <a:off x="3352776" y="2625165"/>
            <a:ext cx="417513" cy="377825"/>
          </a:xfrm>
          <a:prstGeom prst="rect">
            <a:avLst/>
          </a:prstGeom>
          <a:noFill/>
          <a:ln w="9525">
            <a:noFill/>
            <a:miter lim="800000"/>
            <a:headEnd/>
            <a:tailEnd/>
          </a:ln>
        </p:spPr>
      </p:pic>
      <p:pic>
        <p:nvPicPr>
          <p:cNvPr id="27" name="Picture 41" descr="malicious email"/>
          <p:cNvPicPr>
            <a:picLocks noChangeAspect="1" noChangeArrowheads="1"/>
          </p:cNvPicPr>
          <p:nvPr/>
        </p:nvPicPr>
        <p:blipFill>
          <a:blip r:embed="rId8"/>
          <a:srcRect/>
          <a:stretch>
            <a:fillRect/>
          </a:stretch>
        </p:blipFill>
        <p:spPr bwMode="auto">
          <a:xfrm>
            <a:off x="3094059" y="2755108"/>
            <a:ext cx="420687" cy="381000"/>
          </a:xfrm>
          <a:prstGeom prst="rect">
            <a:avLst/>
          </a:prstGeom>
          <a:noFill/>
          <a:ln w="9525">
            <a:noFill/>
            <a:miter lim="800000"/>
            <a:headEnd/>
            <a:tailEnd/>
          </a:ln>
        </p:spPr>
      </p:pic>
      <p:pic>
        <p:nvPicPr>
          <p:cNvPr id="28" name="Picture 41" descr="malicious email"/>
          <p:cNvPicPr>
            <a:picLocks noChangeAspect="1" noChangeArrowheads="1"/>
          </p:cNvPicPr>
          <p:nvPr/>
        </p:nvPicPr>
        <p:blipFill>
          <a:blip r:embed="rId8"/>
          <a:srcRect/>
          <a:stretch>
            <a:fillRect/>
          </a:stretch>
        </p:blipFill>
        <p:spPr bwMode="auto">
          <a:xfrm>
            <a:off x="2703534" y="2888458"/>
            <a:ext cx="420687" cy="381000"/>
          </a:xfrm>
          <a:prstGeom prst="rect">
            <a:avLst/>
          </a:prstGeom>
          <a:noFill/>
          <a:ln w="9525">
            <a:noFill/>
            <a:miter lim="800000"/>
            <a:headEnd/>
            <a:tailEnd/>
          </a:ln>
        </p:spPr>
      </p:pic>
      <p:pic>
        <p:nvPicPr>
          <p:cNvPr id="29" name="Picture 42" descr="good email"/>
          <p:cNvPicPr>
            <a:picLocks noChangeAspect="1" noChangeArrowheads="1"/>
          </p:cNvPicPr>
          <p:nvPr/>
        </p:nvPicPr>
        <p:blipFill>
          <a:blip r:embed="rId7"/>
          <a:srcRect/>
          <a:stretch>
            <a:fillRect/>
          </a:stretch>
        </p:blipFill>
        <p:spPr bwMode="auto">
          <a:xfrm>
            <a:off x="3362301" y="2148915"/>
            <a:ext cx="417513" cy="377825"/>
          </a:xfrm>
          <a:prstGeom prst="rect">
            <a:avLst/>
          </a:prstGeom>
          <a:noFill/>
          <a:ln w="9525">
            <a:noFill/>
            <a:miter lim="800000"/>
            <a:headEnd/>
            <a:tailEnd/>
          </a:ln>
        </p:spPr>
      </p:pic>
      <p:cxnSp>
        <p:nvCxnSpPr>
          <p:cNvPr id="30" name="Straight Arrow Connector 29"/>
          <p:cNvCxnSpPr>
            <a:endCxn id="15" idx="0"/>
          </p:cNvCxnSpPr>
          <p:nvPr/>
        </p:nvCxnSpPr>
        <p:spPr>
          <a:xfrm rot="5400000">
            <a:off x="5290823" y="3614422"/>
            <a:ext cx="1419225" cy="63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5324475" y="2905125"/>
            <a:ext cx="676277" cy="9527"/>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pic>
        <p:nvPicPr>
          <p:cNvPr id="32" name="Picture 42" descr="good email"/>
          <p:cNvPicPr>
            <a:picLocks noChangeAspect="1" noChangeArrowheads="1"/>
          </p:cNvPicPr>
          <p:nvPr/>
        </p:nvPicPr>
        <p:blipFill>
          <a:blip r:embed="rId7"/>
          <a:srcRect/>
          <a:stretch>
            <a:fillRect/>
          </a:stretch>
        </p:blipFill>
        <p:spPr bwMode="auto">
          <a:xfrm>
            <a:off x="5895951" y="2167965"/>
            <a:ext cx="417513" cy="377825"/>
          </a:xfrm>
          <a:prstGeom prst="rect">
            <a:avLst/>
          </a:prstGeom>
          <a:noFill/>
          <a:ln w="9525">
            <a:noFill/>
            <a:miter lim="800000"/>
            <a:headEnd/>
            <a:tailEnd/>
          </a:ln>
        </p:spPr>
      </p:pic>
      <p:pic>
        <p:nvPicPr>
          <p:cNvPr id="33" name="Picture 41" descr="malicious email"/>
          <p:cNvPicPr>
            <a:picLocks noChangeAspect="1" noChangeArrowheads="1"/>
          </p:cNvPicPr>
          <p:nvPr/>
        </p:nvPicPr>
        <p:blipFill>
          <a:blip r:embed="rId8"/>
          <a:srcRect/>
          <a:stretch>
            <a:fillRect/>
          </a:stretch>
        </p:blipFill>
        <p:spPr bwMode="auto">
          <a:xfrm>
            <a:off x="3246459" y="2907508"/>
            <a:ext cx="420687" cy="381000"/>
          </a:xfrm>
          <a:prstGeom prst="rect">
            <a:avLst/>
          </a:prstGeom>
          <a:noFill/>
          <a:ln w="9525">
            <a:noFill/>
            <a:miter lim="800000"/>
            <a:headEnd/>
            <a:tailEnd/>
          </a:ln>
        </p:spPr>
      </p:pic>
      <p:pic>
        <p:nvPicPr>
          <p:cNvPr id="34" name="Picture 41" descr="malicious email"/>
          <p:cNvPicPr>
            <a:picLocks noChangeAspect="1" noChangeArrowheads="1"/>
          </p:cNvPicPr>
          <p:nvPr/>
        </p:nvPicPr>
        <p:blipFill>
          <a:blip r:embed="rId8"/>
          <a:srcRect/>
          <a:stretch>
            <a:fillRect/>
          </a:stretch>
        </p:blipFill>
        <p:spPr bwMode="auto">
          <a:xfrm>
            <a:off x="6037284" y="3860008"/>
            <a:ext cx="420687" cy="381000"/>
          </a:xfrm>
          <a:prstGeom prst="rect">
            <a:avLst/>
          </a:prstGeom>
          <a:noFill/>
          <a:ln w="9525">
            <a:noFill/>
            <a:miter lim="800000"/>
            <a:headEnd/>
            <a:tailEnd/>
          </a:ln>
        </p:spPr>
      </p:pic>
      <p:pic>
        <p:nvPicPr>
          <p:cNvPr id="35" name="Picture 41" descr="malicious email"/>
          <p:cNvPicPr>
            <a:picLocks noChangeAspect="1" noChangeArrowheads="1"/>
          </p:cNvPicPr>
          <p:nvPr/>
        </p:nvPicPr>
        <p:blipFill>
          <a:blip r:embed="rId8"/>
          <a:srcRect/>
          <a:stretch>
            <a:fillRect/>
          </a:stretch>
        </p:blipFill>
        <p:spPr bwMode="auto">
          <a:xfrm>
            <a:off x="5513409" y="3831433"/>
            <a:ext cx="420687" cy="381000"/>
          </a:xfrm>
          <a:prstGeom prst="rect">
            <a:avLst/>
          </a:prstGeom>
          <a:noFill/>
          <a:ln w="9525">
            <a:noFill/>
            <a:miter lim="800000"/>
            <a:headEnd/>
            <a:tailEnd/>
          </a:ln>
        </p:spPr>
      </p:pic>
      <p:sp>
        <p:nvSpPr>
          <p:cNvPr id="36" name="Rectangle 7"/>
          <p:cNvSpPr>
            <a:spLocks noChangeArrowheads="1"/>
          </p:cNvSpPr>
          <p:nvPr/>
        </p:nvSpPr>
        <p:spPr bwMode="auto">
          <a:xfrm>
            <a:off x="5108583" y="5551157"/>
            <a:ext cx="1968491" cy="400110"/>
          </a:xfrm>
          <a:prstGeom prst="rect">
            <a:avLst/>
          </a:prstGeom>
          <a:noFill/>
          <a:ln w="9525">
            <a:noFill/>
            <a:miter lim="800000"/>
            <a:headEnd/>
            <a:tailEnd/>
          </a:ln>
          <a:effectLst/>
        </p:spPr>
        <p:txBody>
          <a:bodyPr wrap="square">
            <a:spAutoFit/>
          </a:bodyPr>
          <a:lstStyle/>
          <a:p>
            <a:pPr algn="ctr">
              <a:lnSpc>
                <a:spcPct val="100000"/>
              </a:lnSpc>
              <a:spcBef>
                <a:spcPct val="0"/>
              </a:spcBef>
              <a:buClrTx/>
              <a:buSzTx/>
              <a:buFontTx/>
              <a:buNone/>
            </a:pPr>
            <a:r>
              <a:rPr lang="en-US" sz="2000" dirty="0" smtClean="0">
                <a:solidFill>
                  <a:srgbClr val="FFFF00"/>
                </a:solidFill>
                <a:effectLst>
                  <a:outerShdw blurRad="38100" dist="38100" dir="2700000" algn="tl">
                    <a:srgbClr val="000000"/>
                  </a:outerShdw>
                </a:effectLst>
              </a:rPr>
              <a:t>Spam quarantine</a:t>
            </a:r>
            <a:endParaRPr lang="en-US" sz="2000" dirty="0">
              <a:solidFill>
                <a:srgbClr val="FFFF00"/>
              </a:solidFill>
              <a:effectLst>
                <a:outerShdw blurRad="38100" dist="38100" dir="2700000" algn="tl">
                  <a:srgbClr val="000000"/>
                </a:outerShdw>
              </a:effectLst>
            </a:endParaRPr>
          </a:p>
        </p:txBody>
      </p:sp>
      <p:pic>
        <p:nvPicPr>
          <p:cNvPr id="37" name="Picture 41" descr="malicious email"/>
          <p:cNvPicPr>
            <a:picLocks noChangeAspect="1" noChangeArrowheads="1"/>
          </p:cNvPicPr>
          <p:nvPr/>
        </p:nvPicPr>
        <p:blipFill>
          <a:blip r:embed="rId8"/>
          <a:srcRect/>
          <a:stretch>
            <a:fillRect/>
          </a:stretch>
        </p:blipFill>
        <p:spPr bwMode="auto">
          <a:xfrm>
            <a:off x="5637234" y="3431383"/>
            <a:ext cx="420687" cy="381000"/>
          </a:xfrm>
          <a:prstGeom prst="rect">
            <a:avLst/>
          </a:prstGeom>
          <a:noFill/>
          <a:ln w="9525">
            <a:noFill/>
            <a:miter lim="800000"/>
            <a:headEnd/>
            <a:tailEnd/>
          </a:ln>
        </p:spPr>
      </p:pic>
      <p:cxnSp>
        <p:nvCxnSpPr>
          <p:cNvPr id="38" name="Straight Arrow Connector 37"/>
          <p:cNvCxnSpPr/>
          <p:nvPr/>
        </p:nvCxnSpPr>
        <p:spPr>
          <a:xfrm>
            <a:off x="2228850" y="2768194"/>
            <a:ext cx="5249880" cy="5018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9" name="Picture 42" descr="good email"/>
          <p:cNvPicPr>
            <a:picLocks noChangeAspect="1" noChangeArrowheads="1"/>
          </p:cNvPicPr>
          <p:nvPr/>
        </p:nvPicPr>
        <p:blipFill>
          <a:blip r:embed="rId7"/>
          <a:srcRect/>
          <a:stretch>
            <a:fillRect/>
          </a:stretch>
        </p:blipFill>
        <p:spPr bwMode="auto">
          <a:xfrm>
            <a:off x="1657326" y="2453715"/>
            <a:ext cx="417513" cy="377825"/>
          </a:xfrm>
          <a:prstGeom prst="rect">
            <a:avLst/>
          </a:prstGeom>
          <a:noFill/>
          <a:ln w="9525">
            <a:noFill/>
            <a:miter lim="800000"/>
            <a:headEnd/>
            <a:tailEnd/>
          </a:ln>
        </p:spPr>
      </p:pic>
      <p:pic>
        <p:nvPicPr>
          <p:cNvPr id="40" name="Picture 41" descr="malicious email"/>
          <p:cNvPicPr>
            <a:picLocks noChangeAspect="1" noChangeArrowheads="1"/>
          </p:cNvPicPr>
          <p:nvPr/>
        </p:nvPicPr>
        <p:blipFill>
          <a:blip r:embed="rId8"/>
          <a:srcRect/>
          <a:stretch>
            <a:fillRect/>
          </a:stretch>
        </p:blipFill>
        <p:spPr bwMode="auto">
          <a:xfrm>
            <a:off x="1646259" y="2783683"/>
            <a:ext cx="420687" cy="381000"/>
          </a:xfrm>
          <a:prstGeom prst="rect">
            <a:avLst/>
          </a:prstGeom>
          <a:noFill/>
          <a:ln w="9525">
            <a:noFill/>
            <a:miter lim="800000"/>
            <a:headEnd/>
            <a:tailEnd/>
          </a:ln>
        </p:spPr>
      </p:pic>
      <p:pic>
        <p:nvPicPr>
          <p:cNvPr id="41" name="Picture 41" descr="malicious email"/>
          <p:cNvPicPr>
            <a:picLocks noChangeAspect="1" noChangeArrowheads="1"/>
          </p:cNvPicPr>
          <p:nvPr/>
        </p:nvPicPr>
        <p:blipFill>
          <a:blip r:embed="rId8"/>
          <a:srcRect/>
          <a:stretch>
            <a:fillRect/>
          </a:stretch>
        </p:blipFill>
        <p:spPr bwMode="auto">
          <a:xfrm>
            <a:off x="6094434" y="3364708"/>
            <a:ext cx="420687" cy="381000"/>
          </a:xfrm>
          <a:prstGeom prst="rect">
            <a:avLst/>
          </a:prstGeom>
          <a:noFill/>
          <a:ln w="9525">
            <a:noFill/>
            <a:miter lim="800000"/>
            <a:headEnd/>
            <a:tailEnd/>
          </a:ln>
        </p:spPr>
      </p:pic>
      <p:pic>
        <p:nvPicPr>
          <p:cNvPr id="42" name="Picture 41" descr="malicious email"/>
          <p:cNvPicPr>
            <a:picLocks noChangeAspect="1" noChangeArrowheads="1"/>
          </p:cNvPicPr>
          <p:nvPr/>
        </p:nvPicPr>
        <p:blipFill>
          <a:blip r:embed="rId8"/>
          <a:srcRect/>
          <a:stretch>
            <a:fillRect/>
          </a:stretch>
        </p:blipFill>
        <p:spPr bwMode="auto">
          <a:xfrm>
            <a:off x="6332559" y="3650458"/>
            <a:ext cx="420687" cy="381000"/>
          </a:xfrm>
          <a:prstGeom prst="rect">
            <a:avLst/>
          </a:prstGeom>
          <a:noFill/>
          <a:ln w="9525">
            <a:noFill/>
            <a:miter lim="800000"/>
            <a:headEnd/>
            <a:tailEnd/>
          </a:ln>
        </p:spPr>
      </p:pic>
      <p:graphicFrame>
        <p:nvGraphicFramePr>
          <p:cNvPr id="43" name="Object 14"/>
          <p:cNvGraphicFramePr>
            <a:graphicFrameLocks noChangeAspect="1"/>
          </p:cNvGraphicFramePr>
          <p:nvPr/>
        </p:nvGraphicFramePr>
        <p:xfrm>
          <a:off x="4256087" y="1989737"/>
          <a:ext cx="1154113" cy="2058404"/>
        </p:xfrm>
        <a:graphic>
          <a:graphicData uri="http://schemas.openxmlformats.org/presentationml/2006/ole">
            <p:oleObj spid="_x0000_s1032" name="Visio" r:id="rId9" imgW="694027" imgH="1240139" progId="">
              <p:embed/>
            </p:oleObj>
          </a:graphicData>
        </a:graphic>
      </p:graphicFrame>
      <p:sp>
        <p:nvSpPr>
          <p:cNvPr id="44" name="Rectangle 7"/>
          <p:cNvSpPr>
            <a:spLocks noChangeArrowheads="1"/>
          </p:cNvSpPr>
          <p:nvPr/>
        </p:nvSpPr>
        <p:spPr bwMode="auto">
          <a:xfrm>
            <a:off x="4670433" y="1017257"/>
            <a:ext cx="1968491" cy="400110"/>
          </a:xfrm>
          <a:prstGeom prst="rect">
            <a:avLst/>
          </a:prstGeom>
          <a:noFill/>
          <a:ln w="9525">
            <a:noFill/>
            <a:miter lim="800000"/>
            <a:headEnd/>
            <a:tailEnd/>
          </a:ln>
          <a:effectLst/>
        </p:spPr>
        <p:txBody>
          <a:bodyPr wrap="square">
            <a:spAutoFit/>
          </a:bodyPr>
          <a:lstStyle/>
          <a:p>
            <a:pPr algn="ctr">
              <a:lnSpc>
                <a:spcPct val="100000"/>
              </a:lnSpc>
              <a:spcBef>
                <a:spcPct val="0"/>
              </a:spcBef>
              <a:buClrTx/>
              <a:buSzTx/>
              <a:buFontTx/>
              <a:buNone/>
            </a:pPr>
            <a:r>
              <a:rPr lang="en-US" sz="2000" dirty="0" smtClean="0">
                <a:solidFill>
                  <a:srgbClr val="FFFF00"/>
                </a:solidFill>
                <a:effectLst>
                  <a:outerShdw blurRad="38100" dist="38100" dir="2700000" algn="tl">
                    <a:srgbClr val="000000"/>
                  </a:outerShdw>
                </a:effectLst>
              </a:rPr>
              <a:t>Internet Cloud</a:t>
            </a:r>
            <a:endParaRPr lang="en-US" sz="2000" dirty="0">
              <a:solidFill>
                <a:srgbClr val="FFFF00"/>
              </a:solidFill>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3.05556E-6 3.33333E-6 L 0.57813 0.00972 " pathEditMode="relative" rAng="0" ptsTypes="AA">
                                      <p:cBhvr>
                                        <p:cTn id="16" dur="2000" fill="hold"/>
                                        <p:tgtEl>
                                          <p:spTgt spid="39"/>
                                        </p:tgtEl>
                                        <p:attrNameLst>
                                          <p:attrName>ppt_x</p:attrName>
                                          <p:attrName>ppt_y</p:attrName>
                                        </p:attrNameLst>
                                      </p:cBhvr>
                                      <p:rCtr x="28900" y="500"/>
                                    </p:animMotion>
                                  </p:childTnLst>
                                </p:cTn>
                              </p:par>
                              <p:par>
                                <p:cTn id="17" presetID="63" presetClass="path" presetSubtype="0" accel="50000" decel="50000" fill="hold" nodeType="withEffect">
                                  <p:stCondLst>
                                    <p:cond delay="0"/>
                                  </p:stCondLst>
                                  <p:childTnLst>
                                    <p:animMotion origin="layout" path="M -1.38889E-6 3.7037E-6 L 0.58021 -0.00417 " pathEditMode="relative" rAng="0" ptsTypes="AA">
                                      <p:cBhvr>
                                        <p:cTn id="18" dur="2000" fill="hold"/>
                                        <p:tgtEl>
                                          <p:spTgt spid="40"/>
                                        </p:tgtEl>
                                        <p:attrNameLst>
                                          <p:attrName>ppt_x</p:attrName>
                                          <p:attrName>ppt_y</p:attrName>
                                        </p:attrNameLst>
                                      </p:cBhvr>
                                      <p:rCtr x="29000" y="-200"/>
                                    </p:animMotion>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8"/>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9"/>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4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8"/>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3"/>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32"/>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3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3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41"/>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p:bldP spid="36" grpId="0"/>
      <p:bldP spid="36" grpId="1"/>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FOPE Service Level Agreement</a:t>
            </a:r>
            <a:endParaRPr lang="en-US" dirty="0"/>
          </a:p>
        </p:txBody>
      </p:sp>
      <p:sp>
        <p:nvSpPr>
          <p:cNvPr id="3" name="Text Placeholder 2"/>
          <p:cNvSpPr>
            <a:spLocks noGrp="1"/>
          </p:cNvSpPr>
          <p:nvPr>
            <p:ph type="body" sz="quarter" idx="10"/>
          </p:nvPr>
        </p:nvSpPr>
        <p:spPr/>
        <p:txBody>
          <a:bodyPr/>
          <a:lstStyle/>
          <a:p>
            <a:r>
              <a:rPr lang="en-US" dirty="0" smtClean="0"/>
              <a:t>99.999% Uptime</a:t>
            </a:r>
          </a:p>
          <a:p>
            <a:r>
              <a:rPr lang="en-US" dirty="0" smtClean="0"/>
              <a:t>&lt;1 Minute Mail Delivery</a:t>
            </a:r>
          </a:p>
          <a:p>
            <a:r>
              <a:rPr lang="en-US" dirty="0" smtClean="0"/>
              <a:t>100% of known viruses filtered</a:t>
            </a:r>
          </a:p>
          <a:p>
            <a:r>
              <a:rPr lang="en-US" dirty="0" smtClean="0"/>
              <a:t>&gt;98% of spam blocked</a:t>
            </a:r>
          </a:p>
          <a:p>
            <a:r>
              <a:rPr lang="en-US" dirty="0" smtClean="0"/>
              <a:t>&lt;1 False Positive per 250,000</a:t>
            </a:r>
          </a:p>
          <a:p>
            <a:r>
              <a:rPr lang="en-US" dirty="0" smtClean="0"/>
              <a:t>Financially Backed</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relies on FOPE</a:t>
            </a:r>
            <a:endParaRPr lang="en-US" dirty="0"/>
          </a:p>
        </p:txBody>
      </p:sp>
      <p:sp>
        <p:nvSpPr>
          <p:cNvPr id="3" name="Text Placeholder 2"/>
          <p:cNvSpPr>
            <a:spLocks noGrp="1"/>
          </p:cNvSpPr>
          <p:nvPr>
            <p:ph type="body" sz="quarter" idx="10"/>
          </p:nvPr>
        </p:nvSpPr>
        <p:spPr/>
        <p:txBody>
          <a:bodyPr/>
          <a:lstStyle/>
          <a:p>
            <a:r>
              <a:rPr lang="en-US" dirty="0" smtClean="0"/>
              <a:t>Microsoft Corporate Mail</a:t>
            </a:r>
          </a:p>
          <a:p>
            <a:pPr lvl="1"/>
            <a:r>
              <a:rPr lang="en-US" dirty="0" smtClean="0"/>
              <a:t>you@microsoft.com</a:t>
            </a:r>
          </a:p>
          <a:p>
            <a:r>
              <a:rPr lang="en-US" dirty="0" smtClean="0"/>
              <a:t>Business Productivity Online Suite</a:t>
            </a:r>
          </a:p>
          <a:p>
            <a:pPr lvl="1"/>
            <a:r>
              <a:rPr lang="en-US" dirty="0" smtClean="0"/>
              <a:t>Standard and Dedicated offerings</a:t>
            </a:r>
          </a:p>
          <a:p>
            <a:r>
              <a:rPr lang="en-US" dirty="0" smtClean="0"/>
              <a:t>Coming soon to </a:t>
            </a:r>
            <a:r>
              <a:rPr lang="en-US" dirty="0" err="1" smtClean="0"/>
              <a:t>Live@EDU</a:t>
            </a:r>
            <a:endParaRPr lang="en-US" dirty="0" smtClean="0"/>
          </a:p>
          <a:p>
            <a:pPr lvl="1"/>
            <a:endParaRPr lang="en-US" dirty="0" smtClean="0"/>
          </a:p>
          <a:p>
            <a:endParaRPr lang="en-US" dirty="0"/>
          </a:p>
        </p:txBody>
      </p:sp>
      <p:pic>
        <p:nvPicPr>
          <p:cNvPr id="4" name="Picture 2"/>
          <p:cNvPicPr>
            <a:picLocks noChangeAspect="1" noChangeArrowheads="1"/>
          </p:cNvPicPr>
          <p:nvPr/>
        </p:nvPicPr>
        <p:blipFill>
          <a:blip r:embed="rId3"/>
          <a:srcRect/>
          <a:stretch>
            <a:fillRect/>
          </a:stretch>
        </p:blipFill>
        <p:spPr bwMode="auto">
          <a:xfrm>
            <a:off x="304800" y="5257800"/>
            <a:ext cx="2143125" cy="809625"/>
          </a:xfrm>
          <a:prstGeom prst="rect">
            <a:avLst/>
          </a:prstGeom>
          <a:noFill/>
          <a:ln w="9525">
            <a:noFill/>
            <a:miter lim="800000"/>
            <a:headEnd/>
            <a:tailEnd/>
          </a:ln>
        </p:spPr>
      </p:pic>
      <p:pic>
        <p:nvPicPr>
          <p:cNvPr id="5" name="Picture 3"/>
          <p:cNvPicPr>
            <a:picLocks noChangeAspect="1" noChangeArrowheads="1"/>
          </p:cNvPicPr>
          <p:nvPr/>
        </p:nvPicPr>
        <p:blipFill>
          <a:blip r:embed="rId4"/>
          <a:srcRect/>
          <a:stretch>
            <a:fillRect/>
          </a:stretch>
        </p:blipFill>
        <p:spPr bwMode="auto">
          <a:xfrm>
            <a:off x="2590800" y="5257800"/>
            <a:ext cx="2257425" cy="771525"/>
          </a:xfrm>
          <a:prstGeom prst="rect">
            <a:avLst/>
          </a:prstGeom>
          <a:noFill/>
          <a:ln w="9525">
            <a:noFill/>
            <a:miter lim="800000"/>
            <a:headEnd/>
            <a:tailEnd/>
          </a:ln>
        </p:spPr>
      </p:pic>
      <p:pic>
        <p:nvPicPr>
          <p:cNvPr id="6" name="Picture 5" descr="MS ExLabs Logo NEW.jpg"/>
          <p:cNvPicPr/>
          <p:nvPr/>
        </p:nvPicPr>
        <p:blipFill>
          <a:blip r:embed="rId5"/>
          <a:srcRect l="2446" t="2885" r="3976" b="66347"/>
          <a:stretch>
            <a:fillRect/>
          </a:stretch>
        </p:blipFill>
        <p:spPr bwMode="auto">
          <a:xfrm>
            <a:off x="5029200" y="5257800"/>
            <a:ext cx="3638550" cy="762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447562" cy="1337595"/>
          </a:xfrm>
        </p:spPr>
        <p:txBody>
          <a:bodyPr/>
          <a:lstStyle/>
          <a:p>
            <a:r>
              <a:rPr lang="en-US" sz="5400" dirty="0" smtClean="0"/>
              <a:t>High-Availability</a:t>
            </a:r>
            <a:r>
              <a:rPr lang="en-US" dirty="0" smtClean="0"/>
              <a:t> Architecture</a:t>
            </a:r>
            <a:endParaRPr lang="en-US" dirty="0"/>
          </a:p>
        </p:txBody>
      </p:sp>
      <p:sp>
        <p:nvSpPr>
          <p:cNvPr id="3" name="Text Placeholder 2"/>
          <p:cNvSpPr>
            <a:spLocks noGrp="1"/>
          </p:cNvSpPr>
          <p:nvPr>
            <p:ph type="subTitle" idx="1"/>
          </p:nvPr>
        </p:nvSpPr>
        <p:spPr/>
        <p:txBody>
          <a:bodyPr/>
          <a:lstStyle/>
          <a:p>
            <a:r>
              <a:rPr lang="en-US" dirty="0" smtClean="0"/>
              <a:t>99.999% Network Uptime</a:t>
            </a:r>
          </a:p>
          <a:p>
            <a:r>
              <a:rPr lang="en-US" dirty="0" smtClean="0"/>
              <a:t>&lt;1 Minute Inbound Latency</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329595"/>
          </a:xfrm>
        </p:spPr>
        <p:txBody>
          <a:bodyPr/>
          <a:lstStyle/>
          <a:p>
            <a:r>
              <a:rPr lang="en-US" dirty="0" smtClean="0"/>
              <a:t>Availability: Five Nines.</a:t>
            </a:r>
            <a:br>
              <a:rPr lang="en-US" dirty="0" smtClean="0"/>
            </a:br>
            <a:r>
              <a:rPr lang="en-US" dirty="0" smtClean="0"/>
              <a:t>No Maintenance Windows.</a:t>
            </a:r>
            <a:endParaRPr lang="en-US" dirty="0"/>
          </a:p>
        </p:txBody>
      </p:sp>
      <p:sp>
        <p:nvSpPr>
          <p:cNvPr id="5" name="Text Placeholder 4"/>
          <p:cNvSpPr>
            <a:spLocks noGrp="1"/>
          </p:cNvSpPr>
          <p:nvPr>
            <p:ph type="body" sz="quarter" idx="10"/>
          </p:nvPr>
        </p:nvSpPr>
        <p:spPr>
          <a:xfrm>
            <a:off x="381000" y="1647527"/>
            <a:ext cx="8382000" cy="2200602"/>
          </a:xfrm>
        </p:spPr>
        <p:txBody>
          <a:bodyPr/>
          <a:lstStyle/>
          <a:p>
            <a:pPr>
              <a:buNone/>
            </a:pPr>
            <a:endParaRPr lang="en-US" dirty="0"/>
          </a:p>
        </p:txBody>
      </p:sp>
      <p:pic>
        <p:nvPicPr>
          <p:cNvPr id="5122" name="Picture 2"/>
          <p:cNvPicPr>
            <a:picLocks noChangeAspect="1" noChangeArrowheads="1"/>
          </p:cNvPicPr>
          <p:nvPr/>
        </p:nvPicPr>
        <p:blipFill>
          <a:blip r:embed="rId3"/>
          <a:srcRect/>
          <a:stretch>
            <a:fillRect/>
          </a:stretch>
        </p:blipFill>
        <p:spPr bwMode="auto">
          <a:xfrm>
            <a:off x="1155326" y="2885796"/>
            <a:ext cx="6438900" cy="15525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10632</TotalTime>
  <Words>1294</Words>
  <Application>Microsoft Office PowerPoint</Application>
  <PresentationFormat>On-screen Show (4:3)</PresentationFormat>
  <Paragraphs>347</Paragraphs>
  <Slides>44</Slides>
  <Notes>43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44</vt:i4>
      </vt:variant>
    </vt:vector>
  </HeadingPairs>
  <TitlesOfParts>
    <vt:vector size="47" baseType="lpstr">
      <vt:lpstr>TechEd09_Europe</vt:lpstr>
      <vt:lpstr>TechEd09_Europe template</vt:lpstr>
      <vt:lpstr>Visio</vt:lpstr>
      <vt:lpstr>Slide 1</vt:lpstr>
      <vt:lpstr>Forefront Online Protection for Exchange: Overview, Architecture and Roadmap</vt:lpstr>
      <vt:lpstr>Slide 3</vt:lpstr>
      <vt:lpstr>Email Protection – The Stakes</vt:lpstr>
      <vt:lpstr>FOPE Architecture Overview</vt:lpstr>
      <vt:lpstr>FOPE Service Level Agreement</vt:lpstr>
      <vt:lpstr>Microsoft relies on FOPE</vt:lpstr>
      <vt:lpstr>High-Availability Architecture</vt:lpstr>
      <vt:lpstr>Availability: Five Nines. No Maintenance Windows.</vt:lpstr>
      <vt:lpstr>Availability: Five Nines</vt:lpstr>
      <vt:lpstr>1. Truly Shared Architecture</vt:lpstr>
      <vt:lpstr>2. Network Geo-diversity </vt:lpstr>
      <vt:lpstr>2. Network Geo-diversity</vt:lpstr>
      <vt:lpstr>2. Network Geo-diversity</vt:lpstr>
      <vt:lpstr>3. Disaster Capacity</vt:lpstr>
      <vt:lpstr>4. Lots of Copies</vt:lpstr>
      <vt:lpstr>5. Proactive health checking</vt:lpstr>
      <vt:lpstr>6. Outbound Risk Mitigation</vt:lpstr>
      <vt:lpstr>Filtering Architecture</vt:lpstr>
      <vt:lpstr>Spam Effectiveness SLA – 98%</vt:lpstr>
      <vt:lpstr>Defense-In-Depth at the Edge</vt:lpstr>
      <vt:lpstr>Defense-In-Depth Content Analysis</vt:lpstr>
      <vt:lpstr>Regular Expressions</vt:lpstr>
      <vt:lpstr>Anti-Spam Regex Filters</vt:lpstr>
      <vt:lpstr>False Positives</vt:lpstr>
      <vt:lpstr>False Positives – Self-Serve Tools</vt:lpstr>
      <vt:lpstr>Anti-spam effectiveness</vt:lpstr>
      <vt:lpstr>Roadmap</vt:lpstr>
      <vt:lpstr>FOPE Release Cadence</vt:lpstr>
      <vt:lpstr>Forefront Online Protection for Exchange</vt:lpstr>
      <vt:lpstr>FOPE 9.3 Release next week!</vt:lpstr>
      <vt:lpstr>FOPE 9.3</vt:lpstr>
      <vt:lpstr>Sample of new 9.3 features!</vt:lpstr>
      <vt:lpstr>FOPE 10.x – Calendar 2010</vt:lpstr>
      <vt:lpstr>FOPE 10.x – Calendar 2010</vt:lpstr>
      <vt:lpstr>FOPE 10.x – Calendar 2010</vt:lpstr>
      <vt:lpstr>Slide 37</vt:lpstr>
      <vt:lpstr>Resources</vt:lpstr>
      <vt:lpstr>Related Content</vt:lpstr>
      <vt:lpstr>Online Related Content</vt:lpstr>
      <vt:lpstr>Sessions</vt:lpstr>
      <vt:lpstr>Slide 42</vt:lpstr>
      <vt:lpstr>Please join us for the Community Drinks this evening</vt:lpstr>
      <vt:lpstr>Slide 44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hansande</dc:creator>
  <dc:description>tech·ed Europe 2009</dc:description>
  <cp:lastModifiedBy>cn_user</cp:lastModifiedBy>
  <cp:revision>275</cp:revision>
  <dcterms:created xsi:type="dcterms:W3CDTF">2009-10-28T19:59:49Z</dcterms:created>
  <dcterms:modified xsi:type="dcterms:W3CDTF">2009-11-12T10:53:37Z</dcterms:modified>
</cp:coreProperties>
</file>