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notesSlides/notesSlide2.xml" ContentType="application/vnd.openxmlformats-officedocument.presentationml.notesSlide+xml"/>
  <Override PartName="/ppt/diagrams/drawing2.xml" ContentType="application/vnd.ms-office.drawingml.diagramDrawing+xml"/>
  <Override PartName="/ppt/tags/tag8.xml" ContentType="application/vnd.openxmlformats-officedocument.presentationml.tags+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Layouts/slideLayout6.xml" ContentType="application/vnd.openxmlformats-officedocument.presentationml.slideLayout+xml"/>
  <Override PartName="/ppt/diagrams/quickStyle2.xml" ContentType="application/vnd.openxmlformats-officedocument.drawingml.diagramStyle+xml"/>
  <Override PartName="/ppt/tags/tag4.xml" ContentType="application/vnd.openxmlformats-officedocument.presentationml.tags+xml"/>
  <Override PartName="/ppt/notesSlides/notesSlide38.xml" ContentType="application/vnd.openxmlformats-officedocument.presentationml.notesSlide+xml"/>
  <Override PartName="/ppt/notesSlides/notesSlide49.xml" ContentType="application/vnd.openxmlformats-officedocument.presentationml.notesSlide+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Override PartName="/ppt/notesSlides/notesSlide45.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notesSlides/notesSlide23.xml" ContentType="application/vnd.openxmlformats-officedocument.presentationml.notesSlide+xml"/>
  <Override PartName="/ppt/diagrams/layout5.xml" ContentType="application/vnd.openxmlformats-officedocument.drawingml.diagramLayout+xml"/>
  <Override PartName="/ppt/diagrams/data6.xml" ContentType="application/vnd.openxmlformats-officedocument.drawingml.diagramData+xml"/>
  <Override PartName="/ppt/notesSlides/notesSlide41.xml" ContentType="application/vnd.openxmlformats-officedocument.presentationml.notesSlide+xml"/>
  <Override PartName="/ppt/notesSlides/notesSlide52.xml" ContentType="application/vnd.openxmlformats-officedocument.presentationml.notesSlide+xml"/>
  <Override PartName="/ppt/notesSlides/notesSlide12.xml" ContentType="application/vnd.openxmlformats-officedocument.presentationml.notesSlide+xml"/>
  <Override PartName="/ppt/notesSlides/notesSlide30.xml" ContentType="application/vnd.openxmlformats-officedocument.presentationml.notesSlide+xml"/>
  <Override PartName="/ppt/diagrams/colors8.xml" ContentType="application/vnd.openxmlformats-officedocument.drawingml.diagramColors+xml"/>
  <Override PartName="/ppt/notesSlides/notesSlide7.xml" ContentType="application/vnd.openxmlformats-officedocument.presentationml.notesSlide+xml"/>
  <Override PartName="/ppt/diagrams/layout1.xml" ContentType="application/vnd.openxmlformats-officedocument.drawingml.diagramLayout+xml"/>
  <Override PartName="/ppt/diagrams/data2.xml" ContentType="application/vnd.openxmlformats-officedocument.drawingml.diagramData+xml"/>
  <Override PartName="/ppt/diagrams/drawing7.xml" ContentType="application/vnd.ms-office.drawingml.diagramDrawing+xml"/>
  <Override PartName="/ppt/slides/slide9.xml" ContentType="application/vnd.openxmlformats-officedocument.presentationml.slide+xml"/>
  <Override PartName="/ppt/viewProps.xml" ContentType="application/vnd.openxmlformats-officedocument.presentationml.viewProps+xml"/>
  <Override PartName="/ppt/diagrams/colors4.xml" ContentType="application/vnd.openxmlformats-officedocument.drawingml.diagramColors+xml"/>
  <Override PartName="/ppt/diagrams/quickStyle7.xml" ContentType="application/vnd.openxmlformats-officedocument.drawingml.diagramStyle+xml"/>
  <Override PartName="/ppt/slides/slide5.xml" ContentType="application/vnd.openxmlformats-officedocument.presentationml.slide+xml"/>
  <Override PartName="/ppt/slides/slide1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3.xml" ContentType="application/vnd.openxmlformats-officedocument.presentationml.notesSlide+xml"/>
  <Override PartName="/ppt/diagrams/drawing3.xml" ContentType="application/vnd.ms-office.drawingml.diagramDrawing+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theme/theme2.xml" ContentType="application/vnd.openxmlformats-officedocument.theme+xml"/>
  <Override PartName="/ppt/diagrams/quickStyle3.xml" ContentType="application/vnd.openxmlformats-officedocument.drawingml.diagramStyle+xml"/>
  <Override PartName="/ppt/tags/tag5.xml" ContentType="application/vnd.openxmlformats-officedocument.presentationml.tags+xml"/>
  <Override PartName="/ppt/notesSlides/notesSlide3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33.xml" ContentType="application/vnd.openxmlformats-officedocument.presentationml.slide+xml"/>
  <Override PartName="/ppt/slides/slide44.xml" ContentType="application/vnd.openxmlformats-officedocument.presentationml.slide+xml"/>
  <Override PartName="/ppt/slideLayouts/slideLayout3.xml" ContentType="application/vnd.openxmlformats-officedocument.presentationml.slideLayout+xml"/>
  <Override PartName="/ppt/notesSlides/notesSlide17.xml" ContentType="application/vnd.openxmlformats-officedocument.presentationml.notesSlide+xml"/>
  <Override PartName="/ppt/notesSlides/notesSlide28.xml" ContentType="application/vnd.openxmlformats-officedocument.presentationml.notesSlide+xml"/>
  <Override PartName="/ppt/notesSlides/notesSlide46.xml" ContentType="application/vnd.openxmlformats-officedocument.presentationml.notesSlide+xml"/>
  <Default Extension="emf" ContentType="image/x-emf"/>
  <Override PartName="/ppt/presentation.xml" ContentType="application/vnd.openxmlformats-officedocument.presentationml.presentation.main+xml"/>
  <Override PartName="/ppt/slides/slide22.xml" ContentType="application/vnd.openxmlformats-officedocument.presentationml.slide+xml"/>
  <Override PartName="/ppt/slides/slide51.xml" ContentType="application/vnd.openxmlformats-officedocument.presentationml.slide+xml"/>
  <Override PartName="/ppt/tags/tag1.xml" ContentType="application/vnd.openxmlformats-officedocument.presentationml.tags+xml"/>
  <Override PartName="/ppt/notesSlides/notesSlide24.xml" ContentType="application/vnd.openxmlformats-officedocument.presentationml.notesSlide+xml"/>
  <Override PartName="/ppt/notesSlides/notesSlide35.xml" ContentType="application/vnd.openxmlformats-officedocument.presentationml.notesSlide+xml"/>
  <Override PartName="/ppt/diagrams/layout6.xml" ContentType="application/vnd.openxmlformats-officedocument.drawingml.diagramLayout+xml"/>
  <Override PartName="/ppt/notesSlides/notesSlide53.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40.xml" ContentType="application/vnd.openxmlformats-officedocument.presentationml.slide+xml"/>
  <Override PartName="/ppt/notesSlides/notesSlide13.xml" ContentType="application/vnd.openxmlformats-officedocument.presentationml.notesSlide+xml"/>
  <Override PartName="/ppt/diagrams/data7.xml" ContentType="application/vnd.openxmlformats-officedocument.drawingml.diagramData+xml"/>
  <Override PartName="/ppt/notesSlides/notesSlide42.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diagrams/layout2.xml" ContentType="application/vnd.openxmlformats-officedocument.drawingml.diagramLayout+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diagrams/drawing8.xml" ContentType="application/vnd.ms-office.drawingml.diagramDrawing+xml"/>
  <Override PartName="/ppt/diagrams/data3.xml" ContentType="application/vnd.openxmlformats-officedocument.drawingml.diagramData+xml"/>
  <Override PartName="/ppt/diagrams/colors5.xml" ContentType="application/vnd.openxmlformats-officedocument.drawingml.diagramColors+xml"/>
  <Override PartName="/ppt/diagrams/quickStyle8.xml" ContentType="application/vnd.openxmlformats-officedocument.drawingml.diagramStyle+xml"/>
  <Override PartName="/ppt/slides/slide49.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ppt/diagrams/drawing4.xml" ContentType="application/vnd.ms-office.drawingml.diagramDrawing+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diagrams/quickStyle4.xml" ContentType="application/vnd.openxmlformats-officedocument.drawingml.diagramStyle+xml"/>
  <Override PartName="/ppt/tags/tag6.xml" ContentType="application/vnd.openxmlformats-officedocument.presentationml.tags+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notesSlides/notesSlide29.xml" ContentType="application/vnd.openxmlformats-officedocument.presentationml.notesSlide+xml"/>
  <Override PartName="/ppt/notesSlides/notesSlide47.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notesSlides/notesSlide18.xml" ContentType="application/vnd.openxmlformats-officedocument.presentationml.notesSlide+xml"/>
  <Override PartName="/ppt/tags/tag2.xml" ContentType="application/vnd.openxmlformats-officedocument.presentationml.tags+xml"/>
  <Override PartName="/ppt/notesSlides/notesSlide36.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notesSlides/notesSlide25.xml" ContentType="application/vnd.openxmlformats-officedocument.presentationml.notesSlide+xml"/>
  <Override PartName="/ppt/diagrams/layout7.xml" ContentType="application/vnd.openxmlformats-officedocument.drawingml.diagramLayout+xml"/>
  <Override PartName="/ppt/diagrams/data8.xml" ContentType="application/vnd.openxmlformats-officedocument.drawingml.diagramData+xml"/>
  <Override PartName="/ppt/notesSlides/notesSlide43.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32.xml" ContentType="application/vnd.openxmlformats-officedocument.presentationml.notesSlide+xml"/>
  <Override PartName="/ppt/commentAuthors.xml" ContentType="application/vnd.openxmlformats-officedocument.presentationml.commentAuthors+xml"/>
  <Override PartName="/ppt/notesSlides/notesSlide9.xml" ContentType="application/vnd.openxmlformats-officedocument.presentationml.notesSlide+xml"/>
  <Override PartName="/ppt/diagrams/layout3.xml" ContentType="application/vnd.openxmlformats-officedocument.drawingml.diagramLayout+xml"/>
  <Override PartName="/ppt/notesSlides/notesSlide21.xml" ContentType="application/vnd.openxmlformats-officedocument.presentationml.notesSlide+xml"/>
  <Override PartName="/ppt/diagrams/data4.xml" ContentType="application/vnd.openxmlformats-officedocument.drawingml.diagramData+xml"/>
  <Override PartName="/ppt/notesSlides/notesSlide50.xml" ContentType="application/vnd.openxmlformats-officedocument.presentationml.notesSlide+xml"/>
  <Override PartName="/ppt/notesSlides/notesSlide10.xml" ContentType="application/vnd.openxmlformats-officedocument.presentationml.notesSlide+xml"/>
  <Override PartName="/ppt/diagrams/colors6.xml" ContentType="application/vnd.openxmlformats-officedocument.drawingml.diagramColors+xml"/>
  <Override PartName="/ppt/slides/slide7.xml" ContentType="application/vnd.openxmlformats-officedocument.presentationml.slide+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diagrams/drawing5.xml" ContentType="application/vnd.ms-office.drawingml.diagramDrawing+xml"/>
  <Override PartName="/ppt/slideMasters/slideMaster2.xml" ContentType="application/vnd.openxmlformats-officedocument.presentationml.slideMaster+xml"/>
  <Override PartName="/ppt/slides/slide28.xml" ContentType="application/vnd.openxmlformats-officedocument.presentationml.slide+xml"/>
  <Override PartName="/ppt/slides/slide39.xml" ContentType="application/vnd.openxmlformats-officedocument.presentationml.slide+xml"/>
  <Override PartName="/ppt/theme/theme4.xml" ContentType="application/vnd.openxmlformats-officedocument.theme+xml"/>
  <Override PartName="/ppt/notesSlides/notesSlide1.xml" ContentType="application/vnd.openxmlformats-officedocument.presentationml.notesSlide+xml"/>
  <Override PartName="/ppt/diagrams/colors2.xml" ContentType="application/vnd.openxmlformats-officedocument.drawingml.diagramColors+xml"/>
  <Override PartName="/ppt/diagrams/quickStyle5.xml" ContentType="application/vnd.openxmlformats-officedocument.drawingml.diagramStyle+xml"/>
  <Override PartName="/ppt/tags/tag7.xml" ContentType="application/vnd.openxmlformats-officedocument.presentationml.tags+xml"/>
  <Override PartName="/ppt/slides/slide3.xml" ContentType="application/vnd.openxmlformats-officedocument.presentationml.slide+xml"/>
  <Override PartName="/ppt/slides/slide17.xml" ContentType="application/vnd.openxmlformats-officedocument.presentationml.slide+xml"/>
  <Override PartName="/ppt/slides/slide46.xml" ContentType="application/vnd.openxmlformats-officedocument.presentationml.slide+xml"/>
  <Override PartName="/ppt/slideLayouts/slideLayout5.xml" ContentType="application/vnd.openxmlformats-officedocument.presentationml.slideLayout+xml"/>
  <Override PartName="/ppt/diagrams/drawing1.xml" ContentType="application/vnd.ms-office.drawingml.diagramDrawing+xml"/>
  <Override PartName="/ppt/notesSlides/notesSlide19.xml" ContentType="application/vnd.openxmlformats-officedocument.presentationml.notesSlide+xml"/>
  <Override PartName="/ppt/notesSlides/notesSlide48.xml" ContentType="application/vnd.openxmlformats-officedocument.presentationml.notesSlide+xml"/>
  <Override PartName="/ppt/slides/slide24.xml" ContentType="application/vnd.openxmlformats-officedocument.presentationml.slide+xml"/>
  <Override PartName="/ppt/slides/slide35.xml" ContentType="application/vnd.openxmlformats-officedocument.presentationml.slide+xml"/>
  <Override PartName="/ppt/slides/slide53.xml" ContentType="application/vnd.openxmlformats-officedocument.presentationml.slide+xml"/>
  <Default Extension="jpeg" ContentType="image/jpeg"/>
  <Override PartName="/ppt/diagrams/quickStyle1.xml" ContentType="application/vnd.openxmlformats-officedocument.drawingml.diagramStyle+xml"/>
  <Override PartName="/ppt/tags/tag3.xml" ContentType="application/vnd.openxmlformats-officedocument.presentationml.tags+xml"/>
  <Override PartName="/ppt/notesSlides/notesSlide37.xml" ContentType="application/vnd.openxmlformats-officedocument.presentationml.notesSlide+xml"/>
  <Override PartName="/ppt/diagrams/layout8.xml" ContentType="application/vnd.openxmlformats-officedocument.drawingml.diagramLayout+xml"/>
  <Override PartName="/ppt/slides/slide13.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6.xml" ContentType="application/vnd.openxmlformats-officedocument.presentationml.notesSlide+xml"/>
  <Override PartName="/ppt/notesSlides/notesSlide44.xml" ContentType="application/vnd.openxmlformats-officedocument.presentationml.notesSlide+xml"/>
  <Override PartName="/ppt/slides/slide20.xml" ContentType="application/vnd.openxmlformats-officedocument.presentationml.slide+xml"/>
  <Override PartName="/ppt/slideLayouts/slideLayout12.xml" ContentType="application/vnd.openxmlformats-officedocument.presentationml.slideLayout+xml"/>
  <Override PartName="/ppt/diagrams/layout4.xml" ContentType="application/vnd.openxmlformats-officedocument.drawingml.diagramLayout+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notesSlides/notesSlide51.xml" ContentType="application/vnd.openxmlformats-officedocument.presentationml.notesSlide+xml"/>
  <Override PartName="/ppt/notesSlides/notesSlide11.xml" ContentType="application/vnd.openxmlformats-officedocument.presentationml.notesSlide+xml"/>
  <Override PartName="/ppt/diagrams/data5.xml" ContentType="application/vnd.openxmlformats-officedocument.drawingml.diagramData+xml"/>
  <Override PartName="/ppt/notesSlides/notesSlide40.xml" ContentType="application/vnd.openxmlformats-officedocument.presentationml.notesSlide+xml"/>
  <Override PartName="/ppt/diagrams/colors7.xml" ContentType="application/vnd.openxmlformats-officedocument.drawingml.diagramColors+xml"/>
  <Override PartName="/ppt/notesSlides/notesSlide6.xml" ContentType="application/vnd.openxmlformats-officedocument.presentationml.notesSlide+xml"/>
  <Override PartName="/ppt/diagrams/drawing6.xml" ContentType="application/vnd.ms-office.drawingml.diagramDrawing+xml"/>
  <Override PartName="/ppt/slides/slide8.xml" ContentType="application/vnd.openxmlformats-officedocument.presentationml.slide+xml"/>
  <Override PartName="/ppt/diagrams/data1.xml" ContentType="application/vnd.openxmlformats-officedocument.drawingml.diagramData+xml"/>
  <Override PartName="/ppt/diagrams/colors3.xml" ContentType="application/vnd.openxmlformats-officedocument.drawingml.diagramColors+xml"/>
  <Override PartName="/ppt/diagrams/quickStyle6.xml" ContentType="application/vnd.openxmlformats-officedocument.drawingml.diagramStyl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93" r:id="rId1"/>
    <p:sldMasterId id="2147483728" r:id="rId2"/>
  </p:sldMasterIdLst>
  <p:notesMasterIdLst>
    <p:notesMasterId r:id="rId57"/>
  </p:notesMasterIdLst>
  <p:handoutMasterIdLst>
    <p:handoutMasterId r:id="rId58"/>
  </p:handoutMasterIdLst>
  <p:sldIdLst>
    <p:sldId id="256" r:id="rId3"/>
    <p:sldId id="257" r:id="rId4"/>
    <p:sldId id="284" r:id="rId5"/>
    <p:sldId id="470" r:id="rId6"/>
    <p:sldId id="404" r:id="rId7"/>
    <p:sldId id="406" r:id="rId8"/>
    <p:sldId id="384" r:id="rId9"/>
    <p:sldId id="286" r:id="rId10"/>
    <p:sldId id="287" r:id="rId11"/>
    <p:sldId id="288" r:id="rId12"/>
    <p:sldId id="289" r:id="rId13"/>
    <p:sldId id="375" r:id="rId14"/>
    <p:sldId id="297" r:id="rId15"/>
    <p:sldId id="407" r:id="rId16"/>
    <p:sldId id="408" r:id="rId17"/>
    <p:sldId id="409" r:id="rId18"/>
    <p:sldId id="410" r:id="rId19"/>
    <p:sldId id="340" r:id="rId20"/>
    <p:sldId id="411" r:id="rId21"/>
    <p:sldId id="357" r:id="rId22"/>
    <p:sldId id="413" r:id="rId23"/>
    <p:sldId id="420" r:id="rId24"/>
    <p:sldId id="422" r:id="rId25"/>
    <p:sldId id="419" r:id="rId26"/>
    <p:sldId id="426" r:id="rId27"/>
    <p:sldId id="423" r:id="rId28"/>
    <p:sldId id="387" r:id="rId29"/>
    <p:sldId id="427" r:id="rId30"/>
    <p:sldId id="429" r:id="rId31"/>
    <p:sldId id="430" r:id="rId32"/>
    <p:sldId id="469" r:id="rId33"/>
    <p:sldId id="432" r:id="rId34"/>
    <p:sldId id="431" r:id="rId35"/>
    <p:sldId id="392" r:id="rId36"/>
    <p:sldId id="433" r:id="rId37"/>
    <p:sldId id="434" r:id="rId38"/>
    <p:sldId id="435" r:id="rId39"/>
    <p:sldId id="436" r:id="rId40"/>
    <p:sldId id="438" r:id="rId41"/>
    <p:sldId id="468" r:id="rId42"/>
    <p:sldId id="439" r:id="rId43"/>
    <p:sldId id="450" r:id="rId44"/>
    <p:sldId id="452" r:id="rId45"/>
    <p:sldId id="454" r:id="rId46"/>
    <p:sldId id="474" r:id="rId47"/>
    <p:sldId id="455" r:id="rId48"/>
    <p:sldId id="456" r:id="rId49"/>
    <p:sldId id="473" r:id="rId50"/>
    <p:sldId id="462" r:id="rId51"/>
    <p:sldId id="459" r:id="rId52"/>
    <p:sldId id="445" r:id="rId53"/>
    <p:sldId id="446" r:id="rId54"/>
    <p:sldId id="475" r:id="rId55"/>
    <p:sldId id="444" r:id="rId56"/>
  </p:sldIdLst>
  <p:sldSz cx="9144000" cy="6858000" type="screen4x3"/>
  <p:notesSz cx="6858000" cy="9144000"/>
  <p:defaultTex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Heather Simmonsen" initials="HS" lastIdx="1" clrIdx="0"/>
  <p:cmAuthor id="1" name="Abhijat Kanade" initials="AK" lastIdx="83"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rgbClr val="FF0000"/>
    </p:penClr>
    <p:extLst>
      <p:ext uri="{EC167BDD-8182-4AB7-AECC-EB403E3ABB37}">
        <p14:laserClr xmlns="" xmlns:p14="http://schemas.microsoft.com/office/powerpoint/2010/main">
          <a:srgbClr xmlns:mc="http://schemas.openxmlformats.org/markup-compatibility/2006" xmlns:a14="http://schemas.microsoft.com/office/drawing/2010/main" val="FF0000" mc:Ignorable=""/>
        </p14:laserClr>
      </p:ext>
      <p:ext uri="{2FDB2607-1784-4EEB-B798-7EB5836EED8A}">
        <p14:showMediaCtrls xmlns="" xmlns:p14="http://schemas.microsoft.com/office/powerpoint/2010/main" val="1"/>
      </p:ext>
    </p:extLst>
  </p:showPr>
  <p:clrMru>
    <a:srgbClr val="FFFFFF"/>
    <a:srgbClr val="CCFFCC"/>
    <a:srgbClr val="CCCCCC"/>
    <a:srgbClr val="99CC99"/>
    <a:srgbClr val="F6AE1E"/>
    <a:srgbClr val="FF0066"/>
    <a:srgbClr val="000000"/>
    <a:srgbClr val="F3AF35"/>
    <a:srgbClr val="9C42E6"/>
    <a:srgbClr val="D1943B"/>
  </p:clrMru>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034" autoAdjust="0"/>
    <p:restoredTop sz="82238" autoAdjust="0"/>
  </p:normalViewPr>
  <p:slideViewPr>
    <p:cSldViewPr snapToGrid="0">
      <p:cViewPr varScale="1">
        <p:scale>
          <a:sx n="93" d="100"/>
          <a:sy n="93" d="100"/>
        </p:scale>
        <p:origin x="-846" y="-108"/>
      </p:cViewPr>
      <p:guideLst>
        <p:guide orient="horz" pos="144"/>
        <p:guide orient="horz" pos="895"/>
        <p:guide orient="horz" pos="1484"/>
        <p:guide orient="horz" pos="1200"/>
        <p:guide orient="horz" pos="2736"/>
        <p:guide orient="horz" pos="3897"/>
        <p:guide pos="2880"/>
        <p:guide pos="240"/>
        <p:guide pos="460"/>
        <p:guide pos="5520"/>
        <p:guide pos="863"/>
        <p:guide pos="5299"/>
      </p:guideLst>
    </p:cSldViewPr>
  </p:slideViewPr>
  <p:outlineViewPr>
    <p:cViewPr>
      <p:scale>
        <a:sx n="33" d="100"/>
        <a:sy n="33" d="100"/>
      </p:scale>
      <p:origin x="0" y="27408"/>
    </p:cViewPr>
  </p:outlineViewPr>
  <p:notesTextViewPr>
    <p:cViewPr>
      <p:scale>
        <a:sx n="100" d="100"/>
        <a:sy n="100" d="100"/>
      </p:scale>
      <p:origin x="0" y="0"/>
    </p:cViewPr>
  </p:notesTextViewPr>
  <p:sorterViewPr>
    <p:cViewPr>
      <p:scale>
        <a:sx n="70" d="100"/>
        <a:sy n="70" d="100"/>
      </p:scale>
      <p:origin x="0" y="3235"/>
    </p:cViewPr>
  </p:sorterViewPr>
  <p:notesViewPr>
    <p:cSldViewPr snapToGrid="0" showGuides="1">
      <p:cViewPr varScale="1">
        <p:scale>
          <a:sx n="87" d="100"/>
          <a:sy n="87" d="100"/>
        </p:scale>
        <p:origin x="-2778" y="-84"/>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slide" Target="slides/slide48.xml"/><Relationship Id="rId55" Type="http://schemas.openxmlformats.org/officeDocument/2006/relationships/slide" Target="slides/slide53.xml"/><Relationship Id="rId63" Type="http://schemas.openxmlformats.org/officeDocument/2006/relationships/tableStyles" Target="tableStyles.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slide" Target="slides/slide39.xml"/><Relationship Id="rId54" Type="http://schemas.openxmlformats.org/officeDocument/2006/relationships/slide" Target="slides/slide52.xml"/><Relationship Id="rId62"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slide" Target="slides/slide51.xml"/><Relationship Id="rId58" Type="http://schemas.openxmlformats.org/officeDocument/2006/relationships/handoutMaster" Target="handoutMasters/handoutMaster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notesMaster" Target="notesMasters/notesMaster1.xml"/><Relationship Id="rId61"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slide" Target="slides/slide54.xml"/><Relationship Id="rId8" Type="http://schemas.openxmlformats.org/officeDocument/2006/relationships/slide" Target="slides/slide6.xml"/><Relationship Id="rId51" Type="http://schemas.openxmlformats.org/officeDocument/2006/relationships/slide" Target="slides/slide49.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commentAuthors" Target="commentAuthor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801F9D2-29C8-4D80-B841-E4172C886A65}" type="doc">
      <dgm:prSet loTypeId="urn:microsoft.com/office/officeart/2005/8/layout/vList5" loCatId="list" qsTypeId="urn:microsoft.com/office/officeart/2005/8/quickstyle/simple1" qsCatId="simple" csTypeId="urn:microsoft.com/office/officeart/2005/8/colors/accent1_2" csCatId="accent1" phldr="1"/>
      <dgm:spPr/>
      <dgm:t>
        <a:bodyPr/>
        <a:lstStyle/>
        <a:p>
          <a:endParaRPr lang="en-US"/>
        </a:p>
      </dgm:t>
    </dgm:pt>
    <dgm:pt modelId="{51F0A0A6-C8B9-4D40-9557-E80362FA04F0}">
      <dgm:prSet phldrT="[Text]" custT="1">
        <dgm:style>
          <a:lnRef idx="1">
            <a:schemeClr val="accent2"/>
          </a:lnRef>
          <a:fillRef idx="3">
            <a:schemeClr val="accent2"/>
          </a:fillRef>
          <a:effectRef idx="2">
            <a:schemeClr val="accent2"/>
          </a:effectRef>
          <a:fontRef idx="minor">
            <a:schemeClr val="lt1"/>
          </a:fontRef>
        </dgm:style>
      </dgm:prSet>
      <dgm:spPr/>
      <dgm:t>
        <a:bodyPr/>
        <a:lstStyle/>
        <a:p>
          <a:r>
            <a:rPr lang="en-US" sz="2800" smtClean="0"/>
            <a:t>Consistency</a:t>
          </a:r>
          <a:endParaRPr lang="en-US" sz="2800" dirty="0"/>
        </a:p>
      </dgm:t>
    </dgm:pt>
    <dgm:pt modelId="{AAD392D0-0730-41A4-831E-503FF0F294DD}" type="parTrans" cxnId="{3BFF712E-80E9-4E1A-8512-CBE5BBA5C529}">
      <dgm:prSet/>
      <dgm:spPr/>
      <dgm:t>
        <a:bodyPr/>
        <a:lstStyle/>
        <a:p>
          <a:endParaRPr lang="en-US"/>
        </a:p>
      </dgm:t>
    </dgm:pt>
    <dgm:pt modelId="{8D5FCFC1-0CC3-4272-9156-CB3C2049085D}" type="sibTrans" cxnId="{3BFF712E-80E9-4E1A-8512-CBE5BBA5C529}">
      <dgm:prSet/>
      <dgm:spPr/>
      <dgm:t>
        <a:bodyPr/>
        <a:lstStyle/>
        <a:p>
          <a:endParaRPr lang="en-US"/>
        </a:p>
      </dgm:t>
    </dgm:pt>
    <dgm:pt modelId="{7F3853C8-3C3D-4667-AE6D-832F6315D25F}">
      <dgm:prSet phldrT="[Text]" custT="1"/>
      <dgm:spPr>
        <a:solidFill>
          <a:srgbClr val="FFFFFF">
            <a:alpha val="89804"/>
          </a:srgbClr>
        </a:solidFill>
        <a:ln>
          <a:noFill/>
        </a:ln>
      </dgm:spPr>
      <dgm:t>
        <a:bodyPr/>
        <a:lstStyle/>
        <a:p>
          <a:r>
            <a:rPr lang="en-US" sz="2000" dirty="0" smtClean="0"/>
            <a:t>Ensure identical deployments</a:t>
          </a:r>
          <a:endParaRPr lang="en-US" sz="2000" dirty="0"/>
        </a:p>
      </dgm:t>
    </dgm:pt>
    <dgm:pt modelId="{2BF95FB4-60A4-4119-9CA2-AF5143180B39}" type="parTrans" cxnId="{6A37F0A9-A7E9-4285-AFAD-A12B66B5E420}">
      <dgm:prSet/>
      <dgm:spPr/>
      <dgm:t>
        <a:bodyPr/>
        <a:lstStyle/>
        <a:p>
          <a:endParaRPr lang="en-US"/>
        </a:p>
      </dgm:t>
    </dgm:pt>
    <dgm:pt modelId="{C63F82EE-703C-4BF2-A893-76B5F8785400}" type="sibTrans" cxnId="{6A37F0A9-A7E9-4285-AFAD-A12B66B5E420}">
      <dgm:prSet/>
      <dgm:spPr/>
      <dgm:t>
        <a:bodyPr/>
        <a:lstStyle/>
        <a:p>
          <a:endParaRPr lang="en-US"/>
        </a:p>
      </dgm:t>
    </dgm:pt>
    <dgm:pt modelId="{E4697140-A413-467F-B18D-7D092F1B9D87}">
      <dgm:prSet phldrT="[Text]" custT="1">
        <dgm:style>
          <a:lnRef idx="1">
            <a:schemeClr val="accent2"/>
          </a:lnRef>
          <a:fillRef idx="3">
            <a:schemeClr val="accent2"/>
          </a:fillRef>
          <a:effectRef idx="2">
            <a:schemeClr val="accent2"/>
          </a:effectRef>
          <a:fontRef idx="minor">
            <a:schemeClr val="lt1"/>
          </a:fontRef>
        </dgm:style>
      </dgm:prSet>
      <dgm:spPr/>
      <dgm:t>
        <a:bodyPr/>
        <a:lstStyle/>
        <a:p>
          <a:r>
            <a:rPr lang="en-US" sz="2800" dirty="0" smtClean="0"/>
            <a:t>Flexibility</a:t>
          </a:r>
          <a:endParaRPr lang="en-US" sz="2800" dirty="0"/>
        </a:p>
      </dgm:t>
    </dgm:pt>
    <dgm:pt modelId="{56566D4C-0A2A-4320-99B0-3F230D8107A9}" type="parTrans" cxnId="{1278DB2F-A100-41B2-B580-E668AE84BB06}">
      <dgm:prSet/>
      <dgm:spPr/>
      <dgm:t>
        <a:bodyPr/>
        <a:lstStyle/>
        <a:p>
          <a:endParaRPr lang="en-US"/>
        </a:p>
      </dgm:t>
    </dgm:pt>
    <dgm:pt modelId="{F7D1AC55-8009-411F-BDAB-1FA79758578D}" type="sibTrans" cxnId="{1278DB2F-A100-41B2-B580-E668AE84BB06}">
      <dgm:prSet/>
      <dgm:spPr/>
      <dgm:t>
        <a:bodyPr/>
        <a:lstStyle/>
        <a:p>
          <a:endParaRPr lang="en-US"/>
        </a:p>
      </dgm:t>
    </dgm:pt>
    <dgm:pt modelId="{71307AEC-6573-480B-9DD5-0A235FDDA356}">
      <dgm:prSet phldrT="[Text]" custT="1"/>
      <dgm:spPr>
        <a:solidFill>
          <a:schemeClr val="tx1">
            <a:alpha val="90000"/>
          </a:schemeClr>
        </a:solidFill>
        <a:ln>
          <a:noFill/>
        </a:ln>
      </dgm:spPr>
      <dgm:t>
        <a:bodyPr/>
        <a:lstStyle/>
        <a:p>
          <a:r>
            <a:rPr lang="en-US" sz="2000" dirty="0" smtClean="0"/>
            <a:t>For managing the server</a:t>
          </a:r>
          <a:endParaRPr lang="en-US" sz="2000" dirty="0"/>
        </a:p>
      </dgm:t>
    </dgm:pt>
    <dgm:pt modelId="{78F957CB-08E2-43D0-B6EE-65804EA8FFA2}" type="parTrans" cxnId="{3F8365F6-7BE4-4102-81D7-8D738963729C}">
      <dgm:prSet/>
      <dgm:spPr/>
      <dgm:t>
        <a:bodyPr/>
        <a:lstStyle/>
        <a:p>
          <a:endParaRPr lang="en-US"/>
        </a:p>
      </dgm:t>
    </dgm:pt>
    <dgm:pt modelId="{65F44C01-76E7-464C-886A-88FDAF4DAE90}" type="sibTrans" cxnId="{3F8365F6-7BE4-4102-81D7-8D738963729C}">
      <dgm:prSet/>
      <dgm:spPr/>
      <dgm:t>
        <a:bodyPr/>
        <a:lstStyle/>
        <a:p>
          <a:endParaRPr lang="en-US"/>
        </a:p>
      </dgm:t>
    </dgm:pt>
    <dgm:pt modelId="{AFFB7458-ECA0-4AE6-A9D7-588777B3D73C}">
      <dgm:prSet phldrT="[Text]" custT="1"/>
      <dgm:spPr>
        <a:solidFill>
          <a:srgbClr val="FFFFFF">
            <a:alpha val="89804"/>
          </a:srgbClr>
        </a:solidFill>
        <a:ln>
          <a:noFill/>
        </a:ln>
      </dgm:spPr>
      <dgm:t>
        <a:bodyPr/>
        <a:lstStyle/>
        <a:p>
          <a:r>
            <a:rPr lang="en-US" sz="2000" dirty="0" smtClean="0"/>
            <a:t>Automate common tasks</a:t>
          </a:r>
          <a:endParaRPr lang="en-US" sz="2000" dirty="0"/>
        </a:p>
      </dgm:t>
    </dgm:pt>
    <dgm:pt modelId="{8DD4F614-F4D2-42F6-9C38-5F2DF45FD65A}" type="parTrans" cxnId="{D1DBA7CF-50CB-4325-8155-F797FA245346}">
      <dgm:prSet/>
      <dgm:spPr/>
      <dgm:t>
        <a:bodyPr/>
        <a:lstStyle/>
        <a:p>
          <a:endParaRPr lang="en-US"/>
        </a:p>
      </dgm:t>
    </dgm:pt>
    <dgm:pt modelId="{E1630164-76D9-48E7-A295-F2727301067C}" type="sibTrans" cxnId="{D1DBA7CF-50CB-4325-8155-F797FA245346}">
      <dgm:prSet/>
      <dgm:spPr/>
      <dgm:t>
        <a:bodyPr/>
        <a:lstStyle/>
        <a:p>
          <a:endParaRPr lang="en-US"/>
        </a:p>
      </dgm:t>
    </dgm:pt>
    <dgm:pt modelId="{72FEFD73-4AFE-4EFE-A0BA-EB4526FE4C94}">
      <dgm:prSet phldrT="[Text]" custT="1"/>
      <dgm:spPr>
        <a:solidFill>
          <a:schemeClr val="tx1">
            <a:alpha val="90000"/>
          </a:schemeClr>
        </a:solidFill>
        <a:ln>
          <a:noFill/>
        </a:ln>
      </dgm:spPr>
      <dgm:t>
        <a:bodyPr/>
        <a:lstStyle/>
        <a:p>
          <a:r>
            <a:rPr lang="en-US" sz="2000" dirty="0" smtClean="0"/>
            <a:t>Local and remote access</a:t>
          </a:r>
          <a:endParaRPr lang="en-US" sz="2000" dirty="0"/>
        </a:p>
      </dgm:t>
    </dgm:pt>
    <dgm:pt modelId="{7889101F-B199-4E9F-92E1-87A6F1270A7C}" type="parTrans" cxnId="{B4FF4278-EE1C-425E-AAC5-F0F3FE478F48}">
      <dgm:prSet/>
      <dgm:spPr/>
      <dgm:t>
        <a:bodyPr/>
        <a:lstStyle/>
        <a:p>
          <a:endParaRPr lang="en-US"/>
        </a:p>
      </dgm:t>
    </dgm:pt>
    <dgm:pt modelId="{E7805F15-E5E1-4E66-992E-941F7B6AD8FA}" type="sibTrans" cxnId="{B4FF4278-EE1C-425E-AAC5-F0F3FE478F48}">
      <dgm:prSet/>
      <dgm:spPr/>
      <dgm:t>
        <a:bodyPr/>
        <a:lstStyle/>
        <a:p>
          <a:endParaRPr lang="en-US"/>
        </a:p>
      </dgm:t>
    </dgm:pt>
    <dgm:pt modelId="{DEFDD051-BA02-4F87-B2F9-BEF2F53E4CB0}" type="pres">
      <dgm:prSet presAssocID="{F801F9D2-29C8-4D80-B841-E4172C886A65}" presName="Name0" presStyleCnt="0">
        <dgm:presLayoutVars>
          <dgm:dir/>
          <dgm:animLvl val="lvl"/>
          <dgm:resizeHandles val="exact"/>
        </dgm:presLayoutVars>
      </dgm:prSet>
      <dgm:spPr/>
      <dgm:t>
        <a:bodyPr/>
        <a:lstStyle/>
        <a:p>
          <a:endParaRPr lang="en-US"/>
        </a:p>
      </dgm:t>
    </dgm:pt>
    <dgm:pt modelId="{00811BD2-A37A-4AF3-BB47-361085838AE2}" type="pres">
      <dgm:prSet presAssocID="{51F0A0A6-C8B9-4D40-9557-E80362FA04F0}" presName="linNode" presStyleCnt="0"/>
      <dgm:spPr/>
    </dgm:pt>
    <dgm:pt modelId="{83D18235-5A1C-4088-9611-2AAF73E7BE31}" type="pres">
      <dgm:prSet presAssocID="{51F0A0A6-C8B9-4D40-9557-E80362FA04F0}" presName="parentText" presStyleLbl="node1" presStyleIdx="0" presStyleCnt="2">
        <dgm:presLayoutVars>
          <dgm:chMax val="1"/>
          <dgm:bulletEnabled val="1"/>
        </dgm:presLayoutVars>
      </dgm:prSet>
      <dgm:spPr/>
      <dgm:t>
        <a:bodyPr/>
        <a:lstStyle/>
        <a:p>
          <a:endParaRPr lang="en-US"/>
        </a:p>
      </dgm:t>
    </dgm:pt>
    <dgm:pt modelId="{D117D8E4-C2CD-4B3D-B9B0-FDE7C5234BBE}" type="pres">
      <dgm:prSet presAssocID="{51F0A0A6-C8B9-4D40-9557-E80362FA04F0}" presName="descendantText" presStyleLbl="alignAccFollowNode1" presStyleIdx="0" presStyleCnt="2">
        <dgm:presLayoutVars>
          <dgm:bulletEnabled val="1"/>
        </dgm:presLayoutVars>
      </dgm:prSet>
      <dgm:spPr/>
      <dgm:t>
        <a:bodyPr/>
        <a:lstStyle/>
        <a:p>
          <a:endParaRPr lang="en-US"/>
        </a:p>
      </dgm:t>
    </dgm:pt>
    <dgm:pt modelId="{6E8FDC89-19D5-4186-B534-037744B6EA3E}" type="pres">
      <dgm:prSet presAssocID="{8D5FCFC1-0CC3-4272-9156-CB3C2049085D}" presName="sp" presStyleCnt="0"/>
      <dgm:spPr/>
    </dgm:pt>
    <dgm:pt modelId="{A640080E-5697-4F4A-BD6E-2E30D4C54CA2}" type="pres">
      <dgm:prSet presAssocID="{E4697140-A413-467F-B18D-7D092F1B9D87}" presName="linNode" presStyleCnt="0"/>
      <dgm:spPr/>
    </dgm:pt>
    <dgm:pt modelId="{FD6B6B20-B901-429B-A3F7-49CCEAEB0F48}" type="pres">
      <dgm:prSet presAssocID="{E4697140-A413-467F-B18D-7D092F1B9D87}" presName="parentText" presStyleLbl="node1" presStyleIdx="1" presStyleCnt="2">
        <dgm:presLayoutVars>
          <dgm:chMax val="1"/>
          <dgm:bulletEnabled val="1"/>
        </dgm:presLayoutVars>
      </dgm:prSet>
      <dgm:spPr/>
      <dgm:t>
        <a:bodyPr/>
        <a:lstStyle/>
        <a:p>
          <a:endParaRPr lang="en-US"/>
        </a:p>
      </dgm:t>
    </dgm:pt>
    <dgm:pt modelId="{31B5D071-8206-4FE8-9A4B-A02D44A61283}" type="pres">
      <dgm:prSet presAssocID="{E4697140-A413-467F-B18D-7D092F1B9D87}" presName="descendantText" presStyleLbl="alignAccFollowNode1" presStyleIdx="1" presStyleCnt="2">
        <dgm:presLayoutVars>
          <dgm:bulletEnabled val="1"/>
        </dgm:presLayoutVars>
      </dgm:prSet>
      <dgm:spPr/>
      <dgm:t>
        <a:bodyPr/>
        <a:lstStyle/>
        <a:p>
          <a:endParaRPr lang="en-US"/>
        </a:p>
      </dgm:t>
    </dgm:pt>
  </dgm:ptLst>
  <dgm:cxnLst>
    <dgm:cxn modelId="{E063C1A4-5AFC-45DB-A848-E994A9376686}" type="presOf" srcId="{72FEFD73-4AFE-4EFE-A0BA-EB4526FE4C94}" destId="{31B5D071-8206-4FE8-9A4B-A02D44A61283}" srcOrd="0" destOrd="1" presId="urn:microsoft.com/office/officeart/2005/8/layout/vList5"/>
    <dgm:cxn modelId="{3F8365F6-7BE4-4102-81D7-8D738963729C}" srcId="{E4697140-A413-467F-B18D-7D092F1B9D87}" destId="{71307AEC-6573-480B-9DD5-0A235FDDA356}" srcOrd="0" destOrd="0" parTransId="{78F957CB-08E2-43D0-B6EE-65804EA8FFA2}" sibTransId="{65F44C01-76E7-464C-886A-88FDAF4DAE90}"/>
    <dgm:cxn modelId="{B1238100-B03D-4FFF-AF4D-00089BA8C329}" type="presOf" srcId="{71307AEC-6573-480B-9DD5-0A235FDDA356}" destId="{31B5D071-8206-4FE8-9A4B-A02D44A61283}" srcOrd="0" destOrd="0" presId="urn:microsoft.com/office/officeart/2005/8/layout/vList5"/>
    <dgm:cxn modelId="{D170D08C-FD4B-4224-8BF4-4A5368C9065A}" type="presOf" srcId="{7F3853C8-3C3D-4667-AE6D-832F6315D25F}" destId="{D117D8E4-C2CD-4B3D-B9B0-FDE7C5234BBE}" srcOrd="0" destOrd="0" presId="urn:microsoft.com/office/officeart/2005/8/layout/vList5"/>
    <dgm:cxn modelId="{D1A08C7B-15B0-4381-B5A6-EE5D5C6B1DF6}" type="presOf" srcId="{E4697140-A413-467F-B18D-7D092F1B9D87}" destId="{FD6B6B20-B901-429B-A3F7-49CCEAEB0F48}" srcOrd="0" destOrd="0" presId="urn:microsoft.com/office/officeart/2005/8/layout/vList5"/>
    <dgm:cxn modelId="{6A37F0A9-A7E9-4285-AFAD-A12B66B5E420}" srcId="{51F0A0A6-C8B9-4D40-9557-E80362FA04F0}" destId="{7F3853C8-3C3D-4667-AE6D-832F6315D25F}" srcOrd="0" destOrd="0" parTransId="{2BF95FB4-60A4-4119-9CA2-AF5143180B39}" sibTransId="{C63F82EE-703C-4BF2-A893-76B5F8785400}"/>
    <dgm:cxn modelId="{1278DB2F-A100-41B2-B580-E668AE84BB06}" srcId="{F801F9D2-29C8-4D80-B841-E4172C886A65}" destId="{E4697140-A413-467F-B18D-7D092F1B9D87}" srcOrd="1" destOrd="0" parTransId="{56566D4C-0A2A-4320-99B0-3F230D8107A9}" sibTransId="{F7D1AC55-8009-411F-BDAB-1FA79758578D}"/>
    <dgm:cxn modelId="{A8040D06-63E9-4431-A03A-5D16C5655AFB}" type="presOf" srcId="{F801F9D2-29C8-4D80-B841-E4172C886A65}" destId="{DEFDD051-BA02-4F87-B2F9-BEF2F53E4CB0}" srcOrd="0" destOrd="0" presId="urn:microsoft.com/office/officeart/2005/8/layout/vList5"/>
    <dgm:cxn modelId="{3BFF712E-80E9-4E1A-8512-CBE5BBA5C529}" srcId="{F801F9D2-29C8-4D80-B841-E4172C886A65}" destId="{51F0A0A6-C8B9-4D40-9557-E80362FA04F0}" srcOrd="0" destOrd="0" parTransId="{AAD392D0-0730-41A4-831E-503FF0F294DD}" sibTransId="{8D5FCFC1-0CC3-4272-9156-CB3C2049085D}"/>
    <dgm:cxn modelId="{D0754991-D12A-43F1-B3DF-9B0CAEE4042E}" type="presOf" srcId="{51F0A0A6-C8B9-4D40-9557-E80362FA04F0}" destId="{83D18235-5A1C-4088-9611-2AAF73E7BE31}" srcOrd="0" destOrd="0" presId="urn:microsoft.com/office/officeart/2005/8/layout/vList5"/>
    <dgm:cxn modelId="{D1DBA7CF-50CB-4325-8155-F797FA245346}" srcId="{51F0A0A6-C8B9-4D40-9557-E80362FA04F0}" destId="{AFFB7458-ECA0-4AE6-A9D7-588777B3D73C}" srcOrd="1" destOrd="0" parTransId="{8DD4F614-F4D2-42F6-9C38-5F2DF45FD65A}" sibTransId="{E1630164-76D9-48E7-A295-F2727301067C}"/>
    <dgm:cxn modelId="{22649B99-A387-4C43-A538-CD6E8208F39F}" type="presOf" srcId="{AFFB7458-ECA0-4AE6-A9D7-588777B3D73C}" destId="{D117D8E4-C2CD-4B3D-B9B0-FDE7C5234BBE}" srcOrd="0" destOrd="1" presId="urn:microsoft.com/office/officeart/2005/8/layout/vList5"/>
    <dgm:cxn modelId="{B4FF4278-EE1C-425E-AAC5-F0F3FE478F48}" srcId="{E4697140-A413-467F-B18D-7D092F1B9D87}" destId="{72FEFD73-4AFE-4EFE-A0BA-EB4526FE4C94}" srcOrd="1" destOrd="0" parTransId="{7889101F-B199-4E9F-92E1-87A6F1270A7C}" sibTransId="{E7805F15-E5E1-4E66-992E-941F7B6AD8FA}"/>
    <dgm:cxn modelId="{21A52CA3-B283-4149-8D58-CFB7067C5AF7}" type="presParOf" srcId="{DEFDD051-BA02-4F87-B2F9-BEF2F53E4CB0}" destId="{00811BD2-A37A-4AF3-BB47-361085838AE2}" srcOrd="0" destOrd="0" presId="urn:microsoft.com/office/officeart/2005/8/layout/vList5"/>
    <dgm:cxn modelId="{EE40DBEA-D8AB-4345-A2D8-5F43CA495340}" type="presParOf" srcId="{00811BD2-A37A-4AF3-BB47-361085838AE2}" destId="{83D18235-5A1C-4088-9611-2AAF73E7BE31}" srcOrd="0" destOrd="0" presId="urn:microsoft.com/office/officeart/2005/8/layout/vList5"/>
    <dgm:cxn modelId="{62130B9F-2925-4FF1-9CA0-705C5303D429}" type="presParOf" srcId="{00811BD2-A37A-4AF3-BB47-361085838AE2}" destId="{D117D8E4-C2CD-4B3D-B9B0-FDE7C5234BBE}" srcOrd="1" destOrd="0" presId="urn:microsoft.com/office/officeart/2005/8/layout/vList5"/>
    <dgm:cxn modelId="{E90D8302-82AF-4FE9-905B-62B6BE83815C}" type="presParOf" srcId="{DEFDD051-BA02-4F87-B2F9-BEF2F53E4CB0}" destId="{6E8FDC89-19D5-4186-B534-037744B6EA3E}" srcOrd="1" destOrd="0" presId="urn:microsoft.com/office/officeart/2005/8/layout/vList5"/>
    <dgm:cxn modelId="{19F7E911-FBBA-4C13-A269-9920F088818C}" type="presParOf" srcId="{DEFDD051-BA02-4F87-B2F9-BEF2F53E4CB0}" destId="{A640080E-5697-4F4A-BD6E-2E30D4C54CA2}" srcOrd="2" destOrd="0" presId="urn:microsoft.com/office/officeart/2005/8/layout/vList5"/>
    <dgm:cxn modelId="{D14BF65D-167E-4B2E-8F5E-56874B848E55}" type="presParOf" srcId="{A640080E-5697-4F4A-BD6E-2E30D4C54CA2}" destId="{FD6B6B20-B901-429B-A3F7-49CCEAEB0F48}" srcOrd="0" destOrd="0" presId="urn:microsoft.com/office/officeart/2005/8/layout/vList5"/>
    <dgm:cxn modelId="{2145B494-F1BD-4E7C-B112-24D6AD236566}" type="presParOf" srcId="{A640080E-5697-4F4A-BD6E-2E30D4C54CA2}" destId="{31B5D071-8206-4FE8-9A4B-A02D44A61283}" srcOrd="1" destOrd="0" presId="urn:microsoft.com/office/officeart/2005/8/layout/vList5"/>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F801F9D2-29C8-4D80-B841-E4172C886A65}" type="doc">
      <dgm:prSet loTypeId="urn:microsoft.com/office/officeart/2005/8/layout/vList5" loCatId="list" qsTypeId="urn:microsoft.com/office/officeart/2005/8/quickstyle/simple1" qsCatId="simple" csTypeId="urn:microsoft.com/office/officeart/2005/8/colors/accent1_2" csCatId="accent1" phldr="1"/>
      <dgm:spPr/>
      <dgm:t>
        <a:bodyPr/>
        <a:lstStyle/>
        <a:p>
          <a:endParaRPr lang="en-US"/>
        </a:p>
      </dgm:t>
    </dgm:pt>
    <dgm:pt modelId="{51F0A0A6-C8B9-4D40-9557-E80362FA04F0}">
      <dgm:prSet phldrT="[Text]" custT="1">
        <dgm:style>
          <a:lnRef idx="1">
            <a:schemeClr val="accent2"/>
          </a:lnRef>
          <a:fillRef idx="3">
            <a:schemeClr val="accent2"/>
          </a:fillRef>
          <a:effectRef idx="2">
            <a:schemeClr val="accent2"/>
          </a:effectRef>
          <a:fontRef idx="minor">
            <a:schemeClr val="lt1"/>
          </a:fontRef>
        </dgm:style>
      </dgm:prSet>
      <dgm:spPr/>
      <dgm:t>
        <a:bodyPr/>
        <a:lstStyle/>
        <a:p>
          <a:r>
            <a:rPr lang="en-US" sz="2800" dirty="0" smtClean="0"/>
            <a:t>Simplify collaboration</a:t>
          </a:r>
          <a:endParaRPr lang="en-US" sz="2800" dirty="0"/>
        </a:p>
      </dgm:t>
    </dgm:pt>
    <dgm:pt modelId="{AAD392D0-0730-41A4-831E-503FF0F294DD}" type="parTrans" cxnId="{3BFF712E-80E9-4E1A-8512-CBE5BBA5C529}">
      <dgm:prSet/>
      <dgm:spPr/>
      <dgm:t>
        <a:bodyPr/>
        <a:lstStyle/>
        <a:p>
          <a:endParaRPr lang="en-US"/>
        </a:p>
      </dgm:t>
    </dgm:pt>
    <dgm:pt modelId="{8D5FCFC1-0CC3-4272-9156-CB3C2049085D}" type="sibTrans" cxnId="{3BFF712E-80E9-4E1A-8512-CBE5BBA5C529}">
      <dgm:prSet/>
      <dgm:spPr/>
      <dgm:t>
        <a:bodyPr/>
        <a:lstStyle/>
        <a:p>
          <a:endParaRPr lang="en-US"/>
        </a:p>
      </dgm:t>
    </dgm:pt>
    <dgm:pt modelId="{7F3853C8-3C3D-4667-AE6D-832F6315D25F}">
      <dgm:prSet phldrT="[Text]" custT="1"/>
      <dgm:spPr>
        <a:solidFill>
          <a:srgbClr val="FFFFFF">
            <a:alpha val="89804"/>
          </a:srgbClr>
        </a:solidFill>
        <a:ln>
          <a:noFill/>
        </a:ln>
      </dgm:spPr>
      <dgm:t>
        <a:bodyPr/>
        <a:lstStyle/>
        <a:p>
          <a:r>
            <a:rPr lang="en-US" sz="1800" dirty="0" smtClean="0"/>
            <a:t>Consistent end user experience when working with internal and external users</a:t>
          </a:r>
          <a:endParaRPr lang="en-US" sz="1800" dirty="0"/>
        </a:p>
      </dgm:t>
    </dgm:pt>
    <dgm:pt modelId="{2BF95FB4-60A4-4119-9CA2-AF5143180B39}" type="parTrans" cxnId="{6A37F0A9-A7E9-4285-AFAD-A12B66B5E420}">
      <dgm:prSet/>
      <dgm:spPr/>
      <dgm:t>
        <a:bodyPr/>
        <a:lstStyle/>
        <a:p>
          <a:endParaRPr lang="en-US"/>
        </a:p>
      </dgm:t>
    </dgm:pt>
    <dgm:pt modelId="{C63F82EE-703C-4BF2-A893-76B5F8785400}" type="sibTrans" cxnId="{6A37F0A9-A7E9-4285-AFAD-A12B66B5E420}">
      <dgm:prSet/>
      <dgm:spPr/>
      <dgm:t>
        <a:bodyPr/>
        <a:lstStyle/>
        <a:p>
          <a:endParaRPr lang="en-US"/>
        </a:p>
      </dgm:t>
    </dgm:pt>
    <dgm:pt modelId="{E4697140-A413-467F-B18D-7D092F1B9D87}">
      <dgm:prSet phldrT="[Text]" custT="1">
        <dgm:style>
          <a:lnRef idx="1">
            <a:schemeClr val="accent2"/>
          </a:lnRef>
          <a:fillRef idx="3">
            <a:schemeClr val="accent2"/>
          </a:fillRef>
          <a:effectRef idx="2">
            <a:schemeClr val="accent2"/>
          </a:effectRef>
          <a:fontRef idx="minor">
            <a:schemeClr val="lt1"/>
          </a:fontRef>
        </dgm:style>
      </dgm:prSet>
      <dgm:spPr/>
      <dgm:t>
        <a:bodyPr/>
        <a:lstStyle/>
        <a:p>
          <a:r>
            <a:rPr lang="en-US" sz="2800" dirty="0" smtClean="0"/>
            <a:t>Control access</a:t>
          </a:r>
          <a:endParaRPr lang="en-US" sz="2800" dirty="0"/>
        </a:p>
      </dgm:t>
    </dgm:pt>
    <dgm:pt modelId="{56566D4C-0A2A-4320-99B0-3F230D8107A9}" type="parTrans" cxnId="{1278DB2F-A100-41B2-B580-E668AE84BB06}">
      <dgm:prSet/>
      <dgm:spPr/>
      <dgm:t>
        <a:bodyPr/>
        <a:lstStyle/>
        <a:p>
          <a:endParaRPr lang="en-US"/>
        </a:p>
      </dgm:t>
    </dgm:pt>
    <dgm:pt modelId="{F7D1AC55-8009-411F-BDAB-1FA79758578D}" type="sibTrans" cxnId="{1278DB2F-A100-41B2-B580-E668AE84BB06}">
      <dgm:prSet/>
      <dgm:spPr/>
      <dgm:t>
        <a:bodyPr/>
        <a:lstStyle/>
        <a:p>
          <a:endParaRPr lang="en-US"/>
        </a:p>
      </dgm:t>
    </dgm:pt>
    <dgm:pt modelId="{71307AEC-6573-480B-9DD5-0A235FDDA356}">
      <dgm:prSet phldrT="[Text]" custT="1"/>
      <dgm:spPr>
        <a:solidFill>
          <a:schemeClr val="tx1">
            <a:alpha val="90000"/>
          </a:schemeClr>
        </a:solidFill>
        <a:ln>
          <a:noFill/>
        </a:ln>
      </dgm:spPr>
      <dgm:t>
        <a:bodyPr/>
        <a:lstStyle/>
        <a:p>
          <a:r>
            <a:rPr lang="en-US" sz="1800" dirty="0" smtClean="0"/>
            <a:t>Publishing organization maintains full control of content</a:t>
          </a:r>
          <a:endParaRPr lang="en-US" sz="1800" dirty="0"/>
        </a:p>
      </dgm:t>
    </dgm:pt>
    <dgm:pt modelId="{78F957CB-08E2-43D0-B6EE-65804EA8FFA2}" type="parTrans" cxnId="{3F8365F6-7BE4-4102-81D7-8D738963729C}">
      <dgm:prSet/>
      <dgm:spPr/>
      <dgm:t>
        <a:bodyPr/>
        <a:lstStyle/>
        <a:p>
          <a:endParaRPr lang="en-US"/>
        </a:p>
      </dgm:t>
    </dgm:pt>
    <dgm:pt modelId="{65F44C01-76E7-464C-886A-88FDAF4DAE90}" type="sibTrans" cxnId="{3F8365F6-7BE4-4102-81D7-8D738963729C}">
      <dgm:prSet/>
      <dgm:spPr/>
      <dgm:t>
        <a:bodyPr/>
        <a:lstStyle/>
        <a:p>
          <a:endParaRPr lang="en-US"/>
        </a:p>
      </dgm:t>
    </dgm:pt>
    <dgm:pt modelId="{48A98054-4F48-4022-B6CB-AD63A2B11755}">
      <dgm:prSet custT="1"/>
      <dgm:spPr/>
      <dgm:t>
        <a:bodyPr/>
        <a:lstStyle/>
        <a:p>
          <a:r>
            <a:rPr lang="en-US" sz="1800" dirty="0" smtClean="0"/>
            <a:t>Groups defined by publishing organization</a:t>
          </a:r>
        </a:p>
      </dgm:t>
    </dgm:pt>
    <dgm:pt modelId="{1A32D508-6934-4A31-9ACF-748DFE9A7D25}" type="parTrans" cxnId="{DCF24E19-51D1-44BB-8C6B-B4E05C2130A9}">
      <dgm:prSet/>
      <dgm:spPr/>
      <dgm:t>
        <a:bodyPr/>
        <a:lstStyle/>
        <a:p>
          <a:endParaRPr lang="en-US"/>
        </a:p>
      </dgm:t>
    </dgm:pt>
    <dgm:pt modelId="{8E8ACB09-C5D9-4F91-BD7D-17D9077658FF}" type="sibTrans" cxnId="{DCF24E19-51D1-44BB-8C6B-B4E05C2130A9}">
      <dgm:prSet/>
      <dgm:spPr/>
      <dgm:t>
        <a:bodyPr/>
        <a:lstStyle/>
        <a:p>
          <a:endParaRPr lang="en-US"/>
        </a:p>
      </dgm:t>
    </dgm:pt>
    <dgm:pt modelId="{9F01FF6A-EF52-4AA2-91F2-1EC025CC3EC6}">
      <dgm:prSet phldrT="[Text]" custT="1"/>
      <dgm:spPr>
        <a:solidFill>
          <a:srgbClr val="FFFFFF">
            <a:alpha val="89804"/>
          </a:srgbClr>
        </a:solidFill>
        <a:ln>
          <a:noFill/>
        </a:ln>
      </dgm:spPr>
      <dgm:t>
        <a:bodyPr/>
        <a:lstStyle/>
        <a:p>
          <a:r>
            <a:rPr lang="en-US" sz="1800" dirty="0" smtClean="0"/>
            <a:t>Enable secure external collaboration</a:t>
          </a:r>
          <a:endParaRPr lang="en-US" sz="1800" dirty="0"/>
        </a:p>
      </dgm:t>
    </dgm:pt>
    <dgm:pt modelId="{91298BA5-6804-464D-AF3A-C3B235E94DA5}" type="parTrans" cxnId="{BB3739CB-B0A1-4A49-9166-A660C3A59AE5}">
      <dgm:prSet/>
      <dgm:spPr/>
      <dgm:t>
        <a:bodyPr/>
        <a:lstStyle/>
        <a:p>
          <a:endParaRPr lang="en-US"/>
        </a:p>
      </dgm:t>
    </dgm:pt>
    <dgm:pt modelId="{5CF49CF9-0878-420B-B344-64C81FEC4D76}" type="sibTrans" cxnId="{BB3739CB-B0A1-4A49-9166-A660C3A59AE5}">
      <dgm:prSet/>
      <dgm:spPr/>
      <dgm:t>
        <a:bodyPr/>
        <a:lstStyle/>
        <a:p>
          <a:endParaRPr lang="en-US"/>
        </a:p>
      </dgm:t>
    </dgm:pt>
    <dgm:pt modelId="{DEFDD051-BA02-4F87-B2F9-BEF2F53E4CB0}" type="pres">
      <dgm:prSet presAssocID="{F801F9D2-29C8-4D80-B841-E4172C886A65}" presName="Name0" presStyleCnt="0">
        <dgm:presLayoutVars>
          <dgm:dir/>
          <dgm:animLvl val="lvl"/>
          <dgm:resizeHandles val="exact"/>
        </dgm:presLayoutVars>
      </dgm:prSet>
      <dgm:spPr/>
      <dgm:t>
        <a:bodyPr/>
        <a:lstStyle/>
        <a:p>
          <a:endParaRPr lang="en-US"/>
        </a:p>
      </dgm:t>
    </dgm:pt>
    <dgm:pt modelId="{00811BD2-A37A-4AF3-BB47-361085838AE2}" type="pres">
      <dgm:prSet presAssocID="{51F0A0A6-C8B9-4D40-9557-E80362FA04F0}" presName="linNode" presStyleCnt="0"/>
      <dgm:spPr/>
    </dgm:pt>
    <dgm:pt modelId="{83D18235-5A1C-4088-9611-2AAF73E7BE31}" type="pres">
      <dgm:prSet presAssocID="{51F0A0A6-C8B9-4D40-9557-E80362FA04F0}" presName="parentText" presStyleLbl="node1" presStyleIdx="0" presStyleCnt="2">
        <dgm:presLayoutVars>
          <dgm:chMax val="1"/>
          <dgm:bulletEnabled val="1"/>
        </dgm:presLayoutVars>
      </dgm:prSet>
      <dgm:spPr/>
      <dgm:t>
        <a:bodyPr/>
        <a:lstStyle/>
        <a:p>
          <a:endParaRPr lang="en-US"/>
        </a:p>
      </dgm:t>
    </dgm:pt>
    <dgm:pt modelId="{D117D8E4-C2CD-4B3D-B9B0-FDE7C5234BBE}" type="pres">
      <dgm:prSet presAssocID="{51F0A0A6-C8B9-4D40-9557-E80362FA04F0}" presName="descendantText" presStyleLbl="alignAccFollowNode1" presStyleIdx="0" presStyleCnt="2">
        <dgm:presLayoutVars>
          <dgm:bulletEnabled val="1"/>
        </dgm:presLayoutVars>
      </dgm:prSet>
      <dgm:spPr/>
      <dgm:t>
        <a:bodyPr/>
        <a:lstStyle/>
        <a:p>
          <a:endParaRPr lang="en-US"/>
        </a:p>
      </dgm:t>
    </dgm:pt>
    <dgm:pt modelId="{6E8FDC89-19D5-4186-B534-037744B6EA3E}" type="pres">
      <dgm:prSet presAssocID="{8D5FCFC1-0CC3-4272-9156-CB3C2049085D}" presName="sp" presStyleCnt="0"/>
      <dgm:spPr/>
    </dgm:pt>
    <dgm:pt modelId="{A640080E-5697-4F4A-BD6E-2E30D4C54CA2}" type="pres">
      <dgm:prSet presAssocID="{E4697140-A413-467F-B18D-7D092F1B9D87}" presName="linNode" presStyleCnt="0"/>
      <dgm:spPr/>
    </dgm:pt>
    <dgm:pt modelId="{FD6B6B20-B901-429B-A3F7-49CCEAEB0F48}" type="pres">
      <dgm:prSet presAssocID="{E4697140-A413-467F-B18D-7D092F1B9D87}" presName="parentText" presStyleLbl="node1" presStyleIdx="1" presStyleCnt="2">
        <dgm:presLayoutVars>
          <dgm:chMax val="1"/>
          <dgm:bulletEnabled val="1"/>
        </dgm:presLayoutVars>
      </dgm:prSet>
      <dgm:spPr/>
      <dgm:t>
        <a:bodyPr/>
        <a:lstStyle/>
        <a:p>
          <a:endParaRPr lang="en-US"/>
        </a:p>
      </dgm:t>
    </dgm:pt>
    <dgm:pt modelId="{31B5D071-8206-4FE8-9A4B-A02D44A61283}" type="pres">
      <dgm:prSet presAssocID="{E4697140-A413-467F-B18D-7D092F1B9D87}" presName="descendantText" presStyleLbl="alignAccFollowNode1" presStyleIdx="1" presStyleCnt="2">
        <dgm:presLayoutVars>
          <dgm:bulletEnabled val="1"/>
        </dgm:presLayoutVars>
      </dgm:prSet>
      <dgm:spPr/>
      <dgm:t>
        <a:bodyPr/>
        <a:lstStyle/>
        <a:p>
          <a:endParaRPr lang="en-US"/>
        </a:p>
      </dgm:t>
    </dgm:pt>
  </dgm:ptLst>
  <dgm:cxnLst>
    <dgm:cxn modelId="{91F87482-267B-45B2-9172-A95F63ECBBB2}" type="presOf" srcId="{E4697140-A413-467F-B18D-7D092F1B9D87}" destId="{FD6B6B20-B901-429B-A3F7-49CCEAEB0F48}" srcOrd="0" destOrd="0" presId="urn:microsoft.com/office/officeart/2005/8/layout/vList5"/>
    <dgm:cxn modelId="{3F8365F6-7BE4-4102-81D7-8D738963729C}" srcId="{E4697140-A413-467F-B18D-7D092F1B9D87}" destId="{71307AEC-6573-480B-9DD5-0A235FDDA356}" srcOrd="0" destOrd="0" parTransId="{78F957CB-08E2-43D0-B6EE-65804EA8FFA2}" sibTransId="{65F44C01-76E7-464C-886A-88FDAF4DAE90}"/>
    <dgm:cxn modelId="{DCF24E19-51D1-44BB-8C6B-B4E05C2130A9}" srcId="{E4697140-A413-467F-B18D-7D092F1B9D87}" destId="{48A98054-4F48-4022-B6CB-AD63A2B11755}" srcOrd="1" destOrd="0" parTransId="{1A32D508-6934-4A31-9ACF-748DFE9A7D25}" sibTransId="{8E8ACB09-C5D9-4F91-BD7D-17D9077658FF}"/>
    <dgm:cxn modelId="{BB3739CB-B0A1-4A49-9166-A660C3A59AE5}" srcId="{51F0A0A6-C8B9-4D40-9557-E80362FA04F0}" destId="{9F01FF6A-EF52-4AA2-91F2-1EC025CC3EC6}" srcOrd="0" destOrd="0" parTransId="{91298BA5-6804-464D-AF3A-C3B235E94DA5}" sibTransId="{5CF49CF9-0878-420B-B344-64C81FEC4D76}"/>
    <dgm:cxn modelId="{F7668B7B-2720-46D7-A841-67E7C1FD0A35}" type="presOf" srcId="{48A98054-4F48-4022-B6CB-AD63A2B11755}" destId="{31B5D071-8206-4FE8-9A4B-A02D44A61283}" srcOrd="0" destOrd="1" presId="urn:microsoft.com/office/officeart/2005/8/layout/vList5"/>
    <dgm:cxn modelId="{01BFA503-028F-4E92-AF7C-67A8521712BB}" type="presOf" srcId="{7F3853C8-3C3D-4667-AE6D-832F6315D25F}" destId="{D117D8E4-C2CD-4B3D-B9B0-FDE7C5234BBE}" srcOrd="0" destOrd="1" presId="urn:microsoft.com/office/officeart/2005/8/layout/vList5"/>
    <dgm:cxn modelId="{6A37F0A9-A7E9-4285-AFAD-A12B66B5E420}" srcId="{51F0A0A6-C8B9-4D40-9557-E80362FA04F0}" destId="{7F3853C8-3C3D-4667-AE6D-832F6315D25F}" srcOrd="1" destOrd="0" parTransId="{2BF95FB4-60A4-4119-9CA2-AF5143180B39}" sibTransId="{C63F82EE-703C-4BF2-A893-76B5F8785400}"/>
    <dgm:cxn modelId="{9E952FF8-3903-4FEB-A02B-0B00BAC6069B}" type="presOf" srcId="{51F0A0A6-C8B9-4D40-9557-E80362FA04F0}" destId="{83D18235-5A1C-4088-9611-2AAF73E7BE31}" srcOrd="0" destOrd="0" presId="urn:microsoft.com/office/officeart/2005/8/layout/vList5"/>
    <dgm:cxn modelId="{1278DB2F-A100-41B2-B580-E668AE84BB06}" srcId="{F801F9D2-29C8-4D80-B841-E4172C886A65}" destId="{E4697140-A413-467F-B18D-7D092F1B9D87}" srcOrd="1" destOrd="0" parTransId="{56566D4C-0A2A-4320-99B0-3F230D8107A9}" sibTransId="{F7D1AC55-8009-411F-BDAB-1FA79758578D}"/>
    <dgm:cxn modelId="{94B3248F-389A-40EC-A7C4-4C9817A89B3B}" type="presOf" srcId="{71307AEC-6573-480B-9DD5-0A235FDDA356}" destId="{31B5D071-8206-4FE8-9A4B-A02D44A61283}" srcOrd="0" destOrd="0" presId="urn:microsoft.com/office/officeart/2005/8/layout/vList5"/>
    <dgm:cxn modelId="{E94B1D18-23B1-4DC5-870E-5644B985D969}" type="presOf" srcId="{F801F9D2-29C8-4D80-B841-E4172C886A65}" destId="{DEFDD051-BA02-4F87-B2F9-BEF2F53E4CB0}" srcOrd="0" destOrd="0" presId="urn:microsoft.com/office/officeart/2005/8/layout/vList5"/>
    <dgm:cxn modelId="{3BFF712E-80E9-4E1A-8512-CBE5BBA5C529}" srcId="{F801F9D2-29C8-4D80-B841-E4172C886A65}" destId="{51F0A0A6-C8B9-4D40-9557-E80362FA04F0}" srcOrd="0" destOrd="0" parTransId="{AAD392D0-0730-41A4-831E-503FF0F294DD}" sibTransId="{8D5FCFC1-0CC3-4272-9156-CB3C2049085D}"/>
    <dgm:cxn modelId="{1B815147-ACC3-4672-8263-40B608155DA0}" type="presOf" srcId="{9F01FF6A-EF52-4AA2-91F2-1EC025CC3EC6}" destId="{D117D8E4-C2CD-4B3D-B9B0-FDE7C5234BBE}" srcOrd="0" destOrd="0" presId="urn:microsoft.com/office/officeart/2005/8/layout/vList5"/>
    <dgm:cxn modelId="{0793EDA2-3BDD-41E8-A16D-F01C350CB4FB}" type="presParOf" srcId="{DEFDD051-BA02-4F87-B2F9-BEF2F53E4CB0}" destId="{00811BD2-A37A-4AF3-BB47-361085838AE2}" srcOrd="0" destOrd="0" presId="urn:microsoft.com/office/officeart/2005/8/layout/vList5"/>
    <dgm:cxn modelId="{EDE7D5EA-3584-405E-9001-C979178B1847}" type="presParOf" srcId="{00811BD2-A37A-4AF3-BB47-361085838AE2}" destId="{83D18235-5A1C-4088-9611-2AAF73E7BE31}" srcOrd="0" destOrd="0" presId="urn:microsoft.com/office/officeart/2005/8/layout/vList5"/>
    <dgm:cxn modelId="{9B3DE166-45D8-4995-9B93-F89086C4EC8F}" type="presParOf" srcId="{00811BD2-A37A-4AF3-BB47-361085838AE2}" destId="{D117D8E4-C2CD-4B3D-B9B0-FDE7C5234BBE}" srcOrd="1" destOrd="0" presId="urn:microsoft.com/office/officeart/2005/8/layout/vList5"/>
    <dgm:cxn modelId="{71396CCE-FE7F-4C3B-9683-4CB037AEC37B}" type="presParOf" srcId="{DEFDD051-BA02-4F87-B2F9-BEF2F53E4CB0}" destId="{6E8FDC89-19D5-4186-B534-037744B6EA3E}" srcOrd="1" destOrd="0" presId="urn:microsoft.com/office/officeart/2005/8/layout/vList5"/>
    <dgm:cxn modelId="{20B82E94-7EA5-4BA7-87F9-5DCCAC5382B9}" type="presParOf" srcId="{DEFDD051-BA02-4F87-B2F9-BEF2F53E4CB0}" destId="{A640080E-5697-4F4A-BD6E-2E30D4C54CA2}" srcOrd="2" destOrd="0" presId="urn:microsoft.com/office/officeart/2005/8/layout/vList5"/>
    <dgm:cxn modelId="{FC60A4BB-2291-4337-BE0E-35C93B0E3A16}" type="presParOf" srcId="{A640080E-5697-4F4A-BD6E-2E30D4C54CA2}" destId="{FD6B6B20-B901-429B-A3F7-49CCEAEB0F48}" srcOrd="0" destOrd="0" presId="urn:microsoft.com/office/officeart/2005/8/layout/vList5"/>
    <dgm:cxn modelId="{4FD8630D-3631-4820-9502-36451C4513B0}" type="presParOf" srcId="{A640080E-5697-4F4A-BD6E-2E30D4C54CA2}" destId="{31B5D071-8206-4FE8-9A4B-A02D44A61283}" srcOrd="1" destOrd="0" presId="urn:microsoft.com/office/officeart/2005/8/layout/vList5"/>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F801F9D2-29C8-4D80-B841-E4172C886A65}" type="doc">
      <dgm:prSet loTypeId="urn:microsoft.com/office/officeart/2005/8/layout/hProcess9" loCatId="process" qsTypeId="urn:microsoft.com/office/officeart/2005/8/quickstyle/simple1" qsCatId="simple" csTypeId="urn:microsoft.com/office/officeart/2005/8/colors/accent1_2" csCatId="accent1" phldr="1"/>
      <dgm:spPr/>
      <dgm:t>
        <a:bodyPr/>
        <a:lstStyle/>
        <a:p>
          <a:endParaRPr lang="en-US"/>
        </a:p>
      </dgm:t>
    </dgm:pt>
    <dgm:pt modelId="{51F0A0A6-C8B9-4D40-9557-E80362FA04F0}">
      <dgm:prSet phldrT="[Text]" custT="1">
        <dgm:style>
          <a:lnRef idx="1">
            <a:schemeClr val="accent2"/>
          </a:lnRef>
          <a:fillRef idx="3">
            <a:schemeClr val="accent2"/>
          </a:fillRef>
          <a:effectRef idx="2">
            <a:schemeClr val="accent2"/>
          </a:effectRef>
          <a:fontRef idx="minor">
            <a:schemeClr val="lt1"/>
          </a:fontRef>
        </dgm:style>
      </dgm:prSet>
      <dgm:spPr/>
      <dgm:t>
        <a:bodyPr/>
        <a:lstStyle/>
        <a:p>
          <a:r>
            <a:rPr lang="en-US" sz="2400" dirty="0" smtClean="0"/>
            <a:t>Streamline end-user experience</a:t>
          </a:r>
          <a:endParaRPr lang="en-US" sz="2400" dirty="0"/>
        </a:p>
      </dgm:t>
    </dgm:pt>
    <dgm:pt modelId="{AAD392D0-0730-41A4-831E-503FF0F294DD}" type="parTrans" cxnId="{3BFF712E-80E9-4E1A-8512-CBE5BBA5C529}">
      <dgm:prSet/>
      <dgm:spPr/>
      <dgm:t>
        <a:bodyPr/>
        <a:lstStyle/>
        <a:p>
          <a:endParaRPr lang="en-US"/>
        </a:p>
      </dgm:t>
    </dgm:pt>
    <dgm:pt modelId="{8D5FCFC1-0CC3-4272-9156-CB3C2049085D}" type="sibTrans" cxnId="{3BFF712E-80E9-4E1A-8512-CBE5BBA5C529}">
      <dgm:prSet/>
      <dgm:spPr/>
      <dgm:t>
        <a:bodyPr/>
        <a:lstStyle/>
        <a:p>
          <a:endParaRPr lang="en-US"/>
        </a:p>
      </dgm:t>
    </dgm:pt>
    <dgm:pt modelId="{E4697140-A413-467F-B18D-7D092F1B9D87}">
      <dgm:prSet phldrT="[Text]" custT="1">
        <dgm:style>
          <a:lnRef idx="1">
            <a:schemeClr val="accent2"/>
          </a:lnRef>
          <a:fillRef idx="3">
            <a:schemeClr val="accent2"/>
          </a:fillRef>
          <a:effectRef idx="2">
            <a:schemeClr val="accent2"/>
          </a:effectRef>
          <a:fontRef idx="minor">
            <a:schemeClr val="lt1"/>
          </a:fontRef>
        </dgm:style>
      </dgm:prSet>
      <dgm:spPr/>
      <dgm:t>
        <a:bodyPr/>
        <a:lstStyle/>
        <a:p>
          <a:r>
            <a:rPr lang="en-US" sz="2400" dirty="0" smtClean="0"/>
            <a:t>Enable automatic protection</a:t>
          </a:r>
          <a:endParaRPr lang="en-US" sz="2400" dirty="0"/>
        </a:p>
      </dgm:t>
    </dgm:pt>
    <dgm:pt modelId="{56566D4C-0A2A-4320-99B0-3F230D8107A9}" type="parTrans" cxnId="{1278DB2F-A100-41B2-B580-E668AE84BB06}">
      <dgm:prSet/>
      <dgm:spPr/>
      <dgm:t>
        <a:bodyPr/>
        <a:lstStyle/>
        <a:p>
          <a:endParaRPr lang="en-US"/>
        </a:p>
      </dgm:t>
    </dgm:pt>
    <dgm:pt modelId="{F7D1AC55-8009-411F-BDAB-1FA79758578D}" type="sibTrans" cxnId="{1278DB2F-A100-41B2-B580-E668AE84BB06}">
      <dgm:prSet/>
      <dgm:spPr/>
      <dgm:t>
        <a:bodyPr/>
        <a:lstStyle/>
        <a:p>
          <a:endParaRPr lang="en-US"/>
        </a:p>
      </dgm:t>
    </dgm:pt>
    <dgm:pt modelId="{F98D6331-1493-4869-A2D4-538C801AE107}">
      <dgm:prSet phldrT="[Text]" custT="1">
        <dgm:style>
          <a:lnRef idx="1">
            <a:schemeClr val="accent2"/>
          </a:lnRef>
          <a:fillRef idx="3">
            <a:schemeClr val="accent2"/>
          </a:fillRef>
          <a:effectRef idx="2">
            <a:schemeClr val="accent2"/>
          </a:effectRef>
          <a:fontRef idx="minor">
            <a:schemeClr val="lt1"/>
          </a:fontRef>
        </dgm:style>
      </dgm:prSet>
      <dgm:spPr>
        <a:ln/>
      </dgm:spPr>
      <dgm:t>
        <a:bodyPr/>
        <a:lstStyle/>
        <a:p>
          <a:r>
            <a:rPr lang="en-US" sz="2400" dirty="0" smtClean="0"/>
            <a:t>Integrate seamlessly with IT infrastructure</a:t>
          </a:r>
          <a:endParaRPr lang="en-US" sz="2400" dirty="0"/>
        </a:p>
      </dgm:t>
    </dgm:pt>
    <dgm:pt modelId="{001EB772-0B43-4BFF-A2D2-CE19AF33006A}" type="parTrans" cxnId="{CF47166A-96F1-4BA2-A91D-7F75161CF0E6}">
      <dgm:prSet/>
      <dgm:spPr/>
      <dgm:t>
        <a:bodyPr/>
        <a:lstStyle/>
        <a:p>
          <a:endParaRPr lang="en-US"/>
        </a:p>
      </dgm:t>
    </dgm:pt>
    <dgm:pt modelId="{E25C6C97-9F11-49D2-906F-457694E3353E}" type="sibTrans" cxnId="{CF47166A-96F1-4BA2-A91D-7F75161CF0E6}">
      <dgm:prSet/>
      <dgm:spPr/>
      <dgm:t>
        <a:bodyPr/>
        <a:lstStyle/>
        <a:p>
          <a:endParaRPr lang="en-US"/>
        </a:p>
      </dgm:t>
    </dgm:pt>
    <dgm:pt modelId="{E37FB751-86DE-456E-8A2E-1D342BEAD1F4}" type="pres">
      <dgm:prSet presAssocID="{F801F9D2-29C8-4D80-B841-E4172C886A65}" presName="CompostProcess" presStyleCnt="0">
        <dgm:presLayoutVars>
          <dgm:dir/>
          <dgm:resizeHandles val="exact"/>
        </dgm:presLayoutVars>
      </dgm:prSet>
      <dgm:spPr/>
      <dgm:t>
        <a:bodyPr/>
        <a:lstStyle/>
        <a:p>
          <a:endParaRPr lang="en-US"/>
        </a:p>
      </dgm:t>
    </dgm:pt>
    <dgm:pt modelId="{70735507-EA2F-4BFA-ADD3-678726A25B9B}" type="pres">
      <dgm:prSet presAssocID="{F801F9D2-29C8-4D80-B841-E4172C886A65}" presName="arrow" presStyleLbl="bgShp" presStyleIdx="0" presStyleCnt="1"/>
      <dgm:spPr>
        <a:solidFill>
          <a:schemeClr val="tx1">
            <a:lumMod val="75000"/>
          </a:schemeClr>
        </a:solidFill>
      </dgm:spPr>
      <dgm:t>
        <a:bodyPr/>
        <a:lstStyle/>
        <a:p>
          <a:endParaRPr lang="en-US"/>
        </a:p>
      </dgm:t>
    </dgm:pt>
    <dgm:pt modelId="{3B13A60A-7D6B-45A3-8DC4-C7373B4272CE}" type="pres">
      <dgm:prSet presAssocID="{F801F9D2-29C8-4D80-B841-E4172C886A65}" presName="linearProcess" presStyleCnt="0"/>
      <dgm:spPr/>
    </dgm:pt>
    <dgm:pt modelId="{7531C32E-3526-4B7F-86D2-D16282ADA6F9}" type="pres">
      <dgm:prSet presAssocID="{51F0A0A6-C8B9-4D40-9557-E80362FA04F0}" presName="textNode" presStyleLbl="node1" presStyleIdx="0" presStyleCnt="3">
        <dgm:presLayoutVars>
          <dgm:bulletEnabled val="1"/>
        </dgm:presLayoutVars>
      </dgm:prSet>
      <dgm:spPr/>
      <dgm:t>
        <a:bodyPr/>
        <a:lstStyle/>
        <a:p>
          <a:endParaRPr lang="en-US"/>
        </a:p>
      </dgm:t>
    </dgm:pt>
    <dgm:pt modelId="{CF79BF4D-99B1-4F8E-9057-4E623BAC1C9C}" type="pres">
      <dgm:prSet presAssocID="{8D5FCFC1-0CC3-4272-9156-CB3C2049085D}" presName="sibTrans" presStyleCnt="0"/>
      <dgm:spPr/>
    </dgm:pt>
    <dgm:pt modelId="{2359F734-6B34-45CD-8F90-3BBE3F7067D8}" type="pres">
      <dgm:prSet presAssocID="{E4697140-A413-467F-B18D-7D092F1B9D87}" presName="textNode" presStyleLbl="node1" presStyleIdx="1" presStyleCnt="3">
        <dgm:presLayoutVars>
          <dgm:bulletEnabled val="1"/>
        </dgm:presLayoutVars>
      </dgm:prSet>
      <dgm:spPr/>
      <dgm:t>
        <a:bodyPr/>
        <a:lstStyle/>
        <a:p>
          <a:endParaRPr lang="en-US"/>
        </a:p>
      </dgm:t>
    </dgm:pt>
    <dgm:pt modelId="{15D14F62-1D5F-4F29-98C4-8D5C423CFAEE}" type="pres">
      <dgm:prSet presAssocID="{F7D1AC55-8009-411F-BDAB-1FA79758578D}" presName="sibTrans" presStyleCnt="0"/>
      <dgm:spPr/>
    </dgm:pt>
    <dgm:pt modelId="{C6A73B88-A31C-4979-892C-E92270E579E0}" type="pres">
      <dgm:prSet presAssocID="{F98D6331-1493-4869-A2D4-538C801AE107}" presName="textNode" presStyleLbl="node1" presStyleIdx="2" presStyleCnt="3">
        <dgm:presLayoutVars>
          <dgm:bulletEnabled val="1"/>
        </dgm:presLayoutVars>
      </dgm:prSet>
      <dgm:spPr/>
      <dgm:t>
        <a:bodyPr/>
        <a:lstStyle/>
        <a:p>
          <a:endParaRPr lang="en-US"/>
        </a:p>
      </dgm:t>
    </dgm:pt>
  </dgm:ptLst>
  <dgm:cxnLst>
    <dgm:cxn modelId="{CB05335E-D58A-4232-8F02-6E789E4216C8}" type="presOf" srcId="{E4697140-A413-467F-B18D-7D092F1B9D87}" destId="{2359F734-6B34-45CD-8F90-3BBE3F7067D8}" srcOrd="0" destOrd="0" presId="urn:microsoft.com/office/officeart/2005/8/layout/hProcess9"/>
    <dgm:cxn modelId="{CF47166A-96F1-4BA2-A91D-7F75161CF0E6}" srcId="{F801F9D2-29C8-4D80-B841-E4172C886A65}" destId="{F98D6331-1493-4869-A2D4-538C801AE107}" srcOrd="2" destOrd="0" parTransId="{001EB772-0B43-4BFF-A2D2-CE19AF33006A}" sibTransId="{E25C6C97-9F11-49D2-906F-457694E3353E}"/>
    <dgm:cxn modelId="{71A17031-AF3A-4E84-9FC5-B248F285A54B}" type="presOf" srcId="{F801F9D2-29C8-4D80-B841-E4172C886A65}" destId="{E37FB751-86DE-456E-8A2E-1D342BEAD1F4}" srcOrd="0" destOrd="0" presId="urn:microsoft.com/office/officeart/2005/8/layout/hProcess9"/>
    <dgm:cxn modelId="{ED4A84BA-C01A-4AF9-8F46-333014B626F8}" type="presOf" srcId="{F98D6331-1493-4869-A2D4-538C801AE107}" destId="{C6A73B88-A31C-4979-892C-E92270E579E0}" srcOrd="0" destOrd="0" presId="urn:microsoft.com/office/officeart/2005/8/layout/hProcess9"/>
    <dgm:cxn modelId="{1278DB2F-A100-41B2-B580-E668AE84BB06}" srcId="{F801F9D2-29C8-4D80-B841-E4172C886A65}" destId="{E4697140-A413-467F-B18D-7D092F1B9D87}" srcOrd="1" destOrd="0" parTransId="{56566D4C-0A2A-4320-99B0-3F230D8107A9}" sibTransId="{F7D1AC55-8009-411F-BDAB-1FA79758578D}"/>
    <dgm:cxn modelId="{3BFF712E-80E9-4E1A-8512-CBE5BBA5C529}" srcId="{F801F9D2-29C8-4D80-B841-E4172C886A65}" destId="{51F0A0A6-C8B9-4D40-9557-E80362FA04F0}" srcOrd="0" destOrd="0" parTransId="{AAD392D0-0730-41A4-831E-503FF0F294DD}" sibTransId="{8D5FCFC1-0CC3-4272-9156-CB3C2049085D}"/>
    <dgm:cxn modelId="{1BD8D262-9B56-4184-A27E-5D4280F4510A}" type="presOf" srcId="{51F0A0A6-C8B9-4D40-9557-E80362FA04F0}" destId="{7531C32E-3526-4B7F-86D2-D16282ADA6F9}" srcOrd="0" destOrd="0" presId="urn:microsoft.com/office/officeart/2005/8/layout/hProcess9"/>
    <dgm:cxn modelId="{9B44EB1A-5FF3-40A7-9EC8-D270D58184CD}" type="presParOf" srcId="{E37FB751-86DE-456E-8A2E-1D342BEAD1F4}" destId="{70735507-EA2F-4BFA-ADD3-678726A25B9B}" srcOrd="0" destOrd="0" presId="urn:microsoft.com/office/officeart/2005/8/layout/hProcess9"/>
    <dgm:cxn modelId="{08323834-7F30-4B6C-8527-ADC94C76F613}" type="presParOf" srcId="{E37FB751-86DE-456E-8A2E-1D342BEAD1F4}" destId="{3B13A60A-7D6B-45A3-8DC4-C7373B4272CE}" srcOrd="1" destOrd="0" presId="urn:microsoft.com/office/officeart/2005/8/layout/hProcess9"/>
    <dgm:cxn modelId="{346FDDF1-3C21-4960-8DB2-6472811A5227}" type="presParOf" srcId="{3B13A60A-7D6B-45A3-8DC4-C7373B4272CE}" destId="{7531C32E-3526-4B7F-86D2-D16282ADA6F9}" srcOrd="0" destOrd="0" presId="urn:microsoft.com/office/officeart/2005/8/layout/hProcess9"/>
    <dgm:cxn modelId="{A2014593-20DB-4A69-9804-ED4A37046AD5}" type="presParOf" srcId="{3B13A60A-7D6B-45A3-8DC4-C7373B4272CE}" destId="{CF79BF4D-99B1-4F8E-9057-4E623BAC1C9C}" srcOrd="1" destOrd="0" presId="urn:microsoft.com/office/officeart/2005/8/layout/hProcess9"/>
    <dgm:cxn modelId="{E6384319-B55C-40C6-84EB-41D32C9F359F}" type="presParOf" srcId="{3B13A60A-7D6B-45A3-8DC4-C7373B4272CE}" destId="{2359F734-6B34-45CD-8F90-3BBE3F7067D8}" srcOrd="2" destOrd="0" presId="urn:microsoft.com/office/officeart/2005/8/layout/hProcess9"/>
    <dgm:cxn modelId="{07EBC4B0-3914-4C17-9EF6-A82277CBC198}" type="presParOf" srcId="{3B13A60A-7D6B-45A3-8DC4-C7373B4272CE}" destId="{15D14F62-1D5F-4F29-98C4-8D5C423CFAEE}" srcOrd="3" destOrd="0" presId="urn:microsoft.com/office/officeart/2005/8/layout/hProcess9"/>
    <dgm:cxn modelId="{DB6ABE0D-633B-4C7A-B4D9-9B7F3225563B}" type="presParOf" srcId="{3B13A60A-7D6B-45A3-8DC4-C7373B4272CE}" destId="{C6A73B88-A31C-4979-892C-E92270E579E0}" srcOrd="4" destOrd="0" presId="urn:microsoft.com/office/officeart/2005/8/layout/hProcess9"/>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F801F9D2-29C8-4D80-B841-E4172C886A65}" type="doc">
      <dgm:prSet loTypeId="urn:microsoft.com/office/officeart/2005/8/layout/vList5" loCatId="list" qsTypeId="urn:microsoft.com/office/officeart/2005/8/quickstyle/simple1" qsCatId="simple" csTypeId="urn:microsoft.com/office/officeart/2005/8/colors/accent1_2" csCatId="accent1" phldr="1"/>
      <dgm:spPr/>
      <dgm:t>
        <a:bodyPr/>
        <a:lstStyle/>
        <a:p>
          <a:endParaRPr lang="en-US"/>
        </a:p>
      </dgm:t>
    </dgm:pt>
    <dgm:pt modelId="{51F0A0A6-C8B9-4D40-9557-E80362FA04F0}">
      <dgm:prSet phldrT="[Text]" custT="1">
        <dgm:style>
          <a:lnRef idx="1">
            <a:schemeClr val="accent2"/>
          </a:lnRef>
          <a:fillRef idx="3">
            <a:schemeClr val="accent2"/>
          </a:fillRef>
          <a:effectRef idx="2">
            <a:schemeClr val="accent2"/>
          </a:effectRef>
          <a:fontRef idx="minor">
            <a:schemeClr val="lt1"/>
          </a:fontRef>
        </dgm:style>
      </dgm:prSet>
      <dgm:spPr/>
      <dgm:t>
        <a:bodyPr/>
        <a:lstStyle/>
        <a:p>
          <a:r>
            <a:rPr lang="en-US" sz="2800" dirty="0" smtClean="0"/>
            <a:t>Seamless protection</a:t>
          </a:r>
          <a:endParaRPr lang="en-US" sz="2800" dirty="0"/>
        </a:p>
      </dgm:t>
    </dgm:pt>
    <dgm:pt modelId="{AAD392D0-0730-41A4-831E-503FF0F294DD}" type="parTrans" cxnId="{3BFF712E-80E9-4E1A-8512-CBE5BBA5C529}">
      <dgm:prSet/>
      <dgm:spPr/>
      <dgm:t>
        <a:bodyPr/>
        <a:lstStyle/>
        <a:p>
          <a:endParaRPr lang="en-US"/>
        </a:p>
      </dgm:t>
    </dgm:pt>
    <dgm:pt modelId="{8D5FCFC1-0CC3-4272-9156-CB3C2049085D}" type="sibTrans" cxnId="{3BFF712E-80E9-4E1A-8512-CBE5BBA5C529}">
      <dgm:prSet/>
      <dgm:spPr/>
      <dgm:t>
        <a:bodyPr/>
        <a:lstStyle/>
        <a:p>
          <a:endParaRPr lang="en-US"/>
        </a:p>
      </dgm:t>
    </dgm:pt>
    <dgm:pt modelId="{7F3853C8-3C3D-4667-AE6D-832F6315D25F}">
      <dgm:prSet phldrT="[Text]" custT="1"/>
      <dgm:spPr>
        <a:solidFill>
          <a:srgbClr val="FFFFFF">
            <a:alpha val="89804"/>
          </a:srgbClr>
        </a:solidFill>
        <a:ln>
          <a:noFill/>
        </a:ln>
      </dgm:spPr>
      <dgm:t>
        <a:bodyPr/>
        <a:lstStyle/>
        <a:p>
          <a:r>
            <a:rPr lang="en-US" sz="2000" dirty="0" smtClean="0"/>
            <a:t>Ensure identical end user experience for unprotected and RMS-protected e-mails</a:t>
          </a:r>
          <a:endParaRPr lang="en-US" sz="2000" dirty="0"/>
        </a:p>
      </dgm:t>
    </dgm:pt>
    <dgm:pt modelId="{2BF95FB4-60A4-4119-9CA2-AF5143180B39}" type="parTrans" cxnId="{6A37F0A9-A7E9-4285-AFAD-A12B66B5E420}">
      <dgm:prSet/>
      <dgm:spPr/>
      <dgm:t>
        <a:bodyPr/>
        <a:lstStyle/>
        <a:p>
          <a:endParaRPr lang="en-US"/>
        </a:p>
      </dgm:t>
    </dgm:pt>
    <dgm:pt modelId="{C63F82EE-703C-4BF2-A893-76B5F8785400}" type="sibTrans" cxnId="{6A37F0A9-A7E9-4285-AFAD-A12B66B5E420}">
      <dgm:prSet/>
      <dgm:spPr/>
      <dgm:t>
        <a:bodyPr/>
        <a:lstStyle/>
        <a:p>
          <a:endParaRPr lang="en-US"/>
        </a:p>
      </dgm:t>
    </dgm:pt>
    <dgm:pt modelId="{E4697140-A413-467F-B18D-7D092F1B9D87}">
      <dgm:prSet phldrT="[Text]" custT="1">
        <dgm:style>
          <a:lnRef idx="1">
            <a:schemeClr val="accent2"/>
          </a:lnRef>
          <a:fillRef idx="3">
            <a:schemeClr val="accent2"/>
          </a:fillRef>
          <a:effectRef idx="2">
            <a:schemeClr val="accent2"/>
          </a:effectRef>
          <a:fontRef idx="minor">
            <a:schemeClr val="lt1"/>
          </a:fontRef>
        </dgm:style>
      </dgm:prSet>
      <dgm:spPr/>
      <dgm:t>
        <a:bodyPr/>
        <a:lstStyle/>
        <a:p>
          <a:r>
            <a:rPr lang="en-US" sz="2800" dirty="0" smtClean="0"/>
            <a:t>OWA support</a:t>
          </a:r>
          <a:endParaRPr lang="en-US" sz="2800" dirty="0"/>
        </a:p>
      </dgm:t>
    </dgm:pt>
    <dgm:pt modelId="{56566D4C-0A2A-4320-99B0-3F230D8107A9}" type="parTrans" cxnId="{1278DB2F-A100-41B2-B580-E668AE84BB06}">
      <dgm:prSet/>
      <dgm:spPr/>
      <dgm:t>
        <a:bodyPr/>
        <a:lstStyle/>
        <a:p>
          <a:endParaRPr lang="en-US"/>
        </a:p>
      </dgm:t>
    </dgm:pt>
    <dgm:pt modelId="{F7D1AC55-8009-411F-BDAB-1FA79758578D}" type="sibTrans" cxnId="{1278DB2F-A100-41B2-B580-E668AE84BB06}">
      <dgm:prSet/>
      <dgm:spPr/>
      <dgm:t>
        <a:bodyPr/>
        <a:lstStyle/>
        <a:p>
          <a:endParaRPr lang="en-US"/>
        </a:p>
      </dgm:t>
    </dgm:pt>
    <dgm:pt modelId="{71307AEC-6573-480B-9DD5-0A235FDDA356}">
      <dgm:prSet phldrT="[Text]" custT="1"/>
      <dgm:spPr>
        <a:solidFill>
          <a:schemeClr val="tx1">
            <a:alpha val="90000"/>
          </a:schemeClr>
        </a:solidFill>
        <a:ln>
          <a:noFill/>
        </a:ln>
      </dgm:spPr>
      <dgm:t>
        <a:bodyPr/>
        <a:lstStyle/>
        <a:p>
          <a:r>
            <a:rPr lang="en-US" sz="2000" dirty="0" smtClean="0"/>
            <a:t>View and reply to RMS-protected e-mails in OWA without an additional add-on</a:t>
          </a:r>
          <a:endParaRPr lang="en-US" sz="2000" dirty="0"/>
        </a:p>
      </dgm:t>
    </dgm:pt>
    <dgm:pt modelId="{78F957CB-08E2-43D0-B6EE-65804EA8FFA2}" type="parTrans" cxnId="{3F8365F6-7BE4-4102-81D7-8D738963729C}">
      <dgm:prSet/>
      <dgm:spPr/>
      <dgm:t>
        <a:bodyPr/>
        <a:lstStyle/>
        <a:p>
          <a:endParaRPr lang="en-US"/>
        </a:p>
      </dgm:t>
    </dgm:pt>
    <dgm:pt modelId="{65F44C01-76E7-464C-886A-88FDAF4DAE90}" type="sibTrans" cxnId="{3F8365F6-7BE4-4102-81D7-8D738963729C}">
      <dgm:prSet/>
      <dgm:spPr/>
      <dgm:t>
        <a:bodyPr/>
        <a:lstStyle/>
        <a:p>
          <a:endParaRPr lang="en-US"/>
        </a:p>
      </dgm:t>
    </dgm:pt>
    <dgm:pt modelId="{DEFDD051-BA02-4F87-B2F9-BEF2F53E4CB0}" type="pres">
      <dgm:prSet presAssocID="{F801F9D2-29C8-4D80-B841-E4172C886A65}" presName="Name0" presStyleCnt="0">
        <dgm:presLayoutVars>
          <dgm:dir/>
          <dgm:animLvl val="lvl"/>
          <dgm:resizeHandles val="exact"/>
        </dgm:presLayoutVars>
      </dgm:prSet>
      <dgm:spPr/>
      <dgm:t>
        <a:bodyPr/>
        <a:lstStyle/>
        <a:p>
          <a:endParaRPr lang="en-US"/>
        </a:p>
      </dgm:t>
    </dgm:pt>
    <dgm:pt modelId="{00811BD2-A37A-4AF3-BB47-361085838AE2}" type="pres">
      <dgm:prSet presAssocID="{51F0A0A6-C8B9-4D40-9557-E80362FA04F0}" presName="linNode" presStyleCnt="0"/>
      <dgm:spPr/>
    </dgm:pt>
    <dgm:pt modelId="{83D18235-5A1C-4088-9611-2AAF73E7BE31}" type="pres">
      <dgm:prSet presAssocID="{51F0A0A6-C8B9-4D40-9557-E80362FA04F0}" presName="parentText" presStyleLbl="node1" presStyleIdx="0" presStyleCnt="2">
        <dgm:presLayoutVars>
          <dgm:chMax val="1"/>
          <dgm:bulletEnabled val="1"/>
        </dgm:presLayoutVars>
      </dgm:prSet>
      <dgm:spPr/>
      <dgm:t>
        <a:bodyPr/>
        <a:lstStyle/>
        <a:p>
          <a:endParaRPr lang="en-US"/>
        </a:p>
      </dgm:t>
    </dgm:pt>
    <dgm:pt modelId="{D117D8E4-C2CD-4B3D-B9B0-FDE7C5234BBE}" type="pres">
      <dgm:prSet presAssocID="{51F0A0A6-C8B9-4D40-9557-E80362FA04F0}" presName="descendantText" presStyleLbl="alignAccFollowNode1" presStyleIdx="0" presStyleCnt="2">
        <dgm:presLayoutVars>
          <dgm:bulletEnabled val="1"/>
        </dgm:presLayoutVars>
      </dgm:prSet>
      <dgm:spPr/>
      <dgm:t>
        <a:bodyPr/>
        <a:lstStyle/>
        <a:p>
          <a:endParaRPr lang="en-US"/>
        </a:p>
      </dgm:t>
    </dgm:pt>
    <dgm:pt modelId="{6E8FDC89-19D5-4186-B534-037744B6EA3E}" type="pres">
      <dgm:prSet presAssocID="{8D5FCFC1-0CC3-4272-9156-CB3C2049085D}" presName="sp" presStyleCnt="0"/>
      <dgm:spPr/>
    </dgm:pt>
    <dgm:pt modelId="{A640080E-5697-4F4A-BD6E-2E30D4C54CA2}" type="pres">
      <dgm:prSet presAssocID="{E4697140-A413-467F-B18D-7D092F1B9D87}" presName="linNode" presStyleCnt="0"/>
      <dgm:spPr/>
    </dgm:pt>
    <dgm:pt modelId="{FD6B6B20-B901-429B-A3F7-49CCEAEB0F48}" type="pres">
      <dgm:prSet presAssocID="{E4697140-A413-467F-B18D-7D092F1B9D87}" presName="parentText" presStyleLbl="node1" presStyleIdx="1" presStyleCnt="2">
        <dgm:presLayoutVars>
          <dgm:chMax val="1"/>
          <dgm:bulletEnabled val="1"/>
        </dgm:presLayoutVars>
      </dgm:prSet>
      <dgm:spPr/>
      <dgm:t>
        <a:bodyPr/>
        <a:lstStyle/>
        <a:p>
          <a:endParaRPr lang="en-US"/>
        </a:p>
      </dgm:t>
    </dgm:pt>
    <dgm:pt modelId="{31B5D071-8206-4FE8-9A4B-A02D44A61283}" type="pres">
      <dgm:prSet presAssocID="{E4697140-A413-467F-B18D-7D092F1B9D87}" presName="descendantText" presStyleLbl="alignAccFollowNode1" presStyleIdx="1" presStyleCnt="2">
        <dgm:presLayoutVars>
          <dgm:bulletEnabled val="1"/>
        </dgm:presLayoutVars>
      </dgm:prSet>
      <dgm:spPr/>
      <dgm:t>
        <a:bodyPr/>
        <a:lstStyle/>
        <a:p>
          <a:endParaRPr lang="en-US"/>
        </a:p>
      </dgm:t>
    </dgm:pt>
  </dgm:ptLst>
  <dgm:cxnLst>
    <dgm:cxn modelId="{A2DEBFBA-D8FF-4F11-BF42-4F69B7076C28}" type="presOf" srcId="{51F0A0A6-C8B9-4D40-9557-E80362FA04F0}" destId="{83D18235-5A1C-4088-9611-2AAF73E7BE31}" srcOrd="0" destOrd="0" presId="urn:microsoft.com/office/officeart/2005/8/layout/vList5"/>
    <dgm:cxn modelId="{3F8365F6-7BE4-4102-81D7-8D738963729C}" srcId="{E4697140-A413-467F-B18D-7D092F1B9D87}" destId="{71307AEC-6573-480B-9DD5-0A235FDDA356}" srcOrd="0" destOrd="0" parTransId="{78F957CB-08E2-43D0-B6EE-65804EA8FFA2}" sibTransId="{65F44C01-76E7-464C-886A-88FDAF4DAE90}"/>
    <dgm:cxn modelId="{76BB9FB6-0CE6-42F2-AAFA-8DE455FF3FE9}" type="presOf" srcId="{7F3853C8-3C3D-4667-AE6D-832F6315D25F}" destId="{D117D8E4-C2CD-4B3D-B9B0-FDE7C5234BBE}" srcOrd="0" destOrd="0" presId="urn:microsoft.com/office/officeart/2005/8/layout/vList5"/>
    <dgm:cxn modelId="{4893B2BD-D575-4294-A6D4-1AD01D0A012C}" type="presOf" srcId="{F801F9D2-29C8-4D80-B841-E4172C886A65}" destId="{DEFDD051-BA02-4F87-B2F9-BEF2F53E4CB0}" srcOrd="0" destOrd="0" presId="urn:microsoft.com/office/officeart/2005/8/layout/vList5"/>
    <dgm:cxn modelId="{F334C492-85BC-4FF0-A92C-7E97685B13DC}" type="presOf" srcId="{71307AEC-6573-480B-9DD5-0A235FDDA356}" destId="{31B5D071-8206-4FE8-9A4B-A02D44A61283}" srcOrd="0" destOrd="0" presId="urn:microsoft.com/office/officeart/2005/8/layout/vList5"/>
    <dgm:cxn modelId="{6A37F0A9-A7E9-4285-AFAD-A12B66B5E420}" srcId="{51F0A0A6-C8B9-4D40-9557-E80362FA04F0}" destId="{7F3853C8-3C3D-4667-AE6D-832F6315D25F}" srcOrd="0" destOrd="0" parTransId="{2BF95FB4-60A4-4119-9CA2-AF5143180B39}" sibTransId="{C63F82EE-703C-4BF2-A893-76B5F8785400}"/>
    <dgm:cxn modelId="{1278DB2F-A100-41B2-B580-E668AE84BB06}" srcId="{F801F9D2-29C8-4D80-B841-E4172C886A65}" destId="{E4697140-A413-467F-B18D-7D092F1B9D87}" srcOrd="1" destOrd="0" parTransId="{56566D4C-0A2A-4320-99B0-3F230D8107A9}" sibTransId="{F7D1AC55-8009-411F-BDAB-1FA79758578D}"/>
    <dgm:cxn modelId="{3BFF712E-80E9-4E1A-8512-CBE5BBA5C529}" srcId="{F801F9D2-29C8-4D80-B841-E4172C886A65}" destId="{51F0A0A6-C8B9-4D40-9557-E80362FA04F0}" srcOrd="0" destOrd="0" parTransId="{AAD392D0-0730-41A4-831E-503FF0F294DD}" sibTransId="{8D5FCFC1-0CC3-4272-9156-CB3C2049085D}"/>
    <dgm:cxn modelId="{884CFFA8-BC78-408D-AE30-E415B6B804D6}" type="presOf" srcId="{E4697140-A413-467F-B18D-7D092F1B9D87}" destId="{FD6B6B20-B901-429B-A3F7-49CCEAEB0F48}" srcOrd="0" destOrd="0" presId="urn:microsoft.com/office/officeart/2005/8/layout/vList5"/>
    <dgm:cxn modelId="{666B6663-5A42-46ED-8276-F0CCF95D75A9}" type="presParOf" srcId="{DEFDD051-BA02-4F87-B2F9-BEF2F53E4CB0}" destId="{00811BD2-A37A-4AF3-BB47-361085838AE2}" srcOrd="0" destOrd="0" presId="urn:microsoft.com/office/officeart/2005/8/layout/vList5"/>
    <dgm:cxn modelId="{0AD792BB-192C-48D1-B661-15036240E907}" type="presParOf" srcId="{00811BD2-A37A-4AF3-BB47-361085838AE2}" destId="{83D18235-5A1C-4088-9611-2AAF73E7BE31}" srcOrd="0" destOrd="0" presId="urn:microsoft.com/office/officeart/2005/8/layout/vList5"/>
    <dgm:cxn modelId="{BDC8EF06-A3CD-44AD-B7E3-C7181D87B227}" type="presParOf" srcId="{00811BD2-A37A-4AF3-BB47-361085838AE2}" destId="{D117D8E4-C2CD-4B3D-B9B0-FDE7C5234BBE}" srcOrd="1" destOrd="0" presId="urn:microsoft.com/office/officeart/2005/8/layout/vList5"/>
    <dgm:cxn modelId="{19735437-6322-4469-AB52-5E025E296580}" type="presParOf" srcId="{DEFDD051-BA02-4F87-B2F9-BEF2F53E4CB0}" destId="{6E8FDC89-19D5-4186-B534-037744B6EA3E}" srcOrd="1" destOrd="0" presId="urn:microsoft.com/office/officeart/2005/8/layout/vList5"/>
    <dgm:cxn modelId="{257EDB5F-739C-4F26-A511-E7D672E4EBD5}" type="presParOf" srcId="{DEFDD051-BA02-4F87-B2F9-BEF2F53E4CB0}" destId="{A640080E-5697-4F4A-BD6E-2E30D4C54CA2}" srcOrd="2" destOrd="0" presId="urn:microsoft.com/office/officeart/2005/8/layout/vList5"/>
    <dgm:cxn modelId="{7067064D-B963-4592-B618-49A8DB0B3D79}" type="presParOf" srcId="{A640080E-5697-4F4A-BD6E-2E30D4C54CA2}" destId="{FD6B6B20-B901-429B-A3F7-49CCEAEB0F48}" srcOrd="0" destOrd="0" presId="urn:microsoft.com/office/officeart/2005/8/layout/vList5"/>
    <dgm:cxn modelId="{F5D4CAE8-DB5D-4B36-8DDD-F2420DE3D6EF}" type="presParOf" srcId="{A640080E-5697-4F4A-BD6E-2E30D4C54CA2}" destId="{31B5D071-8206-4FE8-9A4B-A02D44A61283}" srcOrd="1" destOrd="0" presId="urn:microsoft.com/office/officeart/2005/8/layout/vList5"/>
  </dgm:cxnLst>
  <dgm:bg/>
  <dgm:whole/>
  <dgm:extLst>
    <a:ext uri="http://schemas.microsoft.com/office/drawing/2008/diagram">
      <dsp:dataModelExt xmlns:dsp="http://schemas.microsoft.com/office/drawing/2008/diagram" xmlns="" relId="rId8"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F801F9D2-29C8-4D80-B841-E4172C886A65}" type="doc">
      <dgm:prSet loTypeId="urn:microsoft.com/office/officeart/2005/8/layout/vList5" loCatId="list" qsTypeId="urn:microsoft.com/office/officeart/2005/8/quickstyle/simple1" qsCatId="simple" csTypeId="urn:microsoft.com/office/officeart/2005/8/colors/accent1_2" csCatId="accent1" phldr="1"/>
      <dgm:spPr/>
      <dgm:t>
        <a:bodyPr/>
        <a:lstStyle/>
        <a:p>
          <a:endParaRPr lang="en-US"/>
        </a:p>
      </dgm:t>
    </dgm:pt>
    <dgm:pt modelId="{51F0A0A6-C8B9-4D40-9557-E80362FA04F0}">
      <dgm:prSet phldrT="[Text]" custT="1">
        <dgm:style>
          <a:lnRef idx="1">
            <a:schemeClr val="accent2"/>
          </a:lnRef>
          <a:fillRef idx="3">
            <a:schemeClr val="accent2"/>
          </a:fillRef>
          <a:effectRef idx="2">
            <a:schemeClr val="accent2"/>
          </a:effectRef>
          <a:fontRef idx="minor">
            <a:schemeClr val="lt1"/>
          </a:fontRef>
        </dgm:style>
      </dgm:prSet>
      <dgm:spPr/>
      <dgm:t>
        <a:bodyPr/>
        <a:lstStyle/>
        <a:p>
          <a:pPr algn="ctr"/>
          <a:r>
            <a:rPr lang="en-US" sz="2800" dirty="0" smtClean="0"/>
            <a:t>Enable automatic protection</a:t>
          </a:r>
          <a:endParaRPr lang="en-US" sz="2800" dirty="0"/>
        </a:p>
      </dgm:t>
    </dgm:pt>
    <dgm:pt modelId="{AAD392D0-0730-41A4-831E-503FF0F294DD}" type="parTrans" cxnId="{3BFF712E-80E9-4E1A-8512-CBE5BBA5C529}">
      <dgm:prSet/>
      <dgm:spPr/>
      <dgm:t>
        <a:bodyPr/>
        <a:lstStyle/>
        <a:p>
          <a:endParaRPr lang="en-US"/>
        </a:p>
      </dgm:t>
    </dgm:pt>
    <dgm:pt modelId="{8D5FCFC1-0CC3-4272-9156-CB3C2049085D}" type="sibTrans" cxnId="{3BFF712E-80E9-4E1A-8512-CBE5BBA5C529}">
      <dgm:prSet/>
      <dgm:spPr/>
      <dgm:t>
        <a:bodyPr/>
        <a:lstStyle/>
        <a:p>
          <a:endParaRPr lang="en-US"/>
        </a:p>
      </dgm:t>
    </dgm:pt>
    <dgm:pt modelId="{7F3853C8-3C3D-4667-AE6D-832F6315D25F}">
      <dgm:prSet phldrT="[Text]" custT="1"/>
      <dgm:spPr>
        <a:solidFill>
          <a:srgbClr val="FFFFFF">
            <a:alpha val="89804"/>
          </a:srgbClr>
        </a:solidFill>
        <a:ln>
          <a:noFill/>
        </a:ln>
      </dgm:spPr>
      <dgm:t>
        <a:bodyPr/>
        <a:lstStyle/>
        <a:p>
          <a:r>
            <a:rPr lang="en-US" sz="2000" dirty="0" smtClean="0"/>
            <a:t>Based on content and context analysis</a:t>
          </a:r>
          <a:endParaRPr lang="en-US" sz="2000" dirty="0"/>
        </a:p>
      </dgm:t>
    </dgm:pt>
    <dgm:pt modelId="{2BF95FB4-60A4-4119-9CA2-AF5143180B39}" type="parTrans" cxnId="{6A37F0A9-A7E9-4285-AFAD-A12B66B5E420}">
      <dgm:prSet/>
      <dgm:spPr/>
      <dgm:t>
        <a:bodyPr/>
        <a:lstStyle/>
        <a:p>
          <a:endParaRPr lang="en-US"/>
        </a:p>
      </dgm:t>
    </dgm:pt>
    <dgm:pt modelId="{C63F82EE-703C-4BF2-A893-76B5F8785400}" type="sibTrans" cxnId="{6A37F0A9-A7E9-4285-AFAD-A12B66B5E420}">
      <dgm:prSet/>
      <dgm:spPr/>
      <dgm:t>
        <a:bodyPr/>
        <a:lstStyle/>
        <a:p>
          <a:endParaRPr lang="en-US"/>
        </a:p>
      </dgm:t>
    </dgm:pt>
    <dgm:pt modelId="{DEFDD051-BA02-4F87-B2F9-BEF2F53E4CB0}" type="pres">
      <dgm:prSet presAssocID="{F801F9D2-29C8-4D80-B841-E4172C886A65}" presName="Name0" presStyleCnt="0">
        <dgm:presLayoutVars>
          <dgm:dir/>
          <dgm:animLvl val="lvl"/>
          <dgm:resizeHandles val="exact"/>
        </dgm:presLayoutVars>
      </dgm:prSet>
      <dgm:spPr/>
      <dgm:t>
        <a:bodyPr/>
        <a:lstStyle/>
        <a:p>
          <a:endParaRPr lang="en-US"/>
        </a:p>
      </dgm:t>
    </dgm:pt>
    <dgm:pt modelId="{00811BD2-A37A-4AF3-BB47-361085838AE2}" type="pres">
      <dgm:prSet presAssocID="{51F0A0A6-C8B9-4D40-9557-E80362FA04F0}" presName="linNode" presStyleCnt="0"/>
      <dgm:spPr/>
    </dgm:pt>
    <dgm:pt modelId="{83D18235-5A1C-4088-9611-2AAF73E7BE31}" type="pres">
      <dgm:prSet presAssocID="{51F0A0A6-C8B9-4D40-9557-E80362FA04F0}" presName="parentText" presStyleLbl="node1" presStyleIdx="0" presStyleCnt="1">
        <dgm:presLayoutVars>
          <dgm:chMax val="1"/>
          <dgm:bulletEnabled val="1"/>
        </dgm:presLayoutVars>
      </dgm:prSet>
      <dgm:spPr/>
      <dgm:t>
        <a:bodyPr/>
        <a:lstStyle/>
        <a:p>
          <a:endParaRPr lang="en-US"/>
        </a:p>
      </dgm:t>
    </dgm:pt>
    <dgm:pt modelId="{D117D8E4-C2CD-4B3D-B9B0-FDE7C5234BBE}" type="pres">
      <dgm:prSet presAssocID="{51F0A0A6-C8B9-4D40-9557-E80362FA04F0}" presName="descendantText" presStyleLbl="alignAccFollowNode1" presStyleIdx="0" presStyleCnt="1">
        <dgm:presLayoutVars>
          <dgm:bulletEnabled val="1"/>
        </dgm:presLayoutVars>
      </dgm:prSet>
      <dgm:spPr/>
      <dgm:t>
        <a:bodyPr/>
        <a:lstStyle/>
        <a:p>
          <a:endParaRPr lang="en-US"/>
        </a:p>
      </dgm:t>
    </dgm:pt>
  </dgm:ptLst>
  <dgm:cxnLst>
    <dgm:cxn modelId="{906ACEB5-CF41-4B31-9F76-9CE23508CAE2}" type="presOf" srcId="{51F0A0A6-C8B9-4D40-9557-E80362FA04F0}" destId="{83D18235-5A1C-4088-9611-2AAF73E7BE31}" srcOrd="0" destOrd="0" presId="urn:microsoft.com/office/officeart/2005/8/layout/vList5"/>
    <dgm:cxn modelId="{29393824-10C4-4624-8027-961EFB6F9052}" type="presOf" srcId="{7F3853C8-3C3D-4667-AE6D-832F6315D25F}" destId="{D117D8E4-C2CD-4B3D-B9B0-FDE7C5234BBE}" srcOrd="0" destOrd="0" presId="urn:microsoft.com/office/officeart/2005/8/layout/vList5"/>
    <dgm:cxn modelId="{8D00950B-000D-4762-BC3D-DD18408CB0EE}" type="presOf" srcId="{F801F9D2-29C8-4D80-B841-E4172C886A65}" destId="{DEFDD051-BA02-4F87-B2F9-BEF2F53E4CB0}" srcOrd="0" destOrd="0" presId="urn:microsoft.com/office/officeart/2005/8/layout/vList5"/>
    <dgm:cxn modelId="{6A37F0A9-A7E9-4285-AFAD-A12B66B5E420}" srcId="{51F0A0A6-C8B9-4D40-9557-E80362FA04F0}" destId="{7F3853C8-3C3D-4667-AE6D-832F6315D25F}" srcOrd="0" destOrd="0" parTransId="{2BF95FB4-60A4-4119-9CA2-AF5143180B39}" sibTransId="{C63F82EE-703C-4BF2-A893-76B5F8785400}"/>
    <dgm:cxn modelId="{3BFF712E-80E9-4E1A-8512-CBE5BBA5C529}" srcId="{F801F9D2-29C8-4D80-B841-E4172C886A65}" destId="{51F0A0A6-C8B9-4D40-9557-E80362FA04F0}" srcOrd="0" destOrd="0" parTransId="{AAD392D0-0730-41A4-831E-503FF0F294DD}" sibTransId="{8D5FCFC1-0CC3-4272-9156-CB3C2049085D}"/>
    <dgm:cxn modelId="{3689A6FF-F88C-458A-B8A5-733A670D0DBA}" type="presParOf" srcId="{DEFDD051-BA02-4F87-B2F9-BEF2F53E4CB0}" destId="{00811BD2-A37A-4AF3-BB47-361085838AE2}" srcOrd="0" destOrd="0" presId="urn:microsoft.com/office/officeart/2005/8/layout/vList5"/>
    <dgm:cxn modelId="{D3AE075F-DD22-4FE2-B728-AC6575A42754}" type="presParOf" srcId="{00811BD2-A37A-4AF3-BB47-361085838AE2}" destId="{83D18235-5A1C-4088-9611-2AAF73E7BE31}" srcOrd="0" destOrd="0" presId="urn:microsoft.com/office/officeart/2005/8/layout/vList5"/>
    <dgm:cxn modelId="{CA15E3F5-0F01-4B96-9348-215CCA71B2BE}" type="presParOf" srcId="{00811BD2-A37A-4AF3-BB47-361085838AE2}" destId="{D117D8E4-C2CD-4B3D-B9B0-FDE7C5234BBE}" srcOrd="1" destOrd="0" presId="urn:microsoft.com/office/officeart/2005/8/layout/vList5"/>
  </dgm:cxnLst>
  <dgm:bg/>
  <dgm:whole/>
  <dgm:extLst>
    <a:ext uri="http://schemas.microsoft.com/office/drawing/2008/diagram">
      <dsp:dataModelExt xmlns:dsp="http://schemas.microsoft.com/office/drawing/2008/diagram" xmlns="" relId="rId8"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F801F9D2-29C8-4D80-B841-E4172C886A65}" type="doc">
      <dgm:prSet loTypeId="urn:microsoft.com/office/officeart/2005/8/layout/vList5" loCatId="list" qsTypeId="urn:microsoft.com/office/officeart/2005/8/quickstyle/simple1" qsCatId="simple" csTypeId="urn:microsoft.com/office/officeart/2005/8/colors/accent1_2" csCatId="accent1" phldr="1"/>
      <dgm:spPr/>
      <dgm:t>
        <a:bodyPr/>
        <a:lstStyle/>
        <a:p>
          <a:endParaRPr lang="en-US"/>
        </a:p>
      </dgm:t>
    </dgm:pt>
    <dgm:pt modelId="{51F0A0A6-C8B9-4D40-9557-E80362FA04F0}">
      <dgm:prSet phldrT="[Text]" custT="1">
        <dgm:style>
          <a:lnRef idx="1">
            <a:schemeClr val="accent2"/>
          </a:lnRef>
          <a:fillRef idx="3">
            <a:schemeClr val="accent2"/>
          </a:fillRef>
          <a:effectRef idx="2">
            <a:schemeClr val="accent2"/>
          </a:effectRef>
          <a:fontRef idx="minor">
            <a:schemeClr val="lt1"/>
          </a:fontRef>
        </dgm:style>
      </dgm:prSet>
      <dgm:spPr/>
      <dgm:t>
        <a:bodyPr/>
        <a:lstStyle/>
        <a:p>
          <a:pPr algn="ctr"/>
          <a:r>
            <a:rPr lang="en-US" sz="2800" dirty="0" smtClean="0"/>
            <a:t>Enable</a:t>
          </a:r>
          <a:br>
            <a:rPr lang="en-US" sz="2800" dirty="0" smtClean="0"/>
          </a:br>
          <a:r>
            <a:rPr lang="en-US" sz="2800" dirty="0" smtClean="0"/>
            <a:t>e-discovery</a:t>
          </a:r>
          <a:endParaRPr lang="en-US" sz="2800" dirty="0"/>
        </a:p>
      </dgm:t>
    </dgm:pt>
    <dgm:pt modelId="{AAD392D0-0730-41A4-831E-503FF0F294DD}" type="parTrans" cxnId="{3BFF712E-80E9-4E1A-8512-CBE5BBA5C529}">
      <dgm:prSet/>
      <dgm:spPr/>
      <dgm:t>
        <a:bodyPr/>
        <a:lstStyle/>
        <a:p>
          <a:endParaRPr lang="en-US"/>
        </a:p>
      </dgm:t>
    </dgm:pt>
    <dgm:pt modelId="{8D5FCFC1-0CC3-4272-9156-CB3C2049085D}" type="sibTrans" cxnId="{3BFF712E-80E9-4E1A-8512-CBE5BBA5C529}">
      <dgm:prSet/>
      <dgm:spPr/>
      <dgm:t>
        <a:bodyPr/>
        <a:lstStyle/>
        <a:p>
          <a:endParaRPr lang="en-US"/>
        </a:p>
      </dgm:t>
    </dgm:pt>
    <dgm:pt modelId="{7F3853C8-3C3D-4667-AE6D-832F6315D25F}">
      <dgm:prSet phldrT="[Text]" custT="1"/>
      <dgm:spPr>
        <a:solidFill>
          <a:schemeClr val="tx1"/>
        </a:solidFill>
        <a:ln>
          <a:noFill/>
        </a:ln>
      </dgm:spPr>
      <dgm:t>
        <a:bodyPr/>
        <a:lstStyle/>
        <a:p>
          <a:r>
            <a:rPr lang="en-US" sz="2000" dirty="0" smtClean="0"/>
            <a:t>Support in-the-clear archival of RMS-protected e-mails</a:t>
          </a:r>
          <a:endParaRPr lang="en-US" sz="2000" dirty="0"/>
        </a:p>
      </dgm:t>
    </dgm:pt>
    <dgm:pt modelId="{2BF95FB4-60A4-4119-9CA2-AF5143180B39}" type="parTrans" cxnId="{6A37F0A9-A7E9-4285-AFAD-A12B66B5E420}">
      <dgm:prSet/>
      <dgm:spPr/>
      <dgm:t>
        <a:bodyPr/>
        <a:lstStyle/>
        <a:p>
          <a:endParaRPr lang="en-US"/>
        </a:p>
      </dgm:t>
    </dgm:pt>
    <dgm:pt modelId="{C63F82EE-703C-4BF2-A893-76B5F8785400}" type="sibTrans" cxnId="{6A37F0A9-A7E9-4285-AFAD-A12B66B5E420}">
      <dgm:prSet/>
      <dgm:spPr/>
      <dgm:t>
        <a:bodyPr/>
        <a:lstStyle/>
        <a:p>
          <a:endParaRPr lang="en-US"/>
        </a:p>
      </dgm:t>
    </dgm:pt>
    <dgm:pt modelId="{67EE7A47-1E2D-4A73-A212-DB884E9E2A76}">
      <dgm:prSet custT="1"/>
      <dgm:spPr>
        <a:solidFill>
          <a:schemeClr val="tx1"/>
        </a:solidFill>
      </dgm:spPr>
      <dgm:t>
        <a:bodyPr/>
        <a:lstStyle/>
        <a:p>
          <a:r>
            <a:rPr lang="en-US" sz="2000" dirty="0" smtClean="0"/>
            <a:t>Ability to scan RMS-protected e-mails in transport</a:t>
          </a:r>
          <a:endParaRPr lang="en-US" sz="2000" dirty="0"/>
        </a:p>
      </dgm:t>
    </dgm:pt>
    <dgm:pt modelId="{01BE27ED-7B90-443A-8329-9463D4A9E797}" type="parTrans" cxnId="{4CAA1B98-791D-4273-842B-FAA4EDE06DA8}">
      <dgm:prSet/>
      <dgm:spPr/>
      <dgm:t>
        <a:bodyPr/>
        <a:lstStyle/>
        <a:p>
          <a:endParaRPr lang="en-US"/>
        </a:p>
      </dgm:t>
    </dgm:pt>
    <dgm:pt modelId="{D02C2641-F1EE-4919-BC8D-78C0E4772258}" type="sibTrans" cxnId="{4CAA1B98-791D-4273-842B-FAA4EDE06DA8}">
      <dgm:prSet/>
      <dgm:spPr/>
      <dgm:t>
        <a:bodyPr/>
        <a:lstStyle/>
        <a:p>
          <a:endParaRPr lang="en-US"/>
        </a:p>
      </dgm:t>
    </dgm:pt>
    <dgm:pt modelId="{766F57E1-6FC8-4727-B0BC-5302EF6D491C}">
      <dgm:prSet custT="1">
        <dgm:style>
          <a:lnRef idx="1">
            <a:schemeClr val="accent2"/>
          </a:lnRef>
          <a:fillRef idx="3">
            <a:schemeClr val="accent2"/>
          </a:fillRef>
          <a:effectRef idx="2">
            <a:schemeClr val="accent2"/>
          </a:effectRef>
          <a:fontRef idx="minor">
            <a:schemeClr val="lt1"/>
          </a:fontRef>
        </dgm:style>
      </dgm:prSet>
      <dgm:spPr/>
      <dgm:t>
        <a:bodyPr/>
        <a:lstStyle/>
        <a:p>
          <a:r>
            <a:rPr lang="en-US" sz="2800" dirty="0" smtClean="0"/>
            <a:t>Allow scanning of protected</a:t>
          </a:r>
          <a:br>
            <a:rPr lang="en-US" sz="2800" dirty="0" smtClean="0"/>
          </a:br>
          <a:r>
            <a:rPr lang="en-US" sz="2800" dirty="0" smtClean="0"/>
            <a:t>e-mails</a:t>
          </a:r>
          <a:endParaRPr lang="en-US" sz="2800" dirty="0"/>
        </a:p>
      </dgm:t>
    </dgm:pt>
    <dgm:pt modelId="{55BD835F-C21F-4E34-8E2A-D4B914806CB5}" type="parTrans" cxnId="{60688AF7-D783-4A1E-B6F7-34B6A206EC84}">
      <dgm:prSet/>
      <dgm:spPr/>
      <dgm:t>
        <a:bodyPr/>
        <a:lstStyle/>
        <a:p>
          <a:endParaRPr lang="en-US"/>
        </a:p>
      </dgm:t>
    </dgm:pt>
    <dgm:pt modelId="{AF328D7D-1F24-4BD6-A5F8-AC416F3824ED}" type="sibTrans" cxnId="{60688AF7-D783-4A1E-B6F7-34B6A206EC84}">
      <dgm:prSet/>
      <dgm:spPr/>
      <dgm:t>
        <a:bodyPr/>
        <a:lstStyle/>
        <a:p>
          <a:endParaRPr lang="en-US"/>
        </a:p>
      </dgm:t>
    </dgm:pt>
    <dgm:pt modelId="{480046B8-FFDE-4997-9437-1F7506D108A1}">
      <dgm:prSet custT="1"/>
      <dgm:spPr>
        <a:solidFill>
          <a:schemeClr val="tx1"/>
        </a:solidFill>
      </dgm:spPr>
      <dgm:t>
        <a:bodyPr/>
        <a:lstStyle/>
        <a:p>
          <a:r>
            <a:rPr lang="en-US" sz="2000" dirty="0" smtClean="0"/>
            <a:t>Ability to modify RMS-protected e-mails in transport</a:t>
          </a:r>
          <a:endParaRPr lang="en-US" sz="2000" dirty="0"/>
        </a:p>
      </dgm:t>
    </dgm:pt>
    <dgm:pt modelId="{BA905840-72EB-4AEB-95A9-96556C1E629B}" type="parTrans" cxnId="{43FA690D-8974-4207-A856-9E08A1F47A04}">
      <dgm:prSet/>
      <dgm:spPr/>
      <dgm:t>
        <a:bodyPr/>
        <a:lstStyle/>
        <a:p>
          <a:endParaRPr lang="en-US"/>
        </a:p>
      </dgm:t>
    </dgm:pt>
    <dgm:pt modelId="{51E4611F-2AF3-4C35-BF94-36CE784B96BF}" type="sibTrans" cxnId="{43FA690D-8974-4207-A856-9E08A1F47A04}">
      <dgm:prSet/>
      <dgm:spPr/>
      <dgm:t>
        <a:bodyPr/>
        <a:lstStyle/>
        <a:p>
          <a:endParaRPr lang="en-US"/>
        </a:p>
      </dgm:t>
    </dgm:pt>
    <dgm:pt modelId="{DEFDD051-BA02-4F87-B2F9-BEF2F53E4CB0}" type="pres">
      <dgm:prSet presAssocID="{F801F9D2-29C8-4D80-B841-E4172C886A65}" presName="Name0" presStyleCnt="0">
        <dgm:presLayoutVars>
          <dgm:dir/>
          <dgm:animLvl val="lvl"/>
          <dgm:resizeHandles val="exact"/>
        </dgm:presLayoutVars>
      </dgm:prSet>
      <dgm:spPr/>
      <dgm:t>
        <a:bodyPr/>
        <a:lstStyle/>
        <a:p>
          <a:endParaRPr lang="en-US"/>
        </a:p>
      </dgm:t>
    </dgm:pt>
    <dgm:pt modelId="{00811BD2-A37A-4AF3-BB47-361085838AE2}" type="pres">
      <dgm:prSet presAssocID="{51F0A0A6-C8B9-4D40-9557-E80362FA04F0}" presName="linNode" presStyleCnt="0"/>
      <dgm:spPr/>
    </dgm:pt>
    <dgm:pt modelId="{83D18235-5A1C-4088-9611-2AAF73E7BE31}" type="pres">
      <dgm:prSet presAssocID="{51F0A0A6-C8B9-4D40-9557-E80362FA04F0}" presName="parentText" presStyleLbl="node1" presStyleIdx="0" presStyleCnt="2">
        <dgm:presLayoutVars>
          <dgm:chMax val="1"/>
          <dgm:bulletEnabled val="1"/>
        </dgm:presLayoutVars>
      </dgm:prSet>
      <dgm:spPr/>
      <dgm:t>
        <a:bodyPr/>
        <a:lstStyle/>
        <a:p>
          <a:endParaRPr lang="en-US"/>
        </a:p>
      </dgm:t>
    </dgm:pt>
    <dgm:pt modelId="{D117D8E4-C2CD-4B3D-B9B0-FDE7C5234BBE}" type="pres">
      <dgm:prSet presAssocID="{51F0A0A6-C8B9-4D40-9557-E80362FA04F0}" presName="descendantText" presStyleLbl="alignAccFollowNode1" presStyleIdx="0" presStyleCnt="2">
        <dgm:presLayoutVars>
          <dgm:bulletEnabled val="1"/>
        </dgm:presLayoutVars>
      </dgm:prSet>
      <dgm:spPr/>
      <dgm:t>
        <a:bodyPr/>
        <a:lstStyle/>
        <a:p>
          <a:endParaRPr lang="en-US"/>
        </a:p>
      </dgm:t>
    </dgm:pt>
    <dgm:pt modelId="{6E8FDC89-19D5-4186-B534-037744B6EA3E}" type="pres">
      <dgm:prSet presAssocID="{8D5FCFC1-0CC3-4272-9156-CB3C2049085D}" presName="sp" presStyleCnt="0"/>
      <dgm:spPr/>
    </dgm:pt>
    <dgm:pt modelId="{8248C9C0-5312-4A4C-98AE-512F2846B650}" type="pres">
      <dgm:prSet presAssocID="{766F57E1-6FC8-4727-B0BC-5302EF6D491C}" presName="linNode" presStyleCnt="0"/>
      <dgm:spPr/>
    </dgm:pt>
    <dgm:pt modelId="{A701E4BB-A20A-4F88-A519-7101E5109076}" type="pres">
      <dgm:prSet presAssocID="{766F57E1-6FC8-4727-B0BC-5302EF6D491C}" presName="parentText" presStyleLbl="node1" presStyleIdx="1" presStyleCnt="2">
        <dgm:presLayoutVars>
          <dgm:chMax val="1"/>
          <dgm:bulletEnabled val="1"/>
        </dgm:presLayoutVars>
      </dgm:prSet>
      <dgm:spPr/>
      <dgm:t>
        <a:bodyPr/>
        <a:lstStyle/>
        <a:p>
          <a:endParaRPr lang="en-US"/>
        </a:p>
      </dgm:t>
    </dgm:pt>
    <dgm:pt modelId="{027ACC96-6EB0-41A8-949F-66C8757402F7}" type="pres">
      <dgm:prSet presAssocID="{766F57E1-6FC8-4727-B0BC-5302EF6D491C}" presName="descendantText" presStyleLbl="alignAccFollowNode1" presStyleIdx="1" presStyleCnt="2">
        <dgm:presLayoutVars>
          <dgm:bulletEnabled val="1"/>
        </dgm:presLayoutVars>
      </dgm:prSet>
      <dgm:spPr/>
      <dgm:t>
        <a:bodyPr/>
        <a:lstStyle/>
        <a:p>
          <a:endParaRPr lang="en-US"/>
        </a:p>
      </dgm:t>
    </dgm:pt>
  </dgm:ptLst>
  <dgm:cxnLst>
    <dgm:cxn modelId="{60688AF7-D783-4A1E-B6F7-34B6A206EC84}" srcId="{F801F9D2-29C8-4D80-B841-E4172C886A65}" destId="{766F57E1-6FC8-4727-B0BC-5302EF6D491C}" srcOrd="1" destOrd="0" parTransId="{55BD835F-C21F-4E34-8E2A-D4B914806CB5}" sibTransId="{AF328D7D-1F24-4BD6-A5F8-AC416F3824ED}"/>
    <dgm:cxn modelId="{2EBB7023-3D22-4787-94D2-33C4A8E1EF95}" type="presOf" srcId="{480046B8-FFDE-4997-9437-1F7506D108A1}" destId="{027ACC96-6EB0-41A8-949F-66C8757402F7}" srcOrd="0" destOrd="1" presId="urn:microsoft.com/office/officeart/2005/8/layout/vList5"/>
    <dgm:cxn modelId="{B2E883E0-C1E6-4834-9A40-79154DD798D7}" type="presOf" srcId="{F801F9D2-29C8-4D80-B841-E4172C886A65}" destId="{DEFDD051-BA02-4F87-B2F9-BEF2F53E4CB0}" srcOrd="0" destOrd="0" presId="urn:microsoft.com/office/officeart/2005/8/layout/vList5"/>
    <dgm:cxn modelId="{6A37F0A9-A7E9-4285-AFAD-A12B66B5E420}" srcId="{51F0A0A6-C8B9-4D40-9557-E80362FA04F0}" destId="{7F3853C8-3C3D-4667-AE6D-832F6315D25F}" srcOrd="0" destOrd="0" parTransId="{2BF95FB4-60A4-4119-9CA2-AF5143180B39}" sibTransId="{C63F82EE-703C-4BF2-A893-76B5F8785400}"/>
    <dgm:cxn modelId="{B37254B8-FAFC-4F95-AEE5-EAEE7BCB9482}" type="presOf" srcId="{51F0A0A6-C8B9-4D40-9557-E80362FA04F0}" destId="{83D18235-5A1C-4088-9611-2AAF73E7BE31}" srcOrd="0" destOrd="0" presId="urn:microsoft.com/office/officeart/2005/8/layout/vList5"/>
    <dgm:cxn modelId="{08BF546B-D888-44A2-A2AB-63B82C81B840}" type="presOf" srcId="{766F57E1-6FC8-4727-B0BC-5302EF6D491C}" destId="{A701E4BB-A20A-4F88-A519-7101E5109076}" srcOrd="0" destOrd="0" presId="urn:microsoft.com/office/officeart/2005/8/layout/vList5"/>
    <dgm:cxn modelId="{43FA690D-8974-4207-A856-9E08A1F47A04}" srcId="{766F57E1-6FC8-4727-B0BC-5302EF6D491C}" destId="{480046B8-FFDE-4997-9437-1F7506D108A1}" srcOrd="1" destOrd="0" parTransId="{BA905840-72EB-4AEB-95A9-96556C1E629B}" sibTransId="{51E4611F-2AF3-4C35-BF94-36CE784B96BF}"/>
    <dgm:cxn modelId="{E8169A6D-B503-4B05-8AC0-EAA1E9CE13FA}" type="presOf" srcId="{7F3853C8-3C3D-4667-AE6D-832F6315D25F}" destId="{D117D8E4-C2CD-4B3D-B9B0-FDE7C5234BBE}" srcOrd="0" destOrd="0" presId="urn:microsoft.com/office/officeart/2005/8/layout/vList5"/>
    <dgm:cxn modelId="{3BFF712E-80E9-4E1A-8512-CBE5BBA5C529}" srcId="{F801F9D2-29C8-4D80-B841-E4172C886A65}" destId="{51F0A0A6-C8B9-4D40-9557-E80362FA04F0}" srcOrd="0" destOrd="0" parTransId="{AAD392D0-0730-41A4-831E-503FF0F294DD}" sibTransId="{8D5FCFC1-0CC3-4272-9156-CB3C2049085D}"/>
    <dgm:cxn modelId="{4CAA1B98-791D-4273-842B-FAA4EDE06DA8}" srcId="{766F57E1-6FC8-4727-B0BC-5302EF6D491C}" destId="{67EE7A47-1E2D-4A73-A212-DB884E9E2A76}" srcOrd="0" destOrd="0" parTransId="{01BE27ED-7B90-443A-8329-9463D4A9E797}" sibTransId="{D02C2641-F1EE-4919-BC8D-78C0E4772258}"/>
    <dgm:cxn modelId="{B7D2D02A-5ED5-45A4-8A4C-51715732EA42}" type="presOf" srcId="{67EE7A47-1E2D-4A73-A212-DB884E9E2A76}" destId="{027ACC96-6EB0-41A8-949F-66C8757402F7}" srcOrd="0" destOrd="0" presId="urn:microsoft.com/office/officeart/2005/8/layout/vList5"/>
    <dgm:cxn modelId="{9082EE0F-2D8E-469A-8413-5D7F2FD3AE53}" type="presParOf" srcId="{DEFDD051-BA02-4F87-B2F9-BEF2F53E4CB0}" destId="{00811BD2-A37A-4AF3-BB47-361085838AE2}" srcOrd="0" destOrd="0" presId="urn:microsoft.com/office/officeart/2005/8/layout/vList5"/>
    <dgm:cxn modelId="{FD5DA65F-6F38-4926-B84E-5383D8408360}" type="presParOf" srcId="{00811BD2-A37A-4AF3-BB47-361085838AE2}" destId="{83D18235-5A1C-4088-9611-2AAF73E7BE31}" srcOrd="0" destOrd="0" presId="urn:microsoft.com/office/officeart/2005/8/layout/vList5"/>
    <dgm:cxn modelId="{C49674F0-6C6C-4CB9-984A-290A03E9EE49}" type="presParOf" srcId="{00811BD2-A37A-4AF3-BB47-361085838AE2}" destId="{D117D8E4-C2CD-4B3D-B9B0-FDE7C5234BBE}" srcOrd="1" destOrd="0" presId="urn:microsoft.com/office/officeart/2005/8/layout/vList5"/>
    <dgm:cxn modelId="{3236F8ED-662B-48D4-8E4E-98214FA36D4B}" type="presParOf" srcId="{DEFDD051-BA02-4F87-B2F9-BEF2F53E4CB0}" destId="{6E8FDC89-19D5-4186-B534-037744B6EA3E}" srcOrd="1" destOrd="0" presId="urn:microsoft.com/office/officeart/2005/8/layout/vList5"/>
    <dgm:cxn modelId="{2C553F6D-CE2B-4886-B15C-A2C9DBD90A4C}" type="presParOf" srcId="{DEFDD051-BA02-4F87-B2F9-BEF2F53E4CB0}" destId="{8248C9C0-5312-4A4C-98AE-512F2846B650}" srcOrd="2" destOrd="0" presId="urn:microsoft.com/office/officeart/2005/8/layout/vList5"/>
    <dgm:cxn modelId="{3F1210BB-0E9C-4C82-8467-BE86EC5F72B4}" type="presParOf" srcId="{8248C9C0-5312-4A4C-98AE-512F2846B650}" destId="{A701E4BB-A20A-4F88-A519-7101E5109076}" srcOrd="0" destOrd="0" presId="urn:microsoft.com/office/officeart/2005/8/layout/vList5"/>
    <dgm:cxn modelId="{180078C7-5ED5-497E-A5C8-F019A94F343B}" type="presParOf" srcId="{8248C9C0-5312-4A4C-98AE-512F2846B650}" destId="{027ACC96-6EB0-41A8-949F-66C8757402F7}" srcOrd="1" destOrd="0" presId="urn:microsoft.com/office/officeart/2005/8/layout/vList5"/>
  </dgm:cxnLst>
  <dgm:bg/>
  <dgm:whole/>
  <dgm:extLst>
    <a:ext uri="http://schemas.microsoft.com/office/drawing/2008/diagram">
      <dsp:dataModelExt xmlns:dsp="http://schemas.microsoft.com/office/drawing/2008/diagram" xmlns="" relId="rId8"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F801F9D2-29C8-4D80-B841-E4172C886A65}" type="doc">
      <dgm:prSet loTypeId="urn:microsoft.com/office/officeart/2005/8/layout/vList5" loCatId="list" qsTypeId="urn:microsoft.com/office/officeart/2005/8/quickstyle/simple1" qsCatId="simple" csTypeId="urn:microsoft.com/office/officeart/2005/8/colors/accent1_2" csCatId="accent1" phldr="1"/>
      <dgm:spPr/>
      <dgm:t>
        <a:bodyPr/>
        <a:lstStyle/>
        <a:p>
          <a:endParaRPr lang="en-US"/>
        </a:p>
      </dgm:t>
    </dgm:pt>
    <dgm:pt modelId="{51F0A0A6-C8B9-4D40-9557-E80362FA04F0}">
      <dgm:prSet phldrT="[Text]" custT="1">
        <dgm:style>
          <a:lnRef idx="1">
            <a:schemeClr val="accent2"/>
          </a:lnRef>
          <a:fillRef idx="3">
            <a:schemeClr val="accent2"/>
          </a:fillRef>
          <a:effectRef idx="2">
            <a:schemeClr val="accent2"/>
          </a:effectRef>
          <a:fontRef idx="minor">
            <a:schemeClr val="lt1"/>
          </a:fontRef>
        </dgm:style>
      </dgm:prSet>
      <dgm:spPr/>
      <dgm:t>
        <a:bodyPr/>
        <a:lstStyle/>
        <a:p>
          <a:r>
            <a:rPr lang="en-US" sz="2400" dirty="0" smtClean="0"/>
            <a:t>Streamline end-user experience</a:t>
          </a:r>
          <a:endParaRPr lang="en-US" sz="2400" dirty="0"/>
        </a:p>
      </dgm:t>
    </dgm:pt>
    <dgm:pt modelId="{AAD392D0-0730-41A4-831E-503FF0F294DD}" type="parTrans" cxnId="{3BFF712E-80E9-4E1A-8512-CBE5BBA5C529}">
      <dgm:prSet/>
      <dgm:spPr/>
      <dgm:t>
        <a:bodyPr/>
        <a:lstStyle/>
        <a:p>
          <a:endParaRPr lang="en-US"/>
        </a:p>
      </dgm:t>
    </dgm:pt>
    <dgm:pt modelId="{8D5FCFC1-0CC3-4272-9156-CB3C2049085D}" type="sibTrans" cxnId="{3BFF712E-80E9-4E1A-8512-CBE5BBA5C529}">
      <dgm:prSet/>
      <dgm:spPr/>
      <dgm:t>
        <a:bodyPr/>
        <a:lstStyle/>
        <a:p>
          <a:endParaRPr lang="en-US"/>
        </a:p>
      </dgm:t>
    </dgm:pt>
    <dgm:pt modelId="{7F3853C8-3C3D-4667-AE6D-832F6315D25F}">
      <dgm:prSet phldrT="[Text]" custT="1"/>
      <dgm:spPr>
        <a:solidFill>
          <a:srgbClr val="FFFFFF">
            <a:alpha val="89804"/>
          </a:srgbClr>
        </a:solidFill>
        <a:ln>
          <a:noFill/>
        </a:ln>
      </dgm:spPr>
      <dgm:t>
        <a:bodyPr/>
        <a:lstStyle/>
        <a:p>
          <a:r>
            <a:rPr lang="en-US" sz="2000" dirty="0" smtClean="0"/>
            <a:t>Consume and Publish RMS-protected e-mails in OWA</a:t>
          </a:r>
          <a:endParaRPr lang="en-US" sz="2000" dirty="0"/>
        </a:p>
      </dgm:t>
    </dgm:pt>
    <dgm:pt modelId="{2BF95FB4-60A4-4119-9CA2-AF5143180B39}" type="parTrans" cxnId="{6A37F0A9-A7E9-4285-AFAD-A12B66B5E420}">
      <dgm:prSet/>
      <dgm:spPr/>
      <dgm:t>
        <a:bodyPr/>
        <a:lstStyle/>
        <a:p>
          <a:endParaRPr lang="en-US"/>
        </a:p>
      </dgm:t>
    </dgm:pt>
    <dgm:pt modelId="{C63F82EE-703C-4BF2-A893-76B5F8785400}" type="sibTrans" cxnId="{6A37F0A9-A7E9-4285-AFAD-A12B66B5E420}">
      <dgm:prSet/>
      <dgm:spPr/>
      <dgm:t>
        <a:bodyPr/>
        <a:lstStyle/>
        <a:p>
          <a:endParaRPr lang="en-US"/>
        </a:p>
      </dgm:t>
    </dgm:pt>
    <dgm:pt modelId="{E4697140-A413-467F-B18D-7D092F1B9D87}">
      <dgm:prSet phldrT="[Text]" custT="1">
        <dgm:style>
          <a:lnRef idx="1">
            <a:schemeClr val="accent2"/>
          </a:lnRef>
          <a:fillRef idx="3">
            <a:schemeClr val="accent2"/>
          </a:fillRef>
          <a:effectRef idx="2">
            <a:schemeClr val="accent2"/>
          </a:effectRef>
          <a:fontRef idx="minor">
            <a:schemeClr val="lt1"/>
          </a:fontRef>
        </dgm:style>
      </dgm:prSet>
      <dgm:spPr/>
      <dgm:t>
        <a:bodyPr/>
        <a:lstStyle/>
        <a:p>
          <a:r>
            <a:rPr lang="en-US" sz="2400" dirty="0" smtClean="0"/>
            <a:t>Enable automatic protection</a:t>
          </a:r>
          <a:endParaRPr lang="en-US" sz="2400" dirty="0"/>
        </a:p>
      </dgm:t>
    </dgm:pt>
    <dgm:pt modelId="{56566D4C-0A2A-4320-99B0-3F230D8107A9}" type="parTrans" cxnId="{1278DB2F-A100-41B2-B580-E668AE84BB06}">
      <dgm:prSet/>
      <dgm:spPr/>
      <dgm:t>
        <a:bodyPr/>
        <a:lstStyle/>
        <a:p>
          <a:endParaRPr lang="en-US"/>
        </a:p>
      </dgm:t>
    </dgm:pt>
    <dgm:pt modelId="{F7D1AC55-8009-411F-BDAB-1FA79758578D}" type="sibTrans" cxnId="{1278DB2F-A100-41B2-B580-E668AE84BB06}">
      <dgm:prSet/>
      <dgm:spPr/>
      <dgm:t>
        <a:bodyPr/>
        <a:lstStyle/>
        <a:p>
          <a:endParaRPr lang="en-US"/>
        </a:p>
      </dgm:t>
    </dgm:pt>
    <dgm:pt modelId="{71307AEC-6573-480B-9DD5-0A235FDDA356}">
      <dgm:prSet phldrT="[Text]" custT="1"/>
      <dgm:spPr>
        <a:solidFill>
          <a:schemeClr val="tx1">
            <a:alpha val="90000"/>
          </a:schemeClr>
        </a:solidFill>
        <a:ln>
          <a:noFill/>
        </a:ln>
      </dgm:spPr>
      <dgm:t>
        <a:bodyPr/>
        <a:lstStyle/>
        <a:p>
          <a:r>
            <a:rPr lang="en-US" sz="2000" dirty="0" smtClean="0"/>
            <a:t>Through Transport rules</a:t>
          </a:r>
          <a:endParaRPr lang="en-US" sz="2000" dirty="0"/>
        </a:p>
      </dgm:t>
    </dgm:pt>
    <dgm:pt modelId="{78F957CB-08E2-43D0-B6EE-65804EA8FFA2}" type="parTrans" cxnId="{3F8365F6-7BE4-4102-81D7-8D738963729C}">
      <dgm:prSet/>
      <dgm:spPr/>
      <dgm:t>
        <a:bodyPr/>
        <a:lstStyle/>
        <a:p>
          <a:endParaRPr lang="en-US"/>
        </a:p>
      </dgm:t>
    </dgm:pt>
    <dgm:pt modelId="{65F44C01-76E7-464C-886A-88FDAF4DAE90}" type="sibTrans" cxnId="{3F8365F6-7BE4-4102-81D7-8D738963729C}">
      <dgm:prSet/>
      <dgm:spPr/>
      <dgm:t>
        <a:bodyPr/>
        <a:lstStyle/>
        <a:p>
          <a:endParaRPr lang="en-US"/>
        </a:p>
      </dgm:t>
    </dgm:pt>
    <dgm:pt modelId="{C9A0EA40-228B-4BD8-B149-0435A4EA97E4}">
      <dgm:prSet phldrT="[Text]" custT="1"/>
      <dgm:spPr>
        <a:solidFill>
          <a:srgbClr val="FFFFFF">
            <a:alpha val="89804"/>
          </a:srgbClr>
        </a:solidFill>
        <a:ln>
          <a:noFill/>
        </a:ln>
      </dgm:spPr>
      <dgm:t>
        <a:bodyPr/>
        <a:lstStyle/>
        <a:p>
          <a:r>
            <a:rPr lang="en-US" sz="2000" dirty="0" smtClean="0"/>
            <a:t>Search RMS-protected e-mails in OWA</a:t>
          </a:r>
          <a:endParaRPr lang="en-US" sz="2000" dirty="0"/>
        </a:p>
      </dgm:t>
    </dgm:pt>
    <dgm:pt modelId="{29A39460-6141-4803-B80A-32B29C3DB8EF}" type="parTrans" cxnId="{A0CBC5BF-1F77-489B-BAC5-3130F038D28A}">
      <dgm:prSet/>
      <dgm:spPr/>
      <dgm:t>
        <a:bodyPr/>
        <a:lstStyle/>
        <a:p>
          <a:endParaRPr lang="en-US"/>
        </a:p>
      </dgm:t>
    </dgm:pt>
    <dgm:pt modelId="{7509FB91-63A6-4DAC-B5EF-24832938277B}" type="sibTrans" cxnId="{A0CBC5BF-1F77-489B-BAC5-3130F038D28A}">
      <dgm:prSet/>
      <dgm:spPr/>
      <dgm:t>
        <a:bodyPr/>
        <a:lstStyle/>
        <a:p>
          <a:endParaRPr lang="en-US"/>
        </a:p>
      </dgm:t>
    </dgm:pt>
    <dgm:pt modelId="{A4385A25-D2A1-4A14-9A0C-55899E0AB4C5}">
      <dgm:prSet phldrT="[Text]" custT="1"/>
      <dgm:spPr>
        <a:solidFill>
          <a:schemeClr val="tx1">
            <a:alpha val="90000"/>
          </a:schemeClr>
        </a:solidFill>
        <a:ln>
          <a:noFill/>
        </a:ln>
      </dgm:spPr>
      <dgm:t>
        <a:bodyPr/>
        <a:lstStyle/>
        <a:p>
          <a:r>
            <a:rPr lang="en-US" sz="2000" dirty="0" smtClean="0"/>
            <a:t>Through Outlook protection rules</a:t>
          </a:r>
          <a:endParaRPr lang="en-US" sz="2000" dirty="0"/>
        </a:p>
      </dgm:t>
    </dgm:pt>
    <dgm:pt modelId="{2CC17D54-B6C7-4190-916A-6A8EF00644F9}" type="parTrans" cxnId="{3549D805-0D5F-45AE-B500-806102349AD8}">
      <dgm:prSet/>
      <dgm:spPr/>
      <dgm:t>
        <a:bodyPr/>
        <a:lstStyle/>
        <a:p>
          <a:endParaRPr lang="en-US"/>
        </a:p>
      </dgm:t>
    </dgm:pt>
    <dgm:pt modelId="{0FABF793-705B-45D0-A720-0505495D2214}" type="sibTrans" cxnId="{3549D805-0D5F-45AE-B500-806102349AD8}">
      <dgm:prSet/>
      <dgm:spPr/>
      <dgm:t>
        <a:bodyPr/>
        <a:lstStyle/>
        <a:p>
          <a:endParaRPr lang="en-US"/>
        </a:p>
      </dgm:t>
    </dgm:pt>
    <dgm:pt modelId="{D03184AC-1196-49B9-8F73-4F30B02ABBB1}">
      <dgm:prSet phldrT="[Text]" custT="1"/>
      <dgm:spPr>
        <a:solidFill>
          <a:schemeClr val="tx1">
            <a:alpha val="90000"/>
          </a:schemeClr>
        </a:solidFill>
        <a:ln>
          <a:noFill/>
        </a:ln>
      </dgm:spPr>
      <dgm:t>
        <a:bodyPr/>
        <a:lstStyle/>
        <a:p>
          <a:r>
            <a:rPr lang="en-US" sz="2000" dirty="0" smtClean="0"/>
            <a:t>Through Unified messaging (voicemails)</a:t>
          </a:r>
          <a:endParaRPr lang="en-US" sz="2000" dirty="0"/>
        </a:p>
      </dgm:t>
    </dgm:pt>
    <dgm:pt modelId="{7F98E3E7-BB87-4A31-AE47-795903D46886}" type="parTrans" cxnId="{F429FAAB-6067-4C3A-98BA-793731E062B8}">
      <dgm:prSet/>
      <dgm:spPr/>
      <dgm:t>
        <a:bodyPr/>
        <a:lstStyle/>
        <a:p>
          <a:endParaRPr lang="en-US"/>
        </a:p>
      </dgm:t>
    </dgm:pt>
    <dgm:pt modelId="{7B910E7C-0156-43F9-B240-BC372E2352BF}" type="sibTrans" cxnId="{F429FAAB-6067-4C3A-98BA-793731E062B8}">
      <dgm:prSet/>
      <dgm:spPr/>
      <dgm:t>
        <a:bodyPr/>
        <a:lstStyle/>
        <a:p>
          <a:endParaRPr lang="en-US"/>
        </a:p>
      </dgm:t>
    </dgm:pt>
    <dgm:pt modelId="{F98D6331-1493-4869-A2D4-538C801AE107}">
      <dgm:prSet phldrT="[Text]" custT="1">
        <dgm:style>
          <a:lnRef idx="1">
            <a:schemeClr val="accent2"/>
          </a:lnRef>
          <a:fillRef idx="3">
            <a:schemeClr val="accent2"/>
          </a:fillRef>
          <a:effectRef idx="2">
            <a:schemeClr val="accent2"/>
          </a:effectRef>
          <a:fontRef idx="minor">
            <a:schemeClr val="lt1"/>
          </a:fontRef>
        </dgm:style>
      </dgm:prSet>
      <dgm:spPr>
        <a:ln/>
      </dgm:spPr>
      <dgm:t>
        <a:bodyPr/>
        <a:lstStyle/>
        <a:p>
          <a:r>
            <a:rPr lang="en-US" sz="2400" dirty="0" smtClean="0"/>
            <a:t>Integrate seamlessly with IT infrastructure</a:t>
          </a:r>
          <a:endParaRPr lang="en-US" sz="2400" dirty="0"/>
        </a:p>
      </dgm:t>
    </dgm:pt>
    <dgm:pt modelId="{001EB772-0B43-4BFF-A2D2-CE19AF33006A}" type="parTrans" cxnId="{CF47166A-96F1-4BA2-A91D-7F75161CF0E6}">
      <dgm:prSet/>
      <dgm:spPr/>
      <dgm:t>
        <a:bodyPr/>
        <a:lstStyle/>
        <a:p>
          <a:endParaRPr lang="en-US"/>
        </a:p>
      </dgm:t>
    </dgm:pt>
    <dgm:pt modelId="{E25C6C97-9F11-49D2-906F-457694E3353E}" type="sibTrans" cxnId="{CF47166A-96F1-4BA2-A91D-7F75161CF0E6}">
      <dgm:prSet/>
      <dgm:spPr/>
      <dgm:t>
        <a:bodyPr/>
        <a:lstStyle/>
        <a:p>
          <a:endParaRPr lang="en-US"/>
        </a:p>
      </dgm:t>
    </dgm:pt>
    <dgm:pt modelId="{D2E2F89B-F8C7-4E6F-87E9-5FF92C126F31}">
      <dgm:prSet phldrT="[Text]" custT="1"/>
      <dgm:spPr>
        <a:solidFill>
          <a:schemeClr val="tx1">
            <a:alpha val="90000"/>
          </a:schemeClr>
        </a:solidFill>
        <a:ln>
          <a:noFill/>
        </a:ln>
      </dgm:spPr>
      <dgm:t>
        <a:bodyPr/>
        <a:lstStyle/>
        <a:p>
          <a:r>
            <a:rPr lang="en-US" sz="2000" dirty="0" smtClean="0"/>
            <a:t>In-the-clear archival of RMS-protected e-mails</a:t>
          </a:r>
          <a:endParaRPr lang="en-US" sz="2000" dirty="0"/>
        </a:p>
      </dgm:t>
    </dgm:pt>
    <dgm:pt modelId="{F5C86C21-EFFB-4BE8-B561-CC09031831C8}" type="parTrans" cxnId="{4D8AC1EE-8074-4FDB-8861-F0FEEA8CF3A7}">
      <dgm:prSet/>
      <dgm:spPr/>
      <dgm:t>
        <a:bodyPr/>
        <a:lstStyle/>
        <a:p>
          <a:endParaRPr lang="en-US"/>
        </a:p>
      </dgm:t>
    </dgm:pt>
    <dgm:pt modelId="{F883AD66-DDCA-409A-9243-FFAB1E5BC231}" type="sibTrans" cxnId="{4D8AC1EE-8074-4FDB-8861-F0FEEA8CF3A7}">
      <dgm:prSet/>
      <dgm:spPr/>
      <dgm:t>
        <a:bodyPr/>
        <a:lstStyle/>
        <a:p>
          <a:endParaRPr lang="en-US"/>
        </a:p>
      </dgm:t>
    </dgm:pt>
    <dgm:pt modelId="{A978B651-5EEB-48D5-9E91-DB3FEA7A703E}">
      <dgm:prSet phldrT="[Text]" custT="1"/>
      <dgm:spPr>
        <a:solidFill>
          <a:schemeClr val="tx1">
            <a:alpha val="90000"/>
          </a:schemeClr>
        </a:solidFill>
        <a:ln>
          <a:noFill/>
        </a:ln>
      </dgm:spPr>
      <dgm:t>
        <a:bodyPr/>
        <a:lstStyle/>
        <a:p>
          <a:r>
            <a:rPr lang="en-US" sz="2000" dirty="0" smtClean="0"/>
            <a:t>Ability to scan and modify RMS-protected e-mails in transport</a:t>
          </a:r>
          <a:endParaRPr lang="en-US" sz="2000" dirty="0"/>
        </a:p>
      </dgm:t>
    </dgm:pt>
    <dgm:pt modelId="{6B26C378-57B6-45A9-B2F5-59C7B4736393}" type="parTrans" cxnId="{8AB80104-AFB5-4558-A887-824074CA7C58}">
      <dgm:prSet/>
      <dgm:spPr/>
      <dgm:t>
        <a:bodyPr/>
        <a:lstStyle/>
        <a:p>
          <a:endParaRPr lang="en-US"/>
        </a:p>
      </dgm:t>
    </dgm:pt>
    <dgm:pt modelId="{3E3D7779-B0AD-4050-B8D9-D34D877B2E92}" type="sibTrans" cxnId="{8AB80104-AFB5-4558-A887-824074CA7C58}">
      <dgm:prSet/>
      <dgm:spPr/>
      <dgm:t>
        <a:bodyPr/>
        <a:lstStyle/>
        <a:p>
          <a:endParaRPr lang="en-US"/>
        </a:p>
      </dgm:t>
    </dgm:pt>
    <dgm:pt modelId="{DEFDD051-BA02-4F87-B2F9-BEF2F53E4CB0}" type="pres">
      <dgm:prSet presAssocID="{F801F9D2-29C8-4D80-B841-E4172C886A65}" presName="Name0" presStyleCnt="0">
        <dgm:presLayoutVars>
          <dgm:dir/>
          <dgm:animLvl val="lvl"/>
          <dgm:resizeHandles val="exact"/>
        </dgm:presLayoutVars>
      </dgm:prSet>
      <dgm:spPr/>
      <dgm:t>
        <a:bodyPr/>
        <a:lstStyle/>
        <a:p>
          <a:endParaRPr lang="en-US"/>
        </a:p>
      </dgm:t>
    </dgm:pt>
    <dgm:pt modelId="{00811BD2-A37A-4AF3-BB47-361085838AE2}" type="pres">
      <dgm:prSet presAssocID="{51F0A0A6-C8B9-4D40-9557-E80362FA04F0}" presName="linNode" presStyleCnt="0"/>
      <dgm:spPr/>
    </dgm:pt>
    <dgm:pt modelId="{83D18235-5A1C-4088-9611-2AAF73E7BE31}" type="pres">
      <dgm:prSet presAssocID="{51F0A0A6-C8B9-4D40-9557-E80362FA04F0}" presName="parentText" presStyleLbl="node1" presStyleIdx="0" presStyleCnt="3" custScaleX="84899">
        <dgm:presLayoutVars>
          <dgm:chMax val="1"/>
          <dgm:bulletEnabled val="1"/>
        </dgm:presLayoutVars>
      </dgm:prSet>
      <dgm:spPr/>
      <dgm:t>
        <a:bodyPr/>
        <a:lstStyle/>
        <a:p>
          <a:endParaRPr lang="en-US"/>
        </a:p>
      </dgm:t>
    </dgm:pt>
    <dgm:pt modelId="{D117D8E4-C2CD-4B3D-B9B0-FDE7C5234BBE}" type="pres">
      <dgm:prSet presAssocID="{51F0A0A6-C8B9-4D40-9557-E80362FA04F0}" presName="descendantText" presStyleLbl="alignAccFollowNode1" presStyleIdx="0" presStyleCnt="3" custScaleX="109231">
        <dgm:presLayoutVars>
          <dgm:bulletEnabled val="1"/>
        </dgm:presLayoutVars>
      </dgm:prSet>
      <dgm:spPr/>
      <dgm:t>
        <a:bodyPr/>
        <a:lstStyle/>
        <a:p>
          <a:endParaRPr lang="en-US"/>
        </a:p>
      </dgm:t>
    </dgm:pt>
    <dgm:pt modelId="{6E8FDC89-19D5-4186-B534-037744B6EA3E}" type="pres">
      <dgm:prSet presAssocID="{8D5FCFC1-0CC3-4272-9156-CB3C2049085D}" presName="sp" presStyleCnt="0"/>
      <dgm:spPr/>
    </dgm:pt>
    <dgm:pt modelId="{A640080E-5697-4F4A-BD6E-2E30D4C54CA2}" type="pres">
      <dgm:prSet presAssocID="{E4697140-A413-467F-B18D-7D092F1B9D87}" presName="linNode" presStyleCnt="0"/>
      <dgm:spPr/>
    </dgm:pt>
    <dgm:pt modelId="{FD6B6B20-B901-429B-A3F7-49CCEAEB0F48}" type="pres">
      <dgm:prSet presAssocID="{E4697140-A413-467F-B18D-7D092F1B9D87}" presName="parentText" presStyleLbl="node1" presStyleIdx="1" presStyleCnt="3" custScaleX="86091">
        <dgm:presLayoutVars>
          <dgm:chMax val="1"/>
          <dgm:bulletEnabled val="1"/>
        </dgm:presLayoutVars>
      </dgm:prSet>
      <dgm:spPr/>
      <dgm:t>
        <a:bodyPr/>
        <a:lstStyle/>
        <a:p>
          <a:endParaRPr lang="en-US"/>
        </a:p>
      </dgm:t>
    </dgm:pt>
    <dgm:pt modelId="{31B5D071-8206-4FE8-9A4B-A02D44A61283}" type="pres">
      <dgm:prSet presAssocID="{E4697140-A413-467F-B18D-7D092F1B9D87}" presName="descendantText" presStyleLbl="alignAccFollowNode1" presStyleIdx="1" presStyleCnt="3" custScaleX="107817">
        <dgm:presLayoutVars>
          <dgm:bulletEnabled val="1"/>
        </dgm:presLayoutVars>
      </dgm:prSet>
      <dgm:spPr/>
      <dgm:t>
        <a:bodyPr/>
        <a:lstStyle/>
        <a:p>
          <a:endParaRPr lang="en-US"/>
        </a:p>
      </dgm:t>
    </dgm:pt>
    <dgm:pt modelId="{31540804-4629-46C7-8AF6-4ED9927DE333}" type="pres">
      <dgm:prSet presAssocID="{F7D1AC55-8009-411F-BDAB-1FA79758578D}" presName="sp" presStyleCnt="0"/>
      <dgm:spPr/>
    </dgm:pt>
    <dgm:pt modelId="{3FF6F3BA-D261-4F6E-BD5F-11935ABB246E}" type="pres">
      <dgm:prSet presAssocID="{F98D6331-1493-4869-A2D4-538C801AE107}" presName="linNode" presStyleCnt="0"/>
      <dgm:spPr/>
    </dgm:pt>
    <dgm:pt modelId="{2F70A233-A0CF-4529-9AF9-EEA8041A2D0E}" type="pres">
      <dgm:prSet presAssocID="{F98D6331-1493-4869-A2D4-538C801AE107}" presName="parentText" presStyleLbl="node1" presStyleIdx="2" presStyleCnt="3" custScaleX="84810">
        <dgm:presLayoutVars>
          <dgm:chMax val="1"/>
          <dgm:bulletEnabled val="1"/>
        </dgm:presLayoutVars>
      </dgm:prSet>
      <dgm:spPr/>
      <dgm:t>
        <a:bodyPr/>
        <a:lstStyle/>
        <a:p>
          <a:endParaRPr lang="en-US"/>
        </a:p>
      </dgm:t>
    </dgm:pt>
    <dgm:pt modelId="{E06A1F8F-1957-4723-BE21-A50359EE80DE}" type="pres">
      <dgm:prSet presAssocID="{F98D6331-1493-4869-A2D4-538C801AE107}" presName="descendantText" presStyleLbl="alignAccFollowNode1" presStyleIdx="2" presStyleCnt="3" custScaleX="109150">
        <dgm:presLayoutVars>
          <dgm:bulletEnabled val="1"/>
        </dgm:presLayoutVars>
      </dgm:prSet>
      <dgm:spPr/>
      <dgm:t>
        <a:bodyPr/>
        <a:lstStyle/>
        <a:p>
          <a:endParaRPr lang="en-US"/>
        </a:p>
      </dgm:t>
    </dgm:pt>
  </dgm:ptLst>
  <dgm:cxnLst>
    <dgm:cxn modelId="{0483F6F9-2CFA-438D-BCF4-D86BD82110CD}" type="presOf" srcId="{7F3853C8-3C3D-4667-AE6D-832F6315D25F}" destId="{D117D8E4-C2CD-4B3D-B9B0-FDE7C5234BBE}" srcOrd="0" destOrd="0" presId="urn:microsoft.com/office/officeart/2005/8/layout/vList5"/>
    <dgm:cxn modelId="{6A37F0A9-A7E9-4285-AFAD-A12B66B5E420}" srcId="{51F0A0A6-C8B9-4D40-9557-E80362FA04F0}" destId="{7F3853C8-3C3D-4667-AE6D-832F6315D25F}" srcOrd="0" destOrd="0" parTransId="{2BF95FB4-60A4-4119-9CA2-AF5143180B39}" sibTransId="{C63F82EE-703C-4BF2-A893-76B5F8785400}"/>
    <dgm:cxn modelId="{2D603822-CD58-4EA9-BCB3-237E2E4404D5}" type="presOf" srcId="{D2E2F89B-F8C7-4E6F-87E9-5FF92C126F31}" destId="{E06A1F8F-1957-4723-BE21-A50359EE80DE}" srcOrd="0" destOrd="0" presId="urn:microsoft.com/office/officeart/2005/8/layout/vList5"/>
    <dgm:cxn modelId="{A0CBC5BF-1F77-489B-BAC5-3130F038D28A}" srcId="{51F0A0A6-C8B9-4D40-9557-E80362FA04F0}" destId="{C9A0EA40-228B-4BD8-B149-0435A4EA97E4}" srcOrd="1" destOrd="0" parTransId="{29A39460-6141-4803-B80A-32B29C3DB8EF}" sibTransId="{7509FB91-63A6-4DAC-B5EF-24832938277B}"/>
    <dgm:cxn modelId="{1278DB2F-A100-41B2-B580-E668AE84BB06}" srcId="{F801F9D2-29C8-4D80-B841-E4172C886A65}" destId="{E4697140-A413-467F-B18D-7D092F1B9D87}" srcOrd="1" destOrd="0" parTransId="{56566D4C-0A2A-4320-99B0-3F230D8107A9}" sibTransId="{F7D1AC55-8009-411F-BDAB-1FA79758578D}"/>
    <dgm:cxn modelId="{16F6D02A-BC09-46EC-B85C-4AA47C53F786}" type="presOf" srcId="{A4385A25-D2A1-4A14-9A0C-55899E0AB4C5}" destId="{31B5D071-8206-4FE8-9A4B-A02D44A61283}" srcOrd="0" destOrd="1" presId="urn:microsoft.com/office/officeart/2005/8/layout/vList5"/>
    <dgm:cxn modelId="{F429FAAB-6067-4C3A-98BA-793731E062B8}" srcId="{E4697140-A413-467F-B18D-7D092F1B9D87}" destId="{D03184AC-1196-49B9-8F73-4F30B02ABBB1}" srcOrd="2" destOrd="0" parTransId="{7F98E3E7-BB87-4A31-AE47-795903D46886}" sibTransId="{7B910E7C-0156-43F9-B240-BC372E2352BF}"/>
    <dgm:cxn modelId="{4D8AC1EE-8074-4FDB-8861-F0FEEA8CF3A7}" srcId="{F98D6331-1493-4869-A2D4-538C801AE107}" destId="{D2E2F89B-F8C7-4E6F-87E9-5FF92C126F31}" srcOrd="0" destOrd="0" parTransId="{F5C86C21-EFFB-4BE8-B561-CC09031831C8}" sibTransId="{F883AD66-DDCA-409A-9243-FFAB1E5BC231}"/>
    <dgm:cxn modelId="{F98177E9-4796-4132-B77B-ACD47AAF01AD}" type="presOf" srcId="{A978B651-5EEB-48D5-9E91-DB3FEA7A703E}" destId="{E06A1F8F-1957-4723-BE21-A50359EE80DE}" srcOrd="0" destOrd="1" presId="urn:microsoft.com/office/officeart/2005/8/layout/vList5"/>
    <dgm:cxn modelId="{3549D805-0D5F-45AE-B500-806102349AD8}" srcId="{E4697140-A413-467F-B18D-7D092F1B9D87}" destId="{A4385A25-D2A1-4A14-9A0C-55899E0AB4C5}" srcOrd="1" destOrd="0" parTransId="{2CC17D54-B6C7-4190-916A-6A8EF00644F9}" sibTransId="{0FABF793-705B-45D0-A720-0505495D2214}"/>
    <dgm:cxn modelId="{B8C0B092-53EF-4ECD-9B5B-BB0F7A54484D}" type="presOf" srcId="{71307AEC-6573-480B-9DD5-0A235FDDA356}" destId="{31B5D071-8206-4FE8-9A4B-A02D44A61283}" srcOrd="0" destOrd="0" presId="urn:microsoft.com/office/officeart/2005/8/layout/vList5"/>
    <dgm:cxn modelId="{3BFF712E-80E9-4E1A-8512-CBE5BBA5C529}" srcId="{F801F9D2-29C8-4D80-B841-E4172C886A65}" destId="{51F0A0A6-C8B9-4D40-9557-E80362FA04F0}" srcOrd="0" destOrd="0" parTransId="{AAD392D0-0730-41A4-831E-503FF0F294DD}" sibTransId="{8D5FCFC1-0CC3-4272-9156-CB3C2049085D}"/>
    <dgm:cxn modelId="{3F8365F6-7BE4-4102-81D7-8D738963729C}" srcId="{E4697140-A413-467F-B18D-7D092F1B9D87}" destId="{71307AEC-6573-480B-9DD5-0A235FDDA356}" srcOrd="0" destOrd="0" parTransId="{78F957CB-08E2-43D0-B6EE-65804EA8FFA2}" sibTransId="{65F44C01-76E7-464C-886A-88FDAF4DAE90}"/>
    <dgm:cxn modelId="{50A601DD-B36E-4C29-A51F-43214DFE8E37}" type="presOf" srcId="{51F0A0A6-C8B9-4D40-9557-E80362FA04F0}" destId="{83D18235-5A1C-4088-9611-2AAF73E7BE31}" srcOrd="0" destOrd="0" presId="urn:microsoft.com/office/officeart/2005/8/layout/vList5"/>
    <dgm:cxn modelId="{C33D3D00-FB06-4A98-8153-875775A050F5}" type="presOf" srcId="{D03184AC-1196-49B9-8F73-4F30B02ABBB1}" destId="{31B5D071-8206-4FE8-9A4B-A02D44A61283}" srcOrd="0" destOrd="2" presId="urn:microsoft.com/office/officeart/2005/8/layout/vList5"/>
    <dgm:cxn modelId="{75E04884-953C-4950-81CF-88FCC3AE574E}" type="presOf" srcId="{C9A0EA40-228B-4BD8-B149-0435A4EA97E4}" destId="{D117D8E4-C2CD-4B3D-B9B0-FDE7C5234BBE}" srcOrd="0" destOrd="1" presId="urn:microsoft.com/office/officeart/2005/8/layout/vList5"/>
    <dgm:cxn modelId="{71ADFD04-A4CD-4711-8BBA-2B719DF2B8D4}" type="presOf" srcId="{E4697140-A413-467F-B18D-7D092F1B9D87}" destId="{FD6B6B20-B901-429B-A3F7-49CCEAEB0F48}" srcOrd="0" destOrd="0" presId="urn:microsoft.com/office/officeart/2005/8/layout/vList5"/>
    <dgm:cxn modelId="{CEE44994-AA9D-48A4-8D0B-B57C3D9B86A8}" type="presOf" srcId="{F801F9D2-29C8-4D80-B841-E4172C886A65}" destId="{DEFDD051-BA02-4F87-B2F9-BEF2F53E4CB0}" srcOrd="0" destOrd="0" presId="urn:microsoft.com/office/officeart/2005/8/layout/vList5"/>
    <dgm:cxn modelId="{7B22297A-A9E4-4641-90FA-8B0E01EDA352}" type="presOf" srcId="{F98D6331-1493-4869-A2D4-538C801AE107}" destId="{2F70A233-A0CF-4529-9AF9-EEA8041A2D0E}" srcOrd="0" destOrd="0" presId="urn:microsoft.com/office/officeart/2005/8/layout/vList5"/>
    <dgm:cxn modelId="{CF47166A-96F1-4BA2-A91D-7F75161CF0E6}" srcId="{F801F9D2-29C8-4D80-B841-E4172C886A65}" destId="{F98D6331-1493-4869-A2D4-538C801AE107}" srcOrd="2" destOrd="0" parTransId="{001EB772-0B43-4BFF-A2D2-CE19AF33006A}" sibTransId="{E25C6C97-9F11-49D2-906F-457694E3353E}"/>
    <dgm:cxn modelId="{8AB80104-AFB5-4558-A887-824074CA7C58}" srcId="{F98D6331-1493-4869-A2D4-538C801AE107}" destId="{A978B651-5EEB-48D5-9E91-DB3FEA7A703E}" srcOrd="1" destOrd="0" parTransId="{6B26C378-57B6-45A9-B2F5-59C7B4736393}" sibTransId="{3E3D7779-B0AD-4050-B8D9-D34D877B2E92}"/>
    <dgm:cxn modelId="{0C48FC80-7557-41A8-983C-28434341DC51}" type="presParOf" srcId="{DEFDD051-BA02-4F87-B2F9-BEF2F53E4CB0}" destId="{00811BD2-A37A-4AF3-BB47-361085838AE2}" srcOrd="0" destOrd="0" presId="urn:microsoft.com/office/officeart/2005/8/layout/vList5"/>
    <dgm:cxn modelId="{8DE0DABD-6F50-4FB9-A3C3-CEB3F370FFEC}" type="presParOf" srcId="{00811BD2-A37A-4AF3-BB47-361085838AE2}" destId="{83D18235-5A1C-4088-9611-2AAF73E7BE31}" srcOrd="0" destOrd="0" presId="urn:microsoft.com/office/officeart/2005/8/layout/vList5"/>
    <dgm:cxn modelId="{396B0C30-9B06-456C-A351-D9124BDA8C33}" type="presParOf" srcId="{00811BD2-A37A-4AF3-BB47-361085838AE2}" destId="{D117D8E4-C2CD-4B3D-B9B0-FDE7C5234BBE}" srcOrd="1" destOrd="0" presId="urn:microsoft.com/office/officeart/2005/8/layout/vList5"/>
    <dgm:cxn modelId="{D85C2863-82C9-4AD3-9D80-44F1F71A8E6F}" type="presParOf" srcId="{DEFDD051-BA02-4F87-B2F9-BEF2F53E4CB0}" destId="{6E8FDC89-19D5-4186-B534-037744B6EA3E}" srcOrd="1" destOrd="0" presId="urn:microsoft.com/office/officeart/2005/8/layout/vList5"/>
    <dgm:cxn modelId="{980DFC53-AAD0-46E6-BFC9-5432392E0CE3}" type="presParOf" srcId="{DEFDD051-BA02-4F87-B2F9-BEF2F53E4CB0}" destId="{A640080E-5697-4F4A-BD6E-2E30D4C54CA2}" srcOrd="2" destOrd="0" presId="urn:microsoft.com/office/officeart/2005/8/layout/vList5"/>
    <dgm:cxn modelId="{512B1968-D719-42FB-AC12-4F1A1B1B3C1A}" type="presParOf" srcId="{A640080E-5697-4F4A-BD6E-2E30D4C54CA2}" destId="{FD6B6B20-B901-429B-A3F7-49CCEAEB0F48}" srcOrd="0" destOrd="0" presId="urn:microsoft.com/office/officeart/2005/8/layout/vList5"/>
    <dgm:cxn modelId="{8DE7AECA-CCF9-4D01-B073-23E7EBEFA9C0}" type="presParOf" srcId="{A640080E-5697-4F4A-BD6E-2E30D4C54CA2}" destId="{31B5D071-8206-4FE8-9A4B-A02D44A61283}" srcOrd="1" destOrd="0" presId="urn:microsoft.com/office/officeart/2005/8/layout/vList5"/>
    <dgm:cxn modelId="{23DFE3FC-AF09-4982-98F5-DF9AC882BB1C}" type="presParOf" srcId="{DEFDD051-BA02-4F87-B2F9-BEF2F53E4CB0}" destId="{31540804-4629-46C7-8AF6-4ED9927DE333}" srcOrd="3" destOrd="0" presId="urn:microsoft.com/office/officeart/2005/8/layout/vList5"/>
    <dgm:cxn modelId="{0A9FBC0F-F778-4F7F-853B-0C0B3F17DA00}" type="presParOf" srcId="{DEFDD051-BA02-4F87-B2F9-BEF2F53E4CB0}" destId="{3FF6F3BA-D261-4F6E-BD5F-11935ABB246E}" srcOrd="4" destOrd="0" presId="urn:microsoft.com/office/officeart/2005/8/layout/vList5"/>
    <dgm:cxn modelId="{E46160C8-B121-4783-856C-00A8C8C6C770}" type="presParOf" srcId="{3FF6F3BA-D261-4F6E-BD5F-11935ABB246E}" destId="{2F70A233-A0CF-4529-9AF9-EEA8041A2D0E}" srcOrd="0" destOrd="0" presId="urn:microsoft.com/office/officeart/2005/8/layout/vList5"/>
    <dgm:cxn modelId="{57A2A17C-022C-43F3-A228-86CE84D28D63}" type="presParOf" srcId="{3FF6F3BA-D261-4F6E-BD5F-11935ABB246E}" destId="{E06A1F8F-1957-4723-BE21-A50359EE80DE}" srcOrd="1" destOrd="0" presId="urn:microsoft.com/office/officeart/2005/8/layout/vList5"/>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F801F9D2-29C8-4D80-B841-E4172C886A65}" type="doc">
      <dgm:prSet loTypeId="urn:microsoft.com/office/officeart/2005/8/layout/vList5" loCatId="list" qsTypeId="urn:microsoft.com/office/officeart/2005/8/quickstyle/simple1" qsCatId="simple" csTypeId="urn:microsoft.com/office/officeart/2005/8/colors/accent1_2" csCatId="accent1" phldr="1"/>
      <dgm:spPr/>
      <dgm:t>
        <a:bodyPr/>
        <a:lstStyle/>
        <a:p>
          <a:endParaRPr lang="en-US"/>
        </a:p>
      </dgm:t>
    </dgm:pt>
    <dgm:pt modelId="{51F0A0A6-C8B9-4D40-9557-E80362FA04F0}">
      <dgm:prSet phldrT="[Text]" custT="1">
        <dgm:style>
          <a:lnRef idx="1">
            <a:schemeClr val="accent2"/>
          </a:lnRef>
          <a:fillRef idx="3">
            <a:schemeClr val="accent2"/>
          </a:fillRef>
          <a:effectRef idx="2">
            <a:schemeClr val="accent2"/>
          </a:effectRef>
          <a:fontRef idx="minor">
            <a:schemeClr val="lt1"/>
          </a:fontRef>
        </dgm:style>
      </dgm:prSet>
      <dgm:spPr/>
      <dgm:t>
        <a:bodyPr/>
        <a:lstStyle/>
        <a:p>
          <a:r>
            <a:rPr lang="en-US" sz="2800" dirty="0" smtClean="0"/>
            <a:t>Bulk decryption tool</a:t>
          </a:r>
          <a:endParaRPr lang="en-US" sz="2800" dirty="0"/>
        </a:p>
      </dgm:t>
    </dgm:pt>
    <dgm:pt modelId="{AAD392D0-0730-41A4-831E-503FF0F294DD}" type="parTrans" cxnId="{3BFF712E-80E9-4E1A-8512-CBE5BBA5C529}">
      <dgm:prSet/>
      <dgm:spPr/>
      <dgm:t>
        <a:bodyPr/>
        <a:lstStyle/>
        <a:p>
          <a:endParaRPr lang="en-US"/>
        </a:p>
      </dgm:t>
    </dgm:pt>
    <dgm:pt modelId="{8D5FCFC1-0CC3-4272-9156-CB3C2049085D}" type="sibTrans" cxnId="{3BFF712E-80E9-4E1A-8512-CBE5BBA5C529}">
      <dgm:prSet/>
      <dgm:spPr/>
      <dgm:t>
        <a:bodyPr/>
        <a:lstStyle/>
        <a:p>
          <a:endParaRPr lang="en-US"/>
        </a:p>
      </dgm:t>
    </dgm:pt>
    <dgm:pt modelId="{7F3853C8-3C3D-4667-AE6D-832F6315D25F}">
      <dgm:prSet phldrT="[Text]" custT="1"/>
      <dgm:spPr>
        <a:solidFill>
          <a:srgbClr val="FFFFFF">
            <a:alpha val="89804"/>
          </a:srgbClr>
        </a:solidFill>
        <a:ln>
          <a:noFill/>
        </a:ln>
      </dgm:spPr>
      <dgm:t>
        <a:bodyPr/>
        <a:lstStyle/>
        <a:p>
          <a:r>
            <a:rPr lang="en-US" sz="2000" dirty="0" smtClean="0"/>
            <a:t>Recover RMS-protected documents</a:t>
          </a:r>
          <a:endParaRPr lang="en-US" sz="2000" dirty="0"/>
        </a:p>
      </dgm:t>
    </dgm:pt>
    <dgm:pt modelId="{2BF95FB4-60A4-4119-9CA2-AF5143180B39}" type="parTrans" cxnId="{6A37F0A9-A7E9-4285-AFAD-A12B66B5E420}">
      <dgm:prSet/>
      <dgm:spPr/>
      <dgm:t>
        <a:bodyPr/>
        <a:lstStyle/>
        <a:p>
          <a:endParaRPr lang="en-US"/>
        </a:p>
      </dgm:t>
    </dgm:pt>
    <dgm:pt modelId="{C63F82EE-703C-4BF2-A893-76B5F8785400}" type="sibTrans" cxnId="{6A37F0A9-A7E9-4285-AFAD-A12B66B5E420}">
      <dgm:prSet/>
      <dgm:spPr/>
      <dgm:t>
        <a:bodyPr/>
        <a:lstStyle/>
        <a:p>
          <a:endParaRPr lang="en-US"/>
        </a:p>
      </dgm:t>
    </dgm:pt>
    <dgm:pt modelId="{8FB62ADD-82BE-4993-8D60-5418854FB47D}">
      <dgm:prSet phldrT="[Text]" custT="1"/>
      <dgm:spPr>
        <a:solidFill>
          <a:srgbClr val="FFFFFF">
            <a:alpha val="89804"/>
          </a:srgbClr>
        </a:solidFill>
        <a:ln>
          <a:noFill/>
        </a:ln>
      </dgm:spPr>
      <dgm:t>
        <a:bodyPr/>
        <a:lstStyle/>
        <a:p>
          <a:r>
            <a:rPr lang="en-US" sz="2000" dirty="0" smtClean="0"/>
            <a:t>Help in e-discovery efforts</a:t>
          </a:r>
          <a:endParaRPr lang="en-US" sz="2000" dirty="0"/>
        </a:p>
      </dgm:t>
    </dgm:pt>
    <dgm:pt modelId="{45867E7F-8977-47FC-9D56-C0CFA22E480B}" type="parTrans" cxnId="{B6B17635-C8E3-4925-A6FC-9F424C13DFDB}">
      <dgm:prSet/>
      <dgm:spPr/>
      <dgm:t>
        <a:bodyPr/>
        <a:lstStyle/>
        <a:p>
          <a:endParaRPr lang="en-US"/>
        </a:p>
      </dgm:t>
    </dgm:pt>
    <dgm:pt modelId="{02CE531A-6FE7-4DE9-97B0-1E6DC86F5947}" type="sibTrans" cxnId="{B6B17635-C8E3-4925-A6FC-9F424C13DFDB}">
      <dgm:prSet/>
      <dgm:spPr/>
      <dgm:t>
        <a:bodyPr/>
        <a:lstStyle/>
        <a:p>
          <a:endParaRPr lang="en-US"/>
        </a:p>
      </dgm:t>
    </dgm:pt>
    <dgm:pt modelId="{DEFDD051-BA02-4F87-B2F9-BEF2F53E4CB0}" type="pres">
      <dgm:prSet presAssocID="{F801F9D2-29C8-4D80-B841-E4172C886A65}" presName="Name0" presStyleCnt="0">
        <dgm:presLayoutVars>
          <dgm:dir/>
          <dgm:animLvl val="lvl"/>
          <dgm:resizeHandles val="exact"/>
        </dgm:presLayoutVars>
      </dgm:prSet>
      <dgm:spPr/>
      <dgm:t>
        <a:bodyPr/>
        <a:lstStyle/>
        <a:p>
          <a:endParaRPr lang="en-US"/>
        </a:p>
      </dgm:t>
    </dgm:pt>
    <dgm:pt modelId="{00811BD2-A37A-4AF3-BB47-361085838AE2}" type="pres">
      <dgm:prSet presAssocID="{51F0A0A6-C8B9-4D40-9557-E80362FA04F0}" presName="linNode" presStyleCnt="0"/>
      <dgm:spPr/>
    </dgm:pt>
    <dgm:pt modelId="{83D18235-5A1C-4088-9611-2AAF73E7BE31}" type="pres">
      <dgm:prSet presAssocID="{51F0A0A6-C8B9-4D40-9557-E80362FA04F0}" presName="parentText" presStyleLbl="node1" presStyleIdx="0" presStyleCnt="1">
        <dgm:presLayoutVars>
          <dgm:chMax val="1"/>
          <dgm:bulletEnabled val="1"/>
        </dgm:presLayoutVars>
      </dgm:prSet>
      <dgm:spPr/>
      <dgm:t>
        <a:bodyPr/>
        <a:lstStyle/>
        <a:p>
          <a:endParaRPr lang="en-US"/>
        </a:p>
      </dgm:t>
    </dgm:pt>
    <dgm:pt modelId="{D117D8E4-C2CD-4B3D-B9B0-FDE7C5234BBE}" type="pres">
      <dgm:prSet presAssocID="{51F0A0A6-C8B9-4D40-9557-E80362FA04F0}" presName="descendantText" presStyleLbl="alignAccFollowNode1" presStyleIdx="0" presStyleCnt="1">
        <dgm:presLayoutVars>
          <dgm:bulletEnabled val="1"/>
        </dgm:presLayoutVars>
      </dgm:prSet>
      <dgm:spPr/>
      <dgm:t>
        <a:bodyPr/>
        <a:lstStyle/>
        <a:p>
          <a:endParaRPr lang="en-US"/>
        </a:p>
      </dgm:t>
    </dgm:pt>
  </dgm:ptLst>
  <dgm:cxnLst>
    <dgm:cxn modelId="{6A37F0A9-A7E9-4285-AFAD-A12B66B5E420}" srcId="{51F0A0A6-C8B9-4D40-9557-E80362FA04F0}" destId="{7F3853C8-3C3D-4667-AE6D-832F6315D25F}" srcOrd="0" destOrd="0" parTransId="{2BF95FB4-60A4-4119-9CA2-AF5143180B39}" sibTransId="{C63F82EE-703C-4BF2-A893-76B5F8785400}"/>
    <dgm:cxn modelId="{936154F2-AAF6-4A23-A5BD-1137C179BACF}" type="presOf" srcId="{8FB62ADD-82BE-4993-8D60-5418854FB47D}" destId="{D117D8E4-C2CD-4B3D-B9B0-FDE7C5234BBE}" srcOrd="0" destOrd="1" presId="urn:microsoft.com/office/officeart/2005/8/layout/vList5"/>
    <dgm:cxn modelId="{195F769C-4428-4002-881E-E2866D7EF1FC}" type="presOf" srcId="{F801F9D2-29C8-4D80-B841-E4172C886A65}" destId="{DEFDD051-BA02-4F87-B2F9-BEF2F53E4CB0}" srcOrd="0" destOrd="0" presId="urn:microsoft.com/office/officeart/2005/8/layout/vList5"/>
    <dgm:cxn modelId="{3BFF712E-80E9-4E1A-8512-CBE5BBA5C529}" srcId="{F801F9D2-29C8-4D80-B841-E4172C886A65}" destId="{51F0A0A6-C8B9-4D40-9557-E80362FA04F0}" srcOrd="0" destOrd="0" parTransId="{AAD392D0-0730-41A4-831E-503FF0F294DD}" sibTransId="{8D5FCFC1-0CC3-4272-9156-CB3C2049085D}"/>
    <dgm:cxn modelId="{B6B17635-C8E3-4925-A6FC-9F424C13DFDB}" srcId="{51F0A0A6-C8B9-4D40-9557-E80362FA04F0}" destId="{8FB62ADD-82BE-4993-8D60-5418854FB47D}" srcOrd="1" destOrd="0" parTransId="{45867E7F-8977-47FC-9D56-C0CFA22E480B}" sibTransId="{02CE531A-6FE7-4DE9-97B0-1E6DC86F5947}"/>
    <dgm:cxn modelId="{495EB45E-3374-4E3F-86D3-9222C1287241}" type="presOf" srcId="{51F0A0A6-C8B9-4D40-9557-E80362FA04F0}" destId="{83D18235-5A1C-4088-9611-2AAF73E7BE31}" srcOrd="0" destOrd="0" presId="urn:microsoft.com/office/officeart/2005/8/layout/vList5"/>
    <dgm:cxn modelId="{0A500408-555D-4E1A-9121-7C6B6E61EFBC}" type="presOf" srcId="{7F3853C8-3C3D-4667-AE6D-832F6315D25F}" destId="{D117D8E4-C2CD-4B3D-B9B0-FDE7C5234BBE}" srcOrd="0" destOrd="0" presId="urn:microsoft.com/office/officeart/2005/8/layout/vList5"/>
    <dgm:cxn modelId="{E1439780-B304-4F1C-8661-8033B71B2D2C}" type="presParOf" srcId="{DEFDD051-BA02-4F87-B2F9-BEF2F53E4CB0}" destId="{00811BD2-A37A-4AF3-BB47-361085838AE2}" srcOrd="0" destOrd="0" presId="urn:microsoft.com/office/officeart/2005/8/layout/vList5"/>
    <dgm:cxn modelId="{E917F60B-6FBC-4626-80BB-5026C88A6E21}" type="presParOf" srcId="{00811BD2-A37A-4AF3-BB47-361085838AE2}" destId="{83D18235-5A1C-4088-9611-2AAF73E7BE31}" srcOrd="0" destOrd="0" presId="urn:microsoft.com/office/officeart/2005/8/layout/vList5"/>
    <dgm:cxn modelId="{BEAE728A-072E-48E8-A185-CB5518DF0C8E}" type="presParOf" srcId="{00811BD2-A37A-4AF3-BB47-361085838AE2}" destId="{D117D8E4-C2CD-4B3D-B9B0-FDE7C5234BBE}" srcOrd="1" destOrd="0" presId="urn:microsoft.com/office/officeart/2005/8/layout/vList5"/>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D117D8E4-C2CD-4B3D-B9B0-FDE7C5234BBE}">
      <dsp:nvSpPr>
        <dsp:cNvPr id="0" name=""/>
        <dsp:cNvSpPr/>
      </dsp:nvSpPr>
      <dsp:spPr>
        <a:xfrm rot="5400000">
          <a:off x="3632336" y="-1309508"/>
          <a:ext cx="1025887" cy="3901440"/>
        </a:xfrm>
        <a:prstGeom prst="round2SameRect">
          <a:avLst/>
        </a:prstGeom>
        <a:solidFill>
          <a:srgbClr val="FFFFFF">
            <a:alpha val="89804"/>
          </a:srgbClr>
        </a:solidFill>
        <a:ln w="55000" cap="flat" cmpd="thickThin" algn="ctr">
          <a:no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228600" lvl="1" indent="-228600" algn="l" defTabSz="889000">
            <a:lnSpc>
              <a:spcPct val="90000"/>
            </a:lnSpc>
            <a:spcBef>
              <a:spcPct val="0"/>
            </a:spcBef>
            <a:spcAft>
              <a:spcPct val="15000"/>
            </a:spcAft>
            <a:buChar char="••"/>
          </a:pPr>
          <a:r>
            <a:rPr lang="en-US" sz="2000" kern="1200" dirty="0" smtClean="0"/>
            <a:t>Ensure identical deployments</a:t>
          </a:r>
          <a:endParaRPr lang="en-US" sz="2000" kern="1200" dirty="0"/>
        </a:p>
        <a:p>
          <a:pPr marL="228600" lvl="1" indent="-228600" algn="l" defTabSz="889000">
            <a:lnSpc>
              <a:spcPct val="90000"/>
            </a:lnSpc>
            <a:spcBef>
              <a:spcPct val="0"/>
            </a:spcBef>
            <a:spcAft>
              <a:spcPct val="15000"/>
            </a:spcAft>
            <a:buChar char="••"/>
          </a:pPr>
          <a:r>
            <a:rPr lang="en-US" sz="2000" kern="1200" dirty="0" smtClean="0"/>
            <a:t>Automate common tasks</a:t>
          </a:r>
          <a:endParaRPr lang="en-US" sz="2000" kern="1200" dirty="0"/>
        </a:p>
      </dsp:txBody>
      <dsp:txXfrm rot="5400000">
        <a:off x="3632336" y="-1309508"/>
        <a:ext cx="1025887" cy="3901440"/>
      </dsp:txXfrm>
    </dsp:sp>
    <dsp:sp modelId="{83D18235-5A1C-4088-9611-2AAF73E7BE31}">
      <dsp:nvSpPr>
        <dsp:cNvPr id="0" name=""/>
        <dsp:cNvSpPr/>
      </dsp:nvSpPr>
      <dsp:spPr>
        <a:xfrm>
          <a:off x="0" y="32"/>
          <a:ext cx="2194560" cy="1282358"/>
        </a:xfrm>
        <a:prstGeom prst="roundRect">
          <a:avLst/>
        </a:prstGeom>
        <a:gradFill rotWithShape="1">
          <a:gsLst>
            <a:gs pos="0">
              <a:schemeClr val="accent2">
                <a:shade val="15000"/>
                <a:satMod val="180000"/>
              </a:schemeClr>
            </a:gs>
            <a:gs pos="50000">
              <a:schemeClr val="accent2">
                <a:shade val="45000"/>
                <a:satMod val="170000"/>
              </a:schemeClr>
            </a:gs>
            <a:gs pos="70000">
              <a:schemeClr val="accent2">
                <a:tint val="99000"/>
                <a:shade val="65000"/>
                <a:satMod val="155000"/>
              </a:schemeClr>
            </a:gs>
            <a:gs pos="100000">
              <a:schemeClr val="accent2">
                <a:tint val="95500"/>
                <a:shade val="100000"/>
                <a:satMod val="155000"/>
              </a:schemeClr>
            </a:gs>
          </a:gsLst>
          <a:lin ang="16200000" scaled="0"/>
        </a:gradFill>
        <a:ln w="9525" cap="flat" cmpd="sng" algn="ctr">
          <a:solidFill>
            <a:schemeClr val="accent2"/>
          </a:solidFill>
          <a:prstDash val="solid"/>
        </a:ln>
        <a:effectLst>
          <a:outerShdw blurRad="50800" dist="38100" dir="5400000" rotWithShape="0">
            <a:srgbClr val="000000">
              <a:alpha val="35000"/>
            </a:srgbClr>
          </a:outerShdw>
        </a:effectLst>
      </dsp:spPr>
      <dsp:style>
        <a:lnRef idx="1">
          <a:schemeClr val="accent2"/>
        </a:lnRef>
        <a:fillRef idx="3">
          <a:schemeClr val="accent2"/>
        </a:fillRef>
        <a:effectRef idx="2">
          <a:schemeClr val="accent2"/>
        </a:effectRef>
        <a:fontRef idx="minor">
          <a:schemeClr val="lt1"/>
        </a:fontRef>
      </dsp:style>
      <dsp:txBody>
        <a:bodyPr spcFirstLastPara="0" vert="horz" wrap="square" lIns="106680" tIns="53340" rIns="106680" bIns="53340" numCol="1" spcCol="1270" anchor="ctr" anchorCtr="0">
          <a:noAutofit/>
        </a:bodyPr>
        <a:lstStyle/>
        <a:p>
          <a:pPr lvl="0" algn="ctr" defTabSz="1244600">
            <a:lnSpc>
              <a:spcPct val="90000"/>
            </a:lnSpc>
            <a:spcBef>
              <a:spcPct val="0"/>
            </a:spcBef>
            <a:spcAft>
              <a:spcPct val="35000"/>
            </a:spcAft>
          </a:pPr>
          <a:r>
            <a:rPr lang="en-US" sz="2800" kern="1200" smtClean="0"/>
            <a:t>Consistency</a:t>
          </a:r>
          <a:endParaRPr lang="en-US" sz="2800" kern="1200" dirty="0"/>
        </a:p>
      </dsp:txBody>
      <dsp:txXfrm>
        <a:off x="0" y="32"/>
        <a:ext cx="2194560" cy="1282358"/>
      </dsp:txXfrm>
    </dsp:sp>
    <dsp:sp modelId="{31B5D071-8206-4FE8-9A4B-A02D44A61283}">
      <dsp:nvSpPr>
        <dsp:cNvPr id="0" name=""/>
        <dsp:cNvSpPr/>
      </dsp:nvSpPr>
      <dsp:spPr>
        <a:xfrm rot="5400000">
          <a:off x="3632336" y="36968"/>
          <a:ext cx="1025887" cy="3901440"/>
        </a:xfrm>
        <a:prstGeom prst="round2SameRect">
          <a:avLst/>
        </a:prstGeom>
        <a:solidFill>
          <a:schemeClr val="tx1">
            <a:alpha val="90000"/>
          </a:schemeClr>
        </a:solidFill>
        <a:ln w="55000" cap="flat" cmpd="thickThin" algn="ctr">
          <a:no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228600" lvl="1" indent="-228600" algn="l" defTabSz="889000">
            <a:lnSpc>
              <a:spcPct val="90000"/>
            </a:lnSpc>
            <a:spcBef>
              <a:spcPct val="0"/>
            </a:spcBef>
            <a:spcAft>
              <a:spcPct val="15000"/>
            </a:spcAft>
            <a:buChar char="••"/>
          </a:pPr>
          <a:r>
            <a:rPr lang="en-US" sz="2000" kern="1200" dirty="0" smtClean="0"/>
            <a:t>For managing the server</a:t>
          </a:r>
          <a:endParaRPr lang="en-US" sz="2000" kern="1200" dirty="0"/>
        </a:p>
        <a:p>
          <a:pPr marL="228600" lvl="1" indent="-228600" algn="l" defTabSz="889000">
            <a:lnSpc>
              <a:spcPct val="90000"/>
            </a:lnSpc>
            <a:spcBef>
              <a:spcPct val="0"/>
            </a:spcBef>
            <a:spcAft>
              <a:spcPct val="15000"/>
            </a:spcAft>
            <a:buChar char="••"/>
          </a:pPr>
          <a:r>
            <a:rPr lang="en-US" sz="2000" kern="1200" dirty="0" smtClean="0"/>
            <a:t>Local and remote access</a:t>
          </a:r>
          <a:endParaRPr lang="en-US" sz="2000" kern="1200" dirty="0"/>
        </a:p>
      </dsp:txBody>
      <dsp:txXfrm rot="5400000">
        <a:off x="3632336" y="36968"/>
        <a:ext cx="1025887" cy="3901440"/>
      </dsp:txXfrm>
    </dsp:sp>
    <dsp:sp modelId="{FD6B6B20-B901-429B-A3F7-49CCEAEB0F48}">
      <dsp:nvSpPr>
        <dsp:cNvPr id="0" name=""/>
        <dsp:cNvSpPr/>
      </dsp:nvSpPr>
      <dsp:spPr>
        <a:xfrm>
          <a:off x="0" y="1346508"/>
          <a:ext cx="2194560" cy="1282358"/>
        </a:xfrm>
        <a:prstGeom prst="roundRect">
          <a:avLst/>
        </a:prstGeom>
        <a:gradFill rotWithShape="1">
          <a:gsLst>
            <a:gs pos="0">
              <a:schemeClr val="accent2">
                <a:shade val="15000"/>
                <a:satMod val="180000"/>
              </a:schemeClr>
            </a:gs>
            <a:gs pos="50000">
              <a:schemeClr val="accent2">
                <a:shade val="45000"/>
                <a:satMod val="170000"/>
              </a:schemeClr>
            </a:gs>
            <a:gs pos="70000">
              <a:schemeClr val="accent2">
                <a:tint val="99000"/>
                <a:shade val="65000"/>
                <a:satMod val="155000"/>
              </a:schemeClr>
            </a:gs>
            <a:gs pos="100000">
              <a:schemeClr val="accent2">
                <a:tint val="95500"/>
                <a:shade val="100000"/>
                <a:satMod val="155000"/>
              </a:schemeClr>
            </a:gs>
          </a:gsLst>
          <a:lin ang="16200000" scaled="0"/>
        </a:gradFill>
        <a:ln w="9525" cap="flat" cmpd="sng" algn="ctr">
          <a:solidFill>
            <a:schemeClr val="accent2"/>
          </a:solidFill>
          <a:prstDash val="solid"/>
        </a:ln>
        <a:effectLst>
          <a:outerShdw blurRad="50800" dist="38100" dir="5400000" rotWithShape="0">
            <a:srgbClr val="000000">
              <a:alpha val="35000"/>
            </a:srgbClr>
          </a:outerShdw>
        </a:effectLst>
      </dsp:spPr>
      <dsp:style>
        <a:lnRef idx="1">
          <a:schemeClr val="accent2"/>
        </a:lnRef>
        <a:fillRef idx="3">
          <a:schemeClr val="accent2"/>
        </a:fillRef>
        <a:effectRef idx="2">
          <a:schemeClr val="accent2"/>
        </a:effectRef>
        <a:fontRef idx="minor">
          <a:schemeClr val="lt1"/>
        </a:fontRef>
      </dsp:style>
      <dsp:txBody>
        <a:bodyPr spcFirstLastPara="0" vert="horz" wrap="square" lIns="106680" tIns="53340" rIns="106680" bIns="53340" numCol="1" spcCol="1270" anchor="ctr" anchorCtr="0">
          <a:noAutofit/>
        </a:bodyPr>
        <a:lstStyle/>
        <a:p>
          <a:pPr lvl="0" algn="ctr" defTabSz="1244600">
            <a:lnSpc>
              <a:spcPct val="90000"/>
            </a:lnSpc>
            <a:spcBef>
              <a:spcPct val="0"/>
            </a:spcBef>
            <a:spcAft>
              <a:spcPct val="35000"/>
            </a:spcAft>
          </a:pPr>
          <a:r>
            <a:rPr lang="en-US" sz="2800" kern="1200" dirty="0" smtClean="0"/>
            <a:t>Flexibility</a:t>
          </a:r>
          <a:endParaRPr lang="en-US" sz="2800" kern="1200" dirty="0"/>
        </a:p>
      </dsp:txBody>
      <dsp:txXfrm>
        <a:off x="0" y="1346508"/>
        <a:ext cx="2194560" cy="1282358"/>
      </dsp:txXfrm>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D117D8E4-C2CD-4B3D-B9B0-FDE7C5234BBE}">
      <dsp:nvSpPr>
        <dsp:cNvPr id="0" name=""/>
        <dsp:cNvSpPr/>
      </dsp:nvSpPr>
      <dsp:spPr>
        <a:xfrm rot="5400000">
          <a:off x="3822106" y="-1358249"/>
          <a:ext cx="1129962" cy="4129024"/>
        </a:xfrm>
        <a:prstGeom prst="round2SameRect">
          <a:avLst/>
        </a:prstGeom>
        <a:solidFill>
          <a:srgbClr val="FFFFFF">
            <a:alpha val="89804"/>
          </a:srgbClr>
        </a:solidFill>
        <a:ln w="55000" cap="flat" cmpd="thickThin" algn="ctr">
          <a:no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71450" lvl="1" indent="-171450" algn="l" defTabSz="800100">
            <a:lnSpc>
              <a:spcPct val="90000"/>
            </a:lnSpc>
            <a:spcBef>
              <a:spcPct val="0"/>
            </a:spcBef>
            <a:spcAft>
              <a:spcPct val="15000"/>
            </a:spcAft>
            <a:buChar char="••"/>
          </a:pPr>
          <a:r>
            <a:rPr lang="en-US" sz="1800" kern="1200" dirty="0" smtClean="0"/>
            <a:t>Enable secure external collaboration</a:t>
          </a:r>
          <a:endParaRPr lang="en-US" sz="1800" kern="1200" dirty="0"/>
        </a:p>
        <a:p>
          <a:pPr marL="171450" lvl="1" indent="-171450" algn="l" defTabSz="800100">
            <a:lnSpc>
              <a:spcPct val="90000"/>
            </a:lnSpc>
            <a:spcBef>
              <a:spcPct val="0"/>
            </a:spcBef>
            <a:spcAft>
              <a:spcPct val="15000"/>
            </a:spcAft>
            <a:buChar char="••"/>
          </a:pPr>
          <a:r>
            <a:rPr lang="en-US" sz="1800" kern="1200" dirty="0" smtClean="0"/>
            <a:t>Consistent end user experience when working with internal and external users</a:t>
          </a:r>
          <a:endParaRPr lang="en-US" sz="1800" kern="1200" dirty="0"/>
        </a:p>
      </dsp:txBody>
      <dsp:txXfrm rot="5400000">
        <a:off x="3822106" y="-1358249"/>
        <a:ext cx="1129962" cy="4129024"/>
      </dsp:txXfrm>
    </dsp:sp>
    <dsp:sp modelId="{83D18235-5A1C-4088-9611-2AAF73E7BE31}">
      <dsp:nvSpPr>
        <dsp:cNvPr id="0" name=""/>
        <dsp:cNvSpPr/>
      </dsp:nvSpPr>
      <dsp:spPr>
        <a:xfrm>
          <a:off x="0" y="35"/>
          <a:ext cx="2322576" cy="1412453"/>
        </a:xfrm>
        <a:prstGeom prst="roundRect">
          <a:avLst/>
        </a:prstGeom>
        <a:gradFill rotWithShape="1">
          <a:gsLst>
            <a:gs pos="0">
              <a:schemeClr val="accent2">
                <a:shade val="15000"/>
                <a:satMod val="180000"/>
              </a:schemeClr>
            </a:gs>
            <a:gs pos="50000">
              <a:schemeClr val="accent2">
                <a:shade val="45000"/>
                <a:satMod val="170000"/>
              </a:schemeClr>
            </a:gs>
            <a:gs pos="70000">
              <a:schemeClr val="accent2">
                <a:tint val="99000"/>
                <a:shade val="65000"/>
                <a:satMod val="155000"/>
              </a:schemeClr>
            </a:gs>
            <a:gs pos="100000">
              <a:schemeClr val="accent2">
                <a:tint val="95500"/>
                <a:shade val="100000"/>
                <a:satMod val="155000"/>
              </a:schemeClr>
            </a:gs>
          </a:gsLst>
          <a:lin ang="16200000" scaled="0"/>
        </a:gradFill>
        <a:ln w="9525" cap="flat" cmpd="sng" algn="ctr">
          <a:solidFill>
            <a:schemeClr val="accent2"/>
          </a:solidFill>
          <a:prstDash val="solid"/>
        </a:ln>
        <a:effectLst>
          <a:outerShdw blurRad="50800" dist="38100" dir="5400000" rotWithShape="0">
            <a:srgbClr val="000000">
              <a:alpha val="35000"/>
            </a:srgbClr>
          </a:outerShdw>
        </a:effectLst>
      </dsp:spPr>
      <dsp:style>
        <a:lnRef idx="1">
          <a:schemeClr val="accent2"/>
        </a:lnRef>
        <a:fillRef idx="3">
          <a:schemeClr val="accent2"/>
        </a:fillRef>
        <a:effectRef idx="2">
          <a:schemeClr val="accent2"/>
        </a:effectRef>
        <a:fontRef idx="minor">
          <a:schemeClr val="lt1"/>
        </a:fontRef>
      </dsp:style>
      <dsp:txBody>
        <a:bodyPr spcFirstLastPara="0" vert="horz" wrap="square" lIns="106680" tIns="53340" rIns="106680" bIns="53340" numCol="1" spcCol="1270" anchor="ctr" anchorCtr="0">
          <a:noAutofit/>
        </a:bodyPr>
        <a:lstStyle/>
        <a:p>
          <a:pPr lvl="0" algn="ctr" defTabSz="1244600">
            <a:lnSpc>
              <a:spcPct val="90000"/>
            </a:lnSpc>
            <a:spcBef>
              <a:spcPct val="0"/>
            </a:spcBef>
            <a:spcAft>
              <a:spcPct val="35000"/>
            </a:spcAft>
          </a:pPr>
          <a:r>
            <a:rPr lang="en-US" sz="2800" kern="1200" dirty="0" smtClean="0"/>
            <a:t>Simplify collaboration</a:t>
          </a:r>
          <a:endParaRPr lang="en-US" sz="2800" kern="1200" dirty="0"/>
        </a:p>
      </dsp:txBody>
      <dsp:txXfrm>
        <a:off x="0" y="35"/>
        <a:ext cx="2322576" cy="1412453"/>
      </dsp:txXfrm>
    </dsp:sp>
    <dsp:sp modelId="{31B5D071-8206-4FE8-9A4B-A02D44A61283}">
      <dsp:nvSpPr>
        <dsp:cNvPr id="0" name=""/>
        <dsp:cNvSpPr/>
      </dsp:nvSpPr>
      <dsp:spPr>
        <a:xfrm rot="5400000">
          <a:off x="3822106" y="124825"/>
          <a:ext cx="1129962" cy="4129024"/>
        </a:xfrm>
        <a:prstGeom prst="round2SameRect">
          <a:avLst/>
        </a:prstGeom>
        <a:solidFill>
          <a:schemeClr val="tx1">
            <a:alpha val="90000"/>
          </a:schemeClr>
        </a:solidFill>
        <a:ln w="55000" cap="flat" cmpd="thickThin" algn="ctr">
          <a:no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71450" lvl="1" indent="-171450" algn="l" defTabSz="800100">
            <a:lnSpc>
              <a:spcPct val="90000"/>
            </a:lnSpc>
            <a:spcBef>
              <a:spcPct val="0"/>
            </a:spcBef>
            <a:spcAft>
              <a:spcPct val="15000"/>
            </a:spcAft>
            <a:buChar char="••"/>
          </a:pPr>
          <a:r>
            <a:rPr lang="en-US" sz="1800" kern="1200" dirty="0" smtClean="0"/>
            <a:t>Publishing organization maintains full control of content</a:t>
          </a:r>
          <a:endParaRPr lang="en-US" sz="1800" kern="1200" dirty="0"/>
        </a:p>
        <a:p>
          <a:pPr marL="171450" lvl="1" indent="-171450" algn="l" defTabSz="800100">
            <a:lnSpc>
              <a:spcPct val="90000"/>
            </a:lnSpc>
            <a:spcBef>
              <a:spcPct val="0"/>
            </a:spcBef>
            <a:spcAft>
              <a:spcPct val="15000"/>
            </a:spcAft>
            <a:buChar char="••"/>
          </a:pPr>
          <a:r>
            <a:rPr lang="en-US" sz="1800" kern="1200" dirty="0" smtClean="0"/>
            <a:t>Groups defined by publishing organization</a:t>
          </a:r>
        </a:p>
      </dsp:txBody>
      <dsp:txXfrm rot="5400000">
        <a:off x="3822106" y="124825"/>
        <a:ext cx="1129962" cy="4129024"/>
      </dsp:txXfrm>
    </dsp:sp>
    <dsp:sp modelId="{FD6B6B20-B901-429B-A3F7-49CCEAEB0F48}">
      <dsp:nvSpPr>
        <dsp:cNvPr id="0" name=""/>
        <dsp:cNvSpPr/>
      </dsp:nvSpPr>
      <dsp:spPr>
        <a:xfrm>
          <a:off x="0" y="1483111"/>
          <a:ext cx="2322576" cy="1412453"/>
        </a:xfrm>
        <a:prstGeom prst="roundRect">
          <a:avLst/>
        </a:prstGeom>
        <a:gradFill rotWithShape="1">
          <a:gsLst>
            <a:gs pos="0">
              <a:schemeClr val="accent2">
                <a:shade val="15000"/>
                <a:satMod val="180000"/>
              </a:schemeClr>
            </a:gs>
            <a:gs pos="50000">
              <a:schemeClr val="accent2">
                <a:shade val="45000"/>
                <a:satMod val="170000"/>
              </a:schemeClr>
            </a:gs>
            <a:gs pos="70000">
              <a:schemeClr val="accent2">
                <a:tint val="99000"/>
                <a:shade val="65000"/>
                <a:satMod val="155000"/>
              </a:schemeClr>
            </a:gs>
            <a:gs pos="100000">
              <a:schemeClr val="accent2">
                <a:tint val="95500"/>
                <a:shade val="100000"/>
                <a:satMod val="155000"/>
              </a:schemeClr>
            </a:gs>
          </a:gsLst>
          <a:lin ang="16200000" scaled="0"/>
        </a:gradFill>
        <a:ln w="9525" cap="flat" cmpd="sng" algn="ctr">
          <a:solidFill>
            <a:schemeClr val="accent2"/>
          </a:solidFill>
          <a:prstDash val="solid"/>
        </a:ln>
        <a:effectLst>
          <a:outerShdw blurRad="50800" dist="38100" dir="5400000" rotWithShape="0">
            <a:srgbClr val="000000">
              <a:alpha val="35000"/>
            </a:srgbClr>
          </a:outerShdw>
        </a:effectLst>
      </dsp:spPr>
      <dsp:style>
        <a:lnRef idx="1">
          <a:schemeClr val="accent2"/>
        </a:lnRef>
        <a:fillRef idx="3">
          <a:schemeClr val="accent2"/>
        </a:fillRef>
        <a:effectRef idx="2">
          <a:schemeClr val="accent2"/>
        </a:effectRef>
        <a:fontRef idx="minor">
          <a:schemeClr val="lt1"/>
        </a:fontRef>
      </dsp:style>
      <dsp:txBody>
        <a:bodyPr spcFirstLastPara="0" vert="horz" wrap="square" lIns="106680" tIns="53340" rIns="106680" bIns="53340" numCol="1" spcCol="1270" anchor="ctr" anchorCtr="0">
          <a:noAutofit/>
        </a:bodyPr>
        <a:lstStyle/>
        <a:p>
          <a:pPr lvl="0" algn="ctr" defTabSz="1244600">
            <a:lnSpc>
              <a:spcPct val="90000"/>
            </a:lnSpc>
            <a:spcBef>
              <a:spcPct val="0"/>
            </a:spcBef>
            <a:spcAft>
              <a:spcPct val="35000"/>
            </a:spcAft>
          </a:pPr>
          <a:r>
            <a:rPr lang="en-US" sz="2800" kern="1200" dirty="0" smtClean="0"/>
            <a:t>Control access</a:t>
          </a:r>
          <a:endParaRPr lang="en-US" sz="2800" kern="1200" dirty="0"/>
        </a:p>
      </dsp:txBody>
      <dsp:txXfrm>
        <a:off x="0" y="1483111"/>
        <a:ext cx="2322576" cy="1412453"/>
      </dsp:txXfrm>
    </dsp:sp>
  </dsp:spTree>
</dsp:drawing>
</file>

<file path=ppt/diagrams/drawing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70735507-EA2F-4BFA-ADD3-678726A25B9B}">
      <dsp:nvSpPr>
        <dsp:cNvPr id="0" name=""/>
        <dsp:cNvSpPr/>
      </dsp:nvSpPr>
      <dsp:spPr>
        <a:xfrm>
          <a:off x="646747" y="0"/>
          <a:ext cx="7329805" cy="4381499"/>
        </a:xfrm>
        <a:prstGeom prst="rightArrow">
          <a:avLst/>
        </a:prstGeom>
        <a:solidFill>
          <a:schemeClr val="tx1">
            <a:lumMod val="75000"/>
          </a:schemeClr>
        </a:solidFill>
        <a:ln>
          <a:noFill/>
        </a:ln>
        <a:effectLst/>
      </dsp:spPr>
      <dsp:style>
        <a:lnRef idx="0">
          <a:scrgbClr r="0" g="0" b="0"/>
        </a:lnRef>
        <a:fillRef idx="1">
          <a:scrgbClr r="0" g="0" b="0"/>
        </a:fillRef>
        <a:effectRef idx="0">
          <a:scrgbClr r="0" g="0" b="0"/>
        </a:effectRef>
        <a:fontRef idx="minor"/>
      </dsp:style>
    </dsp:sp>
    <dsp:sp modelId="{7531C32E-3526-4B7F-86D2-D16282ADA6F9}">
      <dsp:nvSpPr>
        <dsp:cNvPr id="0" name=""/>
        <dsp:cNvSpPr/>
      </dsp:nvSpPr>
      <dsp:spPr>
        <a:xfrm>
          <a:off x="0" y="1314449"/>
          <a:ext cx="2586990" cy="1752600"/>
        </a:xfrm>
        <a:prstGeom prst="roundRect">
          <a:avLst/>
        </a:prstGeom>
        <a:gradFill rotWithShape="1">
          <a:gsLst>
            <a:gs pos="0">
              <a:schemeClr val="accent2">
                <a:shade val="15000"/>
                <a:satMod val="180000"/>
              </a:schemeClr>
            </a:gs>
            <a:gs pos="50000">
              <a:schemeClr val="accent2">
                <a:shade val="45000"/>
                <a:satMod val="170000"/>
              </a:schemeClr>
            </a:gs>
            <a:gs pos="70000">
              <a:schemeClr val="accent2">
                <a:tint val="99000"/>
                <a:shade val="65000"/>
                <a:satMod val="155000"/>
              </a:schemeClr>
            </a:gs>
            <a:gs pos="100000">
              <a:schemeClr val="accent2">
                <a:tint val="95500"/>
                <a:shade val="100000"/>
                <a:satMod val="155000"/>
              </a:schemeClr>
            </a:gs>
          </a:gsLst>
          <a:lin ang="16200000" scaled="0"/>
        </a:gradFill>
        <a:ln w="9525" cap="flat" cmpd="sng" algn="ctr">
          <a:solidFill>
            <a:schemeClr val="accent2"/>
          </a:solidFill>
          <a:prstDash val="solid"/>
        </a:ln>
        <a:effectLst>
          <a:outerShdw blurRad="50800" dist="38100" dir="5400000" rotWithShape="0">
            <a:srgbClr val="000000">
              <a:alpha val="35000"/>
            </a:srgbClr>
          </a:outerShdw>
        </a:effectLst>
      </dsp:spPr>
      <dsp:style>
        <a:lnRef idx="1">
          <a:schemeClr val="accent2"/>
        </a:lnRef>
        <a:fillRef idx="3">
          <a:schemeClr val="accent2"/>
        </a:fillRef>
        <a:effectRef idx="2">
          <a:schemeClr val="accent2"/>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n-US" sz="2400" kern="1200" dirty="0" smtClean="0"/>
            <a:t>Streamline end-user experience</a:t>
          </a:r>
          <a:endParaRPr lang="en-US" sz="2400" kern="1200" dirty="0"/>
        </a:p>
      </dsp:txBody>
      <dsp:txXfrm>
        <a:off x="0" y="1314449"/>
        <a:ext cx="2586990" cy="1752600"/>
      </dsp:txXfrm>
    </dsp:sp>
    <dsp:sp modelId="{2359F734-6B34-45CD-8F90-3BBE3F7067D8}">
      <dsp:nvSpPr>
        <dsp:cNvPr id="0" name=""/>
        <dsp:cNvSpPr/>
      </dsp:nvSpPr>
      <dsp:spPr>
        <a:xfrm>
          <a:off x="3018154" y="1314449"/>
          <a:ext cx="2586990" cy="1752600"/>
        </a:xfrm>
        <a:prstGeom prst="roundRect">
          <a:avLst/>
        </a:prstGeom>
        <a:gradFill rotWithShape="1">
          <a:gsLst>
            <a:gs pos="0">
              <a:schemeClr val="accent2">
                <a:shade val="15000"/>
                <a:satMod val="180000"/>
              </a:schemeClr>
            </a:gs>
            <a:gs pos="50000">
              <a:schemeClr val="accent2">
                <a:shade val="45000"/>
                <a:satMod val="170000"/>
              </a:schemeClr>
            </a:gs>
            <a:gs pos="70000">
              <a:schemeClr val="accent2">
                <a:tint val="99000"/>
                <a:shade val="65000"/>
                <a:satMod val="155000"/>
              </a:schemeClr>
            </a:gs>
            <a:gs pos="100000">
              <a:schemeClr val="accent2">
                <a:tint val="95500"/>
                <a:shade val="100000"/>
                <a:satMod val="155000"/>
              </a:schemeClr>
            </a:gs>
          </a:gsLst>
          <a:lin ang="16200000" scaled="0"/>
        </a:gradFill>
        <a:ln w="9525" cap="flat" cmpd="sng" algn="ctr">
          <a:solidFill>
            <a:schemeClr val="accent2"/>
          </a:solidFill>
          <a:prstDash val="solid"/>
        </a:ln>
        <a:effectLst>
          <a:outerShdw blurRad="50800" dist="38100" dir="5400000" rotWithShape="0">
            <a:srgbClr val="000000">
              <a:alpha val="35000"/>
            </a:srgbClr>
          </a:outerShdw>
        </a:effectLst>
      </dsp:spPr>
      <dsp:style>
        <a:lnRef idx="1">
          <a:schemeClr val="accent2"/>
        </a:lnRef>
        <a:fillRef idx="3">
          <a:schemeClr val="accent2"/>
        </a:fillRef>
        <a:effectRef idx="2">
          <a:schemeClr val="accent2"/>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n-US" sz="2400" kern="1200" dirty="0" smtClean="0"/>
            <a:t>Enable automatic protection</a:t>
          </a:r>
          <a:endParaRPr lang="en-US" sz="2400" kern="1200" dirty="0"/>
        </a:p>
      </dsp:txBody>
      <dsp:txXfrm>
        <a:off x="3018154" y="1314449"/>
        <a:ext cx="2586990" cy="1752600"/>
      </dsp:txXfrm>
    </dsp:sp>
    <dsp:sp modelId="{C6A73B88-A31C-4979-892C-E92270E579E0}">
      <dsp:nvSpPr>
        <dsp:cNvPr id="0" name=""/>
        <dsp:cNvSpPr/>
      </dsp:nvSpPr>
      <dsp:spPr>
        <a:xfrm>
          <a:off x="6036310" y="1314449"/>
          <a:ext cx="2586990" cy="1752600"/>
        </a:xfrm>
        <a:prstGeom prst="roundRect">
          <a:avLst/>
        </a:prstGeom>
        <a:gradFill rotWithShape="1">
          <a:gsLst>
            <a:gs pos="0">
              <a:schemeClr val="accent2">
                <a:shade val="15000"/>
                <a:satMod val="180000"/>
              </a:schemeClr>
            </a:gs>
            <a:gs pos="50000">
              <a:schemeClr val="accent2">
                <a:shade val="45000"/>
                <a:satMod val="170000"/>
              </a:schemeClr>
            </a:gs>
            <a:gs pos="70000">
              <a:schemeClr val="accent2">
                <a:tint val="99000"/>
                <a:shade val="65000"/>
                <a:satMod val="155000"/>
              </a:schemeClr>
            </a:gs>
            <a:gs pos="100000">
              <a:schemeClr val="accent2">
                <a:tint val="95500"/>
                <a:shade val="100000"/>
                <a:satMod val="155000"/>
              </a:schemeClr>
            </a:gs>
          </a:gsLst>
          <a:lin ang="16200000" scaled="0"/>
        </a:gradFill>
        <a:ln w="9525" cap="flat" cmpd="sng" algn="ctr">
          <a:solidFill>
            <a:schemeClr val="accent2"/>
          </a:solidFill>
          <a:prstDash val="solid"/>
        </a:ln>
        <a:effectLst>
          <a:outerShdw blurRad="50800" dist="38100" dir="5400000" rotWithShape="0">
            <a:srgbClr val="000000">
              <a:alpha val="35000"/>
            </a:srgbClr>
          </a:outerShdw>
        </a:effectLst>
      </dsp:spPr>
      <dsp:style>
        <a:lnRef idx="1">
          <a:schemeClr val="accent2"/>
        </a:lnRef>
        <a:fillRef idx="3">
          <a:schemeClr val="accent2"/>
        </a:fillRef>
        <a:effectRef idx="2">
          <a:schemeClr val="accent2"/>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n-US" sz="2400" kern="1200" dirty="0" smtClean="0"/>
            <a:t>Integrate seamlessly with IT infrastructure</a:t>
          </a:r>
          <a:endParaRPr lang="en-US" sz="2400" kern="1200" dirty="0"/>
        </a:p>
      </dsp:txBody>
      <dsp:txXfrm>
        <a:off x="6036310" y="1314449"/>
        <a:ext cx="2586990" cy="1752600"/>
      </dsp:txXfrm>
    </dsp:sp>
  </dsp:spTree>
</dsp:drawing>
</file>

<file path=ppt/diagrams/drawing4.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D117D8E4-C2CD-4B3D-B9B0-FDE7C5234BBE}">
      <dsp:nvSpPr>
        <dsp:cNvPr id="0" name=""/>
        <dsp:cNvSpPr/>
      </dsp:nvSpPr>
      <dsp:spPr>
        <a:xfrm rot="5400000">
          <a:off x="3632336" y="-1309508"/>
          <a:ext cx="1025887" cy="3901440"/>
        </a:xfrm>
        <a:prstGeom prst="round2SameRect">
          <a:avLst/>
        </a:prstGeom>
        <a:solidFill>
          <a:srgbClr val="FFFFFF">
            <a:alpha val="89804"/>
          </a:srgbClr>
        </a:solidFill>
        <a:ln w="55000" cap="flat" cmpd="thickThin" algn="ctr">
          <a:no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228600" lvl="1" indent="-228600" algn="l" defTabSz="889000">
            <a:lnSpc>
              <a:spcPct val="90000"/>
            </a:lnSpc>
            <a:spcBef>
              <a:spcPct val="0"/>
            </a:spcBef>
            <a:spcAft>
              <a:spcPct val="15000"/>
            </a:spcAft>
            <a:buChar char="••"/>
          </a:pPr>
          <a:r>
            <a:rPr lang="en-US" sz="2000" kern="1200" dirty="0" smtClean="0"/>
            <a:t>Ensure identical end user experience for unprotected and RMS-protected e-mails</a:t>
          </a:r>
          <a:endParaRPr lang="en-US" sz="2000" kern="1200" dirty="0"/>
        </a:p>
      </dsp:txBody>
      <dsp:txXfrm rot="5400000">
        <a:off x="3632336" y="-1309508"/>
        <a:ext cx="1025887" cy="3901440"/>
      </dsp:txXfrm>
    </dsp:sp>
    <dsp:sp modelId="{83D18235-5A1C-4088-9611-2AAF73E7BE31}">
      <dsp:nvSpPr>
        <dsp:cNvPr id="0" name=""/>
        <dsp:cNvSpPr/>
      </dsp:nvSpPr>
      <dsp:spPr>
        <a:xfrm>
          <a:off x="0" y="32"/>
          <a:ext cx="2194560" cy="1282358"/>
        </a:xfrm>
        <a:prstGeom prst="roundRect">
          <a:avLst/>
        </a:prstGeom>
        <a:gradFill rotWithShape="1">
          <a:gsLst>
            <a:gs pos="0">
              <a:schemeClr val="accent2">
                <a:shade val="15000"/>
                <a:satMod val="180000"/>
              </a:schemeClr>
            </a:gs>
            <a:gs pos="50000">
              <a:schemeClr val="accent2">
                <a:shade val="45000"/>
                <a:satMod val="170000"/>
              </a:schemeClr>
            </a:gs>
            <a:gs pos="70000">
              <a:schemeClr val="accent2">
                <a:tint val="99000"/>
                <a:shade val="65000"/>
                <a:satMod val="155000"/>
              </a:schemeClr>
            </a:gs>
            <a:gs pos="100000">
              <a:schemeClr val="accent2">
                <a:tint val="95500"/>
                <a:shade val="100000"/>
                <a:satMod val="155000"/>
              </a:schemeClr>
            </a:gs>
          </a:gsLst>
          <a:lin ang="16200000" scaled="0"/>
        </a:gradFill>
        <a:ln w="9525" cap="flat" cmpd="sng" algn="ctr">
          <a:solidFill>
            <a:schemeClr val="accent2"/>
          </a:solidFill>
          <a:prstDash val="solid"/>
        </a:ln>
        <a:effectLst>
          <a:outerShdw blurRad="50800" dist="38100" dir="5400000" rotWithShape="0">
            <a:srgbClr val="000000">
              <a:alpha val="35000"/>
            </a:srgbClr>
          </a:outerShdw>
        </a:effectLst>
      </dsp:spPr>
      <dsp:style>
        <a:lnRef idx="1">
          <a:schemeClr val="accent2"/>
        </a:lnRef>
        <a:fillRef idx="3">
          <a:schemeClr val="accent2"/>
        </a:fillRef>
        <a:effectRef idx="2">
          <a:schemeClr val="accent2"/>
        </a:effectRef>
        <a:fontRef idx="minor">
          <a:schemeClr val="lt1"/>
        </a:fontRef>
      </dsp:style>
      <dsp:txBody>
        <a:bodyPr spcFirstLastPara="0" vert="horz" wrap="square" lIns="106680" tIns="53340" rIns="106680" bIns="53340" numCol="1" spcCol="1270" anchor="ctr" anchorCtr="0">
          <a:noAutofit/>
        </a:bodyPr>
        <a:lstStyle/>
        <a:p>
          <a:pPr lvl="0" algn="ctr" defTabSz="1244600">
            <a:lnSpc>
              <a:spcPct val="90000"/>
            </a:lnSpc>
            <a:spcBef>
              <a:spcPct val="0"/>
            </a:spcBef>
            <a:spcAft>
              <a:spcPct val="35000"/>
            </a:spcAft>
          </a:pPr>
          <a:r>
            <a:rPr lang="en-US" sz="2800" kern="1200" dirty="0" smtClean="0"/>
            <a:t>Seamless protection</a:t>
          </a:r>
          <a:endParaRPr lang="en-US" sz="2800" kern="1200" dirty="0"/>
        </a:p>
      </dsp:txBody>
      <dsp:txXfrm>
        <a:off x="0" y="32"/>
        <a:ext cx="2194560" cy="1282358"/>
      </dsp:txXfrm>
    </dsp:sp>
    <dsp:sp modelId="{31B5D071-8206-4FE8-9A4B-A02D44A61283}">
      <dsp:nvSpPr>
        <dsp:cNvPr id="0" name=""/>
        <dsp:cNvSpPr/>
      </dsp:nvSpPr>
      <dsp:spPr>
        <a:xfrm rot="5400000">
          <a:off x="3632336" y="36968"/>
          <a:ext cx="1025887" cy="3901440"/>
        </a:xfrm>
        <a:prstGeom prst="round2SameRect">
          <a:avLst/>
        </a:prstGeom>
        <a:solidFill>
          <a:schemeClr val="tx1">
            <a:alpha val="90000"/>
          </a:schemeClr>
        </a:solidFill>
        <a:ln w="55000" cap="flat" cmpd="thickThin" algn="ctr">
          <a:no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228600" lvl="1" indent="-228600" algn="l" defTabSz="889000">
            <a:lnSpc>
              <a:spcPct val="90000"/>
            </a:lnSpc>
            <a:spcBef>
              <a:spcPct val="0"/>
            </a:spcBef>
            <a:spcAft>
              <a:spcPct val="15000"/>
            </a:spcAft>
            <a:buChar char="••"/>
          </a:pPr>
          <a:r>
            <a:rPr lang="en-US" sz="2000" kern="1200" dirty="0" smtClean="0"/>
            <a:t>View and reply to RMS-protected e-mails in OWA without an additional add-on</a:t>
          </a:r>
          <a:endParaRPr lang="en-US" sz="2000" kern="1200" dirty="0"/>
        </a:p>
      </dsp:txBody>
      <dsp:txXfrm rot="5400000">
        <a:off x="3632336" y="36968"/>
        <a:ext cx="1025887" cy="3901440"/>
      </dsp:txXfrm>
    </dsp:sp>
    <dsp:sp modelId="{FD6B6B20-B901-429B-A3F7-49CCEAEB0F48}">
      <dsp:nvSpPr>
        <dsp:cNvPr id="0" name=""/>
        <dsp:cNvSpPr/>
      </dsp:nvSpPr>
      <dsp:spPr>
        <a:xfrm>
          <a:off x="0" y="1346508"/>
          <a:ext cx="2194560" cy="1282358"/>
        </a:xfrm>
        <a:prstGeom prst="roundRect">
          <a:avLst/>
        </a:prstGeom>
        <a:gradFill rotWithShape="1">
          <a:gsLst>
            <a:gs pos="0">
              <a:schemeClr val="accent2">
                <a:shade val="15000"/>
                <a:satMod val="180000"/>
              </a:schemeClr>
            </a:gs>
            <a:gs pos="50000">
              <a:schemeClr val="accent2">
                <a:shade val="45000"/>
                <a:satMod val="170000"/>
              </a:schemeClr>
            </a:gs>
            <a:gs pos="70000">
              <a:schemeClr val="accent2">
                <a:tint val="99000"/>
                <a:shade val="65000"/>
                <a:satMod val="155000"/>
              </a:schemeClr>
            </a:gs>
            <a:gs pos="100000">
              <a:schemeClr val="accent2">
                <a:tint val="95500"/>
                <a:shade val="100000"/>
                <a:satMod val="155000"/>
              </a:schemeClr>
            </a:gs>
          </a:gsLst>
          <a:lin ang="16200000" scaled="0"/>
        </a:gradFill>
        <a:ln w="9525" cap="flat" cmpd="sng" algn="ctr">
          <a:solidFill>
            <a:schemeClr val="accent2"/>
          </a:solidFill>
          <a:prstDash val="solid"/>
        </a:ln>
        <a:effectLst>
          <a:outerShdw blurRad="50800" dist="38100" dir="5400000" rotWithShape="0">
            <a:srgbClr val="000000">
              <a:alpha val="35000"/>
            </a:srgbClr>
          </a:outerShdw>
        </a:effectLst>
      </dsp:spPr>
      <dsp:style>
        <a:lnRef idx="1">
          <a:schemeClr val="accent2"/>
        </a:lnRef>
        <a:fillRef idx="3">
          <a:schemeClr val="accent2"/>
        </a:fillRef>
        <a:effectRef idx="2">
          <a:schemeClr val="accent2"/>
        </a:effectRef>
        <a:fontRef idx="minor">
          <a:schemeClr val="lt1"/>
        </a:fontRef>
      </dsp:style>
      <dsp:txBody>
        <a:bodyPr spcFirstLastPara="0" vert="horz" wrap="square" lIns="106680" tIns="53340" rIns="106680" bIns="53340" numCol="1" spcCol="1270" anchor="ctr" anchorCtr="0">
          <a:noAutofit/>
        </a:bodyPr>
        <a:lstStyle/>
        <a:p>
          <a:pPr lvl="0" algn="ctr" defTabSz="1244600">
            <a:lnSpc>
              <a:spcPct val="90000"/>
            </a:lnSpc>
            <a:spcBef>
              <a:spcPct val="0"/>
            </a:spcBef>
            <a:spcAft>
              <a:spcPct val="35000"/>
            </a:spcAft>
          </a:pPr>
          <a:r>
            <a:rPr lang="en-US" sz="2800" kern="1200" dirty="0" smtClean="0"/>
            <a:t>OWA support</a:t>
          </a:r>
          <a:endParaRPr lang="en-US" sz="2800" kern="1200" dirty="0"/>
        </a:p>
      </dsp:txBody>
      <dsp:txXfrm>
        <a:off x="0" y="1346508"/>
        <a:ext cx="2194560" cy="1282358"/>
      </dsp:txXfrm>
    </dsp:sp>
  </dsp:spTree>
</dsp:drawing>
</file>

<file path=ppt/diagrams/drawing5.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D117D8E4-C2CD-4B3D-B9B0-FDE7C5234BBE}">
      <dsp:nvSpPr>
        <dsp:cNvPr id="0" name=""/>
        <dsp:cNvSpPr/>
      </dsp:nvSpPr>
      <dsp:spPr>
        <a:xfrm rot="5400000">
          <a:off x="3587025" y="-1252220"/>
          <a:ext cx="1116508" cy="3901440"/>
        </a:xfrm>
        <a:prstGeom prst="round2SameRect">
          <a:avLst/>
        </a:prstGeom>
        <a:solidFill>
          <a:srgbClr val="FFFFFF">
            <a:alpha val="89804"/>
          </a:srgbClr>
        </a:solidFill>
        <a:ln w="55000" cap="flat" cmpd="thickThin" algn="ctr">
          <a:no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228600" lvl="1" indent="-228600" algn="l" defTabSz="889000">
            <a:lnSpc>
              <a:spcPct val="90000"/>
            </a:lnSpc>
            <a:spcBef>
              <a:spcPct val="0"/>
            </a:spcBef>
            <a:spcAft>
              <a:spcPct val="15000"/>
            </a:spcAft>
            <a:buChar char="••"/>
          </a:pPr>
          <a:r>
            <a:rPr lang="en-US" sz="2000" kern="1200" dirty="0" smtClean="0"/>
            <a:t>Based on content and context analysis</a:t>
          </a:r>
          <a:endParaRPr lang="en-US" sz="2000" kern="1200" dirty="0"/>
        </a:p>
      </dsp:txBody>
      <dsp:txXfrm rot="5400000">
        <a:off x="3587025" y="-1252220"/>
        <a:ext cx="1116508" cy="3901440"/>
      </dsp:txXfrm>
    </dsp:sp>
    <dsp:sp modelId="{83D18235-5A1C-4088-9611-2AAF73E7BE31}">
      <dsp:nvSpPr>
        <dsp:cNvPr id="0" name=""/>
        <dsp:cNvSpPr/>
      </dsp:nvSpPr>
      <dsp:spPr>
        <a:xfrm>
          <a:off x="0" y="682"/>
          <a:ext cx="2194560" cy="1395635"/>
        </a:xfrm>
        <a:prstGeom prst="roundRect">
          <a:avLst/>
        </a:prstGeom>
        <a:gradFill rotWithShape="1">
          <a:gsLst>
            <a:gs pos="0">
              <a:schemeClr val="accent2">
                <a:shade val="15000"/>
                <a:satMod val="180000"/>
              </a:schemeClr>
            </a:gs>
            <a:gs pos="50000">
              <a:schemeClr val="accent2">
                <a:shade val="45000"/>
                <a:satMod val="170000"/>
              </a:schemeClr>
            </a:gs>
            <a:gs pos="70000">
              <a:schemeClr val="accent2">
                <a:tint val="99000"/>
                <a:shade val="65000"/>
                <a:satMod val="155000"/>
              </a:schemeClr>
            </a:gs>
            <a:gs pos="100000">
              <a:schemeClr val="accent2">
                <a:tint val="95500"/>
                <a:shade val="100000"/>
                <a:satMod val="155000"/>
              </a:schemeClr>
            </a:gs>
          </a:gsLst>
          <a:lin ang="16200000" scaled="0"/>
        </a:gradFill>
        <a:ln w="9525" cap="flat" cmpd="sng" algn="ctr">
          <a:solidFill>
            <a:schemeClr val="accent2"/>
          </a:solidFill>
          <a:prstDash val="solid"/>
        </a:ln>
        <a:effectLst>
          <a:outerShdw blurRad="50800" dist="38100" dir="5400000" rotWithShape="0">
            <a:srgbClr val="000000">
              <a:alpha val="35000"/>
            </a:srgbClr>
          </a:outerShdw>
        </a:effectLst>
      </dsp:spPr>
      <dsp:style>
        <a:lnRef idx="1">
          <a:schemeClr val="accent2"/>
        </a:lnRef>
        <a:fillRef idx="3">
          <a:schemeClr val="accent2"/>
        </a:fillRef>
        <a:effectRef idx="2">
          <a:schemeClr val="accent2"/>
        </a:effectRef>
        <a:fontRef idx="minor">
          <a:schemeClr val="lt1"/>
        </a:fontRef>
      </dsp:style>
      <dsp:txBody>
        <a:bodyPr spcFirstLastPara="0" vert="horz" wrap="square" lIns="106680" tIns="53340" rIns="106680" bIns="53340" numCol="1" spcCol="1270" anchor="ctr" anchorCtr="0">
          <a:noAutofit/>
        </a:bodyPr>
        <a:lstStyle/>
        <a:p>
          <a:pPr lvl="0" algn="ctr" defTabSz="1244600">
            <a:lnSpc>
              <a:spcPct val="90000"/>
            </a:lnSpc>
            <a:spcBef>
              <a:spcPct val="0"/>
            </a:spcBef>
            <a:spcAft>
              <a:spcPct val="35000"/>
            </a:spcAft>
          </a:pPr>
          <a:r>
            <a:rPr lang="en-US" sz="2800" kern="1200" dirty="0" smtClean="0"/>
            <a:t>Enable automatic protection</a:t>
          </a:r>
          <a:endParaRPr lang="en-US" sz="2800" kern="1200" dirty="0"/>
        </a:p>
      </dsp:txBody>
      <dsp:txXfrm>
        <a:off x="0" y="682"/>
        <a:ext cx="2194560" cy="1395635"/>
      </dsp:txXfrm>
    </dsp:sp>
  </dsp:spTree>
</dsp:drawing>
</file>

<file path=ppt/diagrams/drawing6.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D117D8E4-C2CD-4B3D-B9B0-FDE7C5234BBE}">
      <dsp:nvSpPr>
        <dsp:cNvPr id="0" name=""/>
        <dsp:cNvSpPr/>
      </dsp:nvSpPr>
      <dsp:spPr>
        <a:xfrm rot="5400000">
          <a:off x="4288155" y="-1523484"/>
          <a:ext cx="1268729" cy="4632960"/>
        </a:xfrm>
        <a:prstGeom prst="round2SameRect">
          <a:avLst/>
        </a:prstGeom>
        <a:solidFill>
          <a:schemeClr val="tx1"/>
        </a:solidFill>
        <a:ln w="55000" cap="flat" cmpd="thickThin" algn="ctr">
          <a:no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228600" lvl="1" indent="-228600" algn="l" defTabSz="889000">
            <a:lnSpc>
              <a:spcPct val="90000"/>
            </a:lnSpc>
            <a:spcBef>
              <a:spcPct val="0"/>
            </a:spcBef>
            <a:spcAft>
              <a:spcPct val="15000"/>
            </a:spcAft>
            <a:buChar char="••"/>
          </a:pPr>
          <a:r>
            <a:rPr lang="en-US" sz="2000" kern="1200" dirty="0" smtClean="0"/>
            <a:t>Support in-the-clear archival of RMS-protected e-mails</a:t>
          </a:r>
          <a:endParaRPr lang="en-US" sz="2000" kern="1200" dirty="0"/>
        </a:p>
      </dsp:txBody>
      <dsp:txXfrm rot="5400000">
        <a:off x="4288155" y="-1523484"/>
        <a:ext cx="1268729" cy="4632960"/>
      </dsp:txXfrm>
    </dsp:sp>
    <dsp:sp modelId="{83D18235-5A1C-4088-9611-2AAF73E7BE31}">
      <dsp:nvSpPr>
        <dsp:cNvPr id="0" name=""/>
        <dsp:cNvSpPr/>
      </dsp:nvSpPr>
      <dsp:spPr>
        <a:xfrm>
          <a:off x="0" y="39"/>
          <a:ext cx="2606040" cy="1585912"/>
        </a:xfrm>
        <a:prstGeom prst="roundRect">
          <a:avLst/>
        </a:prstGeom>
        <a:gradFill rotWithShape="1">
          <a:gsLst>
            <a:gs pos="0">
              <a:schemeClr val="accent2">
                <a:shade val="15000"/>
                <a:satMod val="180000"/>
              </a:schemeClr>
            </a:gs>
            <a:gs pos="50000">
              <a:schemeClr val="accent2">
                <a:shade val="45000"/>
                <a:satMod val="170000"/>
              </a:schemeClr>
            </a:gs>
            <a:gs pos="70000">
              <a:schemeClr val="accent2">
                <a:tint val="99000"/>
                <a:shade val="65000"/>
                <a:satMod val="155000"/>
              </a:schemeClr>
            </a:gs>
            <a:gs pos="100000">
              <a:schemeClr val="accent2">
                <a:tint val="95500"/>
                <a:shade val="100000"/>
                <a:satMod val="155000"/>
              </a:schemeClr>
            </a:gs>
          </a:gsLst>
          <a:lin ang="16200000" scaled="0"/>
        </a:gradFill>
        <a:ln w="9525" cap="flat" cmpd="sng" algn="ctr">
          <a:solidFill>
            <a:schemeClr val="accent2"/>
          </a:solidFill>
          <a:prstDash val="solid"/>
        </a:ln>
        <a:effectLst>
          <a:outerShdw blurRad="50800" dist="38100" dir="5400000" rotWithShape="0">
            <a:srgbClr val="000000">
              <a:alpha val="35000"/>
            </a:srgbClr>
          </a:outerShdw>
        </a:effectLst>
      </dsp:spPr>
      <dsp:style>
        <a:lnRef idx="1">
          <a:schemeClr val="accent2"/>
        </a:lnRef>
        <a:fillRef idx="3">
          <a:schemeClr val="accent2"/>
        </a:fillRef>
        <a:effectRef idx="2">
          <a:schemeClr val="accent2"/>
        </a:effectRef>
        <a:fontRef idx="minor">
          <a:schemeClr val="lt1"/>
        </a:fontRef>
      </dsp:style>
      <dsp:txBody>
        <a:bodyPr spcFirstLastPara="0" vert="horz" wrap="square" lIns="106680" tIns="53340" rIns="106680" bIns="53340" numCol="1" spcCol="1270" anchor="ctr" anchorCtr="0">
          <a:noAutofit/>
        </a:bodyPr>
        <a:lstStyle/>
        <a:p>
          <a:pPr lvl="0" algn="ctr" defTabSz="1244600">
            <a:lnSpc>
              <a:spcPct val="90000"/>
            </a:lnSpc>
            <a:spcBef>
              <a:spcPct val="0"/>
            </a:spcBef>
            <a:spcAft>
              <a:spcPct val="35000"/>
            </a:spcAft>
          </a:pPr>
          <a:r>
            <a:rPr lang="en-US" sz="2800" kern="1200" dirty="0" smtClean="0"/>
            <a:t>Enable</a:t>
          </a:r>
          <a:br>
            <a:rPr lang="en-US" sz="2800" kern="1200" dirty="0" smtClean="0"/>
          </a:br>
          <a:r>
            <a:rPr lang="en-US" sz="2800" kern="1200" dirty="0" smtClean="0"/>
            <a:t>e-discovery</a:t>
          </a:r>
          <a:endParaRPr lang="en-US" sz="2800" kern="1200" dirty="0"/>
        </a:p>
      </dsp:txBody>
      <dsp:txXfrm>
        <a:off x="0" y="39"/>
        <a:ext cx="2606040" cy="1585912"/>
      </dsp:txXfrm>
    </dsp:sp>
    <dsp:sp modelId="{027ACC96-6EB0-41A8-949F-66C8757402F7}">
      <dsp:nvSpPr>
        <dsp:cNvPr id="0" name=""/>
        <dsp:cNvSpPr/>
      </dsp:nvSpPr>
      <dsp:spPr>
        <a:xfrm rot="5400000">
          <a:off x="4288155" y="141724"/>
          <a:ext cx="1268729" cy="4632960"/>
        </a:xfrm>
        <a:prstGeom prst="round2SameRect">
          <a:avLst/>
        </a:prstGeom>
        <a:solidFill>
          <a:schemeClr val="tx1"/>
        </a:solidFill>
        <a:ln w="55000" cap="flat" cmpd="thickThin"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228600" lvl="1" indent="-228600" algn="l" defTabSz="889000">
            <a:lnSpc>
              <a:spcPct val="90000"/>
            </a:lnSpc>
            <a:spcBef>
              <a:spcPct val="0"/>
            </a:spcBef>
            <a:spcAft>
              <a:spcPct val="15000"/>
            </a:spcAft>
            <a:buChar char="••"/>
          </a:pPr>
          <a:r>
            <a:rPr lang="en-US" sz="2000" kern="1200" dirty="0" smtClean="0"/>
            <a:t>Ability to scan RMS-protected e-mails in transport</a:t>
          </a:r>
          <a:endParaRPr lang="en-US" sz="2000" kern="1200" dirty="0"/>
        </a:p>
        <a:p>
          <a:pPr marL="228600" lvl="1" indent="-228600" algn="l" defTabSz="889000">
            <a:lnSpc>
              <a:spcPct val="90000"/>
            </a:lnSpc>
            <a:spcBef>
              <a:spcPct val="0"/>
            </a:spcBef>
            <a:spcAft>
              <a:spcPct val="15000"/>
            </a:spcAft>
            <a:buChar char="••"/>
          </a:pPr>
          <a:r>
            <a:rPr lang="en-US" sz="2000" kern="1200" dirty="0" smtClean="0"/>
            <a:t>Ability to modify RMS-protected e-mails in transport</a:t>
          </a:r>
          <a:endParaRPr lang="en-US" sz="2000" kern="1200" dirty="0"/>
        </a:p>
      </dsp:txBody>
      <dsp:txXfrm rot="5400000">
        <a:off x="4288155" y="141724"/>
        <a:ext cx="1268729" cy="4632960"/>
      </dsp:txXfrm>
    </dsp:sp>
    <dsp:sp modelId="{A701E4BB-A20A-4F88-A519-7101E5109076}">
      <dsp:nvSpPr>
        <dsp:cNvPr id="0" name=""/>
        <dsp:cNvSpPr/>
      </dsp:nvSpPr>
      <dsp:spPr>
        <a:xfrm>
          <a:off x="0" y="1665247"/>
          <a:ext cx="2606040" cy="1585912"/>
        </a:xfrm>
        <a:prstGeom prst="roundRect">
          <a:avLst/>
        </a:prstGeom>
        <a:gradFill rotWithShape="1">
          <a:gsLst>
            <a:gs pos="0">
              <a:schemeClr val="accent2">
                <a:shade val="15000"/>
                <a:satMod val="180000"/>
              </a:schemeClr>
            </a:gs>
            <a:gs pos="50000">
              <a:schemeClr val="accent2">
                <a:shade val="45000"/>
                <a:satMod val="170000"/>
              </a:schemeClr>
            </a:gs>
            <a:gs pos="70000">
              <a:schemeClr val="accent2">
                <a:tint val="99000"/>
                <a:shade val="65000"/>
                <a:satMod val="155000"/>
              </a:schemeClr>
            </a:gs>
            <a:gs pos="100000">
              <a:schemeClr val="accent2">
                <a:tint val="95500"/>
                <a:shade val="100000"/>
                <a:satMod val="155000"/>
              </a:schemeClr>
            </a:gs>
          </a:gsLst>
          <a:lin ang="16200000" scaled="0"/>
        </a:gradFill>
        <a:ln w="9525" cap="flat" cmpd="sng" algn="ctr">
          <a:solidFill>
            <a:schemeClr val="accent2"/>
          </a:solidFill>
          <a:prstDash val="solid"/>
        </a:ln>
        <a:effectLst>
          <a:outerShdw blurRad="50800" dist="38100" dir="5400000" rotWithShape="0">
            <a:srgbClr val="000000">
              <a:alpha val="35000"/>
            </a:srgbClr>
          </a:outerShdw>
        </a:effectLst>
      </dsp:spPr>
      <dsp:style>
        <a:lnRef idx="1">
          <a:schemeClr val="accent2"/>
        </a:lnRef>
        <a:fillRef idx="3">
          <a:schemeClr val="accent2"/>
        </a:fillRef>
        <a:effectRef idx="2">
          <a:schemeClr val="accent2"/>
        </a:effectRef>
        <a:fontRef idx="minor">
          <a:schemeClr val="lt1"/>
        </a:fontRef>
      </dsp:style>
      <dsp:txBody>
        <a:bodyPr spcFirstLastPara="0" vert="horz" wrap="square" lIns="106680" tIns="53340" rIns="106680" bIns="53340" numCol="1" spcCol="1270" anchor="ctr" anchorCtr="0">
          <a:noAutofit/>
        </a:bodyPr>
        <a:lstStyle/>
        <a:p>
          <a:pPr lvl="0" algn="ctr" defTabSz="1244600">
            <a:lnSpc>
              <a:spcPct val="90000"/>
            </a:lnSpc>
            <a:spcBef>
              <a:spcPct val="0"/>
            </a:spcBef>
            <a:spcAft>
              <a:spcPct val="35000"/>
            </a:spcAft>
          </a:pPr>
          <a:r>
            <a:rPr lang="en-US" sz="2800" kern="1200" dirty="0" smtClean="0"/>
            <a:t>Allow scanning of protected</a:t>
          </a:r>
          <a:br>
            <a:rPr lang="en-US" sz="2800" kern="1200" dirty="0" smtClean="0"/>
          </a:br>
          <a:r>
            <a:rPr lang="en-US" sz="2800" kern="1200" dirty="0" smtClean="0"/>
            <a:t>e-mails</a:t>
          </a:r>
          <a:endParaRPr lang="en-US" sz="2800" kern="1200" dirty="0"/>
        </a:p>
      </dsp:txBody>
      <dsp:txXfrm>
        <a:off x="0" y="1665247"/>
        <a:ext cx="2606040" cy="1585912"/>
      </dsp:txXfrm>
    </dsp:sp>
  </dsp:spTree>
</dsp:drawing>
</file>

<file path=ppt/diagrams/drawing7.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D117D8E4-C2CD-4B3D-B9B0-FDE7C5234BBE}">
      <dsp:nvSpPr>
        <dsp:cNvPr id="0" name=""/>
        <dsp:cNvSpPr/>
      </dsp:nvSpPr>
      <dsp:spPr>
        <a:xfrm rot="5400000">
          <a:off x="5057574" y="-2291320"/>
          <a:ext cx="1129605" cy="5998927"/>
        </a:xfrm>
        <a:prstGeom prst="round2SameRect">
          <a:avLst/>
        </a:prstGeom>
        <a:solidFill>
          <a:srgbClr val="FFFFFF">
            <a:alpha val="89804"/>
          </a:srgbClr>
        </a:solidFill>
        <a:ln w="55000" cap="flat" cmpd="thickThin" algn="ctr">
          <a:no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228600" lvl="1" indent="-228600" algn="l" defTabSz="889000">
            <a:lnSpc>
              <a:spcPct val="90000"/>
            </a:lnSpc>
            <a:spcBef>
              <a:spcPct val="0"/>
            </a:spcBef>
            <a:spcAft>
              <a:spcPct val="15000"/>
            </a:spcAft>
            <a:buChar char="••"/>
          </a:pPr>
          <a:r>
            <a:rPr lang="en-US" sz="2000" kern="1200" dirty="0" smtClean="0"/>
            <a:t>Consume and Publish RMS-protected e-mails in OWA</a:t>
          </a:r>
          <a:endParaRPr lang="en-US" sz="2000" kern="1200" dirty="0"/>
        </a:p>
        <a:p>
          <a:pPr marL="228600" lvl="1" indent="-228600" algn="l" defTabSz="889000">
            <a:lnSpc>
              <a:spcPct val="90000"/>
            </a:lnSpc>
            <a:spcBef>
              <a:spcPct val="0"/>
            </a:spcBef>
            <a:spcAft>
              <a:spcPct val="15000"/>
            </a:spcAft>
            <a:buChar char="••"/>
          </a:pPr>
          <a:r>
            <a:rPr lang="en-US" sz="2000" kern="1200" dirty="0" smtClean="0"/>
            <a:t>Search RMS-protected e-mails in OWA</a:t>
          </a:r>
          <a:endParaRPr lang="en-US" sz="2000" kern="1200" dirty="0"/>
        </a:p>
      </dsp:txBody>
      <dsp:txXfrm rot="5400000">
        <a:off x="5057574" y="-2291320"/>
        <a:ext cx="1129605" cy="5998927"/>
      </dsp:txXfrm>
    </dsp:sp>
    <dsp:sp modelId="{83D18235-5A1C-4088-9611-2AAF73E7BE31}">
      <dsp:nvSpPr>
        <dsp:cNvPr id="0" name=""/>
        <dsp:cNvSpPr/>
      </dsp:nvSpPr>
      <dsp:spPr>
        <a:xfrm>
          <a:off x="187" y="2139"/>
          <a:ext cx="2622725" cy="1412006"/>
        </a:xfrm>
        <a:prstGeom prst="roundRect">
          <a:avLst/>
        </a:prstGeom>
        <a:gradFill rotWithShape="1">
          <a:gsLst>
            <a:gs pos="0">
              <a:schemeClr val="accent2">
                <a:shade val="15000"/>
                <a:satMod val="180000"/>
              </a:schemeClr>
            </a:gs>
            <a:gs pos="50000">
              <a:schemeClr val="accent2">
                <a:shade val="45000"/>
                <a:satMod val="170000"/>
              </a:schemeClr>
            </a:gs>
            <a:gs pos="70000">
              <a:schemeClr val="accent2">
                <a:tint val="99000"/>
                <a:shade val="65000"/>
                <a:satMod val="155000"/>
              </a:schemeClr>
            </a:gs>
            <a:gs pos="100000">
              <a:schemeClr val="accent2">
                <a:tint val="95500"/>
                <a:shade val="100000"/>
                <a:satMod val="155000"/>
              </a:schemeClr>
            </a:gs>
          </a:gsLst>
          <a:lin ang="16200000" scaled="0"/>
        </a:gradFill>
        <a:ln w="9525" cap="flat" cmpd="sng" algn="ctr">
          <a:solidFill>
            <a:schemeClr val="accent2"/>
          </a:solidFill>
          <a:prstDash val="solid"/>
        </a:ln>
        <a:effectLst>
          <a:outerShdw blurRad="50800" dist="38100" dir="5400000" rotWithShape="0">
            <a:srgbClr val="000000">
              <a:alpha val="35000"/>
            </a:srgbClr>
          </a:outerShdw>
        </a:effectLst>
      </dsp:spPr>
      <dsp:style>
        <a:lnRef idx="1">
          <a:schemeClr val="accent2"/>
        </a:lnRef>
        <a:fillRef idx="3">
          <a:schemeClr val="accent2"/>
        </a:fillRef>
        <a:effectRef idx="2">
          <a:schemeClr val="accent2"/>
        </a:effectRef>
        <a:fontRef idx="minor">
          <a:schemeClr val="lt1"/>
        </a:fontRef>
      </dsp:style>
      <dsp:txBody>
        <a:bodyPr spcFirstLastPara="0" vert="horz" wrap="square" lIns="91440" tIns="45720" rIns="91440" bIns="45720" numCol="1" spcCol="1270" anchor="ctr" anchorCtr="0">
          <a:noAutofit/>
        </a:bodyPr>
        <a:lstStyle/>
        <a:p>
          <a:pPr lvl="0" algn="ctr" defTabSz="1066800">
            <a:lnSpc>
              <a:spcPct val="90000"/>
            </a:lnSpc>
            <a:spcBef>
              <a:spcPct val="0"/>
            </a:spcBef>
            <a:spcAft>
              <a:spcPct val="35000"/>
            </a:spcAft>
          </a:pPr>
          <a:r>
            <a:rPr lang="en-US" sz="2400" kern="1200" dirty="0" smtClean="0"/>
            <a:t>Streamline end-user experience</a:t>
          </a:r>
          <a:endParaRPr lang="en-US" sz="2400" kern="1200" dirty="0"/>
        </a:p>
      </dsp:txBody>
      <dsp:txXfrm>
        <a:off x="187" y="2139"/>
        <a:ext cx="2622725" cy="1412006"/>
      </dsp:txXfrm>
    </dsp:sp>
    <dsp:sp modelId="{31B5D071-8206-4FE8-9A4B-A02D44A61283}">
      <dsp:nvSpPr>
        <dsp:cNvPr id="0" name=""/>
        <dsp:cNvSpPr/>
      </dsp:nvSpPr>
      <dsp:spPr>
        <a:xfrm rot="5400000">
          <a:off x="5083146" y="-784412"/>
          <a:ext cx="1129605" cy="5950325"/>
        </a:xfrm>
        <a:prstGeom prst="round2SameRect">
          <a:avLst/>
        </a:prstGeom>
        <a:solidFill>
          <a:schemeClr val="tx1">
            <a:alpha val="90000"/>
          </a:schemeClr>
        </a:solidFill>
        <a:ln w="55000" cap="flat" cmpd="thickThin" algn="ctr">
          <a:no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228600" lvl="1" indent="-228600" algn="l" defTabSz="889000">
            <a:lnSpc>
              <a:spcPct val="90000"/>
            </a:lnSpc>
            <a:spcBef>
              <a:spcPct val="0"/>
            </a:spcBef>
            <a:spcAft>
              <a:spcPct val="15000"/>
            </a:spcAft>
            <a:buChar char="••"/>
          </a:pPr>
          <a:r>
            <a:rPr lang="en-US" sz="2000" kern="1200" dirty="0" smtClean="0"/>
            <a:t>Through Transport rules</a:t>
          </a:r>
          <a:endParaRPr lang="en-US" sz="2000" kern="1200" dirty="0"/>
        </a:p>
        <a:p>
          <a:pPr marL="228600" lvl="1" indent="-228600" algn="l" defTabSz="889000">
            <a:lnSpc>
              <a:spcPct val="90000"/>
            </a:lnSpc>
            <a:spcBef>
              <a:spcPct val="0"/>
            </a:spcBef>
            <a:spcAft>
              <a:spcPct val="15000"/>
            </a:spcAft>
            <a:buChar char="••"/>
          </a:pPr>
          <a:r>
            <a:rPr lang="en-US" sz="2000" kern="1200" dirty="0" smtClean="0"/>
            <a:t>Through Outlook protection rules</a:t>
          </a:r>
          <a:endParaRPr lang="en-US" sz="2000" kern="1200" dirty="0"/>
        </a:p>
        <a:p>
          <a:pPr marL="228600" lvl="1" indent="-228600" algn="l" defTabSz="889000">
            <a:lnSpc>
              <a:spcPct val="90000"/>
            </a:lnSpc>
            <a:spcBef>
              <a:spcPct val="0"/>
            </a:spcBef>
            <a:spcAft>
              <a:spcPct val="15000"/>
            </a:spcAft>
            <a:buChar char="••"/>
          </a:pPr>
          <a:r>
            <a:rPr lang="en-US" sz="2000" kern="1200" dirty="0" smtClean="0"/>
            <a:t>Through Unified messaging (voicemails)</a:t>
          </a:r>
          <a:endParaRPr lang="en-US" sz="2000" kern="1200" dirty="0"/>
        </a:p>
      </dsp:txBody>
      <dsp:txXfrm rot="5400000">
        <a:off x="5083146" y="-784412"/>
        <a:ext cx="1129605" cy="5950325"/>
      </dsp:txXfrm>
    </dsp:sp>
    <dsp:sp modelId="{FD6B6B20-B901-429B-A3F7-49CCEAEB0F48}">
      <dsp:nvSpPr>
        <dsp:cNvPr id="0" name=""/>
        <dsp:cNvSpPr/>
      </dsp:nvSpPr>
      <dsp:spPr>
        <a:xfrm>
          <a:off x="187" y="1484746"/>
          <a:ext cx="2672598" cy="1412006"/>
        </a:xfrm>
        <a:prstGeom prst="roundRect">
          <a:avLst/>
        </a:prstGeom>
        <a:gradFill rotWithShape="1">
          <a:gsLst>
            <a:gs pos="0">
              <a:schemeClr val="accent2">
                <a:shade val="15000"/>
                <a:satMod val="180000"/>
              </a:schemeClr>
            </a:gs>
            <a:gs pos="50000">
              <a:schemeClr val="accent2">
                <a:shade val="45000"/>
                <a:satMod val="170000"/>
              </a:schemeClr>
            </a:gs>
            <a:gs pos="70000">
              <a:schemeClr val="accent2">
                <a:tint val="99000"/>
                <a:shade val="65000"/>
                <a:satMod val="155000"/>
              </a:schemeClr>
            </a:gs>
            <a:gs pos="100000">
              <a:schemeClr val="accent2">
                <a:tint val="95500"/>
                <a:shade val="100000"/>
                <a:satMod val="155000"/>
              </a:schemeClr>
            </a:gs>
          </a:gsLst>
          <a:lin ang="16200000" scaled="0"/>
        </a:gradFill>
        <a:ln w="9525" cap="flat" cmpd="sng" algn="ctr">
          <a:solidFill>
            <a:schemeClr val="accent2"/>
          </a:solidFill>
          <a:prstDash val="solid"/>
        </a:ln>
        <a:effectLst>
          <a:outerShdw blurRad="50800" dist="38100" dir="5400000" rotWithShape="0">
            <a:srgbClr val="000000">
              <a:alpha val="35000"/>
            </a:srgbClr>
          </a:outerShdw>
        </a:effectLst>
      </dsp:spPr>
      <dsp:style>
        <a:lnRef idx="1">
          <a:schemeClr val="accent2"/>
        </a:lnRef>
        <a:fillRef idx="3">
          <a:schemeClr val="accent2"/>
        </a:fillRef>
        <a:effectRef idx="2">
          <a:schemeClr val="accent2"/>
        </a:effectRef>
        <a:fontRef idx="minor">
          <a:schemeClr val="lt1"/>
        </a:fontRef>
      </dsp:style>
      <dsp:txBody>
        <a:bodyPr spcFirstLastPara="0" vert="horz" wrap="square" lIns="91440" tIns="45720" rIns="91440" bIns="45720" numCol="1" spcCol="1270" anchor="ctr" anchorCtr="0">
          <a:noAutofit/>
        </a:bodyPr>
        <a:lstStyle/>
        <a:p>
          <a:pPr lvl="0" algn="ctr" defTabSz="1066800">
            <a:lnSpc>
              <a:spcPct val="90000"/>
            </a:lnSpc>
            <a:spcBef>
              <a:spcPct val="0"/>
            </a:spcBef>
            <a:spcAft>
              <a:spcPct val="35000"/>
            </a:spcAft>
          </a:pPr>
          <a:r>
            <a:rPr lang="en-US" sz="2400" kern="1200" dirty="0" smtClean="0"/>
            <a:t>Enable automatic protection</a:t>
          </a:r>
          <a:endParaRPr lang="en-US" sz="2400" kern="1200" dirty="0"/>
        </a:p>
      </dsp:txBody>
      <dsp:txXfrm>
        <a:off x="187" y="1484746"/>
        <a:ext cx="2672598" cy="1412006"/>
      </dsp:txXfrm>
    </dsp:sp>
    <dsp:sp modelId="{E06A1F8F-1957-4723-BE21-A50359EE80DE}">
      <dsp:nvSpPr>
        <dsp:cNvPr id="0" name=""/>
        <dsp:cNvSpPr/>
      </dsp:nvSpPr>
      <dsp:spPr>
        <a:xfrm rot="5400000">
          <a:off x="5058113" y="673176"/>
          <a:ext cx="1129605" cy="6000361"/>
        </a:xfrm>
        <a:prstGeom prst="round2SameRect">
          <a:avLst/>
        </a:prstGeom>
        <a:solidFill>
          <a:schemeClr val="tx1">
            <a:alpha val="90000"/>
          </a:schemeClr>
        </a:solidFill>
        <a:ln w="55000" cap="flat" cmpd="thickThin" algn="ctr">
          <a:no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228600" lvl="1" indent="-228600" algn="l" defTabSz="889000">
            <a:lnSpc>
              <a:spcPct val="90000"/>
            </a:lnSpc>
            <a:spcBef>
              <a:spcPct val="0"/>
            </a:spcBef>
            <a:spcAft>
              <a:spcPct val="15000"/>
            </a:spcAft>
            <a:buChar char="••"/>
          </a:pPr>
          <a:r>
            <a:rPr lang="en-US" sz="2000" kern="1200" dirty="0" smtClean="0"/>
            <a:t>In-the-clear archival of RMS-protected e-mails</a:t>
          </a:r>
          <a:endParaRPr lang="en-US" sz="2000" kern="1200" dirty="0"/>
        </a:p>
        <a:p>
          <a:pPr marL="228600" lvl="1" indent="-228600" algn="l" defTabSz="889000">
            <a:lnSpc>
              <a:spcPct val="90000"/>
            </a:lnSpc>
            <a:spcBef>
              <a:spcPct val="0"/>
            </a:spcBef>
            <a:spcAft>
              <a:spcPct val="15000"/>
            </a:spcAft>
            <a:buChar char="••"/>
          </a:pPr>
          <a:r>
            <a:rPr lang="en-US" sz="2000" kern="1200" dirty="0" smtClean="0"/>
            <a:t>Ability to scan and modify RMS-protected e-mails in transport</a:t>
          </a:r>
          <a:endParaRPr lang="en-US" sz="2000" kern="1200" dirty="0"/>
        </a:p>
      </dsp:txBody>
      <dsp:txXfrm rot="5400000">
        <a:off x="5058113" y="673176"/>
        <a:ext cx="1129605" cy="6000361"/>
      </dsp:txXfrm>
    </dsp:sp>
    <dsp:sp modelId="{2F70A233-A0CF-4529-9AF9-EEA8041A2D0E}">
      <dsp:nvSpPr>
        <dsp:cNvPr id="0" name=""/>
        <dsp:cNvSpPr/>
      </dsp:nvSpPr>
      <dsp:spPr>
        <a:xfrm>
          <a:off x="187" y="2967353"/>
          <a:ext cx="2622546" cy="1412006"/>
        </a:xfrm>
        <a:prstGeom prst="roundRect">
          <a:avLst/>
        </a:prstGeom>
        <a:gradFill rotWithShape="1">
          <a:gsLst>
            <a:gs pos="0">
              <a:schemeClr val="accent2">
                <a:shade val="15000"/>
                <a:satMod val="180000"/>
              </a:schemeClr>
            </a:gs>
            <a:gs pos="50000">
              <a:schemeClr val="accent2">
                <a:shade val="45000"/>
                <a:satMod val="170000"/>
              </a:schemeClr>
            </a:gs>
            <a:gs pos="70000">
              <a:schemeClr val="accent2">
                <a:tint val="99000"/>
                <a:shade val="65000"/>
                <a:satMod val="155000"/>
              </a:schemeClr>
            </a:gs>
            <a:gs pos="100000">
              <a:schemeClr val="accent2">
                <a:tint val="95500"/>
                <a:shade val="100000"/>
                <a:satMod val="155000"/>
              </a:schemeClr>
            </a:gs>
          </a:gsLst>
          <a:lin ang="16200000" scaled="0"/>
        </a:gradFill>
        <a:ln w="9525" cap="flat" cmpd="sng" algn="ctr">
          <a:solidFill>
            <a:schemeClr val="accent2"/>
          </a:solidFill>
          <a:prstDash val="solid"/>
        </a:ln>
        <a:effectLst>
          <a:outerShdw blurRad="50800" dist="38100" dir="5400000" rotWithShape="0">
            <a:srgbClr val="000000">
              <a:alpha val="35000"/>
            </a:srgbClr>
          </a:outerShdw>
        </a:effectLst>
      </dsp:spPr>
      <dsp:style>
        <a:lnRef idx="1">
          <a:schemeClr val="accent2"/>
        </a:lnRef>
        <a:fillRef idx="3">
          <a:schemeClr val="accent2"/>
        </a:fillRef>
        <a:effectRef idx="2">
          <a:schemeClr val="accent2"/>
        </a:effectRef>
        <a:fontRef idx="minor">
          <a:schemeClr val="lt1"/>
        </a:fontRef>
      </dsp:style>
      <dsp:txBody>
        <a:bodyPr spcFirstLastPara="0" vert="horz" wrap="square" lIns="91440" tIns="45720" rIns="91440" bIns="45720" numCol="1" spcCol="1270" anchor="ctr" anchorCtr="0">
          <a:noAutofit/>
        </a:bodyPr>
        <a:lstStyle/>
        <a:p>
          <a:pPr lvl="0" algn="ctr" defTabSz="1066800">
            <a:lnSpc>
              <a:spcPct val="90000"/>
            </a:lnSpc>
            <a:spcBef>
              <a:spcPct val="0"/>
            </a:spcBef>
            <a:spcAft>
              <a:spcPct val="35000"/>
            </a:spcAft>
          </a:pPr>
          <a:r>
            <a:rPr lang="en-US" sz="2400" kern="1200" dirty="0" smtClean="0"/>
            <a:t>Integrate seamlessly with IT infrastructure</a:t>
          </a:r>
          <a:endParaRPr lang="en-US" sz="2400" kern="1200" dirty="0"/>
        </a:p>
      </dsp:txBody>
      <dsp:txXfrm>
        <a:off x="187" y="2967353"/>
        <a:ext cx="2622546" cy="1412006"/>
      </dsp:txXfrm>
    </dsp:sp>
  </dsp:spTree>
</dsp:drawing>
</file>

<file path=ppt/diagrams/drawing8.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D117D8E4-C2CD-4B3D-B9B0-FDE7C5234BBE}">
      <dsp:nvSpPr>
        <dsp:cNvPr id="0" name=""/>
        <dsp:cNvSpPr/>
      </dsp:nvSpPr>
      <dsp:spPr>
        <a:xfrm rot="5400000">
          <a:off x="3551500" y="-1207770"/>
          <a:ext cx="1187559" cy="3901440"/>
        </a:xfrm>
        <a:prstGeom prst="round2SameRect">
          <a:avLst/>
        </a:prstGeom>
        <a:solidFill>
          <a:srgbClr val="FFFFFF">
            <a:alpha val="89804"/>
          </a:srgbClr>
        </a:solidFill>
        <a:ln w="55000" cap="flat" cmpd="thickThin" algn="ctr">
          <a:no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228600" lvl="1" indent="-228600" algn="l" defTabSz="889000">
            <a:lnSpc>
              <a:spcPct val="90000"/>
            </a:lnSpc>
            <a:spcBef>
              <a:spcPct val="0"/>
            </a:spcBef>
            <a:spcAft>
              <a:spcPct val="15000"/>
            </a:spcAft>
            <a:buChar char="••"/>
          </a:pPr>
          <a:r>
            <a:rPr lang="en-US" sz="2000" kern="1200" dirty="0" smtClean="0"/>
            <a:t>Recover RMS-protected documents</a:t>
          </a:r>
          <a:endParaRPr lang="en-US" sz="2000" kern="1200" dirty="0"/>
        </a:p>
        <a:p>
          <a:pPr marL="228600" lvl="1" indent="-228600" algn="l" defTabSz="889000">
            <a:lnSpc>
              <a:spcPct val="90000"/>
            </a:lnSpc>
            <a:spcBef>
              <a:spcPct val="0"/>
            </a:spcBef>
            <a:spcAft>
              <a:spcPct val="15000"/>
            </a:spcAft>
            <a:buChar char="••"/>
          </a:pPr>
          <a:r>
            <a:rPr lang="en-US" sz="2000" kern="1200" dirty="0" smtClean="0"/>
            <a:t>Help in e-discovery efforts</a:t>
          </a:r>
          <a:endParaRPr lang="en-US" sz="2000" kern="1200" dirty="0"/>
        </a:p>
      </dsp:txBody>
      <dsp:txXfrm rot="5400000">
        <a:off x="3551500" y="-1207770"/>
        <a:ext cx="1187559" cy="3901440"/>
      </dsp:txXfrm>
    </dsp:sp>
    <dsp:sp modelId="{83D18235-5A1C-4088-9611-2AAF73E7BE31}">
      <dsp:nvSpPr>
        <dsp:cNvPr id="0" name=""/>
        <dsp:cNvSpPr/>
      </dsp:nvSpPr>
      <dsp:spPr>
        <a:xfrm>
          <a:off x="0" y="725"/>
          <a:ext cx="2194560" cy="1484448"/>
        </a:xfrm>
        <a:prstGeom prst="roundRect">
          <a:avLst/>
        </a:prstGeom>
        <a:gradFill rotWithShape="1">
          <a:gsLst>
            <a:gs pos="0">
              <a:schemeClr val="accent2">
                <a:shade val="15000"/>
                <a:satMod val="180000"/>
              </a:schemeClr>
            </a:gs>
            <a:gs pos="50000">
              <a:schemeClr val="accent2">
                <a:shade val="45000"/>
                <a:satMod val="170000"/>
              </a:schemeClr>
            </a:gs>
            <a:gs pos="70000">
              <a:schemeClr val="accent2">
                <a:tint val="99000"/>
                <a:shade val="65000"/>
                <a:satMod val="155000"/>
              </a:schemeClr>
            </a:gs>
            <a:gs pos="100000">
              <a:schemeClr val="accent2">
                <a:tint val="95500"/>
                <a:shade val="100000"/>
                <a:satMod val="155000"/>
              </a:schemeClr>
            </a:gs>
          </a:gsLst>
          <a:lin ang="16200000" scaled="0"/>
        </a:gradFill>
        <a:ln w="9525" cap="flat" cmpd="sng" algn="ctr">
          <a:solidFill>
            <a:schemeClr val="accent2"/>
          </a:solidFill>
          <a:prstDash val="solid"/>
        </a:ln>
        <a:effectLst>
          <a:outerShdw blurRad="50800" dist="38100" dir="5400000" rotWithShape="0">
            <a:srgbClr val="000000">
              <a:alpha val="35000"/>
            </a:srgbClr>
          </a:outerShdw>
        </a:effectLst>
      </dsp:spPr>
      <dsp:style>
        <a:lnRef idx="1">
          <a:schemeClr val="accent2"/>
        </a:lnRef>
        <a:fillRef idx="3">
          <a:schemeClr val="accent2"/>
        </a:fillRef>
        <a:effectRef idx="2">
          <a:schemeClr val="accent2"/>
        </a:effectRef>
        <a:fontRef idx="minor">
          <a:schemeClr val="lt1"/>
        </a:fontRef>
      </dsp:style>
      <dsp:txBody>
        <a:bodyPr spcFirstLastPara="0" vert="horz" wrap="square" lIns="106680" tIns="53340" rIns="106680" bIns="53340" numCol="1" spcCol="1270" anchor="ctr" anchorCtr="0">
          <a:noAutofit/>
        </a:bodyPr>
        <a:lstStyle/>
        <a:p>
          <a:pPr lvl="0" algn="ctr" defTabSz="1244600">
            <a:lnSpc>
              <a:spcPct val="90000"/>
            </a:lnSpc>
            <a:spcBef>
              <a:spcPct val="0"/>
            </a:spcBef>
            <a:spcAft>
              <a:spcPct val="35000"/>
            </a:spcAft>
          </a:pPr>
          <a:r>
            <a:rPr lang="en-US" sz="2800" kern="1200" dirty="0" smtClean="0"/>
            <a:t>Bulk decryption tool</a:t>
          </a:r>
          <a:endParaRPr lang="en-US" sz="2800" kern="1200" dirty="0"/>
        </a:p>
      </dsp:txBody>
      <dsp:txXfrm>
        <a:off x="0" y="725"/>
        <a:ext cx="2194560" cy="1484448"/>
      </dsp:txXfrm>
    </dsp:sp>
  </dsp:spTree>
</dsp:drawing>
</file>

<file path=ppt/diagrams/layout1.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4.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r>
              <a:rPr lang="en-US" sz="1400" smtClean="0"/>
              <a:t>Tech·Ed Europe 2009</a:t>
            </a:r>
            <a:endParaRPr lang="en-US" sz="1400" dirty="0">
              <a:latin typeface="Trebuchet MS" pitchFamily="34" charset="0"/>
            </a:endParaRPr>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r>
              <a:rPr lang="en-US" sz="1400" smtClean="0">
                <a:latin typeface="Trebuchet MS" pitchFamily="34" charset="0"/>
              </a:rPr>
              <a:t>11/12/2009</a:t>
            </a:r>
            <a:endParaRPr lang="en-US" sz="1400" dirty="0">
              <a:latin typeface="Trebuchet MS" pitchFamily="34" charset="0"/>
            </a:endParaRPr>
          </a:p>
        </p:txBody>
      </p:sp>
      <p:sp>
        <p:nvSpPr>
          <p:cNvPr id="4" name="Footer Placeholder 3"/>
          <p:cNvSpPr>
            <a:spLocks noGrp="1"/>
          </p:cNvSpPr>
          <p:nvPr>
            <p:ph type="ftr" sz="quarter" idx="2"/>
          </p:nvPr>
        </p:nvSpPr>
        <p:spPr>
          <a:xfrm>
            <a:off x="0" y="8685213"/>
            <a:ext cx="6248400" cy="457200"/>
          </a:xfrm>
          <a:prstGeom prst="rect">
            <a:avLst/>
          </a:prstGeom>
        </p:spPr>
        <p:txBody>
          <a:bodyPr vert="horz" lIns="91440" tIns="45720" rIns="91440" bIns="45720" rtlCol="0" anchor="b"/>
          <a:lstStyle>
            <a:lvl1pPr algn="l">
              <a:defRPr sz="1200"/>
            </a:lvl1pPr>
          </a:lstStyle>
          <a:p>
            <a:r>
              <a:rPr lang="en-US" sz="1400" smtClean="0">
                <a:solidFill>
                  <a:srgbClr val="000000"/>
                </a:solidFill>
                <a:latin typeface="Trebuchet MS" pitchFamily="34" charset="0"/>
              </a:rPr>
              <a:t>sia304_kanade.pptx</a:t>
            </a:r>
            <a:endParaRPr lang="en-US" sz="1400" dirty="0" smtClean="0">
              <a:solidFill>
                <a:srgbClr val="000000"/>
              </a:solidFill>
              <a:latin typeface="Trebuchet MS" pitchFamily="34" charset="0"/>
            </a:endParaRPr>
          </a:p>
        </p:txBody>
      </p:sp>
      <p:sp>
        <p:nvSpPr>
          <p:cNvPr id="5" name="Slide Number Placeholder 4"/>
          <p:cNvSpPr>
            <a:spLocks noGrp="1"/>
          </p:cNvSpPr>
          <p:nvPr>
            <p:ph type="sldNum" sz="quarter" idx="3"/>
          </p:nvPr>
        </p:nvSpPr>
        <p:spPr>
          <a:xfrm>
            <a:off x="6248399" y="8685213"/>
            <a:ext cx="608013" cy="457200"/>
          </a:xfrm>
          <a:prstGeom prst="rect">
            <a:avLst/>
          </a:prstGeom>
        </p:spPr>
        <p:txBody>
          <a:bodyPr vert="horz" lIns="91440" tIns="45720" rIns="91440" bIns="45720" rtlCol="0" anchor="b"/>
          <a:lstStyle>
            <a:lvl1pPr algn="r">
              <a:defRPr sz="1200"/>
            </a:lvl1pPr>
          </a:lstStyle>
          <a:p>
            <a:fld id="{8980CB99-47E3-46F4-AAEB-3919FBEFC014}" type="slidenum">
              <a:rPr lang="en-US" sz="1400" smtClean="0">
                <a:latin typeface="Trebuchet MS" pitchFamily="34" charset="0"/>
              </a:rPr>
              <a:pPr/>
              <a:t>‹#›</a:t>
            </a:fld>
            <a:endParaRPr lang="en-US" sz="1400" dirty="0">
              <a:latin typeface="Trebuchet MS" pitchFamily="34" charset="0"/>
            </a:endParaRPr>
          </a:p>
        </p:txBody>
      </p:sp>
    </p:spTree>
    <p:extLst>
      <p:ext uri="{BB962C8B-B14F-4D97-AF65-F5344CB8AC3E}">
        <p14:creationId xmlns="" xmlns:p14="http://schemas.microsoft.com/office/powerpoint/2010/main" val="355262389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Trebuchet MS" pitchFamily="34" charset="0"/>
              </a:defRPr>
            </a:lvl1pPr>
          </a:lstStyle>
          <a:p>
            <a:r>
              <a:rPr lang="en-US" dirty="0" err="1" smtClean="0"/>
              <a:t>Tech·Ed</a:t>
            </a:r>
            <a:r>
              <a:rPr lang="en-US" dirty="0" smtClean="0"/>
              <a:t>  North America 2009</a:t>
            </a:r>
            <a:endParaRPr lang="en-US" dirty="0">
              <a:latin typeface="Trebuchet MS" pitchFamily="34" charset="0"/>
            </a:endParaRPr>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Trebuchet MS" pitchFamily="34" charset="0"/>
              </a:defRPr>
            </a:lvl1pPr>
          </a:lstStyle>
          <a:p>
            <a:r>
              <a:rPr lang="en-US" dirty="0" smtClean="0"/>
              <a:t>May 11 – 15, 2009</a:t>
            </a:r>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Footer Placeholder 5"/>
          <p:cNvSpPr>
            <a:spLocks noGrp="1"/>
          </p:cNvSpPr>
          <p:nvPr>
            <p:ph type="ftr" sz="quarter" idx="4"/>
          </p:nvPr>
        </p:nvSpPr>
        <p:spPr>
          <a:xfrm>
            <a:off x="0" y="8685213"/>
            <a:ext cx="6172200" cy="457200"/>
          </a:xfrm>
          <a:prstGeom prst="rect">
            <a:avLst/>
          </a:prstGeom>
        </p:spPr>
        <p:txBody>
          <a:bodyPr vert="horz" lIns="91440" tIns="45720" rIns="91440" bIns="45720" rtlCol="0" anchor="b"/>
          <a:lstStyle>
            <a:lvl1pPr algn="l">
              <a:defRPr sz="400">
                <a:latin typeface="Segoe" pitchFamily="34" charset="0"/>
              </a:defRPr>
            </a:lvl1pPr>
          </a:lstStyle>
          <a:p>
            <a:r>
              <a:rPr lang="en-US" smtClean="0">
                <a:solidFill>
                  <a:srgbClr val="000000"/>
                </a:solidFill>
                <a:latin typeface="Trebuchet MS" pitchFamily="34" charset="0"/>
              </a:rPr>
              <a:t>© 2009 Microsoft Corporation. All rights reserved. Microsoft, Windows, Windows Vista and other product names are or may be registered trademarks and/or trademarks in the U.S. and/or other countries.</a:t>
            </a:r>
          </a:p>
          <a:p>
            <a:r>
              <a:rPr lang="en-US" sz="500" smtClean="0">
                <a:solidFill>
                  <a:srgbClr val="000000"/>
                </a:solidFill>
                <a:latin typeface="Trebuchet MS"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z="500" smtClean="0">
                <a:solidFill>
                  <a:srgbClr val="000000"/>
                </a:solidFill>
                <a:latin typeface="Trebuchet MS" pitchFamily="34" charset="0"/>
              </a:rPr>
            </a:br>
            <a:r>
              <a:rPr lang="en-US" sz="500" smtClean="0">
                <a:solidFill>
                  <a:srgbClr val="000000"/>
                </a:solidFill>
                <a:latin typeface="Trebuchet MS" pitchFamily="34" charset="0"/>
              </a:rPr>
              <a:t>MICROSOFT MAKES NO WARRANTIES, EXPRESS, IMPLIED OR STATUTORY, AS TO THE INFORMATION IN THIS PRESENTATION.</a:t>
            </a:r>
            <a:endParaRPr lang="en-US" sz="500" dirty="0" smtClean="0">
              <a:solidFill>
                <a:srgbClr val="000000"/>
              </a:solidFill>
              <a:latin typeface="Trebuchet MS" pitchFamily="34" charset="0"/>
            </a:endParaRPr>
          </a:p>
        </p:txBody>
      </p:sp>
      <p:sp>
        <p:nvSpPr>
          <p:cNvPr id="7" name="Slide Number Placeholder 6"/>
          <p:cNvSpPr>
            <a:spLocks noGrp="1"/>
          </p:cNvSpPr>
          <p:nvPr>
            <p:ph type="sldNum" sz="quarter" idx="5"/>
          </p:nvPr>
        </p:nvSpPr>
        <p:spPr>
          <a:xfrm>
            <a:off x="6172199" y="8685213"/>
            <a:ext cx="684213" cy="457200"/>
          </a:xfrm>
          <a:prstGeom prst="rect">
            <a:avLst/>
          </a:prstGeom>
        </p:spPr>
        <p:txBody>
          <a:bodyPr vert="horz" lIns="91440" tIns="45720" rIns="91440" bIns="45720" rtlCol="0" anchor="b"/>
          <a:lstStyle>
            <a:lvl1pPr algn="r">
              <a:defRPr sz="1200">
                <a:latin typeface="Trebuchet MS" pitchFamily="34" charset="0"/>
              </a:defRPr>
            </a:lvl1pPr>
          </a:lstStyle>
          <a:p>
            <a:fld id="{8B263312-38AA-4E1E-B2B5-0F8F122B24FE}" type="slidenum">
              <a:rPr lang="en-US" smtClean="0"/>
              <a:pPr/>
              <a:t>‹#›</a:t>
            </a:fld>
            <a:endParaRPr lang="en-US" dirty="0"/>
          </a:p>
        </p:txBody>
      </p:sp>
    </p:spTree>
    <p:extLst>
      <p:ext uri="{BB962C8B-B14F-4D97-AF65-F5344CB8AC3E}">
        <p14:creationId xmlns="" xmlns:p14="http://schemas.microsoft.com/office/powerpoint/2010/main" val="687932560"/>
      </p:ext>
    </p:extLst>
  </p:cSld>
  <p:clrMap bg1="lt1" tx1="dk1" bg2="lt2" tx2="dk2" accent1="accent1" accent2="accent2" accent3="accent3" accent4="accent4" accent5="accent5" accent6="accent6" hlink="hlink" folHlink="folHlink"/>
  <p:notesStyle>
    <a:lvl1pPr marL="0" algn="l" defTabSz="914363" rtl="0" eaLnBrk="1" latinLnBrk="0" hangingPunct="1">
      <a:lnSpc>
        <a:spcPct val="90000"/>
      </a:lnSpc>
      <a:spcAft>
        <a:spcPts val="333"/>
      </a:spcAft>
      <a:defRPr sz="900" kern="1200">
        <a:solidFill>
          <a:schemeClr val="tx1"/>
        </a:solidFill>
        <a:latin typeface="Trebuchet MS" pitchFamily="34" charset="0"/>
        <a:ea typeface="+mn-ea"/>
        <a:cs typeface="+mn-cs"/>
      </a:defRPr>
    </a:lvl1pPr>
    <a:lvl2pPr marL="212981" indent="-105829"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2pPr>
    <a:lvl3pPr marL="328070" indent="-115090"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3pPr>
    <a:lvl4pPr marL="482846" indent="-146838"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4pPr>
    <a:lvl5pPr marL="615132" indent="-115090"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5pPr>
    <a:lvl6pPr marL="2285909" algn="l" defTabSz="914363" rtl="0" eaLnBrk="1" latinLnBrk="0" hangingPunct="1">
      <a:defRPr sz="1200" kern="1200">
        <a:solidFill>
          <a:schemeClr val="tx1"/>
        </a:solidFill>
        <a:latin typeface="+mn-lt"/>
        <a:ea typeface="+mn-ea"/>
        <a:cs typeface="+mn-cs"/>
      </a:defRPr>
    </a:lvl6pPr>
    <a:lvl7pPr marL="2743090" algn="l" defTabSz="914363" rtl="0" eaLnBrk="1" latinLnBrk="0" hangingPunct="1">
      <a:defRPr sz="1200" kern="1200">
        <a:solidFill>
          <a:schemeClr val="tx1"/>
        </a:solidFill>
        <a:latin typeface="+mn-lt"/>
        <a:ea typeface="+mn-ea"/>
        <a:cs typeface="+mn-cs"/>
      </a:defRPr>
    </a:lvl7pPr>
    <a:lvl8pPr marL="3200272" algn="l" defTabSz="914363" rtl="0" eaLnBrk="1" latinLnBrk="0" hangingPunct="1">
      <a:defRPr sz="1200" kern="1200">
        <a:solidFill>
          <a:schemeClr val="tx1"/>
        </a:solidFill>
        <a:latin typeface="+mn-lt"/>
        <a:ea typeface="+mn-ea"/>
        <a:cs typeface="+mn-cs"/>
      </a:defRPr>
    </a:lvl8pPr>
    <a:lvl9pPr marL="3657454" algn="l" defTabSz="914363"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smtClean="0"/>
          </a:p>
        </p:txBody>
      </p:sp>
      <p:sp>
        <p:nvSpPr>
          <p:cNvPr id="5" name="Date Placeholder 4"/>
          <p:cNvSpPr>
            <a:spLocks noGrp="1"/>
          </p:cNvSpPr>
          <p:nvPr>
            <p:ph type="dt" idx="11"/>
          </p:nvPr>
        </p:nvSpPr>
        <p:spPr/>
        <p:txBody>
          <a:bodyPr/>
          <a:lstStyle/>
          <a:p>
            <a:endParaRPr lang="en-US" dirty="0"/>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29" name="Rectangle 2"/>
          <p:cNvSpPr>
            <a:spLocks noGrp="1" noRot="1" noChangeAspect="1" noChangeArrowheads="1" noTextEdit="1"/>
          </p:cNvSpPr>
          <p:nvPr>
            <p:ph type="sldImg"/>
          </p:nvPr>
        </p:nvSpPr>
        <p:spPr>
          <a:ln/>
        </p:spPr>
      </p:sp>
      <p:sp>
        <p:nvSpPr>
          <p:cNvPr id="99330" name="Rectangle 3"/>
          <p:cNvSpPr>
            <a:spLocks noGrp="1" noChangeArrowheads="1"/>
          </p:cNvSpPr>
          <p:nvPr>
            <p:ph type="body" idx="1"/>
          </p:nvPr>
        </p:nvSpPr>
        <p:spPr/>
        <p:txBody>
          <a:bodyPr/>
          <a:lstStyle/>
          <a:p>
            <a:endParaRPr lang="en-US"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charset="0"/>
              <a:buChar char="•"/>
            </a:pPr>
            <a:endParaRPr lang="en-US"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a:spLocks noGrp="1" noChangeArrowheads="1"/>
          </p:cNvSpPr>
          <p:nvPr>
            <p:ph type="dt" idx="1"/>
          </p:nvPr>
        </p:nvSpPr>
        <p:spPr>
          <a:ln/>
        </p:spPr>
        <p:txBody>
          <a:bodyPr/>
          <a:lstStyle/>
          <a:p>
            <a:pPr algn="r" rtl="0"/>
            <a:endParaRPr lang="en-US" sz="1200" kern="1200">
              <a:solidFill>
                <a:prstClr val="black"/>
              </a:solidFill>
              <a:latin typeface="Calibri"/>
              <a:ea typeface="+mn-ea"/>
              <a:cs typeface="+mn-cs"/>
            </a:endParaRPr>
          </a:p>
        </p:txBody>
      </p:sp>
      <p:sp>
        <p:nvSpPr>
          <p:cNvPr id="5" name="Rectangle 6"/>
          <p:cNvSpPr>
            <a:spLocks noGrp="1" noChangeArrowheads="1"/>
          </p:cNvSpPr>
          <p:nvPr>
            <p:ph type="ftr" sz="quarter" idx="4"/>
          </p:nvPr>
        </p:nvSpPr>
        <p:spPr>
          <a:ln/>
        </p:spPr>
        <p:txBody>
          <a:bodyPr/>
          <a:lstStyle/>
          <a:p>
            <a:pPr algn="l" rtl="0"/>
            <a:endParaRPr lang="en-US" sz="1200" kern="1200">
              <a:solidFill>
                <a:prstClr val="black"/>
              </a:solidFill>
              <a:latin typeface="Calibri"/>
              <a:ea typeface="+mn-ea"/>
              <a:cs typeface="+mn-cs"/>
            </a:endParaRPr>
          </a:p>
        </p:txBody>
      </p:sp>
      <p:sp>
        <p:nvSpPr>
          <p:cNvPr id="6" name="Rectangle 7"/>
          <p:cNvSpPr>
            <a:spLocks noGrp="1" noChangeArrowheads="1"/>
          </p:cNvSpPr>
          <p:nvPr>
            <p:ph type="sldNum" sz="quarter" idx="5"/>
          </p:nvPr>
        </p:nvSpPr>
        <p:spPr>
          <a:ln/>
        </p:spPr>
        <p:txBody>
          <a:bodyPr/>
          <a:lstStyle/>
          <a:p>
            <a:pPr algn="r" rtl="0"/>
            <a:endParaRPr lang="en-US" sz="1200" kern="1200">
              <a:solidFill>
                <a:prstClr val="black"/>
              </a:solidFill>
              <a:latin typeface="Calibri"/>
              <a:ea typeface="+mn-ea"/>
              <a:cs typeface="+mn-cs"/>
            </a:endParaRPr>
          </a:p>
        </p:txBody>
      </p:sp>
      <p:sp>
        <p:nvSpPr>
          <p:cNvPr id="419842" name="Rectangle 2"/>
          <p:cNvSpPr>
            <a:spLocks noGrp="1" noRot="1" noChangeAspect="1" noChangeArrowheads="1" noTextEdit="1"/>
          </p:cNvSpPr>
          <p:nvPr>
            <p:ph type="sldImg"/>
          </p:nvPr>
        </p:nvSpPr>
        <p:spPr>
          <a:xfrm>
            <a:off x="1143000" y="684213"/>
            <a:ext cx="4572000" cy="3429000"/>
          </a:xfrm>
          <a:ln/>
        </p:spPr>
      </p:sp>
      <p:sp>
        <p:nvSpPr>
          <p:cNvPr id="7" name="Notes Placeholder 6"/>
          <p:cNvSpPr>
            <a:spLocks noGrp="1"/>
          </p:cNvSpPr>
          <p:nvPr>
            <p:ph type="body" idx="1"/>
          </p:nvPr>
        </p:nvSpPr>
        <p:spPr/>
        <p:txBody>
          <a:bodyPr>
            <a:normAutofit/>
          </a:bodyPr>
          <a:lstStyle/>
          <a:p>
            <a:pPr marL="171450" marR="0" indent="-171450" algn="l" defTabSz="914363" rtl="0" eaLnBrk="1" fontAlgn="auto" latinLnBrk="0" hangingPunct="1">
              <a:lnSpc>
                <a:spcPct val="90000"/>
              </a:lnSpc>
              <a:spcBef>
                <a:spcPts val="0"/>
              </a:spcBef>
              <a:spcAft>
                <a:spcPts val="333"/>
              </a:spcAft>
              <a:buClrTx/>
              <a:buSzTx/>
              <a:buFont typeface="Arial" charset="0"/>
              <a:buChar char="•"/>
              <a:tabLst/>
              <a:defRPr/>
            </a:pPr>
            <a:endParaRPr lang="en-US" dirty="0"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charset="0"/>
              <a:buChar char="•"/>
            </a:pPr>
            <a:endParaRPr lang="en-US"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charset="0"/>
              <a:buChar char="•"/>
            </a:pPr>
            <a:endParaRPr lang="en-US"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pPr marL="0" marR="0" indent="0" algn="l" defTabSz="914363" rtl="0" eaLnBrk="1" fontAlgn="auto" latinLnBrk="0" hangingPunct="1">
              <a:lnSpc>
                <a:spcPct val="90000"/>
              </a:lnSpc>
              <a:spcBef>
                <a:spcPts val="0"/>
              </a:spcBef>
              <a:spcAft>
                <a:spcPts val="333"/>
              </a:spcAft>
              <a:buClrTx/>
              <a:buSzTx/>
              <a:buFontTx/>
              <a:buNone/>
              <a:tabLst/>
              <a:defRPr/>
            </a:pPr>
            <a:endParaRPr lang="en-US" b="1"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extLst>
      <p:ext uri="{BB962C8B-B14F-4D97-AF65-F5344CB8AC3E}">
        <p14:creationId xmlns="" xmlns:p14="http://schemas.microsoft.com/office/powerpoint/2010/main" val="157357290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extLst>
      <p:ext uri="{BB962C8B-B14F-4D97-AF65-F5344CB8AC3E}">
        <p14:creationId xmlns="" xmlns:p14="http://schemas.microsoft.com/office/powerpoint/2010/main" val="157357290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extLst>
      <p:ext uri="{BB962C8B-B14F-4D97-AF65-F5344CB8AC3E}">
        <p14:creationId xmlns="" xmlns:p14="http://schemas.microsoft.com/office/powerpoint/2010/main" val="157357290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smtClean="0"/>
          </a:p>
        </p:txBody>
      </p:sp>
      <p:sp>
        <p:nvSpPr>
          <p:cNvPr id="5" name="Date Placeholder 4"/>
          <p:cNvSpPr>
            <a:spLocks noGrp="1"/>
          </p:cNvSpPr>
          <p:nvPr>
            <p:ph type="dt" idx="11"/>
          </p:nvPr>
        </p:nvSpPr>
        <p:spPr/>
        <p:txBody>
          <a:bodyPr/>
          <a:lstStyle/>
          <a:p>
            <a:endParaRPr lang="en-US" dirty="0"/>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171450" marR="0" indent="-171450" algn="l" defTabSz="914400" rtl="0" eaLnBrk="1" fontAlgn="auto" latinLnBrk="0" hangingPunct="1">
              <a:lnSpc>
                <a:spcPct val="100000"/>
              </a:lnSpc>
              <a:spcBef>
                <a:spcPts val="0"/>
              </a:spcBef>
              <a:spcAft>
                <a:spcPts val="0"/>
              </a:spcAft>
              <a:buClrTx/>
              <a:buSzTx/>
              <a:buFont typeface="Arial" charset="0"/>
              <a:buChar char="•"/>
              <a:tabLst/>
              <a:defRPr/>
            </a:pPr>
            <a:endParaRPr lang="en-US" dirty="0" smtClean="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343400"/>
            <a:ext cx="5486400" cy="4114800"/>
          </a:xfrm>
          <a:prstGeom prst="rect">
            <a:avLst/>
          </a:prstGeom>
        </p:spPr>
        <p:txBody>
          <a:bodyPr>
            <a:normAutofit/>
          </a:bodyPr>
          <a:lstStyle/>
          <a:p>
            <a:pPr marL="228600" indent="-228600">
              <a:buFont typeface="Arial" pitchFamily="34" charset="0"/>
              <a:buNone/>
            </a:pPr>
            <a:endParaRPr lang="en-US" baseline="0" dirty="0" smtClean="0"/>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343400"/>
            <a:ext cx="5486400" cy="4114800"/>
          </a:xfrm>
          <a:prstGeom prst="rect">
            <a:avLst/>
          </a:prstGeom>
        </p:spPr>
        <p:txBody>
          <a:bodyPr>
            <a:normAutofit/>
          </a:bodyPr>
          <a:lstStyle/>
          <a:p>
            <a:pPr marL="228600" indent="-228600">
              <a:buFont typeface="Arial" charset="0"/>
              <a:buChar char="•"/>
            </a:pPr>
            <a:endParaRPr lang="en-US" baseline="0" dirty="0" smtClean="0"/>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dirty="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228600" marR="0" indent="-228600" algn="l" defTabSz="914363" rtl="0" eaLnBrk="1" fontAlgn="auto" latinLnBrk="0" hangingPunct="1">
              <a:lnSpc>
                <a:spcPct val="90000"/>
              </a:lnSpc>
              <a:spcBef>
                <a:spcPts val="0"/>
              </a:spcBef>
              <a:spcAft>
                <a:spcPts val="333"/>
              </a:spcAft>
              <a:buClrTx/>
              <a:buSzTx/>
              <a:buFont typeface="Arial" pitchFamily="34" charset="0"/>
              <a:buNone/>
              <a:tabLst/>
              <a:defRPr/>
            </a:pPr>
            <a:endParaRPr lang="en-US" baseline="0" dirty="0" smtClean="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343400"/>
            <a:ext cx="5486400" cy="4114800"/>
          </a:xfrm>
          <a:prstGeom prst="rect">
            <a:avLst/>
          </a:prstGeom>
        </p:spPr>
        <p:txBody>
          <a:bodyPr>
            <a:normAutofit/>
          </a:bodyPr>
          <a:lstStyle/>
          <a:p>
            <a:pPr marL="228600" indent="-228600">
              <a:buFont typeface="Arial" pitchFamily="34" charset="0"/>
              <a:buNone/>
            </a:pPr>
            <a:endParaRPr lang="en-US" baseline="0" dirty="0" smtClean="0"/>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343400"/>
            <a:ext cx="5486400" cy="4114800"/>
          </a:xfrm>
          <a:prstGeom prst="rect">
            <a:avLst/>
          </a:prstGeom>
        </p:spPr>
        <p:txBody>
          <a:bodyPr>
            <a:normAutofit/>
          </a:bodyPr>
          <a:lstStyle/>
          <a:p>
            <a:pPr marL="228600" indent="-228600">
              <a:buFont typeface="Arial" pitchFamily="34" charset="0"/>
              <a:buNone/>
            </a:pPr>
            <a:endParaRPr lang="en-US" baseline="0" dirty="0" smtClean="0"/>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343400"/>
            <a:ext cx="5486400" cy="4114800"/>
          </a:xfrm>
          <a:prstGeom prst="rect">
            <a:avLst/>
          </a:prstGeom>
        </p:spPr>
        <p:txBody>
          <a:bodyPr>
            <a:normAutofit/>
          </a:bodyPr>
          <a:lstStyle/>
          <a:p>
            <a:pPr marL="228600" indent="-228600">
              <a:buFont typeface="Arial" pitchFamily="34" charset="0"/>
              <a:buNone/>
            </a:pPr>
            <a:endParaRPr lang="en-US" baseline="0" dirty="0" smtClean="0"/>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dirty="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228600" marR="0" indent="-228600" algn="l" defTabSz="914363" rtl="0" eaLnBrk="1" fontAlgn="auto" latinLnBrk="0" hangingPunct="1">
              <a:lnSpc>
                <a:spcPct val="90000"/>
              </a:lnSpc>
              <a:spcBef>
                <a:spcPts val="0"/>
              </a:spcBef>
              <a:spcAft>
                <a:spcPts val="333"/>
              </a:spcAft>
              <a:buClrTx/>
              <a:buSzTx/>
              <a:buFont typeface="Arial" pitchFamily="34" charset="0"/>
              <a:buNone/>
              <a:tabLst/>
              <a:defRPr/>
            </a:pPr>
            <a:endParaRPr lang="en-US" baseline="0" dirty="0" smtClean="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indent="0">
              <a:buFont typeface="Arial" charset="0"/>
              <a:buNone/>
            </a:pPr>
            <a:endParaRPr lang="en-US" baseline="0" dirty="0" smtClean="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228600" marR="0" indent="-228600" algn="l" defTabSz="914363" rtl="0" eaLnBrk="1" fontAlgn="auto" latinLnBrk="0" hangingPunct="1">
              <a:lnSpc>
                <a:spcPct val="90000"/>
              </a:lnSpc>
              <a:spcBef>
                <a:spcPts val="0"/>
              </a:spcBef>
              <a:spcAft>
                <a:spcPts val="333"/>
              </a:spcAft>
              <a:buClrTx/>
              <a:buSzTx/>
              <a:buFont typeface="Arial" pitchFamily="34" charset="0"/>
              <a:buNone/>
              <a:tabLst/>
              <a:defRPr/>
            </a:pPr>
            <a:endParaRPr lang="en-US" baseline="0" dirty="0" smtClean="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dirty="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228600" marR="0" indent="-228600" algn="l" defTabSz="914363" rtl="0" eaLnBrk="1" fontAlgn="auto" latinLnBrk="0" hangingPunct="1">
              <a:lnSpc>
                <a:spcPct val="90000"/>
              </a:lnSpc>
              <a:spcBef>
                <a:spcPts val="0"/>
              </a:spcBef>
              <a:spcAft>
                <a:spcPts val="333"/>
              </a:spcAft>
              <a:buClrTx/>
              <a:buSzTx/>
              <a:buFont typeface="Arial" pitchFamily="34" charset="0"/>
              <a:buNone/>
              <a:tabLst/>
              <a:defRPr/>
            </a:pPr>
            <a:endParaRPr lang="en-US" baseline="0" dirty="0" smtClean="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dirty="0"/>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343400"/>
            <a:ext cx="5486400" cy="4114800"/>
          </a:xfrm>
          <a:prstGeom prst="rect">
            <a:avLst/>
          </a:prstGeom>
        </p:spPr>
        <p:txBody>
          <a:bodyPr>
            <a:normAutofit/>
          </a:bodyPr>
          <a:lstStyle/>
          <a:p>
            <a:pPr indent="-103844" defTabSz="897214">
              <a:defRPr/>
            </a:pPr>
            <a:endParaRPr lang="en-US" baseline="0" dirty="0" smtClean="0"/>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343400"/>
            <a:ext cx="5486400" cy="4114800"/>
          </a:xfrm>
          <a:prstGeom prst="rect">
            <a:avLst/>
          </a:prstGeom>
        </p:spPr>
        <p:txBody>
          <a:bodyPr>
            <a:normAutofit/>
          </a:bodyPr>
          <a:lstStyle/>
          <a:p>
            <a:pPr marL="228600" indent="-228600">
              <a:buFont typeface="Arial" pitchFamily="34" charset="0"/>
              <a:buNone/>
            </a:pPr>
            <a:endParaRPr lang="en-US" baseline="0" dirty="0" smtClean="0"/>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343400"/>
            <a:ext cx="5486400" cy="4114800"/>
          </a:xfrm>
          <a:prstGeom prst="rect">
            <a:avLst/>
          </a:prstGeom>
        </p:spPr>
        <p:txBody>
          <a:bodyPr>
            <a:normAutofit/>
          </a:bodyPr>
          <a:lstStyle/>
          <a:p>
            <a:pPr marL="228600" indent="-228600">
              <a:buFont typeface="Arial" pitchFamily="34" charset="0"/>
              <a:buNone/>
            </a:pPr>
            <a:endParaRPr lang="en-US" baseline="0" dirty="0" smtClean="0"/>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343400"/>
            <a:ext cx="5486400" cy="4114800"/>
          </a:xfrm>
          <a:prstGeom prst="rect">
            <a:avLst/>
          </a:prstGeom>
        </p:spPr>
        <p:txBody>
          <a:bodyPr>
            <a:normAutofit/>
          </a:bodyPr>
          <a:lstStyle/>
          <a:p>
            <a:pPr marL="228600" indent="-228600">
              <a:buFont typeface="Arial" pitchFamily="34" charset="0"/>
              <a:buNone/>
            </a:pPr>
            <a:endParaRPr lang="en-US" baseline="0" dirty="0" smtClean="0"/>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dirty="0"/>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marR="0" indent="-228600" algn="l" defTabSz="914400" rtl="0" eaLnBrk="1" fontAlgn="auto" latinLnBrk="0" hangingPunct="1">
              <a:lnSpc>
                <a:spcPct val="100000"/>
              </a:lnSpc>
              <a:spcBef>
                <a:spcPts val="0"/>
              </a:spcBef>
              <a:spcAft>
                <a:spcPts val="0"/>
              </a:spcAft>
              <a:buClrTx/>
              <a:buSzTx/>
              <a:buFont typeface="Arial" charset="0"/>
              <a:buChar char="•"/>
              <a:tabLst/>
              <a:defRPr/>
            </a:pPr>
            <a:endParaRPr lang="en-US" sz="1400" dirty="0" smtClean="0"/>
          </a:p>
        </p:txBody>
      </p:sp>
      <p:sp>
        <p:nvSpPr>
          <p:cNvPr id="4" name="Slide Number Placeholder 3"/>
          <p:cNvSpPr>
            <a:spLocks noGrp="1"/>
          </p:cNvSpPr>
          <p:nvPr>
            <p:ph type="sldNum" sz="quarter" idx="10"/>
          </p:nvPr>
        </p:nvSpPr>
        <p:spPr/>
        <p:txBody>
          <a:bodyPr/>
          <a:lstStyle/>
          <a:p>
            <a:endParaRPr lang="en-US" dirty="0"/>
          </a:p>
        </p:txBody>
      </p:sp>
    </p:spTree>
    <p:extLst>
      <p:ext uri="{BB962C8B-B14F-4D97-AF65-F5344CB8AC3E}">
        <p14:creationId xmlns="" xmlns:p14="http://schemas.microsoft.com/office/powerpoint/2010/main" val="352457861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10000"/>
          </a:bodyPr>
          <a:lstStyle/>
          <a:p>
            <a:pPr marL="171450" marR="0" indent="-171450" algn="l" defTabSz="914363" rtl="0" eaLnBrk="1" fontAlgn="auto" latinLnBrk="0" hangingPunct="1">
              <a:lnSpc>
                <a:spcPct val="90000"/>
              </a:lnSpc>
              <a:spcBef>
                <a:spcPts val="0"/>
              </a:spcBef>
              <a:spcAft>
                <a:spcPts val="333"/>
              </a:spcAft>
              <a:buClrTx/>
              <a:buSzTx/>
              <a:buFont typeface="Arial" charset="0"/>
              <a:buChar char="•"/>
              <a:tabLst/>
              <a:defRPr/>
            </a:pPr>
            <a:endParaRPr lang="en-US"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dirty="0"/>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171450" marR="0" indent="-171450" algn="l" defTabSz="914400" rtl="0" eaLnBrk="1" fontAlgn="auto" latinLnBrk="0" hangingPunct="1">
              <a:lnSpc>
                <a:spcPct val="100000"/>
              </a:lnSpc>
              <a:spcBef>
                <a:spcPts val="0"/>
              </a:spcBef>
              <a:spcAft>
                <a:spcPts val="0"/>
              </a:spcAft>
              <a:buClrTx/>
              <a:buSzTx/>
              <a:buFont typeface="Arial" charset="0"/>
              <a:buChar char="•"/>
              <a:tabLst/>
              <a:defRPr/>
            </a:pPr>
            <a:endParaRPr lang="en-US" dirty="0" smtClean="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smtClean="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charset="0"/>
              <a:buChar char="•"/>
            </a:pPr>
            <a:endParaRPr lang="en-US"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sz="900" kern="1200" dirty="0" smtClean="0">
              <a:solidFill>
                <a:schemeClr val="tx1"/>
              </a:solidFill>
              <a:latin typeface="Trebuchet MS" pitchFamily="34" charset="0"/>
              <a:ea typeface="+mn-ea"/>
              <a:cs typeface="+mn-cs"/>
            </a:endParaRPr>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285750" marR="0" lvl="1" indent="-285750" algn="l" defTabSz="897301" rtl="0" eaLnBrk="0" fontAlgn="base" latinLnBrk="0" hangingPunct="0">
              <a:lnSpc>
                <a:spcPct val="100000"/>
              </a:lnSpc>
              <a:spcBef>
                <a:spcPct val="30000"/>
              </a:spcBef>
              <a:spcAft>
                <a:spcPct val="0"/>
              </a:spcAft>
              <a:buClrTx/>
              <a:buSzTx/>
              <a:buFont typeface="Arial" charset="0"/>
              <a:buChar char="•"/>
              <a:tabLst/>
              <a:defRPr/>
            </a:pPr>
            <a:endParaRPr lang="en-US" sz="1600" dirty="0" smtClean="0"/>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dirty="0"/>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smtClean="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Rectangle 2"/>
          <p:cNvSpPr>
            <a:spLocks noGrp="1" noRot="1" noChangeAspect="1" noChangeArrowheads="1" noTextEdit="1"/>
          </p:cNvSpPr>
          <p:nvPr>
            <p:ph type="sldImg"/>
          </p:nvPr>
        </p:nvSpPr>
        <p:spPr>
          <a:ln/>
        </p:spPr>
      </p:sp>
      <p:sp>
        <p:nvSpPr>
          <p:cNvPr id="34818" name="Rectangle 3"/>
          <p:cNvSpPr>
            <a:spLocks noGrp="1" noChangeArrowheads="1"/>
          </p:cNvSpPr>
          <p:nvPr>
            <p:ph type="body" idx="1"/>
          </p:nvPr>
        </p:nvSpPr>
        <p:spPr>
          <a:noFill/>
          <a:ln/>
        </p:spPr>
        <p:txBody>
          <a:bodyPr>
            <a:normAutofit fontScale="77500" lnSpcReduction="20000"/>
          </a:bodyPr>
          <a:lstStyle/>
          <a:p>
            <a:pPr marL="186938" indent="-186938" eaLnBrk="1" hangingPunct="1">
              <a:lnSpc>
                <a:spcPct val="80000"/>
              </a:lnSpc>
            </a:pPr>
            <a:endParaRPr lang="en-US" dirty="0" smtClean="0"/>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a:spLocks noGrp="1" noChangeArrowheads="1"/>
          </p:cNvSpPr>
          <p:nvPr>
            <p:ph type="dt" idx="1"/>
          </p:nvPr>
        </p:nvSpPr>
        <p:spPr>
          <a:ln/>
        </p:spPr>
        <p:txBody>
          <a:bodyPr/>
          <a:lstStyle/>
          <a:p>
            <a:pPr algn="r" rtl="0"/>
            <a:endParaRPr lang="en-US" sz="1200" kern="1200">
              <a:solidFill>
                <a:prstClr val="black"/>
              </a:solidFill>
              <a:latin typeface="Calibri"/>
              <a:ea typeface="+mn-ea"/>
              <a:cs typeface="+mn-cs"/>
            </a:endParaRPr>
          </a:p>
        </p:txBody>
      </p:sp>
      <p:sp>
        <p:nvSpPr>
          <p:cNvPr id="5" name="Rectangle 6"/>
          <p:cNvSpPr>
            <a:spLocks noGrp="1" noChangeArrowheads="1"/>
          </p:cNvSpPr>
          <p:nvPr>
            <p:ph type="ftr" sz="quarter" idx="4"/>
          </p:nvPr>
        </p:nvSpPr>
        <p:spPr>
          <a:ln/>
        </p:spPr>
        <p:txBody>
          <a:bodyPr/>
          <a:lstStyle/>
          <a:p>
            <a:pPr algn="l" rtl="0"/>
            <a:endParaRPr lang="en-US" sz="1200" kern="1200">
              <a:solidFill>
                <a:prstClr val="black"/>
              </a:solidFill>
              <a:latin typeface="Calibri"/>
              <a:ea typeface="+mn-ea"/>
              <a:cs typeface="+mn-cs"/>
            </a:endParaRPr>
          </a:p>
        </p:txBody>
      </p:sp>
      <p:sp>
        <p:nvSpPr>
          <p:cNvPr id="6" name="Rectangle 7"/>
          <p:cNvSpPr>
            <a:spLocks noGrp="1" noChangeArrowheads="1"/>
          </p:cNvSpPr>
          <p:nvPr>
            <p:ph type="sldNum" sz="quarter" idx="5"/>
          </p:nvPr>
        </p:nvSpPr>
        <p:spPr>
          <a:ln/>
        </p:spPr>
        <p:txBody>
          <a:bodyPr/>
          <a:lstStyle/>
          <a:p>
            <a:pPr algn="r" rtl="0"/>
            <a:endParaRPr lang="en-US" sz="1200" kern="1200">
              <a:solidFill>
                <a:prstClr val="black"/>
              </a:solidFill>
              <a:latin typeface="Calibri"/>
              <a:ea typeface="+mn-ea"/>
              <a:cs typeface="+mn-cs"/>
            </a:endParaRPr>
          </a:p>
        </p:txBody>
      </p:sp>
      <p:sp>
        <p:nvSpPr>
          <p:cNvPr id="419842" name="Rectangle 2"/>
          <p:cNvSpPr>
            <a:spLocks noGrp="1" noRot="1" noChangeAspect="1" noChangeArrowheads="1" noTextEdit="1"/>
          </p:cNvSpPr>
          <p:nvPr>
            <p:ph type="sldImg"/>
          </p:nvPr>
        </p:nvSpPr>
        <p:spPr>
          <a:xfrm>
            <a:off x="1143000" y="684213"/>
            <a:ext cx="4572000" cy="3429000"/>
          </a:xfrm>
          <a:ln/>
        </p:spPr>
      </p:sp>
      <p:sp>
        <p:nvSpPr>
          <p:cNvPr id="7" name="Notes Placeholder 6"/>
          <p:cNvSpPr>
            <a:spLocks noGrp="1"/>
          </p:cNvSpPr>
          <p:nvPr>
            <p:ph type="body" idx="1"/>
          </p:nvPr>
        </p:nvSpPr>
        <p:spPr/>
        <p:txBody>
          <a:bodyPr>
            <a:normAutofit/>
          </a:bodyPr>
          <a:lstStyle/>
          <a:p>
            <a:pPr marL="171450" marR="0" indent="-171450" algn="l" defTabSz="914363" rtl="0" eaLnBrk="1" fontAlgn="auto" latinLnBrk="0" hangingPunct="1">
              <a:lnSpc>
                <a:spcPct val="90000"/>
              </a:lnSpc>
              <a:spcBef>
                <a:spcPts val="0"/>
              </a:spcBef>
              <a:spcAft>
                <a:spcPts val="333"/>
              </a:spcAft>
              <a:buClrTx/>
              <a:buSzTx/>
              <a:buFont typeface="Arial" charset="0"/>
              <a:buChar char="•"/>
              <a:tabLst/>
              <a:defRPr/>
            </a:pPr>
            <a:endParaRPr lang="en-US" dirty="0"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eaLnBrk="1" hangingPunct="1"/>
            <a:endParaRPr lang="en-US" dirty="0" smtClean="0">
              <a:latin typeface="Arial" charset="0"/>
            </a:endParaRPr>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smtClean="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171450" marR="0" indent="-171450" algn="l" defTabSz="914363" rtl="0" eaLnBrk="1" fontAlgn="auto" latinLnBrk="0" hangingPunct="1">
              <a:lnSpc>
                <a:spcPct val="90000"/>
              </a:lnSpc>
              <a:spcBef>
                <a:spcPts val="0"/>
              </a:spcBef>
              <a:spcAft>
                <a:spcPts val="333"/>
              </a:spcAft>
              <a:buClrTx/>
              <a:buSzTx/>
              <a:buFont typeface="Arial" charset="0"/>
              <a:buChar char="•"/>
              <a:tabLst/>
              <a:defRPr/>
            </a:pPr>
            <a:endParaRPr lang="en-US" sz="1600" dirty="0" smtClean="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7"/>
          <p:cNvSpPr>
            <a:spLocks noGrp="1" noChangeArrowheads="1"/>
          </p:cNvSpPr>
          <p:nvPr>
            <p:ph type="sldNum" sz="quarter" idx="5"/>
          </p:nvPr>
        </p:nvSpPr>
        <p:spPr>
          <a:noFill/>
        </p:spPr>
        <p:txBody>
          <a:bodyPr/>
          <a:lstStyle/>
          <a:p>
            <a:endParaRPr lang="en-US" smtClean="0"/>
          </a:p>
        </p:txBody>
      </p:sp>
      <p:sp>
        <p:nvSpPr>
          <p:cNvPr id="80899" name="Rectangle 2"/>
          <p:cNvSpPr>
            <a:spLocks noGrp="1" noRot="1" noChangeAspect="1" noChangeArrowheads="1" noTextEdit="1"/>
          </p:cNvSpPr>
          <p:nvPr>
            <p:ph type="sldImg"/>
          </p:nvPr>
        </p:nvSpPr>
        <p:spPr>
          <a:ln/>
        </p:spPr>
      </p:sp>
      <p:sp>
        <p:nvSpPr>
          <p:cNvPr id="80900" name="Rectangle 3"/>
          <p:cNvSpPr>
            <a:spLocks noGrp="1" noChangeArrowheads="1"/>
          </p:cNvSpPr>
          <p:nvPr>
            <p:ph type="body" idx="1"/>
          </p:nvPr>
        </p:nvSpPr>
        <p:spPr>
          <a:noFill/>
          <a:ln/>
        </p:spPr>
        <p:txBody>
          <a:bodyPr/>
          <a:lstStyle/>
          <a:p>
            <a:pPr eaLnBrk="1" hangingPunct="1">
              <a:lnSpc>
                <a:spcPct val="80000"/>
              </a:lnSpc>
            </a:pPr>
            <a:endParaRPr lang="en-US" sz="500" dirty="0"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white">
          <a:xfrm>
            <a:off x="490251" y="3929349"/>
            <a:ext cx="7921912" cy="1337595"/>
          </a:xfrm>
        </p:spPr>
        <p:txBody>
          <a:bodyPr>
            <a:noAutofit/>
          </a:bodyPr>
          <a:lstStyle>
            <a:lvl1pPr algn="l" defTabSz="914363" rtl="0" eaLnBrk="1" latinLnBrk="0" hangingPunct="1">
              <a:lnSpc>
                <a:spcPct val="90000"/>
              </a:lnSpc>
              <a:spcBef>
                <a:spcPct val="0"/>
              </a:spcBef>
              <a:buNone/>
              <a:defRPr lang="en-US" sz="6000" b="1" kern="1200" cap="none" spc="-150"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latin typeface="+mj-lt"/>
                <a:ea typeface="+mn-ea"/>
                <a:cs typeface="+mn-cs"/>
              </a:defRPr>
            </a:lvl1pPr>
          </a:lstStyle>
          <a:p>
            <a:r>
              <a:rPr lang="en-US" smtClean="0"/>
              <a:t>Click to edit Master title style</a:t>
            </a:r>
            <a:endParaRPr lang="en-US" dirty="0"/>
          </a:p>
        </p:txBody>
      </p:sp>
      <p:sp>
        <p:nvSpPr>
          <p:cNvPr id="3" name="Subtitle 2"/>
          <p:cNvSpPr>
            <a:spLocks noGrp="1"/>
          </p:cNvSpPr>
          <p:nvPr>
            <p:ph type="subTitle" idx="1"/>
          </p:nvPr>
        </p:nvSpPr>
        <p:spPr bwMode="white">
          <a:xfrm>
            <a:off x="4475221" y="5341785"/>
            <a:ext cx="3812443" cy="461665"/>
          </a:xfrm>
        </p:spPr>
        <p:txBody>
          <a:bodyPr>
            <a:noAutofit/>
          </a:bodyPr>
          <a:lstStyle>
            <a:lvl1pPr marL="0" indent="0" algn="l">
              <a:lnSpc>
                <a:spcPct val="90000"/>
              </a:lnSpc>
              <a:spcBef>
                <a:spcPts val="0"/>
              </a:spcBef>
              <a:buNone/>
              <a:defRPr sz="2400">
                <a:solidFill>
                  <a:schemeClr val="tx1"/>
                </a:solidFill>
                <a:latin typeface="+mn-lt"/>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Tree>
  </p:cSld>
  <p:clrMapOvr>
    <a:masterClrMapping/>
  </p:clrMapOvr>
  <p:transition>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2_Title and Content">
    <p:bg bwMode="black">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381000" y="1411553"/>
            <a:ext cx="8382000" cy="2200602"/>
          </a:xfrm>
        </p:spPr>
        <p:txBody>
          <a:bodyPr/>
          <a:lstStyle>
            <a:lvl1pPr>
              <a:buClr>
                <a:schemeClr val="tx1"/>
              </a:buClr>
              <a:buSzPct val="100000"/>
              <a:buFontTx/>
              <a:buBlip>
                <a:blip r:embed="rId2"/>
              </a:buBlip>
              <a:defRPr/>
            </a:lvl1pPr>
            <a:lvl2pPr>
              <a:buClr>
                <a:schemeClr val="tx1"/>
              </a:buClr>
              <a:buSzPct val="90000"/>
              <a:buFontTx/>
              <a:buBlip>
                <a:blip r:embed="rId3"/>
              </a:buBlip>
              <a:defRPr/>
            </a:lvl2pPr>
            <a:lvl3pPr>
              <a:buClr>
                <a:schemeClr val="tx1"/>
              </a:buClr>
              <a:buSzPct val="90000"/>
              <a:buFontTx/>
              <a:buBlip>
                <a:blip r:embed="rId3"/>
              </a:buBlip>
              <a:defRPr/>
            </a:lvl3pPr>
            <a:lvl4pPr>
              <a:buClr>
                <a:schemeClr val="tx1"/>
              </a:buClr>
              <a:buSzPct val="90000"/>
              <a:buFontTx/>
              <a:buBlip>
                <a:blip r:embed="rId3"/>
              </a:buBlip>
              <a:defRPr/>
            </a:lvl4pPr>
            <a:lvl5pPr>
              <a:buClr>
                <a:schemeClr val="tx1"/>
              </a:buClr>
              <a:buSzPct val="90000"/>
              <a:buFontTx/>
              <a:buBlip>
                <a:blip r:embed="rId3"/>
              </a:buBlip>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tx">
  <p:cSld name="Title and Text">
    <p:spTree>
      <p:nvGrpSpPr>
        <p:cNvPr id="1" name=""/>
        <p:cNvGrpSpPr/>
        <p:nvPr/>
      </p:nvGrpSpPr>
      <p:grpSpPr>
        <a:xfrm>
          <a:off x="0" y="0"/>
          <a:ext cx="0" cy="0"/>
          <a:chOff x="0" y="0"/>
          <a:chExt cx="0" cy="0"/>
        </a:xfrm>
      </p:grpSpPr>
      <p:sp>
        <p:nvSpPr>
          <p:cNvPr id="2" name="Rectangle 1"/>
          <p:cNvSpPr>
            <a:spLocks noGrp="1"/>
          </p:cNvSpPr>
          <p:nvPr>
            <p:ph type="title"/>
          </p:nvPr>
        </p:nvSpPr>
        <p:spPr/>
        <p:txBody>
          <a:bodyPr/>
          <a:lstStyle/>
          <a:p>
            <a:r>
              <a:rPr lang="en-US" smtClean="0"/>
              <a:t>Click to edit Master title style</a:t>
            </a:r>
            <a:endParaRPr lang="en-US"/>
          </a:p>
        </p:txBody>
      </p:sp>
      <p:sp>
        <p:nvSpPr>
          <p:cNvPr id="3" name="Rectangle 2"/>
          <p:cNvSpPr>
            <a:spLocks noGrp="1"/>
          </p:cNvSpPr>
          <p:nvPr>
            <p:ph type="body"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 xmlns:p14="http://schemas.microsoft.com/office/powerpoint/2010/main" val="3527461930"/>
      </p:ext>
    </p:extLst>
  </p:cSld>
  <p:clrMapOvr>
    <a:masterClrMapping/>
  </p:clrMapOvr>
  <p:transition>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Demo, Video etc. &quot;special&quot; slides">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white">
          <a:xfrm>
            <a:off x="730249" y="4992403"/>
            <a:ext cx="7651245" cy="752822"/>
          </a:xfrm>
        </p:spPr>
        <p:txBody>
          <a:bodyPr vert="horz" wrap="square" lIns="0" tIns="0" rIns="0" bIns="0" rtlCol="0" anchor="t">
            <a:noAutofit/>
          </a:bodyPr>
          <a:lstStyle>
            <a:lvl1pPr algn="l" defTabSz="914363" rtl="0" eaLnBrk="1" latinLnBrk="0" hangingPunct="1">
              <a:lnSpc>
                <a:spcPct val="90000"/>
              </a:lnSpc>
              <a:spcBef>
                <a:spcPct val="0"/>
              </a:spcBef>
              <a:buNone/>
              <a:defRPr lang="en-US" sz="4000" b="0" kern="1200" cap="none" spc="-150" dirty="0">
                <a:ln w="3175">
                  <a:noFill/>
                </a:ln>
                <a:solidFill>
                  <a:schemeClr val="bg1"/>
                </a:solidFill>
                <a:effectLst/>
                <a:latin typeface="+mn-lt"/>
                <a:ea typeface="+mn-ea"/>
                <a:cs typeface="Arial" charset="0"/>
              </a:defRPr>
            </a:lvl1pPr>
          </a:lstStyle>
          <a:p>
            <a:r>
              <a:rPr lang="en-US" smtClean="0"/>
              <a:t>Click to edit Master title style</a:t>
            </a:r>
            <a:endParaRPr lang="en-US" dirty="0"/>
          </a:p>
        </p:txBody>
      </p:sp>
      <p:sp>
        <p:nvSpPr>
          <p:cNvPr id="3" name="Subtitle 2"/>
          <p:cNvSpPr>
            <a:spLocks noGrp="1"/>
          </p:cNvSpPr>
          <p:nvPr>
            <p:ph type="subTitle" idx="1"/>
          </p:nvPr>
        </p:nvSpPr>
        <p:spPr bwMode="white">
          <a:xfrm>
            <a:off x="730249" y="5746265"/>
            <a:ext cx="6803209" cy="461665"/>
          </a:xfrm>
        </p:spPr>
        <p:txBody>
          <a:bodyPr>
            <a:noAutofit/>
          </a:bodyPr>
          <a:lstStyle>
            <a:lvl1pPr marL="0" indent="0" algn="l">
              <a:lnSpc>
                <a:spcPct val="90000"/>
              </a:lnSpc>
              <a:spcBef>
                <a:spcPts val="0"/>
              </a:spcBef>
              <a:buNone/>
              <a:defRPr sz="2000">
                <a:solidFill>
                  <a:schemeClr val="tx1">
                    <a:tint val="75000"/>
                  </a:schemeClr>
                </a:solidFill>
                <a:latin typeface="+mn-lt"/>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7" name="Text Placeholder 6"/>
          <p:cNvSpPr>
            <a:spLocks noGrp="1"/>
          </p:cNvSpPr>
          <p:nvPr>
            <p:ph type="body" sz="quarter" idx="10" hasCustomPrompt="1"/>
          </p:nvPr>
        </p:nvSpPr>
        <p:spPr bwMode="white">
          <a:xfrm>
            <a:off x="510793" y="3813437"/>
            <a:ext cx="7681913" cy="1059925"/>
          </a:xfrm>
        </p:spPr>
        <p:txBody>
          <a:bodyPr anchor="t" anchorCtr="0">
            <a:noAutofit/>
          </a:bodyPr>
          <a:lstStyle>
            <a:lvl1pPr marL="0" indent="0" algn="l">
              <a:buFont typeface="Arial" pitchFamily="34" charset="0"/>
              <a:buNone/>
              <a:defRPr kumimoji="0" lang="en-US" sz="8000" b="1" i="0" u="none" strike="noStrike" kern="1200" cap="none" spc="-560" normalizeH="0" baseline="0" noProof="0"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uLnTx/>
                <a:uFillTx/>
                <a:latin typeface="+mj-lt"/>
                <a:ea typeface="+mn-ea"/>
                <a:cs typeface="+mn-cs"/>
              </a:defRPr>
            </a:lvl1pPr>
          </a:lstStyle>
          <a:p>
            <a:pPr lvl="0"/>
            <a:r>
              <a:rPr lang="en-US" dirty="0" smtClean="0"/>
              <a:t>click to…</a:t>
            </a:r>
          </a:p>
        </p:txBody>
      </p:sp>
    </p:spTree>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mj-lt"/>
              </a:defRPr>
            </a:lvl1pPr>
          </a:lstStyle>
          <a:p>
            <a:r>
              <a:rPr lang="en-US" smtClean="0"/>
              <a:t>Click to edit Master title style</a:t>
            </a:r>
            <a:endParaRPr lang="en-US" dirty="0"/>
          </a:p>
        </p:txBody>
      </p:sp>
      <p:sp>
        <p:nvSpPr>
          <p:cNvPr id="6" name="Text Placeholder 5"/>
          <p:cNvSpPr>
            <a:spLocks noGrp="1"/>
          </p:cNvSpPr>
          <p:nvPr>
            <p:ph type="body" sz="quarter" idx="10"/>
          </p:nvPr>
        </p:nvSpPr>
        <p:spPr>
          <a:xfrm>
            <a:off x="381000" y="1411552"/>
            <a:ext cx="8382000" cy="2210862"/>
          </a:xfrm>
        </p:spPr>
        <p:txBody>
          <a:bodyPr/>
          <a:lstStyle>
            <a:lvl1pPr>
              <a:lnSpc>
                <a:spcPct val="90000"/>
              </a:lnSpc>
              <a:defRPr>
                <a:latin typeface="+mn-lt"/>
              </a:defRPr>
            </a:lvl1pPr>
            <a:lvl2pPr>
              <a:lnSpc>
                <a:spcPct val="90000"/>
              </a:lnSpc>
              <a:defRPr>
                <a:latin typeface="+mn-lt"/>
              </a:defRPr>
            </a:lvl2pPr>
            <a:lvl3pPr>
              <a:lnSpc>
                <a:spcPct val="90000"/>
              </a:lnSpc>
              <a:defRPr>
                <a:latin typeface="+mn-lt"/>
              </a:defRPr>
            </a:lvl3pPr>
            <a:lvl4pPr>
              <a:lnSpc>
                <a:spcPct val="90000"/>
              </a:lnSpc>
              <a:defRPr>
                <a:latin typeface="+mn-lt"/>
              </a:defRPr>
            </a:lvl4pPr>
            <a:lvl5pPr>
              <a:lnSpc>
                <a:spcPct val="90000"/>
              </a:lnSpc>
              <a:defRPr>
                <a:latin typeface="+mn-l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381000" y="1412874"/>
            <a:ext cx="8382000" cy="4561205"/>
          </a:xfrm>
        </p:spPr>
        <p:txBody>
          <a:bodyPr>
            <a:noAutofit/>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381000" y="1411553"/>
            <a:ext cx="4114800" cy="2129814"/>
          </a:xfrm>
        </p:spPr>
        <p:txBody>
          <a:bodyPr/>
          <a:lstStyle>
            <a:lvl1pPr marL="339976" indent="-339976">
              <a:lnSpc>
                <a:spcPct val="90000"/>
              </a:lnSpc>
              <a:defRPr sz="2800"/>
            </a:lvl1pPr>
            <a:lvl2pPr marL="673338" indent="-325424">
              <a:lnSpc>
                <a:spcPct val="90000"/>
              </a:lnSpc>
              <a:defRPr sz="2400"/>
            </a:lvl2pPr>
            <a:lvl3pPr marL="953785" indent="-288384">
              <a:lnSpc>
                <a:spcPct val="90000"/>
              </a:lnSpc>
              <a:defRPr sz="2000"/>
            </a:lvl3pPr>
            <a:lvl4pPr marL="1227618" indent="-273833">
              <a:lnSpc>
                <a:spcPct val="90000"/>
              </a:lnSpc>
              <a:defRPr sz="1800"/>
            </a:lvl4pPr>
            <a:lvl5pPr marL="1516002" indent="-280447">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411553"/>
            <a:ext cx="4114800" cy="2129814"/>
          </a:xfrm>
        </p:spPr>
        <p:txBody>
          <a:bodyPr/>
          <a:lstStyle>
            <a:lvl1pPr marL="347914" indent="-347914">
              <a:lnSpc>
                <a:spcPct val="90000"/>
              </a:lnSpc>
              <a:defRPr sz="2800"/>
            </a:lvl1pPr>
            <a:lvl2pPr marL="673338" indent="-339976">
              <a:lnSpc>
                <a:spcPct val="90000"/>
              </a:lnSpc>
              <a:defRPr sz="2400"/>
            </a:lvl2pPr>
            <a:lvl3pPr marL="961722" indent="-302936">
              <a:lnSpc>
                <a:spcPct val="90000"/>
              </a:lnSpc>
              <a:defRPr sz="2000"/>
            </a:lvl3pPr>
            <a:lvl4pPr marL="1227618" indent="-265896">
              <a:lnSpc>
                <a:spcPct val="90000"/>
              </a:lnSpc>
              <a:defRPr sz="1800"/>
            </a:lvl4pPr>
            <a:lvl5pPr marL="1516002" indent="-273833">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381000" y="1411553"/>
            <a:ext cx="4114800"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80999" y="2174875"/>
            <a:ext cx="4114800" cy="1537344"/>
          </a:xfrm>
        </p:spPr>
        <p:txBody>
          <a:bodyPr/>
          <a:lstStyle>
            <a:lvl1pPr marL="281770" indent="-281770">
              <a:defRPr sz="2300"/>
            </a:lvl1pPr>
            <a:lvl2pPr marL="562218" indent="-265896">
              <a:defRPr sz="2000"/>
            </a:lvl2pPr>
            <a:lvl3pPr marL="813562" indent="-243407">
              <a:defRPr sz="1800"/>
            </a:lvl3pPr>
            <a:lvl4pPr marL="1050354" indent="-228856">
              <a:defRPr sz="1700"/>
            </a:lvl4pPr>
            <a:lvl5pPr marL="1279210" indent="-206367">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981" y="1411553"/>
            <a:ext cx="4117019"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117974" cy="1537344"/>
          </a:xfrm>
        </p:spPr>
        <p:txBody>
          <a:bodyPr/>
          <a:lstStyle>
            <a:lvl1pPr marL="296321" indent="-296321">
              <a:defRPr sz="2300"/>
            </a:lvl1pPr>
            <a:lvl2pPr marL="570155" indent="-273833">
              <a:defRPr sz="2000"/>
            </a:lvl2pPr>
            <a:lvl3pPr marL="821499" indent="-244730">
              <a:defRPr sz="1800"/>
            </a:lvl3pPr>
            <a:lvl4pPr marL="1050354" indent="-236793">
              <a:defRPr sz="1700"/>
            </a:lvl4pPr>
            <a:lvl5pPr marL="1279210" indent="-220919">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Tree>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WALKIN - Prints in GRAYSCALE">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_rels/slideMaster2.xml.rels><?xml version="1.0" encoding="UTF-8" standalone="yes"?>
<Relationships xmlns="http://schemas.openxmlformats.org/package/2006/relationships"><Relationship Id="rId8" Type="http://schemas.openxmlformats.org/officeDocument/2006/relationships/image" Target="NULL"/><Relationship Id="rId3" Type="http://schemas.openxmlformats.org/officeDocument/2006/relationships/image" Target="../media/image1.jpeg"/><Relationship Id="rId7" Type="http://schemas.openxmlformats.org/officeDocument/2006/relationships/image" Target="NULL"/><Relationship Id="rId2" Type="http://schemas.openxmlformats.org/officeDocument/2006/relationships/theme" Target="../theme/theme2.xml"/><Relationship Id="rId1" Type="http://schemas.openxmlformats.org/officeDocument/2006/relationships/slideLayout" Target="../slideLayouts/slideLayout12.xml"/><Relationship Id="rId6" Type="http://schemas.openxmlformats.org/officeDocument/2006/relationships/image" Target="NULL"/><Relationship Id="rId5" Type="http://schemas.openxmlformats.org/officeDocument/2006/relationships/image" Target="NULL"/><Relationship Id="rId4" Type="http://schemas.openxmlformats.org/officeDocument/2006/relationships/image" Target="NUL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bwMode="blackWhite">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30188"/>
            <a:ext cx="8382000" cy="664797"/>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381000" y="1412875"/>
            <a:ext cx="8381999" cy="2135969"/>
          </a:xfrm>
          <a:prstGeom prst="rect">
            <a:avLst/>
          </a:prstGeom>
        </p:spPr>
        <p:txBody>
          <a:bodyPr vert="horz" wrap="square" lIns="0" tIns="0" rIns="0" bIns="0" rtlCol="0">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dk1" tx1="lt1" bg2="dk2" tx2="lt2" accent1="accent1" accent2="accent2" accent3="accent3" accent4="accent4" accent5="accent5" accent6="accent6" hlink="hlink" folHlink="folHlink"/>
  <p:sldLayoutIdLst>
    <p:sldLayoutId id="2147483694" r:id="rId1"/>
    <p:sldLayoutId id="2147483695" r:id="rId2"/>
    <p:sldLayoutId id="2147483696" r:id="rId3"/>
    <p:sldLayoutId id="2147483697" r:id="rId4"/>
    <p:sldLayoutId id="2147483698" r:id="rId5"/>
    <p:sldLayoutId id="2147483699" r:id="rId6"/>
    <p:sldLayoutId id="2147483700" r:id="rId7"/>
    <p:sldLayoutId id="2147483701" r:id="rId8"/>
    <p:sldLayoutId id="2147483702" r:id="rId9"/>
    <p:sldLayoutId id="2147483703" r:id="rId10"/>
    <p:sldLayoutId id="2147483727" r:id="rId11"/>
  </p:sldLayoutIdLst>
  <p:transition>
    <p:fade/>
  </p:transition>
  <p:txStyles>
    <p:titleStyle>
      <a:lvl1pPr algn="l" defTabSz="914363" rtl="0" eaLnBrk="1" latinLnBrk="0" hangingPunct="1">
        <a:lnSpc>
          <a:spcPct val="90000"/>
        </a:lnSpc>
        <a:spcBef>
          <a:spcPct val="0"/>
        </a:spcBef>
        <a:buNone/>
        <a:defRPr lang="en-US" sz="4800" b="0" kern="1200" cap="none" spc="-150" dirty="0" smtClean="0">
          <a:ln w="3175">
            <a:noFill/>
          </a:ln>
          <a:solidFill>
            <a:srgbClr val="CCFFCC"/>
          </a:solidFill>
          <a:effectLst/>
          <a:latin typeface="+mj-lt"/>
          <a:ea typeface="+mn-ea"/>
          <a:cs typeface="Arial" charset="0"/>
        </a:defRPr>
      </a:lvl1pPr>
    </p:titleStyle>
    <p:bodyStyle>
      <a:lvl1pPr marL="396875" indent="-396875" algn="l" defTabSz="914363" rtl="0" eaLnBrk="1" latinLnBrk="0" hangingPunct="1">
        <a:lnSpc>
          <a:spcPct val="90000"/>
        </a:lnSpc>
        <a:spcBef>
          <a:spcPct val="20000"/>
        </a:spcBef>
        <a:buFontTx/>
        <a:buBlip>
          <a:blip r:embed="rId14"/>
        </a:buBlip>
        <a:defRPr sz="3200" kern="1200">
          <a:solidFill>
            <a:srgbClr val="99CC99"/>
          </a:solidFill>
          <a:latin typeface="+mn-lt"/>
          <a:ea typeface="+mn-ea"/>
          <a:cs typeface="+mn-cs"/>
        </a:defRPr>
      </a:lvl1pPr>
      <a:lvl2pPr marL="914400" indent="-396875" algn="l" defTabSz="914363" rtl="0" eaLnBrk="1" latinLnBrk="0" hangingPunct="1">
        <a:lnSpc>
          <a:spcPct val="90000"/>
        </a:lnSpc>
        <a:spcBef>
          <a:spcPct val="20000"/>
        </a:spcBef>
        <a:buSzPct val="90000"/>
        <a:buFontTx/>
        <a:buBlip>
          <a:blip r:embed="rId15"/>
        </a:buBlip>
        <a:defRPr sz="2800" kern="1200">
          <a:solidFill>
            <a:srgbClr val="99CC99"/>
          </a:solidFill>
          <a:latin typeface="+mn-lt"/>
          <a:ea typeface="+mn-ea"/>
          <a:cs typeface="+mn-cs"/>
        </a:defRPr>
      </a:lvl2pPr>
      <a:lvl3pPr marL="1258888" indent="-344488" algn="l" defTabSz="914363" rtl="0" eaLnBrk="1" latinLnBrk="0" hangingPunct="1">
        <a:lnSpc>
          <a:spcPct val="90000"/>
        </a:lnSpc>
        <a:spcBef>
          <a:spcPct val="20000"/>
        </a:spcBef>
        <a:buSzPct val="90000"/>
        <a:buFontTx/>
        <a:buBlip>
          <a:blip r:embed="rId15"/>
        </a:buBlip>
        <a:defRPr sz="2400" kern="1200">
          <a:solidFill>
            <a:srgbClr val="99CC99"/>
          </a:soli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15"/>
        </a:buBlip>
        <a:defRPr sz="2400" kern="1200">
          <a:solidFill>
            <a:srgbClr val="99CC99"/>
          </a:soli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15"/>
        </a:buBlip>
        <a:defRPr sz="2400" kern="1200">
          <a:solidFill>
            <a:srgbClr val="99CC99"/>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bwMode="blackWhite">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30188"/>
            <a:ext cx="8382000" cy="664797"/>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381000" y="1412875"/>
            <a:ext cx="8381999" cy="2135969"/>
          </a:xfrm>
          <a:prstGeom prst="rect">
            <a:avLst/>
          </a:prstGeom>
        </p:spPr>
        <p:txBody>
          <a:bodyPr vert="horz" wrap="square" lIns="0" tIns="0" rIns="0" bIns="0" rtlCol="0">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dk1" tx1="lt1" bg2="dk2" tx2="lt2" accent1="accent1" accent2="accent2" accent3="accent3" accent4="accent4" accent5="accent5" accent6="accent6" hlink="hlink" folHlink="folHlink"/>
  <p:sldLayoutIdLst>
    <p:sldLayoutId id="2147483729" r:id="rId1"/>
  </p:sldLayoutIdLst>
  <p:transition>
    <p:fade/>
  </p:transition>
  <p:txStyles>
    <p:titleStyle>
      <a:lvl1pPr algn="l" defTabSz="914363" rtl="0" eaLnBrk="1" latinLnBrk="0" hangingPunct="1">
        <a:lnSpc>
          <a:spcPct val="90000"/>
        </a:lnSpc>
        <a:spcBef>
          <a:spcPct val="0"/>
        </a:spcBef>
        <a:buNone/>
        <a:defRPr lang="en-US" sz="4800" b="0" kern="1200" cap="none" spc="-150" dirty="0" smtClean="0">
          <a:ln w="3175">
            <a:noFill/>
          </a:ln>
          <a:solidFill>
            <a:srgbClr val="CCFFCC"/>
          </a:solidFill>
          <a:effectLst/>
          <a:latin typeface="+mj-lt"/>
          <a:ea typeface="+mn-ea"/>
          <a:cs typeface="Arial" charset="0"/>
        </a:defRPr>
      </a:lvl1pPr>
    </p:titleStyle>
    <p:bodyStyle>
      <a:lvl1pPr marL="396875" indent="-396875" algn="l" defTabSz="914363" rtl="0" eaLnBrk="1" latinLnBrk="0" hangingPunct="1">
        <a:lnSpc>
          <a:spcPct val="90000"/>
        </a:lnSpc>
        <a:spcBef>
          <a:spcPct val="20000"/>
        </a:spcBef>
        <a:buFontTx/>
        <a:buBlip>
          <a:blip r:embed="rId4"/>
        </a:buBlip>
        <a:defRPr sz="3200" kern="1200">
          <a:solidFill>
            <a:srgbClr val="99CC99"/>
          </a:solidFill>
          <a:latin typeface="+mn-lt"/>
          <a:ea typeface="+mn-ea"/>
          <a:cs typeface="+mn-cs"/>
        </a:defRPr>
      </a:lvl1pPr>
      <a:lvl2pPr marL="914400" indent="-396875" algn="l" defTabSz="914363" rtl="0" eaLnBrk="1" latinLnBrk="0" hangingPunct="1">
        <a:lnSpc>
          <a:spcPct val="90000"/>
        </a:lnSpc>
        <a:spcBef>
          <a:spcPct val="20000"/>
        </a:spcBef>
        <a:buSzPct val="90000"/>
        <a:buFontTx/>
        <a:buBlip>
          <a:blip r:embed="rId5"/>
        </a:buBlip>
        <a:defRPr sz="2800" kern="1200">
          <a:solidFill>
            <a:srgbClr val="99CC99"/>
          </a:solidFill>
          <a:latin typeface="+mn-lt"/>
          <a:ea typeface="+mn-ea"/>
          <a:cs typeface="+mn-cs"/>
        </a:defRPr>
      </a:lvl2pPr>
      <a:lvl3pPr marL="1258888" indent="-344488" algn="l" defTabSz="914363" rtl="0" eaLnBrk="1" latinLnBrk="0" hangingPunct="1">
        <a:lnSpc>
          <a:spcPct val="90000"/>
        </a:lnSpc>
        <a:spcBef>
          <a:spcPct val="20000"/>
        </a:spcBef>
        <a:buSzPct val="90000"/>
        <a:buFontTx/>
        <a:buBlip>
          <a:blip r:embed="rId6"/>
        </a:buBlip>
        <a:defRPr sz="2400" kern="1200">
          <a:solidFill>
            <a:srgbClr val="99CC99"/>
          </a:soli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7"/>
        </a:buBlip>
        <a:defRPr sz="2400" kern="1200">
          <a:solidFill>
            <a:srgbClr val="99CC99"/>
          </a:soli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8"/>
        </a:buBlip>
        <a:defRPr sz="2400" kern="1200">
          <a:solidFill>
            <a:srgbClr val="99CC99"/>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9.xml"/></Relationships>
</file>

<file path=ppt/slides/_rels/slide10.xml.rels><?xml version="1.0" encoding="UTF-8" standalone="yes"?>
<Relationships xmlns="http://schemas.openxmlformats.org/package/2006/relationships"><Relationship Id="rId8" Type="http://schemas.openxmlformats.org/officeDocument/2006/relationships/image" Target="../media/image49.png"/><Relationship Id="rId3" Type="http://schemas.openxmlformats.org/officeDocument/2006/relationships/image" Target="../media/image44.png"/><Relationship Id="rId7" Type="http://schemas.openxmlformats.org/officeDocument/2006/relationships/image" Target="../media/image48.png"/><Relationship Id="rId2" Type="http://schemas.openxmlformats.org/officeDocument/2006/relationships/notesSlide" Target="../notesSlides/notesSlide10.xml"/><Relationship Id="rId1" Type="http://schemas.openxmlformats.org/officeDocument/2006/relationships/slideLayout" Target="../slideLayouts/slideLayout7.xml"/><Relationship Id="rId6" Type="http://schemas.openxmlformats.org/officeDocument/2006/relationships/image" Target="../media/image47.png"/><Relationship Id="rId11" Type="http://schemas.openxmlformats.org/officeDocument/2006/relationships/image" Target="../media/image51.png"/><Relationship Id="rId5" Type="http://schemas.openxmlformats.org/officeDocument/2006/relationships/image" Target="../media/image46.png"/><Relationship Id="rId10" Type="http://schemas.openxmlformats.org/officeDocument/2006/relationships/image" Target="../media/image50.png"/><Relationship Id="rId4" Type="http://schemas.openxmlformats.org/officeDocument/2006/relationships/image" Target="../media/image45.png"/><Relationship Id="rId9" Type="http://schemas.openxmlformats.org/officeDocument/2006/relationships/image" Target="../media/image37.png"/></Relationships>
</file>

<file path=ppt/slides/_rels/slide11.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notesSlide" Target="../notesSlides/notesSlide11.xml"/><Relationship Id="rId1" Type="http://schemas.openxmlformats.org/officeDocument/2006/relationships/slideLayout" Target="../slideLayouts/slideLayout11.xml"/><Relationship Id="rId6" Type="http://schemas.openxmlformats.org/officeDocument/2006/relationships/image" Target="../media/image55.png"/><Relationship Id="rId5" Type="http://schemas.openxmlformats.org/officeDocument/2006/relationships/image" Target="../media/image54.png"/><Relationship Id="rId4" Type="http://schemas.openxmlformats.org/officeDocument/2006/relationships/image" Target="../media/image53.png"/></Relationships>
</file>

<file path=ppt/slides/_rels/slide12.xml.rels><?xml version="1.0" encoding="UTF-8" standalone="yes"?>
<Relationships xmlns="http://schemas.openxmlformats.org/package/2006/relationships"><Relationship Id="rId8" Type="http://schemas.openxmlformats.org/officeDocument/2006/relationships/image" Target="../media/image61.png"/><Relationship Id="rId13" Type="http://schemas.openxmlformats.org/officeDocument/2006/relationships/image" Target="../media/image66.png"/><Relationship Id="rId3" Type="http://schemas.openxmlformats.org/officeDocument/2006/relationships/image" Target="../media/image56.png"/><Relationship Id="rId7" Type="http://schemas.openxmlformats.org/officeDocument/2006/relationships/image" Target="../media/image60.png"/><Relationship Id="rId12" Type="http://schemas.openxmlformats.org/officeDocument/2006/relationships/image" Target="../media/image65.png"/><Relationship Id="rId2" Type="http://schemas.openxmlformats.org/officeDocument/2006/relationships/notesSlide" Target="../notesSlides/notesSlide12.xml"/><Relationship Id="rId1" Type="http://schemas.openxmlformats.org/officeDocument/2006/relationships/slideLayout" Target="../slideLayouts/slideLayout4.xml"/><Relationship Id="rId6" Type="http://schemas.openxmlformats.org/officeDocument/2006/relationships/image" Target="../media/image59.png"/><Relationship Id="rId11" Type="http://schemas.openxmlformats.org/officeDocument/2006/relationships/image" Target="../media/image64.png"/><Relationship Id="rId5" Type="http://schemas.openxmlformats.org/officeDocument/2006/relationships/image" Target="../media/image58.png"/><Relationship Id="rId10" Type="http://schemas.openxmlformats.org/officeDocument/2006/relationships/image" Target="../media/image63.png"/><Relationship Id="rId4" Type="http://schemas.openxmlformats.org/officeDocument/2006/relationships/image" Target="../media/image57.png"/><Relationship Id="rId9" Type="http://schemas.openxmlformats.org/officeDocument/2006/relationships/image" Target="../media/image62.png"/><Relationship Id="rId14" Type="http://schemas.openxmlformats.org/officeDocument/2006/relationships/image" Target="../media/image11.png"/></Relationships>
</file>

<file path=ppt/slides/_rels/slide13.xml.rels><?xml version="1.0" encoding="UTF-8" standalone="yes"?>
<Relationships xmlns="http://schemas.openxmlformats.org/package/2006/relationships"><Relationship Id="rId3" Type="http://schemas.openxmlformats.org/officeDocument/2006/relationships/image" Target="../media/image67.png"/><Relationship Id="rId2" Type="http://schemas.openxmlformats.org/officeDocument/2006/relationships/notesSlide" Target="../notesSlides/notesSlide13.xml"/><Relationship Id="rId1" Type="http://schemas.openxmlformats.org/officeDocument/2006/relationships/slideLayout" Target="../slideLayouts/slideLayout7.xml"/><Relationship Id="rId6" Type="http://schemas.openxmlformats.org/officeDocument/2006/relationships/image" Target="../media/image70.jpeg"/><Relationship Id="rId5" Type="http://schemas.openxmlformats.org/officeDocument/2006/relationships/image" Target="../media/image69.png"/><Relationship Id="rId4" Type="http://schemas.openxmlformats.org/officeDocument/2006/relationships/image" Target="../media/image68.png"/></Relationships>
</file>

<file path=ppt/slides/_rels/slide14.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4.xml"/><Relationship Id="rId1" Type="http://schemas.openxmlformats.org/officeDocument/2006/relationships/slideLayout" Target="../slideLayouts/slideLayout3.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17.xml"/><Relationship Id="rId1" Type="http://schemas.openxmlformats.org/officeDocument/2006/relationships/slideLayout" Target="../slideLayouts/slideLayout4.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8" Type="http://schemas.openxmlformats.org/officeDocument/2006/relationships/image" Target="../media/image73.png"/><Relationship Id="rId13" Type="http://schemas.openxmlformats.org/officeDocument/2006/relationships/image" Target="../media/image75.png"/><Relationship Id="rId18" Type="http://schemas.openxmlformats.org/officeDocument/2006/relationships/image" Target="../media/image80.png"/><Relationship Id="rId3" Type="http://schemas.openxmlformats.org/officeDocument/2006/relationships/image" Target="../media/image71.png"/><Relationship Id="rId7" Type="http://schemas.openxmlformats.org/officeDocument/2006/relationships/image" Target="../media/image66.png"/><Relationship Id="rId12" Type="http://schemas.openxmlformats.org/officeDocument/2006/relationships/image" Target="../media/image57.png"/><Relationship Id="rId17" Type="http://schemas.openxmlformats.org/officeDocument/2006/relationships/image" Target="../media/image79.png"/><Relationship Id="rId2" Type="http://schemas.openxmlformats.org/officeDocument/2006/relationships/notesSlide" Target="../notesSlides/notesSlide19.xml"/><Relationship Id="rId16" Type="http://schemas.openxmlformats.org/officeDocument/2006/relationships/image" Target="../media/image78.png"/><Relationship Id="rId20" Type="http://schemas.openxmlformats.org/officeDocument/2006/relationships/image" Target="../media/image82.png"/><Relationship Id="rId1" Type="http://schemas.openxmlformats.org/officeDocument/2006/relationships/slideLayout" Target="../slideLayouts/slideLayout4.xml"/><Relationship Id="rId6" Type="http://schemas.openxmlformats.org/officeDocument/2006/relationships/image" Target="../media/image64.png"/><Relationship Id="rId11" Type="http://schemas.openxmlformats.org/officeDocument/2006/relationships/image" Target="../media/image56.png"/><Relationship Id="rId5" Type="http://schemas.openxmlformats.org/officeDocument/2006/relationships/image" Target="../media/image11.png"/><Relationship Id="rId15" Type="http://schemas.openxmlformats.org/officeDocument/2006/relationships/image" Target="../media/image77.png"/><Relationship Id="rId10" Type="http://schemas.openxmlformats.org/officeDocument/2006/relationships/image" Target="../media/image74.png"/><Relationship Id="rId19" Type="http://schemas.openxmlformats.org/officeDocument/2006/relationships/image" Target="../media/image81.png"/><Relationship Id="rId4" Type="http://schemas.openxmlformats.org/officeDocument/2006/relationships/image" Target="../media/image72.png"/><Relationship Id="rId9" Type="http://schemas.openxmlformats.org/officeDocument/2006/relationships/image" Target="../media/image60.png"/><Relationship Id="rId14" Type="http://schemas.openxmlformats.org/officeDocument/2006/relationships/image" Target="../media/image76.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20.xml"/><Relationship Id="rId1" Type="http://schemas.openxmlformats.org/officeDocument/2006/relationships/slideLayout" Target="../slideLayouts/slideLayout4.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21.xml.rels><?xml version="1.0" encoding="UTF-8" standalone="yes"?>
<Relationships xmlns="http://schemas.openxmlformats.org/package/2006/relationships"><Relationship Id="rId8" Type="http://schemas.microsoft.com/office/2007/relationships/diagramDrawing" Target="../diagrams/drawing4.xml"/><Relationship Id="rId3" Type="http://schemas.openxmlformats.org/officeDocument/2006/relationships/notesSlide" Target="../notesSlides/notesSlide21.xml"/><Relationship Id="rId7" Type="http://schemas.openxmlformats.org/officeDocument/2006/relationships/diagramColors" Target="../diagrams/colors4.xml"/><Relationship Id="rId2" Type="http://schemas.openxmlformats.org/officeDocument/2006/relationships/slideLayout" Target="../slideLayouts/slideLayout4.xml"/><Relationship Id="rId1" Type="http://schemas.openxmlformats.org/officeDocument/2006/relationships/tags" Target="../tags/tag1.xml"/><Relationship Id="rId6" Type="http://schemas.openxmlformats.org/officeDocument/2006/relationships/diagramQuickStyle" Target="../diagrams/quickStyle4.xml"/><Relationship Id="rId5" Type="http://schemas.openxmlformats.org/officeDocument/2006/relationships/diagramLayout" Target="../diagrams/layout4.xml"/><Relationship Id="rId4" Type="http://schemas.openxmlformats.org/officeDocument/2006/relationships/diagramData" Target="../diagrams/data4.xml"/></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4.xml"/><Relationship Id="rId1" Type="http://schemas.openxmlformats.org/officeDocument/2006/relationships/tags" Target="../tags/tag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8" Type="http://schemas.microsoft.com/office/2007/relationships/diagramDrawing" Target="../diagrams/drawing5.xml"/><Relationship Id="rId3" Type="http://schemas.openxmlformats.org/officeDocument/2006/relationships/notesSlide" Target="../notesSlides/notesSlide25.xml"/><Relationship Id="rId7" Type="http://schemas.openxmlformats.org/officeDocument/2006/relationships/diagramColors" Target="../diagrams/colors5.xml"/><Relationship Id="rId2" Type="http://schemas.openxmlformats.org/officeDocument/2006/relationships/slideLayout" Target="../slideLayouts/slideLayout4.xml"/><Relationship Id="rId1" Type="http://schemas.openxmlformats.org/officeDocument/2006/relationships/tags" Target="../tags/tag3.xml"/><Relationship Id="rId6" Type="http://schemas.openxmlformats.org/officeDocument/2006/relationships/diagramQuickStyle" Target="../diagrams/quickStyle5.xml"/><Relationship Id="rId5" Type="http://schemas.openxmlformats.org/officeDocument/2006/relationships/diagramLayout" Target="../diagrams/layout5.xml"/><Relationship Id="rId4" Type="http://schemas.openxmlformats.org/officeDocument/2006/relationships/diagramData" Target="../diagrams/data5.xml"/></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26.xml"/><Relationship Id="rId2" Type="http://schemas.openxmlformats.org/officeDocument/2006/relationships/slideLayout" Target="../slideLayouts/slideLayout4.xml"/><Relationship Id="rId1" Type="http://schemas.openxmlformats.org/officeDocument/2006/relationships/tags" Target="../tags/tag4.xml"/></Relationships>
</file>

<file path=ppt/slides/_rels/slide27.xml.rels><?xml version="1.0" encoding="UTF-8" standalone="yes"?>
<Relationships xmlns="http://schemas.openxmlformats.org/package/2006/relationships"><Relationship Id="rId8" Type="http://schemas.openxmlformats.org/officeDocument/2006/relationships/image" Target="../media/image87.png"/><Relationship Id="rId3" Type="http://schemas.openxmlformats.org/officeDocument/2006/relationships/notesSlide" Target="../notesSlides/notesSlide27.xml"/><Relationship Id="rId7" Type="http://schemas.openxmlformats.org/officeDocument/2006/relationships/image" Target="../media/image86.png"/><Relationship Id="rId2" Type="http://schemas.openxmlformats.org/officeDocument/2006/relationships/slideLayout" Target="../slideLayouts/slideLayout4.xml"/><Relationship Id="rId1" Type="http://schemas.openxmlformats.org/officeDocument/2006/relationships/tags" Target="../tags/tag5.xml"/><Relationship Id="rId6" Type="http://schemas.openxmlformats.org/officeDocument/2006/relationships/image" Target="../media/image85.png"/><Relationship Id="rId5" Type="http://schemas.openxmlformats.org/officeDocument/2006/relationships/image" Target="../media/image84.png"/><Relationship Id="rId4" Type="http://schemas.openxmlformats.org/officeDocument/2006/relationships/image" Target="../media/image83.png"/><Relationship Id="rId9" Type="http://schemas.openxmlformats.org/officeDocument/2006/relationships/image" Target="../media/image88.png"/></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89.png"/><Relationship Id="rId2" Type="http://schemas.openxmlformats.org/officeDocument/2006/relationships/notesSlide" Target="../notesSlides/notesSlide34.xml"/><Relationship Id="rId1" Type="http://schemas.openxmlformats.org/officeDocument/2006/relationships/slideLayout" Target="../slideLayouts/slideLayout3.xml"/><Relationship Id="rId5" Type="http://schemas.openxmlformats.org/officeDocument/2006/relationships/image" Target="../media/image91.png"/><Relationship Id="rId4" Type="http://schemas.openxmlformats.org/officeDocument/2006/relationships/image" Target="../media/image90.png"/></Relationships>
</file>

<file path=ppt/slides/_rels/slide35.xml.rels><?xml version="1.0" encoding="UTF-8" standalone="yes"?>
<Relationships xmlns="http://schemas.openxmlformats.org/package/2006/relationships"><Relationship Id="rId8" Type="http://schemas.microsoft.com/office/2007/relationships/diagramDrawing" Target="../diagrams/drawing6.xml"/><Relationship Id="rId3" Type="http://schemas.openxmlformats.org/officeDocument/2006/relationships/notesSlide" Target="../notesSlides/notesSlide35.xml"/><Relationship Id="rId7" Type="http://schemas.openxmlformats.org/officeDocument/2006/relationships/diagramColors" Target="../diagrams/colors6.xml"/><Relationship Id="rId2" Type="http://schemas.openxmlformats.org/officeDocument/2006/relationships/slideLayout" Target="../slideLayouts/slideLayout4.xml"/><Relationship Id="rId1" Type="http://schemas.openxmlformats.org/officeDocument/2006/relationships/tags" Target="../tags/tag6.xml"/><Relationship Id="rId6" Type="http://schemas.openxmlformats.org/officeDocument/2006/relationships/diagramQuickStyle" Target="../diagrams/quickStyle6.xml"/><Relationship Id="rId5" Type="http://schemas.openxmlformats.org/officeDocument/2006/relationships/diagramLayout" Target="../diagrams/layout6.xml"/><Relationship Id="rId4" Type="http://schemas.openxmlformats.org/officeDocument/2006/relationships/diagramData" Target="../diagrams/data6.xml"/></Relationships>
</file>

<file path=ppt/slides/_rels/slide36.xml.rels><?xml version="1.0" encoding="UTF-8" standalone="yes"?>
<Relationships xmlns="http://schemas.openxmlformats.org/package/2006/relationships"><Relationship Id="rId3" Type="http://schemas.openxmlformats.org/officeDocument/2006/relationships/notesSlide" Target="../notesSlides/notesSlide36.xml"/><Relationship Id="rId2" Type="http://schemas.openxmlformats.org/officeDocument/2006/relationships/slideLayout" Target="../slideLayouts/slideLayout4.xml"/><Relationship Id="rId1" Type="http://schemas.openxmlformats.org/officeDocument/2006/relationships/tags" Target="../tags/tag7.xml"/></Relationships>
</file>

<file path=ppt/slides/_rels/slide37.xml.rels><?xml version="1.0" encoding="UTF-8" standalone="yes"?>
<Relationships xmlns="http://schemas.openxmlformats.org/package/2006/relationships"><Relationship Id="rId8" Type="http://schemas.openxmlformats.org/officeDocument/2006/relationships/image" Target="../media/image87.png"/><Relationship Id="rId3" Type="http://schemas.openxmlformats.org/officeDocument/2006/relationships/notesSlide" Target="../notesSlides/notesSlide37.xml"/><Relationship Id="rId7" Type="http://schemas.openxmlformats.org/officeDocument/2006/relationships/image" Target="../media/image86.png"/><Relationship Id="rId2" Type="http://schemas.openxmlformats.org/officeDocument/2006/relationships/slideLayout" Target="../slideLayouts/slideLayout4.xml"/><Relationship Id="rId1" Type="http://schemas.openxmlformats.org/officeDocument/2006/relationships/tags" Target="../tags/tag8.xml"/><Relationship Id="rId6" Type="http://schemas.openxmlformats.org/officeDocument/2006/relationships/image" Target="../media/image83.png"/><Relationship Id="rId5" Type="http://schemas.openxmlformats.org/officeDocument/2006/relationships/image" Target="../media/image85.png"/><Relationship Id="rId4" Type="http://schemas.openxmlformats.org/officeDocument/2006/relationships/image" Target="../media/image84.png"/><Relationship Id="rId9" Type="http://schemas.openxmlformats.org/officeDocument/2006/relationships/image" Target="../media/image92.png"/></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3.xml"/><Relationship Id="rId4" Type="http://schemas.openxmlformats.org/officeDocument/2006/relationships/image" Target="../media/image7.png"/></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diagramData" Target="../diagrams/data7.xml"/><Relationship Id="rId7" Type="http://schemas.microsoft.com/office/2007/relationships/diagramDrawing" Target="../diagrams/drawing7.xml"/><Relationship Id="rId2" Type="http://schemas.openxmlformats.org/officeDocument/2006/relationships/notesSlide" Target="../notesSlides/notesSlide41.xml"/><Relationship Id="rId1" Type="http://schemas.openxmlformats.org/officeDocument/2006/relationships/slideLayout" Target="../slideLayouts/slideLayout4.xml"/><Relationship Id="rId6" Type="http://schemas.openxmlformats.org/officeDocument/2006/relationships/diagramColors" Target="../diagrams/colors7.xml"/><Relationship Id="rId5" Type="http://schemas.openxmlformats.org/officeDocument/2006/relationships/diagramQuickStyle" Target="../diagrams/quickStyle7.xml"/><Relationship Id="rId4" Type="http://schemas.openxmlformats.org/officeDocument/2006/relationships/diagramLayout" Target="../diagrams/layout7.xml"/></Relationships>
</file>

<file path=ppt/slides/_rels/slide42.xml.rels><?xml version="1.0" encoding="UTF-8" standalone="yes"?>
<Relationships xmlns="http://schemas.openxmlformats.org/package/2006/relationships"><Relationship Id="rId3" Type="http://schemas.openxmlformats.org/officeDocument/2006/relationships/diagramData" Target="../diagrams/data8.xml"/><Relationship Id="rId7" Type="http://schemas.microsoft.com/office/2007/relationships/diagramDrawing" Target="../diagrams/drawing8.xml"/><Relationship Id="rId2" Type="http://schemas.openxmlformats.org/officeDocument/2006/relationships/notesSlide" Target="../notesSlides/notesSlide42.xml"/><Relationship Id="rId1" Type="http://schemas.openxmlformats.org/officeDocument/2006/relationships/slideLayout" Target="../slideLayouts/slideLayout3.xml"/><Relationship Id="rId6" Type="http://schemas.openxmlformats.org/officeDocument/2006/relationships/diagramColors" Target="../diagrams/colors8.xml"/><Relationship Id="rId5" Type="http://schemas.openxmlformats.org/officeDocument/2006/relationships/diagramQuickStyle" Target="../diagrams/quickStyle8.xml"/><Relationship Id="rId4" Type="http://schemas.openxmlformats.org/officeDocument/2006/relationships/diagramLayout" Target="../diagrams/layout8.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3.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3.xml"/></Relationships>
</file>

<file path=ppt/slides/_rels/slide45.xml.rels><?xml version="1.0" encoding="UTF-8" standalone="yes"?>
<Relationships xmlns="http://schemas.openxmlformats.org/package/2006/relationships"><Relationship Id="rId8" Type="http://schemas.openxmlformats.org/officeDocument/2006/relationships/image" Target="../media/image98.png"/><Relationship Id="rId13" Type="http://schemas.openxmlformats.org/officeDocument/2006/relationships/image" Target="../media/image103.png"/><Relationship Id="rId18" Type="http://schemas.openxmlformats.org/officeDocument/2006/relationships/image" Target="../media/image108.png"/><Relationship Id="rId3" Type="http://schemas.openxmlformats.org/officeDocument/2006/relationships/image" Target="../media/image93.png"/><Relationship Id="rId7" Type="http://schemas.openxmlformats.org/officeDocument/2006/relationships/image" Target="../media/image97.png"/><Relationship Id="rId12" Type="http://schemas.openxmlformats.org/officeDocument/2006/relationships/image" Target="../media/image102.png"/><Relationship Id="rId17" Type="http://schemas.openxmlformats.org/officeDocument/2006/relationships/image" Target="../media/image107.png"/><Relationship Id="rId2" Type="http://schemas.openxmlformats.org/officeDocument/2006/relationships/notesSlide" Target="../notesSlides/notesSlide45.xml"/><Relationship Id="rId16" Type="http://schemas.openxmlformats.org/officeDocument/2006/relationships/image" Target="../media/image106.png"/><Relationship Id="rId1" Type="http://schemas.openxmlformats.org/officeDocument/2006/relationships/slideLayout" Target="../slideLayouts/slideLayout4.xml"/><Relationship Id="rId6" Type="http://schemas.openxmlformats.org/officeDocument/2006/relationships/image" Target="../media/image96.png"/><Relationship Id="rId11" Type="http://schemas.openxmlformats.org/officeDocument/2006/relationships/image" Target="../media/image101.png"/><Relationship Id="rId5" Type="http://schemas.openxmlformats.org/officeDocument/2006/relationships/image" Target="../media/image95.png"/><Relationship Id="rId15" Type="http://schemas.openxmlformats.org/officeDocument/2006/relationships/image" Target="../media/image105.png"/><Relationship Id="rId10" Type="http://schemas.openxmlformats.org/officeDocument/2006/relationships/image" Target="../media/image100.png"/><Relationship Id="rId19" Type="http://schemas.openxmlformats.org/officeDocument/2006/relationships/image" Target="../media/image109.png"/><Relationship Id="rId4" Type="http://schemas.openxmlformats.org/officeDocument/2006/relationships/image" Target="../media/image94.png"/><Relationship Id="rId9" Type="http://schemas.openxmlformats.org/officeDocument/2006/relationships/image" Target="../media/image99.png"/><Relationship Id="rId14" Type="http://schemas.openxmlformats.org/officeDocument/2006/relationships/image" Target="../media/image104.png"/></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3.xml"/></Relationships>
</file>

<file path=ppt/slides/_rels/slide48.xml.rels><?xml version="1.0" encoding="UTF-8" standalone="yes"?>
<Relationships xmlns="http://schemas.openxmlformats.org/package/2006/relationships"><Relationship Id="rId8" Type="http://schemas.openxmlformats.org/officeDocument/2006/relationships/image" Target="../media/image115.png"/><Relationship Id="rId3" Type="http://schemas.openxmlformats.org/officeDocument/2006/relationships/image" Target="../media/image110.png"/><Relationship Id="rId7" Type="http://schemas.openxmlformats.org/officeDocument/2006/relationships/image" Target="../media/image114.png"/><Relationship Id="rId2" Type="http://schemas.openxmlformats.org/officeDocument/2006/relationships/notesSlide" Target="../notesSlides/notesSlide48.xml"/><Relationship Id="rId1" Type="http://schemas.openxmlformats.org/officeDocument/2006/relationships/slideLayout" Target="../slideLayouts/slideLayout4.xml"/><Relationship Id="rId6" Type="http://schemas.openxmlformats.org/officeDocument/2006/relationships/image" Target="../media/image113.png"/><Relationship Id="rId5" Type="http://schemas.openxmlformats.org/officeDocument/2006/relationships/image" Target="../media/image112.png"/><Relationship Id="rId4" Type="http://schemas.openxmlformats.org/officeDocument/2006/relationships/image" Target="../media/image111.png"/><Relationship Id="rId9" Type="http://schemas.openxmlformats.org/officeDocument/2006/relationships/image" Target="../media/image116.png"/></Relationships>
</file>

<file path=ppt/slides/_rels/slide49.xml.rels><?xml version="1.0" encoding="UTF-8" standalone="yes"?>
<Relationships xmlns="http://schemas.openxmlformats.org/package/2006/relationships"><Relationship Id="rId3" Type="http://schemas.openxmlformats.org/officeDocument/2006/relationships/image" Target="../media/image67.png"/><Relationship Id="rId2" Type="http://schemas.openxmlformats.org/officeDocument/2006/relationships/notesSlide" Target="../notesSlides/notesSlide49.xml"/><Relationship Id="rId1" Type="http://schemas.openxmlformats.org/officeDocument/2006/relationships/slideLayout" Target="../slideLayouts/slideLayout7.xml"/><Relationship Id="rId6" Type="http://schemas.openxmlformats.org/officeDocument/2006/relationships/image" Target="../media/image70.jpeg"/><Relationship Id="rId5" Type="http://schemas.openxmlformats.org/officeDocument/2006/relationships/image" Target="../media/image69.png"/><Relationship Id="rId4" Type="http://schemas.openxmlformats.org/officeDocument/2006/relationships/image" Target="../media/image68.png"/></Relationships>
</file>

<file path=ppt/slides/_rels/slide5.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image" Target="../media/image8.png"/><Relationship Id="rId7" Type="http://schemas.openxmlformats.org/officeDocument/2006/relationships/image" Target="../media/image12.png"/><Relationship Id="rId2" Type="http://schemas.openxmlformats.org/officeDocument/2006/relationships/notesSlide" Target="../notesSlides/notesSlide5.xml"/><Relationship Id="rId1" Type="http://schemas.openxmlformats.org/officeDocument/2006/relationships/slideLayout" Target="../slideLayouts/slideLayout3.xml"/><Relationship Id="rId6" Type="http://schemas.openxmlformats.org/officeDocument/2006/relationships/image" Target="../media/image11.png"/><Relationship Id="rId5" Type="http://schemas.openxmlformats.org/officeDocument/2006/relationships/image" Target="../media/image10.png"/><Relationship Id="rId10" Type="http://schemas.openxmlformats.org/officeDocument/2006/relationships/image" Target="../media/image15.png"/><Relationship Id="rId4" Type="http://schemas.openxmlformats.org/officeDocument/2006/relationships/image" Target="../media/image9.png"/><Relationship Id="rId9" Type="http://schemas.openxmlformats.org/officeDocument/2006/relationships/image" Target="../media/image14.png"/></Relationships>
</file>

<file path=ppt/slides/_rels/slide50.xml.rels><?xml version="1.0" encoding="UTF-8" standalone="yes"?>
<Relationships xmlns="http://schemas.openxmlformats.org/package/2006/relationships"><Relationship Id="rId8" Type="http://schemas.openxmlformats.org/officeDocument/2006/relationships/hyperlink" Target="http://www.rsa.com/node.aspx?id=3426" TargetMode="External"/><Relationship Id="rId13" Type="http://schemas.openxmlformats.org/officeDocument/2006/relationships/hyperlink" Target="http://blogs.technet.com/rmssupp/" TargetMode="External"/><Relationship Id="rId3" Type="http://schemas.openxmlformats.org/officeDocument/2006/relationships/hyperlink" Target="http://technet.microsoft.com/en-us/dd448611.aspx" TargetMode="External"/><Relationship Id="rId7" Type="http://schemas.openxmlformats.org/officeDocument/2006/relationships/hyperlink" Target="http://www.microsoft.com/windowsserver2008/en/us/fci.aspx" TargetMode="External"/><Relationship Id="rId12" Type="http://schemas.openxmlformats.org/officeDocument/2006/relationships/hyperlink" Target="http://blogs.msdn.com/rms/" TargetMode="External"/><Relationship Id="rId2" Type="http://schemas.openxmlformats.org/officeDocument/2006/relationships/notesSlide" Target="../notesSlides/notesSlide50.xml"/><Relationship Id="rId1" Type="http://schemas.openxmlformats.org/officeDocument/2006/relationships/slideLayout" Target="../slideLayouts/slideLayout3.xml"/><Relationship Id="rId6" Type="http://schemas.openxmlformats.org/officeDocument/2006/relationships/hyperlink" Target="http://www.microsoft.com/downloads/details.aspx?displaylang=en&amp;FamilyID=f9fbe58f-c175-41d0-afdc-6f160ab809cd#tm" TargetMode="External"/><Relationship Id="rId11" Type="http://schemas.openxmlformats.org/officeDocument/2006/relationships/hyperlink" Target="http://www.microsoft.com/casestudies/casestudy.aspx?casestudyid=4000005319" TargetMode="External"/><Relationship Id="rId5" Type="http://schemas.openxmlformats.org/officeDocument/2006/relationships/hyperlink" Target="http://www.microsoft.com/exchange/2010/en/us/information-protection-and-control.aspx" TargetMode="External"/><Relationship Id="rId10" Type="http://schemas.openxmlformats.org/officeDocument/2006/relationships/hyperlink" Target="http://vepcdn.microsoft.com/prod/images/64/Area/214/2676/9fd29bc1-bd16-42fe-a39e-f1d91d62aa60.pdf" TargetMode="External"/><Relationship Id="rId4" Type="http://schemas.openxmlformats.org/officeDocument/2006/relationships/hyperlink" Target="http://technet.microsoft.com/en-us/library/dd772711(WS.10).aspx" TargetMode="External"/><Relationship Id="rId9" Type="http://schemas.openxmlformats.org/officeDocument/2006/relationships/hyperlink" Target="http://technet.microsoft.com/en-us/library/ee156482.aspx" TargetMode="Externa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8" Type="http://schemas.openxmlformats.org/officeDocument/2006/relationships/hyperlink" Target="http://microsoft.com/msdn" TargetMode="External"/><Relationship Id="rId3" Type="http://schemas.openxmlformats.org/officeDocument/2006/relationships/image" Target="../media/image117.png"/><Relationship Id="rId7" Type="http://schemas.openxmlformats.org/officeDocument/2006/relationships/image" Target="../media/image119.png"/><Relationship Id="rId2" Type="http://schemas.openxmlformats.org/officeDocument/2006/relationships/notesSlide" Target="../notesSlides/notesSlide52.xml"/><Relationship Id="rId1" Type="http://schemas.openxmlformats.org/officeDocument/2006/relationships/slideLayout" Target="../slideLayouts/slideLayout7.xml"/><Relationship Id="rId6" Type="http://schemas.openxmlformats.org/officeDocument/2006/relationships/image" Target="../media/image118.png"/><Relationship Id="rId11" Type="http://schemas.openxmlformats.org/officeDocument/2006/relationships/image" Target="../media/image121.png"/><Relationship Id="rId5" Type="http://schemas.openxmlformats.org/officeDocument/2006/relationships/hyperlink" Target="http://microsoft.com/technet" TargetMode="External"/><Relationship Id="rId10" Type="http://schemas.openxmlformats.org/officeDocument/2006/relationships/image" Target="../media/image120.emf"/><Relationship Id="rId4" Type="http://schemas.openxmlformats.org/officeDocument/2006/relationships/hyperlink" Target="http://www.microsoft.com/teched" TargetMode="External"/><Relationship Id="rId9" Type="http://schemas.openxmlformats.org/officeDocument/2006/relationships/hyperlink" Target="http://www.microsoft.com/learning" TargetMode="External"/></Relationships>
</file>

<file path=ppt/slides/_rels/slide53.xml.rels><?xml version="1.0" encoding="UTF-8" standalone="yes"?>
<Relationships xmlns="http://schemas.openxmlformats.org/package/2006/relationships"><Relationship Id="rId2" Type="http://schemas.openxmlformats.org/officeDocument/2006/relationships/image" Target="../media/image122.png"/><Relationship Id="rId1" Type="http://schemas.openxmlformats.org/officeDocument/2006/relationships/slideLayout" Target="../slideLayouts/slideLayout12.xml"/></Relationships>
</file>

<file path=ppt/slides/_rels/slide54.xml.rels><?xml version="1.0" encoding="UTF-8" standalone="yes"?>
<Relationships xmlns="http://schemas.openxmlformats.org/package/2006/relationships"><Relationship Id="rId3" Type="http://schemas.openxmlformats.org/officeDocument/2006/relationships/image" Target="../media/image123.png"/><Relationship Id="rId2" Type="http://schemas.openxmlformats.org/officeDocument/2006/relationships/notesSlide" Target="../notesSlides/notesSlide53.xml"/><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8" Type="http://schemas.openxmlformats.org/officeDocument/2006/relationships/image" Target="../media/image9.png"/><Relationship Id="rId13" Type="http://schemas.openxmlformats.org/officeDocument/2006/relationships/image" Target="../media/image21.png"/><Relationship Id="rId18" Type="http://schemas.openxmlformats.org/officeDocument/2006/relationships/image" Target="../media/image14.png"/><Relationship Id="rId3" Type="http://schemas.openxmlformats.org/officeDocument/2006/relationships/image" Target="../media/image8.png"/><Relationship Id="rId7" Type="http://schemas.openxmlformats.org/officeDocument/2006/relationships/image" Target="../media/image19.png"/><Relationship Id="rId12" Type="http://schemas.openxmlformats.org/officeDocument/2006/relationships/image" Target="../media/image12.png"/><Relationship Id="rId17" Type="http://schemas.openxmlformats.org/officeDocument/2006/relationships/image" Target="../media/image13.png"/><Relationship Id="rId2" Type="http://schemas.openxmlformats.org/officeDocument/2006/relationships/notesSlide" Target="../notesSlides/notesSlide6.xml"/><Relationship Id="rId16" Type="http://schemas.openxmlformats.org/officeDocument/2006/relationships/image" Target="../media/image24.png"/><Relationship Id="rId1" Type="http://schemas.openxmlformats.org/officeDocument/2006/relationships/slideLayout" Target="../slideLayouts/slideLayout3.xml"/><Relationship Id="rId6" Type="http://schemas.openxmlformats.org/officeDocument/2006/relationships/image" Target="../media/image18.png"/><Relationship Id="rId11" Type="http://schemas.openxmlformats.org/officeDocument/2006/relationships/image" Target="../media/image20.png"/><Relationship Id="rId5" Type="http://schemas.openxmlformats.org/officeDocument/2006/relationships/image" Target="../media/image17.png"/><Relationship Id="rId15" Type="http://schemas.openxmlformats.org/officeDocument/2006/relationships/image" Target="../media/image23.png"/><Relationship Id="rId10" Type="http://schemas.openxmlformats.org/officeDocument/2006/relationships/image" Target="../media/image11.png"/><Relationship Id="rId19" Type="http://schemas.openxmlformats.org/officeDocument/2006/relationships/image" Target="../media/image15.png"/><Relationship Id="rId4" Type="http://schemas.openxmlformats.org/officeDocument/2006/relationships/image" Target="../media/image16.png"/><Relationship Id="rId9" Type="http://schemas.openxmlformats.org/officeDocument/2006/relationships/image" Target="../media/image10.png"/><Relationship Id="rId14" Type="http://schemas.openxmlformats.org/officeDocument/2006/relationships/image" Target="../media/image22.png"/></Relationships>
</file>

<file path=ppt/slides/_rels/slide7.xml.rels><?xml version="1.0" encoding="UTF-8" standalone="yes"?>
<Relationships xmlns="http://schemas.openxmlformats.org/package/2006/relationships"><Relationship Id="rId8" Type="http://schemas.openxmlformats.org/officeDocument/2006/relationships/image" Target="../media/image30.png"/><Relationship Id="rId3" Type="http://schemas.openxmlformats.org/officeDocument/2006/relationships/image" Target="../media/image25.png"/><Relationship Id="rId7" Type="http://schemas.openxmlformats.org/officeDocument/2006/relationships/image" Target="../media/image29.png"/><Relationship Id="rId12" Type="http://schemas.openxmlformats.org/officeDocument/2006/relationships/image" Target="../media/image34.png"/><Relationship Id="rId2" Type="http://schemas.openxmlformats.org/officeDocument/2006/relationships/notesSlide" Target="../notesSlides/notesSlide7.xml"/><Relationship Id="rId1" Type="http://schemas.openxmlformats.org/officeDocument/2006/relationships/slideLayout" Target="../slideLayouts/slideLayout7.xml"/><Relationship Id="rId6" Type="http://schemas.openxmlformats.org/officeDocument/2006/relationships/image" Target="../media/image28.png"/><Relationship Id="rId11" Type="http://schemas.openxmlformats.org/officeDocument/2006/relationships/image" Target="../media/image33.png"/><Relationship Id="rId5" Type="http://schemas.openxmlformats.org/officeDocument/2006/relationships/image" Target="../media/image27.png"/><Relationship Id="rId10" Type="http://schemas.openxmlformats.org/officeDocument/2006/relationships/image" Target="../media/image32.png"/><Relationship Id="rId4" Type="http://schemas.openxmlformats.org/officeDocument/2006/relationships/image" Target="../media/image26.png"/><Relationship Id="rId9" Type="http://schemas.openxmlformats.org/officeDocument/2006/relationships/image" Target="../media/image31.jpeg"/></Relationships>
</file>

<file path=ppt/slides/_rels/slide8.xml.rels><?xml version="1.0" encoding="UTF-8" standalone="yes"?>
<Relationships xmlns="http://schemas.openxmlformats.org/package/2006/relationships"><Relationship Id="rId8" Type="http://schemas.openxmlformats.org/officeDocument/2006/relationships/image" Target="../media/image40.png"/><Relationship Id="rId3" Type="http://schemas.openxmlformats.org/officeDocument/2006/relationships/image" Target="../media/image35.png"/><Relationship Id="rId7" Type="http://schemas.openxmlformats.org/officeDocument/2006/relationships/image" Target="../media/image39.png"/><Relationship Id="rId2" Type="http://schemas.openxmlformats.org/officeDocument/2006/relationships/notesSlide" Target="../notesSlides/notesSlide8.xml"/><Relationship Id="rId1" Type="http://schemas.openxmlformats.org/officeDocument/2006/relationships/slideLayout" Target="../slideLayouts/slideLayout4.xml"/><Relationship Id="rId6" Type="http://schemas.openxmlformats.org/officeDocument/2006/relationships/image" Target="../media/image38.png"/><Relationship Id="rId5" Type="http://schemas.openxmlformats.org/officeDocument/2006/relationships/image" Target="../media/image37.png"/><Relationship Id="rId10" Type="http://schemas.openxmlformats.org/officeDocument/2006/relationships/image" Target="../media/image42.png"/><Relationship Id="rId4" Type="http://schemas.openxmlformats.org/officeDocument/2006/relationships/image" Target="../media/image36.png"/><Relationship Id="rId9" Type="http://schemas.openxmlformats.org/officeDocument/2006/relationships/image" Target="../media/image41.png"/></Relationships>
</file>

<file path=ppt/slides/_rels/slide9.xml.rels><?xml version="1.0" encoding="UTF-8" standalone="yes"?>
<Relationships xmlns="http://schemas.openxmlformats.org/package/2006/relationships"><Relationship Id="rId8" Type="http://schemas.openxmlformats.org/officeDocument/2006/relationships/image" Target="../media/image39.png"/><Relationship Id="rId3" Type="http://schemas.openxmlformats.org/officeDocument/2006/relationships/image" Target="../media/image35.png"/><Relationship Id="rId7" Type="http://schemas.openxmlformats.org/officeDocument/2006/relationships/image" Target="../media/image38.png"/><Relationship Id="rId2" Type="http://schemas.openxmlformats.org/officeDocument/2006/relationships/notesSlide" Target="../notesSlides/notesSlide9.xml"/><Relationship Id="rId1" Type="http://schemas.openxmlformats.org/officeDocument/2006/relationships/slideLayout" Target="../slideLayouts/slideLayout4.xml"/><Relationship Id="rId6" Type="http://schemas.openxmlformats.org/officeDocument/2006/relationships/image" Target="../media/image37.png"/><Relationship Id="rId11" Type="http://schemas.openxmlformats.org/officeDocument/2006/relationships/image" Target="../media/image42.png"/><Relationship Id="rId5" Type="http://schemas.openxmlformats.org/officeDocument/2006/relationships/image" Target="../media/image36.png"/><Relationship Id="rId10" Type="http://schemas.openxmlformats.org/officeDocument/2006/relationships/image" Target="../media/image41.png"/><Relationship Id="rId4" Type="http://schemas.openxmlformats.org/officeDocument/2006/relationships/image" Target="../media/image43.png"/><Relationship Id="rId9" Type="http://schemas.openxmlformats.org/officeDocument/2006/relationships/image" Target="../media/image4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 xmlns:p14="http://schemas.microsoft.com/office/powerpoint/2010/main" Requires="p14">
      <p:transition spd="med" p14:dur="699">
        <p:fade/>
      </p:transition>
    </mc:Choice>
    <mc:Fallback>
      <p:transition spd="med">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E:\Rushmi\Documents\Work\Graphics\Arrows - arrow\Straight\up big arrow transparent.png"/>
          <p:cNvPicPr>
            <a:picLocks noChangeAspect="1" noChangeArrowheads="1"/>
          </p:cNvPicPr>
          <p:nvPr/>
        </p:nvPicPr>
        <p:blipFill>
          <a:blip r:embed="rId3" cstate="print"/>
          <a:srcRect/>
          <a:stretch>
            <a:fillRect/>
          </a:stretch>
        </p:blipFill>
        <p:spPr bwMode="auto">
          <a:xfrm>
            <a:off x="2971800" y="3200400"/>
            <a:ext cx="990600" cy="1774825"/>
          </a:xfrm>
          <a:prstGeom prst="rect">
            <a:avLst/>
          </a:prstGeom>
          <a:noFill/>
          <a:ln w="9525">
            <a:noFill/>
            <a:miter lim="800000"/>
            <a:headEnd/>
            <a:tailEnd/>
          </a:ln>
        </p:spPr>
      </p:pic>
      <p:pic>
        <p:nvPicPr>
          <p:cNvPr id="22" name="Picture 3" descr="C:\Program Files\Microsoft Resource DVD Artwork\DVD_ART\Artwork_Imagery\HARDWARE_IMAGERY\Illustration - Misc Hardware\XML Icons\User red.png"/>
          <p:cNvPicPr>
            <a:picLocks noChangeAspect="1" noChangeArrowheads="1"/>
          </p:cNvPicPr>
          <p:nvPr/>
        </p:nvPicPr>
        <p:blipFill>
          <a:blip r:embed="rId4" cstate="print"/>
          <a:stretch>
            <a:fillRect/>
          </a:stretch>
        </p:blipFill>
        <p:spPr bwMode="auto">
          <a:xfrm>
            <a:off x="5568654" y="1436502"/>
            <a:ext cx="294739" cy="733133"/>
          </a:xfrm>
          <a:prstGeom prst="rect">
            <a:avLst/>
          </a:prstGeom>
          <a:noFill/>
          <a:effectLst>
            <a:outerShdw blurRad="63500" algn="ctr" rotWithShape="0">
              <a:prstClr val="black"/>
            </a:outerShdw>
          </a:effectLst>
        </p:spPr>
      </p:pic>
      <p:grpSp>
        <p:nvGrpSpPr>
          <p:cNvPr id="2" name="Group 57"/>
          <p:cNvGrpSpPr/>
          <p:nvPr/>
        </p:nvGrpSpPr>
        <p:grpSpPr>
          <a:xfrm>
            <a:off x="381000" y="2095500"/>
            <a:ext cx="2119829" cy="3809771"/>
            <a:chOff x="381000" y="1885950"/>
            <a:chExt cx="2119829" cy="3809771"/>
          </a:xfrm>
        </p:grpSpPr>
        <p:pic>
          <p:nvPicPr>
            <p:cNvPr id="8" name="Picture 5" descr="E:\Rushmi\Documents\Work\Graphics\Symbols\plus sign.png"/>
            <p:cNvPicPr>
              <a:picLocks noChangeAspect="1" noChangeArrowheads="1"/>
            </p:cNvPicPr>
            <p:nvPr/>
          </p:nvPicPr>
          <p:blipFill>
            <a:blip r:embed="rId5" cstate="print"/>
            <a:srcRect/>
            <a:stretch>
              <a:fillRect/>
            </a:stretch>
          </p:blipFill>
          <p:spPr bwMode="auto">
            <a:xfrm>
              <a:off x="1219200" y="3304247"/>
              <a:ext cx="381000" cy="391205"/>
            </a:xfrm>
            <a:prstGeom prst="rect">
              <a:avLst/>
            </a:prstGeom>
            <a:noFill/>
            <a:ln w="9525">
              <a:noFill/>
              <a:miter lim="800000"/>
              <a:headEnd/>
              <a:tailEnd/>
            </a:ln>
          </p:spPr>
        </p:pic>
        <p:grpSp>
          <p:nvGrpSpPr>
            <p:cNvPr id="3" name="Group 29"/>
            <p:cNvGrpSpPr/>
            <p:nvPr/>
          </p:nvGrpSpPr>
          <p:grpSpPr>
            <a:xfrm>
              <a:off x="381000" y="1885950"/>
              <a:ext cx="2057400" cy="1246598"/>
              <a:chOff x="381000" y="1885950"/>
              <a:chExt cx="2057400" cy="1246598"/>
            </a:xfrm>
          </p:grpSpPr>
          <p:grpSp>
            <p:nvGrpSpPr>
              <p:cNvPr id="6" name="Group 27"/>
              <p:cNvGrpSpPr/>
              <p:nvPr/>
            </p:nvGrpSpPr>
            <p:grpSpPr>
              <a:xfrm>
                <a:off x="1143000" y="1885950"/>
                <a:ext cx="1295400" cy="713198"/>
                <a:chOff x="1143000" y="1885950"/>
                <a:chExt cx="1295400" cy="713198"/>
              </a:xfrm>
            </p:grpSpPr>
            <p:grpSp>
              <p:nvGrpSpPr>
                <p:cNvPr id="7" name="Group 107"/>
                <p:cNvGrpSpPr>
                  <a:grpSpLocks/>
                </p:cNvGrpSpPr>
                <p:nvPr/>
              </p:nvGrpSpPr>
              <p:grpSpPr bwMode="auto">
                <a:xfrm>
                  <a:off x="1143000" y="1885950"/>
                  <a:ext cx="1295400" cy="713198"/>
                  <a:chOff x="304800" y="2133600"/>
                  <a:chExt cx="1295400" cy="713198"/>
                </a:xfrm>
              </p:grpSpPr>
              <p:pic>
                <p:nvPicPr>
                  <p:cNvPr id="19" name="Picture 22" descr="E:\Rushmi\Desktop\Graphics\headline quote white wide.png"/>
                  <p:cNvPicPr>
                    <a:picLocks noChangeAspect="1" noChangeArrowheads="1"/>
                  </p:cNvPicPr>
                  <p:nvPr/>
                </p:nvPicPr>
                <p:blipFill>
                  <a:blip r:embed="rId6" cstate="print"/>
                  <a:srcRect/>
                  <a:stretch>
                    <a:fillRect/>
                  </a:stretch>
                </p:blipFill>
                <p:spPr bwMode="auto">
                  <a:xfrm>
                    <a:off x="304800" y="2133600"/>
                    <a:ext cx="1295400" cy="713198"/>
                  </a:xfrm>
                  <a:prstGeom prst="rect">
                    <a:avLst/>
                  </a:prstGeom>
                  <a:noFill/>
                  <a:ln w="9525">
                    <a:noFill/>
                    <a:miter lim="800000"/>
                    <a:headEnd/>
                    <a:tailEnd/>
                  </a:ln>
                </p:spPr>
              </p:pic>
              <p:sp>
                <p:nvSpPr>
                  <p:cNvPr id="20" name="TextBox 109"/>
                  <p:cNvSpPr txBox="1">
                    <a:spLocks noChangeArrowheads="1"/>
                  </p:cNvSpPr>
                  <p:nvPr/>
                </p:nvSpPr>
                <p:spPr bwMode="auto">
                  <a:xfrm>
                    <a:off x="314632" y="2133600"/>
                    <a:ext cx="870751" cy="400110"/>
                  </a:xfrm>
                  <a:prstGeom prst="rect">
                    <a:avLst/>
                  </a:prstGeom>
                  <a:noFill/>
                  <a:ln w="9525">
                    <a:noFill/>
                    <a:miter lim="800000"/>
                    <a:headEnd/>
                    <a:tailEnd/>
                  </a:ln>
                </p:spPr>
                <p:txBody>
                  <a:bodyPr wrap="none">
                    <a:spAutoFit/>
                  </a:bodyPr>
                  <a:lstStyle/>
                  <a:p>
                    <a:r>
                      <a:rPr lang="en-US" sz="2000" dirty="0">
                        <a:latin typeface="Segoe"/>
                      </a:rPr>
                      <a:t>Policy</a:t>
                    </a:r>
                  </a:p>
                </p:txBody>
              </p:sp>
            </p:grpSp>
            <p:pic>
              <p:nvPicPr>
                <p:cNvPr id="27" name="Picture 4" descr="C:\Program Files\Microsoft Resource DVD Artwork\DVD_ART\Artwork_Imagery\HARDWARE_IMAGERY\Illustration - Misc Hardware\XML Icons\User green.png"/>
                <p:cNvPicPr>
                  <a:picLocks noChangeAspect="1" noChangeArrowheads="1"/>
                </p:cNvPicPr>
                <p:nvPr/>
              </p:nvPicPr>
              <p:blipFill>
                <a:blip r:embed="rId7" cstate="print"/>
                <a:stretch>
                  <a:fillRect/>
                </a:stretch>
              </p:blipFill>
              <p:spPr bwMode="auto">
                <a:xfrm>
                  <a:off x="2037111" y="2012439"/>
                  <a:ext cx="187538" cy="466482"/>
                </a:xfrm>
                <a:prstGeom prst="rect">
                  <a:avLst/>
                </a:prstGeom>
                <a:noFill/>
                <a:effectLst>
                  <a:outerShdw blurRad="63500" algn="ctr" rotWithShape="0">
                    <a:prstClr val="black"/>
                  </a:outerShdw>
                </a:effectLst>
              </p:spPr>
            </p:pic>
          </p:grpSp>
          <p:grpSp>
            <p:nvGrpSpPr>
              <p:cNvPr id="9" name="Group 28"/>
              <p:cNvGrpSpPr/>
              <p:nvPr/>
            </p:nvGrpSpPr>
            <p:grpSpPr>
              <a:xfrm>
                <a:off x="381000" y="2038350"/>
                <a:ext cx="1295400" cy="713198"/>
                <a:chOff x="381000" y="2038350"/>
                <a:chExt cx="1295400" cy="713198"/>
              </a:xfrm>
            </p:grpSpPr>
            <p:grpSp>
              <p:nvGrpSpPr>
                <p:cNvPr id="10" name="Group 102"/>
                <p:cNvGrpSpPr>
                  <a:grpSpLocks/>
                </p:cNvGrpSpPr>
                <p:nvPr/>
              </p:nvGrpSpPr>
              <p:grpSpPr bwMode="auto">
                <a:xfrm>
                  <a:off x="381000" y="2038350"/>
                  <a:ext cx="1295400" cy="713198"/>
                  <a:chOff x="304800" y="2133600"/>
                  <a:chExt cx="1295400" cy="713198"/>
                </a:xfrm>
              </p:grpSpPr>
              <p:pic>
                <p:nvPicPr>
                  <p:cNvPr id="16" name="Picture 22" descr="E:\Rushmi\Desktop\Graphics\headline quote white wide.png"/>
                  <p:cNvPicPr>
                    <a:picLocks noChangeAspect="1" noChangeArrowheads="1"/>
                  </p:cNvPicPr>
                  <p:nvPr/>
                </p:nvPicPr>
                <p:blipFill>
                  <a:blip r:embed="rId6" cstate="print"/>
                  <a:srcRect/>
                  <a:stretch>
                    <a:fillRect/>
                  </a:stretch>
                </p:blipFill>
                <p:spPr bwMode="auto">
                  <a:xfrm>
                    <a:off x="304800" y="2133600"/>
                    <a:ext cx="1295400" cy="713198"/>
                  </a:xfrm>
                  <a:prstGeom prst="rect">
                    <a:avLst/>
                  </a:prstGeom>
                  <a:noFill/>
                  <a:ln w="9525">
                    <a:noFill/>
                    <a:miter lim="800000"/>
                    <a:headEnd/>
                    <a:tailEnd/>
                  </a:ln>
                </p:spPr>
              </p:pic>
              <p:sp>
                <p:nvSpPr>
                  <p:cNvPr id="17" name="TextBox 12"/>
                  <p:cNvSpPr txBox="1">
                    <a:spLocks noChangeArrowheads="1"/>
                  </p:cNvSpPr>
                  <p:nvPr/>
                </p:nvSpPr>
                <p:spPr bwMode="auto">
                  <a:xfrm>
                    <a:off x="314632" y="2133600"/>
                    <a:ext cx="870751" cy="400110"/>
                  </a:xfrm>
                  <a:prstGeom prst="rect">
                    <a:avLst/>
                  </a:prstGeom>
                  <a:noFill/>
                  <a:ln w="9525">
                    <a:noFill/>
                    <a:miter lim="800000"/>
                    <a:headEnd/>
                    <a:tailEnd/>
                  </a:ln>
                </p:spPr>
                <p:txBody>
                  <a:bodyPr wrap="none">
                    <a:spAutoFit/>
                  </a:bodyPr>
                  <a:lstStyle/>
                  <a:p>
                    <a:r>
                      <a:rPr lang="en-US" sz="2000" dirty="0">
                        <a:latin typeface="Segoe"/>
                      </a:rPr>
                      <a:t>Policy</a:t>
                    </a:r>
                  </a:p>
                </p:txBody>
              </p:sp>
            </p:grpSp>
            <p:pic>
              <p:nvPicPr>
                <p:cNvPr id="26" name="Picture 4" descr="C:\Program Files\Microsoft Resource DVD Artwork\DVD_ART\Artwork_Imagery\HARDWARE_IMAGERY\Illustration - Misc Hardware\XML Icons\User green.png"/>
                <p:cNvPicPr>
                  <a:picLocks noChangeAspect="1" noChangeArrowheads="1"/>
                </p:cNvPicPr>
                <p:nvPr/>
              </p:nvPicPr>
              <p:blipFill>
                <a:blip r:embed="rId7" cstate="print"/>
                <a:stretch>
                  <a:fillRect/>
                </a:stretch>
              </p:blipFill>
              <p:spPr bwMode="auto">
                <a:xfrm>
                  <a:off x="1279917" y="2155660"/>
                  <a:ext cx="187538" cy="466482"/>
                </a:xfrm>
                <a:prstGeom prst="rect">
                  <a:avLst/>
                </a:prstGeom>
                <a:noFill/>
                <a:effectLst>
                  <a:outerShdw blurRad="63500" algn="ctr" rotWithShape="0">
                    <a:prstClr val="black"/>
                  </a:outerShdw>
                </a:effectLst>
              </p:spPr>
            </p:pic>
          </p:grpSp>
          <p:grpSp>
            <p:nvGrpSpPr>
              <p:cNvPr id="11" name="Group 24"/>
              <p:cNvGrpSpPr/>
              <p:nvPr/>
            </p:nvGrpSpPr>
            <p:grpSpPr>
              <a:xfrm>
                <a:off x="762000" y="2419350"/>
                <a:ext cx="1295400" cy="713198"/>
                <a:chOff x="762000" y="2419350"/>
                <a:chExt cx="1295400" cy="713198"/>
              </a:xfrm>
            </p:grpSpPr>
            <p:grpSp>
              <p:nvGrpSpPr>
                <p:cNvPr id="12" name="Group 103"/>
                <p:cNvGrpSpPr>
                  <a:grpSpLocks/>
                </p:cNvGrpSpPr>
                <p:nvPr/>
              </p:nvGrpSpPr>
              <p:grpSpPr bwMode="auto">
                <a:xfrm>
                  <a:off x="762000" y="2419350"/>
                  <a:ext cx="1295400" cy="713198"/>
                  <a:chOff x="304800" y="2133600"/>
                  <a:chExt cx="1295400" cy="713198"/>
                </a:xfrm>
              </p:grpSpPr>
              <p:pic>
                <p:nvPicPr>
                  <p:cNvPr id="13" name="Picture 22" descr="E:\Rushmi\Desktop\Graphics\headline quote white wide.png"/>
                  <p:cNvPicPr>
                    <a:picLocks noChangeAspect="1" noChangeArrowheads="1"/>
                  </p:cNvPicPr>
                  <p:nvPr/>
                </p:nvPicPr>
                <p:blipFill>
                  <a:blip r:embed="rId6" cstate="print"/>
                  <a:srcRect/>
                  <a:stretch>
                    <a:fillRect/>
                  </a:stretch>
                </p:blipFill>
                <p:spPr bwMode="auto">
                  <a:xfrm>
                    <a:off x="304800" y="2133600"/>
                    <a:ext cx="1295400" cy="713198"/>
                  </a:xfrm>
                  <a:prstGeom prst="rect">
                    <a:avLst/>
                  </a:prstGeom>
                  <a:noFill/>
                  <a:ln w="9525">
                    <a:noFill/>
                    <a:miter lim="800000"/>
                    <a:headEnd/>
                    <a:tailEnd/>
                  </a:ln>
                </p:spPr>
              </p:pic>
              <p:sp>
                <p:nvSpPr>
                  <p:cNvPr id="14" name="TextBox 105"/>
                  <p:cNvSpPr txBox="1">
                    <a:spLocks noChangeArrowheads="1"/>
                  </p:cNvSpPr>
                  <p:nvPr/>
                </p:nvSpPr>
                <p:spPr bwMode="auto">
                  <a:xfrm>
                    <a:off x="314632" y="2133600"/>
                    <a:ext cx="870751" cy="400110"/>
                  </a:xfrm>
                  <a:prstGeom prst="rect">
                    <a:avLst/>
                  </a:prstGeom>
                  <a:noFill/>
                  <a:ln w="9525">
                    <a:noFill/>
                    <a:miter lim="800000"/>
                    <a:headEnd/>
                    <a:tailEnd/>
                  </a:ln>
                </p:spPr>
                <p:txBody>
                  <a:bodyPr wrap="none">
                    <a:spAutoFit/>
                  </a:bodyPr>
                  <a:lstStyle/>
                  <a:p>
                    <a:r>
                      <a:rPr lang="en-US" sz="2000" dirty="0">
                        <a:latin typeface="Segoe"/>
                      </a:rPr>
                      <a:t>Policy</a:t>
                    </a:r>
                  </a:p>
                </p:txBody>
              </p:sp>
            </p:grpSp>
            <p:pic>
              <p:nvPicPr>
                <p:cNvPr id="24" name="Picture 4" descr="C:\Program Files\Microsoft Resource DVD Artwork\DVD_ART\Artwork_Imagery\HARDWARE_IMAGERY\Illustration - Misc Hardware\XML Icons\User green.png"/>
                <p:cNvPicPr>
                  <a:picLocks noChangeAspect="1" noChangeArrowheads="1"/>
                </p:cNvPicPr>
                <p:nvPr/>
              </p:nvPicPr>
              <p:blipFill>
                <a:blip r:embed="rId7" cstate="print"/>
                <a:stretch>
                  <a:fillRect/>
                </a:stretch>
              </p:blipFill>
              <p:spPr bwMode="auto">
                <a:xfrm>
                  <a:off x="1677227" y="2563158"/>
                  <a:ext cx="187538" cy="466482"/>
                </a:xfrm>
                <a:prstGeom prst="rect">
                  <a:avLst/>
                </a:prstGeom>
                <a:noFill/>
                <a:effectLst>
                  <a:outerShdw blurRad="63500" algn="ctr" rotWithShape="0">
                    <a:prstClr val="black"/>
                  </a:outerShdw>
                </a:effectLst>
              </p:spPr>
            </p:pic>
          </p:grpSp>
        </p:grpSp>
        <p:pic>
          <p:nvPicPr>
            <p:cNvPr id="2051" name="Picture 3" descr="C:\Program Files\Microsoft Resource DVD Artwork\DVD_ART\Artwork_Imagery\HARDWARE_IMAGERY\Illustration - Misc Hardware\Windows Vista Illustration Icons\Generic Doc.png"/>
            <p:cNvPicPr>
              <a:picLocks noChangeAspect="1" noChangeArrowheads="1"/>
            </p:cNvPicPr>
            <p:nvPr/>
          </p:nvPicPr>
          <p:blipFill>
            <a:blip r:embed="rId8" cstate="print"/>
            <a:srcRect/>
            <a:stretch>
              <a:fillRect/>
            </a:stretch>
          </p:blipFill>
          <p:spPr bwMode="auto">
            <a:xfrm>
              <a:off x="557270" y="3752162"/>
              <a:ext cx="1943559" cy="1943559"/>
            </a:xfrm>
            <a:prstGeom prst="rect">
              <a:avLst/>
            </a:prstGeom>
            <a:noFill/>
          </p:spPr>
        </p:pic>
      </p:grpSp>
      <p:grpSp>
        <p:nvGrpSpPr>
          <p:cNvPr id="15" name="Group 63"/>
          <p:cNvGrpSpPr/>
          <p:nvPr/>
        </p:nvGrpSpPr>
        <p:grpSpPr>
          <a:xfrm>
            <a:off x="4724400" y="2114550"/>
            <a:ext cx="3602038" cy="3602038"/>
            <a:chOff x="4724400" y="1905000"/>
            <a:chExt cx="3602038" cy="3602038"/>
          </a:xfrm>
        </p:grpSpPr>
        <p:pic>
          <p:nvPicPr>
            <p:cNvPr id="39" name="Picture 12" descr="small circle glass shape"/>
            <p:cNvPicPr>
              <a:picLocks noChangeAspect="1" noChangeArrowheads="1"/>
            </p:cNvPicPr>
            <p:nvPr/>
          </p:nvPicPr>
          <p:blipFill>
            <a:blip r:embed="rId9" cstate="print">
              <a:lum bright="44000"/>
            </a:blip>
            <a:srcRect/>
            <a:stretch>
              <a:fillRect/>
            </a:stretch>
          </p:blipFill>
          <p:spPr bwMode="auto">
            <a:xfrm>
              <a:off x="4724400" y="1905000"/>
              <a:ext cx="3602038" cy="3602038"/>
            </a:xfrm>
            <a:prstGeom prst="rect">
              <a:avLst/>
            </a:prstGeom>
            <a:noFill/>
            <a:ln w="9525">
              <a:noFill/>
              <a:miter lim="800000"/>
              <a:headEnd/>
              <a:tailEnd/>
            </a:ln>
          </p:spPr>
        </p:pic>
        <p:pic>
          <p:nvPicPr>
            <p:cNvPr id="23" name="Picture 4" descr="C:\Program Files\Microsoft Resource DVD Artwork\DVD_ART\Artwork_Imagery\HARDWARE_IMAGERY\Illustration - Misc Hardware\XML Icons\User green.png"/>
            <p:cNvPicPr>
              <a:picLocks noChangeAspect="1" noChangeArrowheads="1"/>
            </p:cNvPicPr>
            <p:nvPr/>
          </p:nvPicPr>
          <p:blipFill>
            <a:blip r:embed="rId10" cstate="print"/>
            <a:stretch>
              <a:fillRect/>
            </a:stretch>
          </p:blipFill>
          <p:spPr bwMode="auto">
            <a:xfrm>
              <a:off x="7075266" y="3610267"/>
              <a:ext cx="294739" cy="733133"/>
            </a:xfrm>
            <a:prstGeom prst="rect">
              <a:avLst/>
            </a:prstGeom>
            <a:noFill/>
            <a:effectLst>
              <a:outerShdw blurRad="63500" algn="ctr" rotWithShape="0">
                <a:prstClr val="black"/>
              </a:outerShdw>
            </a:effectLst>
          </p:spPr>
        </p:pic>
        <p:pic>
          <p:nvPicPr>
            <p:cNvPr id="44" name="Picture 4" descr="C:\Program Files\Microsoft Resource DVD Artwork\DVD_ART\Artwork_Imagery\HARDWARE_IMAGERY\Illustration - Misc Hardware\XML Icons\User green.png"/>
            <p:cNvPicPr>
              <a:picLocks noChangeAspect="1" noChangeArrowheads="1"/>
            </p:cNvPicPr>
            <p:nvPr/>
          </p:nvPicPr>
          <p:blipFill>
            <a:blip r:embed="rId10" cstate="print"/>
            <a:stretch>
              <a:fillRect/>
            </a:stretch>
          </p:blipFill>
          <p:spPr bwMode="auto">
            <a:xfrm>
              <a:off x="6882944" y="3794466"/>
              <a:ext cx="294739" cy="733133"/>
            </a:xfrm>
            <a:prstGeom prst="rect">
              <a:avLst/>
            </a:prstGeom>
            <a:noFill/>
            <a:effectLst>
              <a:outerShdw blurRad="63500" algn="ctr" rotWithShape="0">
                <a:prstClr val="black"/>
              </a:outerShdw>
            </a:effectLst>
          </p:spPr>
        </p:pic>
        <p:pic>
          <p:nvPicPr>
            <p:cNvPr id="45" name="Picture 4" descr="C:\Program Files\Microsoft Resource DVD Artwork\DVD_ART\Artwork_Imagery\HARDWARE_IMAGERY\Illustration - Misc Hardware\XML Icons\User green.png"/>
            <p:cNvPicPr>
              <a:picLocks noChangeAspect="1" noChangeArrowheads="1"/>
            </p:cNvPicPr>
            <p:nvPr/>
          </p:nvPicPr>
          <p:blipFill>
            <a:blip r:embed="rId10" cstate="print"/>
            <a:stretch>
              <a:fillRect/>
            </a:stretch>
          </p:blipFill>
          <p:spPr bwMode="auto">
            <a:xfrm>
              <a:off x="7232200" y="3971069"/>
              <a:ext cx="294739" cy="733133"/>
            </a:xfrm>
            <a:prstGeom prst="rect">
              <a:avLst/>
            </a:prstGeom>
            <a:noFill/>
            <a:effectLst>
              <a:outerShdw blurRad="63500" algn="ctr" rotWithShape="0">
                <a:prstClr val="black"/>
              </a:outerShdw>
            </a:effectLst>
          </p:spPr>
        </p:pic>
        <p:grpSp>
          <p:nvGrpSpPr>
            <p:cNvPr id="18" name="Group 56"/>
            <p:cNvGrpSpPr/>
            <p:nvPr/>
          </p:nvGrpSpPr>
          <p:grpSpPr>
            <a:xfrm>
              <a:off x="4969054" y="2650551"/>
              <a:ext cx="1943559" cy="1943559"/>
              <a:chOff x="5277528" y="2399841"/>
              <a:chExt cx="1943559" cy="1943559"/>
            </a:xfrm>
          </p:grpSpPr>
          <p:pic>
            <p:nvPicPr>
              <p:cNvPr id="52" name="Picture 3" descr="C:\Program Files\Microsoft Resource DVD Artwork\DVD_ART\Artwork_Imagery\HARDWARE_IMAGERY\Illustration - Misc Hardware\Windows Vista Illustration Icons\Generic Doc.png"/>
              <p:cNvPicPr>
                <a:picLocks noChangeAspect="1" noChangeArrowheads="1"/>
              </p:cNvPicPr>
              <p:nvPr/>
            </p:nvPicPr>
            <p:blipFill>
              <a:blip r:embed="rId8" cstate="print"/>
              <a:srcRect/>
              <a:stretch>
                <a:fillRect/>
              </a:stretch>
            </p:blipFill>
            <p:spPr bwMode="auto">
              <a:xfrm>
                <a:off x="5277528" y="2399841"/>
                <a:ext cx="1943559" cy="1943559"/>
              </a:xfrm>
              <a:prstGeom prst="rect">
                <a:avLst/>
              </a:prstGeom>
              <a:noFill/>
            </p:spPr>
          </p:pic>
          <p:grpSp>
            <p:nvGrpSpPr>
              <p:cNvPr id="21" name="Group 55"/>
              <p:cNvGrpSpPr/>
              <p:nvPr/>
            </p:nvGrpSpPr>
            <p:grpSpPr>
              <a:xfrm>
                <a:off x="5838940" y="2836155"/>
                <a:ext cx="1295400" cy="713198"/>
                <a:chOff x="5838940" y="2836155"/>
                <a:chExt cx="1295400" cy="713198"/>
              </a:xfrm>
            </p:grpSpPr>
            <p:pic>
              <p:nvPicPr>
                <p:cNvPr id="54" name="Picture 22" descr="E:\Rushmi\Desktop\Graphics\headline quote white wide.png"/>
                <p:cNvPicPr>
                  <a:picLocks noChangeAspect="1" noChangeArrowheads="1"/>
                </p:cNvPicPr>
                <p:nvPr/>
              </p:nvPicPr>
              <p:blipFill>
                <a:blip r:embed="rId6" cstate="print"/>
                <a:srcRect/>
                <a:stretch>
                  <a:fillRect/>
                </a:stretch>
              </p:blipFill>
              <p:spPr bwMode="auto">
                <a:xfrm>
                  <a:off x="5838940" y="2836155"/>
                  <a:ext cx="1295400" cy="713198"/>
                </a:xfrm>
                <a:prstGeom prst="rect">
                  <a:avLst/>
                </a:prstGeom>
                <a:noFill/>
                <a:ln w="9525">
                  <a:noFill/>
                  <a:miter lim="800000"/>
                  <a:headEnd/>
                  <a:tailEnd/>
                </a:ln>
              </p:spPr>
            </p:pic>
            <p:sp>
              <p:nvSpPr>
                <p:cNvPr id="55" name="TextBox 105"/>
                <p:cNvSpPr txBox="1">
                  <a:spLocks noChangeArrowheads="1"/>
                </p:cNvSpPr>
                <p:nvPr/>
              </p:nvSpPr>
              <p:spPr bwMode="auto">
                <a:xfrm>
                  <a:off x="5848772" y="2836155"/>
                  <a:ext cx="870751" cy="400110"/>
                </a:xfrm>
                <a:prstGeom prst="rect">
                  <a:avLst/>
                </a:prstGeom>
                <a:noFill/>
                <a:ln w="9525">
                  <a:noFill/>
                  <a:miter lim="800000"/>
                  <a:headEnd/>
                  <a:tailEnd/>
                </a:ln>
              </p:spPr>
              <p:txBody>
                <a:bodyPr wrap="none">
                  <a:spAutoFit/>
                </a:bodyPr>
                <a:lstStyle/>
                <a:p>
                  <a:r>
                    <a:rPr lang="en-US" sz="2000" dirty="0">
                      <a:latin typeface="Segoe"/>
                    </a:rPr>
                    <a:t>Policy</a:t>
                  </a:r>
                </a:p>
              </p:txBody>
            </p:sp>
            <p:grpSp>
              <p:nvGrpSpPr>
                <p:cNvPr id="25" name="Group 48"/>
                <p:cNvGrpSpPr/>
                <p:nvPr/>
              </p:nvGrpSpPr>
              <p:grpSpPr>
                <a:xfrm>
                  <a:off x="6569841" y="2932651"/>
                  <a:ext cx="339286" cy="528637"/>
                  <a:chOff x="8236091" y="1845070"/>
                  <a:chExt cx="1037489" cy="1616490"/>
                </a:xfrm>
              </p:grpSpPr>
              <p:pic>
                <p:nvPicPr>
                  <p:cNvPr id="46" name="Picture 4" descr="C:\Program Files\Microsoft Resource DVD Artwork\DVD_ART\Artwork_Imagery\HARDWARE_IMAGERY\Illustration - Misc Hardware\XML Icons\User green.png"/>
                  <p:cNvPicPr>
                    <a:picLocks noChangeAspect="1" noChangeArrowheads="1"/>
                  </p:cNvPicPr>
                  <p:nvPr/>
                </p:nvPicPr>
                <p:blipFill>
                  <a:blip r:embed="rId11" cstate="print"/>
                  <a:stretch>
                    <a:fillRect/>
                  </a:stretch>
                </p:blipFill>
                <p:spPr bwMode="auto">
                  <a:xfrm>
                    <a:off x="8573226" y="1845070"/>
                    <a:ext cx="481145" cy="1196792"/>
                  </a:xfrm>
                  <a:prstGeom prst="rect">
                    <a:avLst/>
                  </a:prstGeom>
                  <a:noFill/>
                  <a:effectLst>
                    <a:outerShdw blurRad="63500" algn="ctr" rotWithShape="0">
                      <a:prstClr val="black"/>
                    </a:outerShdw>
                  </a:effectLst>
                </p:spPr>
              </p:pic>
              <p:pic>
                <p:nvPicPr>
                  <p:cNvPr id="47" name="Picture 4" descr="C:\Program Files\Microsoft Resource DVD Artwork\DVD_ART\Artwork_Imagery\HARDWARE_IMAGERY\Illustration - Misc Hardware\XML Icons\User green.png"/>
                  <p:cNvPicPr>
                    <a:picLocks noChangeAspect="1" noChangeArrowheads="1"/>
                  </p:cNvPicPr>
                  <p:nvPr/>
                </p:nvPicPr>
                <p:blipFill>
                  <a:blip r:embed="rId11" cstate="print"/>
                  <a:stretch>
                    <a:fillRect/>
                  </a:stretch>
                </p:blipFill>
                <p:spPr bwMode="auto">
                  <a:xfrm>
                    <a:off x="8236091" y="2187695"/>
                    <a:ext cx="481145" cy="1196792"/>
                  </a:xfrm>
                  <a:prstGeom prst="rect">
                    <a:avLst/>
                  </a:prstGeom>
                  <a:noFill/>
                  <a:effectLst>
                    <a:outerShdw blurRad="63500" algn="ctr" rotWithShape="0">
                      <a:prstClr val="black"/>
                    </a:outerShdw>
                  </a:effectLst>
                </p:spPr>
              </p:pic>
              <p:pic>
                <p:nvPicPr>
                  <p:cNvPr id="48" name="Picture 4" descr="C:\Program Files\Microsoft Resource DVD Artwork\DVD_ART\Artwork_Imagery\HARDWARE_IMAGERY\Illustration - Misc Hardware\XML Icons\User green.png"/>
                  <p:cNvPicPr>
                    <a:picLocks noChangeAspect="1" noChangeArrowheads="1"/>
                  </p:cNvPicPr>
                  <p:nvPr/>
                </p:nvPicPr>
                <p:blipFill>
                  <a:blip r:embed="rId11" cstate="print"/>
                  <a:stretch>
                    <a:fillRect/>
                  </a:stretch>
                </p:blipFill>
                <p:spPr bwMode="auto">
                  <a:xfrm>
                    <a:off x="8792438" y="2264765"/>
                    <a:ext cx="481142" cy="1196795"/>
                  </a:xfrm>
                  <a:prstGeom prst="rect">
                    <a:avLst/>
                  </a:prstGeom>
                  <a:noFill/>
                  <a:effectLst>
                    <a:outerShdw blurRad="63500" algn="ctr" rotWithShape="0">
                      <a:prstClr val="black"/>
                    </a:outerShdw>
                  </a:effectLst>
                </p:spPr>
              </p:pic>
            </p:grpSp>
          </p:grpSp>
        </p:grpSp>
      </p:grpSp>
      <p:pic>
        <p:nvPicPr>
          <p:cNvPr id="60" name="Picture 3" descr="C:\Program Files\Microsoft Resource DVD Artwork\DVD_ART\Artwork_Imagery\HARDWARE_IMAGERY\Illustration - Misc Hardware\XML Icons\User red.png"/>
          <p:cNvPicPr>
            <a:picLocks noChangeAspect="1" noChangeArrowheads="1"/>
          </p:cNvPicPr>
          <p:nvPr/>
        </p:nvPicPr>
        <p:blipFill>
          <a:blip r:embed="rId4" cstate="print"/>
          <a:stretch>
            <a:fillRect/>
          </a:stretch>
        </p:blipFill>
        <p:spPr bwMode="auto">
          <a:xfrm>
            <a:off x="8264793" y="2198833"/>
            <a:ext cx="294739" cy="733133"/>
          </a:xfrm>
          <a:prstGeom prst="rect">
            <a:avLst/>
          </a:prstGeom>
          <a:noFill/>
          <a:effectLst>
            <a:outerShdw blurRad="63500" algn="ctr" rotWithShape="0">
              <a:prstClr val="black"/>
            </a:outerShdw>
          </a:effectLst>
        </p:spPr>
      </p:pic>
      <p:pic>
        <p:nvPicPr>
          <p:cNvPr id="61" name="Picture 3" descr="C:\Program Files\Microsoft Resource DVD Artwork\DVD_ART\Artwork_Imagery\HARDWARE_IMAGERY\Illustration - Misc Hardware\XML Icons\User red.png"/>
          <p:cNvPicPr>
            <a:picLocks noChangeAspect="1" noChangeArrowheads="1"/>
          </p:cNvPicPr>
          <p:nvPr/>
        </p:nvPicPr>
        <p:blipFill>
          <a:blip r:embed="rId4" cstate="print"/>
          <a:stretch>
            <a:fillRect/>
          </a:stretch>
        </p:blipFill>
        <p:spPr bwMode="auto">
          <a:xfrm>
            <a:off x="6033092" y="5709721"/>
            <a:ext cx="294739" cy="733133"/>
          </a:xfrm>
          <a:prstGeom prst="rect">
            <a:avLst/>
          </a:prstGeom>
          <a:noFill/>
          <a:effectLst>
            <a:outerShdw blurRad="63500" algn="ctr" rotWithShape="0">
              <a:prstClr val="black"/>
            </a:outerShdw>
          </a:effectLst>
        </p:spPr>
      </p:pic>
      <p:pic>
        <p:nvPicPr>
          <p:cNvPr id="62" name="Picture 3" descr="C:\Program Files\Microsoft Resource DVD Artwork\DVD_ART\Artwork_Imagery\HARDWARE_IMAGERY\Illustration - Misc Hardware\XML Icons\User red.png"/>
          <p:cNvPicPr>
            <a:picLocks noChangeAspect="1" noChangeArrowheads="1"/>
          </p:cNvPicPr>
          <p:nvPr/>
        </p:nvPicPr>
        <p:blipFill>
          <a:blip r:embed="rId4" cstate="print"/>
          <a:stretch>
            <a:fillRect/>
          </a:stretch>
        </p:blipFill>
        <p:spPr bwMode="auto">
          <a:xfrm>
            <a:off x="8187674" y="4707185"/>
            <a:ext cx="294739" cy="733133"/>
          </a:xfrm>
          <a:prstGeom prst="rect">
            <a:avLst/>
          </a:prstGeom>
          <a:noFill/>
          <a:effectLst>
            <a:outerShdw blurRad="63500" algn="ctr" rotWithShape="0">
              <a:prstClr val="black"/>
            </a:outerShdw>
          </a:effectLst>
        </p:spPr>
      </p:pic>
      <p:pic>
        <p:nvPicPr>
          <p:cNvPr id="63" name="Picture 3" descr="C:\Program Files\Microsoft Resource DVD Artwork\DVD_ART\Artwork_Imagery\HARDWARE_IMAGERY\Illustration - Misc Hardware\XML Icons\User red.png"/>
          <p:cNvPicPr>
            <a:picLocks noChangeAspect="1" noChangeArrowheads="1"/>
          </p:cNvPicPr>
          <p:nvPr/>
        </p:nvPicPr>
        <p:blipFill>
          <a:blip r:embed="rId4" cstate="print"/>
          <a:stretch>
            <a:fillRect/>
          </a:stretch>
        </p:blipFill>
        <p:spPr bwMode="auto">
          <a:xfrm>
            <a:off x="4292427" y="3679607"/>
            <a:ext cx="294739" cy="733133"/>
          </a:xfrm>
          <a:prstGeom prst="rect">
            <a:avLst/>
          </a:prstGeom>
          <a:noFill/>
          <a:effectLst>
            <a:outerShdw blurRad="63500" algn="ctr" rotWithShape="0">
              <a:prstClr val="black"/>
            </a:outerShdw>
          </a:effectLst>
        </p:spPr>
      </p:pic>
      <p:sp>
        <p:nvSpPr>
          <p:cNvPr id="49" name="Rectangle 11"/>
          <p:cNvSpPr txBox="1">
            <a:spLocks noChangeArrowheads="1"/>
          </p:cNvSpPr>
          <p:nvPr/>
        </p:nvSpPr>
        <p:spPr>
          <a:xfrm>
            <a:off x="381000" y="230188"/>
            <a:ext cx="8382000" cy="1440394"/>
          </a:xfrm>
          <a:prstGeom prst="rect">
            <a:avLst/>
          </a:prstGeom>
        </p:spPr>
        <p:txBody>
          <a:bodyPr vert="horz" wrap="square" lIns="0" tIns="0" rIns="0" bIns="0" rtlCol="0" anchor="t">
            <a:spAutoFit/>
          </a:bodyPr>
          <a:lstStyle>
            <a:lvl1pPr algn="l" defTabSz="914363" rtl="0" eaLnBrk="1" latinLnBrk="0" hangingPunct="1">
              <a:lnSpc>
                <a:spcPct val="90000"/>
              </a:lnSpc>
              <a:spcBef>
                <a:spcPct val="0"/>
              </a:spcBef>
              <a:buNone/>
              <a:defRPr lang="en-US" sz="4800" b="0" kern="1200" cap="none" spc="-150" dirty="0" smtClean="0">
                <a:ln w="3175">
                  <a:noFill/>
                </a:ln>
                <a:solidFill>
                  <a:srgbClr val="CCFFCC"/>
                </a:solidFill>
                <a:effectLst/>
                <a:latin typeface="+mj-lt"/>
                <a:ea typeface="+mn-ea"/>
                <a:cs typeface="Arial" charset="0"/>
              </a:defRPr>
            </a:lvl1pPr>
          </a:lstStyle>
          <a:p>
            <a:r>
              <a:rPr lang="en-US" dirty="0" smtClean="0"/>
              <a:t>AD RMS Is A Content-Based Solution</a:t>
            </a:r>
            <a:br>
              <a:rPr lang="en-US" dirty="0" smtClean="0"/>
            </a:br>
            <a:r>
              <a:rPr lang="en-US" sz="2800" dirty="0">
                <a:solidFill>
                  <a:schemeClr val="tx1"/>
                </a:solidFill>
              </a:rPr>
              <a:t>Protects the </a:t>
            </a:r>
            <a:r>
              <a:rPr lang="en-US" sz="2800" dirty="0" smtClean="0">
                <a:solidFill>
                  <a:schemeClr val="tx1"/>
                </a:solidFill>
              </a:rPr>
              <a:t>Information Itself – No Matter </a:t>
            </a:r>
            <a:r>
              <a:rPr lang="en-US" sz="2800" dirty="0">
                <a:solidFill>
                  <a:schemeClr val="tx1"/>
                </a:solidFill>
              </a:rPr>
              <a:t>How </a:t>
            </a:r>
            <a:r>
              <a:rPr lang="en-US" sz="2800" dirty="0" smtClean="0">
                <a:solidFill>
                  <a:schemeClr val="tx1"/>
                </a:solidFill>
              </a:rPr>
              <a:t>It Is </a:t>
            </a:r>
            <a:r>
              <a:rPr lang="en-US" sz="2800" dirty="0">
                <a:solidFill>
                  <a:schemeClr val="tx1"/>
                </a:solidFill>
              </a:rPr>
              <a:t>Shared </a:t>
            </a:r>
            <a:r>
              <a:rPr lang="en-US" sz="2800" dirty="0" smtClean="0">
                <a:solidFill>
                  <a:schemeClr val="tx1"/>
                </a:solidFill>
              </a:rPr>
              <a:t>And </a:t>
            </a:r>
            <a:r>
              <a:rPr lang="en-US" sz="2800" dirty="0">
                <a:solidFill>
                  <a:schemeClr val="tx1"/>
                </a:solidFill>
              </a:rPr>
              <a:t>Where </a:t>
            </a:r>
            <a:r>
              <a:rPr lang="en-US" sz="2800" dirty="0" smtClean="0">
                <a:solidFill>
                  <a:schemeClr val="tx1"/>
                </a:solidFill>
              </a:rPr>
              <a:t>It Goes</a:t>
            </a:r>
            <a:endParaRPr lang="en-US" sz="2800" dirty="0">
              <a:solidFill>
                <a:schemeClr val="tx1"/>
              </a:solidFill>
            </a:endParaRPr>
          </a:p>
        </p:txBody>
      </p:sp>
    </p:spTree>
    <p:extLst>
      <p:ext uri="{BB962C8B-B14F-4D97-AF65-F5344CB8AC3E}">
        <p14:creationId xmlns="" xmlns:p14="http://schemas.microsoft.com/office/powerpoint/2010/main" val="3795109778"/>
      </p:ext>
    </p:extLst>
  </p:cSld>
  <p:clrMapOvr>
    <a:masterClrMapping/>
  </p:clrMapOvr>
  <mc:AlternateContent xmlns:mc="http://schemas.openxmlformats.org/markup-compatibility/2006">
    <mc:Choice xmlns="" xmlns:p14="http://schemas.microsoft.com/office/powerpoint/2010/main" Requires="p14">
      <p:transition spd="med" p14:dur="699">
        <p:fade/>
      </p:transition>
    </mc:Choice>
    <mc:Fallback>
      <p:transition spd="med">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9202" name="Rectangle 2"/>
          <p:cNvSpPr>
            <a:spLocks noGrp="1" noChangeArrowheads="1"/>
          </p:cNvSpPr>
          <p:nvPr>
            <p:ph type="title"/>
          </p:nvPr>
        </p:nvSpPr>
        <p:spPr>
          <a:xfrm>
            <a:off x="381000" y="3725863"/>
            <a:ext cx="8382000" cy="498598"/>
          </a:xfrm>
        </p:spPr>
        <p:txBody>
          <a:bodyPr/>
          <a:lstStyle/>
          <a:p>
            <a:pPr algn="ctr">
              <a:defRPr/>
            </a:pPr>
            <a:r>
              <a:rPr lang="en-US" sz="3600" dirty="0" smtClean="0">
                <a:solidFill>
                  <a:schemeClr val="tx1"/>
                </a:solidFill>
              </a:rPr>
              <a:t>Active Directory Rights Management Services</a:t>
            </a:r>
          </a:p>
        </p:txBody>
      </p:sp>
      <p:grpSp>
        <p:nvGrpSpPr>
          <p:cNvPr id="2" name="Group 54"/>
          <p:cNvGrpSpPr>
            <a:grpSpLocks/>
          </p:cNvGrpSpPr>
          <p:nvPr/>
        </p:nvGrpSpPr>
        <p:grpSpPr bwMode="auto">
          <a:xfrm>
            <a:off x="2949575" y="4505325"/>
            <a:ext cx="2695575" cy="1895475"/>
            <a:chOff x="1858" y="2681"/>
            <a:chExt cx="1698" cy="1194"/>
          </a:xfrm>
        </p:grpSpPr>
        <p:pic>
          <p:nvPicPr>
            <p:cNvPr id="10251" name="Picture 49"/>
            <p:cNvPicPr>
              <a:picLocks noChangeAspect="1" noChangeArrowheads="1"/>
            </p:cNvPicPr>
            <p:nvPr/>
          </p:nvPicPr>
          <p:blipFill>
            <a:blip r:embed="rId3" cstate="print"/>
            <a:srcRect/>
            <a:stretch>
              <a:fillRect/>
            </a:stretch>
          </p:blipFill>
          <p:spPr bwMode="auto">
            <a:xfrm>
              <a:off x="1858" y="2681"/>
              <a:ext cx="1698" cy="1194"/>
            </a:xfrm>
            <a:prstGeom prst="rect">
              <a:avLst/>
            </a:prstGeom>
            <a:noFill/>
            <a:ln w="9525">
              <a:noFill/>
              <a:miter lim="800000"/>
              <a:headEnd/>
              <a:tailEnd/>
            </a:ln>
          </p:spPr>
        </p:pic>
        <p:sp>
          <p:nvSpPr>
            <p:cNvPr id="12296" name="Rectangle 12295"/>
            <p:cNvSpPr>
              <a:spLocks noChangeArrowheads="1"/>
            </p:cNvSpPr>
            <p:nvPr/>
          </p:nvSpPr>
          <p:spPr bwMode="auto">
            <a:xfrm>
              <a:off x="2352" y="2777"/>
              <a:ext cx="981" cy="215"/>
            </a:xfrm>
            <a:prstGeom prst="rect">
              <a:avLst/>
            </a:prstGeom>
            <a:noFill/>
            <a:ln w="9525">
              <a:miter lim="800000"/>
              <a:headEnd/>
              <a:tailEnd/>
            </a:ln>
          </p:spPr>
          <p:txBody>
            <a:bodyPr>
              <a:spAutoFit/>
            </a:bodyPr>
            <a:lstStyle/>
            <a:p>
              <a:pPr>
                <a:lnSpc>
                  <a:spcPct val="90000"/>
                </a:lnSpc>
                <a:buSzPct val="95000"/>
                <a:defRPr/>
              </a:pPr>
              <a:r>
                <a:rPr lang="en-US" i="0" kern="0" dirty="0">
                  <a:effectLst>
                    <a:outerShdw blurRad="38100" dist="38100" dir="2700000" algn="tl">
                      <a:srgbClr val="000000"/>
                    </a:outerShdw>
                  </a:effectLst>
                  <a:latin typeface="+mj-lt"/>
                </a:rPr>
                <a:t>Persistent</a:t>
              </a:r>
            </a:p>
          </p:txBody>
        </p:sp>
      </p:grpSp>
      <p:sp>
        <p:nvSpPr>
          <p:cNvPr id="179211" name="Text Box 11"/>
          <p:cNvSpPr txBox="1">
            <a:spLocks noChangeArrowheads="1"/>
          </p:cNvSpPr>
          <p:nvPr/>
        </p:nvSpPr>
        <p:spPr bwMode="auto">
          <a:xfrm>
            <a:off x="3859282" y="4906963"/>
            <a:ext cx="685800" cy="1235075"/>
          </a:xfrm>
          <a:prstGeom prst="rect">
            <a:avLst/>
          </a:prstGeom>
          <a:noFill/>
          <a:ln w="9525">
            <a:miter lim="800000"/>
            <a:headEnd/>
            <a:tailEnd/>
          </a:ln>
          <a:effectLst/>
        </p:spPr>
        <p:txBody>
          <a:bodyPr>
            <a:spAutoFit/>
          </a:bodyPr>
          <a:lstStyle/>
          <a:p>
            <a:pPr algn="r">
              <a:lnSpc>
                <a:spcPct val="100000"/>
              </a:lnSpc>
              <a:spcBef>
                <a:spcPct val="0"/>
              </a:spcBef>
              <a:defRPr/>
            </a:pPr>
            <a:r>
              <a:rPr lang="en-US" sz="7500" i="0" kern="0" dirty="0">
                <a:effectLst>
                  <a:outerShdw blurRad="38100" dist="38100" dir="2700000" algn="tl">
                    <a:srgbClr val="000000"/>
                  </a:outerShdw>
                </a:effectLst>
                <a:latin typeface="+mj-lt"/>
              </a:rPr>
              <a:t>+</a:t>
            </a:r>
            <a:endParaRPr lang="en-US" sz="7500" i="0" kern="0" dirty="0">
              <a:effectLst/>
              <a:latin typeface="+mj-lt"/>
            </a:endParaRPr>
          </a:p>
        </p:txBody>
      </p:sp>
      <p:grpSp>
        <p:nvGrpSpPr>
          <p:cNvPr id="3" name="Group 8"/>
          <p:cNvGrpSpPr>
            <a:grpSpLocks/>
          </p:cNvGrpSpPr>
          <p:nvPr/>
        </p:nvGrpSpPr>
        <p:grpSpPr bwMode="auto">
          <a:xfrm>
            <a:off x="4678363" y="5067300"/>
            <a:ext cx="5372100" cy="914400"/>
            <a:chOff x="2928" y="2345"/>
            <a:chExt cx="3384" cy="576"/>
          </a:xfrm>
        </p:grpSpPr>
        <p:pic>
          <p:nvPicPr>
            <p:cNvPr id="10249" name="Picture 9"/>
            <p:cNvPicPr>
              <a:picLocks noChangeAspect="1" noChangeArrowheads="1"/>
            </p:cNvPicPr>
            <p:nvPr/>
          </p:nvPicPr>
          <p:blipFill>
            <a:blip r:embed="rId4" cstate="print"/>
            <a:srcRect/>
            <a:stretch>
              <a:fillRect/>
            </a:stretch>
          </p:blipFill>
          <p:spPr bwMode="auto">
            <a:xfrm>
              <a:off x="2928" y="2345"/>
              <a:ext cx="3384" cy="576"/>
            </a:xfrm>
            <a:prstGeom prst="rect">
              <a:avLst/>
            </a:prstGeom>
            <a:noFill/>
            <a:ln w="9525">
              <a:noFill/>
              <a:miter lim="800000"/>
              <a:headEnd/>
              <a:tailEnd/>
            </a:ln>
          </p:spPr>
        </p:pic>
        <p:sp>
          <p:nvSpPr>
            <p:cNvPr id="179210" name="Text Box 10"/>
            <p:cNvSpPr txBox="1">
              <a:spLocks noChangeArrowheads="1"/>
            </p:cNvSpPr>
            <p:nvPr/>
          </p:nvSpPr>
          <p:spPr bwMode="auto">
            <a:xfrm>
              <a:off x="3068" y="2496"/>
              <a:ext cx="1108" cy="233"/>
            </a:xfrm>
            <a:prstGeom prst="rect">
              <a:avLst/>
            </a:prstGeom>
            <a:noFill/>
            <a:ln w="9525">
              <a:miter lim="800000"/>
              <a:headEnd/>
              <a:tailEnd/>
            </a:ln>
            <a:effectLst/>
          </p:spPr>
          <p:txBody>
            <a:bodyPr>
              <a:spAutoFit/>
            </a:bodyPr>
            <a:lstStyle/>
            <a:p>
              <a:pPr algn="l">
                <a:lnSpc>
                  <a:spcPct val="100000"/>
                </a:lnSpc>
                <a:spcBef>
                  <a:spcPct val="0"/>
                </a:spcBef>
                <a:defRPr/>
              </a:pPr>
              <a:r>
                <a:rPr lang="en-US" i="0" kern="0">
                  <a:effectLst>
                    <a:outerShdw blurRad="38100" dist="38100" dir="2700000" algn="tl">
                      <a:srgbClr val="000000"/>
                    </a:outerShdw>
                  </a:effectLst>
                  <a:latin typeface="+mj-lt"/>
                </a:rPr>
                <a:t>Policy</a:t>
              </a:r>
              <a:endParaRPr lang="en-US" i="0" kern="0">
                <a:effectLst/>
                <a:latin typeface="+mj-lt"/>
              </a:endParaRPr>
            </a:p>
          </p:txBody>
        </p:sp>
      </p:grpSp>
      <p:grpSp>
        <p:nvGrpSpPr>
          <p:cNvPr id="4" name="Group 5"/>
          <p:cNvGrpSpPr>
            <a:grpSpLocks/>
          </p:cNvGrpSpPr>
          <p:nvPr/>
        </p:nvGrpSpPr>
        <p:grpSpPr bwMode="auto">
          <a:xfrm>
            <a:off x="-1484313" y="5049838"/>
            <a:ext cx="5400676" cy="942975"/>
            <a:chOff x="-954" y="2334"/>
            <a:chExt cx="3402" cy="594"/>
          </a:xfrm>
        </p:grpSpPr>
        <p:pic>
          <p:nvPicPr>
            <p:cNvPr id="10247" name="Picture 6"/>
            <p:cNvPicPr>
              <a:picLocks noChangeAspect="1" noChangeArrowheads="1"/>
            </p:cNvPicPr>
            <p:nvPr/>
          </p:nvPicPr>
          <p:blipFill>
            <a:blip r:embed="rId5" cstate="print"/>
            <a:srcRect/>
            <a:stretch>
              <a:fillRect/>
            </a:stretch>
          </p:blipFill>
          <p:spPr bwMode="auto">
            <a:xfrm>
              <a:off x="-954" y="2334"/>
              <a:ext cx="3402" cy="594"/>
            </a:xfrm>
            <a:prstGeom prst="rect">
              <a:avLst/>
            </a:prstGeom>
            <a:noFill/>
            <a:ln w="9525">
              <a:noFill/>
              <a:miter lim="800000"/>
              <a:headEnd/>
              <a:tailEnd/>
            </a:ln>
          </p:spPr>
        </p:pic>
        <p:sp>
          <p:nvSpPr>
            <p:cNvPr id="179207" name="Text Box 7"/>
            <p:cNvSpPr txBox="1">
              <a:spLocks noChangeArrowheads="1"/>
            </p:cNvSpPr>
            <p:nvPr/>
          </p:nvSpPr>
          <p:spPr bwMode="auto">
            <a:xfrm>
              <a:off x="1200" y="2496"/>
              <a:ext cx="1108" cy="233"/>
            </a:xfrm>
            <a:prstGeom prst="rect">
              <a:avLst/>
            </a:prstGeom>
            <a:noFill/>
            <a:ln w="9525">
              <a:miter lim="800000"/>
              <a:headEnd/>
              <a:tailEnd/>
            </a:ln>
            <a:effectLst/>
          </p:spPr>
          <p:txBody>
            <a:bodyPr>
              <a:spAutoFit/>
            </a:bodyPr>
            <a:lstStyle/>
            <a:p>
              <a:pPr algn="r">
                <a:lnSpc>
                  <a:spcPct val="100000"/>
                </a:lnSpc>
                <a:spcBef>
                  <a:spcPct val="0"/>
                </a:spcBef>
                <a:defRPr/>
              </a:pPr>
              <a:r>
                <a:rPr lang="en-US" i="0" kern="0" dirty="0">
                  <a:effectLst>
                    <a:outerShdw blurRad="38100" dist="38100" dir="2700000" algn="tl">
                      <a:srgbClr val="000000"/>
                    </a:outerShdw>
                  </a:effectLst>
                  <a:latin typeface="+mj-lt"/>
                </a:rPr>
                <a:t>Encryption</a:t>
              </a:r>
              <a:endParaRPr lang="en-US" i="0" kern="0" dirty="0">
                <a:effectLst/>
                <a:latin typeface="+mj-lt"/>
              </a:endParaRPr>
            </a:p>
          </p:txBody>
        </p:sp>
      </p:grpSp>
      <p:pic>
        <p:nvPicPr>
          <p:cNvPr id="10246" name="Picture 55"/>
          <p:cNvPicPr>
            <a:picLocks noChangeAspect="1" noChangeArrowheads="1"/>
          </p:cNvPicPr>
          <p:nvPr/>
        </p:nvPicPr>
        <p:blipFill>
          <a:blip r:embed="rId6" cstate="print"/>
          <a:srcRect/>
          <a:stretch>
            <a:fillRect/>
          </a:stretch>
        </p:blipFill>
        <p:spPr bwMode="auto">
          <a:xfrm>
            <a:off x="3581400" y="952500"/>
            <a:ext cx="1198563" cy="2667000"/>
          </a:xfrm>
          <a:prstGeom prst="rect">
            <a:avLst/>
          </a:prstGeom>
          <a:noFill/>
          <a:ln w="9525">
            <a:noFill/>
            <a:miter lim="800000"/>
            <a:headEnd/>
            <a:tailEnd/>
          </a:ln>
        </p:spPr>
      </p:pic>
      <p:sp>
        <p:nvSpPr>
          <p:cNvPr id="14" name="Text Box 10"/>
          <p:cNvSpPr txBox="1">
            <a:spLocks noChangeArrowheads="1"/>
          </p:cNvSpPr>
          <p:nvPr/>
        </p:nvSpPr>
        <p:spPr bwMode="auto">
          <a:xfrm>
            <a:off x="5967413" y="5215627"/>
            <a:ext cx="3100387" cy="584775"/>
          </a:xfrm>
          <a:prstGeom prst="rect">
            <a:avLst/>
          </a:prstGeom>
          <a:noFill/>
          <a:ln w="9525">
            <a:miter lim="800000"/>
            <a:headEnd/>
            <a:tailEnd/>
          </a:ln>
          <a:effectLst/>
        </p:spPr>
        <p:txBody>
          <a:bodyPr wrap="square">
            <a:spAutoFit/>
          </a:bodyPr>
          <a:lstStyle/>
          <a:p>
            <a:pPr algn="l">
              <a:lnSpc>
                <a:spcPct val="100000"/>
              </a:lnSpc>
              <a:spcBef>
                <a:spcPct val="0"/>
              </a:spcBef>
              <a:buFont typeface="Arial" pitchFamily="34" charset="0"/>
              <a:buChar char="•"/>
              <a:defRPr/>
            </a:pPr>
            <a:r>
              <a:rPr lang="en-US" sz="1600" i="0" kern="0" dirty="0" smtClean="0">
                <a:effectLst>
                  <a:outerShdw blurRad="38100" dist="38100" dir="2700000" algn="tl">
                    <a:srgbClr val="000000"/>
                  </a:outerShdw>
                </a:effectLst>
                <a:latin typeface="+mj-lt"/>
              </a:rPr>
              <a:t> Access Permissions (Who)</a:t>
            </a:r>
          </a:p>
          <a:p>
            <a:pPr algn="l">
              <a:lnSpc>
                <a:spcPct val="100000"/>
              </a:lnSpc>
              <a:spcBef>
                <a:spcPct val="0"/>
              </a:spcBef>
              <a:buFont typeface="Arial" pitchFamily="34" charset="0"/>
              <a:buChar char="•"/>
              <a:defRPr/>
            </a:pPr>
            <a:r>
              <a:rPr lang="en-US" sz="1600" kern="0" dirty="0" smtClean="0">
                <a:effectLst>
                  <a:outerShdw blurRad="38100" dist="38100" dir="2700000" algn="tl">
                    <a:srgbClr val="000000"/>
                  </a:outerShdw>
                </a:effectLst>
                <a:latin typeface="+mj-lt"/>
              </a:rPr>
              <a:t> Use Right Permissions</a:t>
            </a:r>
            <a:r>
              <a:rPr lang="en-US" sz="1600" i="0" kern="0" dirty="0" smtClean="0">
                <a:effectLst>
                  <a:outerShdw blurRad="38100" dist="38100" dir="2700000" algn="tl">
                    <a:srgbClr val="000000"/>
                  </a:outerShdw>
                </a:effectLst>
                <a:latin typeface="+mj-lt"/>
              </a:rPr>
              <a:t> (What)</a:t>
            </a:r>
            <a:endParaRPr lang="en-US" sz="1600" i="0" kern="0" dirty="0">
              <a:latin typeface="+mj-lt"/>
            </a:endParaRPr>
          </a:p>
        </p:txBody>
      </p:sp>
    </p:spTree>
    <p:extLst>
      <p:ext uri="{BB962C8B-B14F-4D97-AF65-F5344CB8AC3E}">
        <p14:creationId xmlns="" xmlns:p14="http://schemas.microsoft.com/office/powerpoint/2010/main" val="1515380740"/>
      </p:ext>
    </p:extLst>
  </p:cSld>
  <p:clrMapOvr>
    <a:masterClrMapping/>
  </p:clrMapOvr>
  <mc:AlternateContent xmlns:mc="http://schemas.openxmlformats.org/markup-compatibility/2006">
    <mc:Choice xmlns="" xmlns:p14="http://schemas.microsoft.com/office/powerpoint/2010/main" Requires="p14">
      <p:transition spd="med" p14:dur="699">
        <p:fade/>
      </p:transition>
    </mc:Choice>
    <mc:Fallback>
      <p:transition spd="med">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 name="Rectangle 68"/>
          <p:cNvSpPr/>
          <p:nvPr/>
        </p:nvSpPr>
        <p:spPr>
          <a:xfrm>
            <a:off x="0" y="0"/>
            <a:ext cx="5257800" cy="6858000"/>
          </a:xfrm>
          <a:prstGeom prst="rect">
            <a:avLst/>
          </a:prstGeom>
        </p:spPr>
        <p:style>
          <a:lnRef idx="1">
            <a:schemeClr val="accent2"/>
          </a:lnRef>
          <a:fillRef idx="3">
            <a:schemeClr val="accent2"/>
          </a:fillRef>
          <a:effectRef idx="2">
            <a:schemeClr val="accent2"/>
          </a:effectRef>
          <a:fontRef idx="minor">
            <a:schemeClr val="lt1"/>
          </a:fontRef>
        </p:style>
        <p:txBody>
          <a:bodyPr anchor="ctr"/>
          <a:lstStyle/>
          <a:p>
            <a:pPr algn="ctr">
              <a:defRPr/>
            </a:pPr>
            <a:endParaRPr lang="en-US">
              <a:latin typeface="+mj-lt"/>
            </a:endParaRPr>
          </a:p>
        </p:txBody>
      </p:sp>
      <p:grpSp>
        <p:nvGrpSpPr>
          <p:cNvPr id="2" name="Group 3"/>
          <p:cNvGrpSpPr>
            <a:grpSpLocks/>
          </p:cNvGrpSpPr>
          <p:nvPr/>
        </p:nvGrpSpPr>
        <p:grpSpPr bwMode="auto">
          <a:xfrm>
            <a:off x="1447800" y="5867400"/>
            <a:ext cx="881063" cy="898525"/>
            <a:chOff x="912" y="3696"/>
            <a:chExt cx="555" cy="566"/>
          </a:xfrm>
        </p:grpSpPr>
        <p:pic>
          <p:nvPicPr>
            <p:cNvPr id="3136" name="Picture 4" descr="XP icon mail"/>
            <p:cNvPicPr>
              <a:picLocks noChangeAspect="1" noChangeArrowheads="1"/>
            </p:cNvPicPr>
            <p:nvPr/>
          </p:nvPicPr>
          <p:blipFill>
            <a:blip r:embed="rId3"/>
            <a:srcRect/>
            <a:stretch>
              <a:fillRect/>
            </a:stretch>
          </p:blipFill>
          <p:spPr bwMode="auto">
            <a:xfrm>
              <a:off x="1077" y="3696"/>
              <a:ext cx="390" cy="432"/>
            </a:xfrm>
            <a:prstGeom prst="rect">
              <a:avLst/>
            </a:prstGeom>
            <a:noFill/>
            <a:ln w="9525">
              <a:noFill/>
              <a:miter lim="800000"/>
              <a:headEnd/>
              <a:tailEnd/>
            </a:ln>
          </p:spPr>
        </p:pic>
        <p:sp>
          <p:nvSpPr>
            <p:cNvPr id="3139" name="Text Box 7"/>
            <p:cNvSpPr txBox="1">
              <a:spLocks noChangeArrowheads="1"/>
            </p:cNvSpPr>
            <p:nvPr/>
          </p:nvSpPr>
          <p:spPr bwMode="auto">
            <a:xfrm>
              <a:off x="912" y="4089"/>
              <a:ext cx="250" cy="173"/>
            </a:xfrm>
            <a:prstGeom prst="rect">
              <a:avLst/>
            </a:prstGeom>
            <a:ln>
              <a:headEnd/>
              <a:tailEnd/>
            </a:ln>
          </p:spPr>
          <p:style>
            <a:lnRef idx="0">
              <a:schemeClr val="accent4"/>
            </a:lnRef>
            <a:fillRef idx="3">
              <a:schemeClr val="accent4"/>
            </a:fillRef>
            <a:effectRef idx="3">
              <a:schemeClr val="accent4"/>
            </a:effectRef>
            <a:fontRef idx="minor">
              <a:schemeClr val="lt1"/>
            </a:fontRef>
          </p:style>
          <p:txBody>
            <a:bodyPr>
              <a:spAutoFit/>
            </a:bodyPr>
            <a:lstStyle/>
            <a:p>
              <a:pPr algn="ctr">
                <a:spcBef>
                  <a:spcPct val="50000"/>
                </a:spcBef>
              </a:pPr>
              <a:r>
                <a:rPr lang="en-US" sz="1200" b="1" dirty="0">
                  <a:solidFill>
                    <a:schemeClr val="bg1"/>
                  </a:solidFill>
                  <a:latin typeface="+mj-lt"/>
                </a:rPr>
                <a:t>2</a:t>
              </a:r>
            </a:p>
          </p:txBody>
        </p:sp>
      </p:grpSp>
      <p:sp>
        <p:nvSpPr>
          <p:cNvPr id="414731" name="Rectangle 11"/>
          <p:cNvSpPr>
            <a:spLocks noChangeArrowheads="1"/>
          </p:cNvSpPr>
          <p:nvPr/>
        </p:nvSpPr>
        <p:spPr bwMode="auto">
          <a:xfrm>
            <a:off x="5334000" y="1227138"/>
            <a:ext cx="3810000" cy="3490186"/>
          </a:xfrm>
          <a:prstGeom prst="rect">
            <a:avLst/>
          </a:prstGeom>
          <a:noFill/>
          <a:ln w="9525">
            <a:noFill/>
            <a:miter lim="800000"/>
            <a:headEnd/>
            <a:tailEnd/>
          </a:ln>
        </p:spPr>
        <p:txBody>
          <a:bodyPr wrap="square">
            <a:spAutoFit/>
          </a:bodyPr>
          <a:lstStyle/>
          <a:p>
            <a:pPr marL="228600" indent="-228600">
              <a:lnSpc>
                <a:spcPct val="90000"/>
              </a:lnSpc>
              <a:spcBef>
                <a:spcPct val="30000"/>
              </a:spcBef>
              <a:buClr>
                <a:schemeClr val="tx1"/>
              </a:buClr>
              <a:buSzPct val="95000"/>
              <a:buFont typeface="Wingdings" pitchFamily="2" charset="2"/>
              <a:buAutoNum type="arabicPeriod"/>
            </a:pPr>
            <a:r>
              <a:rPr lang="en-US" sz="1600" dirty="0" smtClean="0"/>
              <a:t>Assume author and recipient are already bootstrapped with a RAC and CLC</a:t>
            </a:r>
          </a:p>
          <a:p>
            <a:pPr marL="228600" indent="-228600">
              <a:lnSpc>
                <a:spcPct val="90000"/>
              </a:lnSpc>
              <a:spcBef>
                <a:spcPct val="30000"/>
              </a:spcBef>
              <a:buClr>
                <a:schemeClr val="tx1"/>
              </a:buClr>
              <a:buSzPct val="95000"/>
              <a:buFont typeface="Wingdings" pitchFamily="2" charset="2"/>
              <a:buAutoNum type="arabicPeriod"/>
            </a:pPr>
            <a:endParaRPr lang="en-US" sz="1600" dirty="0" smtClean="0"/>
          </a:p>
          <a:p>
            <a:pPr marL="228600" indent="-228600">
              <a:lnSpc>
                <a:spcPct val="90000"/>
              </a:lnSpc>
              <a:spcBef>
                <a:spcPct val="30000"/>
              </a:spcBef>
              <a:buClr>
                <a:schemeClr val="tx1"/>
              </a:buClr>
              <a:buSzPct val="95000"/>
              <a:buFont typeface="Wingdings" pitchFamily="2" charset="2"/>
              <a:buAutoNum type="arabicPeriod"/>
            </a:pPr>
            <a:r>
              <a:rPr lang="en-US" sz="1600" dirty="0" smtClean="0"/>
              <a:t>Author creates mail</a:t>
            </a:r>
          </a:p>
          <a:p>
            <a:pPr marL="228600" indent="-228600">
              <a:lnSpc>
                <a:spcPct val="90000"/>
              </a:lnSpc>
              <a:spcBef>
                <a:spcPct val="30000"/>
              </a:spcBef>
              <a:buClr>
                <a:schemeClr val="tx1"/>
              </a:buClr>
              <a:buSzPct val="95000"/>
              <a:buFont typeface="Wingdings" pitchFamily="2" charset="2"/>
              <a:buAutoNum type="arabicPeriod"/>
            </a:pPr>
            <a:endParaRPr lang="en-US" sz="1600" dirty="0" smtClean="0"/>
          </a:p>
          <a:p>
            <a:pPr marL="228600" indent="-228600">
              <a:lnSpc>
                <a:spcPct val="90000"/>
              </a:lnSpc>
              <a:spcBef>
                <a:spcPct val="30000"/>
              </a:spcBef>
              <a:buClr>
                <a:schemeClr val="tx1"/>
              </a:buClr>
              <a:buSzPct val="95000"/>
              <a:buFont typeface="Wingdings" pitchFamily="2" charset="2"/>
              <a:buAutoNum type="arabicPeriod"/>
            </a:pPr>
            <a:r>
              <a:rPr lang="en-US" sz="1600" dirty="0" smtClean="0"/>
              <a:t>Author protects mail using RAC and CLC</a:t>
            </a:r>
          </a:p>
          <a:p>
            <a:pPr marL="228600" indent="-228600">
              <a:lnSpc>
                <a:spcPct val="90000"/>
              </a:lnSpc>
              <a:spcBef>
                <a:spcPct val="30000"/>
              </a:spcBef>
              <a:buClr>
                <a:schemeClr val="tx1"/>
              </a:buClr>
              <a:buSzPct val="95000"/>
              <a:buFont typeface="Wingdings" pitchFamily="2" charset="2"/>
              <a:buAutoNum type="arabicPeriod"/>
            </a:pPr>
            <a:endParaRPr lang="en-US" sz="1600" dirty="0" smtClean="0"/>
          </a:p>
          <a:p>
            <a:pPr marL="228600" indent="-228600">
              <a:lnSpc>
                <a:spcPct val="90000"/>
              </a:lnSpc>
              <a:spcBef>
                <a:spcPct val="30000"/>
              </a:spcBef>
              <a:buClr>
                <a:schemeClr val="tx1"/>
              </a:buClr>
              <a:buSzPct val="95000"/>
              <a:buFont typeface="Wingdings" pitchFamily="2" charset="2"/>
              <a:buAutoNum type="arabicPeriod"/>
            </a:pPr>
            <a:r>
              <a:rPr lang="en-US" sz="1600" dirty="0" smtClean="0"/>
              <a:t>Author sends mail to recipient</a:t>
            </a:r>
          </a:p>
          <a:p>
            <a:pPr marL="228600" indent="-228600">
              <a:lnSpc>
                <a:spcPct val="90000"/>
              </a:lnSpc>
              <a:spcBef>
                <a:spcPct val="30000"/>
              </a:spcBef>
              <a:buClr>
                <a:schemeClr val="tx1"/>
              </a:buClr>
              <a:buSzPct val="95000"/>
              <a:buFont typeface="Wingdings" pitchFamily="2" charset="2"/>
              <a:buAutoNum type="arabicPeriod"/>
            </a:pPr>
            <a:endParaRPr lang="en-US" sz="1600" dirty="0" smtClean="0"/>
          </a:p>
          <a:p>
            <a:pPr marL="228600" indent="-228600">
              <a:lnSpc>
                <a:spcPct val="90000"/>
              </a:lnSpc>
              <a:spcBef>
                <a:spcPct val="30000"/>
              </a:spcBef>
              <a:buClr>
                <a:schemeClr val="tx1"/>
              </a:buClr>
              <a:buSzPct val="95000"/>
              <a:buFont typeface="Wingdings" pitchFamily="2" charset="2"/>
              <a:buAutoNum type="arabicPeriod"/>
            </a:pPr>
            <a:r>
              <a:rPr lang="en-US" sz="1600" dirty="0" smtClean="0"/>
              <a:t>Recipient gets use license from RMS</a:t>
            </a:r>
          </a:p>
          <a:p>
            <a:pPr marL="228600" indent="-228600">
              <a:lnSpc>
                <a:spcPct val="90000"/>
              </a:lnSpc>
              <a:spcBef>
                <a:spcPct val="30000"/>
              </a:spcBef>
              <a:buClr>
                <a:schemeClr val="tx1"/>
              </a:buClr>
              <a:buSzPct val="95000"/>
              <a:buFont typeface="Wingdings" pitchFamily="2" charset="2"/>
              <a:buAutoNum type="arabicPeriod"/>
            </a:pPr>
            <a:endParaRPr lang="en-US" sz="1600" dirty="0" smtClean="0"/>
          </a:p>
          <a:p>
            <a:pPr marL="228600" indent="-228600">
              <a:lnSpc>
                <a:spcPct val="90000"/>
              </a:lnSpc>
              <a:spcBef>
                <a:spcPct val="30000"/>
              </a:spcBef>
              <a:buClr>
                <a:schemeClr val="tx1"/>
              </a:buClr>
              <a:buSzPct val="95000"/>
              <a:buFont typeface="Wingdings" pitchFamily="2" charset="2"/>
              <a:buAutoNum type="arabicPeriod"/>
            </a:pPr>
            <a:r>
              <a:rPr lang="en-US" sz="1600" dirty="0" smtClean="0"/>
              <a:t>Recipient can access content</a:t>
            </a:r>
            <a:endParaRPr lang="en-US" sz="1600" dirty="0"/>
          </a:p>
        </p:txBody>
      </p:sp>
      <p:sp>
        <p:nvSpPr>
          <p:cNvPr id="414732" name="Rectangle 12"/>
          <p:cNvSpPr>
            <a:spLocks noChangeArrowheads="1"/>
          </p:cNvSpPr>
          <p:nvPr/>
        </p:nvSpPr>
        <p:spPr bwMode="auto">
          <a:xfrm>
            <a:off x="152400" y="152400"/>
            <a:ext cx="8991600" cy="868363"/>
          </a:xfrm>
          <a:prstGeom prst="rect">
            <a:avLst/>
          </a:prstGeom>
          <a:noFill/>
          <a:ln w="9525">
            <a:noFill/>
            <a:miter lim="800000"/>
            <a:headEnd/>
            <a:tailEnd/>
          </a:ln>
          <a:effectLst/>
        </p:spPr>
        <p:txBody>
          <a:bodyPr>
            <a:spAutoFit/>
          </a:bodyPr>
          <a:lstStyle/>
          <a:p>
            <a:pPr>
              <a:lnSpc>
                <a:spcPct val="90000"/>
              </a:lnSpc>
              <a:defRPr/>
            </a:pPr>
            <a:r>
              <a:rPr lang="en-US" sz="4000" dirty="0" smtClean="0">
                <a:effectLst>
                  <a:outerShdw blurRad="38100" dist="38100" dir="2700000" algn="tl">
                    <a:srgbClr val="000000">
                      <a:alpha val="43137"/>
                    </a:srgbClr>
                  </a:outerShdw>
                </a:effectLst>
                <a:latin typeface="+mj-lt"/>
              </a:rPr>
              <a:t>AD RMS Workflow</a:t>
            </a:r>
            <a:r>
              <a:rPr lang="en-US" sz="4000" dirty="0">
                <a:solidFill>
                  <a:schemeClr val="tx2"/>
                </a:solidFill>
                <a:effectLst>
                  <a:outerShdw blurRad="38100" dist="38100" dir="2700000" algn="tl">
                    <a:srgbClr val="000000">
                      <a:alpha val="43137"/>
                    </a:srgbClr>
                  </a:outerShdw>
                </a:effectLst>
                <a:latin typeface="+mj-lt"/>
                <a:cs typeface="Arial" charset="0"/>
              </a:rPr>
              <a:t/>
            </a:r>
            <a:br>
              <a:rPr lang="en-US" sz="4000" dirty="0">
                <a:solidFill>
                  <a:schemeClr val="tx2"/>
                </a:solidFill>
                <a:effectLst>
                  <a:outerShdw blurRad="38100" dist="38100" dir="2700000" algn="tl">
                    <a:srgbClr val="000000">
                      <a:alpha val="43137"/>
                    </a:srgbClr>
                  </a:outerShdw>
                </a:effectLst>
                <a:latin typeface="+mj-lt"/>
                <a:cs typeface="Arial" charset="0"/>
              </a:rPr>
            </a:br>
            <a:r>
              <a:rPr lang="en-US" sz="1600" dirty="0">
                <a:latin typeface="+mj-lt"/>
              </a:rPr>
              <a:t>Publishing and </a:t>
            </a:r>
            <a:r>
              <a:rPr lang="en-US" sz="1600" dirty="0" smtClean="0">
                <a:latin typeface="+mj-lt"/>
              </a:rPr>
              <a:t>Consumption</a:t>
            </a:r>
            <a:endParaRPr lang="en-US" sz="1600" dirty="0">
              <a:latin typeface="+mj-lt"/>
            </a:endParaRPr>
          </a:p>
        </p:txBody>
      </p:sp>
      <p:grpSp>
        <p:nvGrpSpPr>
          <p:cNvPr id="3" name="Group 13"/>
          <p:cNvGrpSpPr>
            <a:grpSpLocks/>
          </p:cNvGrpSpPr>
          <p:nvPr/>
        </p:nvGrpSpPr>
        <p:grpSpPr bwMode="auto">
          <a:xfrm>
            <a:off x="0" y="6019800"/>
            <a:ext cx="1216025" cy="838200"/>
            <a:chOff x="0" y="3792"/>
            <a:chExt cx="766" cy="528"/>
          </a:xfrm>
        </p:grpSpPr>
        <p:sp>
          <p:nvSpPr>
            <p:cNvPr id="3131" name="Text Box 22"/>
            <p:cNvSpPr txBox="1">
              <a:spLocks noChangeArrowheads="1"/>
            </p:cNvSpPr>
            <p:nvPr/>
          </p:nvSpPr>
          <p:spPr bwMode="auto">
            <a:xfrm>
              <a:off x="0" y="3897"/>
              <a:ext cx="250" cy="155"/>
            </a:xfrm>
            <a:prstGeom prst="rect">
              <a:avLst/>
            </a:prstGeom>
            <a:ln>
              <a:headEnd/>
              <a:tailEnd/>
            </a:ln>
          </p:spPr>
          <p:style>
            <a:lnRef idx="0">
              <a:schemeClr val="accent4"/>
            </a:lnRef>
            <a:fillRef idx="3">
              <a:schemeClr val="accent4"/>
            </a:fillRef>
            <a:effectRef idx="3">
              <a:schemeClr val="accent4"/>
            </a:effectRef>
            <a:fontRef idx="minor">
              <a:schemeClr val="lt1"/>
            </a:fontRef>
          </p:style>
          <p:txBody>
            <a:bodyPr>
              <a:spAutoFit/>
            </a:bodyPr>
            <a:lstStyle/>
            <a:p>
              <a:pPr algn="ctr">
                <a:spcBef>
                  <a:spcPct val="50000"/>
                </a:spcBef>
              </a:pPr>
              <a:r>
                <a:rPr lang="en-US" sz="1000" b="1" dirty="0">
                  <a:solidFill>
                    <a:schemeClr val="bg1"/>
                  </a:solidFill>
                  <a:latin typeface="+mj-lt"/>
                </a:rPr>
                <a:t>1</a:t>
              </a:r>
            </a:p>
          </p:txBody>
        </p:sp>
        <p:grpSp>
          <p:nvGrpSpPr>
            <p:cNvPr id="4" name="Group 14"/>
            <p:cNvGrpSpPr>
              <a:grpSpLocks/>
            </p:cNvGrpSpPr>
            <p:nvPr/>
          </p:nvGrpSpPr>
          <p:grpSpPr bwMode="auto">
            <a:xfrm>
              <a:off x="142" y="3792"/>
              <a:ext cx="336" cy="528"/>
              <a:chOff x="192" y="3792"/>
              <a:chExt cx="336" cy="528"/>
            </a:xfrm>
          </p:grpSpPr>
          <p:pic>
            <p:nvPicPr>
              <p:cNvPr id="3134" name="Picture 15" descr="Document2"/>
              <p:cNvPicPr>
                <a:picLocks noChangeAspect="1" noChangeArrowheads="1"/>
              </p:cNvPicPr>
              <p:nvPr/>
            </p:nvPicPr>
            <p:blipFill>
              <a:blip r:embed="rId4"/>
              <a:srcRect/>
              <a:stretch>
                <a:fillRect/>
              </a:stretch>
            </p:blipFill>
            <p:spPr bwMode="auto">
              <a:xfrm flipH="1">
                <a:off x="271" y="3792"/>
                <a:ext cx="179" cy="384"/>
              </a:xfrm>
              <a:prstGeom prst="rect">
                <a:avLst/>
              </a:prstGeom>
              <a:noFill/>
              <a:ln w="9525">
                <a:noFill/>
                <a:miter lim="800000"/>
                <a:headEnd/>
                <a:tailEnd/>
              </a:ln>
            </p:spPr>
          </p:pic>
          <p:sp>
            <p:nvSpPr>
              <p:cNvPr id="3135" name="Rectangle 16"/>
              <p:cNvSpPr>
                <a:spLocks noChangeArrowheads="1"/>
              </p:cNvSpPr>
              <p:nvPr/>
            </p:nvSpPr>
            <p:spPr bwMode="auto">
              <a:xfrm>
                <a:off x="192" y="4158"/>
                <a:ext cx="336" cy="162"/>
              </a:xfrm>
              <a:prstGeom prst="rect">
                <a:avLst/>
              </a:prstGeom>
              <a:noFill/>
              <a:ln w="9525">
                <a:noFill/>
                <a:miter lim="800000"/>
                <a:headEnd/>
                <a:tailEnd/>
              </a:ln>
            </p:spPr>
            <p:txBody>
              <a:bodyPr>
                <a:spAutoFit/>
              </a:bodyPr>
              <a:lstStyle/>
              <a:p>
                <a:pPr marL="228600" indent="-228600" algn="ctr">
                  <a:lnSpc>
                    <a:spcPct val="90000"/>
                  </a:lnSpc>
                  <a:spcBef>
                    <a:spcPct val="30000"/>
                  </a:spcBef>
                  <a:buClr>
                    <a:schemeClr val="tx1"/>
                  </a:buClr>
                  <a:buSzPct val="95000"/>
                  <a:buFont typeface="Wingdings" pitchFamily="2" charset="2"/>
                  <a:buNone/>
                </a:pPr>
                <a:r>
                  <a:rPr lang="en-US" sz="1200" b="1">
                    <a:latin typeface="+mj-lt"/>
                  </a:rPr>
                  <a:t>RAC</a:t>
                </a:r>
              </a:p>
            </p:txBody>
          </p:sp>
        </p:grpSp>
        <p:grpSp>
          <p:nvGrpSpPr>
            <p:cNvPr id="5" name="Group 17"/>
            <p:cNvGrpSpPr>
              <a:grpSpLocks/>
            </p:cNvGrpSpPr>
            <p:nvPr/>
          </p:nvGrpSpPr>
          <p:grpSpPr bwMode="auto">
            <a:xfrm>
              <a:off x="430" y="3792"/>
              <a:ext cx="336" cy="528"/>
              <a:chOff x="480" y="3792"/>
              <a:chExt cx="336" cy="528"/>
            </a:xfrm>
          </p:grpSpPr>
          <p:pic>
            <p:nvPicPr>
              <p:cNvPr id="3132" name="Picture 18" descr="Document2"/>
              <p:cNvPicPr>
                <a:picLocks noChangeAspect="1" noChangeArrowheads="1"/>
              </p:cNvPicPr>
              <p:nvPr/>
            </p:nvPicPr>
            <p:blipFill>
              <a:blip r:embed="rId4"/>
              <a:srcRect/>
              <a:stretch>
                <a:fillRect/>
              </a:stretch>
            </p:blipFill>
            <p:spPr bwMode="auto">
              <a:xfrm flipH="1">
                <a:off x="559" y="3792"/>
                <a:ext cx="179" cy="384"/>
              </a:xfrm>
              <a:prstGeom prst="rect">
                <a:avLst/>
              </a:prstGeom>
              <a:noFill/>
              <a:ln w="9525">
                <a:noFill/>
                <a:miter lim="800000"/>
                <a:headEnd/>
                <a:tailEnd/>
              </a:ln>
            </p:spPr>
          </p:pic>
          <p:sp>
            <p:nvSpPr>
              <p:cNvPr id="3133" name="Rectangle 19"/>
              <p:cNvSpPr>
                <a:spLocks noChangeArrowheads="1"/>
              </p:cNvSpPr>
              <p:nvPr/>
            </p:nvSpPr>
            <p:spPr bwMode="auto">
              <a:xfrm>
                <a:off x="480" y="4158"/>
                <a:ext cx="336" cy="162"/>
              </a:xfrm>
              <a:prstGeom prst="rect">
                <a:avLst/>
              </a:prstGeom>
              <a:noFill/>
              <a:ln w="9525">
                <a:noFill/>
                <a:miter lim="800000"/>
                <a:headEnd/>
                <a:tailEnd/>
              </a:ln>
            </p:spPr>
            <p:txBody>
              <a:bodyPr>
                <a:spAutoFit/>
              </a:bodyPr>
              <a:lstStyle/>
              <a:p>
                <a:pPr marL="228600" indent="-228600" algn="ctr">
                  <a:lnSpc>
                    <a:spcPct val="90000"/>
                  </a:lnSpc>
                  <a:spcBef>
                    <a:spcPct val="30000"/>
                  </a:spcBef>
                  <a:buClr>
                    <a:schemeClr val="tx1"/>
                  </a:buClr>
                  <a:buSzPct val="95000"/>
                  <a:buFont typeface="Wingdings" pitchFamily="2" charset="2"/>
                  <a:buNone/>
                </a:pPr>
                <a:r>
                  <a:rPr lang="en-US" sz="1200" b="1">
                    <a:latin typeface="+mj-lt"/>
                  </a:rPr>
                  <a:t>CLC</a:t>
                </a:r>
              </a:p>
            </p:txBody>
          </p:sp>
        </p:grpSp>
      </p:grpSp>
      <p:grpSp>
        <p:nvGrpSpPr>
          <p:cNvPr id="6" name="Group 24"/>
          <p:cNvGrpSpPr>
            <a:grpSpLocks/>
          </p:cNvGrpSpPr>
          <p:nvPr/>
        </p:nvGrpSpPr>
        <p:grpSpPr bwMode="auto">
          <a:xfrm>
            <a:off x="3581400" y="5867400"/>
            <a:ext cx="533400" cy="838200"/>
            <a:chOff x="480" y="3792"/>
            <a:chExt cx="336" cy="528"/>
          </a:xfrm>
        </p:grpSpPr>
        <p:pic>
          <p:nvPicPr>
            <p:cNvPr id="3125" name="Picture 25" descr="Document2"/>
            <p:cNvPicPr>
              <a:picLocks noChangeAspect="1" noChangeArrowheads="1"/>
            </p:cNvPicPr>
            <p:nvPr/>
          </p:nvPicPr>
          <p:blipFill>
            <a:blip r:embed="rId4"/>
            <a:srcRect/>
            <a:stretch>
              <a:fillRect/>
            </a:stretch>
          </p:blipFill>
          <p:spPr bwMode="auto">
            <a:xfrm flipH="1">
              <a:off x="559" y="3792"/>
              <a:ext cx="179" cy="384"/>
            </a:xfrm>
            <a:prstGeom prst="rect">
              <a:avLst/>
            </a:prstGeom>
            <a:noFill/>
            <a:ln w="9525">
              <a:noFill/>
              <a:miter lim="800000"/>
              <a:headEnd/>
              <a:tailEnd/>
            </a:ln>
          </p:spPr>
        </p:pic>
        <p:sp>
          <p:nvSpPr>
            <p:cNvPr id="3126" name="Rectangle 26"/>
            <p:cNvSpPr>
              <a:spLocks noChangeArrowheads="1"/>
            </p:cNvSpPr>
            <p:nvPr/>
          </p:nvSpPr>
          <p:spPr bwMode="auto">
            <a:xfrm>
              <a:off x="480" y="4158"/>
              <a:ext cx="336" cy="162"/>
            </a:xfrm>
            <a:prstGeom prst="rect">
              <a:avLst/>
            </a:prstGeom>
            <a:noFill/>
            <a:ln w="9525">
              <a:noFill/>
              <a:miter lim="800000"/>
              <a:headEnd/>
              <a:tailEnd/>
            </a:ln>
          </p:spPr>
          <p:txBody>
            <a:bodyPr>
              <a:spAutoFit/>
            </a:bodyPr>
            <a:lstStyle/>
            <a:p>
              <a:pPr marL="228600" indent="-228600" algn="ctr">
                <a:lnSpc>
                  <a:spcPct val="90000"/>
                </a:lnSpc>
                <a:spcBef>
                  <a:spcPct val="30000"/>
                </a:spcBef>
                <a:buClr>
                  <a:schemeClr val="tx1"/>
                </a:buClr>
                <a:buSzPct val="95000"/>
                <a:buFont typeface="Wingdings" pitchFamily="2" charset="2"/>
                <a:buNone/>
              </a:pPr>
              <a:r>
                <a:rPr lang="en-US" sz="1200" b="1">
                  <a:latin typeface="+mj-lt"/>
                </a:rPr>
                <a:t>RAC</a:t>
              </a:r>
            </a:p>
          </p:txBody>
        </p:sp>
      </p:grpSp>
      <p:grpSp>
        <p:nvGrpSpPr>
          <p:cNvPr id="7" name="Group 27"/>
          <p:cNvGrpSpPr>
            <a:grpSpLocks/>
          </p:cNvGrpSpPr>
          <p:nvPr/>
        </p:nvGrpSpPr>
        <p:grpSpPr bwMode="auto">
          <a:xfrm>
            <a:off x="3962400" y="5867400"/>
            <a:ext cx="533400" cy="838200"/>
            <a:chOff x="480" y="3792"/>
            <a:chExt cx="336" cy="528"/>
          </a:xfrm>
        </p:grpSpPr>
        <p:pic>
          <p:nvPicPr>
            <p:cNvPr id="3123" name="Picture 28" descr="Document2"/>
            <p:cNvPicPr>
              <a:picLocks noChangeAspect="1" noChangeArrowheads="1"/>
            </p:cNvPicPr>
            <p:nvPr/>
          </p:nvPicPr>
          <p:blipFill>
            <a:blip r:embed="rId4"/>
            <a:srcRect/>
            <a:stretch>
              <a:fillRect/>
            </a:stretch>
          </p:blipFill>
          <p:spPr bwMode="auto">
            <a:xfrm flipH="1">
              <a:off x="559" y="3792"/>
              <a:ext cx="179" cy="384"/>
            </a:xfrm>
            <a:prstGeom prst="rect">
              <a:avLst/>
            </a:prstGeom>
            <a:noFill/>
            <a:ln w="9525">
              <a:noFill/>
              <a:miter lim="800000"/>
              <a:headEnd/>
              <a:tailEnd/>
            </a:ln>
          </p:spPr>
        </p:pic>
        <p:sp>
          <p:nvSpPr>
            <p:cNvPr id="3124" name="Rectangle 29"/>
            <p:cNvSpPr>
              <a:spLocks noChangeArrowheads="1"/>
            </p:cNvSpPr>
            <p:nvPr/>
          </p:nvSpPr>
          <p:spPr bwMode="auto">
            <a:xfrm>
              <a:off x="480" y="4158"/>
              <a:ext cx="336" cy="162"/>
            </a:xfrm>
            <a:prstGeom prst="rect">
              <a:avLst/>
            </a:prstGeom>
            <a:noFill/>
            <a:ln w="9525">
              <a:noFill/>
              <a:miter lim="800000"/>
              <a:headEnd/>
              <a:tailEnd/>
            </a:ln>
          </p:spPr>
          <p:txBody>
            <a:bodyPr>
              <a:spAutoFit/>
            </a:bodyPr>
            <a:lstStyle/>
            <a:p>
              <a:pPr marL="228600" indent="-228600" algn="ctr">
                <a:lnSpc>
                  <a:spcPct val="90000"/>
                </a:lnSpc>
                <a:spcBef>
                  <a:spcPct val="30000"/>
                </a:spcBef>
                <a:buClr>
                  <a:schemeClr val="tx1"/>
                </a:buClr>
                <a:buSzPct val="95000"/>
                <a:buFont typeface="Wingdings" pitchFamily="2" charset="2"/>
                <a:buNone/>
              </a:pPr>
              <a:r>
                <a:rPr lang="en-US" sz="1200" b="1">
                  <a:latin typeface="+mj-lt"/>
                </a:rPr>
                <a:t>CLC</a:t>
              </a:r>
            </a:p>
          </p:txBody>
        </p:sp>
      </p:grpSp>
      <p:grpSp>
        <p:nvGrpSpPr>
          <p:cNvPr id="8" name="Group 35"/>
          <p:cNvGrpSpPr>
            <a:grpSpLocks/>
          </p:cNvGrpSpPr>
          <p:nvPr/>
        </p:nvGrpSpPr>
        <p:grpSpPr bwMode="auto">
          <a:xfrm>
            <a:off x="2676525" y="5867400"/>
            <a:ext cx="895350" cy="898525"/>
            <a:chOff x="1686" y="3696"/>
            <a:chExt cx="564" cy="566"/>
          </a:xfrm>
        </p:grpSpPr>
        <p:sp>
          <p:nvSpPr>
            <p:cNvPr id="3120" name="Text Box 39"/>
            <p:cNvSpPr txBox="1">
              <a:spLocks noChangeArrowheads="1"/>
            </p:cNvSpPr>
            <p:nvPr/>
          </p:nvSpPr>
          <p:spPr bwMode="auto">
            <a:xfrm>
              <a:off x="1686" y="4089"/>
              <a:ext cx="250" cy="173"/>
            </a:xfrm>
            <a:prstGeom prst="rect">
              <a:avLst/>
            </a:prstGeom>
            <a:ln>
              <a:headEnd/>
              <a:tailEnd/>
            </a:ln>
          </p:spPr>
          <p:style>
            <a:lnRef idx="0">
              <a:schemeClr val="accent4"/>
            </a:lnRef>
            <a:fillRef idx="3">
              <a:schemeClr val="accent4"/>
            </a:fillRef>
            <a:effectRef idx="3">
              <a:schemeClr val="accent4"/>
            </a:effectRef>
            <a:fontRef idx="minor">
              <a:schemeClr val="lt1"/>
            </a:fontRef>
          </p:style>
          <p:txBody>
            <a:bodyPr>
              <a:spAutoFit/>
            </a:bodyPr>
            <a:lstStyle/>
            <a:p>
              <a:pPr algn="ctr">
                <a:spcBef>
                  <a:spcPct val="50000"/>
                </a:spcBef>
              </a:pPr>
              <a:r>
                <a:rPr lang="en-US" sz="1200" b="1" dirty="0">
                  <a:solidFill>
                    <a:schemeClr val="bg1"/>
                  </a:solidFill>
                  <a:latin typeface="+mj-lt"/>
                </a:rPr>
                <a:t>6</a:t>
              </a:r>
            </a:p>
          </p:txBody>
        </p:sp>
        <p:pic>
          <p:nvPicPr>
            <p:cNvPr id="3117" name="Picture 36" descr="XP icon mail"/>
            <p:cNvPicPr>
              <a:picLocks noChangeAspect="1" noChangeArrowheads="1"/>
            </p:cNvPicPr>
            <p:nvPr/>
          </p:nvPicPr>
          <p:blipFill>
            <a:blip r:embed="rId3"/>
            <a:srcRect/>
            <a:stretch>
              <a:fillRect/>
            </a:stretch>
          </p:blipFill>
          <p:spPr bwMode="auto">
            <a:xfrm>
              <a:off x="1860" y="3696"/>
              <a:ext cx="390" cy="432"/>
            </a:xfrm>
            <a:prstGeom prst="rect">
              <a:avLst/>
            </a:prstGeom>
            <a:noFill/>
            <a:ln w="9525">
              <a:noFill/>
              <a:miter lim="800000"/>
              <a:headEnd/>
              <a:tailEnd/>
            </a:ln>
          </p:spPr>
        </p:pic>
      </p:grpSp>
      <p:grpSp>
        <p:nvGrpSpPr>
          <p:cNvPr id="9" name="Group 41"/>
          <p:cNvGrpSpPr>
            <a:grpSpLocks/>
          </p:cNvGrpSpPr>
          <p:nvPr/>
        </p:nvGrpSpPr>
        <p:grpSpPr bwMode="auto">
          <a:xfrm>
            <a:off x="3673475" y="4876800"/>
            <a:ext cx="533400" cy="838200"/>
            <a:chOff x="3696" y="2928"/>
            <a:chExt cx="336" cy="528"/>
          </a:xfrm>
        </p:grpSpPr>
        <p:pic>
          <p:nvPicPr>
            <p:cNvPr id="3115" name="Picture 42" descr="Template document2"/>
            <p:cNvPicPr>
              <a:picLocks noChangeArrowheads="1"/>
            </p:cNvPicPr>
            <p:nvPr/>
          </p:nvPicPr>
          <p:blipFill>
            <a:blip r:embed="rId5"/>
            <a:srcRect/>
            <a:stretch>
              <a:fillRect/>
            </a:stretch>
          </p:blipFill>
          <p:spPr bwMode="auto">
            <a:xfrm flipH="1">
              <a:off x="3775" y="2928"/>
              <a:ext cx="179" cy="386"/>
            </a:xfrm>
            <a:prstGeom prst="rect">
              <a:avLst/>
            </a:prstGeom>
            <a:noFill/>
            <a:ln w="9525">
              <a:noFill/>
              <a:miter lim="800000"/>
              <a:headEnd/>
              <a:tailEnd/>
            </a:ln>
          </p:spPr>
        </p:pic>
        <p:sp>
          <p:nvSpPr>
            <p:cNvPr id="3116" name="Rectangle 43"/>
            <p:cNvSpPr>
              <a:spLocks noChangeArrowheads="1"/>
            </p:cNvSpPr>
            <p:nvPr/>
          </p:nvSpPr>
          <p:spPr bwMode="auto">
            <a:xfrm>
              <a:off x="3696" y="3294"/>
              <a:ext cx="336" cy="162"/>
            </a:xfrm>
            <a:prstGeom prst="rect">
              <a:avLst/>
            </a:prstGeom>
            <a:noFill/>
            <a:ln w="9525">
              <a:noFill/>
              <a:miter lim="800000"/>
              <a:headEnd/>
              <a:tailEnd/>
            </a:ln>
          </p:spPr>
          <p:txBody>
            <a:bodyPr>
              <a:spAutoFit/>
            </a:bodyPr>
            <a:lstStyle/>
            <a:p>
              <a:pPr marL="228600" indent="-228600" algn="ctr">
                <a:lnSpc>
                  <a:spcPct val="90000"/>
                </a:lnSpc>
                <a:spcBef>
                  <a:spcPct val="30000"/>
                </a:spcBef>
                <a:buClr>
                  <a:schemeClr val="tx1"/>
                </a:buClr>
                <a:buSzPct val="95000"/>
                <a:buFont typeface="Wingdings" pitchFamily="2" charset="2"/>
                <a:buNone/>
              </a:pPr>
              <a:r>
                <a:rPr lang="en-US" sz="1200" b="1">
                  <a:latin typeface="+mj-lt"/>
                </a:rPr>
                <a:t>UL</a:t>
              </a:r>
            </a:p>
          </p:txBody>
        </p:sp>
      </p:grpSp>
      <p:pic>
        <p:nvPicPr>
          <p:cNvPr id="3087" name="Picture 45" descr="arrow 0 blue arrow double headed 3-1"/>
          <p:cNvPicPr>
            <a:picLocks noChangeAspect="1" noChangeArrowheads="1"/>
          </p:cNvPicPr>
          <p:nvPr/>
        </p:nvPicPr>
        <p:blipFill>
          <a:blip r:embed="rId6"/>
          <a:srcRect/>
          <a:stretch>
            <a:fillRect/>
          </a:stretch>
        </p:blipFill>
        <p:spPr bwMode="auto">
          <a:xfrm>
            <a:off x="3768725" y="3200400"/>
            <a:ext cx="428625" cy="1657350"/>
          </a:xfrm>
          <a:prstGeom prst="rect">
            <a:avLst/>
          </a:prstGeom>
          <a:noFill/>
          <a:ln w="9525">
            <a:noFill/>
            <a:miter lim="800000"/>
            <a:headEnd/>
            <a:tailEnd/>
          </a:ln>
        </p:spPr>
      </p:pic>
      <p:grpSp>
        <p:nvGrpSpPr>
          <p:cNvPr id="10" name="Group 49"/>
          <p:cNvGrpSpPr>
            <a:grpSpLocks/>
          </p:cNvGrpSpPr>
          <p:nvPr/>
        </p:nvGrpSpPr>
        <p:grpSpPr bwMode="auto">
          <a:xfrm>
            <a:off x="1409700" y="5181609"/>
            <a:ext cx="1219200" cy="542926"/>
            <a:chOff x="888" y="3264"/>
            <a:chExt cx="768" cy="342"/>
          </a:xfrm>
        </p:grpSpPr>
        <p:grpSp>
          <p:nvGrpSpPr>
            <p:cNvPr id="11" name="Group 50"/>
            <p:cNvGrpSpPr>
              <a:grpSpLocks/>
            </p:cNvGrpSpPr>
            <p:nvPr/>
          </p:nvGrpSpPr>
          <p:grpSpPr bwMode="auto">
            <a:xfrm>
              <a:off x="1114" y="3264"/>
              <a:ext cx="250" cy="192"/>
              <a:chOff x="3686" y="3696"/>
              <a:chExt cx="250" cy="192"/>
            </a:xfrm>
          </p:grpSpPr>
          <p:pic>
            <p:nvPicPr>
              <p:cNvPr id="3113" name="Picture 51" descr="dot blue blue"/>
              <p:cNvPicPr>
                <a:picLocks noChangeAspect="1" noChangeArrowheads="1"/>
              </p:cNvPicPr>
              <p:nvPr/>
            </p:nvPicPr>
            <p:blipFill>
              <a:blip r:embed="rId7"/>
              <a:srcRect/>
              <a:stretch>
                <a:fillRect/>
              </a:stretch>
            </p:blipFill>
            <p:spPr bwMode="auto">
              <a:xfrm>
                <a:off x="3715" y="3696"/>
                <a:ext cx="192" cy="192"/>
              </a:xfrm>
              <a:prstGeom prst="rect">
                <a:avLst/>
              </a:prstGeom>
              <a:noFill/>
              <a:ln w="9525">
                <a:noFill/>
                <a:miter lim="800000"/>
                <a:headEnd/>
                <a:tailEnd/>
              </a:ln>
            </p:spPr>
          </p:pic>
          <p:sp>
            <p:nvSpPr>
              <p:cNvPr id="3114" name="Text Box 52"/>
              <p:cNvSpPr txBox="1">
                <a:spLocks noChangeArrowheads="1"/>
              </p:cNvSpPr>
              <p:nvPr/>
            </p:nvSpPr>
            <p:spPr bwMode="auto">
              <a:xfrm>
                <a:off x="3686" y="3705"/>
                <a:ext cx="250" cy="174"/>
              </a:xfrm>
              <a:prstGeom prst="rect">
                <a:avLst/>
              </a:prstGeom>
              <a:ln>
                <a:headEnd/>
                <a:tailEnd/>
              </a:ln>
            </p:spPr>
            <p:style>
              <a:lnRef idx="0">
                <a:schemeClr val="accent4"/>
              </a:lnRef>
              <a:fillRef idx="3">
                <a:schemeClr val="accent4"/>
              </a:fillRef>
              <a:effectRef idx="3">
                <a:schemeClr val="accent4"/>
              </a:effectRef>
              <a:fontRef idx="minor">
                <a:schemeClr val="lt1"/>
              </a:fontRef>
            </p:style>
            <p:txBody>
              <a:bodyPr>
                <a:spAutoFit/>
              </a:bodyPr>
              <a:lstStyle>
                <a:lvl1pPr algn="ctr">
                  <a:spcBef>
                    <a:spcPct val="50000"/>
                  </a:spcBef>
                  <a:defRPr sz="1200" b="1">
                    <a:solidFill>
                      <a:schemeClr val="bg1"/>
                    </a:solidFill>
                    <a:latin typeface="+mj-lt"/>
                  </a:defRPr>
                </a:lvl1pPr>
              </a:lstStyle>
              <a:p>
                <a:r>
                  <a:rPr lang="en-US" dirty="0"/>
                  <a:t>4</a:t>
                </a:r>
              </a:p>
            </p:txBody>
          </p:sp>
        </p:grpSp>
        <p:pic>
          <p:nvPicPr>
            <p:cNvPr id="3112" name="Picture 53" descr="arrow 0 blue arrow 4"/>
            <p:cNvPicPr>
              <a:picLocks noChangeAspect="1" noChangeArrowheads="1"/>
            </p:cNvPicPr>
            <p:nvPr/>
          </p:nvPicPr>
          <p:blipFill>
            <a:blip r:embed="rId8"/>
            <a:srcRect/>
            <a:stretch>
              <a:fillRect/>
            </a:stretch>
          </p:blipFill>
          <p:spPr bwMode="auto">
            <a:xfrm>
              <a:off x="888" y="3351"/>
              <a:ext cx="768" cy="255"/>
            </a:xfrm>
            <a:prstGeom prst="rect">
              <a:avLst/>
            </a:prstGeom>
            <a:noFill/>
            <a:ln w="9525">
              <a:noFill/>
              <a:miter lim="800000"/>
              <a:headEnd/>
              <a:tailEnd/>
            </a:ln>
          </p:spPr>
        </p:pic>
      </p:grpSp>
      <p:pic>
        <p:nvPicPr>
          <p:cNvPr id="3089" name="Picture 55" descr="arrow 0 blue arrow double headed 3-1"/>
          <p:cNvPicPr>
            <a:picLocks noChangeAspect="1" noChangeArrowheads="1"/>
          </p:cNvPicPr>
          <p:nvPr/>
        </p:nvPicPr>
        <p:blipFill>
          <a:blip r:embed="rId9"/>
          <a:srcRect/>
          <a:stretch>
            <a:fillRect/>
          </a:stretch>
        </p:blipFill>
        <p:spPr bwMode="auto">
          <a:xfrm>
            <a:off x="2286000" y="2133600"/>
            <a:ext cx="1198563" cy="428625"/>
          </a:xfrm>
          <a:prstGeom prst="rect">
            <a:avLst/>
          </a:prstGeom>
          <a:noFill/>
          <a:ln w="9525">
            <a:noFill/>
            <a:miter lim="800000"/>
            <a:headEnd/>
            <a:tailEnd/>
          </a:ln>
        </p:spPr>
      </p:pic>
      <p:grpSp>
        <p:nvGrpSpPr>
          <p:cNvPr id="12" name="Group 56"/>
          <p:cNvGrpSpPr>
            <a:grpSpLocks/>
          </p:cNvGrpSpPr>
          <p:nvPr/>
        </p:nvGrpSpPr>
        <p:grpSpPr bwMode="auto">
          <a:xfrm>
            <a:off x="3565525" y="3810001"/>
            <a:ext cx="396875" cy="304800"/>
            <a:chOff x="3686" y="3696"/>
            <a:chExt cx="250" cy="192"/>
          </a:xfrm>
        </p:grpSpPr>
        <p:pic>
          <p:nvPicPr>
            <p:cNvPr id="3109" name="Picture 57" descr="dot blue blue"/>
            <p:cNvPicPr>
              <a:picLocks noChangeAspect="1" noChangeArrowheads="1"/>
            </p:cNvPicPr>
            <p:nvPr/>
          </p:nvPicPr>
          <p:blipFill>
            <a:blip r:embed="rId7"/>
            <a:srcRect/>
            <a:stretch>
              <a:fillRect/>
            </a:stretch>
          </p:blipFill>
          <p:spPr bwMode="auto">
            <a:xfrm>
              <a:off x="3715" y="3696"/>
              <a:ext cx="192" cy="192"/>
            </a:xfrm>
            <a:prstGeom prst="rect">
              <a:avLst/>
            </a:prstGeom>
            <a:noFill/>
            <a:ln w="9525">
              <a:noFill/>
              <a:miter lim="800000"/>
              <a:headEnd/>
              <a:tailEnd/>
            </a:ln>
          </p:spPr>
        </p:pic>
        <p:sp>
          <p:nvSpPr>
            <p:cNvPr id="3110" name="Text Box 58"/>
            <p:cNvSpPr txBox="1">
              <a:spLocks noChangeArrowheads="1"/>
            </p:cNvSpPr>
            <p:nvPr/>
          </p:nvSpPr>
          <p:spPr bwMode="auto">
            <a:xfrm>
              <a:off x="3686" y="3705"/>
              <a:ext cx="250" cy="174"/>
            </a:xfrm>
            <a:prstGeom prst="rect">
              <a:avLst/>
            </a:prstGeom>
            <a:ln>
              <a:headEnd/>
              <a:tailEnd/>
            </a:ln>
          </p:spPr>
          <p:style>
            <a:lnRef idx="0">
              <a:schemeClr val="accent4"/>
            </a:lnRef>
            <a:fillRef idx="3">
              <a:schemeClr val="accent4"/>
            </a:fillRef>
            <a:effectRef idx="3">
              <a:schemeClr val="accent4"/>
            </a:effectRef>
            <a:fontRef idx="minor">
              <a:schemeClr val="lt1"/>
            </a:fontRef>
          </p:style>
          <p:txBody>
            <a:bodyPr>
              <a:spAutoFit/>
            </a:bodyPr>
            <a:lstStyle>
              <a:lvl1pPr algn="ctr">
                <a:spcBef>
                  <a:spcPct val="50000"/>
                </a:spcBef>
                <a:defRPr sz="1200" b="1">
                  <a:solidFill>
                    <a:schemeClr val="bg1"/>
                  </a:solidFill>
                  <a:latin typeface="+mj-lt"/>
                </a:defRPr>
              </a:lvl1pPr>
            </a:lstStyle>
            <a:p>
              <a:r>
                <a:rPr lang="en-US" dirty="0"/>
                <a:t>5</a:t>
              </a:r>
            </a:p>
          </p:txBody>
        </p:sp>
      </p:grpSp>
      <p:grpSp>
        <p:nvGrpSpPr>
          <p:cNvPr id="13" name="Group 61"/>
          <p:cNvGrpSpPr>
            <a:grpSpLocks/>
          </p:cNvGrpSpPr>
          <p:nvPr/>
        </p:nvGrpSpPr>
        <p:grpSpPr bwMode="auto">
          <a:xfrm>
            <a:off x="1066800" y="5867400"/>
            <a:ext cx="1262063" cy="838200"/>
            <a:chOff x="672" y="3696"/>
            <a:chExt cx="795" cy="528"/>
          </a:xfrm>
        </p:grpSpPr>
        <p:pic>
          <p:nvPicPr>
            <p:cNvPr id="3101" name="Picture 62" descr="XP icon mail"/>
            <p:cNvPicPr>
              <a:picLocks noChangeAspect="1" noChangeArrowheads="1"/>
            </p:cNvPicPr>
            <p:nvPr/>
          </p:nvPicPr>
          <p:blipFill>
            <a:blip r:embed="rId3">
              <a:lum bright="-40000"/>
              <a:grayscl/>
            </a:blip>
            <a:srcRect/>
            <a:stretch>
              <a:fillRect/>
            </a:stretch>
          </p:blipFill>
          <p:spPr bwMode="auto">
            <a:xfrm>
              <a:off x="1077" y="3696"/>
              <a:ext cx="390" cy="432"/>
            </a:xfrm>
            <a:prstGeom prst="rect">
              <a:avLst/>
            </a:prstGeom>
            <a:noFill/>
            <a:ln w="9525">
              <a:noFill/>
              <a:miter lim="800000"/>
              <a:headEnd/>
              <a:tailEnd/>
            </a:ln>
          </p:spPr>
        </p:pic>
        <p:grpSp>
          <p:nvGrpSpPr>
            <p:cNvPr id="14" name="Group 63"/>
            <p:cNvGrpSpPr>
              <a:grpSpLocks/>
            </p:cNvGrpSpPr>
            <p:nvPr/>
          </p:nvGrpSpPr>
          <p:grpSpPr bwMode="auto">
            <a:xfrm>
              <a:off x="1104" y="3696"/>
              <a:ext cx="336" cy="528"/>
              <a:chOff x="192" y="3792"/>
              <a:chExt cx="336" cy="528"/>
            </a:xfrm>
          </p:grpSpPr>
          <p:pic>
            <p:nvPicPr>
              <p:cNvPr id="3107" name="Picture 64" descr="Document2"/>
              <p:cNvPicPr>
                <a:picLocks noChangeAspect="1" noChangeArrowheads="1"/>
              </p:cNvPicPr>
              <p:nvPr/>
            </p:nvPicPr>
            <p:blipFill>
              <a:blip r:embed="rId4"/>
              <a:srcRect/>
              <a:stretch>
                <a:fillRect/>
              </a:stretch>
            </p:blipFill>
            <p:spPr bwMode="auto">
              <a:xfrm flipH="1">
                <a:off x="271" y="3792"/>
                <a:ext cx="179" cy="384"/>
              </a:xfrm>
              <a:prstGeom prst="rect">
                <a:avLst/>
              </a:prstGeom>
              <a:noFill/>
              <a:ln w="9525">
                <a:noFill/>
                <a:miter lim="800000"/>
                <a:headEnd/>
                <a:tailEnd/>
              </a:ln>
            </p:spPr>
          </p:pic>
          <p:sp>
            <p:nvSpPr>
              <p:cNvPr id="3108" name="Rectangle 65"/>
              <p:cNvSpPr>
                <a:spLocks noChangeArrowheads="1"/>
              </p:cNvSpPr>
              <p:nvPr/>
            </p:nvSpPr>
            <p:spPr bwMode="auto">
              <a:xfrm>
                <a:off x="192" y="4158"/>
                <a:ext cx="336" cy="162"/>
              </a:xfrm>
              <a:prstGeom prst="rect">
                <a:avLst/>
              </a:prstGeom>
              <a:noFill/>
              <a:ln w="9525">
                <a:noFill/>
                <a:miter lim="800000"/>
                <a:headEnd/>
                <a:tailEnd/>
              </a:ln>
            </p:spPr>
            <p:txBody>
              <a:bodyPr>
                <a:spAutoFit/>
              </a:bodyPr>
              <a:lstStyle/>
              <a:p>
                <a:pPr marL="228600" indent="-228600" algn="ctr">
                  <a:lnSpc>
                    <a:spcPct val="90000"/>
                  </a:lnSpc>
                  <a:spcBef>
                    <a:spcPct val="30000"/>
                  </a:spcBef>
                  <a:buClr>
                    <a:schemeClr val="tx1"/>
                  </a:buClr>
                  <a:buSzPct val="95000"/>
                  <a:buFont typeface="Wingdings" pitchFamily="2" charset="2"/>
                  <a:buNone/>
                </a:pPr>
                <a:r>
                  <a:rPr lang="en-US" sz="1200" b="1">
                    <a:latin typeface="+mj-lt"/>
                  </a:rPr>
                  <a:t>PL</a:t>
                </a:r>
              </a:p>
            </p:txBody>
          </p:sp>
        </p:grpSp>
        <p:sp>
          <p:nvSpPr>
            <p:cNvPr id="3106" name="Text Box 68"/>
            <p:cNvSpPr txBox="1">
              <a:spLocks noChangeArrowheads="1"/>
            </p:cNvSpPr>
            <p:nvPr/>
          </p:nvSpPr>
          <p:spPr bwMode="auto">
            <a:xfrm>
              <a:off x="816" y="3735"/>
              <a:ext cx="250" cy="173"/>
            </a:xfrm>
            <a:prstGeom prst="rect">
              <a:avLst/>
            </a:prstGeom>
            <a:ln>
              <a:headEnd/>
              <a:tailEnd/>
            </a:ln>
          </p:spPr>
          <p:style>
            <a:lnRef idx="0">
              <a:schemeClr val="accent4"/>
            </a:lnRef>
            <a:fillRef idx="3">
              <a:schemeClr val="accent4"/>
            </a:fillRef>
            <a:effectRef idx="3">
              <a:schemeClr val="accent4"/>
            </a:effectRef>
            <a:fontRef idx="minor">
              <a:schemeClr val="lt1"/>
            </a:fontRef>
          </p:style>
          <p:txBody>
            <a:bodyPr>
              <a:spAutoFit/>
            </a:bodyPr>
            <a:lstStyle/>
            <a:p>
              <a:pPr algn="ctr">
                <a:spcBef>
                  <a:spcPct val="50000"/>
                </a:spcBef>
              </a:pPr>
              <a:r>
                <a:rPr lang="en-US" sz="1200" b="1" dirty="0">
                  <a:solidFill>
                    <a:schemeClr val="bg1"/>
                  </a:solidFill>
                  <a:latin typeface="+mj-lt"/>
                </a:rPr>
                <a:t>3</a:t>
              </a:r>
            </a:p>
          </p:txBody>
        </p:sp>
        <p:pic>
          <p:nvPicPr>
            <p:cNvPr id="3104" name="Picture 69" descr="arrow 0 gold  arrow 0"/>
            <p:cNvPicPr>
              <a:picLocks noChangeAspect="1" noChangeArrowheads="1"/>
            </p:cNvPicPr>
            <p:nvPr/>
          </p:nvPicPr>
          <p:blipFill>
            <a:blip r:embed="rId10"/>
            <a:srcRect/>
            <a:stretch>
              <a:fillRect/>
            </a:stretch>
          </p:blipFill>
          <p:spPr bwMode="auto">
            <a:xfrm>
              <a:off x="672" y="3816"/>
              <a:ext cx="480" cy="264"/>
            </a:xfrm>
            <a:prstGeom prst="rect">
              <a:avLst/>
            </a:prstGeom>
            <a:noFill/>
            <a:ln w="9525">
              <a:noFill/>
              <a:miter lim="800000"/>
              <a:headEnd/>
              <a:tailEnd/>
            </a:ln>
          </p:spPr>
        </p:pic>
      </p:grpSp>
      <p:grpSp>
        <p:nvGrpSpPr>
          <p:cNvPr id="15" name="Group 73"/>
          <p:cNvGrpSpPr>
            <a:grpSpLocks/>
          </p:cNvGrpSpPr>
          <p:nvPr/>
        </p:nvGrpSpPr>
        <p:grpSpPr bwMode="auto">
          <a:xfrm>
            <a:off x="1076325" y="1676400"/>
            <a:ext cx="1144588" cy="1066800"/>
            <a:chOff x="102" y="1056"/>
            <a:chExt cx="721" cy="672"/>
          </a:xfrm>
        </p:grpSpPr>
        <p:pic>
          <p:nvPicPr>
            <p:cNvPr id="3099" name="Picture 74" descr="ad grey 2"/>
            <p:cNvPicPr>
              <a:picLocks noChangeAspect="1" noChangeArrowheads="1"/>
            </p:cNvPicPr>
            <p:nvPr/>
          </p:nvPicPr>
          <p:blipFill>
            <a:blip r:embed="rId11"/>
            <a:srcRect/>
            <a:stretch>
              <a:fillRect/>
            </a:stretch>
          </p:blipFill>
          <p:spPr bwMode="auto">
            <a:xfrm>
              <a:off x="277" y="1104"/>
              <a:ext cx="546" cy="624"/>
            </a:xfrm>
            <a:prstGeom prst="rect">
              <a:avLst/>
            </a:prstGeom>
            <a:noFill/>
            <a:ln w="9525">
              <a:noFill/>
              <a:miter lim="800000"/>
              <a:headEnd/>
              <a:tailEnd/>
            </a:ln>
          </p:spPr>
        </p:pic>
        <p:sp>
          <p:nvSpPr>
            <p:cNvPr id="3100" name="Text Box 75"/>
            <p:cNvSpPr txBox="1">
              <a:spLocks noChangeArrowheads="1"/>
            </p:cNvSpPr>
            <p:nvPr/>
          </p:nvSpPr>
          <p:spPr bwMode="auto">
            <a:xfrm>
              <a:off x="102" y="1056"/>
              <a:ext cx="388" cy="174"/>
            </a:xfrm>
            <a:prstGeom prst="rect">
              <a:avLst/>
            </a:prstGeom>
            <a:noFill/>
            <a:ln w="9525">
              <a:noFill/>
              <a:miter lim="800000"/>
              <a:headEnd/>
              <a:tailEnd/>
            </a:ln>
          </p:spPr>
          <p:txBody>
            <a:bodyPr wrap="square">
              <a:spAutoFit/>
            </a:bodyPr>
            <a:lstStyle/>
            <a:p>
              <a:pPr algn="ctr">
                <a:spcBef>
                  <a:spcPct val="50000"/>
                </a:spcBef>
              </a:pPr>
              <a:r>
                <a:rPr lang="en-US" sz="1200" b="1" dirty="0" smtClean="0">
                  <a:latin typeface="+mj-lt"/>
                </a:rPr>
                <a:t>AD DS</a:t>
              </a:r>
              <a:endParaRPr lang="en-US" sz="1200" b="1" dirty="0">
                <a:latin typeface="+mj-lt"/>
              </a:endParaRPr>
            </a:p>
          </p:txBody>
        </p:sp>
      </p:grpSp>
      <p:grpSp>
        <p:nvGrpSpPr>
          <p:cNvPr id="16" name="Group 76"/>
          <p:cNvGrpSpPr>
            <a:grpSpLocks/>
          </p:cNvGrpSpPr>
          <p:nvPr/>
        </p:nvGrpSpPr>
        <p:grpSpPr bwMode="auto">
          <a:xfrm>
            <a:off x="2895600" y="1336675"/>
            <a:ext cx="831850" cy="796925"/>
            <a:chOff x="2692" y="3482"/>
            <a:chExt cx="524" cy="502"/>
          </a:xfrm>
        </p:grpSpPr>
        <p:pic>
          <p:nvPicPr>
            <p:cNvPr id="3097" name="Picture 77" descr="Database blue"/>
            <p:cNvPicPr>
              <a:picLocks noChangeAspect="1" noChangeArrowheads="1"/>
            </p:cNvPicPr>
            <p:nvPr/>
          </p:nvPicPr>
          <p:blipFill>
            <a:blip r:embed="rId12"/>
            <a:srcRect/>
            <a:stretch>
              <a:fillRect/>
            </a:stretch>
          </p:blipFill>
          <p:spPr bwMode="auto">
            <a:xfrm>
              <a:off x="2692" y="3482"/>
              <a:ext cx="524" cy="502"/>
            </a:xfrm>
            <a:prstGeom prst="rect">
              <a:avLst/>
            </a:prstGeom>
            <a:noFill/>
            <a:ln w="9525">
              <a:noFill/>
              <a:miter lim="800000"/>
              <a:headEnd/>
              <a:tailEnd/>
            </a:ln>
          </p:spPr>
        </p:pic>
        <p:sp>
          <p:nvSpPr>
            <p:cNvPr id="3098" name="Text Box 78"/>
            <p:cNvSpPr txBox="1">
              <a:spLocks noChangeArrowheads="1"/>
            </p:cNvSpPr>
            <p:nvPr/>
          </p:nvSpPr>
          <p:spPr bwMode="auto">
            <a:xfrm>
              <a:off x="2764" y="3687"/>
              <a:ext cx="321" cy="213"/>
            </a:xfrm>
            <a:prstGeom prst="rect">
              <a:avLst/>
            </a:prstGeom>
            <a:noFill/>
            <a:ln w="9525">
              <a:noFill/>
              <a:miter lim="800000"/>
              <a:headEnd/>
              <a:tailEnd/>
            </a:ln>
          </p:spPr>
          <p:txBody>
            <a:bodyPr wrap="none">
              <a:spAutoFit/>
            </a:bodyPr>
            <a:lstStyle/>
            <a:p>
              <a:r>
                <a:rPr lang="en-US" sz="1600" b="1" dirty="0">
                  <a:solidFill>
                    <a:schemeClr val="bg1"/>
                  </a:solidFill>
                  <a:latin typeface="+mj-lt"/>
                </a:rPr>
                <a:t>SQL</a:t>
              </a:r>
            </a:p>
          </p:txBody>
        </p:sp>
      </p:grpSp>
      <p:grpSp>
        <p:nvGrpSpPr>
          <p:cNvPr id="17" name="Group 70"/>
          <p:cNvGrpSpPr>
            <a:grpSpLocks/>
          </p:cNvGrpSpPr>
          <p:nvPr/>
        </p:nvGrpSpPr>
        <p:grpSpPr bwMode="auto">
          <a:xfrm>
            <a:off x="3505202" y="1654177"/>
            <a:ext cx="1581151" cy="1546227"/>
            <a:chOff x="2352" y="1042"/>
            <a:chExt cx="996" cy="974"/>
          </a:xfrm>
        </p:grpSpPr>
        <p:pic>
          <p:nvPicPr>
            <p:cNvPr id="3095" name="Picture 71" descr="application server"/>
            <p:cNvPicPr>
              <a:picLocks noChangeAspect="1" noChangeArrowheads="1"/>
            </p:cNvPicPr>
            <p:nvPr/>
          </p:nvPicPr>
          <p:blipFill>
            <a:blip r:embed="rId13"/>
            <a:srcRect/>
            <a:stretch>
              <a:fillRect/>
            </a:stretch>
          </p:blipFill>
          <p:spPr bwMode="auto">
            <a:xfrm>
              <a:off x="2352" y="1104"/>
              <a:ext cx="649" cy="912"/>
            </a:xfrm>
            <a:prstGeom prst="rect">
              <a:avLst/>
            </a:prstGeom>
            <a:noFill/>
            <a:ln w="9525">
              <a:noFill/>
              <a:miter lim="800000"/>
              <a:headEnd/>
              <a:tailEnd/>
            </a:ln>
          </p:spPr>
        </p:pic>
        <p:sp>
          <p:nvSpPr>
            <p:cNvPr id="3096" name="Text Box 72"/>
            <p:cNvSpPr txBox="1">
              <a:spLocks noChangeArrowheads="1"/>
            </p:cNvSpPr>
            <p:nvPr/>
          </p:nvSpPr>
          <p:spPr bwMode="auto">
            <a:xfrm>
              <a:off x="2839" y="1042"/>
              <a:ext cx="509" cy="174"/>
            </a:xfrm>
            <a:prstGeom prst="rect">
              <a:avLst/>
            </a:prstGeom>
            <a:noFill/>
            <a:ln w="9525">
              <a:noFill/>
              <a:miter lim="800000"/>
              <a:headEnd/>
              <a:tailEnd/>
            </a:ln>
          </p:spPr>
          <p:txBody>
            <a:bodyPr wrap="square">
              <a:spAutoFit/>
            </a:bodyPr>
            <a:lstStyle/>
            <a:p>
              <a:pPr algn="ctr">
                <a:spcBef>
                  <a:spcPct val="50000"/>
                </a:spcBef>
              </a:pPr>
              <a:r>
                <a:rPr lang="en-US" sz="1200" b="1" dirty="0" smtClean="0">
                  <a:latin typeface="+mj-lt"/>
                </a:rPr>
                <a:t>AD RMS</a:t>
              </a:r>
              <a:endParaRPr lang="en-US" sz="1200" b="1" dirty="0">
                <a:latin typeface="+mj-lt"/>
              </a:endParaRPr>
            </a:p>
          </p:txBody>
        </p:sp>
      </p:grpSp>
      <p:grpSp>
        <p:nvGrpSpPr>
          <p:cNvPr id="18" name="Group 65"/>
          <p:cNvGrpSpPr/>
          <p:nvPr/>
        </p:nvGrpSpPr>
        <p:grpSpPr>
          <a:xfrm>
            <a:off x="301625" y="4648200"/>
            <a:ext cx="3279775" cy="1447800"/>
            <a:chOff x="301625" y="4648200"/>
            <a:chExt cx="3279775" cy="1447800"/>
          </a:xfrm>
        </p:grpSpPr>
        <p:pic>
          <p:nvPicPr>
            <p:cNvPr id="3077" name="Picture 8" descr="XP icon my computer"/>
            <p:cNvPicPr>
              <a:picLocks noChangeAspect="1" noChangeArrowheads="1"/>
            </p:cNvPicPr>
            <p:nvPr/>
          </p:nvPicPr>
          <p:blipFill>
            <a:blip r:embed="rId14"/>
            <a:srcRect/>
            <a:stretch>
              <a:fillRect/>
            </a:stretch>
          </p:blipFill>
          <p:spPr bwMode="auto">
            <a:xfrm>
              <a:off x="301625" y="5029200"/>
              <a:ext cx="1066800" cy="1066800"/>
            </a:xfrm>
            <a:prstGeom prst="rect">
              <a:avLst/>
            </a:prstGeom>
            <a:noFill/>
            <a:ln w="9525">
              <a:noFill/>
              <a:miter lim="800000"/>
              <a:headEnd/>
              <a:tailEnd/>
            </a:ln>
          </p:spPr>
        </p:pic>
        <p:pic>
          <p:nvPicPr>
            <p:cNvPr id="3078" name="Picture 9" descr="XP icon my computer"/>
            <p:cNvPicPr>
              <a:picLocks noChangeAspect="1" noChangeArrowheads="1"/>
            </p:cNvPicPr>
            <p:nvPr/>
          </p:nvPicPr>
          <p:blipFill>
            <a:blip r:embed="rId14"/>
            <a:srcRect/>
            <a:stretch>
              <a:fillRect/>
            </a:stretch>
          </p:blipFill>
          <p:spPr bwMode="auto">
            <a:xfrm>
              <a:off x="2514600" y="5029200"/>
              <a:ext cx="1066800" cy="1066800"/>
            </a:xfrm>
            <a:prstGeom prst="rect">
              <a:avLst/>
            </a:prstGeom>
            <a:noFill/>
            <a:ln w="9525">
              <a:noFill/>
              <a:miter lim="800000"/>
              <a:headEnd/>
              <a:tailEnd/>
            </a:ln>
          </p:spPr>
        </p:pic>
        <p:sp>
          <p:nvSpPr>
            <p:cNvPr id="64" name="Text Box 75"/>
            <p:cNvSpPr txBox="1">
              <a:spLocks noChangeArrowheads="1"/>
            </p:cNvSpPr>
            <p:nvPr/>
          </p:nvSpPr>
          <p:spPr bwMode="auto">
            <a:xfrm>
              <a:off x="533400" y="4648200"/>
              <a:ext cx="685800" cy="276999"/>
            </a:xfrm>
            <a:prstGeom prst="rect">
              <a:avLst/>
            </a:prstGeom>
            <a:noFill/>
            <a:ln w="9525">
              <a:noFill/>
              <a:miter lim="800000"/>
              <a:headEnd/>
              <a:tailEnd/>
            </a:ln>
          </p:spPr>
          <p:txBody>
            <a:bodyPr wrap="square">
              <a:spAutoFit/>
            </a:bodyPr>
            <a:lstStyle/>
            <a:p>
              <a:pPr algn="ctr">
                <a:spcBef>
                  <a:spcPct val="50000"/>
                </a:spcBef>
              </a:pPr>
              <a:r>
                <a:rPr lang="en-US" sz="1200" b="1" dirty="0" smtClean="0">
                  <a:latin typeface="+mj-lt"/>
                </a:rPr>
                <a:t>Author</a:t>
              </a:r>
              <a:endParaRPr lang="en-US" sz="1200" b="1" dirty="0">
                <a:latin typeface="+mj-lt"/>
              </a:endParaRPr>
            </a:p>
          </p:txBody>
        </p:sp>
        <p:sp>
          <p:nvSpPr>
            <p:cNvPr id="65" name="Text Box 75"/>
            <p:cNvSpPr txBox="1">
              <a:spLocks noChangeArrowheads="1"/>
            </p:cNvSpPr>
            <p:nvPr/>
          </p:nvSpPr>
          <p:spPr bwMode="auto">
            <a:xfrm>
              <a:off x="2514600" y="4648200"/>
              <a:ext cx="914400" cy="276999"/>
            </a:xfrm>
            <a:prstGeom prst="rect">
              <a:avLst/>
            </a:prstGeom>
            <a:noFill/>
            <a:ln w="9525">
              <a:noFill/>
              <a:miter lim="800000"/>
              <a:headEnd/>
              <a:tailEnd/>
            </a:ln>
          </p:spPr>
          <p:txBody>
            <a:bodyPr wrap="square">
              <a:spAutoFit/>
            </a:bodyPr>
            <a:lstStyle/>
            <a:p>
              <a:pPr algn="ctr">
                <a:spcBef>
                  <a:spcPct val="50000"/>
                </a:spcBef>
              </a:pPr>
              <a:r>
                <a:rPr lang="en-US" sz="1200" b="1" dirty="0" smtClean="0">
                  <a:latin typeface="+mj-lt"/>
                </a:rPr>
                <a:t>Recipient</a:t>
              </a:r>
              <a:endParaRPr lang="en-US" sz="1200" b="1" dirty="0">
                <a:latin typeface="+mj-lt"/>
              </a:endParaRPr>
            </a:p>
          </p:txBody>
        </p:sp>
      </p:grpSp>
    </p:spTree>
    <p:extLst>
      <p:ext uri="{BB962C8B-B14F-4D97-AF65-F5344CB8AC3E}">
        <p14:creationId xmlns="" xmlns:p14="http://schemas.microsoft.com/office/powerpoint/2010/main" val="1861202621"/>
      </p:ext>
    </p:extLst>
  </p:cSld>
  <p:clrMapOvr>
    <a:masterClrMapping/>
  </p:clrMapOvr>
  <mc:AlternateContent xmlns:mc="http://schemas.openxmlformats.org/markup-compatibility/2006">
    <mc:Choice xmlns="" xmlns:p14="http://schemas.microsoft.com/office/powerpoint/2010/main" Requires="p14">
      <p:transition spd="med" p14:dur="699">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500"/>
                                        <p:tgtEl>
                                          <p:spTgt spid="18"/>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414731">
                                            <p:txEl>
                                              <p:pRg st="0" end="0"/>
                                            </p:txEl>
                                          </p:spTgt>
                                        </p:tgtEl>
                                        <p:attrNameLst>
                                          <p:attrName>style.visibility</p:attrName>
                                        </p:attrNameLst>
                                      </p:cBhvr>
                                      <p:to>
                                        <p:strVal val="visible"/>
                                      </p:to>
                                    </p:set>
                                    <p:animEffect transition="in" filter="fade">
                                      <p:cBhvr>
                                        <p:cTn id="12" dur="500"/>
                                        <p:tgtEl>
                                          <p:spTgt spid="414731">
                                            <p:txEl>
                                              <p:pRg st="0" end="0"/>
                                            </p:txEl>
                                          </p:spTgt>
                                        </p:tgtEl>
                                      </p:cBhvr>
                                    </p:animEffect>
                                  </p:childTnLst>
                                </p:cTn>
                              </p:par>
                              <p:par>
                                <p:cTn id="13" presetID="10" presetClass="entr" presetSubtype="0" fill="hold" nodeType="with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fade">
                                      <p:cBhvr>
                                        <p:cTn id="15" dur="500"/>
                                        <p:tgtEl>
                                          <p:spTgt spid="3"/>
                                        </p:tgtEl>
                                      </p:cBhvr>
                                    </p:animEffect>
                                  </p:childTnLst>
                                </p:cTn>
                              </p:par>
                              <p:par>
                                <p:cTn id="16" presetID="10" presetClass="entr" presetSubtype="0" fill="hold" nodeType="withEffect">
                                  <p:stCondLst>
                                    <p:cond delay="0"/>
                                  </p:stCondLst>
                                  <p:childTnLst>
                                    <p:set>
                                      <p:cBhvr>
                                        <p:cTn id="17" dur="1" fill="hold">
                                          <p:stCondLst>
                                            <p:cond delay="0"/>
                                          </p:stCondLst>
                                        </p:cTn>
                                        <p:tgtEl>
                                          <p:spTgt spid="7"/>
                                        </p:tgtEl>
                                        <p:attrNameLst>
                                          <p:attrName>style.visibility</p:attrName>
                                        </p:attrNameLst>
                                      </p:cBhvr>
                                      <p:to>
                                        <p:strVal val="visible"/>
                                      </p:to>
                                    </p:set>
                                    <p:animEffect transition="in" filter="fade">
                                      <p:cBhvr>
                                        <p:cTn id="18" dur="500"/>
                                        <p:tgtEl>
                                          <p:spTgt spid="7"/>
                                        </p:tgtEl>
                                      </p:cBhvr>
                                    </p:animEffect>
                                  </p:childTnLst>
                                </p:cTn>
                              </p:par>
                              <p:par>
                                <p:cTn id="19" presetID="10" presetClass="entr" presetSubtype="0" fill="hold" nodeType="with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fade">
                                      <p:cBhvr>
                                        <p:cTn id="21" dur="500"/>
                                        <p:tgtEl>
                                          <p:spTgt spid="6"/>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nodeType="clickEffect">
                                  <p:stCondLst>
                                    <p:cond delay="0"/>
                                  </p:stCondLst>
                                  <p:childTnLst>
                                    <p:set>
                                      <p:cBhvr>
                                        <p:cTn id="25" dur="1" fill="hold">
                                          <p:stCondLst>
                                            <p:cond delay="0"/>
                                          </p:stCondLst>
                                        </p:cTn>
                                        <p:tgtEl>
                                          <p:spTgt spid="414731">
                                            <p:txEl>
                                              <p:pRg st="2" end="2"/>
                                            </p:txEl>
                                          </p:spTgt>
                                        </p:tgtEl>
                                        <p:attrNameLst>
                                          <p:attrName>style.visibility</p:attrName>
                                        </p:attrNameLst>
                                      </p:cBhvr>
                                      <p:to>
                                        <p:strVal val="visible"/>
                                      </p:to>
                                    </p:set>
                                    <p:animEffect transition="in" filter="fade">
                                      <p:cBhvr>
                                        <p:cTn id="26" dur="500"/>
                                        <p:tgtEl>
                                          <p:spTgt spid="414731">
                                            <p:txEl>
                                              <p:pRg st="2" end="2"/>
                                            </p:txEl>
                                          </p:spTgt>
                                        </p:tgtEl>
                                      </p:cBhvr>
                                    </p:animEffect>
                                  </p:childTnLst>
                                </p:cTn>
                              </p:par>
                              <p:par>
                                <p:cTn id="27" presetID="10" presetClass="entr" presetSubtype="0" fill="hold" nodeType="withEffect">
                                  <p:stCondLst>
                                    <p:cond delay="0"/>
                                  </p:stCondLst>
                                  <p:childTnLst>
                                    <p:set>
                                      <p:cBhvr>
                                        <p:cTn id="28" dur="1" fill="hold">
                                          <p:stCondLst>
                                            <p:cond delay="0"/>
                                          </p:stCondLst>
                                        </p:cTn>
                                        <p:tgtEl>
                                          <p:spTgt spid="2"/>
                                        </p:tgtEl>
                                        <p:attrNameLst>
                                          <p:attrName>style.visibility</p:attrName>
                                        </p:attrNameLst>
                                      </p:cBhvr>
                                      <p:to>
                                        <p:strVal val="visible"/>
                                      </p:to>
                                    </p:set>
                                    <p:animEffect transition="in" filter="fade">
                                      <p:cBhvr>
                                        <p:cTn id="29" dur="500"/>
                                        <p:tgtEl>
                                          <p:spTgt spid="2"/>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nodeType="clickEffect">
                                  <p:stCondLst>
                                    <p:cond delay="0"/>
                                  </p:stCondLst>
                                  <p:childTnLst>
                                    <p:set>
                                      <p:cBhvr>
                                        <p:cTn id="33" dur="1" fill="hold">
                                          <p:stCondLst>
                                            <p:cond delay="0"/>
                                          </p:stCondLst>
                                        </p:cTn>
                                        <p:tgtEl>
                                          <p:spTgt spid="414731">
                                            <p:txEl>
                                              <p:pRg st="4" end="4"/>
                                            </p:txEl>
                                          </p:spTgt>
                                        </p:tgtEl>
                                        <p:attrNameLst>
                                          <p:attrName>style.visibility</p:attrName>
                                        </p:attrNameLst>
                                      </p:cBhvr>
                                      <p:to>
                                        <p:strVal val="visible"/>
                                      </p:to>
                                    </p:set>
                                    <p:animEffect transition="in" filter="fade">
                                      <p:cBhvr>
                                        <p:cTn id="34" dur="500"/>
                                        <p:tgtEl>
                                          <p:spTgt spid="414731">
                                            <p:txEl>
                                              <p:pRg st="4" end="4"/>
                                            </p:txEl>
                                          </p:spTgt>
                                        </p:tgtEl>
                                      </p:cBhvr>
                                    </p:animEffect>
                                  </p:childTnLst>
                                </p:cTn>
                              </p:par>
                              <p:par>
                                <p:cTn id="35" presetID="10" presetClass="entr" presetSubtype="0" fill="hold" nodeType="withEffect">
                                  <p:stCondLst>
                                    <p:cond delay="0"/>
                                  </p:stCondLst>
                                  <p:childTnLst>
                                    <p:set>
                                      <p:cBhvr>
                                        <p:cTn id="36" dur="1" fill="hold">
                                          <p:stCondLst>
                                            <p:cond delay="0"/>
                                          </p:stCondLst>
                                        </p:cTn>
                                        <p:tgtEl>
                                          <p:spTgt spid="13"/>
                                        </p:tgtEl>
                                        <p:attrNameLst>
                                          <p:attrName>style.visibility</p:attrName>
                                        </p:attrNameLst>
                                      </p:cBhvr>
                                      <p:to>
                                        <p:strVal val="visible"/>
                                      </p:to>
                                    </p:set>
                                    <p:animEffect transition="in" filter="fade">
                                      <p:cBhvr>
                                        <p:cTn id="37" dur="500"/>
                                        <p:tgtEl>
                                          <p:spTgt spid="13"/>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nodeType="clickEffect">
                                  <p:stCondLst>
                                    <p:cond delay="0"/>
                                  </p:stCondLst>
                                  <p:childTnLst>
                                    <p:set>
                                      <p:cBhvr>
                                        <p:cTn id="41" dur="1" fill="hold">
                                          <p:stCondLst>
                                            <p:cond delay="0"/>
                                          </p:stCondLst>
                                        </p:cTn>
                                        <p:tgtEl>
                                          <p:spTgt spid="414731">
                                            <p:txEl>
                                              <p:pRg st="6" end="6"/>
                                            </p:txEl>
                                          </p:spTgt>
                                        </p:tgtEl>
                                        <p:attrNameLst>
                                          <p:attrName>style.visibility</p:attrName>
                                        </p:attrNameLst>
                                      </p:cBhvr>
                                      <p:to>
                                        <p:strVal val="visible"/>
                                      </p:to>
                                    </p:set>
                                    <p:animEffect transition="in" filter="fade">
                                      <p:cBhvr>
                                        <p:cTn id="42" dur="500"/>
                                        <p:tgtEl>
                                          <p:spTgt spid="414731">
                                            <p:txEl>
                                              <p:pRg st="6" end="6"/>
                                            </p:txEl>
                                          </p:spTgt>
                                        </p:tgtEl>
                                      </p:cBhvr>
                                    </p:animEffect>
                                  </p:childTnLst>
                                </p:cTn>
                              </p:par>
                              <p:par>
                                <p:cTn id="43" presetID="10" presetClass="entr" presetSubtype="0" fill="hold" nodeType="withEffect">
                                  <p:stCondLst>
                                    <p:cond delay="0"/>
                                  </p:stCondLst>
                                  <p:childTnLst>
                                    <p:set>
                                      <p:cBhvr>
                                        <p:cTn id="44" dur="1" fill="hold">
                                          <p:stCondLst>
                                            <p:cond delay="0"/>
                                          </p:stCondLst>
                                        </p:cTn>
                                        <p:tgtEl>
                                          <p:spTgt spid="10"/>
                                        </p:tgtEl>
                                        <p:attrNameLst>
                                          <p:attrName>style.visibility</p:attrName>
                                        </p:attrNameLst>
                                      </p:cBhvr>
                                      <p:to>
                                        <p:strVal val="visible"/>
                                      </p:to>
                                    </p:set>
                                    <p:animEffect transition="in" filter="fade">
                                      <p:cBhvr>
                                        <p:cTn id="45" dur="500"/>
                                        <p:tgtEl>
                                          <p:spTgt spid="10"/>
                                        </p:tgtEl>
                                      </p:cBhvr>
                                    </p:animEffect>
                                  </p:childTnLst>
                                </p:cTn>
                              </p:par>
                            </p:childTnLst>
                          </p:cTn>
                        </p:par>
                      </p:childTnLst>
                    </p:cTn>
                  </p:par>
                  <p:par>
                    <p:cTn id="46" fill="hold">
                      <p:stCondLst>
                        <p:cond delay="indefinite"/>
                      </p:stCondLst>
                      <p:childTnLst>
                        <p:par>
                          <p:cTn id="47" fill="hold">
                            <p:stCondLst>
                              <p:cond delay="0"/>
                            </p:stCondLst>
                            <p:childTnLst>
                              <p:par>
                                <p:cTn id="48" presetID="10" presetClass="entr" presetSubtype="0" fill="hold" nodeType="clickEffect">
                                  <p:stCondLst>
                                    <p:cond delay="0"/>
                                  </p:stCondLst>
                                  <p:childTnLst>
                                    <p:set>
                                      <p:cBhvr>
                                        <p:cTn id="49" dur="1" fill="hold">
                                          <p:stCondLst>
                                            <p:cond delay="0"/>
                                          </p:stCondLst>
                                        </p:cTn>
                                        <p:tgtEl>
                                          <p:spTgt spid="414731">
                                            <p:txEl>
                                              <p:pRg st="8" end="8"/>
                                            </p:txEl>
                                          </p:spTgt>
                                        </p:tgtEl>
                                        <p:attrNameLst>
                                          <p:attrName>style.visibility</p:attrName>
                                        </p:attrNameLst>
                                      </p:cBhvr>
                                      <p:to>
                                        <p:strVal val="visible"/>
                                      </p:to>
                                    </p:set>
                                    <p:animEffect transition="in" filter="fade">
                                      <p:cBhvr>
                                        <p:cTn id="50" dur="500"/>
                                        <p:tgtEl>
                                          <p:spTgt spid="414731">
                                            <p:txEl>
                                              <p:pRg st="8" end="8"/>
                                            </p:txEl>
                                          </p:spTgt>
                                        </p:tgtEl>
                                      </p:cBhvr>
                                    </p:animEffect>
                                  </p:childTnLst>
                                </p:cTn>
                              </p:par>
                              <p:par>
                                <p:cTn id="51" presetID="10" presetClass="entr" presetSubtype="0" fill="hold" nodeType="withEffect">
                                  <p:stCondLst>
                                    <p:cond delay="0"/>
                                  </p:stCondLst>
                                  <p:childTnLst>
                                    <p:set>
                                      <p:cBhvr>
                                        <p:cTn id="52" dur="1" fill="hold">
                                          <p:stCondLst>
                                            <p:cond delay="0"/>
                                          </p:stCondLst>
                                        </p:cTn>
                                        <p:tgtEl>
                                          <p:spTgt spid="12"/>
                                        </p:tgtEl>
                                        <p:attrNameLst>
                                          <p:attrName>style.visibility</p:attrName>
                                        </p:attrNameLst>
                                      </p:cBhvr>
                                      <p:to>
                                        <p:strVal val="visible"/>
                                      </p:to>
                                    </p:set>
                                    <p:animEffect transition="in" filter="fade">
                                      <p:cBhvr>
                                        <p:cTn id="53" dur="500"/>
                                        <p:tgtEl>
                                          <p:spTgt spid="12"/>
                                        </p:tgtEl>
                                      </p:cBhvr>
                                    </p:animEffect>
                                  </p:childTnLst>
                                </p:cTn>
                              </p:par>
                              <p:par>
                                <p:cTn id="54" presetID="10" presetClass="entr" presetSubtype="0" fill="hold" nodeType="withEffect">
                                  <p:stCondLst>
                                    <p:cond delay="0"/>
                                  </p:stCondLst>
                                  <p:childTnLst>
                                    <p:set>
                                      <p:cBhvr>
                                        <p:cTn id="55" dur="1" fill="hold">
                                          <p:stCondLst>
                                            <p:cond delay="0"/>
                                          </p:stCondLst>
                                        </p:cTn>
                                        <p:tgtEl>
                                          <p:spTgt spid="3087"/>
                                        </p:tgtEl>
                                        <p:attrNameLst>
                                          <p:attrName>style.visibility</p:attrName>
                                        </p:attrNameLst>
                                      </p:cBhvr>
                                      <p:to>
                                        <p:strVal val="visible"/>
                                      </p:to>
                                    </p:set>
                                    <p:animEffect transition="in" filter="fade">
                                      <p:cBhvr>
                                        <p:cTn id="56" dur="500"/>
                                        <p:tgtEl>
                                          <p:spTgt spid="3087"/>
                                        </p:tgtEl>
                                      </p:cBhvr>
                                    </p:animEffect>
                                  </p:childTnLst>
                                </p:cTn>
                              </p:par>
                              <p:par>
                                <p:cTn id="57" presetID="10" presetClass="entr" presetSubtype="0" fill="hold" nodeType="withEffect">
                                  <p:stCondLst>
                                    <p:cond delay="0"/>
                                  </p:stCondLst>
                                  <p:childTnLst>
                                    <p:set>
                                      <p:cBhvr>
                                        <p:cTn id="58" dur="1" fill="hold">
                                          <p:stCondLst>
                                            <p:cond delay="0"/>
                                          </p:stCondLst>
                                        </p:cTn>
                                        <p:tgtEl>
                                          <p:spTgt spid="9"/>
                                        </p:tgtEl>
                                        <p:attrNameLst>
                                          <p:attrName>style.visibility</p:attrName>
                                        </p:attrNameLst>
                                      </p:cBhvr>
                                      <p:to>
                                        <p:strVal val="visible"/>
                                      </p:to>
                                    </p:set>
                                    <p:animEffect transition="in" filter="fade">
                                      <p:cBhvr>
                                        <p:cTn id="59" dur="500"/>
                                        <p:tgtEl>
                                          <p:spTgt spid="9"/>
                                        </p:tgtEl>
                                      </p:cBhvr>
                                    </p:animEffect>
                                  </p:childTnLst>
                                </p:cTn>
                              </p:par>
                            </p:childTnLst>
                          </p:cTn>
                        </p:par>
                      </p:childTnLst>
                    </p:cTn>
                  </p:par>
                  <p:par>
                    <p:cTn id="60" fill="hold">
                      <p:stCondLst>
                        <p:cond delay="indefinite"/>
                      </p:stCondLst>
                      <p:childTnLst>
                        <p:par>
                          <p:cTn id="61" fill="hold">
                            <p:stCondLst>
                              <p:cond delay="0"/>
                            </p:stCondLst>
                            <p:childTnLst>
                              <p:par>
                                <p:cTn id="62" presetID="10" presetClass="entr" presetSubtype="0" fill="hold" nodeType="clickEffect">
                                  <p:stCondLst>
                                    <p:cond delay="0"/>
                                  </p:stCondLst>
                                  <p:childTnLst>
                                    <p:set>
                                      <p:cBhvr>
                                        <p:cTn id="63" dur="1" fill="hold">
                                          <p:stCondLst>
                                            <p:cond delay="0"/>
                                          </p:stCondLst>
                                        </p:cTn>
                                        <p:tgtEl>
                                          <p:spTgt spid="414731">
                                            <p:txEl>
                                              <p:pRg st="10" end="10"/>
                                            </p:txEl>
                                          </p:spTgt>
                                        </p:tgtEl>
                                        <p:attrNameLst>
                                          <p:attrName>style.visibility</p:attrName>
                                        </p:attrNameLst>
                                      </p:cBhvr>
                                      <p:to>
                                        <p:strVal val="visible"/>
                                      </p:to>
                                    </p:set>
                                    <p:animEffect transition="in" filter="fade">
                                      <p:cBhvr>
                                        <p:cTn id="64" dur="500"/>
                                        <p:tgtEl>
                                          <p:spTgt spid="414731">
                                            <p:txEl>
                                              <p:pRg st="10" end="10"/>
                                            </p:txEl>
                                          </p:spTgt>
                                        </p:tgtEl>
                                      </p:cBhvr>
                                    </p:animEffect>
                                  </p:childTnLst>
                                </p:cTn>
                              </p:par>
                              <p:par>
                                <p:cTn id="65" presetID="10" presetClass="entr" presetSubtype="0" fill="hold" nodeType="withEffect">
                                  <p:stCondLst>
                                    <p:cond delay="0"/>
                                  </p:stCondLst>
                                  <p:childTnLst>
                                    <p:set>
                                      <p:cBhvr>
                                        <p:cTn id="66" dur="1" fill="hold">
                                          <p:stCondLst>
                                            <p:cond delay="0"/>
                                          </p:stCondLst>
                                        </p:cTn>
                                        <p:tgtEl>
                                          <p:spTgt spid="8"/>
                                        </p:tgtEl>
                                        <p:attrNameLst>
                                          <p:attrName>style.visibility</p:attrName>
                                        </p:attrNameLst>
                                      </p:cBhvr>
                                      <p:to>
                                        <p:strVal val="visible"/>
                                      </p:to>
                                    </p:set>
                                    <p:animEffect transition="in" filter="fade">
                                      <p:cBhvr>
                                        <p:cTn id="6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 name="Parallelogram 96"/>
          <p:cNvSpPr/>
          <p:nvPr/>
        </p:nvSpPr>
        <p:spPr bwMode="auto">
          <a:xfrm>
            <a:off x="5712851" y="337283"/>
            <a:ext cx="3418449" cy="6295292"/>
          </a:xfrm>
          <a:prstGeom prst="parallelogram">
            <a:avLst>
              <a:gd name="adj" fmla="val 18023"/>
            </a:avLst>
          </a:prstGeom>
          <a:gradFill flip="none" rotWithShape="1">
            <a:gsLst>
              <a:gs pos="0">
                <a:srgbClr val="A14B1B">
                  <a:alpha val="0"/>
                </a:srgbClr>
              </a:gs>
              <a:gs pos="44000">
                <a:srgbClr val="EB6E29">
                  <a:alpha val="62745"/>
                </a:srgbClr>
              </a:gs>
              <a:gs pos="72000">
                <a:srgbClr val="ED9655">
                  <a:alpha val="80000"/>
                </a:srgbClr>
              </a:gs>
              <a:gs pos="100000">
                <a:srgbClr val="FFFFFF"/>
              </a:gs>
            </a:gsLst>
            <a:lin ang="16200000" scaled="1"/>
            <a:tileRect/>
          </a:gradFill>
          <a:ln w="38100">
            <a:noFill/>
          </a:ln>
          <a:effectLst/>
          <a:scene3d>
            <a:camera prst="orthographicFront"/>
            <a:lightRig rig="flat" dir="t">
              <a:rot lat="0" lon="0" rev="5400000"/>
            </a:lightRig>
          </a:scene3d>
          <a:sp3d>
            <a:bevelB w="38100" h="38100"/>
          </a:sp3d>
        </p:spPr>
        <p:style>
          <a:lnRef idx="2">
            <a:schemeClr val="accent1">
              <a:shade val="50000"/>
            </a:schemeClr>
          </a:lnRef>
          <a:fillRef idx="1">
            <a:schemeClr val="accent1"/>
          </a:fillRef>
          <a:effectRef idx="0">
            <a:schemeClr val="accent1"/>
          </a:effectRef>
          <a:fontRef idx="minor">
            <a:schemeClr val="lt1"/>
          </a:fontRef>
        </p:style>
        <p:txBody>
          <a:bodyPr lIns="0" tIns="54864" rIns="0" bIns="0" rtlCol="0" anchor="ctr"/>
          <a:lstStyle/>
          <a:p>
            <a:pPr algn="ctr" defTabSz="1097078" fontAlgn="base">
              <a:lnSpc>
                <a:spcPct val="85000"/>
              </a:lnSpc>
              <a:spcBef>
                <a:spcPct val="0"/>
              </a:spcBef>
              <a:spcAft>
                <a:spcPct val="0"/>
              </a:spcAft>
              <a:defRPr/>
            </a:pPr>
            <a:endParaRPr lang="en-US" altLang="zh-CN" sz="2600" spc="-60" dirty="0" smtClean="0">
              <a:solidFill>
                <a:schemeClr val="tx1"/>
              </a:solidFill>
              <a:effectLst>
                <a:outerShdw blurRad="292100" dist="38100" dir="2700000" sx="101000" sy="101000" algn="tl" rotWithShape="0">
                  <a:srgbClr val="080808"/>
                </a:outerShdw>
              </a:effectLst>
              <a:latin typeface="+mj-lt"/>
            </a:endParaRPr>
          </a:p>
        </p:txBody>
      </p:sp>
      <p:sp>
        <p:nvSpPr>
          <p:cNvPr id="96" name="Parallelogram 95"/>
          <p:cNvSpPr/>
          <p:nvPr/>
        </p:nvSpPr>
        <p:spPr bwMode="auto">
          <a:xfrm>
            <a:off x="2531477" y="331617"/>
            <a:ext cx="3847723" cy="6288258"/>
          </a:xfrm>
          <a:prstGeom prst="parallelogram">
            <a:avLst>
              <a:gd name="adj" fmla="val 17526"/>
            </a:avLst>
          </a:prstGeom>
          <a:gradFill flip="none" rotWithShape="1">
            <a:gsLst>
              <a:gs pos="0">
                <a:srgbClr val="609232">
                  <a:alpha val="0"/>
                </a:srgbClr>
              </a:gs>
              <a:gs pos="44000">
                <a:srgbClr val="76B53D">
                  <a:alpha val="63000"/>
                </a:srgbClr>
              </a:gs>
              <a:gs pos="72000">
                <a:srgbClr val="87C450">
                  <a:alpha val="80000"/>
                </a:srgbClr>
              </a:gs>
              <a:gs pos="100000">
                <a:srgbClr val="FFFFFF"/>
              </a:gs>
            </a:gsLst>
            <a:lin ang="16200000" scaled="1"/>
            <a:tileRect/>
          </a:gradFill>
          <a:ln w="38100">
            <a:noFill/>
          </a:ln>
          <a:effectLst/>
          <a:scene3d>
            <a:camera prst="orthographicFront"/>
            <a:lightRig rig="flat" dir="t">
              <a:rot lat="0" lon="0" rev="5400000"/>
            </a:lightRig>
          </a:scene3d>
          <a:sp3d>
            <a:bevelB w="38100" h="38100"/>
          </a:sp3d>
        </p:spPr>
        <p:style>
          <a:lnRef idx="2">
            <a:schemeClr val="accent1">
              <a:shade val="50000"/>
            </a:schemeClr>
          </a:lnRef>
          <a:fillRef idx="1">
            <a:schemeClr val="accent1"/>
          </a:fillRef>
          <a:effectRef idx="0">
            <a:schemeClr val="accent1"/>
          </a:effectRef>
          <a:fontRef idx="minor">
            <a:schemeClr val="lt1"/>
          </a:fontRef>
        </p:style>
        <p:txBody>
          <a:bodyPr lIns="0" tIns="54864" rIns="0" bIns="0" rtlCol="0" anchor="ctr"/>
          <a:lstStyle/>
          <a:p>
            <a:pPr algn="ctr" defTabSz="1097078" fontAlgn="base">
              <a:lnSpc>
                <a:spcPct val="85000"/>
              </a:lnSpc>
              <a:spcBef>
                <a:spcPct val="0"/>
              </a:spcBef>
              <a:spcAft>
                <a:spcPct val="0"/>
              </a:spcAft>
              <a:defRPr/>
            </a:pPr>
            <a:r>
              <a:rPr lang="en-US" altLang="zh-CN" sz="2600" spc="-60" dirty="0" smtClean="0">
                <a:solidFill>
                  <a:schemeClr val="tx1"/>
                </a:solidFill>
                <a:effectLst>
                  <a:outerShdw blurRad="292100" dist="38100" dir="2700000" sx="101000" sy="101000" algn="tl" rotWithShape="0">
                    <a:srgbClr val="080808"/>
                  </a:outerShdw>
                </a:effectLst>
                <a:latin typeface="+mj-lt"/>
              </a:rPr>
              <a:t> </a:t>
            </a:r>
          </a:p>
        </p:txBody>
      </p:sp>
      <p:sp>
        <p:nvSpPr>
          <p:cNvPr id="20" name="Parallelogram 19"/>
          <p:cNvSpPr/>
          <p:nvPr/>
        </p:nvSpPr>
        <p:spPr bwMode="auto">
          <a:xfrm>
            <a:off x="-121059" y="331617"/>
            <a:ext cx="3327327" cy="6288260"/>
          </a:xfrm>
          <a:prstGeom prst="parallelogram">
            <a:avLst>
              <a:gd name="adj" fmla="val 18023"/>
            </a:avLst>
          </a:prstGeom>
          <a:gradFill flip="none" rotWithShape="1">
            <a:gsLst>
              <a:gs pos="0">
                <a:schemeClr val="bg1">
                  <a:lumMod val="65000"/>
                </a:schemeClr>
              </a:gs>
              <a:gs pos="44000">
                <a:srgbClr val="0070C0">
                  <a:alpha val="50000"/>
                </a:srgbClr>
              </a:gs>
              <a:gs pos="71000">
                <a:srgbClr val="64A7F8">
                  <a:alpha val="80000"/>
                </a:srgbClr>
              </a:gs>
              <a:gs pos="99000">
                <a:srgbClr val="FFFFFF"/>
              </a:gs>
            </a:gsLst>
            <a:lin ang="16200000" scaled="1"/>
            <a:tileRect/>
          </a:gradFill>
          <a:ln w="38100">
            <a:noFill/>
          </a:ln>
          <a:effectLst/>
          <a:scene3d>
            <a:camera prst="orthographicFront"/>
            <a:lightRig rig="flat" dir="t">
              <a:rot lat="0" lon="0" rev="5400000"/>
            </a:lightRig>
          </a:scene3d>
          <a:sp3d>
            <a:bevelB w="38100" h="38100"/>
          </a:sp3d>
        </p:spPr>
        <p:style>
          <a:lnRef idx="2">
            <a:schemeClr val="accent1">
              <a:shade val="50000"/>
            </a:schemeClr>
          </a:lnRef>
          <a:fillRef idx="1">
            <a:schemeClr val="accent1"/>
          </a:fillRef>
          <a:effectRef idx="0">
            <a:schemeClr val="accent1"/>
          </a:effectRef>
          <a:fontRef idx="minor">
            <a:schemeClr val="lt1"/>
          </a:fontRef>
        </p:style>
        <p:txBody>
          <a:bodyPr lIns="0" tIns="54864" rIns="0" bIns="0" rtlCol="0" anchor="ctr"/>
          <a:lstStyle/>
          <a:p>
            <a:pPr algn="ctr" defTabSz="1097078" fontAlgn="base">
              <a:lnSpc>
                <a:spcPct val="85000"/>
              </a:lnSpc>
              <a:spcBef>
                <a:spcPct val="0"/>
              </a:spcBef>
              <a:spcAft>
                <a:spcPct val="0"/>
              </a:spcAft>
              <a:defRPr/>
            </a:pPr>
            <a:endParaRPr lang="en-US" altLang="zh-CN" sz="2600" spc="-60" dirty="0" smtClean="0">
              <a:solidFill>
                <a:schemeClr val="tx1"/>
              </a:solidFill>
              <a:effectLst>
                <a:outerShdw blurRad="292100" dist="38100" dir="2700000" sx="101000" sy="101000" algn="tl" rotWithShape="0">
                  <a:srgbClr val="080808"/>
                </a:outerShdw>
              </a:effectLst>
              <a:latin typeface="+mj-lt"/>
            </a:endParaRPr>
          </a:p>
        </p:txBody>
      </p:sp>
      <p:sp>
        <p:nvSpPr>
          <p:cNvPr id="62" name="Text Box 14"/>
          <p:cNvSpPr txBox="1">
            <a:spLocks noChangeArrowheads="1"/>
          </p:cNvSpPr>
          <p:nvPr/>
        </p:nvSpPr>
        <p:spPr bwMode="auto">
          <a:xfrm>
            <a:off x="3354633" y="944384"/>
            <a:ext cx="2706672" cy="1828193"/>
          </a:xfrm>
          <a:prstGeom prst="rect">
            <a:avLst/>
          </a:prstGeom>
          <a:noFill/>
          <a:ln>
            <a:noFill/>
            <a:headEnd/>
            <a:tailEnd/>
          </a:ln>
        </p:spPr>
        <p:style>
          <a:lnRef idx="2">
            <a:schemeClr val="accent1"/>
          </a:lnRef>
          <a:fillRef idx="1">
            <a:schemeClr val="lt1"/>
          </a:fillRef>
          <a:effectRef idx="0">
            <a:schemeClr val="accent1"/>
          </a:effectRef>
          <a:fontRef idx="minor">
            <a:schemeClr val="dk1"/>
          </a:fontRef>
        </p:style>
        <p:txBody>
          <a:bodyPr wrap="square" lIns="0" tIns="45720" rIns="0" bIns="0">
            <a:spAutoFit/>
          </a:bodyPr>
          <a:lstStyle/>
          <a:p>
            <a:pPr marL="168275" indent="-168275">
              <a:lnSpc>
                <a:spcPct val="90000"/>
              </a:lnSpc>
              <a:spcBef>
                <a:spcPct val="20000"/>
              </a:spcBef>
              <a:buClr>
                <a:srgbClr val="D15F19"/>
              </a:buClr>
              <a:buSzPct val="85000"/>
              <a:buBlip>
                <a:blip r:embed="rId3"/>
              </a:buBlip>
            </a:pPr>
            <a:r>
              <a:rPr lang="en-US" sz="1400" b="1" dirty="0" smtClean="0">
                <a:solidFill>
                  <a:schemeClr val="tx1"/>
                </a:solidFill>
                <a:latin typeface="+mj-lt"/>
              </a:rPr>
              <a:t>Windows Server 2008</a:t>
            </a:r>
          </a:p>
          <a:p>
            <a:pPr marL="396875" lvl="1" indent="-168275">
              <a:lnSpc>
                <a:spcPct val="90000"/>
              </a:lnSpc>
              <a:spcBef>
                <a:spcPct val="20000"/>
              </a:spcBef>
              <a:buClr>
                <a:srgbClr val="D15F19"/>
              </a:buClr>
              <a:buSzPct val="85000"/>
              <a:buBlip>
                <a:blip r:embed="rId3"/>
              </a:buBlip>
            </a:pPr>
            <a:r>
              <a:rPr lang="en-US" sz="1200" dirty="0" smtClean="0">
                <a:solidFill>
                  <a:schemeClr val="tx1"/>
                </a:solidFill>
                <a:latin typeface="+mj-lt"/>
              </a:rPr>
              <a:t>AD RMS server role (v2)</a:t>
            </a:r>
          </a:p>
          <a:p>
            <a:pPr marL="396875" lvl="1" indent="-168275">
              <a:lnSpc>
                <a:spcPct val="90000"/>
              </a:lnSpc>
              <a:spcBef>
                <a:spcPct val="20000"/>
              </a:spcBef>
              <a:buClr>
                <a:srgbClr val="D15F19"/>
              </a:buClr>
              <a:buSzPct val="85000"/>
              <a:buBlip>
                <a:blip r:embed="rId3"/>
              </a:buBlip>
            </a:pPr>
            <a:r>
              <a:rPr lang="en-US" sz="1200" dirty="0" smtClean="0">
                <a:solidFill>
                  <a:schemeClr val="tx1"/>
                </a:solidFill>
                <a:latin typeface="+mj-lt"/>
              </a:rPr>
              <a:t>AD RMS Trust</a:t>
            </a:r>
          </a:p>
          <a:p>
            <a:pPr marL="625475" lvl="1" indent="-168275">
              <a:lnSpc>
                <a:spcPct val="90000"/>
              </a:lnSpc>
              <a:spcBef>
                <a:spcPct val="20000"/>
              </a:spcBef>
              <a:buClr>
                <a:srgbClr val="D15F19"/>
              </a:buClr>
              <a:buSzPct val="85000"/>
              <a:buBlip>
                <a:blip r:embed="rId3"/>
              </a:buBlip>
            </a:pPr>
            <a:r>
              <a:rPr lang="en-US" sz="1200" dirty="0" smtClean="0">
                <a:solidFill>
                  <a:schemeClr val="tx1"/>
                </a:solidFill>
                <a:latin typeface="+mj-lt"/>
              </a:rPr>
              <a:t>AD FS federation support</a:t>
            </a:r>
          </a:p>
          <a:p>
            <a:pPr marL="396875" lvl="1" indent="-168275">
              <a:lnSpc>
                <a:spcPct val="90000"/>
              </a:lnSpc>
              <a:spcBef>
                <a:spcPct val="20000"/>
              </a:spcBef>
              <a:buClr>
                <a:srgbClr val="D15F19"/>
              </a:buClr>
              <a:buSzPct val="85000"/>
              <a:buBlip>
                <a:blip r:embed="rId3"/>
              </a:buBlip>
            </a:pPr>
            <a:r>
              <a:rPr lang="en-US" sz="1200" dirty="0" smtClean="0">
                <a:solidFill>
                  <a:schemeClr val="tx1"/>
                </a:solidFill>
                <a:latin typeface="+mj-lt"/>
              </a:rPr>
              <a:t>Improved installation and mgmt </a:t>
            </a:r>
          </a:p>
          <a:p>
            <a:pPr marL="396875" lvl="1" indent="-168275">
              <a:lnSpc>
                <a:spcPct val="90000"/>
              </a:lnSpc>
              <a:spcBef>
                <a:spcPct val="20000"/>
              </a:spcBef>
              <a:buClr>
                <a:srgbClr val="D15F19"/>
              </a:buClr>
              <a:buSzPct val="85000"/>
              <a:buBlip>
                <a:blip r:embed="rId3"/>
              </a:buBlip>
            </a:pPr>
            <a:r>
              <a:rPr lang="en-US" sz="1200" dirty="0" smtClean="0">
                <a:solidFill>
                  <a:schemeClr val="tx1"/>
                </a:solidFill>
                <a:latin typeface="+mj-lt"/>
              </a:rPr>
              <a:t>AD RMS template distribution (Vista SP1 and above)</a:t>
            </a:r>
          </a:p>
          <a:p>
            <a:pPr marL="396875" lvl="1" indent="-168275">
              <a:lnSpc>
                <a:spcPct val="90000"/>
              </a:lnSpc>
              <a:spcBef>
                <a:spcPct val="20000"/>
              </a:spcBef>
              <a:buClr>
                <a:srgbClr val="D15F19"/>
              </a:buClr>
              <a:buSzPct val="85000"/>
              <a:buBlip>
                <a:blip r:embed="rId3"/>
              </a:buBlip>
            </a:pPr>
            <a:r>
              <a:rPr lang="en-US" sz="1200" dirty="0" smtClean="0">
                <a:solidFill>
                  <a:schemeClr val="tx1"/>
                </a:solidFill>
                <a:latin typeface="+mj-lt"/>
              </a:rPr>
              <a:t>Admin reports</a:t>
            </a:r>
          </a:p>
          <a:p>
            <a:pPr marL="396875" lvl="1" indent="-168275">
              <a:lnSpc>
                <a:spcPct val="90000"/>
              </a:lnSpc>
              <a:spcBef>
                <a:spcPct val="20000"/>
              </a:spcBef>
              <a:buClr>
                <a:srgbClr val="D15F19"/>
              </a:buClr>
              <a:buSzPct val="85000"/>
              <a:buBlip>
                <a:blip r:embed="rId3"/>
              </a:buBlip>
            </a:pPr>
            <a:r>
              <a:rPr lang="en-US" sz="1200" dirty="0">
                <a:solidFill>
                  <a:schemeClr val="tx1"/>
                </a:solidFill>
              </a:rPr>
              <a:t>Different admin </a:t>
            </a:r>
            <a:r>
              <a:rPr lang="en-US" sz="1200" dirty="0" smtClean="0">
                <a:solidFill>
                  <a:schemeClr val="tx1"/>
                </a:solidFill>
              </a:rPr>
              <a:t>roles</a:t>
            </a:r>
          </a:p>
        </p:txBody>
      </p:sp>
      <p:pic>
        <p:nvPicPr>
          <p:cNvPr id="24" name="Picture 23"/>
          <p:cNvPicPr>
            <a:picLocks noChangeAspect="1"/>
          </p:cNvPicPr>
          <p:nvPr/>
        </p:nvPicPr>
        <p:blipFill>
          <a:blip r:embed="rId4" cstate="print">
            <a:extLst>
              <a:ext uri="{28A0092B-C50C-407E-A947-70E740481C1C}">
                <a14:useLocalDpi xmlns="" xmlns:a14="http://schemas.microsoft.com/office/drawing/2010/main" val="0"/>
              </a:ext>
            </a:extLst>
          </a:blip>
          <a:stretch>
            <a:fillRect/>
          </a:stretch>
        </p:blipFill>
        <p:spPr>
          <a:xfrm>
            <a:off x="6346795" y="393776"/>
            <a:ext cx="2742985" cy="416142"/>
          </a:xfrm>
          <a:prstGeom prst="rect">
            <a:avLst/>
          </a:prstGeom>
        </p:spPr>
      </p:pic>
      <p:pic>
        <p:nvPicPr>
          <p:cNvPr id="26" name="Picture 25" descr="AD-RMS_sml.png"/>
          <p:cNvPicPr>
            <a:picLocks noChangeAspect="1"/>
          </p:cNvPicPr>
          <p:nvPr/>
        </p:nvPicPr>
        <p:blipFill>
          <a:blip r:embed="rId5" cstate="print"/>
          <a:stretch>
            <a:fillRect/>
          </a:stretch>
        </p:blipFill>
        <p:spPr>
          <a:xfrm>
            <a:off x="3384048" y="358662"/>
            <a:ext cx="2682528" cy="445828"/>
          </a:xfrm>
          <a:prstGeom prst="rect">
            <a:avLst/>
          </a:prstGeom>
        </p:spPr>
      </p:pic>
      <p:pic>
        <p:nvPicPr>
          <p:cNvPr id="1026" name="Picture 2" descr="win_RMS_logo"/>
          <p:cNvPicPr>
            <a:picLocks noChangeAspect="1" noChangeArrowheads="1"/>
          </p:cNvPicPr>
          <p:nvPr/>
        </p:nvPicPr>
        <p:blipFill>
          <a:blip r:embed="rId6" cstate="print">
            <a:clrChange>
              <a:clrFrom>
                <a:srgbClr val="FFFFFF"/>
              </a:clrFrom>
              <a:clrTo>
                <a:srgbClr val="FFFFFF">
                  <a:alpha val="0"/>
                </a:srgbClr>
              </a:clrTo>
            </a:clrChange>
          </a:blip>
          <a:srcRect/>
          <a:stretch>
            <a:fillRect/>
          </a:stretch>
        </p:blipFill>
        <p:spPr bwMode="auto">
          <a:xfrm>
            <a:off x="692360" y="300896"/>
            <a:ext cx="2289175" cy="549275"/>
          </a:xfrm>
          <a:prstGeom prst="rect">
            <a:avLst/>
          </a:prstGeom>
          <a:noFill/>
          <a:ln w="9525">
            <a:noFill/>
            <a:miter lim="800000"/>
            <a:headEnd/>
            <a:tailEnd/>
          </a:ln>
        </p:spPr>
      </p:pic>
      <p:sp>
        <p:nvSpPr>
          <p:cNvPr id="30" name="Text Box 14"/>
          <p:cNvSpPr txBox="1">
            <a:spLocks noChangeArrowheads="1"/>
          </p:cNvSpPr>
          <p:nvPr/>
        </p:nvSpPr>
        <p:spPr bwMode="auto">
          <a:xfrm>
            <a:off x="3018704" y="2861964"/>
            <a:ext cx="2934421" cy="609398"/>
          </a:xfrm>
          <a:prstGeom prst="rect">
            <a:avLst/>
          </a:prstGeom>
          <a:noFill/>
          <a:ln>
            <a:noFill/>
            <a:headEnd/>
            <a:tailEnd/>
          </a:ln>
        </p:spPr>
        <p:style>
          <a:lnRef idx="2">
            <a:schemeClr val="accent1"/>
          </a:lnRef>
          <a:fillRef idx="1">
            <a:schemeClr val="lt1"/>
          </a:fillRef>
          <a:effectRef idx="0">
            <a:schemeClr val="accent1"/>
          </a:effectRef>
          <a:fontRef idx="minor">
            <a:schemeClr val="dk1"/>
          </a:fontRef>
        </p:style>
        <p:txBody>
          <a:bodyPr wrap="square" lIns="0" tIns="45720" rIns="0" bIns="0">
            <a:spAutoFit/>
          </a:bodyPr>
          <a:lstStyle/>
          <a:p>
            <a:pPr marL="168275" indent="-168275">
              <a:lnSpc>
                <a:spcPct val="90000"/>
              </a:lnSpc>
              <a:spcBef>
                <a:spcPct val="20000"/>
              </a:spcBef>
              <a:buClr>
                <a:srgbClr val="D15F19"/>
              </a:buClr>
              <a:buSzPct val="85000"/>
              <a:buBlip>
                <a:blip r:embed="rId3"/>
              </a:buBlip>
            </a:pPr>
            <a:r>
              <a:rPr lang="en-US" sz="1400" b="1" dirty="0" smtClean="0">
                <a:solidFill>
                  <a:schemeClr val="tx1"/>
                </a:solidFill>
                <a:latin typeface="+mj-lt"/>
              </a:rPr>
              <a:t>Client</a:t>
            </a:r>
          </a:p>
          <a:p>
            <a:pPr marL="396875" lvl="1" indent="-168275">
              <a:lnSpc>
                <a:spcPct val="90000"/>
              </a:lnSpc>
              <a:spcBef>
                <a:spcPct val="20000"/>
              </a:spcBef>
              <a:buClr>
                <a:srgbClr val="D15F19"/>
              </a:buClr>
              <a:buSzPct val="85000"/>
              <a:buBlip>
                <a:blip r:embed="rId3"/>
              </a:buBlip>
            </a:pPr>
            <a:r>
              <a:rPr lang="en-US" sz="1200" dirty="0" smtClean="0">
                <a:solidFill>
                  <a:schemeClr val="tx1"/>
                </a:solidFill>
                <a:latin typeface="+mj-lt"/>
              </a:rPr>
              <a:t>AD RMS client integrated in Windows Vista and  WS2008</a:t>
            </a:r>
          </a:p>
        </p:txBody>
      </p:sp>
      <p:sp>
        <p:nvSpPr>
          <p:cNvPr id="19" name="Text Box 14"/>
          <p:cNvSpPr txBox="1">
            <a:spLocks noChangeArrowheads="1"/>
          </p:cNvSpPr>
          <p:nvPr/>
        </p:nvSpPr>
        <p:spPr bwMode="auto">
          <a:xfrm>
            <a:off x="525708" y="939932"/>
            <a:ext cx="2454896" cy="1015663"/>
          </a:xfrm>
          <a:prstGeom prst="rect">
            <a:avLst/>
          </a:prstGeom>
          <a:noFill/>
          <a:ln>
            <a:noFill/>
            <a:headEnd/>
            <a:tailEnd/>
          </a:ln>
        </p:spPr>
        <p:style>
          <a:lnRef idx="2">
            <a:schemeClr val="accent1"/>
          </a:lnRef>
          <a:fillRef idx="1">
            <a:schemeClr val="lt1"/>
          </a:fillRef>
          <a:effectRef idx="0">
            <a:schemeClr val="accent1"/>
          </a:effectRef>
          <a:fontRef idx="minor">
            <a:schemeClr val="dk1"/>
          </a:fontRef>
        </p:style>
        <p:txBody>
          <a:bodyPr wrap="square" lIns="0" tIns="45720" rIns="0" bIns="0">
            <a:spAutoFit/>
          </a:bodyPr>
          <a:lstStyle/>
          <a:p>
            <a:pPr marL="168275" indent="-168275">
              <a:lnSpc>
                <a:spcPct val="90000"/>
              </a:lnSpc>
              <a:spcBef>
                <a:spcPct val="20000"/>
              </a:spcBef>
              <a:buClr>
                <a:srgbClr val="D15F19"/>
              </a:buClr>
              <a:buSzPct val="85000"/>
              <a:buBlip>
                <a:blip r:embed="rId3"/>
              </a:buBlip>
            </a:pPr>
            <a:r>
              <a:rPr lang="en-US" sz="1400" b="1" dirty="0" smtClean="0">
                <a:solidFill>
                  <a:schemeClr val="tx1"/>
                </a:solidFill>
                <a:latin typeface="+mj-lt"/>
              </a:rPr>
              <a:t>Windows Server 2003</a:t>
            </a:r>
          </a:p>
          <a:p>
            <a:pPr marL="396875" lvl="1" indent="-168275">
              <a:lnSpc>
                <a:spcPct val="90000"/>
              </a:lnSpc>
              <a:spcBef>
                <a:spcPct val="20000"/>
              </a:spcBef>
              <a:buClr>
                <a:srgbClr val="D15F19"/>
              </a:buClr>
              <a:buSzPct val="85000"/>
              <a:buBlip>
                <a:blip r:embed="rId3"/>
              </a:buBlip>
            </a:pPr>
            <a:r>
              <a:rPr lang="en-US" sz="1200" dirty="0" smtClean="0">
                <a:solidFill>
                  <a:schemeClr val="tx1"/>
                </a:solidFill>
                <a:latin typeface="+mj-lt"/>
              </a:rPr>
              <a:t>Out-of-band installer for RMS Server (v1, v1 SP1, v1 SP2)</a:t>
            </a:r>
          </a:p>
          <a:p>
            <a:pPr marL="396875" lvl="1" indent="-168275">
              <a:lnSpc>
                <a:spcPct val="90000"/>
              </a:lnSpc>
              <a:spcBef>
                <a:spcPct val="20000"/>
              </a:spcBef>
              <a:buClr>
                <a:srgbClr val="D15F19"/>
              </a:buClr>
              <a:buSzPct val="85000"/>
              <a:buBlip>
                <a:blip r:embed="rId3"/>
              </a:buBlip>
            </a:pPr>
            <a:r>
              <a:rPr lang="en-US" sz="1200" dirty="0" smtClean="0">
                <a:solidFill>
                  <a:schemeClr val="tx1"/>
                </a:solidFill>
                <a:latin typeface="+mj-lt"/>
              </a:rPr>
              <a:t>AD RMS Trust</a:t>
            </a:r>
          </a:p>
          <a:p>
            <a:pPr marL="623888" lvl="2" indent="-168275">
              <a:lnSpc>
                <a:spcPct val="90000"/>
              </a:lnSpc>
              <a:spcBef>
                <a:spcPct val="20000"/>
              </a:spcBef>
              <a:buClr>
                <a:srgbClr val="D15F19"/>
              </a:buClr>
              <a:buSzPct val="85000"/>
              <a:buBlip>
                <a:blip r:embed="rId3"/>
              </a:buBlip>
            </a:pPr>
            <a:r>
              <a:rPr lang="en-US" sz="1200" dirty="0" smtClean="0">
                <a:solidFill>
                  <a:schemeClr val="tx1"/>
                </a:solidFill>
                <a:latin typeface="+mj-lt"/>
              </a:rPr>
              <a:t>TUD, WLID</a:t>
            </a:r>
            <a:endParaRPr lang="en-US" sz="1200" dirty="0">
              <a:solidFill>
                <a:schemeClr val="tx1"/>
              </a:solidFill>
              <a:latin typeface="+mj-lt"/>
            </a:endParaRPr>
          </a:p>
        </p:txBody>
      </p:sp>
      <p:sp>
        <p:nvSpPr>
          <p:cNvPr id="27" name="Text Box 14"/>
          <p:cNvSpPr txBox="1">
            <a:spLocks noChangeArrowheads="1"/>
          </p:cNvSpPr>
          <p:nvPr/>
        </p:nvSpPr>
        <p:spPr bwMode="auto">
          <a:xfrm>
            <a:off x="282979" y="2847393"/>
            <a:ext cx="2454896" cy="775597"/>
          </a:xfrm>
          <a:prstGeom prst="rect">
            <a:avLst/>
          </a:prstGeom>
          <a:noFill/>
          <a:ln>
            <a:noFill/>
            <a:headEnd/>
            <a:tailEnd/>
          </a:ln>
        </p:spPr>
        <p:style>
          <a:lnRef idx="2">
            <a:schemeClr val="accent1"/>
          </a:lnRef>
          <a:fillRef idx="1">
            <a:schemeClr val="lt1"/>
          </a:fillRef>
          <a:effectRef idx="0">
            <a:schemeClr val="accent1"/>
          </a:effectRef>
          <a:fontRef idx="minor">
            <a:schemeClr val="dk1"/>
          </a:fontRef>
        </p:style>
        <p:txBody>
          <a:bodyPr wrap="square" lIns="0" tIns="45720" rIns="0" bIns="0">
            <a:spAutoFit/>
          </a:bodyPr>
          <a:lstStyle/>
          <a:p>
            <a:pPr marL="168275" indent="-168275">
              <a:lnSpc>
                <a:spcPct val="90000"/>
              </a:lnSpc>
              <a:spcBef>
                <a:spcPct val="20000"/>
              </a:spcBef>
              <a:buClr>
                <a:srgbClr val="D15F19"/>
              </a:buClr>
              <a:buSzPct val="85000"/>
              <a:buBlip>
                <a:blip r:embed="rId3"/>
              </a:buBlip>
            </a:pPr>
            <a:r>
              <a:rPr lang="en-US" sz="1400" b="1" dirty="0" smtClean="0">
                <a:solidFill>
                  <a:schemeClr val="tx1"/>
                </a:solidFill>
                <a:latin typeface="+mj-lt"/>
              </a:rPr>
              <a:t>Client</a:t>
            </a:r>
          </a:p>
          <a:p>
            <a:pPr marL="396875" lvl="1" indent="-168275">
              <a:lnSpc>
                <a:spcPct val="90000"/>
              </a:lnSpc>
              <a:spcBef>
                <a:spcPct val="20000"/>
              </a:spcBef>
              <a:buClr>
                <a:srgbClr val="D15F19"/>
              </a:buClr>
              <a:buSzPct val="85000"/>
              <a:buBlip>
                <a:blip r:embed="rId3"/>
              </a:buBlip>
            </a:pPr>
            <a:r>
              <a:rPr lang="en-US" sz="1200" dirty="0" smtClean="0">
                <a:solidFill>
                  <a:schemeClr val="tx1"/>
                </a:solidFill>
                <a:latin typeface="+mj-lt"/>
              </a:rPr>
              <a:t>Out-of-band installer for RMS Client (v1, v1 SP1, v1 SP2) on Windows XP and WS2003</a:t>
            </a:r>
          </a:p>
        </p:txBody>
      </p:sp>
      <p:sp>
        <p:nvSpPr>
          <p:cNvPr id="28" name="Text Box 14"/>
          <p:cNvSpPr txBox="1">
            <a:spLocks noChangeArrowheads="1"/>
          </p:cNvSpPr>
          <p:nvPr/>
        </p:nvSpPr>
        <p:spPr bwMode="auto">
          <a:xfrm>
            <a:off x="219946" y="3868379"/>
            <a:ext cx="2454896" cy="812530"/>
          </a:xfrm>
          <a:prstGeom prst="rect">
            <a:avLst/>
          </a:prstGeom>
          <a:noFill/>
          <a:ln>
            <a:noFill/>
            <a:headEnd/>
            <a:tailEnd/>
          </a:ln>
        </p:spPr>
        <p:style>
          <a:lnRef idx="2">
            <a:schemeClr val="accent1"/>
          </a:lnRef>
          <a:fillRef idx="1">
            <a:schemeClr val="lt1"/>
          </a:fillRef>
          <a:effectRef idx="0">
            <a:schemeClr val="accent1"/>
          </a:effectRef>
          <a:fontRef idx="minor">
            <a:schemeClr val="dk1"/>
          </a:fontRef>
        </p:style>
        <p:txBody>
          <a:bodyPr wrap="square" lIns="0" tIns="45720" rIns="0" bIns="0">
            <a:spAutoFit/>
          </a:bodyPr>
          <a:lstStyle/>
          <a:p>
            <a:pPr marL="168275" indent="-168275">
              <a:lnSpc>
                <a:spcPct val="90000"/>
              </a:lnSpc>
              <a:spcBef>
                <a:spcPct val="20000"/>
              </a:spcBef>
              <a:buClr>
                <a:srgbClr val="D15F19"/>
              </a:buClr>
              <a:buSzPct val="85000"/>
              <a:buBlip>
                <a:blip r:embed="rId3"/>
              </a:buBlip>
            </a:pPr>
            <a:r>
              <a:rPr lang="en-US" sz="1400" b="1" dirty="0" smtClean="0">
                <a:solidFill>
                  <a:schemeClr val="tx1"/>
                </a:solidFill>
                <a:latin typeface="+mj-lt"/>
              </a:rPr>
              <a:t>Microsoft Solutions</a:t>
            </a:r>
          </a:p>
          <a:p>
            <a:pPr marL="396875" lvl="1" indent="-168275">
              <a:lnSpc>
                <a:spcPct val="90000"/>
              </a:lnSpc>
              <a:spcBef>
                <a:spcPct val="20000"/>
              </a:spcBef>
              <a:buClr>
                <a:srgbClr val="D15F19"/>
              </a:buClr>
              <a:buSzPct val="85000"/>
              <a:buBlip>
                <a:blip r:embed="rId3"/>
              </a:buBlip>
            </a:pPr>
            <a:r>
              <a:rPr lang="en-US" sz="1200" dirty="0" smtClean="0">
                <a:solidFill>
                  <a:schemeClr val="tx1"/>
                </a:solidFill>
                <a:latin typeface="+mj-lt"/>
              </a:rPr>
              <a:t>Office 2003 (Outlook, Word, Excel, PowerPoint)</a:t>
            </a:r>
          </a:p>
          <a:p>
            <a:pPr marL="396875" lvl="1" indent="-168275">
              <a:lnSpc>
                <a:spcPct val="90000"/>
              </a:lnSpc>
              <a:spcBef>
                <a:spcPct val="20000"/>
              </a:spcBef>
              <a:buClr>
                <a:srgbClr val="D15F19"/>
              </a:buClr>
              <a:buSzPct val="85000"/>
              <a:buBlip>
                <a:blip r:embed="rId3"/>
              </a:buBlip>
            </a:pPr>
            <a:r>
              <a:rPr lang="en-US" sz="1200" dirty="0" smtClean="0">
                <a:solidFill>
                  <a:schemeClr val="tx1"/>
                </a:solidFill>
                <a:latin typeface="+mj-lt"/>
              </a:rPr>
              <a:t>Internet Explorer Add-On (RMA)</a:t>
            </a:r>
          </a:p>
        </p:txBody>
      </p:sp>
      <p:sp>
        <p:nvSpPr>
          <p:cNvPr id="29" name="Text Box 14"/>
          <p:cNvSpPr txBox="1">
            <a:spLocks noChangeArrowheads="1"/>
          </p:cNvSpPr>
          <p:nvPr/>
        </p:nvSpPr>
        <p:spPr bwMode="auto">
          <a:xfrm>
            <a:off x="2934554" y="3831446"/>
            <a:ext cx="2934421" cy="1255728"/>
          </a:xfrm>
          <a:prstGeom prst="rect">
            <a:avLst/>
          </a:prstGeom>
          <a:noFill/>
          <a:ln>
            <a:noFill/>
            <a:headEnd/>
            <a:tailEnd/>
          </a:ln>
        </p:spPr>
        <p:style>
          <a:lnRef idx="2">
            <a:schemeClr val="accent1"/>
          </a:lnRef>
          <a:fillRef idx="1">
            <a:schemeClr val="lt1"/>
          </a:fillRef>
          <a:effectRef idx="0">
            <a:schemeClr val="accent1"/>
          </a:effectRef>
          <a:fontRef idx="minor">
            <a:schemeClr val="dk1"/>
          </a:fontRef>
        </p:style>
        <p:txBody>
          <a:bodyPr wrap="square" lIns="0" tIns="45720" rIns="0" bIns="0">
            <a:spAutoFit/>
          </a:bodyPr>
          <a:lstStyle/>
          <a:p>
            <a:pPr marL="168275" indent="-168275">
              <a:lnSpc>
                <a:spcPct val="90000"/>
              </a:lnSpc>
              <a:spcBef>
                <a:spcPct val="20000"/>
              </a:spcBef>
              <a:buClr>
                <a:srgbClr val="D15F19"/>
              </a:buClr>
              <a:buSzPct val="85000"/>
              <a:buBlip>
                <a:blip r:embed="rId3"/>
              </a:buBlip>
            </a:pPr>
            <a:r>
              <a:rPr lang="en-US" sz="1400" b="1" dirty="0" smtClean="0">
                <a:solidFill>
                  <a:schemeClr val="tx1"/>
                </a:solidFill>
                <a:latin typeface="+mj-lt"/>
              </a:rPr>
              <a:t>Microsoft Solutions</a:t>
            </a:r>
          </a:p>
          <a:p>
            <a:pPr marL="396875" lvl="1" indent="-168275">
              <a:lnSpc>
                <a:spcPct val="90000"/>
              </a:lnSpc>
              <a:spcBef>
                <a:spcPct val="20000"/>
              </a:spcBef>
              <a:buClr>
                <a:srgbClr val="D15F19"/>
              </a:buClr>
              <a:buSzPct val="85000"/>
              <a:buBlip>
                <a:blip r:embed="rId3"/>
              </a:buBlip>
            </a:pPr>
            <a:r>
              <a:rPr lang="en-US" sz="1200" dirty="0" smtClean="0">
                <a:solidFill>
                  <a:schemeClr val="tx1"/>
                </a:solidFill>
                <a:latin typeface="+mj-lt"/>
              </a:rPr>
              <a:t>Windows Mobile 6 integration</a:t>
            </a:r>
          </a:p>
          <a:p>
            <a:pPr marL="396875" lvl="1" indent="-168275">
              <a:lnSpc>
                <a:spcPct val="90000"/>
              </a:lnSpc>
              <a:spcBef>
                <a:spcPct val="20000"/>
              </a:spcBef>
              <a:buClr>
                <a:srgbClr val="D15F19"/>
              </a:buClr>
              <a:buSzPct val="85000"/>
              <a:buBlip>
                <a:blip r:embed="rId3"/>
              </a:buBlip>
            </a:pPr>
            <a:r>
              <a:rPr lang="en-US" sz="1200" dirty="0" smtClean="0">
                <a:solidFill>
                  <a:schemeClr val="tx1"/>
                </a:solidFill>
                <a:latin typeface="+mj-lt"/>
              </a:rPr>
              <a:t>Office 2007 (+InfoPath)</a:t>
            </a:r>
          </a:p>
          <a:p>
            <a:pPr marL="396875" lvl="1" indent="-168275">
              <a:lnSpc>
                <a:spcPct val="90000"/>
              </a:lnSpc>
              <a:spcBef>
                <a:spcPct val="20000"/>
              </a:spcBef>
              <a:buClr>
                <a:srgbClr val="D15F19"/>
              </a:buClr>
              <a:buSzPct val="85000"/>
              <a:buBlip>
                <a:blip r:embed="rId3"/>
              </a:buBlip>
            </a:pPr>
            <a:r>
              <a:rPr lang="en-US" sz="1200" dirty="0" smtClean="0">
                <a:solidFill>
                  <a:schemeClr val="tx1"/>
                </a:solidFill>
                <a:latin typeface="+mj-lt"/>
              </a:rPr>
              <a:t>XPS Viewer</a:t>
            </a:r>
          </a:p>
          <a:p>
            <a:pPr marL="396875" lvl="1" indent="-168275">
              <a:lnSpc>
                <a:spcPct val="90000"/>
              </a:lnSpc>
              <a:spcBef>
                <a:spcPct val="20000"/>
              </a:spcBef>
              <a:buClr>
                <a:srgbClr val="D15F19"/>
              </a:buClr>
              <a:buSzPct val="85000"/>
              <a:buBlip>
                <a:blip r:embed="rId3"/>
              </a:buBlip>
            </a:pPr>
            <a:r>
              <a:rPr lang="en-US" sz="1200" dirty="0" smtClean="0">
                <a:solidFill>
                  <a:schemeClr val="tx1"/>
                </a:solidFill>
                <a:latin typeface="+mj-lt"/>
              </a:rPr>
              <a:t>SharePoint 2007 (Doc libraries)</a:t>
            </a:r>
          </a:p>
          <a:p>
            <a:pPr marL="396875" lvl="1" indent="-168275">
              <a:lnSpc>
                <a:spcPct val="90000"/>
              </a:lnSpc>
              <a:spcBef>
                <a:spcPct val="20000"/>
              </a:spcBef>
              <a:buClr>
                <a:srgbClr val="D15F19"/>
              </a:buClr>
              <a:buSzPct val="85000"/>
              <a:buBlip>
                <a:blip r:embed="rId3"/>
              </a:buBlip>
            </a:pPr>
            <a:r>
              <a:rPr lang="en-US" sz="1200" dirty="0" smtClean="0">
                <a:solidFill>
                  <a:schemeClr val="tx1"/>
                </a:solidFill>
                <a:latin typeface="+mj-lt"/>
              </a:rPr>
              <a:t>Exchange 2007 SP1 (Prelicensing)</a:t>
            </a:r>
          </a:p>
        </p:txBody>
      </p:sp>
      <p:sp>
        <p:nvSpPr>
          <p:cNvPr id="35" name="Text Box 14"/>
          <p:cNvSpPr txBox="1">
            <a:spLocks noChangeArrowheads="1"/>
          </p:cNvSpPr>
          <p:nvPr/>
        </p:nvSpPr>
        <p:spPr bwMode="auto">
          <a:xfrm>
            <a:off x="6379200" y="952595"/>
            <a:ext cx="2612400" cy="1588127"/>
          </a:xfrm>
          <a:prstGeom prst="rect">
            <a:avLst/>
          </a:prstGeom>
          <a:noFill/>
          <a:ln>
            <a:noFill/>
            <a:headEnd/>
            <a:tailEnd/>
          </a:ln>
        </p:spPr>
        <p:style>
          <a:lnRef idx="2">
            <a:schemeClr val="accent1"/>
          </a:lnRef>
          <a:fillRef idx="1">
            <a:schemeClr val="lt1"/>
          </a:fillRef>
          <a:effectRef idx="0">
            <a:schemeClr val="accent1"/>
          </a:effectRef>
          <a:fontRef idx="minor">
            <a:schemeClr val="dk1"/>
          </a:fontRef>
        </p:style>
        <p:txBody>
          <a:bodyPr wrap="square" lIns="0" tIns="45720" rIns="0" bIns="0">
            <a:spAutoFit/>
          </a:bodyPr>
          <a:lstStyle/>
          <a:p>
            <a:pPr marL="168275" indent="-168275">
              <a:lnSpc>
                <a:spcPct val="90000"/>
              </a:lnSpc>
              <a:spcBef>
                <a:spcPct val="20000"/>
              </a:spcBef>
              <a:buClr>
                <a:srgbClr val="D15F19"/>
              </a:buClr>
              <a:buSzPct val="85000"/>
              <a:buBlip>
                <a:blip r:embed="rId3"/>
              </a:buBlip>
            </a:pPr>
            <a:r>
              <a:rPr lang="en-US" sz="1400" b="1" dirty="0" smtClean="0">
                <a:solidFill>
                  <a:schemeClr val="tx1"/>
                </a:solidFill>
                <a:latin typeface="+mj-lt"/>
              </a:rPr>
              <a:t>Windows Server 2008 R2</a:t>
            </a:r>
          </a:p>
          <a:p>
            <a:pPr marL="396875" lvl="1" indent="-168275">
              <a:lnSpc>
                <a:spcPct val="90000"/>
              </a:lnSpc>
              <a:spcBef>
                <a:spcPct val="20000"/>
              </a:spcBef>
              <a:buClr>
                <a:srgbClr val="D15F19"/>
              </a:buClr>
              <a:buSzPct val="85000"/>
              <a:buBlip>
                <a:blip r:embed="rId3"/>
              </a:buBlip>
            </a:pPr>
            <a:r>
              <a:rPr lang="en-US" sz="1200" dirty="0" smtClean="0">
                <a:solidFill>
                  <a:schemeClr val="tx1"/>
                </a:solidFill>
                <a:latin typeface="+mj-lt"/>
              </a:rPr>
              <a:t>AD RMS server role (v3)</a:t>
            </a:r>
          </a:p>
          <a:p>
            <a:pPr marL="396875" lvl="1" indent="-168275">
              <a:lnSpc>
                <a:spcPct val="90000"/>
              </a:lnSpc>
              <a:spcBef>
                <a:spcPct val="20000"/>
              </a:spcBef>
              <a:buClr>
                <a:srgbClr val="D15F19"/>
              </a:buClr>
              <a:buSzPct val="85000"/>
              <a:buBlip>
                <a:blip r:embed="rId3"/>
              </a:buBlip>
            </a:pPr>
            <a:r>
              <a:rPr lang="en-US" sz="1200" dirty="0" smtClean="0">
                <a:solidFill>
                  <a:schemeClr val="tx1"/>
                </a:solidFill>
                <a:latin typeface="+mj-lt"/>
              </a:rPr>
              <a:t>AD RMS Trust</a:t>
            </a:r>
          </a:p>
          <a:p>
            <a:pPr marL="625475" lvl="1" indent="-168275">
              <a:lnSpc>
                <a:spcPct val="90000"/>
              </a:lnSpc>
              <a:spcBef>
                <a:spcPct val="20000"/>
              </a:spcBef>
              <a:buClr>
                <a:srgbClr val="D15F19"/>
              </a:buClr>
              <a:buSzPct val="85000"/>
              <a:buBlip>
                <a:blip r:embed="rId3"/>
              </a:buBlip>
            </a:pPr>
            <a:r>
              <a:rPr lang="en-US" sz="1200" dirty="0" smtClean="0">
                <a:solidFill>
                  <a:schemeClr val="tx1"/>
                </a:solidFill>
                <a:latin typeface="+mj-lt"/>
              </a:rPr>
              <a:t>Publishing org (internal) group support for federated users</a:t>
            </a:r>
          </a:p>
          <a:p>
            <a:pPr marL="396875" lvl="1" indent="-168275">
              <a:lnSpc>
                <a:spcPct val="90000"/>
              </a:lnSpc>
              <a:spcBef>
                <a:spcPct val="20000"/>
              </a:spcBef>
              <a:buClr>
                <a:srgbClr val="D15F19"/>
              </a:buClr>
              <a:buSzPct val="85000"/>
              <a:buBlip>
                <a:blip r:embed="rId3"/>
              </a:buBlip>
            </a:pPr>
            <a:r>
              <a:rPr lang="en-US" sz="1200" dirty="0" smtClean="0">
                <a:solidFill>
                  <a:schemeClr val="tx1"/>
                </a:solidFill>
                <a:latin typeface="+mj-lt"/>
              </a:rPr>
              <a:t>Improved installation and mgmt through PowerShell</a:t>
            </a:r>
          </a:p>
          <a:p>
            <a:pPr marL="396875" lvl="1" indent="-168275">
              <a:lnSpc>
                <a:spcPct val="90000"/>
              </a:lnSpc>
              <a:spcBef>
                <a:spcPct val="20000"/>
              </a:spcBef>
              <a:buClr>
                <a:srgbClr val="D15F19"/>
              </a:buClr>
              <a:buSzPct val="85000"/>
              <a:buBlip>
                <a:blip r:embed="rId3"/>
              </a:buBlip>
            </a:pPr>
            <a:r>
              <a:rPr lang="en-US" sz="1200" dirty="0" smtClean="0">
                <a:solidFill>
                  <a:schemeClr val="tx1"/>
                </a:solidFill>
                <a:latin typeface="+mj-lt"/>
              </a:rPr>
              <a:t>Additional admin reports</a:t>
            </a:r>
          </a:p>
        </p:txBody>
      </p:sp>
      <p:sp>
        <p:nvSpPr>
          <p:cNvPr id="37" name="Text Box 14"/>
          <p:cNvSpPr txBox="1">
            <a:spLocks noChangeArrowheads="1"/>
          </p:cNvSpPr>
          <p:nvPr/>
        </p:nvSpPr>
        <p:spPr bwMode="auto">
          <a:xfrm>
            <a:off x="6209580" y="2842332"/>
            <a:ext cx="2543896" cy="609398"/>
          </a:xfrm>
          <a:prstGeom prst="rect">
            <a:avLst/>
          </a:prstGeom>
          <a:noFill/>
          <a:ln>
            <a:noFill/>
            <a:headEnd/>
            <a:tailEnd/>
          </a:ln>
        </p:spPr>
        <p:style>
          <a:lnRef idx="2">
            <a:schemeClr val="accent1"/>
          </a:lnRef>
          <a:fillRef idx="1">
            <a:schemeClr val="lt1"/>
          </a:fillRef>
          <a:effectRef idx="0">
            <a:schemeClr val="accent1"/>
          </a:effectRef>
          <a:fontRef idx="minor">
            <a:schemeClr val="dk1"/>
          </a:fontRef>
        </p:style>
        <p:txBody>
          <a:bodyPr wrap="square" lIns="0" tIns="45720" rIns="0" bIns="0">
            <a:spAutoFit/>
          </a:bodyPr>
          <a:lstStyle/>
          <a:p>
            <a:pPr marL="168275" indent="-168275">
              <a:lnSpc>
                <a:spcPct val="90000"/>
              </a:lnSpc>
              <a:spcBef>
                <a:spcPct val="20000"/>
              </a:spcBef>
              <a:buClr>
                <a:srgbClr val="D15F19"/>
              </a:buClr>
              <a:buSzPct val="85000"/>
              <a:buBlip>
                <a:blip r:embed="rId3"/>
              </a:buBlip>
            </a:pPr>
            <a:r>
              <a:rPr lang="en-US" sz="1400" b="1" dirty="0" smtClean="0">
                <a:solidFill>
                  <a:schemeClr val="tx1"/>
                </a:solidFill>
                <a:latin typeface="+mj-lt"/>
              </a:rPr>
              <a:t>Client</a:t>
            </a:r>
          </a:p>
          <a:p>
            <a:pPr marL="396875" lvl="1" indent="-168275">
              <a:lnSpc>
                <a:spcPct val="90000"/>
              </a:lnSpc>
              <a:spcBef>
                <a:spcPct val="20000"/>
              </a:spcBef>
              <a:buClr>
                <a:srgbClr val="D15F19"/>
              </a:buClr>
              <a:buSzPct val="85000"/>
              <a:buBlip>
                <a:blip r:embed="rId3"/>
              </a:buBlip>
            </a:pPr>
            <a:r>
              <a:rPr lang="en-US" sz="1200" dirty="0" smtClean="0">
                <a:solidFill>
                  <a:schemeClr val="tx1"/>
                </a:solidFill>
                <a:latin typeface="+mj-lt"/>
              </a:rPr>
              <a:t>AD RMS client integrated in Windows 7 and WS2008 R2</a:t>
            </a:r>
          </a:p>
        </p:txBody>
      </p:sp>
      <p:sp>
        <p:nvSpPr>
          <p:cNvPr id="38" name="Text Box 14"/>
          <p:cNvSpPr txBox="1">
            <a:spLocks noChangeArrowheads="1"/>
          </p:cNvSpPr>
          <p:nvPr/>
        </p:nvSpPr>
        <p:spPr bwMode="auto">
          <a:xfrm>
            <a:off x="6109567" y="3780916"/>
            <a:ext cx="2501033" cy="849463"/>
          </a:xfrm>
          <a:prstGeom prst="rect">
            <a:avLst/>
          </a:prstGeom>
          <a:noFill/>
          <a:ln>
            <a:noFill/>
            <a:headEnd/>
            <a:tailEnd/>
          </a:ln>
        </p:spPr>
        <p:style>
          <a:lnRef idx="2">
            <a:schemeClr val="accent1"/>
          </a:lnRef>
          <a:fillRef idx="1">
            <a:schemeClr val="lt1"/>
          </a:fillRef>
          <a:effectRef idx="0">
            <a:schemeClr val="accent1"/>
          </a:effectRef>
          <a:fontRef idx="minor">
            <a:schemeClr val="dk1"/>
          </a:fontRef>
        </p:style>
        <p:txBody>
          <a:bodyPr wrap="square" lIns="0" tIns="45720" rIns="0" bIns="0">
            <a:spAutoFit/>
          </a:bodyPr>
          <a:lstStyle/>
          <a:p>
            <a:pPr marL="168275" indent="-168275">
              <a:lnSpc>
                <a:spcPct val="90000"/>
              </a:lnSpc>
              <a:spcBef>
                <a:spcPct val="20000"/>
              </a:spcBef>
              <a:buClr>
                <a:srgbClr val="D15F19"/>
              </a:buClr>
              <a:buSzPct val="85000"/>
              <a:buBlip>
                <a:blip r:embed="rId3"/>
              </a:buBlip>
            </a:pPr>
            <a:r>
              <a:rPr lang="en-US" sz="1400" b="1" dirty="0" smtClean="0">
                <a:solidFill>
                  <a:schemeClr val="tx1"/>
                </a:solidFill>
                <a:latin typeface="+mj-lt"/>
              </a:rPr>
              <a:t>Microsoft Solutions</a:t>
            </a:r>
          </a:p>
          <a:p>
            <a:pPr marL="396875" lvl="1" indent="-168275">
              <a:lnSpc>
                <a:spcPct val="90000"/>
              </a:lnSpc>
              <a:spcBef>
                <a:spcPct val="20000"/>
              </a:spcBef>
              <a:buClr>
                <a:srgbClr val="D15F19"/>
              </a:buClr>
              <a:buSzPct val="85000"/>
              <a:buBlip>
                <a:blip r:embed="rId3"/>
              </a:buBlip>
            </a:pPr>
            <a:r>
              <a:rPr lang="en-US" sz="1200" dirty="0" smtClean="0">
                <a:solidFill>
                  <a:schemeClr val="tx1"/>
                </a:solidFill>
                <a:latin typeface="+mj-lt"/>
              </a:rPr>
              <a:t>Exchange 2010</a:t>
            </a:r>
          </a:p>
          <a:p>
            <a:pPr marL="396875" lvl="1" indent="-168275">
              <a:lnSpc>
                <a:spcPct val="90000"/>
              </a:lnSpc>
              <a:spcBef>
                <a:spcPct val="20000"/>
              </a:spcBef>
              <a:buClr>
                <a:srgbClr val="D15F19"/>
              </a:buClr>
              <a:buSzPct val="85000"/>
              <a:buBlip>
                <a:blip r:embed="rId3"/>
              </a:buBlip>
            </a:pPr>
            <a:r>
              <a:rPr lang="en-US" sz="1200" dirty="0" smtClean="0">
                <a:solidFill>
                  <a:schemeClr val="tx1"/>
                </a:solidFill>
                <a:latin typeface="+mj-lt"/>
              </a:rPr>
              <a:t>AD RMS Bulk Protection Tool</a:t>
            </a:r>
          </a:p>
          <a:p>
            <a:pPr marL="396875" lvl="1" indent="-168275">
              <a:lnSpc>
                <a:spcPct val="90000"/>
              </a:lnSpc>
              <a:spcBef>
                <a:spcPct val="20000"/>
              </a:spcBef>
              <a:buClr>
                <a:srgbClr val="D15F19"/>
              </a:buClr>
              <a:buSzPct val="85000"/>
              <a:buBlip>
                <a:blip r:embed="rId3"/>
              </a:buBlip>
            </a:pPr>
            <a:r>
              <a:rPr lang="en-US" sz="1200" dirty="0" smtClean="0">
                <a:solidFill>
                  <a:schemeClr val="tx1"/>
                </a:solidFill>
                <a:latin typeface="+mj-lt"/>
              </a:rPr>
              <a:t>WS2008 R2 FCI integration</a:t>
            </a:r>
          </a:p>
        </p:txBody>
      </p:sp>
      <p:sp>
        <p:nvSpPr>
          <p:cNvPr id="39" name="Text Box 14"/>
          <p:cNvSpPr txBox="1">
            <a:spLocks noChangeArrowheads="1"/>
          </p:cNvSpPr>
          <p:nvPr/>
        </p:nvSpPr>
        <p:spPr bwMode="auto">
          <a:xfrm>
            <a:off x="219946" y="5305695"/>
            <a:ext cx="5371229" cy="1255728"/>
          </a:xfrm>
          <a:prstGeom prst="rect">
            <a:avLst/>
          </a:prstGeom>
          <a:noFill/>
          <a:ln>
            <a:noFill/>
            <a:headEnd/>
            <a:tailEnd/>
          </a:ln>
        </p:spPr>
        <p:style>
          <a:lnRef idx="2">
            <a:schemeClr val="accent1"/>
          </a:lnRef>
          <a:fillRef idx="1">
            <a:schemeClr val="lt1"/>
          </a:fillRef>
          <a:effectRef idx="0">
            <a:schemeClr val="accent1"/>
          </a:effectRef>
          <a:fontRef idx="minor">
            <a:schemeClr val="dk1"/>
          </a:fontRef>
        </p:style>
        <p:txBody>
          <a:bodyPr wrap="square" lIns="0" tIns="45720" rIns="0" bIns="0">
            <a:spAutoFit/>
          </a:bodyPr>
          <a:lstStyle/>
          <a:p>
            <a:pPr marL="168275" indent="-168275">
              <a:lnSpc>
                <a:spcPct val="90000"/>
              </a:lnSpc>
              <a:spcBef>
                <a:spcPct val="20000"/>
              </a:spcBef>
              <a:buClr>
                <a:srgbClr val="D15F19"/>
              </a:buClr>
              <a:buSzPct val="85000"/>
              <a:buBlip>
                <a:blip r:embed="rId3"/>
              </a:buBlip>
            </a:pPr>
            <a:r>
              <a:rPr lang="en-US" sz="1400" b="1" dirty="0" smtClean="0">
                <a:solidFill>
                  <a:schemeClr val="tx1"/>
                </a:solidFill>
                <a:latin typeface="+mj-lt"/>
              </a:rPr>
              <a:t>Partner Solutions</a:t>
            </a:r>
          </a:p>
          <a:p>
            <a:pPr marL="396875" lvl="1" indent="-168275">
              <a:lnSpc>
                <a:spcPct val="90000"/>
              </a:lnSpc>
              <a:spcBef>
                <a:spcPct val="20000"/>
              </a:spcBef>
              <a:buClr>
                <a:srgbClr val="D15F19"/>
              </a:buClr>
              <a:buSzPct val="85000"/>
              <a:buBlip>
                <a:blip r:embed="rId3"/>
              </a:buBlip>
            </a:pPr>
            <a:r>
              <a:rPr lang="en-US" sz="1200" dirty="0" smtClean="0">
                <a:solidFill>
                  <a:schemeClr val="tx1"/>
                </a:solidFill>
                <a:latin typeface="+mj-lt"/>
              </a:rPr>
              <a:t>PDF </a:t>
            </a:r>
            <a:r>
              <a:rPr lang="en-US" sz="1200" dirty="0">
                <a:solidFill>
                  <a:schemeClr val="tx1"/>
                </a:solidFill>
                <a:latin typeface="+mj-lt"/>
              </a:rPr>
              <a:t>and other file formats &amp; </a:t>
            </a:r>
            <a:r>
              <a:rPr lang="en-US" sz="1200" dirty="0" smtClean="0">
                <a:solidFill>
                  <a:schemeClr val="tx1"/>
                </a:solidFill>
                <a:latin typeface="+mj-lt"/>
              </a:rPr>
              <a:t>Blackberry support – </a:t>
            </a:r>
            <a:r>
              <a:rPr lang="en-US" sz="1200" dirty="0">
                <a:solidFill>
                  <a:schemeClr val="tx1"/>
                </a:solidFill>
                <a:latin typeface="+mj-lt"/>
              </a:rPr>
              <a:t>Gigatrust, Liquid Machines</a:t>
            </a:r>
          </a:p>
          <a:p>
            <a:pPr marL="396875" lvl="1" indent="-168275">
              <a:lnSpc>
                <a:spcPct val="90000"/>
              </a:lnSpc>
              <a:spcBef>
                <a:spcPct val="20000"/>
              </a:spcBef>
              <a:buClr>
                <a:srgbClr val="D15F19"/>
              </a:buClr>
              <a:buSzPct val="85000"/>
              <a:buBlip>
                <a:blip r:embed="rId3"/>
              </a:buBlip>
            </a:pPr>
            <a:r>
              <a:rPr lang="en-US" sz="1200" dirty="0">
                <a:solidFill>
                  <a:schemeClr val="tx1"/>
                </a:solidFill>
                <a:latin typeface="+mj-lt"/>
              </a:rPr>
              <a:t>CAD </a:t>
            </a:r>
            <a:r>
              <a:rPr lang="en-US" sz="1200" dirty="0" smtClean="0">
                <a:solidFill>
                  <a:schemeClr val="tx1"/>
                </a:solidFill>
                <a:latin typeface="+mj-lt"/>
              </a:rPr>
              <a:t>file format - </a:t>
            </a:r>
            <a:r>
              <a:rPr lang="en-US" sz="1200" dirty="0">
                <a:solidFill>
                  <a:schemeClr val="tx1"/>
                </a:solidFill>
                <a:latin typeface="+mj-lt"/>
              </a:rPr>
              <a:t>Dassault </a:t>
            </a:r>
            <a:r>
              <a:rPr lang="en-US" sz="1200" dirty="0" smtClean="0">
                <a:solidFill>
                  <a:schemeClr val="tx1"/>
                </a:solidFill>
                <a:latin typeface="+mj-lt"/>
              </a:rPr>
              <a:t>Systems</a:t>
            </a:r>
            <a:endParaRPr lang="en-US" sz="1200" dirty="0">
              <a:solidFill>
                <a:schemeClr val="tx1"/>
              </a:solidFill>
              <a:latin typeface="+mj-lt"/>
            </a:endParaRPr>
          </a:p>
          <a:p>
            <a:pPr marL="396875" lvl="1" indent="-168275">
              <a:lnSpc>
                <a:spcPct val="90000"/>
              </a:lnSpc>
              <a:spcBef>
                <a:spcPct val="20000"/>
              </a:spcBef>
              <a:buClr>
                <a:srgbClr val="D15F19"/>
              </a:buClr>
              <a:buSzPct val="85000"/>
              <a:buBlip>
                <a:blip r:embed="rId3"/>
              </a:buBlip>
            </a:pPr>
            <a:r>
              <a:rPr lang="en-US" sz="1200" dirty="0">
                <a:solidFill>
                  <a:schemeClr val="tx1"/>
                </a:solidFill>
                <a:latin typeface="+mj-lt"/>
              </a:rPr>
              <a:t>Classification - Titus Labs</a:t>
            </a:r>
          </a:p>
          <a:p>
            <a:pPr marL="396875" lvl="1" indent="-168275">
              <a:lnSpc>
                <a:spcPct val="90000"/>
              </a:lnSpc>
              <a:spcBef>
                <a:spcPct val="20000"/>
              </a:spcBef>
              <a:buClr>
                <a:srgbClr val="D15F19"/>
              </a:buClr>
              <a:buSzPct val="85000"/>
              <a:buBlip>
                <a:blip r:embed="rId3"/>
              </a:buBlip>
            </a:pPr>
            <a:r>
              <a:rPr lang="en-US" sz="1200" dirty="0">
                <a:solidFill>
                  <a:schemeClr val="tx1"/>
                </a:solidFill>
                <a:latin typeface="+mj-lt"/>
              </a:rPr>
              <a:t>Secure Content Mgmt - Workshare</a:t>
            </a:r>
          </a:p>
          <a:p>
            <a:pPr marL="396875" lvl="1" indent="-168275">
              <a:lnSpc>
                <a:spcPct val="90000"/>
              </a:lnSpc>
              <a:spcBef>
                <a:spcPct val="20000"/>
              </a:spcBef>
              <a:buClr>
                <a:srgbClr val="D15F19"/>
              </a:buClr>
              <a:buSzPct val="85000"/>
              <a:buBlip>
                <a:blip r:embed="rId3"/>
              </a:buBlip>
            </a:pPr>
            <a:endParaRPr lang="en-US" sz="1200" dirty="0" smtClean="0">
              <a:solidFill>
                <a:schemeClr val="tx1"/>
              </a:solidFill>
              <a:latin typeface="+mj-lt"/>
            </a:endParaRPr>
          </a:p>
        </p:txBody>
      </p:sp>
      <p:sp>
        <p:nvSpPr>
          <p:cNvPr id="40" name="Text Box 14"/>
          <p:cNvSpPr txBox="1">
            <a:spLocks noChangeArrowheads="1"/>
          </p:cNvSpPr>
          <p:nvPr/>
        </p:nvSpPr>
        <p:spPr bwMode="auto">
          <a:xfrm>
            <a:off x="5958835" y="5229765"/>
            <a:ext cx="2780430" cy="1052596"/>
          </a:xfrm>
          <a:prstGeom prst="rect">
            <a:avLst/>
          </a:prstGeom>
          <a:noFill/>
          <a:ln>
            <a:noFill/>
            <a:headEnd/>
            <a:tailEnd/>
          </a:ln>
        </p:spPr>
        <p:style>
          <a:lnRef idx="2">
            <a:schemeClr val="accent1"/>
          </a:lnRef>
          <a:fillRef idx="1">
            <a:schemeClr val="lt1"/>
          </a:fillRef>
          <a:effectRef idx="0">
            <a:schemeClr val="accent1"/>
          </a:effectRef>
          <a:fontRef idx="minor">
            <a:schemeClr val="dk1"/>
          </a:fontRef>
        </p:style>
        <p:txBody>
          <a:bodyPr wrap="square" lIns="0" tIns="45720" rIns="0" bIns="0">
            <a:spAutoFit/>
          </a:bodyPr>
          <a:lstStyle/>
          <a:p>
            <a:pPr marL="168275" indent="-168275">
              <a:lnSpc>
                <a:spcPct val="90000"/>
              </a:lnSpc>
              <a:spcBef>
                <a:spcPct val="20000"/>
              </a:spcBef>
              <a:buClr>
                <a:srgbClr val="D15F19"/>
              </a:buClr>
              <a:buSzPct val="85000"/>
              <a:buBlip>
                <a:blip r:embed="rId3"/>
              </a:buBlip>
            </a:pPr>
            <a:r>
              <a:rPr lang="en-US" sz="1400" b="1" dirty="0" smtClean="0">
                <a:solidFill>
                  <a:schemeClr val="tx1"/>
                </a:solidFill>
                <a:latin typeface="+mj-lt"/>
              </a:rPr>
              <a:t>Partner Solutions</a:t>
            </a:r>
          </a:p>
          <a:p>
            <a:pPr marL="396875" lvl="1" indent="-168275">
              <a:lnSpc>
                <a:spcPct val="90000"/>
              </a:lnSpc>
              <a:spcBef>
                <a:spcPct val="20000"/>
              </a:spcBef>
              <a:buClr>
                <a:srgbClr val="D15F19"/>
              </a:buClr>
              <a:buSzPct val="85000"/>
              <a:buBlip>
                <a:blip r:embed="rId3"/>
              </a:buBlip>
            </a:pPr>
            <a:r>
              <a:rPr lang="en-US" sz="1200" dirty="0" smtClean="0">
                <a:solidFill>
                  <a:schemeClr val="tx1"/>
                </a:solidFill>
                <a:latin typeface="+mj-lt"/>
              </a:rPr>
              <a:t>RSA DLP</a:t>
            </a:r>
            <a:endParaRPr lang="en-US" sz="1200" dirty="0">
              <a:solidFill>
                <a:schemeClr val="tx1"/>
              </a:solidFill>
              <a:latin typeface="+mj-lt"/>
            </a:endParaRPr>
          </a:p>
          <a:p>
            <a:pPr marL="396875" lvl="1" indent="-168275">
              <a:lnSpc>
                <a:spcPct val="90000"/>
              </a:lnSpc>
              <a:spcBef>
                <a:spcPct val="20000"/>
              </a:spcBef>
              <a:buClr>
                <a:srgbClr val="D15F19"/>
              </a:buClr>
              <a:buSzPct val="85000"/>
              <a:buBlip>
                <a:blip r:embed="rId3"/>
              </a:buBlip>
            </a:pPr>
            <a:r>
              <a:rPr lang="en-US" sz="1200" dirty="0">
                <a:solidFill>
                  <a:schemeClr val="tx1"/>
                </a:solidFill>
              </a:rPr>
              <a:t>PDF solution - Foxit</a:t>
            </a:r>
          </a:p>
          <a:p>
            <a:pPr marL="396875" lvl="1" indent="-168275">
              <a:lnSpc>
                <a:spcPct val="90000"/>
              </a:lnSpc>
              <a:spcBef>
                <a:spcPct val="20000"/>
              </a:spcBef>
              <a:buClr>
                <a:srgbClr val="D15F19"/>
              </a:buClr>
              <a:buSzPct val="85000"/>
              <a:buBlip>
                <a:blip r:embed="rId3"/>
              </a:buBlip>
            </a:pPr>
            <a:r>
              <a:rPr lang="en-US" sz="1200" dirty="0" smtClean="0">
                <a:solidFill>
                  <a:schemeClr val="tx1"/>
                </a:solidFill>
                <a:latin typeface="+mj-lt"/>
              </a:rPr>
              <a:t>Secure </a:t>
            </a:r>
            <a:r>
              <a:rPr lang="en-US" sz="1200" dirty="0">
                <a:solidFill>
                  <a:schemeClr val="tx1"/>
                </a:solidFill>
                <a:latin typeface="+mj-lt"/>
              </a:rPr>
              <a:t>Content Mgmt – OpenText</a:t>
            </a:r>
          </a:p>
          <a:p>
            <a:pPr marL="396875" lvl="1" indent="-168275">
              <a:lnSpc>
                <a:spcPct val="90000"/>
              </a:lnSpc>
              <a:spcBef>
                <a:spcPct val="20000"/>
              </a:spcBef>
              <a:buClr>
                <a:srgbClr val="D15F19"/>
              </a:buClr>
              <a:buSzPct val="85000"/>
              <a:buBlip>
                <a:blip r:embed="rId3"/>
              </a:buBlip>
            </a:pPr>
            <a:endParaRPr lang="en-US" sz="1200" dirty="0" smtClean="0">
              <a:solidFill>
                <a:schemeClr val="tx1"/>
              </a:solidFill>
              <a:latin typeface="+mj-lt"/>
            </a:endParaRPr>
          </a:p>
        </p:txBody>
      </p:sp>
      <p:sp>
        <p:nvSpPr>
          <p:cNvPr id="2" name="TextBox 1"/>
          <p:cNvSpPr txBox="1"/>
          <p:nvPr/>
        </p:nvSpPr>
        <p:spPr>
          <a:xfrm>
            <a:off x="4004453" y="6555345"/>
            <a:ext cx="5139547" cy="276999"/>
          </a:xfrm>
          <a:prstGeom prst="rect">
            <a:avLst/>
          </a:prstGeom>
          <a:noFill/>
        </p:spPr>
        <p:txBody>
          <a:bodyPr wrap="none" rtlCol="0">
            <a:spAutoFit/>
          </a:bodyPr>
          <a:lstStyle/>
          <a:p>
            <a:pPr algn="r"/>
            <a:r>
              <a:rPr lang="en-US" sz="1200" dirty="0" smtClean="0"/>
              <a:t>* Each consecutive release on this slide includes features from the prior release</a:t>
            </a:r>
            <a:endParaRPr lang="en-US" sz="1200" dirty="0"/>
          </a:p>
        </p:txBody>
      </p:sp>
    </p:spTree>
    <p:extLst>
      <p:ext uri="{BB962C8B-B14F-4D97-AF65-F5344CB8AC3E}">
        <p14:creationId xmlns="" xmlns:p14="http://schemas.microsoft.com/office/powerpoint/2010/main" val="1444960834"/>
      </p:ext>
    </p:extLst>
  </p:cSld>
  <p:clrMapOvr>
    <a:masterClrMapping/>
  </p:clrMapOvr>
  <mc:AlternateContent xmlns:mc="http://schemas.openxmlformats.org/markup-compatibility/2006">
    <mc:Choice xmlns="" xmlns:p14="http://schemas.microsoft.com/office/powerpoint/2010/main" Requires="p14">
      <p:transition spd="med" p14:dur="699">
        <p:fade/>
      </p:transition>
    </mc:Choice>
    <mc:Fallback>
      <p:transition spd="med">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1052596"/>
          </a:xfrm>
        </p:spPr>
        <p:txBody>
          <a:bodyPr/>
          <a:lstStyle/>
          <a:p>
            <a:r>
              <a:rPr dirty="0" smtClean="0"/>
              <a:t>AD RMS Server Role in WS2008 R2</a:t>
            </a:r>
            <a:r>
              <a:rPr lang="en-US" sz="2800" dirty="0" smtClean="0">
                <a:solidFill>
                  <a:schemeClr val="tx1"/>
                </a:solidFill>
              </a:rPr>
              <a:t/>
            </a:r>
            <a:br>
              <a:rPr lang="en-US" sz="2800" dirty="0" smtClean="0">
                <a:solidFill>
                  <a:schemeClr val="tx1"/>
                </a:solidFill>
              </a:rPr>
            </a:br>
            <a:r>
              <a:rPr lang="en-US" sz="2800" dirty="0" smtClean="0">
                <a:solidFill>
                  <a:schemeClr val="tx1"/>
                </a:solidFill>
              </a:rPr>
              <a:t>Customer Ask #1</a:t>
            </a:r>
            <a:endParaRPr lang="en-US" dirty="0"/>
          </a:p>
        </p:txBody>
      </p:sp>
      <p:graphicFrame>
        <p:nvGraphicFramePr>
          <p:cNvPr id="5" name="Diagram 4"/>
          <p:cNvGraphicFramePr/>
          <p:nvPr>
            <p:extLst>
              <p:ext uri="{D42A27DB-BD31-4B8C-83A1-F6EECF244321}">
                <p14:modId xmlns="" xmlns:p14="http://schemas.microsoft.com/office/powerpoint/2010/main" val="1248289376"/>
              </p:ext>
            </p:extLst>
          </p:nvPr>
        </p:nvGraphicFramePr>
        <p:xfrm>
          <a:off x="1524000" y="2247900"/>
          <a:ext cx="6096000" cy="26289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7" name="Rectangle 6"/>
          <p:cNvSpPr/>
          <p:nvPr/>
        </p:nvSpPr>
        <p:spPr>
          <a:xfrm>
            <a:off x="4375422" y="1989693"/>
            <a:ext cx="3187155" cy="369332"/>
          </a:xfrm>
          <a:prstGeom prst="rect">
            <a:avLst/>
          </a:prstGeom>
        </p:spPr>
        <p:txBody>
          <a:bodyPr wrap="none">
            <a:spAutoFit/>
          </a:bodyPr>
          <a:lstStyle/>
          <a:p>
            <a:r>
              <a:rPr lang="en-US" dirty="0"/>
              <a:t>Deployment and Administration</a:t>
            </a:r>
          </a:p>
        </p:txBody>
      </p:sp>
    </p:spTree>
    <p:extLst>
      <p:ext uri="{BB962C8B-B14F-4D97-AF65-F5344CB8AC3E}">
        <p14:creationId xmlns="" xmlns:p14="http://schemas.microsoft.com/office/powerpoint/2010/main" val="31343765"/>
      </p:ext>
    </p:extLst>
  </p:cSld>
  <p:clrMapOvr>
    <a:masterClrMapping/>
  </p:clrMapOvr>
  <mc:AlternateContent xmlns:mc="http://schemas.openxmlformats.org/markup-compatibility/2006">
    <mc:Choice xmlns="" xmlns:p14="http://schemas.microsoft.com/office/powerpoint/2010/main" Requires="p14">
      <p:transition spd="med" p14:dur="699">
        <p:fade/>
      </p:transition>
    </mc:Choice>
    <mc:Fallback>
      <p:transition spd="med">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0"/>
          </p:nvPr>
        </p:nvSpPr>
        <p:spPr>
          <a:xfrm>
            <a:off x="381000" y="1525852"/>
            <a:ext cx="8382000" cy="4567404"/>
          </a:xfrm>
        </p:spPr>
        <p:txBody>
          <a:bodyPr/>
          <a:lstStyle/>
          <a:p>
            <a:r>
              <a:rPr lang="en-US" dirty="0" smtClean="0"/>
              <a:t>PowerShell support for deployment and admin</a:t>
            </a:r>
          </a:p>
          <a:p>
            <a:pPr lvl="1"/>
            <a:r>
              <a:rPr lang="en-US" dirty="0" smtClean="0"/>
              <a:t>Deployment cmdlets available out-of-the box</a:t>
            </a:r>
          </a:p>
          <a:p>
            <a:pPr lvl="1"/>
            <a:r>
              <a:rPr lang="en-US" dirty="0" smtClean="0"/>
              <a:t>Admin cmdlets available after the AD RMS server role has been deployed</a:t>
            </a:r>
          </a:p>
          <a:p>
            <a:r>
              <a:rPr lang="en-US" dirty="0" smtClean="0"/>
              <a:t>Additional admin reports (system health)</a:t>
            </a:r>
            <a:endParaRPr lang="en-US" dirty="0"/>
          </a:p>
          <a:p>
            <a:endParaRPr lang="en-US" dirty="0"/>
          </a:p>
        </p:txBody>
      </p:sp>
      <p:sp>
        <p:nvSpPr>
          <p:cNvPr id="7" name="Title 1"/>
          <p:cNvSpPr>
            <a:spLocks noGrp="1"/>
          </p:cNvSpPr>
          <p:nvPr>
            <p:ph type="title"/>
          </p:nvPr>
        </p:nvSpPr>
        <p:spPr>
          <a:xfrm>
            <a:off x="381000" y="230188"/>
            <a:ext cx="8382000" cy="1052596"/>
          </a:xfrm>
        </p:spPr>
        <p:txBody>
          <a:bodyPr/>
          <a:lstStyle/>
          <a:p>
            <a:r>
              <a:rPr dirty="0" smtClean="0"/>
              <a:t>AD RMS Server Role in WS2008 R2</a:t>
            </a:r>
            <a:r>
              <a:rPr lang="en-US" sz="2800" dirty="0" smtClean="0">
                <a:solidFill>
                  <a:schemeClr val="tx1"/>
                </a:solidFill>
              </a:rPr>
              <a:t/>
            </a:r>
            <a:br>
              <a:rPr lang="en-US" sz="2800" dirty="0" smtClean="0">
                <a:solidFill>
                  <a:schemeClr val="tx1"/>
                </a:solidFill>
              </a:rPr>
            </a:br>
            <a:r>
              <a:rPr lang="en-US" sz="2800" dirty="0" smtClean="0">
                <a:solidFill>
                  <a:schemeClr val="tx1"/>
                </a:solidFill>
              </a:rPr>
              <a:t>Deployment and Administration</a:t>
            </a:r>
            <a:endParaRPr lang="en-US" dirty="0"/>
          </a:p>
        </p:txBody>
      </p:sp>
    </p:spTree>
    <p:extLst>
      <p:ext uri="{BB962C8B-B14F-4D97-AF65-F5344CB8AC3E}">
        <p14:creationId xmlns="" xmlns:p14="http://schemas.microsoft.com/office/powerpoint/2010/main" val="4283139362"/>
      </p:ext>
    </p:extLst>
  </p:cSld>
  <p:clrMapOvr>
    <a:masterClrMapping/>
  </p:clrMapOvr>
  <mc:AlternateContent xmlns:mc="http://schemas.openxmlformats.org/markup-compatibility/2006">
    <mc:Choice xmlns="" xmlns:p14="http://schemas.microsoft.com/office/powerpoint/2010/main" Requires="p14">
      <p:transition spd="med" p14:dur="699">
        <p:fade/>
      </p:transition>
    </mc:Choice>
    <mc:Fallback>
      <p:transition spd="med">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AD RMS Administration</a:t>
            </a:r>
            <a:endParaRPr lang="en-US" dirty="0"/>
          </a:p>
        </p:txBody>
      </p:sp>
      <p:sp>
        <p:nvSpPr>
          <p:cNvPr id="4" name="Text Placeholder 3"/>
          <p:cNvSpPr>
            <a:spLocks noGrp="1"/>
          </p:cNvSpPr>
          <p:nvPr>
            <p:ph type="body" sz="quarter" idx="10"/>
          </p:nvPr>
        </p:nvSpPr>
        <p:spPr/>
        <p:txBody>
          <a:bodyPr/>
          <a:lstStyle/>
          <a:p>
            <a:r>
              <a:rPr lang="en-US" smtClean="0"/>
              <a:t>demo</a:t>
            </a:r>
            <a:endParaRPr lang="en-US" dirty="0"/>
          </a:p>
        </p:txBody>
      </p:sp>
    </p:spTree>
    <p:extLst>
      <p:ext uri="{BB962C8B-B14F-4D97-AF65-F5344CB8AC3E}">
        <p14:creationId xmlns="" xmlns:p14="http://schemas.microsoft.com/office/powerpoint/2010/main" val="3112628652"/>
      </p:ext>
    </p:extLst>
  </p:cSld>
  <p:clrMapOvr>
    <a:masterClrMapping/>
  </p:clrMapOvr>
  <mc:AlternateContent xmlns:mc="http://schemas.openxmlformats.org/markup-compatibility/2006">
    <mc:Choice xmlns="" xmlns:p14="http://schemas.microsoft.com/office/powerpoint/2010/main" Requires="p14">
      <p:transition spd="med" p14:dur="699">
        <p:fade/>
      </p:transition>
    </mc:Choice>
    <mc:Fallback>
      <p:transition spd="med">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a:spLocks noGrp="1"/>
          </p:cNvSpPr>
          <p:nvPr>
            <p:ph type="title"/>
          </p:nvPr>
        </p:nvSpPr>
        <p:spPr>
          <a:xfrm>
            <a:off x="381000" y="230188"/>
            <a:ext cx="8382000" cy="1052596"/>
          </a:xfrm>
        </p:spPr>
        <p:txBody>
          <a:bodyPr/>
          <a:lstStyle/>
          <a:p>
            <a:r>
              <a:rPr dirty="0" smtClean="0"/>
              <a:t>AD RMS Server Role in WS2008 R2</a:t>
            </a:r>
            <a:r>
              <a:rPr lang="en-US" sz="2800" dirty="0" smtClean="0">
                <a:solidFill>
                  <a:schemeClr val="tx1"/>
                </a:solidFill>
              </a:rPr>
              <a:t/>
            </a:r>
            <a:br>
              <a:rPr lang="en-US" sz="2800" dirty="0" smtClean="0">
                <a:solidFill>
                  <a:schemeClr val="tx1"/>
                </a:solidFill>
              </a:rPr>
            </a:br>
            <a:r>
              <a:rPr lang="en-US" sz="2800" dirty="0" smtClean="0">
                <a:solidFill>
                  <a:schemeClr val="tx1"/>
                </a:solidFill>
              </a:rPr>
              <a:t>Customer Ask #2</a:t>
            </a:r>
            <a:endParaRPr lang="en-US" dirty="0"/>
          </a:p>
        </p:txBody>
      </p:sp>
      <p:graphicFrame>
        <p:nvGraphicFramePr>
          <p:cNvPr id="4" name="Diagram 3"/>
          <p:cNvGraphicFramePr/>
          <p:nvPr>
            <p:extLst>
              <p:ext uri="{D42A27DB-BD31-4B8C-83A1-F6EECF244321}">
                <p14:modId xmlns="" xmlns:p14="http://schemas.microsoft.com/office/powerpoint/2010/main" val="2254467694"/>
              </p:ext>
            </p:extLst>
          </p:nvPr>
        </p:nvGraphicFramePr>
        <p:xfrm>
          <a:off x="1460500" y="2209800"/>
          <a:ext cx="6451600" cy="28956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 xmlns:p14="http://schemas.microsoft.com/office/powerpoint/2010/main" val="3089435441"/>
      </p:ext>
    </p:extLst>
  </p:cSld>
  <p:clrMapOvr>
    <a:masterClrMapping/>
  </p:clrMapOvr>
  <mc:AlternateContent xmlns:mc="http://schemas.openxmlformats.org/markup-compatibility/2006">
    <mc:Choice xmlns="" xmlns:p14="http://schemas.microsoft.com/office/powerpoint/2010/main" Requires="p14">
      <p:transition spd="med" p14:dur="699">
        <p:fade/>
      </p:transition>
    </mc:Choice>
    <mc:Fallback>
      <p:transition spd="med">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81000" y="1447799"/>
            <a:ext cx="8382000" cy="4800601"/>
          </a:xfrm>
        </p:spPr>
        <p:txBody>
          <a:bodyPr/>
          <a:lstStyle/>
          <a:p>
            <a:r>
              <a:rPr lang="en-US" dirty="0" smtClean="0"/>
              <a:t>WS2008 introduced federation support via AD FS – Need </a:t>
            </a:r>
            <a:r>
              <a:rPr lang="en-US" dirty="0"/>
              <a:t>to individually </a:t>
            </a:r>
            <a:r>
              <a:rPr lang="en-US" dirty="0" smtClean="0"/>
              <a:t>identify external users </a:t>
            </a:r>
            <a:r>
              <a:rPr lang="en-US" dirty="0"/>
              <a:t>when </a:t>
            </a:r>
            <a:r>
              <a:rPr lang="en-US" dirty="0" smtClean="0"/>
              <a:t>protecting information</a:t>
            </a:r>
          </a:p>
          <a:p>
            <a:r>
              <a:rPr lang="en-US" dirty="0" smtClean="0"/>
              <a:t>WS2008 R2 supports protecting to publishing org (internal) groups that include external users – No need to individually identify external users</a:t>
            </a:r>
          </a:p>
          <a:p>
            <a:endParaRPr lang="en-US" dirty="0" smtClean="0"/>
          </a:p>
        </p:txBody>
      </p:sp>
      <p:sp>
        <p:nvSpPr>
          <p:cNvPr id="6" name="Title 1"/>
          <p:cNvSpPr>
            <a:spLocks noGrp="1"/>
          </p:cNvSpPr>
          <p:nvPr>
            <p:ph type="title"/>
          </p:nvPr>
        </p:nvSpPr>
        <p:spPr>
          <a:xfrm>
            <a:off x="381000" y="230188"/>
            <a:ext cx="8382000" cy="1052596"/>
          </a:xfrm>
        </p:spPr>
        <p:txBody>
          <a:bodyPr/>
          <a:lstStyle/>
          <a:p>
            <a:r>
              <a:rPr dirty="0" smtClean="0"/>
              <a:t>AD RMS Server Role in WS2008 R2</a:t>
            </a:r>
            <a:r>
              <a:rPr lang="en-US" sz="2800" dirty="0" smtClean="0">
                <a:solidFill>
                  <a:schemeClr val="tx1"/>
                </a:solidFill>
              </a:rPr>
              <a:t/>
            </a:r>
            <a:br>
              <a:rPr lang="en-US" sz="2800" dirty="0" smtClean="0">
                <a:solidFill>
                  <a:schemeClr val="tx1"/>
                </a:solidFill>
              </a:rPr>
            </a:br>
            <a:r>
              <a:rPr lang="en-US" sz="2800" dirty="0" smtClean="0">
                <a:solidFill>
                  <a:schemeClr val="tx1"/>
                </a:solidFill>
              </a:rPr>
              <a:t>Secure External Collaboration</a:t>
            </a:r>
            <a:endParaRPr lang="en-US" dirty="0"/>
          </a:p>
        </p:txBody>
      </p:sp>
    </p:spTree>
    <p:extLst>
      <p:ext uri="{BB962C8B-B14F-4D97-AF65-F5344CB8AC3E}">
        <p14:creationId xmlns="" xmlns:p14="http://schemas.microsoft.com/office/powerpoint/2010/main" val="1189740552"/>
      </p:ext>
    </p:extLst>
  </p:cSld>
  <p:clrMapOvr>
    <a:masterClrMapping/>
  </p:clrMapOvr>
  <mc:AlternateContent xmlns:mc="http://schemas.openxmlformats.org/markup-compatibility/2006">
    <mc:Choice xmlns="" xmlns:p14="http://schemas.microsoft.com/office/powerpoint/2010/main" Requires="p14">
      <p:transition spd="med" p14:dur="699">
        <p:fade/>
      </p:transition>
    </mc:Choice>
    <mc:Fallback>
      <p:transition spd="med">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a:spLocks noGrp="1"/>
          </p:cNvSpPr>
          <p:nvPr>
            <p:ph type="title"/>
          </p:nvPr>
        </p:nvSpPr>
        <p:spPr>
          <a:xfrm>
            <a:off x="381000" y="230188"/>
            <a:ext cx="8382000" cy="664797"/>
          </a:xfrm>
        </p:spPr>
        <p:txBody>
          <a:bodyPr/>
          <a:lstStyle/>
          <a:p>
            <a:r>
              <a:rPr dirty="0" smtClean="0"/>
              <a:t>External Collaboration</a:t>
            </a:r>
            <a:r>
              <a:rPr sz="2800" dirty="0" smtClean="0">
                <a:solidFill>
                  <a:schemeClr val="tx1"/>
                </a:solidFill>
              </a:rPr>
              <a:t> via ADFS</a:t>
            </a:r>
            <a:endParaRPr lang="en-US" sz="2800" dirty="0">
              <a:solidFill>
                <a:schemeClr val="tx1"/>
              </a:solidFill>
            </a:endParaRPr>
          </a:p>
        </p:txBody>
      </p:sp>
      <p:sp>
        <p:nvSpPr>
          <p:cNvPr id="5" name="Rectangle 4"/>
          <p:cNvSpPr/>
          <p:nvPr/>
        </p:nvSpPr>
        <p:spPr bwMode="auto">
          <a:xfrm>
            <a:off x="5016500" y="5521326"/>
            <a:ext cx="4114800" cy="533400"/>
          </a:xfrm>
          <a:prstGeom prst="rect">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400" dirty="0" smtClean="0">
              <a:solidFill>
                <a:schemeClr val="tx1"/>
              </a:solidFill>
            </a:endParaRPr>
          </a:p>
        </p:txBody>
      </p:sp>
      <p:sp>
        <p:nvSpPr>
          <p:cNvPr id="7" name="Rectangle 98"/>
          <p:cNvSpPr>
            <a:spLocks noChangeArrowheads="1"/>
          </p:cNvSpPr>
          <p:nvPr/>
        </p:nvSpPr>
        <p:spPr bwMode="auto">
          <a:xfrm>
            <a:off x="5029200" y="838200"/>
            <a:ext cx="4038600" cy="6075509"/>
          </a:xfrm>
          <a:prstGeom prst="rect">
            <a:avLst/>
          </a:prstGeom>
          <a:noFill/>
          <a:ln w="9525">
            <a:noFill/>
            <a:miter lim="800000"/>
            <a:headEnd/>
            <a:tailEnd/>
          </a:ln>
        </p:spPr>
        <p:txBody>
          <a:bodyPr>
            <a:spAutoFit/>
          </a:bodyPr>
          <a:lstStyle/>
          <a:p>
            <a:pPr marL="228600" indent="-228600">
              <a:lnSpc>
                <a:spcPct val="90000"/>
              </a:lnSpc>
              <a:spcBef>
                <a:spcPct val="30000"/>
              </a:spcBef>
              <a:buSzPct val="75000"/>
              <a:buFont typeface="Wingdings" pitchFamily="2" charset="2"/>
              <a:buAutoNum type="arabicPeriod"/>
            </a:pPr>
            <a:r>
              <a:rPr lang="en-US" sz="1600" dirty="0">
                <a:latin typeface="Calibri" pitchFamily="34" charset="0"/>
              </a:rPr>
              <a:t>Assume author is already bootstrapped</a:t>
            </a:r>
          </a:p>
          <a:p>
            <a:pPr marL="228600" indent="-228600">
              <a:lnSpc>
                <a:spcPct val="90000"/>
              </a:lnSpc>
              <a:spcBef>
                <a:spcPct val="30000"/>
              </a:spcBef>
              <a:buSzPct val="75000"/>
              <a:buFont typeface="Wingdings" pitchFamily="2" charset="2"/>
              <a:buAutoNum type="arabicPeriod"/>
            </a:pPr>
            <a:r>
              <a:rPr lang="en-US" sz="1600" dirty="0" smtClean="0">
                <a:latin typeface="Calibri" pitchFamily="34" charset="0"/>
              </a:rPr>
              <a:t>Alice </a:t>
            </a:r>
            <a:r>
              <a:rPr lang="en-US" sz="1600" dirty="0">
                <a:latin typeface="Calibri" pitchFamily="34" charset="0"/>
              </a:rPr>
              <a:t>sends protected mail to </a:t>
            </a:r>
            <a:r>
              <a:rPr lang="en-US" sz="1600" dirty="0" smtClean="0">
                <a:latin typeface="Calibri" pitchFamily="34" charset="0"/>
              </a:rPr>
              <a:t>projectX@contoso.com of which Bob </a:t>
            </a:r>
            <a:r>
              <a:rPr lang="en-US" sz="1600" dirty="0">
                <a:latin typeface="Calibri" pitchFamily="34" charset="0"/>
              </a:rPr>
              <a:t>at </a:t>
            </a:r>
            <a:r>
              <a:rPr lang="en-US" sz="1600" dirty="0" smtClean="0">
                <a:latin typeface="Calibri" pitchFamily="34" charset="0"/>
              </a:rPr>
              <a:t>Fabrikam is a member </a:t>
            </a:r>
            <a:endParaRPr lang="en-US" sz="1600" dirty="0">
              <a:latin typeface="Calibri" pitchFamily="34" charset="0"/>
            </a:endParaRPr>
          </a:p>
          <a:p>
            <a:pPr marL="228600" indent="-228600">
              <a:lnSpc>
                <a:spcPct val="90000"/>
              </a:lnSpc>
              <a:spcBef>
                <a:spcPct val="30000"/>
              </a:spcBef>
              <a:buSzPct val="75000"/>
              <a:buFont typeface="Wingdings" pitchFamily="2" charset="2"/>
              <a:buAutoNum type="arabicPeriod"/>
            </a:pPr>
            <a:r>
              <a:rPr lang="en-US" sz="1600" dirty="0" smtClean="0">
                <a:latin typeface="Calibri" pitchFamily="34" charset="0"/>
              </a:rPr>
              <a:t>Recipient </a:t>
            </a:r>
            <a:r>
              <a:rPr lang="en-US" sz="1600" dirty="0">
                <a:latin typeface="Calibri" pitchFamily="34" charset="0"/>
              </a:rPr>
              <a:t>contacts RMS </a:t>
            </a:r>
            <a:r>
              <a:rPr lang="en-US" sz="1600" dirty="0" smtClean="0">
                <a:latin typeface="Calibri" pitchFamily="34" charset="0"/>
              </a:rPr>
              <a:t>Server </a:t>
            </a:r>
            <a:r>
              <a:rPr lang="en-US" sz="1600" dirty="0">
                <a:latin typeface="Calibri" pitchFamily="34" charset="0"/>
              </a:rPr>
              <a:t>to get bootstrapped</a:t>
            </a:r>
          </a:p>
          <a:p>
            <a:pPr marL="228600" indent="-228600">
              <a:lnSpc>
                <a:spcPct val="90000"/>
              </a:lnSpc>
              <a:spcBef>
                <a:spcPct val="30000"/>
              </a:spcBef>
              <a:buSzPct val="75000"/>
              <a:buFont typeface="Wingdings" pitchFamily="2" charset="2"/>
              <a:buAutoNum type="arabicPeriod"/>
            </a:pPr>
            <a:r>
              <a:rPr lang="en-US" sz="1600" dirty="0">
                <a:latin typeface="Calibri" pitchFamily="34" charset="0"/>
              </a:rPr>
              <a:t>WebSSO agent intercepts request</a:t>
            </a:r>
          </a:p>
          <a:p>
            <a:pPr marL="228600" indent="-228600">
              <a:lnSpc>
                <a:spcPct val="90000"/>
              </a:lnSpc>
              <a:spcBef>
                <a:spcPct val="30000"/>
              </a:spcBef>
              <a:buSzPct val="75000"/>
              <a:buFont typeface="Wingdings" pitchFamily="2" charset="2"/>
              <a:buAutoNum type="arabicPeriod"/>
            </a:pPr>
            <a:r>
              <a:rPr lang="en-US" sz="1600" dirty="0">
                <a:latin typeface="Calibri" pitchFamily="34" charset="0"/>
              </a:rPr>
              <a:t>RMS </a:t>
            </a:r>
            <a:r>
              <a:rPr lang="en-US" sz="1600" dirty="0" smtClean="0">
                <a:latin typeface="Calibri" pitchFamily="34" charset="0"/>
              </a:rPr>
              <a:t>Client </a:t>
            </a:r>
            <a:r>
              <a:rPr lang="en-US" sz="1600" dirty="0">
                <a:latin typeface="Calibri" pitchFamily="34" charset="0"/>
              </a:rPr>
              <a:t>is redirected to FS-R for home realm discovery</a:t>
            </a:r>
          </a:p>
          <a:p>
            <a:pPr marL="228600" indent="-228600">
              <a:lnSpc>
                <a:spcPct val="90000"/>
              </a:lnSpc>
              <a:spcBef>
                <a:spcPct val="30000"/>
              </a:spcBef>
              <a:buSzPct val="75000"/>
              <a:buFont typeface="Wingdings" pitchFamily="2" charset="2"/>
              <a:buAutoNum type="arabicPeriod"/>
            </a:pPr>
            <a:r>
              <a:rPr lang="en-US" sz="1600" dirty="0">
                <a:latin typeface="Calibri" pitchFamily="34" charset="0"/>
              </a:rPr>
              <a:t>RMS </a:t>
            </a:r>
            <a:r>
              <a:rPr lang="en-US" sz="1600" dirty="0" smtClean="0">
                <a:latin typeface="Calibri" pitchFamily="34" charset="0"/>
              </a:rPr>
              <a:t>Client </a:t>
            </a:r>
            <a:r>
              <a:rPr lang="en-US" sz="1600" dirty="0">
                <a:latin typeface="Calibri" pitchFamily="34" charset="0"/>
              </a:rPr>
              <a:t>is redirected to FS-A for authentication</a:t>
            </a:r>
          </a:p>
          <a:p>
            <a:pPr marL="228600" indent="-228600">
              <a:lnSpc>
                <a:spcPct val="90000"/>
              </a:lnSpc>
              <a:spcBef>
                <a:spcPct val="30000"/>
              </a:spcBef>
              <a:buSzPct val="75000"/>
              <a:buFont typeface="Wingdings" pitchFamily="2" charset="2"/>
              <a:buAutoNum type="arabicPeriod"/>
            </a:pPr>
            <a:r>
              <a:rPr lang="en-US" sz="1600" dirty="0">
                <a:latin typeface="Calibri" pitchFamily="34" charset="0"/>
              </a:rPr>
              <a:t>RMS </a:t>
            </a:r>
            <a:r>
              <a:rPr lang="en-US" sz="1600" dirty="0" smtClean="0">
                <a:latin typeface="Calibri" pitchFamily="34" charset="0"/>
              </a:rPr>
              <a:t>Client </a:t>
            </a:r>
            <a:r>
              <a:rPr lang="en-US" sz="1600" dirty="0">
                <a:latin typeface="Calibri" pitchFamily="34" charset="0"/>
              </a:rPr>
              <a:t>is redirected back to FS-R for authentication</a:t>
            </a:r>
          </a:p>
          <a:p>
            <a:pPr marL="228600" indent="-228600">
              <a:lnSpc>
                <a:spcPct val="90000"/>
              </a:lnSpc>
              <a:spcBef>
                <a:spcPct val="30000"/>
              </a:spcBef>
              <a:buSzPct val="75000"/>
              <a:buFont typeface="Wingdings" pitchFamily="2" charset="2"/>
              <a:buAutoNum type="arabicPeriod"/>
            </a:pPr>
            <a:r>
              <a:rPr lang="en-US" sz="1600" dirty="0">
                <a:latin typeface="Calibri" pitchFamily="34" charset="0"/>
              </a:rPr>
              <a:t>RMS </a:t>
            </a:r>
            <a:r>
              <a:rPr lang="en-US" sz="1600" dirty="0" smtClean="0">
                <a:latin typeface="Calibri" pitchFamily="34" charset="0"/>
              </a:rPr>
              <a:t>Client </a:t>
            </a:r>
            <a:r>
              <a:rPr lang="en-US" sz="1600" dirty="0">
                <a:latin typeface="Calibri" pitchFamily="34" charset="0"/>
              </a:rPr>
              <a:t>makes request to RMS </a:t>
            </a:r>
            <a:r>
              <a:rPr lang="en-US" sz="1600" dirty="0" smtClean="0">
                <a:latin typeface="Calibri" pitchFamily="34" charset="0"/>
              </a:rPr>
              <a:t>Server </a:t>
            </a:r>
            <a:r>
              <a:rPr lang="en-US" sz="1600" dirty="0">
                <a:latin typeface="Calibri" pitchFamily="34" charset="0"/>
              </a:rPr>
              <a:t>for </a:t>
            </a:r>
            <a:r>
              <a:rPr lang="en-US" sz="1600" dirty="0" smtClean="0">
                <a:latin typeface="Calibri" pitchFamily="34" charset="0"/>
              </a:rPr>
              <a:t>bootstrapping</a:t>
            </a:r>
          </a:p>
          <a:p>
            <a:pPr marL="228600" indent="-228600">
              <a:lnSpc>
                <a:spcPct val="90000"/>
              </a:lnSpc>
              <a:spcBef>
                <a:spcPct val="30000"/>
              </a:spcBef>
              <a:buSzPct val="75000"/>
              <a:buFont typeface="Wingdings" pitchFamily="2" charset="2"/>
              <a:buAutoNum type="arabicPeriod"/>
            </a:pPr>
            <a:r>
              <a:rPr lang="en-US" sz="1600" dirty="0" smtClean="0">
                <a:latin typeface="Calibri" pitchFamily="34" charset="0"/>
              </a:rPr>
              <a:t>RMS Server returns certificates to recipient</a:t>
            </a:r>
          </a:p>
          <a:p>
            <a:pPr marL="228600" indent="-228600">
              <a:lnSpc>
                <a:spcPct val="90000"/>
              </a:lnSpc>
              <a:spcBef>
                <a:spcPct val="30000"/>
              </a:spcBef>
              <a:buSzPct val="75000"/>
              <a:buFont typeface="Wingdings" pitchFamily="2" charset="2"/>
              <a:buAutoNum type="arabicPeriod"/>
            </a:pPr>
            <a:r>
              <a:rPr lang="en-US" sz="1600" dirty="0" smtClean="0">
                <a:latin typeface="Calibri" pitchFamily="34" charset="0"/>
              </a:rPr>
              <a:t>RMS Client makes request to RMS Server for use license</a:t>
            </a:r>
            <a:endParaRPr lang="en-US" sz="1600" dirty="0">
              <a:latin typeface="Calibri" pitchFamily="34" charset="0"/>
            </a:endParaRPr>
          </a:p>
          <a:p>
            <a:pPr marL="228600" indent="-228600">
              <a:lnSpc>
                <a:spcPct val="90000"/>
              </a:lnSpc>
              <a:spcBef>
                <a:spcPct val="30000"/>
              </a:spcBef>
              <a:buSzPct val="75000"/>
              <a:buFont typeface="Wingdings" pitchFamily="2" charset="2"/>
              <a:buAutoNum type="arabicPeriod"/>
            </a:pPr>
            <a:r>
              <a:rPr lang="en-US" sz="1600" dirty="0" smtClean="0">
                <a:latin typeface="Calibri" pitchFamily="34" charset="0"/>
              </a:rPr>
              <a:t>RMS Server retrieves Bob’s group membership from AD and compares to PL</a:t>
            </a:r>
            <a:endParaRPr lang="en-US" sz="1600" dirty="0">
              <a:latin typeface="Calibri" pitchFamily="34" charset="0"/>
            </a:endParaRPr>
          </a:p>
          <a:p>
            <a:pPr marL="228600" indent="-228600">
              <a:lnSpc>
                <a:spcPct val="90000"/>
              </a:lnSpc>
              <a:spcBef>
                <a:spcPct val="30000"/>
              </a:spcBef>
              <a:buSzPct val="75000"/>
              <a:buFont typeface="Wingdings" pitchFamily="2" charset="2"/>
              <a:buAutoNum type="arabicPeriod"/>
            </a:pPr>
            <a:r>
              <a:rPr lang="en-US" sz="1600" dirty="0" smtClean="0">
                <a:latin typeface="Calibri" pitchFamily="34" charset="0"/>
              </a:rPr>
              <a:t>RMS Server </a:t>
            </a:r>
            <a:r>
              <a:rPr lang="en-US" sz="1600" dirty="0">
                <a:latin typeface="Calibri" pitchFamily="34" charset="0"/>
              </a:rPr>
              <a:t>returns use license to </a:t>
            </a:r>
            <a:br>
              <a:rPr lang="en-US" sz="1600" dirty="0">
                <a:latin typeface="Calibri" pitchFamily="34" charset="0"/>
              </a:rPr>
            </a:br>
            <a:r>
              <a:rPr lang="en-US" sz="1600" dirty="0">
                <a:latin typeface="Calibri" pitchFamily="34" charset="0"/>
              </a:rPr>
              <a:t>recipient</a:t>
            </a:r>
          </a:p>
          <a:p>
            <a:pPr marL="228600" indent="-228600">
              <a:lnSpc>
                <a:spcPct val="90000"/>
              </a:lnSpc>
              <a:spcBef>
                <a:spcPct val="30000"/>
              </a:spcBef>
              <a:buSzPct val="75000"/>
              <a:buFont typeface="Wingdings" pitchFamily="2" charset="2"/>
              <a:buAutoNum type="arabicPeriod"/>
            </a:pPr>
            <a:r>
              <a:rPr lang="en-US" sz="1600" dirty="0">
                <a:latin typeface="Calibri" pitchFamily="34" charset="0"/>
              </a:rPr>
              <a:t>Recipient accesses protected content</a:t>
            </a:r>
          </a:p>
        </p:txBody>
      </p:sp>
      <p:pic>
        <p:nvPicPr>
          <p:cNvPr id="8" name="Picture 2"/>
          <p:cNvPicPr>
            <a:picLocks noChangeAspect="1" noChangeArrowheads="1"/>
          </p:cNvPicPr>
          <p:nvPr/>
        </p:nvPicPr>
        <p:blipFill>
          <a:blip r:embed="rId3" cstate="print">
            <a:duotone>
              <a:schemeClr val="accent1">
                <a:shade val="45000"/>
                <a:satMod val="135000"/>
              </a:schemeClr>
              <a:prstClr val="white"/>
            </a:duotone>
          </a:blip>
          <a:srcRect/>
          <a:stretch>
            <a:fillRect/>
          </a:stretch>
        </p:blipFill>
        <p:spPr bwMode="auto">
          <a:xfrm>
            <a:off x="1143000" y="685800"/>
            <a:ext cx="1290638" cy="5867400"/>
          </a:xfrm>
          <a:prstGeom prst="rect">
            <a:avLst/>
          </a:prstGeom>
          <a:noFill/>
          <a:ln w="9525">
            <a:noFill/>
            <a:miter lim="800000"/>
            <a:headEnd/>
            <a:tailEnd/>
          </a:ln>
        </p:spPr>
      </p:pic>
      <p:pic>
        <p:nvPicPr>
          <p:cNvPr id="9" name="Picture 3"/>
          <p:cNvPicPr>
            <a:picLocks noChangeArrowheads="1"/>
          </p:cNvPicPr>
          <p:nvPr/>
        </p:nvPicPr>
        <p:blipFill>
          <a:blip r:embed="rId4" cstate="print">
            <a:duotone>
              <a:schemeClr val="accent1">
                <a:shade val="45000"/>
                <a:satMod val="135000"/>
              </a:schemeClr>
              <a:prstClr val="white"/>
            </a:duotone>
          </a:blip>
          <a:srcRect/>
          <a:stretch>
            <a:fillRect/>
          </a:stretch>
        </p:blipFill>
        <p:spPr bwMode="auto">
          <a:xfrm>
            <a:off x="2520950" y="685800"/>
            <a:ext cx="1289050" cy="5867400"/>
          </a:xfrm>
          <a:prstGeom prst="rect">
            <a:avLst/>
          </a:prstGeom>
          <a:noFill/>
          <a:ln w="9525">
            <a:noFill/>
            <a:miter lim="800000"/>
            <a:headEnd/>
            <a:tailEnd/>
          </a:ln>
        </p:spPr>
      </p:pic>
      <p:pic>
        <p:nvPicPr>
          <p:cNvPr id="10" name="Picture 4"/>
          <p:cNvPicPr>
            <a:picLocks noChangeAspect="1" noChangeArrowheads="1"/>
          </p:cNvPicPr>
          <p:nvPr/>
        </p:nvPicPr>
        <p:blipFill>
          <a:blip r:embed="rId5" cstate="print"/>
          <a:srcRect/>
          <a:stretch>
            <a:fillRect/>
          </a:stretch>
        </p:blipFill>
        <p:spPr bwMode="auto">
          <a:xfrm>
            <a:off x="152400" y="4800600"/>
            <a:ext cx="1066800" cy="1066800"/>
          </a:xfrm>
          <a:prstGeom prst="rect">
            <a:avLst/>
          </a:prstGeom>
          <a:noFill/>
          <a:ln w="9525">
            <a:noFill/>
            <a:miter lim="800000"/>
            <a:headEnd/>
            <a:tailEnd/>
          </a:ln>
        </p:spPr>
      </p:pic>
      <p:pic>
        <p:nvPicPr>
          <p:cNvPr id="11" name="Picture 5"/>
          <p:cNvPicPr>
            <a:picLocks noChangeAspect="1" noChangeArrowheads="1"/>
          </p:cNvPicPr>
          <p:nvPr/>
        </p:nvPicPr>
        <p:blipFill>
          <a:blip r:embed="rId5" cstate="print"/>
          <a:srcRect/>
          <a:stretch>
            <a:fillRect/>
          </a:stretch>
        </p:blipFill>
        <p:spPr bwMode="auto">
          <a:xfrm>
            <a:off x="3810000" y="4800600"/>
            <a:ext cx="1066800" cy="1066800"/>
          </a:xfrm>
          <a:prstGeom prst="rect">
            <a:avLst/>
          </a:prstGeom>
          <a:noFill/>
          <a:ln w="9525">
            <a:noFill/>
            <a:miter lim="800000"/>
            <a:headEnd/>
            <a:tailEnd/>
          </a:ln>
        </p:spPr>
      </p:pic>
      <p:sp>
        <p:nvSpPr>
          <p:cNvPr id="12" name="Rectangle 6"/>
          <p:cNvSpPr>
            <a:spLocks noChangeArrowheads="1"/>
          </p:cNvSpPr>
          <p:nvPr/>
        </p:nvSpPr>
        <p:spPr bwMode="auto">
          <a:xfrm>
            <a:off x="939800" y="1146175"/>
            <a:ext cx="914400" cy="377825"/>
          </a:xfrm>
          <a:prstGeom prst="rect">
            <a:avLst/>
          </a:prstGeom>
          <a:ln>
            <a:headEnd/>
            <a:tailEnd/>
          </a:ln>
        </p:spPr>
        <p:style>
          <a:lnRef idx="1">
            <a:schemeClr val="accent2"/>
          </a:lnRef>
          <a:fillRef idx="3">
            <a:schemeClr val="accent2"/>
          </a:fillRef>
          <a:effectRef idx="2">
            <a:schemeClr val="accent2"/>
          </a:effectRef>
          <a:fontRef idx="minor">
            <a:schemeClr val="lt1"/>
          </a:fontRef>
        </p:style>
        <p:txBody>
          <a:bodyPr wrap="none" anchor="ctr"/>
          <a:lstStyle/>
          <a:p>
            <a:pPr marL="285750" indent="-285750" algn="ctr" eaLnBrk="0" hangingPunct="0">
              <a:spcBef>
                <a:spcPct val="50000"/>
              </a:spcBef>
              <a:defRPr/>
            </a:pPr>
            <a:r>
              <a:rPr lang="en-US" sz="1400" dirty="0">
                <a:effectLst>
                  <a:outerShdw blurRad="38100" dist="38100" dir="2700000" algn="tl">
                    <a:srgbClr val="000000"/>
                  </a:outerShdw>
                </a:effectLst>
              </a:rPr>
              <a:t>Contoso</a:t>
            </a:r>
          </a:p>
        </p:txBody>
      </p:sp>
      <p:sp>
        <p:nvSpPr>
          <p:cNvPr id="13" name="Rectangle 7"/>
          <p:cNvSpPr>
            <a:spLocks noChangeArrowheads="1"/>
          </p:cNvSpPr>
          <p:nvPr/>
        </p:nvSpPr>
        <p:spPr bwMode="auto">
          <a:xfrm>
            <a:off x="3124200" y="1146175"/>
            <a:ext cx="914400" cy="377825"/>
          </a:xfrm>
          <a:prstGeom prst="rect">
            <a:avLst/>
          </a:prstGeom>
          <a:ln>
            <a:headEnd/>
            <a:tailEnd/>
          </a:ln>
        </p:spPr>
        <p:style>
          <a:lnRef idx="1">
            <a:schemeClr val="accent2"/>
          </a:lnRef>
          <a:fillRef idx="3">
            <a:schemeClr val="accent2"/>
          </a:fillRef>
          <a:effectRef idx="2">
            <a:schemeClr val="accent2"/>
          </a:effectRef>
          <a:fontRef idx="minor">
            <a:schemeClr val="lt1"/>
          </a:fontRef>
        </p:style>
        <p:txBody>
          <a:bodyPr wrap="none" anchor="ctr"/>
          <a:lstStyle/>
          <a:p>
            <a:pPr marL="285750" indent="-285750" algn="ctr" eaLnBrk="0" hangingPunct="0">
              <a:spcBef>
                <a:spcPct val="50000"/>
              </a:spcBef>
              <a:defRPr/>
            </a:pPr>
            <a:r>
              <a:rPr lang="en-US" sz="1400" dirty="0">
                <a:effectLst>
                  <a:outerShdw blurRad="38100" dist="38100" dir="2700000" algn="tl">
                    <a:srgbClr val="000000"/>
                  </a:outerShdw>
                </a:effectLst>
              </a:rPr>
              <a:t>Fabrikam</a:t>
            </a:r>
          </a:p>
        </p:txBody>
      </p:sp>
      <p:grpSp>
        <p:nvGrpSpPr>
          <p:cNvPr id="14" name="Group 8"/>
          <p:cNvGrpSpPr>
            <a:grpSpLocks/>
          </p:cNvGrpSpPr>
          <p:nvPr/>
        </p:nvGrpSpPr>
        <p:grpSpPr bwMode="auto">
          <a:xfrm>
            <a:off x="152400" y="1143000"/>
            <a:ext cx="925513" cy="1066800"/>
            <a:chOff x="240" y="1056"/>
            <a:chExt cx="583" cy="672"/>
          </a:xfrm>
        </p:grpSpPr>
        <p:pic>
          <p:nvPicPr>
            <p:cNvPr id="15" name="Picture 9"/>
            <p:cNvPicPr>
              <a:picLocks noChangeAspect="1" noChangeArrowheads="1"/>
            </p:cNvPicPr>
            <p:nvPr/>
          </p:nvPicPr>
          <p:blipFill>
            <a:blip r:embed="rId6" cstate="print"/>
            <a:srcRect/>
            <a:stretch>
              <a:fillRect/>
            </a:stretch>
          </p:blipFill>
          <p:spPr bwMode="auto">
            <a:xfrm>
              <a:off x="277" y="1104"/>
              <a:ext cx="546" cy="624"/>
            </a:xfrm>
            <a:prstGeom prst="rect">
              <a:avLst/>
            </a:prstGeom>
            <a:noFill/>
            <a:ln w="9525">
              <a:noFill/>
              <a:miter lim="800000"/>
              <a:headEnd/>
              <a:tailEnd/>
            </a:ln>
          </p:spPr>
        </p:pic>
        <p:sp>
          <p:nvSpPr>
            <p:cNvPr id="16" name="Text Box 10"/>
            <p:cNvSpPr txBox="1">
              <a:spLocks noChangeArrowheads="1"/>
            </p:cNvSpPr>
            <p:nvPr/>
          </p:nvSpPr>
          <p:spPr bwMode="auto">
            <a:xfrm>
              <a:off x="240" y="1056"/>
              <a:ext cx="336" cy="173"/>
            </a:xfrm>
            <a:prstGeom prst="rect">
              <a:avLst/>
            </a:prstGeom>
            <a:noFill/>
            <a:ln w="9525">
              <a:noFill/>
              <a:miter lim="800000"/>
              <a:headEnd/>
              <a:tailEnd/>
            </a:ln>
          </p:spPr>
          <p:txBody>
            <a:bodyPr>
              <a:spAutoFit/>
            </a:bodyPr>
            <a:lstStyle/>
            <a:p>
              <a:pPr algn="ctr">
                <a:spcBef>
                  <a:spcPct val="50000"/>
                </a:spcBef>
              </a:pPr>
              <a:r>
                <a:rPr lang="en-US" sz="1200"/>
                <a:t>AD</a:t>
              </a:r>
            </a:p>
          </p:txBody>
        </p:sp>
      </p:grpSp>
      <p:pic>
        <p:nvPicPr>
          <p:cNvPr id="17" name="Picture 11"/>
          <p:cNvPicPr>
            <a:picLocks noChangeAspect="1" noChangeArrowheads="1"/>
          </p:cNvPicPr>
          <p:nvPr/>
        </p:nvPicPr>
        <p:blipFill>
          <a:blip r:embed="rId7" cstate="print"/>
          <a:srcRect/>
          <a:stretch>
            <a:fillRect/>
          </a:stretch>
        </p:blipFill>
        <p:spPr bwMode="auto">
          <a:xfrm>
            <a:off x="838200" y="3124200"/>
            <a:ext cx="1030288" cy="1447800"/>
          </a:xfrm>
          <a:prstGeom prst="rect">
            <a:avLst/>
          </a:prstGeom>
          <a:noFill/>
          <a:ln w="9525">
            <a:noFill/>
            <a:miter lim="800000"/>
            <a:headEnd/>
            <a:tailEnd/>
          </a:ln>
        </p:spPr>
      </p:pic>
      <p:sp>
        <p:nvSpPr>
          <p:cNvPr id="18" name="Text Box 12"/>
          <p:cNvSpPr txBox="1">
            <a:spLocks noChangeArrowheads="1"/>
          </p:cNvSpPr>
          <p:nvPr/>
        </p:nvSpPr>
        <p:spPr bwMode="auto">
          <a:xfrm>
            <a:off x="685800" y="4229100"/>
            <a:ext cx="533400" cy="274638"/>
          </a:xfrm>
          <a:prstGeom prst="rect">
            <a:avLst/>
          </a:prstGeom>
          <a:noFill/>
          <a:ln w="9525">
            <a:noFill/>
            <a:miter lim="800000"/>
            <a:headEnd/>
            <a:tailEnd/>
          </a:ln>
        </p:spPr>
        <p:txBody>
          <a:bodyPr>
            <a:spAutoFit/>
          </a:bodyPr>
          <a:lstStyle/>
          <a:p>
            <a:pPr algn="ctr">
              <a:spcBef>
                <a:spcPct val="50000"/>
              </a:spcBef>
            </a:pPr>
            <a:r>
              <a:rPr lang="en-US" sz="1200" dirty="0"/>
              <a:t>RMS</a:t>
            </a:r>
          </a:p>
        </p:txBody>
      </p:sp>
      <p:grpSp>
        <p:nvGrpSpPr>
          <p:cNvPr id="19" name="Group 13"/>
          <p:cNvGrpSpPr>
            <a:grpSpLocks/>
          </p:cNvGrpSpPr>
          <p:nvPr/>
        </p:nvGrpSpPr>
        <p:grpSpPr bwMode="auto">
          <a:xfrm>
            <a:off x="3962400" y="1143000"/>
            <a:ext cx="925513" cy="1066800"/>
            <a:chOff x="240" y="1056"/>
            <a:chExt cx="583" cy="672"/>
          </a:xfrm>
        </p:grpSpPr>
        <p:pic>
          <p:nvPicPr>
            <p:cNvPr id="20" name="Picture 14"/>
            <p:cNvPicPr>
              <a:picLocks noChangeAspect="1" noChangeArrowheads="1"/>
            </p:cNvPicPr>
            <p:nvPr/>
          </p:nvPicPr>
          <p:blipFill>
            <a:blip r:embed="rId6" cstate="print"/>
            <a:srcRect/>
            <a:stretch>
              <a:fillRect/>
            </a:stretch>
          </p:blipFill>
          <p:spPr bwMode="auto">
            <a:xfrm>
              <a:off x="277" y="1104"/>
              <a:ext cx="546" cy="624"/>
            </a:xfrm>
            <a:prstGeom prst="rect">
              <a:avLst/>
            </a:prstGeom>
            <a:noFill/>
            <a:ln w="9525">
              <a:noFill/>
              <a:miter lim="800000"/>
              <a:headEnd/>
              <a:tailEnd/>
            </a:ln>
          </p:spPr>
        </p:pic>
        <p:sp>
          <p:nvSpPr>
            <p:cNvPr id="21" name="Text Box 15"/>
            <p:cNvSpPr txBox="1">
              <a:spLocks noChangeArrowheads="1"/>
            </p:cNvSpPr>
            <p:nvPr/>
          </p:nvSpPr>
          <p:spPr bwMode="auto">
            <a:xfrm>
              <a:off x="240" y="1056"/>
              <a:ext cx="336" cy="173"/>
            </a:xfrm>
            <a:prstGeom prst="rect">
              <a:avLst/>
            </a:prstGeom>
            <a:noFill/>
            <a:ln w="9525">
              <a:noFill/>
              <a:miter lim="800000"/>
              <a:headEnd/>
              <a:tailEnd/>
            </a:ln>
          </p:spPr>
          <p:txBody>
            <a:bodyPr>
              <a:spAutoFit/>
            </a:bodyPr>
            <a:lstStyle/>
            <a:p>
              <a:pPr algn="ctr">
                <a:spcBef>
                  <a:spcPct val="50000"/>
                </a:spcBef>
              </a:pPr>
              <a:r>
                <a:rPr lang="en-US" sz="1200"/>
                <a:t>AD</a:t>
              </a:r>
            </a:p>
          </p:txBody>
        </p:sp>
      </p:grpSp>
      <p:grpSp>
        <p:nvGrpSpPr>
          <p:cNvPr id="22" name="Group 16"/>
          <p:cNvGrpSpPr>
            <a:grpSpLocks/>
          </p:cNvGrpSpPr>
          <p:nvPr/>
        </p:nvGrpSpPr>
        <p:grpSpPr bwMode="auto">
          <a:xfrm>
            <a:off x="2819400" y="1752599"/>
            <a:ext cx="990600" cy="1085850"/>
            <a:chOff x="1776" y="1296"/>
            <a:chExt cx="624" cy="684"/>
          </a:xfrm>
        </p:grpSpPr>
        <p:pic>
          <p:nvPicPr>
            <p:cNvPr id="23" name="Picture 17"/>
            <p:cNvPicPr>
              <a:picLocks noChangeAspect="1" noChangeArrowheads="1"/>
            </p:cNvPicPr>
            <p:nvPr/>
          </p:nvPicPr>
          <p:blipFill>
            <a:blip r:embed="rId8" cstate="print"/>
            <a:srcRect/>
            <a:stretch>
              <a:fillRect/>
            </a:stretch>
          </p:blipFill>
          <p:spPr bwMode="auto">
            <a:xfrm>
              <a:off x="2052" y="1296"/>
              <a:ext cx="348" cy="516"/>
            </a:xfrm>
            <a:prstGeom prst="rect">
              <a:avLst/>
            </a:prstGeom>
            <a:noFill/>
            <a:ln w="9525">
              <a:noFill/>
              <a:miter lim="800000"/>
              <a:headEnd/>
              <a:tailEnd/>
            </a:ln>
          </p:spPr>
        </p:pic>
        <p:sp>
          <p:nvSpPr>
            <p:cNvPr id="24" name="Text Box 18"/>
            <p:cNvSpPr txBox="1">
              <a:spLocks noChangeArrowheads="1"/>
            </p:cNvSpPr>
            <p:nvPr/>
          </p:nvSpPr>
          <p:spPr bwMode="auto">
            <a:xfrm>
              <a:off x="1776" y="1728"/>
              <a:ext cx="432" cy="252"/>
            </a:xfrm>
            <a:prstGeom prst="rect">
              <a:avLst/>
            </a:prstGeom>
            <a:noFill/>
            <a:ln w="9525">
              <a:noFill/>
              <a:miter lim="800000"/>
              <a:headEnd/>
              <a:tailEnd/>
            </a:ln>
          </p:spPr>
          <p:txBody>
            <a:bodyPr wrap="square">
              <a:spAutoFit/>
            </a:bodyPr>
            <a:lstStyle/>
            <a:p>
              <a:pPr algn="ctr">
                <a:lnSpc>
                  <a:spcPts val="1200"/>
                </a:lnSpc>
              </a:pPr>
              <a:r>
                <a:rPr lang="en-US" sz="1200" dirty="0" smtClean="0"/>
                <a:t>ADFS</a:t>
              </a:r>
            </a:p>
            <a:p>
              <a:pPr algn="ctr">
                <a:lnSpc>
                  <a:spcPts val="1200"/>
                </a:lnSpc>
              </a:pPr>
              <a:r>
                <a:rPr lang="en-US" sz="1200" dirty="0" smtClean="0"/>
                <a:t>FS-A</a:t>
              </a:r>
              <a:endParaRPr lang="en-US" sz="1200" dirty="0"/>
            </a:p>
          </p:txBody>
        </p:sp>
      </p:grpSp>
      <p:pic>
        <p:nvPicPr>
          <p:cNvPr id="25" name="Picture 20"/>
          <p:cNvPicPr>
            <a:picLocks noChangeAspect="1" noChangeArrowheads="1"/>
          </p:cNvPicPr>
          <p:nvPr/>
        </p:nvPicPr>
        <p:blipFill>
          <a:blip r:embed="rId8" cstate="print"/>
          <a:srcRect/>
          <a:stretch>
            <a:fillRect/>
          </a:stretch>
        </p:blipFill>
        <p:spPr bwMode="auto">
          <a:xfrm>
            <a:off x="1200150" y="1752600"/>
            <a:ext cx="552450" cy="819150"/>
          </a:xfrm>
          <a:prstGeom prst="rect">
            <a:avLst/>
          </a:prstGeom>
          <a:noFill/>
          <a:ln w="9525">
            <a:noFill/>
            <a:miter lim="800000"/>
            <a:headEnd/>
            <a:tailEnd/>
          </a:ln>
        </p:spPr>
      </p:pic>
      <p:sp>
        <p:nvSpPr>
          <p:cNvPr id="26" name="Text Box 21"/>
          <p:cNvSpPr txBox="1">
            <a:spLocks noChangeArrowheads="1"/>
          </p:cNvSpPr>
          <p:nvPr/>
        </p:nvSpPr>
        <p:spPr bwMode="auto">
          <a:xfrm>
            <a:off x="685800" y="2362200"/>
            <a:ext cx="762000" cy="400110"/>
          </a:xfrm>
          <a:prstGeom prst="rect">
            <a:avLst/>
          </a:prstGeom>
          <a:noFill/>
          <a:ln w="9525">
            <a:noFill/>
            <a:miter lim="800000"/>
            <a:headEnd/>
            <a:tailEnd/>
          </a:ln>
        </p:spPr>
        <p:txBody>
          <a:bodyPr>
            <a:spAutoFit/>
          </a:bodyPr>
          <a:lstStyle/>
          <a:p>
            <a:pPr algn="ctr">
              <a:lnSpc>
                <a:spcPts val="1200"/>
              </a:lnSpc>
            </a:pPr>
            <a:r>
              <a:rPr lang="en-US" sz="1200" dirty="0" smtClean="0"/>
              <a:t>ADFS</a:t>
            </a:r>
          </a:p>
          <a:p>
            <a:pPr algn="ctr">
              <a:lnSpc>
                <a:spcPts val="1200"/>
              </a:lnSpc>
            </a:pPr>
            <a:r>
              <a:rPr lang="en-US" sz="1200" dirty="0" smtClean="0"/>
              <a:t>FS-R</a:t>
            </a:r>
            <a:endParaRPr lang="en-US" sz="1200" dirty="0"/>
          </a:p>
        </p:txBody>
      </p:sp>
      <p:grpSp>
        <p:nvGrpSpPr>
          <p:cNvPr id="27" name="Group 22"/>
          <p:cNvGrpSpPr>
            <a:grpSpLocks/>
          </p:cNvGrpSpPr>
          <p:nvPr/>
        </p:nvGrpSpPr>
        <p:grpSpPr bwMode="auto">
          <a:xfrm>
            <a:off x="-15875" y="5867400"/>
            <a:ext cx="1085850" cy="587375"/>
            <a:chOff x="-10" y="3888"/>
            <a:chExt cx="684" cy="370"/>
          </a:xfrm>
        </p:grpSpPr>
        <p:grpSp>
          <p:nvGrpSpPr>
            <p:cNvPr id="28" name="Group 23"/>
            <p:cNvGrpSpPr>
              <a:grpSpLocks/>
            </p:cNvGrpSpPr>
            <p:nvPr/>
          </p:nvGrpSpPr>
          <p:grpSpPr bwMode="auto">
            <a:xfrm>
              <a:off x="-10" y="3936"/>
              <a:ext cx="250" cy="192"/>
              <a:chOff x="3686" y="3696"/>
              <a:chExt cx="250" cy="192"/>
            </a:xfrm>
          </p:grpSpPr>
          <p:pic>
            <p:nvPicPr>
              <p:cNvPr id="35" name="Picture 24"/>
              <p:cNvPicPr>
                <a:picLocks noChangeAspect="1" noChangeArrowheads="1"/>
              </p:cNvPicPr>
              <p:nvPr/>
            </p:nvPicPr>
            <p:blipFill>
              <a:blip r:embed="rId9" cstate="print"/>
              <a:srcRect/>
              <a:stretch>
                <a:fillRect/>
              </a:stretch>
            </p:blipFill>
            <p:spPr bwMode="auto">
              <a:xfrm>
                <a:off x="3715" y="3696"/>
                <a:ext cx="192" cy="192"/>
              </a:xfrm>
              <a:prstGeom prst="rect">
                <a:avLst/>
              </a:prstGeom>
              <a:noFill/>
              <a:ln w="9525">
                <a:noFill/>
                <a:miter lim="800000"/>
                <a:headEnd/>
                <a:tailEnd/>
              </a:ln>
            </p:spPr>
          </p:pic>
          <p:sp>
            <p:nvSpPr>
              <p:cNvPr id="36" name="Text Box 25"/>
              <p:cNvSpPr txBox="1">
                <a:spLocks noChangeArrowheads="1"/>
              </p:cNvSpPr>
              <p:nvPr/>
            </p:nvSpPr>
            <p:spPr bwMode="auto">
              <a:xfrm>
                <a:off x="3686" y="3705"/>
                <a:ext cx="250" cy="173"/>
              </a:xfrm>
              <a:prstGeom prst="rect">
                <a:avLst/>
              </a:prstGeom>
              <a:noFill/>
              <a:ln w="9525">
                <a:noFill/>
                <a:miter lim="800000"/>
                <a:headEnd/>
                <a:tailEnd/>
              </a:ln>
            </p:spPr>
            <p:txBody>
              <a:bodyPr>
                <a:spAutoFit/>
              </a:bodyPr>
              <a:lstStyle/>
              <a:p>
                <a:pPr algn="ctr">
                  <a:spcBef>
                    <a:spcPct val="50000"/>
                  </a:spcBef>
                  <a:defRPr/>
                </a:pPr>
                <a:r>
                  <a:rPr lang="en-US" sz="1200">
                    <a:effectLst>
                      <a:outerShdw blurRad="38100" dist="38100" dir="2700000" algn="tl">
                        <a:srgbClr val="000000"/>
                      </a:outerShdw>
                    </a:effectLst>
                  </a:rPr>
                  <a:t>1</a:t>
                </a:r>
              </a:p>
            </p:txBody>
          </p:sp>
        </p:grpSp>
        <p:grpSp>
          <p:nvGrpSpPr>
            <p:cNvPr id="29" name="Group 26"/>
            <p:cNvGrpSpPr>
              <a:grpSpLocks/>
            </p:cNvGrpSpPr>
            <p:nvPr/>
          </p:nvGrpSpPr>
          <p:grpSpPr bwMode="auto">
            <a:xfrm>
              <a:off x="144" y="3888"/>
              <a:ext cx="290" cy="370"/>
              <a:chOff x="2448" y="2736"/>
              <a:chExt cx="290" cy="370"/>
            </a:xfrm>
          </p:grpSpPr>
          <p:pic>
            <p:nvPicPr>
              <p:cNvPr id="33" name="Picture 27"/>
              <p:cNvPicPr>
                <a:picLocks noChangeAspect="1" noChangeArrowheads="1"/>
              </p:cNvPicPr>
              <p:nvPr/>
            </p:nvPicPr>
            <p:blipFill>
              <a:blip r:embed="rId10" cstate="print"/>
              <a:srcRect/>
              <a:stretch>
                <a:fillRect/>
              </a:stretch>
            </p:blipFill>
            <p:spPr bwMode="auto">
              <a:xfrm flipH="1">
                <a:off x="2516" y="2736"/>
                <a:ext cx="155" cy="279"/>
              </a:xfrm>
              <a:prstGeom prst="rect">
                <a:avLst/>
              </a:prstGeom>
              <a:noFill/>
              <a:ln w="9525">
                <a:noFill/>
                <a:miter lim="800000"/>
                <a:headEnd/>
                <a:tailEnd/>
              </a:ln>
            </p:spPr>
          </p:pic>
          <p:sp>
            <p:nvSpPr>
              <p:cNvPr id="34" name="Rectangle 28"/>
              <p:cNvSpPr>
                <a:spLocks noChangeArrowheads="1"/>
              </p:cNvSpPr>
              <p:nvPr/>
            </p:nvSpPr>
            <p:spPr bwMode="auto">
              <a:xfrm>
                <a:off x="2448" y="3002"/>
                <a:ext cx="290" cy="104"/>
              </a:xfrm>
              <a:prstGeom prst="rect">
                <a:avLst/>
              </a:prstGeom>
              <a:noFill/>
              <a:ln w="9525">
                <a:noFill/>
                <a:miter lim="800000"/>
                <a:headEnd/>
                <a:tailEnd/>
              </a:ln>
            </p:spPr>
            <p:txBody>
              <a:bodyPr lIns="0" tIns="0" rIns="0" bIns="0">
                <a:spAutoFit/>
              </a:bodyPr>
              <a:lstStyle/>
              <a:p>
                <a:pPr marL="228600" indent="-228600" algn="ctr">
                  <a:lnSpc>
                    <a:spcPct val="90000"/>
                  </a:lnSpc>
                  <a:spcBef>
                    <a:spcPct val="30000"/>
                  </a:spcBef>
                  <a:buClr>
                    <a:srgbClr val="FFFFFF"/>
                  </a:buClr>
                  <a:buSzPct val="75000"/>
                  <a:buFont typeface="Wingdings" pitchFamily="2" charset="2"/>
                  <a:buNone/>
                </a:pPr>
                <a:r>
                  <a:rPr lang="en-US" sz="1200"/>
                  <a:t>RAC</a:t>
                </a:r>
              </a:p>
            </p:txBody>
          </p:sp>
        </p:grpSp>
        <p:grpSp>
          <p:nvGrpSpPr>
            <p:cNvPr id="30" name="Group 29"/>
            <p:cNvGrpSpPr>
              <a:grpSpLocks/>
            </p:cNvGrpSpPr>
            <p:nvPr/>
          </p:nvGrpSpPr>
          <p:grpSpPr bwMode="auto">
            <a:xfrm>
              <a:off x="384" y="3888"/>
              <a:ext cx="290" cy="370"/>
              <a:chOff x="2448" y="2736"/>
              <a:chExt cx="290" cy="370"/>
            </a:xfrm>
          </p:grpSpPr>
          <p:pic>
            <p:nvPicPr>
              <p:cNvPr id="31" name="Picture 30"/>
              <p:cNvPicPr>
                <a:picLocks noChangeAspect="1" noChangeArrowheads="1"/>
              </p:cNvPicPr>
              <p:nvPr/>
            </p:nvPicPr>
            <p:blipFill>
              <a:blip r:embed="rId10" cstate="print"/>
              <a:srcRect/>
              <a:stretch>
                <a:fillRect/>
              </a:stretch>
            </p:blipFill>
            <p:spPr bwMode="auto">
              <a:xfrm flipH="1">
                <a:off x="2516" y="2736"/>
                <a:ext cx="155" cy="279"/>
              </a:xfrm>
              <a:prstGeom prst="rect">
                <a:avLst/>
              </a:prstGeom>
              <a:noFill/>
              <a:ln w="9525">
                <a:noFill/>
                <a:miter lim="800000"/>
                <a:headEnd/>
                <a:tailEnd/>
              </a:ln>
            </p:spPr>
          </p:pic>
          <p:sp>
            <p:nvSpPr>
              <p:cNvPr id="32" name="Rectangle 31"/>
              <p:cNvSpPr>
                <a:spLocks noChangeArrowheads="1"/>
              </p:cNvSpPr>
              <p:nvPr/>
            </p:nvSpPr>
            <p:spPr bwMode="auto">
              <a:xfrm>
                <a:off x="2448" y="3002"/>
                <a:ext cx="290" cy="104"/>
              </a:xfrm>
              <a:prstGeom prst="rect">
                <a:avLst/>
              </a:prstGeom>
              <a:noFill/>
              <a:ln w="9525">
                <a:noFill/>
                <a:miter lim="800000"/>
                <a:headEnd/>
                <a:tailEnd/>
              </a:ln>
            </p:spPr>
            <p:txBody>
              <a:bodyPr lIns="0" tIns="0" rIns="0" bIns="0">
                <a:spAutoFit/>
              </a:bodyPr>
              <a:lstStyle/>
              <a:p>
                <a:pPr marL="228600" indent="-228600" algn="ctr">
                  <a:lnSpc>
                    <a:spcPct val="90000"/>
                  </a:lnSpc>
                  <a:spcBef>
                    <a:spcPct val="30000"/>
                  </a:spcBef>
                  <a:buClr>
                    <a:srgbClr val="FFFFFF"/>
                  </a:buClr>
                  <a:buSzPct val="75000"/>
                  <a:buFont typeface="Wingdings" pitchFamily="2" charset="2"/>
                  <a:buNone/>
                </a:pPr>
                <a:r>
                  <a:rPr lang="en-US" sz="1200"/>
                  <a:t>CLC</a:t>
                </a:r>
              </a:p>
            </p:txBody>
          </p:sp>
        </p:grpSp>
      </p:grpSp>
      <p:grpSp>
        <p:nvGrpSpPr>
          <p:cNvPr id="37" name="Group 32"/>
          <p:cNvGrpSpPr>
            <a:grpSpLocks/>
          </p:cNvGrpSpPr>
          <p:nvPr/>
        </p:nvGrpSpPr>
        <p:grpSpPr bwMode="auto">
          <a:xfrm>
            <a:off x="1292225" y="4953000"/>
            <a:ext cx="2451100" cy="838200"/>
            <a:chOff x="814" y="3312"/>
            <a:chExt cx="1544" cy="528"/>
          </a:xfrm>
        </p:grpSpPr>
        <p:grpSp>
          <p:nvGrpSpPr>
            <p:cNvPr id="38" name="Group 33"/>
            <p:cNvGrpSpPr>
              <a:grpSpLocks/>
            </p:cNvGrpSpPr>
            <p:nvPr/>
          </p:nvGrpSpPr>
          <p:grpSpPr bwMode="auto">
            <a:xfrm>
              <a:off x="1968" y="3312"/>
              <a:ext cx="390" cy="528"/>
              <a:chOff x="1077" y="3696"/>
              <a:chExt cx="390" cy="528"/>
            </a:xfrm>
          </p:grpSpPr>
          <p:pic>
            <p:nvPicPr>
              <p:cNvPr id="43" name="Picture 34"/>
              <p:cNvPicPr>
                <a:picLocks noChangeAspect="1" noChangeArrowheads="1"/>
              </p:cNvPicPr>
              <p:nvPr/>
            </p:nvPicPr>
            <p:blipFill>
              <a:blip r:embed="rId11" cstate="print">
                <a:lum bright="-40000"/>
                <a:grayscl/>
              </a:blip>
              <a:srcRect/>
              <a:stretch>
                <a:fillRect/>
              </a:stretch>
            </p:blipFill>
            <p:spPr bwMode="auto">
              <a:xfrm>
                <a:off x="1077" y="3696"/>
                <a:ext cx="390" cy="432"/>
              </a:xfrm>
              <a:prstGeom prst="rect">
                <a:avLst/>
              </a:prstGeom>
              <a:noFill/>
              <a:ln w="9525">
                <a:noFill/>
                <a:miter lim="800000"/>
                <a:headEnd/>
                <a:tailEnd/>
              </a:ln>
            </p:spPr>
          </p:pic>
          <p:grpSp>
            <p:nvGrpSpPr>
              <p:cNvPr id="44" name="Group 35"/>
              <p:cNvGrpSpPr>
                <a:grpSpLocks/>
              </p:cNvGrpSpPr>
              <p:nvPr/>
            </p:nvGrpSpPr>
            <p:grpSpPr bwMode="auto">
              <a:xfrm>
                <a:off x="1104" y="3696"/>
                <a:ext cx="336" cy="528"/>
                <a:chOff x="192" y="3792"/>
                <a:chExt cx="336" cy="528"/>
              </a:xfrm>
            </p:grpSpPr>
            <p:pic>
              <p:nvPicPr>
                <p:cNvPr id="45" name="Picture 36"/>
                <p:cNvPicPr>
                  <a:picLocks noChangeAspect="1" noChangeArrowheads="1"/>
                </p:cNvPicPr>
                <p:nvPr/>
              </p:nvPicPr>
              <p:blipFill>
                <a:blip r:embed="rId12" cstate="print"/>
                <a:srcRect/>
                <a:stretch>
                  <a:fillRect/>
                </a:stretch>
              </p:blipFill>
              <p:spPr bwMode="auto">
                <a:xfrm flipH="1">
                  <a:off x="271" y="3792"/>
                  <a:ext cx="179" cy="384"/>
                </a:xfrm>
                <a:prstGeom prst="rect">
                  <a:avLst/>
                </a:prstGeom>
                <a:noFill/>
                <a:ln w="9525">
                  <a:noFill/>
                  <a:miter lim="800000"/>
                  <a:headEnd/>
                  <a:tailEnd/>
                </a:ln>
              </p:spPr>
            </p:pic>
            <p:sp>
              <p:nvSpPr>
                <p:cNvPr id="46" name="Rectangle 37"/>
                <p:cNvSpPr>
                  <a:spLocks noChangeArrowheads="1"/>
                </p:cNvSpPr>
                <p:nvPr/>
              </p:nvSpPr>
              <p:spPr bwMode="auto">
                <a:xfrm>
                  <a:off x="192" y="4158"/>
                  <a:ext cx="336" cy="162"/>
                </a:xfrm>
                <a:prstGeom prst="rect">
                  <a:avLst/>
                </a:prstGeom>
                <a:noFill/>
                <a:ln w="9525">
                  <a:noFill/>
                  <a:miter lim="800000"/>
                  <a:headEnd/>
                  <a:tailEnd/>
                </a:ln>
              </p:spPr>
              <p:txBody>
                <a:bodyPr>
                  <a:spAutoFit/>
                </a:bodyPr>
                <a:lstStyle/>
                <a:p>
                  <a:pPr marL="228600" indent="-228600" algn="ctr">
                    <a:lnSpc>
                      <a:spcPct val="90000"/>
                    </a:lnSpc>
                    <a:spcBef>
                      <a:spcPct val="30000"/>
                    </a:spcBef>
                    <a:buClr>
                      <a:srgbClr val="FFFFFF"/>
                    </a:buClr>
                    <a:buSzPct val="75000"/>
                    <a:buFont typeface="Wingdings" pitchFamily="2" charset="2"/>
                    <a:buNone/>
                  </a:pPr>
                  <a:r>
                    <a:rPr lang="en-US" sz="1200"/>
                    <a:t>PL</a:t>
                  </a:r>
                </a:p>
              </p:txBody>
            </p:sp>
          </p:grpSp>
        </p:grpSp>
        <p:grpSp>
          <p:nvGrpSpPr>
            <p:cNvPr id="39" name="Group 38"/>
            <p:cNvGrpSpPr>
              <a:grpSpLocks/>
            </p:cNvGrpSpPr>
            <p:nvPr/>
          </p:nvGrpSpPr>
          <p:grpSpPr bwMode="auto">
            <a:xfrm>
              <a:off x="1430" y="3360"/>
              <a:ext cx="250" cy="192"/>
              <a:chOff x="3686" y="3696"/>
              <a:chExt cx="250" cy="192"/>
            </a:xfrm>
          </p:grpSpPr>
          <p:pic>
            <p:nvPicPr>
              <p:cNvPr id="41" name="Picture 39"/>
              <p:cNvPicPr>
                <a:picLocks noChangeAspect="1" noChangeArrowheads="1"/>
              </p:cNvPicPr>
              <p:nvPr/>
            </p:nvPicPr>
            <p:blipFill>
              <a:blip r:embed="rId9" cstate="print"/>
              <a:srcRect/>
              <a:stretch>
                <a:fillRect/>
              </a:stretch>
            </p:blipFill>
            <p:spPr bwMode="auto">
              <a:xfrm>
                <a:off x="3715" y="3696"/>
                <a:ext cx="192" cy="192"/>
              </a:xfrm>
              <a:prstGeom prst="rect">
                <a:avLst/>
              </a:prstGeom>
              <a:noFill/>
              <a:ln w="9525">
                <a:noFill/>
                <a:miter lim="800000"/>
                <a:headEnd/>
                <a:tailEnd/>
              </a:ln>
            </p:spPr>
          </p:pic>
          <p:sp>
            <p:nvSpPr>
              <p:cNvPr id="42" name="Text Box 40"/>
              <p:cNvSpPr txBox="1">
                <a:spLocks noChangeArrowheads="1"/>
              </p:cNvSpPr>
              <p:nvPr/>
            </p:nvSpPr>
            <p:spPr bwMode="auto">
              <a:xfrm>
                <a:off x="3686" y="3705"/>
                <a:ext cx="250" cy="173"/>
              </a:xfrm>
              <a:prstGeom prst="rect">
                <a:avLst/>
              </a:prstGeom>
              <a:noFill/>
              <a:ln w="9525">
                <a:noFill/>
                <a:miter lim="800000"/>
                <a:headEnd/>
                <a:tailEnd/>
              </a:ln>
            </p:spPr>
            <p:txBody>
              <a:bodyPr>
                <a:spAutoFit/>
              </a:bodyPr>
              <a:lstStyle/>
              <a:p>
                <a:pPr algn="ctr">
                  <a:spcBef>
                    <a:spcPct val="50000"/>
                  </a:spcBef>
                  <a:defRPr/>
                </a:pPr>
                <a:r>
                  <a:rPr lang="en-US" sz="1200">
                    <a:effectLst>
                      <a:outerShdw blurRad="38100" dist="38100" dir="2700000" algn="tl">
                        <a:srgbClr val="000000"/>
                      </a:outerShdw>
                    </a:effectLst>
                  </a:rPr>
                  <a:t>2</a:t>
                </a:r>
              </a:p>
            </p:txBody>
          </p:sp>
        </p:grpSp>
        <p:pic>
          <p:nvPicPr>
            <p:cNvPr id="40" name="Picture 41"/>
            <p:cNvPicPr>
              <a:picLocks noChangeAspect="1" noChangeArrowheads="1"/>
            </p:cNvPicPr>
            <p:nvPr/>
          </p:nvPicPr>
          <p:blipFill>
            <a:blip r:embed="rId13" cstate="print"/>
            <a:srcRect/>
            <a:stretch>
              <a:fillRect/>
            </a:stretch>
          </p:blipFill>
          <p:spPr bwMode="auto">
            <a:xfrm>
              <a:off x="814" y="3456"/>
              <a:ext cx="1154" cy="253"/>
            </a:xfrm>
            <a:prstGeom prst="rect">
              <a:avLst/>
            </a:prstGeom>
            <a:noFill/>
            <a:ln w="9525">
              <a:noFill/>
              <a:miter lim="800000"/>
              <a:headEnd/>
              <a:tailEnd/>
            </a:ln>
          </p:spPr>
        </p:pic>
      </p:grpSp>
      <p:pic>
        <p:nvPicPr>
          <p:cNvPr id="47" name="Picture 42"/>
          <p:cNvPicPr>
            <a:picLocks noChangeAspect="1" noChangeArrowheads="1"/>
          </p:cNvPicPr>
          <p:nvPr/>
        </p:nvPicPr>
        <p:blipFill>
          <a:blip r:embed="rId14" cstate="print"/>
          <a:srcRect/>
          <a:stretch>
            <a:fillRect/>
          </a:stretch>
        </p:blipFill>
        <p:spPr bwMode="auto">
          <a:xfrm>
            <a:off x="1390650" y="3086100"/>
            <a:ext cx="590550" cy="876300"/>
          </a:xfrm>
          <a:prstGeom prst="rect">
            <a:avLst/>
          </a:prstGeom>
          <a:noFill/>
          <a:ln w="9525">
            <a:noFill/>
            <a:miter lim="800000"/>
            <a:headEnd/>
            <a:tailEnd/>
          </a:ln>
        </p:spPr>
      </p:pic>
      <p:sp>
        <p:nvSpPr>
          <p:cNvPr id="48" name="Text Box 43"/>
          <p:cNvSpPr txBox="1">
            <a:spLocks noChangeArrowheads="1"/>
          </p:cNvSpPr>
          <p:nvPr/>
        </p:nvSpPr>
        <p:spPr bwMode="auto">
          <a:xfrm>
            <a:off x="1323975" y="2847975"/>
            <a:ext cx="962025" cy="274638"/>
          </a:xfrm>
          <a:prstGeom prst="rect">
            <a:avLst/>
          </a:prstGeom>
          <a:noFill/>
          <a:ln w="9525">
            <a:noFill/>
            <a:miter lim="800000"/>
            <a:headEnd/>
            <a:tailEnd/>
          </a:ln>
        </p:spPr>
        <p:txBody>
          <a:bodyPr>
            <a:spAutoFit/>
          </a:bodyPr>
          <a:lstStyle/>
          <a:p>
            <a:pPr algn="ctr">
              <a:spcBef>
                <a:spcPct val="50000"/>
              </a:spcBef>
            </a:pPr>
            <a:r>
              <a:rPr lang="en-US" sz="1200" dirty="0"/>
              <a:t>WebSSO</a:t>
            </a:r>
          </a:p>
        </p:txBody>
      </p:sp>
      <p:grpSp>
        <p:nvGrpSpPr>
          <p:cNvPr id="49" name="Group 45"/>
          <p:cNvGrpSpPr>
            <a:grpSpLocks/>
          </p:cNvGrpSpPr>
          <p:nvPr/>
        </p:nvGrpSpPr>
        <p:grpSpPr bwMode="auto">
          <a:xfrm>
            <a:off x="1905000" y="3276600"/>
            <a:ext cx="396875" cy="304800"/>
            <a:chOff x="3686" y="3696"/>
            <a:chExt cx="250" cy="192"/>
          </a:xfrm>
        </p:grpSpPr>
        <p:pic>
          <p:nvPicPr>
            <p:cNvPr id="50" name="Picture 46"/>
            <p:cNvPicPr>
              <a:picLocks noChangeAspect="1" noChangeArrowheads="1"/>
            </p:cNvPicPr>
            <p:nvPr/>
          </p:nvPicPr>
          <p:blipFill>
            <a:blip r:embed="rId9" cstate="print"/>
            <a:srcRect/>
            <a:stretch>
              <a:fillRect/>
            </a:stretch>
          </p:blipFill>
          <p:spPr bwMode="auto">
            <a:xfrm>
              <a:off x="3715" y="3696"/>
              <a:ext cx="192" cy="192"/>
            </a:xfrm>
            <a:prstGeom prst="rect">
              <a:avLst/>
            </a:prstGeom>
            <a:noFill/>
            <a:ln w="9525">
              <a:noFill/>
              <a:miter lim="800000"/>
              <a:headEnd/>
              <a:tailEnd/>
            </a:ln>
          </p:spPr>
        </p:pic>
        <p:sp>
          <p:nvSpPr>
            <p:cNvPr id="51" name="Text Box 47"/>
            <p:cNvSpPr txBox="1">
              <a:spLocks noChangeArrowheads="1"/>
            </p:cNvSpPr>
            <p:nvPr/>
          </p:nvSpPr>
          <p:spPr bwMode="auto">
            <a:xfrm>
              <a:off x="3686" y="3705"/>
              <a:ext cx="250" cy="173"/>
            </a:xfrm>
            <a:prstGeom prst="rect">
              <a:avLst/>
            </a:prstGeom>
            <a:noFill/>
            <a:ln w="9525">
              <a:noFill/>
              <a:miter lim="800000"/>
              <a:headEnd/>
              <a:tailEnd/>
            </a:ln>
          </p:spPr>
          <p:txBody>
            <a:bodyPr>
              <a:spAutoFit/>
            </a:bodyPr>
            <a:lstStyle/>
            <a:p>
              <a:pPr algn="ctr">
                <a:spcBef>
                  <a:spcPct val="50000"/>
                </a:spcBef>
                <a:defRPr/>
              </a:pPr>
              <a:r>
                <a:rPr lang="en-US" sz="1200">
                  <a:effectLst>
                    <a:outerShdw blurRad="38100" dist="38100" dir="2700000" algn="tl">
                      <a:srgbClr val="000000"/>
                    </a:outerShdw>
                  </a:effectLst>
                </a:rPr>
                <a:t>4</a:t>
              </a:r>
            </a:p>
          </p:txBody>
        </p:sp>
      </p:grpSp>
      <p:pic>
        <p:nvPicPr>
          <p:cNvPr id="52" name="Picture 48"/>
          <p:cNvPicPr>
            <a:picLocks noChangeAspect="1" noChangeArrowheads="1"/>
          </p:cNvPicPr>
          <p:nvPr/>
        </p:nvPicPr>
        <p:blipFill>
          <a:blip r:embed="rId15" cstate="print"/>
          <a:srcRect/>
          <a:stretch>
            <a:fillRect/>
          </a:stretch>
        </p:blipFill>
        <p:spPr bwMode="auto">
          <a:xfrm rot="2832155" flipH="1">
            <a:off x="1212056" y="3502819"/>
            <a:ext cx="3363913" cy="111125"/>
          </a:xfrm>
          <a:prstGeom prst="rect">
            <a:avLst/>
          </a:prstGeom>
          <a:noFill/>
          <a:ln w="9525">
            <a:noFill/>
            <a:miter lim="800000"/>
            <a:headEnd/>
            <a:tailEnd/>
          </a:ln>
        </p:spPr>
      </p:pic>
      <p:grpSp>
        <p:nvGrpSpPr>
          <p:cNvPr id="53" name="Group 101"/>
          <p:cNvGrpSpPr>
            <a:grpSpLocks/>
          </p:cNvGrpSpPr>
          <p:nvPr/>
        </p:nvGrpSpPr>
        <p:grpSpPr bwMode="auto">
          <a:xfrm>
            <a:off x="1676400" y="3838575"/>
            <a:ext cx="2286000" cy="628650"/>
            <a:chOff x="1056" y="2610"/>
            <a:chExt cx="1440" cy="396"/>
          </a:xfrm>
        </p:grpSpPr>
        <p:pic>
          <p:nvPicPr>
            <p:cNvPr id="54" name="Picture 44"/>
            <p:cNvPicPr>
              <a:picLocks noChangeAspect="1" noChangeArrowheads="1"/>
            </p:cNvPicPr>
            <p:nvPr/>
          </p:nvPicPr>
          <p:blipFill>
            <a:blip r:embed="rId16" cstate="print"/>
            <a:srcRect/>
            <a:stretch>
              <a:fillRect/>
            </a:stretch>
          </p:blipFill>
          <p:spPr bwMode="auto">
            <a:xfrm rot="2102348">
              <a:off x="1056" y="2736"/>
              <a:ext cx="1440" cy="270"/>
            </a:xfrm>
            <a:prstGeom prst="rect">
              <a:avLst/>
            </a:prstGeom>
            <a:noFill/>
            <a:ln w="9525">
              <a:noFill/>
              <a:miter lim="800000"/>
              <a:headEnd/>
              <a:tailEnd/>
            </a:ln>
          </p:spPr>
        </p:pic>
        <p:grpSp>
          <p:nvGrpSpPr>
            <p:cNvPr id="55" name="Group 49"/>
            <p:cNvGrpSpPr>
              <a:grpSpLocks/>
            </p:cNvGrpSpPr>
            <p:nvPr/>
          </p:nvGrpSpPr>
          <p:grpSpPr bwMode="auto">
            <a:xfrm>
              <a:off x="1632" y="2610"/>
              <a:ext cx="250" cy="192"/>
              <a:chOff x="3686" y="3696"/>
              <a:chExt cx="250" cy="192"/>
            </a:xfrm>
          </p:grpSpPr>
          <p:pic>
            <p:nvPicPr>
              <p:cNvPr id="56" name="Picture 50"/>
              <p:cNvPicPr>
                <a:picLocks noChangeAspect="1" noChangeArrowheads="1"/>
              </p:cNvPicPr>
              <p:nvPr/>
            </p:nvPicPr>
            <p:blipFill>
              <a:blip r:embed="rId9" cstate="print"/>
              <a:srcRect/>
              <a:stretch>
                <a:fillRect/>
              </a:stretch>
            </p:blipFill>
            <p:spPr bwMode="auto">
              <a:xfrm>
                <a:off x="3715" y="3696"/>
                <a:ext cx="192" cy="192"/>
              </a:xfrm>
              <a:prstGeom prst="rect">
                <a:avLst/>
              </a:prstGeom>
              <a:noFill/>
              <a:ln w="9525">
                <a:noFill/>
                <a:miter lim="800000"/>
                <a:headEnd/>
                <a:tailEnd/>
              </a:ln>
            </p:spPr>
          </p:pic>
          <p:sp>
            <p:nvSpPr>
              <p:cNvPr id="57" name="Text Box 51"/>
              <p:cNvSpPr txBox="1">
                <a:spLocks noChangeArrowheads="1"/>
              </p:cNvSpPr>
              <p:nvPr/>
            </p:nvSpPr>
            <p:spPr bwMode="auto">
              <a:xfrm>
                <a:off x="3686" y="3705"/>
                <a:ext cx="250" cy="173"/>
              </a:xfrm>
              <a:prstGeom prst="rect">
                <a:avLst/>
              </a:prstGeom>
              <a:noFill/>
              <a:ln w="9525">
                <a:noFill/>
                <a:miter lim="800000"/>
                <a:headEnd/>
                <a:tailEnd/>
              </a:ln>
            </p:spPr>
            <p:txBody>
              <a:bodyPr>
                <a:spAutoFit/>
              </a:bodyPr>
              <a:lstStyle/>
              <a:p>
                <a:pPr algn="ctr">
                  <a:spcBef>
                    <a:spcPct val="50000"/>
                  </a:spcBef>
                  <a:defRPr/>
                </a:pPr>
                <a:r>
                  <a:rPr lang="en-US" sz="1200">
                    <a:effectLst>
                      <a:outerShdw blurRad="38100" dist="38100" dir="2700000" algn="tl">
                        <a:srgbClr val="000000"/>
                      </a:outerShdw>
                    </a:effectLst>
                  </a:rPr>
                  <a:t>3</a:t>
                </a:r>
              </a:p>
            </p:txBody>
          </p:sp>
        </p:grpSp>
      </p:grpSp>
      <p:grpSp>
        <p:nvGrpSpPr>
          <p:cNvPr id="58" name="Group 52"/>
          <p:cNvGrpSpPr>
            <a:grpSpLocks/>
          </p:cNvGrpSpPr>
          <p:nvPr/>
        </p:nvGrpSpPr>
        <p:grpSpPr bwMode="auto">
          <a:xfrm>
            <a:off x="3048000" y="3581400"/>
            <a:ext cx="396875" cy="304800"/>
            <a:chOff x="3686" y="3696"/>
            <a:chExt cx="250" cy="192"/>
          </a:xfrm>
        </p:grpSpPr>
        <p:pic>
          <p:nvPicPr>
            <p:cNvPr id="59" name="Picture 53"/>
            <p:cNvPicPr>
              <a:picLocks noChangeAspect="1" noChangeArrowheads="1"/>
            </p:cNvPicPr>
            <p:nvPr/>
          </p:nvPicPr>
          <p:blipFill>
            <a:blip r:embed="rId9" cstate="print"/>
            <a:srcRect/>
            <a:stretch>
              <a:fillRect/>
            </a:stretch>
          </p:blipFill>
          <p:spPr bwMode="auto">
            <a:xfrm>
              <a:off x="3715" y="3696"/>
              <a:ext cx="192" cy="192"/>
            </a:xfrm>
            <a:prstGeom prst="rect">
              <a:avLst/>
            </a:prstGeom>
            <a:noFill/>
            <a:ln w="9525">
              <a:noFill/>
              <a:miter lim="800000"/>
              <a:headEnd/>
              <a:tailEnd/>
            </a:ln>
          </p:spPr>
        </p:pic>
        <p:sp>
          <p:nvSpPr>
            <p:cNvPr id="60" name="Text Box 54"/>
            <p:cNvSpPr txBox="1">
              <a:spLocks noChangeArrowheads="1"/>
            </p:cNvSpPr>
            <p:nvPr/>
          </p:nvSpPr>
          <p:spPr bwMode="auto">
            <a:xfrm>
              <a:off x="3686" y="3705"/>
              <a:ext cx="250" cy="173"/>
            </a:xfrm>
            <a:prstGeom prst="rect">
              <a:avLst/>
            </a:prstGeom>
            <a:noFill/>
            <a:ln w="9525">
              <a:noFill/>
              <a:miter lim="800000"/>
              <a:headEnd/>
              <a:tailEnd/>
            </a:ln>
          </p:spPr>
          <p:txBody>
            <a:bodyPr>
              <a:spAutoFit/>
            </a:bodyPr>
            <a:lstStyle/>
            <a:p>
              <a:pPr algn="ctr">
                <a:spcBef>
                  <a:spcPct val="50000"/>
                </a:spcBef>
                <a:defRPr/>
              </a:pPr>
              <a:r>
                <a:rPr lang="en-US" sz="1200" dirty="0">
                  <a:effectLst>
                    <a:outerShdw blurRad="38100" dist="38100" dir="2700000" algn="tl">
                      <a:srgbClr val="000000"/>
                    </a:outerShdw>
                  </a:effectLst>
                </a:rPr>
                <a:t>5</a:t>
              </a:r>
            </a:p>
          </p:txBody>
        </p:sp>
      </p:grpSp>
      <p:grpSp>
        <p:nvGrpSpPr>
          <p:cNvPr id="61" name="Group 55"/>
          <p:cNvGrpSpPr>
            <a:grpSpLocks/>
          </p:cNvGrpSpPr>
          <p:nvPr/>
        </p:nvGrpSpPr>
        <p:grpSpPr bwMode="auto">
          <a:xfrm>
            <a:off x="3810000" y="3352800"/>
            <a:ext cx="396875" cy="304800"/>
            <a:chOff x="3686" y="3696"/>
            <a:chExt cx="250" cy="192"/>
          </a:xfrm>
        </p:grpSpPr>
        <p:pic>
          <p:nvPicPr>
            <p:cNvPr id="62" name="Picture 56"/>
            <p:cNvPicPr>
              <a:picLocks noChangeAspect="1" noChangeArrowheads="1"/>
            </p:cNvPicPr>
            <p:nvPr/>
          </p:nvPicPr>
          <p:blipFill>
            <a:blip r:embed="rId9" cstate="print"/>
            <a:srcRect/>
            <a:stretch>
              <a:fillRect/>
            </a:stretch>
          </p:blipFill>
          <p:spPr bwMode="auto">
            <a:xfrm>
              <a:off x="3715" y="3696"/>
              <a:ext cx="192" cy="192"/>
            </a:xfrm>
            <a:prstGeom prst="rect">
              <a:avLst/>
            </a:prstGeom>
            <a:noFill/>
            <a:ln w="9525">
              <a:noFill/>
              <a:miter lim="800000"/>
              <a:headEnd/>
              <a:tailEnd/>
            </a:ln>
          </p:spPr>
        </p:pic>
        <p:sp>
          <p:nvSpPr>
            <p:cNvPr id="63" name="Text Box 57"/>
            <p:cNvSpPr txBox="1">
              <a:spLocks noChangeArrowheads="1"/>
            </p:cNvSpPr>
            <p:nvPr/>
          </p:nvSpPr>
          <p:spPr bwMode="auto">
            <a:xfrm>
              <a:off x="3686" y="3705"/>
              <a:ext cx="250" cy="173"/>
            </a:xfrm>
            <a:prstGeom prst="rect">
              <a:avLst/>
            </a:prstGeom>
            <a:noFill/>
            <a:ln w="9525">
              <a:noFill/>
              <a:miter lim="800000"/>
              <a:headEnd/>
              <a:tailEnd/>
            </a:ln>
          </p:spPr>
          <p:txBody>
            <a:bodyPr>
              <a:spAutoFit/>
            </a:bodyPr>
            <a:lstStyle/>
            <a:p>
              <a:pPr algn="ctr">
                <a:spcBef>
                  <a:spcPct val="50000"/>
                </a:spcBef>
                <a:defRPr/>
              </a:pPr>
              <a:r>
                <a:rPr lang="en-US" sz="1200">
                  <a:effectLst>
                    <a:outerShdw blurRad="38100" dist="38100" dir="2700000" algn="tl">
                      <a:srgbClr val="000000"/>
                    </a:outerShdw>
                  </a:effectLst>
                </a:rPr>
                <a:t>6</a:t>
              </a:r>
            </a:p>
          </p:txBody>
        </p:sp>
      </p:grpSp>
      <p:grpSp>
        <p:nvGrpSpPr>
          <p:cNvPr id="64" name="Group 58"/>
          <p:cNvGrpSpPr>
            <a:grpSpLocks/>
          </p:cNvGrpSpPr>
          <p:nvPr/>
        </p:nvGrpSpPr>
        <p:grpSpPr bwMode="auto">
          <a:xfrm>
            <a:off x="3228975" y="3743325"/>
            <a:ext cx="396875" cy="304800"/>
            <a:chOff x="3686" y="3696"/>
            <a:chExt cx="250" cy="192"/>
          </a:xfrm>
        </p:grpSpPr>
        <p:pic>
          <p:nvPicPr>
            <p:cNvPr id="65" name="Picture 59"/>
            <p:cNvPicPr>
              <a:picLocks noChangeAspect="1" noChangeArrowheads="1"/>
            </p:cNvPicPr>
            <p:nvPr/>
          </p:nvPicPr>
          <p:blipFill>
            <a:blip r:embed="rId9" cstate="print"/>
            <a:srcRect/>
            <a:stretch>
              <a:fillRect/>
            </a:stretch>
          </p:blipFill>
          <p:spPr bwMode="auto">
            <a:xfrm>
              <a:off x="3715" y="3696"/>
              <a:ext cx="192" cy="192"/>
            </a:xfrm>
            <a:prstGeom prst="rect">
              <a:avLst/>
            </a:prstGeom>
            <a:noFill/>
            <a:ln w="9525">
              <a:noFill/>
              <a:miter lim="800000"/>
              <a:headEnd/>
              <a:tailEnd/>
            </a:ln>
          </p:spPr>
        </p:pic>
        <p:sp>
          <p:nvSpPr>
            <p:cNvPr id="66" name="Text Box 60"/>
            <p:cNvSpPr txBox="1">
              <a:spLocks noChangeArrowheads="1"/>
            </p:cNvSpPr>
            <p:nvPr/>
          </p:nvSpPr>
          <p:spPr bwMode="auto">
            <a:xfrm>
              <a:off x="3686" y="3705"/>
              <a:ext cx="250" cy="173"/>
            </a:xfrm>
            <a:prstGeom prst="rect">
              <a:avLst/>
            </a:prstGeom>
            <a:noFill/>
            <a:ln w="9525">
              <a:noFill/>
              <a:miter lim="800000"/>
              <a:headEnd/>
              <a:tailEnd/>
            </a:ln>
          </p:spPr>
          <p:txBody>
            <a:bodyPr>
              <a:spAutoFit/>
            </a:bodyPr>
            <a:lstStyle/>
            <a:p>
              <a:pPr algn="ctr">
                <a:spcBef>
                  <a:spcPct val="50000"/>
                </a:spcBef>
                <a:defRPr/>
              </a:pPr>
              <a:r>
                <a:rPr lang="en-US" sz="1200">
                  <a:effectLst>
                    <a:outerShdw blurRad="38100" dist="38100" dir="2700000" algn="tl">
                      <a:srgbClr val="000000"/>
                    </a:outerShdw>
                  </a:effectLst>
                </a:rPr>
                <a:t>7</a:t>
              </a:r>
            </a:p>
          </p:txBody>
        </p:sp>
      </p:grpSp>
      <p:grpSp>
        <p:nvGrpSpPr>
          <p:cNvPr id="67" name="Group 61"/>
          <p:cNvGrpSpPr>
            <a:grpSpLocks/>
          </p:cNvGrpSpPr>
          <p:nvPr/>
        </p:nvGrpSpPr>
        <p:grpSpPr bwMode="auto">
          <a:xfrm>
            <a:off x="2781300" y="3971925"/>
            <a:ext cx="396875" cy="304800"/>
            <a:chOff x="3686" y="3696"/>
            <a:chExt cx="250" cy="192"/>
          </a:xfrm>
        </p:grpSpPr>
        <p:pic>
          <p:nvPicPr>
            <p:cNvPr id="68" name="Picture 62"/>
            <p:cNvPicPr>
              <a:picLocks noChangeAspect="1" noChangeArrowheads="1"/>
            </p:cNvPicPr>
            <p:nvPr/>
          </p:nvPicPr>
          <p:blipFill>
            <a:blip r:embed="rId9" cstate="print"/>
            <a:srcRect/>
            <a:stretch>
              <a:fillRect/>
            </a:stretch>
          </p:blipFill>
          <p:spPr bwMode="auto">
            <a:xfrm>
              <a:off x="3715" y="3696"/>
              <a:ext cx="192" cy="192"/>
            </a:xfrm>
            <a:prstGeom prst="rect">
              <a:avLst/>
            </a:prstGeom>
            <a:noFill/>
            <a:ln w="9525">
              <a:noFill/>
              <a:miter lim="800000"/>
              <a:headEnd/>
              <a:tailEnd/>
            </a:ln>
          </p:spPr>
        </p:pic>
        <p:sp>
          <p:nvSpPr>
            <p:cNvPr id="69" name="Text Box 63"/>
            <p:cNvSpPr txBox="1">
              <a:spLocks noChangeArrowheads="1"/>
            </p:cNvSpPr>
            <p:nvPr/>
          </p:nvSpPr>
          <p:spPr bwMode="auto">
            <a:xfrm>
              <a:off x="3686" y="3705"/>
              <a:ext cx="250" cy="173"/>
            </a:xfrm>
            <a:prstGeom prst="rect">
              <a:avLst/>
            </a:prstGeom>
            <a:noFill/>
            <a:ln w="9525">
              <a:noFill/>
              <a:miter lim="800000"/>
              <a:headEnd/>
              <a:tailEnd/>
            </a:ln>
          </p:spPr>
          <p:txBody>
            <a:bodyPr>
              <a:spAutoFit/>
            </a:bodyPr>
            <a:lstStyle/>
            <a:p>
              <a:pPr algn="ctr">
                <a:spcBef>
                  <a:spcPct val="50000"/>
                </a:spcBef>
                <a:defRPr/>
              </a:pPr>
              <a:r>
                <a:rPr lang="en-US" sz="1200" dirty="0">
                  <a:effectLst>
                    <a:outerShdw blurRad="38100" dist="38100" dir="2700000" algn="tl">
                      <a:srgbClr val="000000"/>
                    </a:outerShdw>
                  </a:effectLst>
                </a:rPr>
                <a:t>8</a:t>
              </a:r>
            </a:p>
          </p:txBody>
        </p:sp>
      </p:grpSp>
      <p:grpSp>
        <p:nvGrpSpPr>
          <p:cNvPr id="70" name="Group 64"/>
          <p:cNvGrpSpPr>
            <a:grpSpLocks/>
          </p:cNvGrpSpPr>
          <p:nvPr/>
        </p:nvGrpSpPr>
        <p:grpSpPr bwMode="auto">
          <a:xfrm>
            <a:off x="177800" y="2093915"/>
            <a:ext cx="1331916" cy="1012825"/>
            <a:chOff x="496" y="1594"/>
            <a:chExt cx="839" cy="638"/>
          </a:xfrm>
        </p:grpSpPr>
        <p:pic>
          <p:nvPicPr>
            <p:cNvPr id="71" name="Picture 65"/>
            <p:cNvPicPr>
              <a:picLocks noChangeAspect="1" noChangeArrowheads="1"/>
            </p:cNvPicPr>
            <p:nvPr/>
          </p:nvPicPr>
          <p:blipFill>
            <a:blip r:embed="rId17" cstate="print"/>
            <a:srcRect/>
            <a:stretch>
              <a:fillRect/>
            </a:stretch>
          </p:blipFill>
          <p:spPr bwMode="auto">
            <a:xfrm rot="12829422" flipV="1">
              <a:off x="496" y="1594"/>
              <a:ext cx="839" cy="638"/>
            </a:xfrm>
            <a:prstGeom prst="rect">
              <a:avLst/>
            </a:prstGeom>
            <a:noFill/>
            <a:ln w="9525">
              <a:noFill/>
              <a:miter lim="800000"/>
              <a:headEnd/>
              <a:tailEnd/>
            </a:ln>
          </p:spPr>
        </p:pic>
        <p:grpSp>
          <p:nvGrpSpPr>
            <p:cNvPr id="72" name="Group 66"/>
            <p:cNvGrpSpPr>
              <a:grpSpLocks/>
            </p:cNvGrpSpPr>
            <p:nvPr/>
          </p:nvGrpSpPr>
          <p:grpSpPr bwMode="auto">
            <a:xfrm>
              <a:off x="528" y="1968"/>
              <a:ext cx="250" cy="192"/>
              <a:chOff x="3686" y="3696"/>
              <a:chExt cx="250" cy="192"/>
            </a:xfrm>
          </p:grpSpPr>
          <p:pic>
            <p:nvPicPr>
              <p:cNvPr id="73" name="Picture 67"/>
              <p:cNvPicPr>
                <a:picLocks noChangeAspect="1" noChangeArrowheads="1"/>
              </p:cNvPicPr>
              <p:nvPr/>
            </p:nvPicPr>
            <p:blipFill>
              <a:blip r:embed="rId9" cstate="print"/>
              <a:srcRect/>
              <a:stretch>
                <a:fillRect/>
              </a:stretch>
            </p:blipFill>
            <p:spPr bwMode="auto">
              <a:xfrm>
                <a:off x="3715" y="3696"/>
                <a:ext cx="192" cy="192"/>
              </a:xfrm>
              <a:prstGeom prst="rect">
                <a:avLst/>
              </a:prstGeom>
              <a:noFill/>
              <a:ln w="9525">
                <a:noFill/>
                <a:miter lim="800000"/>
                <a:headEnd/>
                <a:tailEnd/>
              </a:ln>
            </p:spPr>
          </p:pic>
          <p:sp>
            <p:nvSpPr>
              <p:cNvPr id="74" name="Text Box 68"/>
              <p:cNvSpPr txBox="1">
                <a:spLocks noChangeArrowheads="1"/>
              </p:cNvSpPr>
              <p:nvPr/>
            </p:nvSpPr>
            <p:spPr bwMode="auto">
              <a:xfrm>
                <a:off x="3686" y="3705"/>
                <a:ext cx="250" cy="173"/>
              </a:xfrm>
              <a:prstGeom prst="rect">
                <a:avLst/>
              </a:prstGeom>
              <a:noFill/>
              <a:ln w="9525">
                <a:noFill/>
                <a:miter lim="800000"/>
                <a:headEnd/>
                <a:tailEnd/>
              </a:ln>
            </p:spPr>
            <p:txBody>
              <a:bodyPr>
                <a:spAutoFit/>
              </a:bodyPr>
              <a:lstStyle/>
              <a:p>
                <a:pPr algn="ctr">
                  <a:spcBef>
                    <a:spcPct val="50000"/>
                  </a:spcBef>
                  <a:defRPr/>
                </a:pPr>
                <a:r>
                  <a:rPr lang="en-US" sz="1200" dirty="0" smtClean="0">
                    <a:effectLst>
                      <a:outerShdw blurRad="38100" dist="38100" dir="2700000" algn="tl">
                        <a:srgbClr val="000000"/>
                      </a:outerShdw>
                    </a:effectLst>
                  </a:rPr>
                  <a:t>11</a:t>
                </a:r>
                <a:endParaRPr lang="en-US" sz="1200" dirty="0">
                  <a:effectLst>
                    <a:outerShdw blurRad="38100" dist="38100" dir="2700000" algn="tl">
                      <a:srgbClr val="000000"/>
                    </a:outerShdw>
                  </a:effectLst>
                </a:endParaRPr>
              </a:p>
            </p:txBody>
          </p:sp>
        </p:grpSp>
      </p:grpSp>
      <p:grpSp>
        <p:nvGrpSpPr>
          <p:cNvPr id="75" name="Group 69"/>
          <p:cNvGrpSpPr>
            <a:grpSpLocks/>
          </p:cNvGrpSpPr>
          <p:nvPr/>
        </p:nvGrpSpPr>
        <p:grpSpPr bwMode="auto">
          <a:xfrm>
            <a:off x="3810000" y="5791200"/>
            <a:ext cx="838200" cy="663575"/>
            <a:chOff x="2400" y="3840"/>
            <a:chExt cx="528" cy="418"/>
          </a:xfrm>
        </p:grpSpPr>
        <p:grpSp>
          <p:nvGrpSpPr>
            <p:cNvPr id="76" name="Group 70"/>
            <p:cNvGrpSpPr>
              <a:grpSpLocks/>
            </p:cNvGrpSpPr>
            <p:nvPr/>
          </p:nvGrpSpPr>
          <p:grpSpPr bwMode="auto">
            <a:xfrm>
              <a:off x="2400" y="3888"/>
              <a:ext cx="290" cy="370"/>
              <a:chOff x="2448" y="2736"/>
              <a:chExt cx="290" cy="370"/>
            </a:xfrm>
          </p:grpSpPr>
          <p:pic>
            <p:nvPicPr>
              <p:cNvPr id="83" name="Picture 71"/>
              <p:cNvPicPr>
                <a:picLocks noChangeAspect="1" noChangeArrowheads="1"/>
              </p:cNvPicPr>
              <p:nvPr/>
            </p:nvPicPr>
            <p:blipFill>
              <a:blip r:embed="rId10" cstate="print"/>
              <a:srcRect/>
              <a:stretch>
                <a:fillRect/>
              </a:stretch>
            </p:blipFill>
            <p:spPr bwMode="auto">
              <a:xfrm flipH="1">
                <a:off x="2516" y="2736"/>
                <a:ext cx="155" cy="279"/>
              </a:xfrm>
              <a:prstGeom prst="rect">
                <a:avLst/>
              </a:prstGeom>
              <a:noFill/>
              <a:ln w="9525">
                <a:noFill/>
                <a:miter lim="800000"/>
                <a:headEnd/>
                <a:tailEnd/>
              </a:ln>
            </p:spPr>
          </p:pic>
          <p:sp>
            <p:nvSpPr>
              <p:cNvPr id="84" name="Rectangle 72"/>
              <p:cNvSpPr>
                <a:spLocks noChangeArrowheads="1"/>
              </p:cNvSpPr>
              <p:nvPr/>
            </p:nvSpPr>
            <p:spPr bwMode="auto">
              <a:xfrm>
                <a:off x="2448" y="3002"/>
                <a:ext cx="290" cy="104"/>
              </a:xfrm>
              <a:prstGeom prst="rect">
                <a:avLst/>
              </a:prstGeom>
              <a:noFill/>
              <a:ln w="9525">
                <a:noFill/>
                <a:miter lim="800000"/>
                <a:headEnd/>
                <a:tailEnd/>
              </a:ln>
            </p:spPr>
            <p:txBody>
              <a:bodyPr lIns="0" tIns="0" rIns="0" bIns="0">
                <a:spAutoFit/>
              </a:bodyPr>
              <a:lstStyle/>
              <a:p>
                <a:pPr marL="228600" indent="-228600" algn="ctr">
                  <a:lnSpc>
                    <a:spcPct val="90000"/>
                  </a:lnSpc>
                  <a:spcBef>
                    <a:spcPct val="30000"/>
                  </a:spcBef>
                  <a:buClr>
                    <a:srgbClr val="FFFFFF"/>
                  </a:buClr>
                  <a:buSzPct val="75000"/>
                  <a:buFont typeface="Wingdings" pitchFamily="2" charset="2"/>
                  <a:buNone/>
                </a:pPr>
                <a:r>
                  <a:rPr lang="en-US" sz="1200"/>
                  <a:t>RAC</a:t>
                </a:r>
              </a:p>
            </p:txBody>
          </p:sp>
        </p:grpSp>
        <p:grpSp>
          <p:nvGrpSpPr>
            <p:cNvPr id="77" name="Group 73"/>
            <p:cNvGrpSpPr>
              <a:grpSpLocks/>
            </p:cNvGrpSpPr>
            <p:nvPr/>
          </p:nvGrpSpPr>
          <p:grpSpPr bwMode="auto">
            <a:xfrm>
              <a:off x="2638" y="3888"/>
              <a:ext cx="290" cy="370"/>
              <a:chOff x="2448" y="2736"/>
              <a:chExt cx="290" cy="370"/>
            </a:xfrm>
          </p:grpSpPr>
          <p:pic>
            <p:nvPicPr>
              <p:cNvPr id="81" name="Picture 74"/>
              <p:cNvPicPr>
                <a:picLocks noChangeAspect="1" noChangeArrowheads="1"/>
              </p:cNvPicPr>
              <p:nvPr/>
            </p:nvPicPr>
            <p:blipFill>
              <a:blip r:embed="rId10" cstate="print"/>
              <a:srcRect/>
              <a:stretch>
                <a:fillRect/>
              </a:stretch>
            </p:blipFill>
            <p:spPr bwMode="auto">
              <a:xfrm flipH="1">
                <a:off x="2516" y="2736"/>
                <a:ext cx="155" cy="279"/>
              </a:xfrm>
              <a:prstGeom prst="rect">
                <a:avLst/>
              </a:prstGeom>
              <a:noFill/>
              <a:ln w="9525">
                <a:noFill/>
                <a:miter lim="800000"/>
                <a:headEnd/>
                <a:tailEnd/>
              </a:ln>
            </p:spPr>
          </p:pic>
          <p:sp>
            <p:nvSpPr>
              <p:cNvPr id="82" name="Rectangle 75"/>
              <p:cNvSpPr>
                <a:spLocks noChangeArrowheads="1"/>
              </p:cNvSpPr>
              <p:nvPr/>
            </p:nvSpPr>
            <p:spPr bwMode="auto">
              <a:xfrm>
                <a:off x="2448" y="3002"/>
                <a:ext cx="290" cy="104"/>
              </a:xfrm>
              <a:prstGeom prst="rect">
                <a:avLst/>
              </a:prstGeom>
              <a:noFill/>
              <a:ln w="9525">
                <a:noFill/>
                <a:miter lim="800000"/>
                <a:headEnd/>
                <a:tailEnd/>
              </a:ln>
            </p:spPr>
            <p:txBody>
              <a:bodyPr lIns="0" tIns="0" rIns="0" bIns="0">
                <a:spAutoFit/>
              </a:bodyPr>
              <a:lstStyle/>
              <a:p>
                <a:pPr marL="228600" indent="-228600" algn="ctr">
                  <a:lnSpc>
                    <a:spcPct val="90000"/>
                  </a:lnSpc>
                  <a:spcBef>
                    <a:spcPct val="30000"/>
                  </a:spcBef>
                  <a:buClr>
                    <a:srgbClr val="FFFFFF"/>
                  </a:buClr>
                  <a:buSzPct val="75000"/>
                  <a:buFont typeface="Wingdings" pitchFamily="2" charset="2"/>
                  <a:buNone/>
                </a:pPr>
                <a:r>
                  <a:rPr lang="en-US" sz="1200"/>
                  <a:t>CLC</a:t>
                </a:r>
              </a:p>
            </p:txBody>
          </p:sp>
        </p:grpSp>
        <p:grpSp>
          <p:nvGrpSpPr>
            <p:cNvPr id="78" name="Group 76"/>
            <p:cNvGrpSpPr>
              <a:grpSpLocks/>
            </p:cNvGrpSpPr>
            <p:nvPr/>
          </p:nvGrpSpPr>
          <p:grpSpPr bwMode="auto">
            <a:xfrm>
              <a:off x="2552" y="3840"/>
              <a:ext cx="250" cy="192"/>
              <a:chOff x="3686" y="3696"/>
              <a:chExt cx="250" cy="192"/>
            </a:xfrm>
          </p:grpSpPr>
          <p:pic>
            <p:nvPicPr>
              <p:cNvPr id="79" name="Picture 77"/>
              <p:cNvPicPr>
                <a:picLocks noChangeAspect="1" noChangeArrowheads="1"/>
              </p:cNvPicPr>
              <p:nvPr/>
            </p:nvPicPr>
            <p:blipFill>
              <a:blip r:embed="rId9" cstate="print"/>
              <a:srcRect/>
              <a:stretch>
                <a:fillRect/>
              </a:stretch>
            </p:blipFill>
            <p:spPr bwMode="auto">
              <a:xfrm>
                <a:off x="3715" y="3696"/>
                <a:ext cx="192" cy="192"/>
              </a:xfrm>
              <a:prstGeom prst="rect">
                <a:avLst/>
              </a:prstGeom>
              <a:noFill/>
              <a:ln w="9525">
                <a:noFill/>
                <a:miter lim="800000"/>
                <a:headEnd/>
                <a:tailEnd/>
              </a:ln>
            </p:spPr>
          </p:pic>
          <p:sp>
            <p:nvSpPr>
              <p:cNvPr id="80" name="Text Box 78"/>
              <p:cNvSpPr txBox="1">
                <a:spLocks noChangeArrowheads="1"/>
              </p:cNvSpPr>
              <p:nvPr/>
            </p:nvSpPr>
            <p:spPr bwMode="auto">
              <a:xfrm>
                <a:off x="3686" y="3705"/>
                <a:ext cx="250" cy="173"/>
              </a:xfrm>
              <a:prstGeom prst="rect">
                <a:avLst/>
              </a:prstGeom>
              <a:noFill/>
              <a:ln w="9525">
                <a:noFill/>
                <a:miter lim="800000"/>
                <a:headEnd/>
                <a:tailEnd/>
              </a:ln>
            </p:spPr>
            <p:txBody>
              <a:bodyPr>
                <a:spAutoFit/>
              </a:bodyPr>
              <a:lstStyle/>
              <a:p>
                <a:pPr algn="ctr">
                  <a:spcBef>
                    <a:spcPct val="50000"/>
                  </a:spcBef>
                  <a:defRPr/>
                </a:pPr>
                <a:r>
                  <a:rPr lang="en-US" sz="1200" dirty="0" smtClean="0">
                    <a:effectLst>
                      <a:outerShdw blurRad="38100" dist="38100" dir="2700000" algn="tl">
                        <a:srgbClr val="000000"/>
                      </a:outerShdw>
                    </a:effectLst>
                  </a:rPr>
                  <a:t>9</a:t>
                </a:r>
                <a:endParaRPr lang="en-US" sz="1200" dirty="0">
                  <a:effectLst>
                    <a:outerShdw blurRad="38100" dist="38100" dir="2700000" algn="tl">
                      <a:srgbClr val="000000"/>
                    </a:outerShdw>
                  </a:effectLst>
                </a:endParaRPr>
              </a:p>
            </p:txBody>
          </p:sp>
        </p:grpSp>
      </p:grpSp>
      <p:grpSp>
        <p:nvGrpSpPr>
          <p:cNvPr id="85" name="Group 79"/>
          <p:cNvGrpSpPr>
            <a:grpSpLocks/>
          </p:cNvGrpSpPr>
          <p:nvPr/>
        </p:nvGrpSpPr>
        <p:grpSpPr bwMode="auto">
          <a:xfrm>
            <a:off x="4648200" y="5638800"/>
            <a:ext cx="460375" cy="815975"/>
            <a:chOff x="2928" y="3744"/>
            <a:chExt cx="290" cy="514"/>
          </a:xfrm>
        </p:grpSpPr>
        <p:grpSp>
          <p:nvGrpSpPr>
            <p:cNvPr id="86" name="Group 80"/>
            <p:cNvGrpSpPr>
              <a:grpSpLocks/>
            </p:cNvGrpSpPr>
            <p:nvPr/>
          </p:nvGrpSpPr>
          <p:grpSpPr bwMode="auto">
            <a:xfrm>
              <a:off x="2928" y="3888"/>
              <a:ext cx="290" cy="370"/>
              <a:chOff x="1392" y="4135"/>
              <a:chExt cx="290" cy="370"/>
            </a:xfrm>
          </p:grpSpPr>
          <p:pic>
            <p:nvPicPr>
              <p:cNvPr id="90" name="Picture 81"/>
              <p:cNvPicPr>
                <a:picLocks noChangeArrowheads="1"/>
              </p:cNvPicPr>
              <p:nvPr/>
            </p:nvPicPr>
            <p:blipFill>
              <a:blip r:embed="rId18" cstate="print"/>
              <a:srcRect/>
              <a:stretch>
                <a:fillRect/>
              </a:stretch>
            </p:blipFill>
            <p:spPr bwMode="auto">
              <a:xfrm flipH="1">
                <a:off x="1460" y="4135"/>
                <a:ext cx="155" cy="276"/>
              </a:xfrm>
              <a:prstGeom prst="rect">
                <a:avLst/>
              </a:prstGeom>
              <a:noFill/>
              <a:ln w="9525">
                <a:noFill/>
                <a:miter lim="800000"/>
                <a:headEnd/>
                <a:tailEnd/>
              </a:ln>
            </p:spPr>
          </p:pic>
          <p:sp>
            <p:nvSpPr>
              <p:cNvPr id="91" name="Rectangle 82"/>
              <p:cNvSpPr>
                <a:spLocks noChangeArrowheads="1"/>
              </p:cNvSpPr>
              <p:nvPr/>
            </p:nvSpPr>
            <p:spPr bwMode="auto">
              <a:xfrm>
                <a:off x="1392" y="4401"/>
                <a:ext cx="290" cy="104"/>
              </a:xfrm>
              <a:prstGeom prst="rect">
                <a:avLst/>
              </a:prstGeom>
              <a:noFill/>
              <a:ln w="9525">
                <a:noFill/>
                <a:miter lim="800000"/>
                <a:headEnd/>
                <a:tailEnd/>
              </a:ln>
            </p:spPr>
            <p:txBody>
              <a:bodyPr lIns="0" tIns="0" rIns="0" bIns="0">
                <a:spAutoFit/>
              </a:bodyPr>
              <a:lstStyle/>
              <a:p>
                <a:pPr marL="228600" indent="-228600" algn="ctr">
                  <a:lnSpc>
                    <a:spcPct val="90000"/>
                  </a:lnSpc>
                  <a:spcBef>
                    <a:spcPct val="30000"/>
                  </a:spcBef>
                  <a:buClr>
                    <a:srgbClr val="FFFFFF"/>
                  </a:buClr>
                  <a:buSzPct val="75000"/>
                  <a:buFont typeface="Wingdings" pitchFamily="2" charset="2"/>
                  <a:buNone/>
                </a:pPr>
                <a:r>
                  <a:rPr lang="en-US" sz="1200"/>
                  <a:t>UL</a:t>
                </a:r>
              </a:p>
            </p:txBody>
          </p:sp>
        </p:grpSp>
        <p:grpSp>
          <p:nvGrpSpPr>
            <p:cNvPr id="87" name="Group 83"/>
            <p:cNvGrpSpPr>
              <a:grpSpLocks/>
            </p:cNvGrpSpPr>
            <p:nvPr/>
          </p:nvGrpSpPr>
          <p:grpSpPr bwMode="auto">
            <a:xfrm>
              <a:off x="2948" y="3744"/>
              <a:ext cx="250" cy="192"/>
              <a:chOff x="3686" y="3696"/>
              <a:chExt cx="250" cy="192"/>
            </a:xfrm>
          </p:grpSpPr>
          <p:pic>
            <p:nvPicPr>
              <p:cNvPr id="88" name="Picture 84"/>
              <p:cNvPicPr>
                <a:picLocks noChangeAspect="1" noChangeArrowheads="1"/>
              </p:cNvPicPr>
              <p:nvPr/>
            </p:nvPicPr>
            <p:blipFill>
              <a:blip r:embed="rId9" cstate="print"/>
              <a:srcRect/>
              <a:stretch>
                <a:fillRect/>
              </a:stretch>
            </p:blipFill>
            <p:spPr bwMode="auto">
              <a:xfrm>
                <a:off x="3715" y="3696"/>
                <a:ext cx="192" cy="192"/>
              </a:xfrm>
              <a:prstGeom prst="rect">
                <a:avLst/>
              </a:prstGeom>
              <a:noFill/>
              <a:ln w="9525">
                <a:noFill/>
                <a:miter lim="800000"/>
                <a:headEnd/>
                <a:tailEnd/>
              </a:ln>
            </p:spPr>
          </p:pic>
          <p:sp>
            <p:nvSpPr>
              <p:cNvPr id="89" name="Text Box 85"/>
              <p:cNvSpPr txBox="1">
                <a:spLocks noChangeArrowheads="1"/>
              </p:cNvSpPr>
              <p:nvPr/>
            </p:nvSpPr>
            <p:spPr bwMode="auto">
              <a:xfrm>
                <a:off x="3686" y="3705"/>
                <a:ext cx="250" cy="173"/>
              </a:xfrm>
              <a:prstGeom prst="rect">
                <a:avLst/>
              </a:prstGeom>
              <a:noFill/>
              <a:ln w="9525">
                <a:noFill/>
                <a:miter lim="800000"/>
                <a:headEnd/>
                <a:tailEnd/>
              </a:ln>
            </p:spPr>
            <p:txBody>
              <a:bodyPr>
                <a:spAutoFit/>
              </a:bodyPr>
              <a:lstStyle/>
              <a:p>
                <a:pPr algn="ctr">
                  <a:spcBef>
                    <a:spcPct val="50000"/>
                  </a:spcBef>
                  <a:defRPr/>
                </a:pPr>
                <a:r>
                  <a:rPr lang="en-US" sz="1200" dirty="0" smtClean="0">
                    <a:effectLst>
                      <a:outerShdw blurRad="38100" dist="38100" dir="2700000" algn="tl">
                        <a:srgbClr val="000000"/>
                      </a:outerShdw>
                    </a:effectLst>
                  </a:rPr>
                  <a:t>12</a:t>
                </a:r>
                <a:endParaRPr lang="en-US" sz="1200" dirty="0">
                  <a:effectLst>
                    <a:outerShdw blurRad="38100" dist="38100" dir="2700000" algn="tl">
                      <a:srgbClr val="000000"/>
                    </a:outerShdw>
                  </a:effectLst>
                </a:endParaRPr>
              </a:p>
            </p:txBody>
          </p:sp>
        </p:grpSp>
      </p:grpSp>
      <p:grpSp>
        <p:nvGrpSpPr>
          <p:cNvPr id="92" name="Group 86"/>
          <p:cNvGrpSpPr>
            <a:grpSpLocks/>
          </p:cNvGrpSpPr>
          <p:nvPr/>
        </p:nvGrpSpPr>
        <p:grpSpPr bwMode="auto">
          <a:xfrm>
            <a:off x="2819400" y="5791200"/>
            <a:ext cx="923925" cy="685800"/>
            <a:chOff x="1776" y="3792"/>
            <a:chExt cx="582" cy="432"/>
          </a:xfrm>
        </p:grpSpPr>
        <p:pic>
          <p:nvPicPr>
            <p:cNvPr id="93" name="Picture 87"/>
            <p:cNvPicPr>
              <a:picLocks noChangeAspect="1" noChangeArrowheads="1"/>
            </p:cNvPicPr>
            <p:nvPr/>
          </p:nvPicPr>
          <p:blipFill>
            <a:blip r:embed="rId11" cstate="print"/>
            <a:srcRect/>
            <a:stretch>
              <a:fillRect/>
            </a:stretch>
          </p:blipFill>
          <p:spPr bwMode="auto">
            <a:xfrm>
              <a:off x="1968" y="3792"/>
              <a:ext cx="390" cy="432"/>
            </a:xfrm>
            <a:prstGeom prst="rect">
              <a:avLst/>
            </a:prstGeom>
            <a:noFill/>
            <a:ln w="9525">
              <a:noFill/>
              <a:miter lim="800000"/>
              <a:headEnd/>
              <a:tailEnd/>
            </a:ln>
          </p:spPr>
        </p:pic>
        <p:grpSp>
          <p:nvGrpSpPr>
            <p:cNvPr id="94" name="Group 88"/>
            <p:cNvGrpSpPr>
              <a:grpSpLocks/>
            </p:cNvGrpSpPr>
            <p:nvPr/>
          </p:nvGrpSpPr>
          <p:grpSpPr bwMode="auto">
            <a:xfrm>
              <a:off x="1776" y="3984"/>
              <a:ext cx="250" cy="192"/>
              <a:chOff x="3686" y="3696"/>
              <a:chExt cx="250" cy="192"/>
            </a:xfrm>
          </p:grpSpPr>
          <p:pic>
            <p:nvPicPr>
              <p:cNvPr id="95" name="Picture 89"/>
              <p:cNvPicPr>
                <a:picLocks noChangeAspect="1" noChangeArrowheads="1"/>
              </p:cNvPicPr>
              <p:nvPr/>
            </p:nvPicPr>
            <p:blipFill>
              <a:blip r:embed="rId9" cstate="print"/>
              <a:srcRect/>
              <a:stretch>
                <a:fillRect/>
              </a:stretch>
            </p:blipFill>
            <p:spPr bwMode="auto">
              <a:xfrm>
                <a:off x="3715" y="3696"/>
                <a:ext cx="192" cy="192"/>
              </a:xfrm>
              <a:prstGeom prst="rect">
                <a:avLst/>
              </a:prstGeom>
              <a:noFill/>
              <a:ln w="9525">
                <a:noFill/>
                <a:miter lim="800000"/>
                <a:headEnd/>
                <a:tailEnd/>
              </a:ln>
            </p:spPr>
          </p:pic>
          <p:sp>
            <p:nvSpPr>
              <p:cNvPr id="96" name="Text Box 90"/>
              <p:cNvSpPr txBox="1">
                <a:spLocks noChangeArrowheads="1"/>
              </p:cNvSpPr>
              <p:nvPr/>
            </p:nvSpPr>
            <p:spPr bwMode="auto">
              <a:xfrm>
                <a:off x="3686" y="3705"/>
                <a:ext cx="250" cy="173"/>
              </a:xfrm>
              <a:prstGeom prst="rect">
                <a:avLst/>
              </a:prstGeom>
              <a:noFill/>
              <a:ln w="9525">
                <a:noFill/>
                <a:miter lim="800000"/>
                <a:headEnd/>
                <a:tailEnd/>
              </a:ln>
            </p:spPr>
            <p:txBody>
              <a:bodyPr>
                <a:spAutoFit/>
              </a:bodyPr>
              <a:lstStyle/>
              <a:p>
                <a:pPr algn="ctr">
                  <a:spcBef>
                    <a:spcPct val="50000"/>
                  </a:spcBef>
                  <a:defRPr/>
                </a:pPr>
                <a:r>
                  <a:rPr lang="en-US" sz="1200" dirty="0" smtClean="0">
                    <a:effectLst>
                      <a:outerShdw blurRad="38100" dist="38100" dir="2700000" algn="tl">
                        <a:srgbClr val="000000"/>
                      </a:outerShdw>
                    </a:effectLst>
                  </a:rPr>
                  <a:t>13</a:t>
                </a:r>
                <a:endParaRPr lang="en-US" sz="1200" dirty="0">
                  <a:effectLst>
                    <a:outerShdw blurRad="38100" dist="38100" dir="2700000" algn="tl">
                      <a:srgbClr val="000000"/>
                    </a:outerShdw>
                  </a:effectLst>
                </a:endParaRPr>
              </a:p>
            </p:txBody>
          </p:sp>
        </p:grpSp>
      </p:grpSp>
      <p:grpSp>
        <p:nvGrpSpPr>
          <p:cNvPr id="97" name="Group 91"/>
          <p:cNvGrpSpPr>
            <a:grpSpLocks/>
          </p:cNvGrpSpPr>
          <p:nvPr/>
        </p:nvGrpSpPr>
        <p:grpSpPr bwMode="auto">
          <a:xfrm>
            <a:off x="3773488" y="1870075"/>
            <a:ext cx="357187" cy="2927350"/>
            <a:chOff x="2377" y="1370"/>
            <a:chExt cx="225" cy="1844"/>
          </a:xfrm>
        </p:grpSpPr>
        <p:pic>
          <p:nvPicPr>
            <p:cNvPr id="98" name="Picture 92"/>
            <p:cNvPicPr>
              <a:picLocks noChangeAspect="1" noChangeArrowheads="1"/>
            </p:cNvPicPr>
            <p:nvPr/>
          </p:nvPicPr>
          <p:blipFill>
            <a:blip r:embed="rId19" cstate="print"/>
            <a:srcRect/>
            <a:stretch>
              <a:fillRect/>
            </a:stretch>
          </p:blipFill>
          <p:spPr bwMode="auto">
            <a:xfrm rot="4636812" flipH="1">
              <a:off x="1688" y="2456"/>
              <a:ext cx="1447" cy="70"/>
            </a:xfrm>
            <a:prstGeom prst="rect">
              <a:avLst/>
            </a:prstGeom>
            <a:noFill/>
            <a:ln w="9525">
              <a:noFill/>
              <a:miter lim="800000"/>
              <a:headEnd/>
              <a:tailEnd/>
            </a:ln>
          </p:spPr>
        </p:pic>
        <p:pic>
          <p:nvPicPr>
            <p:cNvPr id="99" name="Picture 93"/>
            <p:cNvPicPr>
              <a:picLocks noChangeAspect="1" noChangeArrowheads="1"/>
            </p:cNvPicPr>
            <p:nvPr/>
          </p:nvPicPr>
          <p:blipFill>
            <a:blip r:embed="rId20" cstate="print"/>
            <a:srcRect b="-2831"/>
            <a:stretch>
              <a:fillRect/>
            </a:stretch>
          </p:blipFill>
          <p:spPr bwMode="auto">
            <a:xfrm rot="20839538" flipH="1">
              <a:off x="2389" y="1370"/>
              <a:ext cx="213" cy="72"/>
            </a:xfrm>
            <a:prstGeom prst="rect">
              <a:avLst/>
            </a:prstGeom>
            <a:noFill/>
            <a:ln w="9525">
              <a:noFill/>
              <a:miter lim="800000"/>
              <a:headEnd/>
              <a:tailEnd/>
            </a:ln>
          </p:spPr>
        </p:pic>
      </p:grpSp>
      <p:sp>
        <p:nvSpPr>
          <p:cNvPr id="100" name="Text Box 12"/>
          <p:cNvSpPr txBox="1">
            <a:spLocks noChangeArrowheads="1"/>
          </p:cNvSpPr>
          <p:nvPr/>
        </p:nvSpPr>
        <p:spPr bwMode="auto">
          <a:xfrm>
            <a:off x="76200" y="4572000"/>
            <a:ext cx="533400" cy="274638"/>
          </a:xfrm>
          <a:prstGeom prst="rect">
            <a:avLst/>
          </a:prstGeom>
          <a:noFill/>
          <a:ln w="9525">
            <a:noFill/>
            <a:miter lim="800000"/>
            <a:headEnd/>
            <a:tailEnd/>
          </a:ln>
        </p:spPr>
        <p:txBody>
          <a:bodyPr>
            <a:spAutoFit/>
          </a:bodyPr>
          <a:lstStyle/>
          <a:p>
            <a:pPr algn="ctr">
              <a:spcBef>
                <a:spcPct val="50000"/>
              </a:spcBef>
            </a:pPr>
            <a:r>
              <a:rPr lang="en-US" sz="1200" dirty="0" smtClean="0"/>
              <a:t>Alice</a:t>
            </a:r>
            <a:endParaRPr lang="en-US" sz="1200" dirty="0"/>
          </a:p>
        </p:txBody>
      </p:sp>
      <p:sp>
        <p:nvSpPr>
          <p:cNvPr id="101" name="Text Box 12"/>
          <p:cNvSpPr txBox="1">
            <a:spLocks noChangeArrowheads="1"/>
          </p:cNvSpPr>
          <p:nvPr/>
        </p:nvSpPr>
        <p:spPr bwMode="auto">
          <a:xfrm>
            <a:off x="4191000" y="4572000"/>
            <a:ext cx="533400" cy="274638"/>
          </a:xfrm>
          <a:prstGeom prst="rect">
            <a:avLst/>
          </a:prstGeom>
          <a:noFill/>
          <a:ln w="9525">
            <a:noFill/>
            <a:miter lim="800000"/>
            <a:headEnd/>
            <a:tailEnd/>
          </a:ln>
        </p:spPr>
        <p:txBody>
          <a:bodyPr>
            <a:spAutoFit/>
          </a:bodyPr>
          <a:lstStyle/>
          <a:p>
            <a:pPr algn="ctr">
              <a:spcBef>
                <a:spcPct val="50000"/>
              </a:spcBef>
            </a:pPr>
            <a:r>
              <a:rPr lang="en-US" sz="1200" dirty="0" smtClean="0"/>
              <a:t>Bob</a:t>
            </a:r>
            <a:endParaRPr lang="en-US" sz="1200" dirty="0"/>
          </a:p>
        </p:txBody>
      </p:sp>
      <p:grpSp>
        <p:nvGrpSpPr>
          <p:cNvPr id="106" name="Group 61"/>
          <p:cNvGrpSpPr>
            <a:grpSpLocks/>
          </p:cNvGrpSpPr>
          <p:nvPr/>
        </p:nvGrpSpPr>
        <p:grpSpPr bwMode="auto">
          <a:xfrm>
            <a:off x="2984500" y="4124325"/>
            <a:ext cx="396875" cy="304800"/>
            <a:chOff x="3686" y="3696"/>
            <a:chExt cx="250" cy="192"/>
          </a:xfrm>
        </p:grpSpPr>
        <p:pic>
          <p:nvPicPr>
            <p:cNvPr id="107" name="Picture 62"/>
            <p:cNvPicPr>
              <a:picLocks noChangeAspect="1" noChangeArrowheads="1"/>
            </p:cNvPicPr>
            <p:nvPr/>
          </p:nvPicPr>
          <p:blipFill>
            <a:blip r:embed="rId9" cstate="print"/>
            <a:srcRect/>
            <a:stretch>
              <a:fillRect/>
            </a:stretch>
          </p:blipFill>
          <p:spPr bwMode="auto">
            <a:xfrm>
              <a:off x="3715" y="3696"/>
              <a:ext cx="192" cy="192"/>
            </a:xfrm>
            <a:prstGeom prst="rect">
              <a:avLst/>
            </a:prstGeom>
            <a:noFill/>
            <a:ln w="9525">
              <a:noFill/>
              <a:miter lim="800000"/>
              <a:headEnd/>
              <a:tailEnd/>
            </a:ln>
          </p:spPr>
        </p:pic>
        <p:sp>
          <p:nvSpPr>
            <p:cNvPr id="108" name="Text Box 63"/>
            <p:cNvSpPr txBox="1">
              <a:spLocks noChangeArrowheads="1"/>
            </p:cNvSpPr>
            <p:nvPr/>
          </p:nvSpPr>
          <p:spPr bwMode="auto">
            <a:xfrm>
              <a:off x="3686" y="3705"/>
              <a:ext cx="250" cy="173"/>
            </a:xfrm>
            <a:prstGeom prst="rect">
              <a:avLst/>
            </a:prstGeom>
            <a:noFill/>
            <a:ln w="9525">
              <a:noFill/>
              <a:miter lim="800000"/>
              <a:headEnd/>
              <a:tailEnd/>
            </a:ln>
          </p:spPr>
          <p:txBody>
            <a:bodyPr>
              <a:spAutoFit/>
            </a:bodyPr>
            <a:lstStyle/>
            <a:p>
              <a:pPr algn="ctr">
                <a:spcBef>
                  <a:spcPct val="50000"/>
                </a:spcBef>
                <a:defRPr/>
              </a:pPr>
              <a:r>
                <a:rPr lang="en-US" sz="1200" dirty="0" smtClean="0">
                  <a:effectLst>
                    <a:outerShdw blurRad="38100" dist="38100" dir="2700000" algn="tl">
                      <a:srgbClr val="000000"/>
                    </a:outerShdw>
                  </a:effectLst>
                </a:rPr>
                <a:t>10</a:t>
              </a:r>
              <a:endParaRPr lang="en-US" sz="1200" dirty="0">
                <a:effectLst>
                  <a:outerShdw blurRad="38100" dist="38100" dir="2700000" algn="tl">
                    <a:srgbClr val="000000"/>
                  </a:outerShdw>
                </a:effectLst>
              </a:endParaRPr>
            </a:p>
          </p:txBody>
        </p:sp>
      </p:grpSp>
      <p:sp>
        <p:nvSpPr>
          <p:cNvPr id="2" name="Rounded Rectangle 1"/>
          <p:cNvSpPr/>
          <p:nvPr/>
        </p:nvSpPr>
        <p:spPr bwMode="auto">
          <a:xfrm>
            <a:off x="46831" y="1612526"/>
            <a:ext cx="688275" cy="209363"/>
          </a:xfrm>
          <a:prstGeom prst="roundRect">
            <a:avLst/>
          </a:prstGeom>
          <a:ln>
            <a:headEnd type="none" w="med" len="med"/>
            <a:tailEnd type="none" w="med" len="med"/>
          </a:ln>
        </p:spPr>
        <p:style>
          <a:lnRef idx="0">
            <a:schemeClr val="accent5"/>
          </a:lnRef>
          <a:fillRef idx="3">
            <a:schemeClr val="accent5"/>
          </a:fillRef>
          <a:effectRef idx="3">
            <a:schemeClr val="accent5"/>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1100" dirty="0" smtClean="0">
                <a:solidFill>
                  <a:sysClr val="windowText" lastClr="000000"/>
                </a:solidFill>
                <a:latin typeface="Calibri" pitchFamily="34" charset="0"/>
              </a:rPr>
              <a:t>projectX</a:t>
            </a:r>
          </a:p>
        </p:txBody>
      </p:sp>
      <p:sp>
        <p:nvSpPr>
          <p:cNvPr id="4" name="Oval 3"/>
          <p:cNvSpPr/>
          <p:nvPr/>
        </p:nvSpPr>
        <p:spPr bwMode="auto">
          <a:xfrm>
            <a:off x="381000" y="2017806"/>
            <a:ext cx="114300" cy="114300"/>
          </a:xfrm>
          <a:prstGeom prst="ellipse">
            <a:avLst/>
          </a:prstGeom>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105" name="Oval 104"/>
          <p:cNvSpPr/>
          <p:nvPr/>
        </p:nvSpPr>
        <p:spPr bwMode="auto">
          <a:xfrm>
            <a:off x="522661" y="1956921"/>
            <a:ext cx="114300" cy="114300"/>
          </a:xfrm>
          <a:prstGeom prst="ellipse">
            <a:avLst/>
          </a:prstGeom>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109" name="Oval 108"/>
          <p:cNvSpPr/>
          <p:nvPr/>
        </p:nvSpPr>
        <p:spPr bwMode="auto">
          <a:xfrm>
            <a:off x="866962" y="1764739"/>
            <a:ext cx="114300" cy="114300"/>
          </a:xfrm>
          <a:prstGeom prst="ellipse">
            <a:avLst/>
          </a:prstGeom>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110" name="Oval 109"/>
          <p:cNvSpPr/>
          <p:nvPr/>
        </p:nvSpPr>
        <p:spPr bwMode="auto">
          <a:xfrm>
            <a:off x="571500" y="1409700"/>
            <a:ext cx="114300" cy="114300"/>
          </a:xfrm>
          <a:prstGeom prst="ellipse">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111" name="Oval 110"/>
          <p:cNvSpPr/>
          <p:nvPr/>
        </p:nvSpPr>
        <p:spPr bwMode="auto">
          <a:xfrm>
            <a:off x="4565650" y="1352550"/>
            <a:ext cx="114300" cy="114300"/>
          </a:xfrm>
          <a:prstGeom prst="ellipse">
            <a:avLst/>
          </a:prstGeom>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cxnSp>
        <p:nvCxnSpPr>
          <p:cNvPr id="103" name="Curved Connector 102"/>
          <p:cNvCxnSpPr>
            <a:stCxn id="110" idx="0"/>
            <a:endCxn id="111" idx="0"/>
          </p:cNvCxnSpPr>
          <p:nvPr/>
        </p:nvCxnSpPr>
        <p:spPr>
          <a:xfrm rot="5400000" flipH="1" flipV="1">
            <a:off x="2597150" y="-615950"/>
            <a:ext cx="57150" cy="3994150"/>
          </a:xfrm>
          <a:prstGeom prst="curvedConnector3">
            <a:avLst>
              <a:gd name="adj1" fmla="val 884313"/>
            </a:avLst>
          </a:prstGeom>
          <a:ln>
            <a:solidFill>
              <a:schemeClr val="tx1"/>
            </a:solidFill>
            <a:prstDash val="lgDash"/>
          </a:ln>
        </p:spPr>
        <p:style>
          <a:lnRef idx="1">
            <a:schemeClr val="accent1"/>
          </a:lnRef>
          <a:fillRef idx="0">
            <a:schemeClr val="accent1"/>
          </a:fillRef>
          <a:effectRef idx="0">
            <a:schemeClr val="accent1"/>
          </a:effectRef>
          <a:fontRef idx="minor">
            <a:schemeClr val="tx1"/>
          </a:fontRef>
        </p:style>
      </p:cxnSp>
      <p:cxnSp>
        <p:nvCxnSpPr>
          <p:cNvPr id="112" name="Curved Connector 111"/>
          <p:cNvCxnSpPr>
            <a:stCxn id="110" idx="2"/>
            <a:endCxn id="2" idx="0"/>
          </p:cNvCxnSpPr>
          <p:nvPr/>
        </p:nvCxnSpPr>
        <p:spPr>
          <a:xfrm rot="10800000" flipV="1">
            <a:off x="390970" y="1466850"/>
            <a:ext cx="180531" cy="145676"/>
          </a:xfrm>
          <a:prstGeom prst="curvedConnector2">
            <a:avLst/>
          </a:prstGeom>
          <a:ln>
            <a:solidFill>
              <a:schemeClr val="tx1"/>
            </a:solidFill>
            <a:prstDash val="lgDash"/>
          </a:ln>
        </p:spPr>
        <p:style>
          <a:lnRef idx="1">
            <a:schemeClr val="accent1"/>
          </a:lnRef>
          <a:fillRef idx="0">
            <a:schemeClr val="accent1"/>
          </a:fillRef>
          <a:effectRef idx="0">
            <a:schemeClr val="accent1"/>
          </a:effectRef>
          <a:fontRef idx="minor">
            <a:schemeClr val="tx1"/>
          </a:fontRef>
        </p:style>
      </p:cxnSp>
      <p:cxnSp>
        <p:nvCxnSpPr>
          <p:cNvPr id="127" name="Curved Connector 126"/>
          <p:cNvCxnSpPr>
            <a:stCxn id="2" idx="2"/>
            <a:endCxn id="4" idx="0"/>
          </p:cNvCxnSpPr>
          <p:nvPr/>
        </p:nvCxnSpPr>
        <p:spPr>
          <a:xfrm rot="16200000" flipH="1">
            <a:off x="316601" y="1896256"/>
            <a:ext cx="195917" cy="47181"/>
          </a:xfrm>
          <a:prstGeom prst="curvedConnector3">
            <a:avLst>
              <a:gd name="adj1" fmla="val 50000"/>
            </a:avLst>
          </a:prstGeom>
          <a:ln>
            <a:solidFill>
              <a:schemeClr val="tx1"/>
            </a:solidFill>
            <a:prstDash val="lgDash"/>
          </a:ln>
        </p:spPr>
        <p:style>
          <a:lnRef idx="1">
            <a:schemeClr val="accent1"/>
          </a:lnRef>
          <a:fillRef idx="0">
            <a:schemeClr val="accent1"/>
          </a:fillRef>
          <a:effectRef idx="0">
            <a:schemeClr val="accent1"/>
          </a:effectRef>
          <a:fontRef idx="minor">
            <a:schemeClr val="tx1"/>
          </a:fontRef>
        </p:style>
      </p:cxnSp>
      <p:cxnSp>
        <p:nvCxnSpPr>
          <p:cNvPr id="130" name="Curved Connector 129"/>
          <p:cNvCxnSpPr>
            <a:stCxn id="2" idx="2"/>
            <a:endCxn id="105" idx="7"/>
          </p:cNvCxnSpPr>
          <p:nvPr/>
        </p:nvCxnSpPr>
        <p:spPr>
          <a:xfrm rot="16200000" flipH="1">
            <a:off x="429710" y="1783147"/>
            <a:ext cx="151771" cy="229253"/>
          </a:xfrm>
          <a:prstGeom prst="curvedConnector3">
            <a:avLst>
              <a:gd name="adj1" fmla="val 50000"/>
            </a:avLst>
          </a:prstGeom>
          <a:ln>
            <a:solidFill>
              <a:schemeClr val="tx1"/>
            </a:solidFill>
            <a:prstDash val="lgDash"/>
          </a:ln>
        </p:spPr>
        <p:style>
          <a:lnRef idx="1">
            <a:schemeClr val="accent1"/>
          </a:lnRef>
          <a:fillRef idx="0">
            <a:schemeClr val="accent1"/>
          </a:fillRef>
          <a:effectRef idx="0">
            <a:schemeClr val="accent1"/>
          </a:effectRef>
          <a:fontRef idx="minor">
            <a:schemeClr val="tx1"/>
          </a:fontRef>
        </p:style>
      </p:cxnSp>
      <p:cxnSp>
        <p:nvCxnSpPr>
          <p:cNvPr id="141" name="Curved Connector 140"/>
          <p:cNvCxnSpPr>
            <a:stCxn id="2" idx="3"/>
            <a:endCxn id="109" idx="2"/>
          </p:cNvCxnSpPr>
          <p:nvPr/>
        </p:nvCxnSpPr>
        <p:spPr>
          <a:xfrm>
            <a:off x="735106" y="1717208"/>
            <a:ext cx="131856" cy="104681"/>
          </a:xfrm>
          <a:prstGeom prst="curvedConnector3">
            <a:avLst>
              <a:gd name="adj1" fmla="val 50000"/>
            </a:avLst>
          </a:prstGeom>
          <a:ln>
            <a:solidFill>
              <a:schemeClr val="tx1"/>
            </a:solidFill>
            <a:prstDash val="lgDash"/>
          </a:ln>
        </p:spPr>
        <p:style>
          <a:lnRef idx="1">
            <a:schemeClr val="accent1"/>
          </a:lnRef>
          <a:fillRef idx="0">
            <a:schemeClr val="accent1"/>
          </a:fillRef>
          <a:effectRef idx="0">
            <a:schemeClr val="accent1"/>
          </a:effectRef>
          <a:fontRef idx="minor">
            <a:schemeClr val="tx1"/>
          </a:fontRef>
        </p:style>
      </p:cxnSp>
      <p:sp>
        <p:nvSpPr>
          <p:cNvPr id="168" name="TextBox 167"/>
          <p:cNvSpPr txBox="1"/>
          <p:nvPr/>
        </p:nvSpPr>
        <p:spPr>
          <a:xfrm>
            <a:off x="4594768" y="1219671"/>
            <a:ext cx="369012" cy="230832"/>
          </a:xfrm>
          <a:prstGeom prst="rect">
            <a:avLst/>
          </a:prstGeom>
          <a:noFill/>
        </p:spPr>
        <p:txBody>
          <a:bodyPr wrap="none" rtlCol="0">
            <a:spAutoFit/>
          </a:bodyPr>
          <a:lstStyle/>
          <a:p>
            <a:r>
              <a:rPr lang="en-US" sz="900" dirty="0" smtClean="0"/>
              <a:t>Bob</a:t>
            </a:r>
            <a:endParaRPr lang="en-US" dirty="0"/>
          </a:p>
        </p:txBody>
      </p:sp>
      <p:cxnSp>
        <p:nvCxnSpPr>
          <p:cNvPr id="115" name="Straight Connector 114"/>
          <p:cNvCxnSpPr>
            <a:stCxn id="25" idx="3"/>
            <a:endCxn id="23" idx="1"/>
          </p:cNvCxnSpPr>
          <p:nvPr/>
        </p:nvCxnSpPr>
        <p:spPr>
          <a:xfrm flipV="1">
            <a:off x="1752600" y="2162174"/>
            <a:ext cx="1504950" cy="1"/>
          </a:xfrm>
          <a:prstGeom prst="line">
            <a:avLst/>
          </a:prstGeom>
          <a:ln w="28575">
            <a:prstDash val="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 xmlns:p14="http://schemas.microsoft.com/office/powerpoint/2010/main" val="2758905456"/>
      </p:ext>
    </p:extLst>
  </p:cSld>
  <p:clrMapOvr>
    <a:masterClrMapping/>
  </p:clrMapOvr>
  <mc:AlternateContent xmlns:mc="http://schemas.openxmlformats.org/markup-compatibility/2006">
    <mc:Choice xmlns="" xmlns:p14="http://schemas.microsoft.com/office/powerpoint/2010/main" Requires="p14">
      <p:transition spd="med" p14:dur="699">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Effect transition="in" filter="fade">
                                      <p:cBhvr>
                                        <p:cTn id="7" dur="1000"/>
                                        <p:tgtEl>
                                          <p:spTgt spid="7">
                                            <p:txEl>
                                              <p:pRg st="0" end="0"/>
                                            </p:txEl>
                                          </p:spTgt>
                                        </p:tgtEl>
                                      </p:cBhvr>
                                    </p:animEffect>
                                    <p:anim calcmode="lin" valueType="num">
                                      <p:cBhvr>
                                        <p:cTn id="8" dur="1000" fill="hold"/>
                                        <p:tgtEl>
                                          <p:spTgt spid="7">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7">
                                            <p:txEl>
                                              <p:pRg st="0" end="0"/>
                                            </p:txEl>
                                          </p:spTgt>
                                        </p:tgtEl>
                                        <p:attrNameLst>
                                          <p:attrName>ppt_y</p:attrName>
                                        </p:attrNameLst>
                                      </p:cBhvr>
                                      <p:tavLst>
                                        <p:tav tm="0">
                                          <p:val>
                                            <p:strVal val="#ppt_y+.1"/>
                                          </p:val>
                                        </p:tav>
                                        <p:tav tm="100000">
                                          <p:val>
                                            <p:strVal val="#ppt_y"/>
                                          </p:val>
                                        </p:tav>
                                      </p:tavLst>
                                    </p:anim>
                                  </p:childTnLst>
                                </p:cTn>
                              </p:par>
                              <p:par>
                                <p:cTn id="10" presetID="10" presetClass="entr" presetSubtype="0" fill="hold" nodeType="withEffect">
                                  <p:stCondLst>
                                    <p:cond delay="0"/>
                                  </p:stCondLst>
                                  <p:childTnLst>
                                    <p:set>
                                      <p:cBhvr>
                                        <p:cTn id="11" dur="1" fill="hold">
                                          <p:stCondLst>
                                            <p:cond delay="0"/>
                                          </p:stCondLst>
                                        </p:cTn>
                                        <p:tgtEl>
                                          <p:spTgt spid="27"/>
                                        </p:tgtEl>
                                        <p:attrNameLst>
                                          <p:attrName>style.visibility</p:attrName>
                                        </p:attrNameLst>
                                      </p:cBhvr>
                                      <p:to>
                                        <p:strVal val="visible"/>
                                      </p:to>
                                    </p:set>
                                    <p:animEffect transition="in" filter="fade">
                                      <p:cBhvr>
                                        <p:cTn id="12" dur="500"/>
                                        <p:tgtEl>
                                          <p:spTgt spid="27"/>
                                        </p:tgtEl>
                                      </p:cBhvr>
                                    </p:animEffect>
                                  </p:childTnLst>
                                </p:cTn>
                              </p:par>
                              <p:par>
                                <p:cTn id="13" presetID="42" presetClass="entr" presetSubtype="0" fill="hold" nodeType="withEffect">
                                  <p:stCondLst>
                                    <p:cond delay="0"/>
                                  </p:stCondLst>
                                  <p:childTnLst>
                                    <p:set>
                                      <p:cBhvr>
                                        <p:cTn id="14" dur="1" fill="hold">
                                          <p:stCondLst>
                                            <p:cond delay="0"/>
                                          </p:stCondLst>
                                        </p:cTn>
                                        <p:tgtEl>
                                          <p:spTgt spid="7">
                                            <p:txEl>
                                              <p:pRg st="1" end="1"/>
                                            </p:txEl>
                                          </p:spTgt>
                                        </p:tgtEl>
                                        <p:attrNameLst>
                                          <p:attrName>style.visibility</p:attrName>
                                        </p:attrNameLst>
                                      </p:cBhvr>
                                      <p:to>
                                        <p:strVal val="visible"/>
                                      </p:to>
                                    </p:set>
                                    <p:animEffect transition="in" filter="fade">
                                      <p:cBhvr>
                                        <p:cTn id="15" dur="1000"/>
                                        <p:tgtEl>
                                          <p:spTgt spid="7">
                                            <p:txEl>
                                              <p:pRg st="1" end="1"/>
                                            </p:txEl>
                                          </p:spTgt>
                                        </p:tgtEl>
                                      </p:cBhvr>
                                    </p:animEffect>
                                    <p:anim calcmode="lin" valueType="num">
                                      <p:cBhvr>
                                        <p:cTn id="16" dur="1000" fill="hold"/>
                                        <p:tgtEl>
                                          <p:spTgt spid="7">
                                            <p:txEl>
                                              <p:pRg st="1" end="1"/>
                                            </p:txEl>
                                          </p:spTgt>
                                        </p:tgtEl>
                                        <p:attrNameLst>
                                          <p:attrName>ppt_x</p:attrName>
                                        </p:attrNameLst>
                                      </p:cBhvr>
                                      <p:tavLst>
                                        <p:tav tm="0">
                                          <p:val>
                                            <p:strVal val="#ppt_x"/>
                                          </p:val>
                                        </p:tav>
                                        <p:tav tm="100000">
                                          <p:val>
                                            <p:strVal val="#ppt_x"/>
                                          </p:val>
                                        </p:tav>
                                      </p:tavLst>
                                    </p:anim>
                                    <p:anim calcmode="lin" valueType="num">
                                      <p:cBhvr>
                                        <p:cTn id="17" dur="1000" fill="hold"/>
                                        <p:tgtEl>
                                          <p:spTgt spid="7">
                                            <p:txEl>
                                              <p:pRg st="1" end="1"/>
                                            </p:txEl>
                                          </p:spTgt>
                                        </p:tgtEl>
                                        <p:attrNameLst>
                                          <p:attrName>ppt_y</p:attrName>
                                        </p:attrNameLst>
                                      </p:cBhvr>
                                      <p:tavLst>
                                        <p:tav tm="0">
                                          <p:val>
                                            <p:strVal val="#ppt_y+.1"/>
                                          </p:val>
                                        </p:tav>
                                        <p:tav tm="100000">
                                          <p:val>
                                            <p:strVal val="#ppt_y"/>
                                          </p:val>
                                        </p:tav>
                                      </p:tavLst>
                                    </p:anim>
                                  </p:childTnLst>
                                </p:cTn>
                              </p:par>
                              <p:par>
                                <p:cTn id="18" presetID="22" presetClass="entr" presetSubtype="8" fill="hold" nodeType="withEffect">
                                  <p:stCondLst>
                                    <p:cond delay="0"/>
                                  </p:stCondLst>
                                  <p:childTnLst>
                                    <p:set>
                                      <p:cBhvr>
                                        <p:cTn id="19" dur="1" fill="hold">
                                          <p:stCondLst>
                                            <p:cond delay="0"/>
                                          </p:stCondLst>
                                        </p:cTn>
                                        <p:tgtEl>
                                          <p:spTgt spid="37"/>
                                        </p:tgtEl>
                                        <p:attrNameLst>
                                          <p:attrName>style.visibility</p:attrName>
                                        </p:attrNameLst>
                                      </p:cBhvr>
                                      <p:to>
                                        <p:strVal val="visible"/>
                                      </p:to>
                                    </p:set>
                                    <p:animEffect transition="in" filter="wipe(left)">
                                      <p:cBhvr>
                                        <p:cTn id="20" dur="500"/>
                                        <p:tgtEl>
                                          <p:spTgt spid="37"/>
                                        </p:tgtEl>
                                      </p:cBhvr>
                                    </p:animEffect>
                                  </p:childTnLst>
                                </p:cTn>
                              </p:par>
                            </p:childTnLst>
                          </p:cTn>
                        </p:par>
                      </p:childTnLst>
                    </p:cTn>
                  </p:par>
                  <p:par>
                    <p:cTn id="21" fill="hold">
                      <p:stCondLst>
                        <p:cond delay="indefinite"/>
                      </p:stCondLst>
                      <p:childTnLst>
                        <p:par>
                          <p:cTn id="22" fill="hold">
                            <p:stCondLst>
                              <p:cond delay="0"/>
                            </p:stCondLst>
                            <p:childTnLst>
                              <p:par>
                                <p:cTn id="23" presetID="42" presetClass="entr" presetSubtype="0" fill="hold" nodeType="clickEffect">
                                  <p:stCondLst>
                                    <p:cond delay="0"/>
                                  </p:stCondLst>
                                  <p:childTnLst>
                                    <p:set>
                                      <p:cBhvr>
                                        <p:cTn id="24" dur="1" fill="hold">
                                          <p:stCondLst>
                                            <p:cond delay="0"/>
                                          </p:stCondLst>
                                        </p:cTn>
                                        <p:tgtEl>
                                          <p:spTgt spid="7">
                                            <p:txEl>
                                              <p:pRg st="2" end="2"/>
                                            </p:txEl>
                                          </p:spTgt>
                                        </p:tgtEl>
                                        <p:attrNameLst>
                                          <p:attrName>style.visibility</p:attrName>
                                        </p:attrNameLst>
                                      </p:cBhvr>
                                      <p:to>
                                        <p:strVal val="visible"/>
                                      </p:to>
                                    </p:set>
                                    <p:animEffect transition="in" filter="fade">
                                      <p:cBhvr>
                                        <p:cTn id="25" dur="1000"/>
                                        <p:tgtEl>
                                          <p:spTgt spid="7">
                                            <p:txEl>
                                              <p:pRg st="2" end="2"/>
                                            </p:txEl>
                                          </p:spTgt>
                                        </p:tgtEl>
                                      </p:cBhvr>
                                    </p:animEffect>
                                    <p:anim calcmode="lin" valueType="num">
                                      <p:cBhvr>
                                        <p:cTn id="26" dur="1000" fill="hold"/>
                                        <p:tgtEl>
                                          <p:spTgt spid="7">
                                            <p:txEl>
                                              <p:pRg st="2" end="2"/>
                                            </p:txEl>
                                          </p:spTgt>
                                        </p:tgtEl>
                                        <p:attrNameLst>
                                          <p:attrName>ppt_x</p:attrName>
                                        </p:attrNameLst>
                                      </p:cBhvr>
                                      <p:tavLst>
                                        <p:tav tm="0">
                                          <p:val>
                                            <p:strVal val="#ppt_x"/>
                                          </p:val>
                                        </p:tav>
                                        <p:tav tm="100000">
                                          <p:val>
                                            <p:strVal val="#ppt_x"/>
                                          </p:val>
                                        </p:tav>
                                      </p:tavLst>
                                    </p:anim>
                                    <p:anim calcmode="lin" valueType="num">
                                      <p:cBhvr>
                                        <p:cTn id="27" dur="1000" fill="hold"/>
                                        <p:tgtEl>
                                          <p:spTgt spid="7">
                                            <p:txEl>
                                              <p:pRg st="2" end="2"/>
                                            </p:txEl>
                                          </p:spTgt>
                                        </p:tgtEl>
                                        <p:attrNameLst>
                                          <p:attrName>ppt_y</p:attrName>
                                        </p:attrNameLst>
                                      </p:cBhvr>
                                      <p:tavLst>
                                        <p:tav tm="0">
                                          <p:val>
                                            <p:strVal val="#ppt_y+.1"/>
                                          </p:val>
                                        </p:tav>
                                        <p:tav tm="100000">
                                          <p:val>
                                            <p:strVal val="#ppt_y"/>
                                          </p:val>
                                        </p:tav>
                                      </p:tavLst>
                                    </p:anim>
                                  </p:childTnLst>
                                </p:cTn>
                              </p:par>
                              <p:par>
                                <p:cTn id="28" presetID="10" presetClass="entr" presetSubtype="0" fill="hold" nodeType="withEffect">
                                  <p:stCondLst>
                                    <p:cond delay="0"/>
                                  </p:stCondLst>
                                  <p:childTnLst>
                                    <p:set>
                                      <p:cBhvr>
                                        <p:cTn id="29" dur="1" fill="hold">
                                          <p:stCondLst>
                                            <p:cond delay="0"/>
                                          </p:stCondLst>
                                        </p:cTn>
                                        <p:tgtEl>
                                          <p:spTgt spid="53"/>
                                        </p:tgtEl>
                                        <p:attrNameLst>
                                          <p:attrName>style.visibility</p:attrName>
                                        </p:attrNameLst>
                                      </p:cBhvr>
                                      <p:to>
                                        <p:strVal val="visible"/>
                                      </p:to>
                                    </p:set>
                                    <p:animEffect transition="in" filter="fade">
                                      <p:cBhvr>
                                        <p:cTn id="30" dur="500"/>
                                        <p:tgtEl>
                                          <p:spTgt spid="53"/>
                                        </p:tgtEl>
                                      </p:cBhvr>
                                    </p:animEffect>
                                  </p:childTnLst>
                                </p:cTn>
                              </p:par>
                              <p:par>
                                <p:cTn id="31" presetID="42" presetClass="entr" presetSubtype="0" fill="hold" nodeType="withEffect">
                                  <p:stCondLst>
                                    <p:cond delay="0"/>
                                  </p:stCondLst>
                                  <p:childTnLst>
                                    <p:set>
                                      <p:cBhvr>
                                        <p:cTn id="32" dur="1" fill="hold">
                                          <p:stCondLst>
                                            <p:cond delay="0"/>
                                          </p:stCondLst>
                                        </p:cTn>
                                        <p:tgtEl>
                                          <p:spTgt spid="7">
                                            <p:txEl>
                                              <p:pRg st="3" end="3"/>
                                            </p:txEl>
                                          </p:spTgt>
                                        </p:tgtEl>
                                        <p:attrNameLst>
                                          <p:attrName>style.visibility</p:attrName>
                                        </p:attrNameLst>
                                      </p:cBhvr>
                                      <p:to>
                                        <p:strVal val="visible"/>
                                      </p:to>
                                    </p:set>
                                    <p:animEffect transition="in" filter="fade">
                                      <p:cBhvr>
                                        <p:cTn id="33" dur="1000"/>
                                        <p:tgtEl>
                                          <p:spTgt spid="7">
                                            <p:txEl>
                                              <p:pRg st="3" end="3"/>
                                            </p:txEl>
                                          </p:spTgt>
                                        </p:tgtEl>
                                      </p:cBhvr>
                                    </p:animEffect>
                                    <p:anim calcmode="lin" valueType="num">
                                      <p:cBhvr>
                                        <p:cTn id="34" dur="1000" fill="hold"/>
                                        <p:tgtEl>
                                          <p:spTgt spid="7">
                                            <p:txEl>
                                              <p:pRg st="3" end="3"/>
                                            </p:txEl>
                                          </p:spTgt>
                                        </p:tgtEl>
                                        <p:attrNameLst>
                                          <p:attrName>ppt_x</p:attrName>
                                        </p:attrNameLst>
                                      </p:cBhvr>
                                      <p:tavLst>
                                        <p:tav tm="0">
                                          <p:val>
                                            <p:strVal val="#ppt_x"/>
                                          </p:val>
                                        </p:tav>
                                        <p:tav tm="100000">
                                          <p:val>
                                            <p:strVal val="#ppt_x"/>
                                          </p:val>
                                        </p:tav>
                                      </p:tavLst>
                                    </p:anim>
                                    <p:anim calcmode="lin" valueType="num">
                                      <p:cBhvr>
                                        <p:cTn id="35" dur="1000" fill="hold"/>
                                        <p:tgtEl>
                                          <p:spTgt spid="7">
                                            <p:txEl>
                                              <p:pRg st="3" end="3"/>
                                            </p:txEl>
                                          </p:spTgt>
                                        </p:tgtEl>
                                        <p:attrNameLst>
                                          <p:attrName>ppt_y</p:attrName>
                                        </p:attrNameLst>
                                      </p:cBhvr>
                                      <p:tavLst>
                                        <p:tav tm="0">
                                          <p:val>
                                            <p:strVal val="#ppt_y+.1"/>
                                          </p:val>
                                        </p:tav>
                                        <p:tav tm="100000">
                                          <p:val>
                                            <p:strVal val="#ppt_y"/>
                                          </p:val>
                                        </p:tav>
                                      </p:tavLst>
                                    </p:anim>
                                  </p:childTnLst>
                                </p:cTn>
                              </p:par>
                              <p:par>
                                <p:cTn id="36" presetID="10" presetClass="entr" presetSubtype="0" fill="hold" nodeType="withEffect">
                                  <p:stCondLst>
                                    <p:cond delay="0"/>
                                  </p:stCondLst>
                                  <p:childTnLst>
                                    <p:set>
                                      <p:cBhvr>
                                        <p:cTn id="37" dur="1" fill="hold">
                                          <p:stCondLst>
                                            <p:cond delay="0"/>
                                          </p:stCondLst>
                                        </p:cTn>
                                        <p:tgtEl>
                                          <p:spTgt spid="49"/>
                                        </p:tgtEl>
                                        <p:attrNameLst>
                                          <p:attrName>style.visibility</p:attrName>
                                        </p:attrNameLst>
                                      </p:cBhvr>
                                      <p:to>
                                        <p:strVal val="visible"/>
                                      </p:to>
                                    </p:set>
                                    <p:animEffect transition="in" filter="fade">
                                      <p:cBhvr>
                                        <p:cTn id="38" dur="500"/>
                                        <p:tgtEl>
                                          <p:spTgt spid="49"/>
                                        </p:tgtEl>
                                      </p:cBhvr>
                                    </p:animEffect>
                                  </p:childTnLst>
                                </p:cTn>
                              </p:par>
                              <p:par>
                                <p:cTn id="39" presetID="42" presetClass="entr" presetSubtype="0" fill="hold" nodeType="withEffect">
                                  <p:stCondLst>
                                    <p:cond delay="0"/>
                                  </p:stCondLst>
                                  <p:childTnLst>
                                    <p:set>
                                      <p:cBhvr>
                                        <p:cTn id="40" dur="1" fill="hold">
                                          <p:stCondLst>
                                            <p:cond delay="0"/>
                                          </p:stCondLst>
                                        </p:cTn>
                                        <p:tgtEl>
                                          <p:spTgt spid="7">
                                            <p:txEl>
                                              <p:pRg st="4" end="4"/>
                                            </p:txEl>
                                          </p:spTgt>
                                        </p:tgtEl>
                                        <p:attrNameLst>
                                          <p:attrName>style.visibility</p:attrName>
                                        </p:attrNameLst>
                                      </p:cBhvr>
                                      <p:to>
                                        <p:strVal val="visible"/>
                                      </p:to>
                                    </p:set>
                                    <p:animEffect transition="in" filter="fade">
                                      <p:cBhvr>
                                        <p:cTn id="41" dur="1000"/>
                                        <p:tgtEl>
                                          <p:spTgt spid="7">
                                            <p:txEl>
                                              <p:pRg st="4" end="4"/>
                                            </p:txEl>
                                          </p:spTgt>
                                        </p:tgtEl>
                                      </p:cBhvr>
                                    </p:animEffect>
                                    <p:anim calcmode="lin" valueType="num">
                                      <p:cBhvr>
                                        <p:cTn id="42" dur="1000" fill="hold"/>
                                        <p:tgtEl>
                                          <p:spTgt spid="7">
                                            <p:txEl>
                                              <p:pRg st="4" end="4"/>
                                            </p:txEl>
                                          </p:spTgt>
                                        </p:tgtEl>
                                        <p:attrNameLst>
                                          <p:attrName>ppt_x</p:attrName>
                                        </p:attrNameLst>
                                      </p:cBhvr>
                                      <p:tavLst>
                                        <p:tav tm="0">
                                          <p:val>
                                            <p:strVal val="#ppt_x"/>
                                          </p:val>
                                        </p:tav>
                                        <p:tav tm="100000">
                                          <p:val>
                                            <p:strVal val="#ppt_x"/>
                                          </p:val>
                                        </p:tav>
                                      </p:tavLst>
                                    </p:anim>
                                    <p:anim calcmode="lin" valueType="num">
                                      <p:cBhvr>
                                        <p:cTn id="43" dur="1000" fill="hold"/>
                                        <p:tgtEl>
                                          <p:spTgt spid="7">
                                            <p:txEl>
                                              <p:pRg st="4" end="4"/>
                                            </p:txEl>
                                          </p:spTgt>
                                        </p:tgtEl>
                                        <p:attrNameLst>
                                          <p:attrName>ppt_y</p:attrName>
                                        </p:attrNameLst>
                                      </p:cBhvr>
                                      <p:tavLst>
                                        <p:tav tm="0">
                                          <p:val>
                                            <p:strVal val="#ppt_y+.1"/>
                                          </p:val>
                                        </p:tav>
                                        <p:tav tm="100000">
                                          <p:val>
                                            <p:strVal val="#ppt_y"/>
                                          </p:val>
                                        </p:tav>
                                      </p:tavLst>
                                    </p:anim>
                                  </p:childTnLst>
                                </p:cTn>
                              </p:par>
                              <p:par>
                                <p:cTn id="44" presetID="10" presetClass="entr" presetSubtype="0" fill="hold" nodeType="withEffect">
                                  <p:stCondLst>
                                    <p:cond delay="0"/>
                                  </p:stCondLst>
                                  <p:childTnLst>
                                    <p:set>
                                      <p:cBhvr>
                                        <p:cTn id="45" dur="1" fill="hold">
                                          <p:stCondLst>
                                            <p:cond delay="0"/>
                                          </p:stCondLst>
                                        </p:cTn>
                                        <p:tgtEl>
                                          <p:spTgt spid="58"/>
                                        </p:tgtEl>
                                        <p:attrNameLst>
                                          <p:attrName>style.visibility</p:attrName>
                                        </p:attrNameLst>
                                      </p:cBhvr>
                                      <p:to>
                                        <p:strVal val="visible"/>
                                      </p:to>
                                    </p:set>
                                    <p:animEffect transition="in" filter="fade">
                                      <p:cBhvr>
                                        <p:cTn id="46" dur="500"/>
                                        <p:tgtEl>
                                          <p:spTgt spid="58"/>
                                        </p:tgtEl>
                                      </p:cBhvr>
                                    </p:animEffect>
                                  </p:childTnLst>
                                </p:cTn>
                              </p:par>
                              <p:par>
                                <p:cTn id="47" presetID="10" presetClass="entr" presetSubtype="0" fill="hold" nodeType="withEffect">
                                  <p:stCondLst>
                                    <p:cond delay="0"/>
                                  </p:stCondLst>
                                  <p:childTnLst>
                                    <p:set>
                                      <p:cBhvr>
                                        <p:cTn id="48" dur="1" fill="hold">
                                          <p:stCondLst>
                                            <p:cond delay="0"/>
                                          </p:stCondLst>
                                        </p:cTn>
                                        <p:tgtEl>
                                          <p:spTgt spid="52"/>
                                        </p:tgtEl>
                                        <p:attrNameLst>
                                          <p:attrName>style.visibility</p:attrName>
                                        </p:attrNameLst>
                                      </p:cBhvr>
                                      <p:to>
                                        <p:strVal val="visible"/>
                                      </p:to>
                                    </p:set>
                                    <p:animEffect transition="in" filter="fade">
                                      <p:cBhvr>
                                        <p:cTn id="49" dur="500"/>
                                        <p:tgtEl>
                                          <p:spTgt spid="52"/>
                                        </p:tgtEl>
                                      </p:cBhvr>
                                    </p:animEffect>
                                  </p:childTnLst>
                                </p:cTn>
                              </p:par>
                            </p:childTnLst>
                          </p:cTn>
                        </p:par>
                      </p:childTnLst>
                    </p:cTn>
                  </p:par>
                  <p:par>
                    <p:cTn id="50" fill="hold">
                      <p:stCondLst>
                        <p:cond delay="indefinite"/>
                      </p:stCondLst>
                      <p:childTnLst>
                        <p:par>
                          <p:cTn id="51" fill="hold">
                            <p:stCondLst>
                              <p:cond delay="0"/>
                            </p:stCondLst>
                            <p:childTnLst>
                              <p:par>
                                <p:cTn id="52" presetID="42" presetClass="entr" presetSubtype="0" fill="hold" nodeType="clickEffect">
                                  <p:stCondLst>
                                    <p:cond delay="0"/>
                                  </p:stCondLst>
                                  <p:childTnLst>
                                    <p:set>
                                      <p:cBhvr>
                                        <p:cTn id="53" dur="1" fill="hold">
                                          <p:stCondLst>
                                            <p:cond delay="0"/>
                                          </p:stCondLst>
                                        </p:cTn>
                                        <p:tgtEl>
                                          <p:spTgt spid="7">
                                            <p:txEl>
                                              <p:pRg st="5" end="5"/>
                                            </p:txEl>
                                          </p:spTgt>
                                        </p:tgtEl>
                                        <p:attrNameLst>
                                          <p:attrName>style.visibility</p:attrName>
                                        </p:attrNameLst>
                                      </p:cBhvr>
                                      <p:to>
                                        <p:strVal val="visible"/>
                                      </p:to>
                                    </p:set>
                                    <p:animEffect transition="in" filter="fade">
                                      <p:cBhvr>
                                        <p:cTn id="54" dur="1000"/>
                                        <p:tgtEl>
                                          <p:spTgt spid="7">
                                            <p:txEl>
                                              <p:pRg st="5" end="5"/>
                                            </p:txEl>
                                          </p:spTgt>
                                        </p:tgtEl>
                                      </p:cBhvr>
                                    </p:animEffect>
                                    <p:anim calcmode="lin" valueType="num">
                                      <p:cBhvr>
                                        <p:cTn id="55" dur="1000" fill="hold"/>
                                        <p:tgtEl>
                                          <p:spTgt spid="7">
                                            <p:txEl>
                                              <p:pRg st="5" end="5"/>
                                            </p:txEl>
                                          </p:spTgt>
                                        </p:tgtEl>
                                        <p:attrNameLst>
                                          <p:attrName>ppt_x</p:attrName>
                                        </p:attrNameLst>
                                      </p:cBhvr>
                                      <p:tavLst>
                                        <p:tav tm="0">
                                          <p:val>
                                            <p:strVal val="#ppt_x"/>
                                          </p:val>
                                        </p:tav>
                                        <p:tav tm="100000">
                                          <p:val>
                                            <p:strVal val="#ppt_x"/>
                                          </p:val>
                                        </p:tav>
                                      </p:tavLst>
                                    </p:anim>
                                    <p:anim calcmode="lin" valueType="num">
                                      <p:cBhvr>
                                        <p:cTn id="56" dur="1000" fill="hold"/>
                                        <p:tgtEl>
                                          <p:spTgt spid="7">
                                            <p:txEl>
                                              <p:pRg st="5" end="5"/>
                                            </p:txEl>
                                          </p:spTgt>
                                        </p:tgtEl>
                                        <p:attrNameLst>
                                          <p:attrName>ppt_y</p:attrName>
                                        </p:attrNameLst>
                                      </p:cBhvr>
                                      <p:tavLst>
                                        <p:tav tm="0">
                                          <p:val>
                                            <p:strVal val="#ppt_y+.1"/>
                                          </p:val>
                                        </p:tav>
                                        <p:tav tm="100000">
                                          <p:val>
                                            <p:strVal val="#ppt_y"/>
                                          </p:val>
                                        </p:tav>
                                      </p:tavLst>
                                    </p:anim>
                                  </p:childTnLst>
                                </p:cTn>
                              </p:par>
                              <p:par>
                                <p:cTn id="57" presetID="10" presetClass="entr" presetSubtype="0" fill="hold" nodeType="withEffect">
                                  <p:stCondLst>
                                    <p:cond delay="0"/>
                                  </p:stCondLst>
                                  <p:childTnLst>
                                    <p:set>
                                      <p:cBhvr>
                                        <p:cTn id="58" dur="1" fill="hold">
                                          <p:stCondLst>
                                            <p:cond delay="0"/>
                                          </p:stCondLst>
                                        </p:cTn>
                                        <p:tgtEl>
                                          <p:spTgt spid="61"/>
                                        </p:tgtEl>
                                        <p:attrNameLst>
                                          <p:attrName>style.visibility</p:attrName>
                                        </p:attrNameLst>
                                      </p:cBhvr>
                                      <p:to>
                                        <p:strVal val="visible"/>
                                      </p:to>
                                    </p:set>
                                    <p:animEffect transition="in" filter="fade">
                                      <p:cBhvr>
                                        <p:cTn id="59" dur="500"/>
                                        <p:tgtEl>
                                          <p:spTgt spid="61"/>
                                        </p:tgtEl>
                                      </p:cBhvr>
                                    </p:animEffect>
                                  </p:childTnLst>
                                </p:cTn>
                              </p:par>
                              <p:par>
                                <p:cTn id="60" presetID="10" presetClass="entr" presetSubtype="0" fill="hold" nodeType="withEffect">
                                  <p:stCondLst>
                                    <p:cond delay="0"/>
                                  </p:stCondLst>
                                  <p:childTnLst>
                                    <p:set>
                                      <p:cBhvr>
                                        <p:cTn id="61" dur="1" fill="hold">
                                          <p:stCondLst>
                                            <p:cond delay="0"/>
                                          </p:stCondLst>
                                        </p:cTn>
                                        <p:tgtEl>
                                          <p:spTgt spid="97"/>
                                        </p:tgtEl>
                                        <p:attrNameLst>
                                          <p:attrName>style.visibility</p:attrName>
                                        </p:attrNameLst>
                                      </p:cBhvr>
                                      <p:to>
                                        <p:strVal val="visible"/>
                                      </p:to>
                                    </p:set>
                                    <p:animEffect transition="in" filter="fade">
                                      <p:cBhvr>
                                        <p:cTn id="62" dur="500"/>
                                        <p:tgtEl>
                                          <p:spTgt spid="97"/>
                                        </p:tgtEl>
                                      </p:cBhvr>
                                    </p:animEffect>
                                  </p:childTnLst>
                                </p:cTn>
                              </p:par>
                              <p:par>
                                <p:cTn id="63" presetID="42" presetClass="entr" presetSubtype="0" fill="hold" nodeType="withEffect">
                                  <p:stCondLst>
                                    <p:cond delay="0"/>
                                  </p:stCondLst>
                                  <p:childTnLst>
                                    <p:set>
                                      <p:cBhvr>
                                        <p:cTn id="64" dur="1" fill="hold">
                                          <p:stCondLst>
                                            <p:cond delay="0"/>
                                          </p:stCondLst>
                                        </p:cTn>
                                        <p:tgtEl>
                                          <p:spTgt spid="7">
                                            <p:txEl>
                                              <p:pRg st="6" end="6"/>
                                            </p:txEl>
                                          </p:spTgt>
                                        </p:tgtEl>
                                        <p:attrNameLst>
                                          <p:attrName>style.visibility</p:attrName>
                                        </p:attrNameLst>
                                      </p:cBhvr>
                                      <p:to>
                                        <p:strVal val="visible"/>
                                      </p:to>
                                    </p:set>
                                    <p:animEffect transition="in" filter="fade">
                                      <p:cBhvr>
                                        <p:cTn id="65" dur="1000"/>
                                        <p:tgtEl>
                                          <p:spTgt spid="7">
                                            <p:txEl>
                                              <p:pRg st="6" end="6"/>
                                            </p:txEl>
                                          </p:spTgt>
                                        </p:tgtEl>
                                      </p:cBhvr>
                                    </p:animEffect>
                                    <p:anim calcmode="lin" valueType="num">
                                      <p:cBhvr>
                                        <p:cTn id="66" dur="1000" fill="hold"/>
                                        <p:tgtEl>
                                          <p:spTgt spid="7">
                                            <p:txEl>
                                              <p:pRg st="6" end="6"/>
                                            </p:txEl>
                                          </p:spTgt>
                                        </p:tgtEl>
                                        <p:attrNameLst>
                                          <p:attrName>ppt_x</p:attrName>
                                        </p:attrNameLst>
                                      </p:cBhvr>
                                      <p:tavLst>
                                        <p:tav tm="0">
                                          <p:val>
                                            <p:strVal val="#ppt_x"/>
                                          </p:val>
                                        </p:tav>
                                        <p:tav tm="100000">
                                          <p:val>
                                            <p:strVal val="#ppt_x"/>
                                          </p:val>
                                        </p:tav>
                                      </p:tavLst>
                                    </p:anim>
                                    <p:anim calcmode="lin" valueType="num">
                                      <p:cBhvr>
                                        <p:cTn id="67" dur="1000" fill="hold"/>
                                        <p:tgtEl>
                                          <p:spTgt spid="7">
                                            <p:txEl>
                                              <p:pRg st="6" end="6"/>
                                            </p:txEl>
                                          </p:spTgt>
                                        </p:tgtEl>
                                        <p:attrNameLst>
                                          <p:attrName>ppt_y</p:attrName>
                                        </p:attrNameLst>
                                      </p:cBhvr>
                                      <p:tavLst>
                                        <p:tav tm="0">
                                          <p:val>
                                            <p:strVal val="#ppt_y+.1"/>
                                          </p:val>
                                        </p:tav>
                                        <p:tav tm="100000">
                                          <p:val>
                                            <p:strVal val="#ppt_y"/>
                                          </p:val>
                                        </p:tav>
                                      </p:tavLst>
                                    </p:anim>
                                  </p:childTnLst>
                                </p:cTn>
                              </p:par>
                              <p:par>
                                <p:cTn id="68" presetID="10" presetClass="entr" presetSubtype="0" fill="hold" nodeType="withEffect">
                                  <p:stCondLst>
                                    <p:cond delay="0"/>
                                  </p:stCondLst>
                                  <p:childTnLst>
                                    <p:set>
                                      <p:cBhvr>
                                        <p:cTn id="69" dur="1" fill="hold">
                                          <p:stCondLst>
                                            <p:cond delay="0"/>
                                          </p:stCondLst>
                                        </p:cTn>
                                        <p:tgtEl>
                                          <p:spTgt spid="64"/>
                                        </p:tgtEl>
                                        <p:attrNameLst>
                                          <p:attrName>style.visibility</p:attrName>
                                        </p:attrNameLst>
                                      </p:cBhvr>
                                      <p:to>
                                        <p:strVal val="visible"/>
                                      </p:to>
                                    </p:set>
                                    <p:animEffect transition="in" filter="fade">
                                      <p:cBhvr>
                                        <p:cTn id="70" dur="500"/>
                                        <p:tgtEl>
                                          <p:spTgt spid="64"/>
                                        </p:tgtEl>
                                      </p:cBhvr>
                                    </p:animEffect>
                                  </p:childTnLst>
                                </p:cTn>
                              </p:par>
                              <p:par>
                                <p:cTn id="71" presetID="42" presetClass="entr" presetSubtype="0" fill="hold" nodeType="withEffect">
                                  <p:stCondLst>
                                    <p:cond delay="0"/>
                                  </p:stCondLst>
                                  <p:childTnLst>
                                    <p:set>
                                      <p:cBhvr>
                                        <p:cTn id="72" dur="1" fill="hold">
                                          <p:stCondLst>
                                            <p:cond delay="0"/>
                                          </p:stCondLst>
                                        </p:cTn>
                                        <p:tgtEl>
                                          <p:spTgt spid="7">
                                            <p:txEl>
                                              <p:pRg st="7" end="7"/>
                                            </p:txEl>
                                          </p:spTgt>
                                        </p:tgtEl>
                                        <p:attrNameLst>
                                          <p:attrName>style.visibility</p:attrName>
                                        </p:attrNameLst>
                                      </p:cBhvr>
                                      <p:to>
                                        <p:strVal val="visible"/>
                                      </p:to>
                                    </p:set>
                                    <p:animEffect transition="in" filter="fade">
                                      <p:cBhvr>
                                        <p:cTn id="73" dur="1000"/>
                                        <p:tgtEl>
                                          <p:spTgt spid="7">
                                            <p:txEl>
                                              <p:pRg st="7" end="7"/>
                                            </p:txEl>
                                          </p:spTgt>
                                        </p:tgtEl>
                                      </p:cBhvr>
                                    </p:animEffect>
                                    <p:anim calcmode="lin" valueType="num">
                                      <p:cBhvr>
                                        <p:cTn id="74" dur="1000" fill="hold"/>
                                        <p:tgtEl>
                                          <p:spTgt spid="7">
                                            <p:txEl>
                                              <p:pRg st="7" end="7"/>
                                            </p:txEl>
                                          </p:spTgt>
                                        </p:tgtEl>
                                        <p:attrNameLst>
                                          <p:attrName>ppt_x</p:attrName>
                                        </p:attrNameLst>
                                      </p:cBhvr>
                                      <p:tavLst>
                                        <p:tav tm="0">
                                          <p:val>
                                            <p:strVal val="#ppt_x"/>
                                          </p:val>
                                        </p:tav>
                                        <p:tav tm="100000">
                                          <p:val>
                                            <p:strVal val="#ppt_x"/>
                                          </p:val>
                                        </p:tav>
                                      </p:tavLst>
                                    </p:anim>
                                    <p:anim calcmode="lin" valueType="num">
                                      <p:cBhvr>
                                        <p:cTn id="75" dur="1000" fill="hold"/>
                                        <p:tgtEl>
                                          <p:spTgt spid="7">
                                            <p:txEl>
                                              <p:pRg st="7" end="7"/>
                                            </p:txEl>
                                          </p:spTgt>
                                        </p:tgtEl>
                                        <p:attrNameLst>
                                          <p:attrName>ppt_y</p:attrName>
                                        </p:attrNameLst>
                                      </p:cBhvr>
                                      <p:tavLst>
                                        <p:tav tm="0">
                                          <p:val>
                                            <p:strVal val="#ppt_y+.1"/>
                                          </p:val>
                                        </p:tav>
                                        <p:tav tm="100000">
                                          <p:val>
                                            <p:strVal val="#ppt_y"/>
                                          </p:val>
                                        </p:tav>
                                      </p:tavLst>
                                    </p:anim>
                                  </p:childTnLst>
                                </p:cTn>
                              </p:par>
                              <p:par>
                                <p:cTn id="76" presetID="10" presetClass="entr" presetSubtype="0" fill="hold" nodeType="withEffect">
                                  <p:stCondLst>
                                    <p:cond delay="0"/>
                                  </p:stCondLst>
                                  <p:childTnLst>
                                    <p:set>
                                      <p:cBhvr>
                                        <p:cTn id="77" dur="1" fill="hold">
                                          <p:stCondLst>
                                            <p:cond delay="0"/>
                                          </p:stCondLst>
                                        </p:cTn>
                                        <p:tgtEl>
                                          <p:spTgt spid="67"/>
                                        </p:tgtEl>
                                        <p:attrNameLst>
                                          <p:attrName>style.visibility</p:attrName>
                                        </p:attrNameLst>
                                      </p:cBhvr>
                                      <p:to>
                                        <p:strVal val="visible"/>
                                      </p:to>
                                    </p:set>
                                    <p:animEffect transition="in" filter="fade">
                                      <p:cBhvr>
                                        <p:cTn id="78" dur="500"/>
                                        <p:tgtEl>
                                          <p:spTgt spid="67"/>
                                        </p:tgtEl>
                                      </p:cBhvr>
                                    </p:animEffect>
                                  </p:childTnLst>
                                </p:cTn>
                              </p:par>
                            </p:childTnLst>
                          </p:cTn>
                        </p:par>
                      </p:childTnLst>
                    </p:cTn>
                  </p:par>
                  <p:par>
                    <p:cTn id="79" fill="hold">
                      <p:stCondLst>
                        <p:cond delay="indefinite"/>
                      </p:stCondLst>
                      <p:childTnLst>
                        <p:par>
                          <p:cTn id="80" fill="hold">
                            <p:stCondLst>
                              <p:cond delay="0"/>
                            </p:stCondLst>
                            <p:childTnLst>
                              <p:par>
                                <p:cTn id="81" presetID="42" presetClass="entr" presetSubtype="0" fill="hold" nodeType="clickEffect">
                                  <p:stCondLst>
                                    <p:cond delay="0"/>
                                  </p:stCondLst>
                                  <p:childTnLst>
                                    <p:set>
                                      <p:cBhvr>
                                        <p:cTn id="82" dur="1" fill="hold">
                                          <p:stCondLst>
                                            <p:cond delay="0"/>
                                          </p:stCondLst>
                                        </p:cTn>
                                        <p:tgtEl>
                                          <p:spTgt spid="7">
                                            <p:txEl>
                                              <p:pRg st="8" end="8"/>
                                            </p:txEl>
                                          </p:spTgt>
                                        </p:tgtEl>
                                        <p:attrNameLst>
                                          <p:attrName>style.visibility</p:attrName>
                                        </p:attrNameLst>
                                      </p:cBhvr>
                                      <p:to>
                                        <p:strVal val="visible"/>
                                      </p:to>
                                    </p:set>
                                    <p:animEffect transition="in" filter="fade">
                                      <p:cBhvr>
                                        <p:cTn id="83" dur="1000"/>
                                        <p:tgtEl>
                                          <p:spTgt spid="7">
                                            <p:txEl>
                                              <p:pRg st="8" end="8"/>
                                            </p:txEl>
                                          </p:spTgt>
                                        </p:tgtEl>
                                      </p:cBhvr>
                                    </p:animEffect>
                                    <p:anim calcmode="lin" valueType="num">
                                      <p:cBhvr>
                                        <p:cTn id="84" dur="1000" fill="hold"/>
                                        <p:tgtEl>
                                          <p:spTgt spid="7">
                                            <p:txEl>
                                              <p:pRg st="8" end="8"/>
                                            </p:txEl>
                                          </p:spTgt>
                                        </p:tgtEl>
                                        <p:attrNameLst>
                                          <p:attrName>ppt_x</p:attrName>
                                        </p:attrNameLst>
                                      </p:cBhvr>
                                      <p:tavLst>
                                        <p:tav tm="0">
                                          <p:val>
                                            <p:strVal val="#ppt_x"/>
                                          </p:val>
                                        </p:tav>
                                        <p:tav tm="100000">
                                          <p:val>
                                            <p:strVal val="#ppt_x"/>
                                          </p:val>
                                        </p:tav>
                                      </p:tavLst>
                                    </p:anim>
                                    <p:anim calcmode="lin" valueType="num">
                                      <p:cBhvr>
                                        <p:cTn id="85" dur="1000" fill="hold"/>
                                        <p:tgtEl>
                                          <p:spTgt spid="7">
                                            <p:txEl>
                                              <p:pRg st="8" end="8"/>
                                            </p:txEl>
                                          </p:spTgt>
                                        </p:tgtEl>
                                        <p:attrNameLst>
                                          <p:attrName>ppt_y</p:attrName>
                                        </p:attrNameLst>
                                      </p:cBhvr>
                                      <p:tavLst>
                                        <p:tav tm="0">
                                          <p:val>
                                            <p:strVal val="#ppt_y+.1"/>
                                          </p:val>
                                        </p:tav>
                                        <p:tav tm="100000">
                                          <p:val>
                                            <p:strVal val="#ppt_y"/>
                                          </p:val>
                                        </p:tav>
                                      </p:tavLst>
                                    </p:anim>
                                  </p:childTnLst>
                                </p:cTn>
                              </p:par>
                              <p:par>
                                <p:cTn id="86" presetID="10" presetClass="entr" presetSubtype="0" fill="hold" nodeType="withEffect">
                                  <p:stCondLst>
                                    <p:cond delay="0"/>
                                  </p:stCondLst>
                                  <p:childTnLst>
                                    <p:set>
                                      <p:cBhvr>
                                        <p:cTn id="87" dur="1" fill="hold">
                                          <p:stCondLst>
                                            <p:cond delay="0"/>
                                          </p:stCondLst>
                                        </p:cTn>
                                        <p:tgtEl>
                                          <p:spTgt spid="75"/>
                                        </p:tgtEl>
                                        <p:attrNameLst>
                                          <p:attrName>style.visibility</p:attrName>
                                        </p:attrNameLst>
                                      </p:cBhvr>
                                      <p:to>
                                        <p:strVal val="visible"/>
                                      </p:to>
                                    </p:set>
                                    <p:animEffect transition="in" filter="fade">
                                      <p:cBhvr>
                                        <p:cTn id="88" dur="500"/>
                                        <p:tgtEl>
                                          <p:spTgt spid="75"/>
                                        </p:tgtEl>
                                      </p:cBhvr>
                                    </p:animEffect>
                                  </p:childTnLst>
                                </p:cTn>
                              </p:par>
                              <p:par>
                                <p:cTn id="89" presetID="42" presetClass="entr" presetSubtype="0" fill="hold" nodeType="withEffect">
                                  <p:stCondLst>
                                    <p:cond delay="0"/>
                                  </p:stCondLst>
                                  <p:childTnLst>
                                    <p:set>
                                      <p:cBhvr>
                                        <p:cTn id="90" dur="1" fill="hold">
                                          <p:stCondLst>
                                            <p:cond delay="0"/>
                                          </p:stCondLst>
                                        </p:cTn>
                                        <p:tgtEl>
                                          <p:spTgt spid="7">
                                            <p:txEl>
                                              <p:pRg st="9" end="9"/>
                                            </p:txEl>
                                          </p:spTgt>
                                        </p:tgtEl>
                                        <p:attrNameLst>
                                          <p:attrName>style.visibility</p:attrName>
                                        </p:attrNameLst>
                                      </p:cBhvr>
                                      <p:to>
                                        <p:strVal val="visible"/>
                                      </p:to>
                                    </p:set>
                                    <p:animEffect transition="in" filter="fade">
                                      <p:cBhvr>
                                        <p:cTn id="91" dur="1000"/>
                                        <p:tgtEl>
                                          <p:spTgt spid="7">
                                            <p:txEl>
                                              <p:pRg st="9" end="9"/>
                                            </p:txEl>
                                          </p:spTgt>
                                        </p:tgtEl>
                                      </p:cBhvr>
                                    </p:animEffect>
                                    <p:anim calcmode="lin" valueType="num">
                                      <p:cBhvr>
                                        <p:cTn id="92" dur="1000" fill="hold"/>
                                        <p:tgtEl>
                                          <p:spTgt spid="7">
                                            <p:txEl>
                                              <p:pRg st="9" end="9"/>
                                            </p:txEl>
                                          </p:spTgt>
                                        </p:tgtEl>
                                        <p:attrNameLst>
                                          <p:attrName>ppt_x</p:attrName>
                                        </p:attrNameLst>
                                      </p:cBhvr>
                                      <p:tavLst>
                                        <p:tav tm="0">
                                          <p:val>
                                            <p:strVal val="#ppt_x"/>
                                          </p:val>
                                        </p:tav>
                                        <p:tav tm="100000">
                                          <p:val>
                                            <p:strVal val="#ppt_x"/>
                                          </p:val>
                                        </p:tav>
                                      </p:tavLst>
                                    </p:anim>
                                    <p:anim calcmode="lin" valueType="num">
                                      <p:cBhvr>
                                        <p:cTn id="93" dur="1000" fill="hold"/>
                                        <p:tgtEl>
                                          <p:spTgt spid="7">
                                            <p:txEl>
                                              <p:pRg st="9" end="9"/>
                                            </p:txEl>
                                          </p:spTgt>
                                        </p:tgtEl>
                                        <p:attrNameLst>
                                          <p:attrName>ppt_y</p:attrName>
                                        </p:attrNameLst>
                                      </p:cBhvr>
                                      <p:tavLst>
                                        <p:tav tm="0">
                                          <p:val>
                                            <p:strVal val="#ppt_y+.1"/>
                                          </p:val>
                                        </p:tav>
                                        <p:tav tm="100000">
                                          <p:val>
                                            <p:strVal val="#ppt_y"/>
                                          </p:val>
                                        </p:tav>
                                      </p:tavLst>
                                    </p:anim>
                                  </p:childTnLst>
                                </p:cTn>
                              </p:par>
                              <p:par>
                                <p:cTn id="94" presetID="10" presetClass="entr" presetSubtype="0" fill="hold" nodeType="withEffect">
                                  <p:stCondLst>
                                    <p:cond delay="0"/>
                                  </p:stCondLst>
                                  <p:childTnLst>
                                    <p:set>
                                      <p:cBhvr>
                                        <p:cTn id="95" dur="1" fill="hold">
                                          <p:stCondLst>
                                            <p:cond delay="0"/>
                                          </p:stCondLst>
                                        </p:cTn>
                                        <p:tgtEl>
                                          <p:spTgt spid="106"/>
                                        </p:tgtEl>
                                        <p:attrNameLst>
                                          <p:attrName>style.visibility</p:attrName>
                                        </p:attrNameLst>
                                      </p:cBhvr>
                                      <p:to>
                                        <p:strVal val="visible"/>
                                      </p:to>
                                    </p:set>
                                    <p:animEffect transition="in" filter="fade">
                                      <p:cBhvr>
                                        <p:cTn id="96" dur="500"/>
                                        <p:tgtEl>
                                          <p:spTgt spid="106"/>
                                        </p:tgtEl>
                                      </p:cBhvr>
                                    </p:animEffect>
                                  </p:childTnLst>
                                </p:cTn>
                              </p:par>
                            </p:childTnLst>
                          </p:cTn>
                        </p:par>
                      </p:childTnLst>
                    </p:cTn>
                  </p:par>
                  <p:par>
                    <p:cTn id="97" fill="hold">
                      <p:stCondLst>
                        <p:cond delay="indefinite"/>
                      </p:stCondLst>
                      <p:childTnLst>
                        <p:par>
                          <p:cTn id="98" fill="hold">
                            <p:stCondLst>
                              <p:cond delay="0"/>
                            </p:stCondLst>
                            <p:childTnLst>
                              <p:par>
                                <p:cTn id="99" presetID="42" presetClass="entr" presetSubtype="0" fill="hold" nodeType="clickEffect">
                                  <p:stCondLst>
                                    <p:cond delay="0"/>
                                  </p:stCondLst>
                                  <p:childTnLst>
                                    <p:set>
                                      <p:cBhvr>
                                        <p:cTn id="100" dur="1" fill="hold">
                                          <p:stCondLst>
                                            <p:cond delay="0"/>
                                          </p:stCondLst>
                                        </p:cTn>
                                        <p:tgtEl>
                                          <p:spTgt spid="7">
                                            <p:txEl>
                                              <p:pRg st="10" end="10"/>
                                            </p:txEl>
                                          </p:spTgt>
                                        </p:tgtEl>
                                        <p:attrNameLst>
                                          <p:attrName>style.visibility</p:attrName>
                                        </p:attrNameLst>
                                      </p:cBhvr>
                                      <p:to>
                                        <p:strVal val="visible"/>
                                      </p:to>
                                    </p:set>
                                    <p:animEffect transition="in" filter="fade">
                                      <p:cBhvr>
                                        <p:cTn id="101" dur="1000"/>
                                        <p:tgtEl>
                                          <p:spTgt spid="7">
                                            <p:txEl>
                                              <p:pRg st="10" end="10"/>
                                            </p:txEl>
                                          </p:spTgt>
                                        </p:tgtEl>
                                      </p:cBhvr>
                                    </p:animEffect>
                                    <p:anim calcmode="lin" valueType="num">
                                      <p:cBhvr>
                                        <p:cTn id="102" dur="1000" fill="hold"/>
                                        <p:tgtEl>
                                          <p:spTgt spid="7">
                                            <p:txEl>
                                              <p:pRg st="10" end="10"/>
                                            </p:txEl>
                                          </p:spTgt>
                                        </p:tgtEl>
                                        <p:attrNameLst>
                                          <p:attrName>ppt_x</p:attrName>
                                        </p:attrNameLst>
                                      </p:cBhvr>
                                      <p:tavLst>
                                        <p:tav tm="0">
                                          <p:val>
                                            <p:strVal val="#ppt_x"/>
                                          </p:val>
                                        </p:tav>
                                        <p:tav tm="100000">
                                          <p:val>
                                            <p:strVal val="#ppt_x"/>
                                          </p:val>
                                        </p:tav>
                                      </p:tavLst>
                                    </p:anim>
                                    <p:anim calcmode="lin" valueType="num">
                                      <p:cBhvr>
                                        <p:cTn id="103" dur="1000" fill="hold"/>
                                        <p:tgtEl>
                                          <p:spTgt spid="7">
                                            <p:txEl>
                                              <p:pRg st="10" end="10"/>
                                            </p:txEl>
                                          </p:spTgt>
                                        </p:tgtEl>
                                        <p:attrNameLst>
                                          <p:attrName>ppt_y</p:attrName>
                                        </p:attrNameLst>
                                      </p:cBhvr>
                                      <p:tavLst>
                                        <p:tav tm="0">
                                          <p:val>
                                            <p:strVal val="#ppt_y+.1"/>
                                          </p:val>
                                        </p:tav>
                                        <p:tav tm="100000">
                                          <p:val>
                                            <p:strVal val="#ppt_y"/>
                                          </p:val>
                                        </p:tav>
                                      </p:tavLst>
                                    </p:anim>
                                  </p:childTnLst>
                                </p:cTn>
                              </p:par>
                              <p:par>
                                <p:cTn id="104" presetID="22" presetClass="entr" presetSubtype="4" fill="hold" nodeType="withEffect">
                                  <p:stCondLst>
                                    <p:cond delay="0"/>
                                  </p:stCondLst>
                                  <p:childTnLst>
                                    <p:set>
                                      <p:cBhvr>
                                        <p:cTn id="105" dur="1" fill="hold">
                                          <p:stCondLst>
                                            <p:cond delay="0"/>
                                          </p:stCondLst>
                                        </p:cTn>
                                        <p:tgtEl>
                                          <p:spTgt spid="70"/>
                                        </p:tgtEl>
                                        <p:attrNameLst>
                                          <p:attrName>style.visibility</p:attrName>
                                        </p:attrNameLst>
                                      </p:cBhvr>
                                      <p:to>
                                        <p:strVal val="visible"/>
                                      </p:to>
                                    </p:set>
                                    <p:animEffect transition="in" filter="wipe(down)">
                                      <p:cBhvr>
                                        <p:cTn id="106" dur="500"/>
                                        <p:tgtEl>
                                          <p:spTgt spid="70"/>
                                        </p:tgtEl>
                                      </p:cBhvr>
                                    </p:animEffect>
                                  </p:childTnLst>
                                </p:cTn>
                              </p:par>
                              <p:par>
                                <p:cTn id="107" presetID="42" presetClass="entr" presetSubtype="0" fill="hold" grpId="0" nodeType="withEffect">
                                  <p:stCondLst>
                                    <p:cond delay="0"/>
                                  </p:stCondLst>
                                  <p:childTnLst>
                                    <p:set>
                                      <p:cBhvr>
                                        <p:cTn id="108" dur="1" fill="hold">
                                          <p:stCondLst>
                                            <p:cond delay="0"/>
                                          </p:stCondLst>
                                        </p:cTn>
                                        <p:tgtEl>
                                          <p:spTgt spid="5"/>
                                        </p:tgtEl>
                                        <p:attrNameLst>
                                          <p:attrName>style.visibility</p:attrName>
                                        </p:attrNameLst>
                                      </p:cBhvr>
                                      <p:to>
                                        <p:strVal val="visible"/>
                                      </p:to>
                                    </p:set>
                                    <p:animEffect transition="in" filter="fade">
                                      <p:cBhvr>
                                        <p:cTn id="109" dur="1000"/>
                                        <p:tgtEl>
                                          <p:spTgt spid="5"/>
                                        </p:tgtEl>
                                      </p:cBhvr>
                                    </p:animEffect>
                                    <p:anim calcmode="lin" valueType="num">
                                      <p:cBhvr>
                                        <p:cTn id="110" dur="1000" fill="hold"/>
                                        <p:tgtEl>
                                          <p:spTgt spid="5"/>
                                        </p:tgtEl>
                                        <p:attrNameLst>
                                          <p:attrName>ppt_x</p:attrName>
                                        </p:attrNameLst>
                                      </p:cBhvr>
                                      <p:tavLst>
                                        <p:tav tm="0">
                                          <p:val>
                                            <p:strVal val="#ppt_x"/>
                                          </p:val>
                                        </p:tav>
                                        <p:tav tm="100000">
                                          <p:val>
                                            <p:strVal val="#ppt_x"/>
                                          </p:val>
                                        </p:tav>
                                      </p:tavLst>
                                    </p:anim>
                                    <p:anim calcmode="lin" valueType="num">
                                      <p:cBhvr>
                                        <p:cTn id="111"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112" fill="hold">
                      <p:stCondLst>
                        <p:cond delay="indefinite"/>
                      </p:stCondLst>
                      <p:childTnLst>
                        <p:par>
                          <p:cTn id="113" fill="hold">
                            <p:stCondLst>
                              <p:cond delay="0"/>
                            </p:stCondLst>
                            <p:childTnLst>
                              <p:par>
                                <p:cTn id="114" presetID="42" presetClass="entr" presetSubtype="0" fill="hold" nodeType="clickEffect">
                                  <p:stCondLst>
                                    <p:cond delay="0"/>
                                  </p:stCondLst>
                                  <p:childTnLst>
                                    <p:set>
                                      <p:cBhvr>
                                        <p:cTn id="115" dur="1" fill="hold">
                                          <p:stCondLst>
                                            <p:cond delay="0"/>
                                          </p:stCondLst>
                                        </p:cTn>
                                        <p:tgtEl>
                                          <p:spTgt spid="7">
                                            <p:txEl>
                                              <p:pRg st="11" end="11"/>
                                            </p:txEl>
                                          </p:spTgt>
                                        </p:tgtEl>
                                        <p:attrNameLst>
                                          <p:attrName>style.visibility</p:attrName>
                                        </p:attrNameLst>
                                      </p:cBhvr>
                                      <p:to>
                                        <p:strVal val="visible"/>
                                      </p:to>
                                    </p:set>
                                    <p:animEffect transition="in" filter="fade">
                                      <p:cBhvr>
                                        <p:cTn id="116" dur="1000"/>
                                        <p:tgtEl>
                                          <p:spTgt spid="7">
                                            <p:txEl>
                                              <p:pRg st="11" end="11"/>
                                            </p:txEl>
                                          </p:spTgt>
                                        </p:tgtEl>
                                      </p:cBhvr>
                                    </p:animEffect>
                                    <p:anim calcmode="lin" valueType="num">
                                      <p:cBhvr>
                                        <p:cTn id="117" dur="1000" fill="hold"/>
                                        <p:tgtEl>
                                          <p:spTgt spid="7">
                                            <p:txEl>
                                              <p:pRg st="11" end="11"/>
                                            </p:txEl>
                                          </p:spTgt>
                                        </p:tgtEl>
                                        <p:attrNameLst>
                                          <p:attrName>ppt_x</p:attrName>
                                        </p:attrNameLst>
                                      </p:cBhvr>
                                      <p:tavLst>
                                        <p:tav tm="0">
                                          <p:val>
                                            <p:strVal val="#ppt_x"/>
                                          </p:val>
                                        </p:tav>
                                        <p:tav tm="100000">
                                          <p:val>
                                            <p:strVal val="#ppt_x"/>
                                          </p:val>
                                        </p:tav>
                                      </p:tavLst>
                                    </p:anim>
                                    <p:anim calcmode="lin" valueType="num">
                                      <p:cBhvr>
                                        <p:cTn id="118" dur="1000" fill="hold"/>
                                        <p:tgtEl>
                                          <p:spTgt spid="7">
                                            <p:txEl>
                                              <p:pRg st="11" end="11"/>
                                            </p:txEl>
                                          </p:spTgt>
                                        </p:tgtEl>
                                        <p:attrNameLst>
                                          <p:attrName>ppt_y</p:attrName>
                                        </p:attrNameLst>
                                      </p:cBhvr>
                                      <p:tavLst>
                                        <p:tav tm="0">
                                          <p:val>
                                            <p:strVal val="#ppt_y+.1"/>
                                          </p:val>
                                        </p:tav>
                                        <p:tav tm="100000">
                                          <p:val>
                                            <p:strVal val="#ppt_y"/>
                                          </p:val>
                                        </p:tav>
                                      </p:tavLst>
                                    </p:anim>
                                  </p:childTnLst>
                                </p:cTn>
                              </p:par>
                              <p:par>
                                <p:cTn id="119" presetID="10" presetClass="entr" presetSubtype="0" fill="hold" nodeType="withEffect">
                                  <p:stCondLst>
                                    <p:cond delay="0"/>
                                  </p:stCondLst>
                                  <p:childTnLst>
                                    <p:set>
                                      <p:cBhvr>
                                        <p:cTn id="120" dur="1" fill="hold">
                                          <p:stCondLst>
                                            <p:cond delay="0"/>
                                          </p:stCondLst>
                                        </p:cTn>
                                        <p:tgtEl>
                                          <p:spTgt spid="85"/>
                                        </p:tgtEl>
                                        <p:attrNameLst>
                                          <p:attrName>style.visibility</p:attrName>
                                        </p:attrNameLst>
                                      </p:cBhvr>
                                      <p:to>
                                        <p:strVal val="visible"/>
                                      </p:to>
                                    </p:set>
                                    <p:animEffect transition="in" filter="fade">
                                      <p:cBhvr>
                                        <p:cTn id="121" dur="500"/>
                                        <p:tgtEl>
                                          <p:spTgt spid="85"/>
                                        </p:tgtEl>
                                      </p:cBhvr>
                                    </p:animEffect>
                                  </p:childTnLst>
                                </p:cTn>
                              </p:par>
                              <p:par>
                                <p:cTn id="122" presetID="42" presetClass="entr" presetSubtype="0" fill="hold" nodeType="withEffect">
                                  <p:stCondLst>
                                    <p:cond delay="0"/>
                                  </p:stCondLst>
                                  <p:childTnLst>
                                    <p:set>
                                      <p:cBhvr>
                                        <p:cTn id="123" dur="1" fill="hold">
                                          <p:stCondLst>
                                            <p:cond delay="0"/>
                                          </p:stCondLst>
                                        </p:cTn>
                                        <p:tgtEl>
                                          <p:spTgt spid="7">
                                            <p:txEl>
                                              <p:pRg st="12" end="12"/>
                                            </p:txEl>
                                          </p:spTgt>
                                        </p:tgtEl>
                                        <p:attrNameLst>
                                          <p:attrName>style.visibility</p:attrName>
                                        </p:attrNameLst>
                                      </p:cBhvr>
                                      <p:to>
                                        <p:strVal val="visible"/>
                                      </p:to>
                                    </p:set>
                                    <p:animEffect transition="in" filter="fade">
                                      <p:cBhvr>
                                        <p:cTn id="124" dur="1000"/>
                                        <p:tgtEl>
                                          <p:spTgt spid="7">
                                            <p:txEl>
                                              <p:pRg st="12" end="12"/>
                                            </p:txEl>
                                          </p:spTgt>
                                        </p:tgtEl>
                                      </p:cBhvr>
                                    </p:animEffect>
                                    <p:anim calcmode="lin" valueType="num">
                                      <p:cBhvr>
                                        <p:cTn id="125" dur="1000" fill="hold"/>
                                        <p:tgtEl>
                                          <p:spTgt spid="7">
                                            <p:txEl>
                                              <p:pRg st="12" end="12"/>
                                            </p:txEl>
                                          </p:spTgt>
                                        </p:tgtEl>
                                        <p:attrNameLst>
                                          <p:attrName>ppt_x</p:attrName>
                                        </p:attrNameLst>
                                      </p:cBhvr>
                                      <p:tavLst>
                                        <p:tav tm="0">
                                          <p:val>
                                            <p:strVal val="#ppt_x"/>
                                          </p:val>
                                        </p:tav>
                                        <p:tav tm="100000">
                                          <p:val>
                                            <p:strVal val="#ppt_x"/>
                                          </p:val>
                                        </p:tav>
                                      </p:tavLst>
                                    </p:anim>
                                    <p:anim calcmode="lin" valueType="num">
                                      <p:cBhvr>
                                        <p:cTn id="126" dur="1000" fill="hold"/>
                                        <p:tgtEl>
                                          <p:spTgt spid="7">
                                            <p:txEl>
                                              <p:pRg st="12" end="12"/>
                                            </p:txEl>
                                          </p:spTgt>
                                        </p:tgtEl>
                                        <p:attrNameLst>
                                          <p:attrName>ppt_y</p:attrName>
                                        </p:attrNameLst>
                                      </p:cBhvr>
                                      <p:tavLst>
                                        <p:tav tm="0">
                                          <p:val>
                                            <p:strVal val="#ppt_y+.1"/>
                                          </p:val>
                                        </p:tav>
                                        <p:tav tm="100000">
                                          <p:val>
                                            <p:strVal val="#ppt_y"/>
                                          </p:val>
                                        </p:tav>
                                      </p:tavLst>
                                    </p:anim>
                                  </p:childTnLst>
                                </p:cTn>
                              </p:par>
                              <p:par>
                                <p:cTn id="127" presetID="10" presetClass="entr" presetSubtype="0" fill="hold" nodeType="withEffect">
                                  <p:stCondLst>
                                    <p:cond delay="0"/>
                                  </p:stCondLst>
                                  <p:childTnLst>
                                    <p:set>
                                      <p:cBhvr>
                                        <p:cTn id="128" dur="1" fill="hold">
                                          <p:stCondLst>
                                            <p:cond delay="0"/>
                                          </p:stCondLst>
                                        </p:cTn>
                                        <p:tgtEl>
                                          <p:spTgt spid="92"/>
                                        </p:tgtEl>
                                        <p:attrNameLst>
                                          <p:attrName>style.visibility</p:attrName>
                                        </p:attrNameLst>
                                      </p:cBhvr>
                                      <p:to>
                                        <p:strVal val="visible"/>
                                      </p:to>
                                    </p:set>
                                    <p:animEffect transition="in" filter="fade">
                                      <p:cBhvr>
                                        <p:cTn id="129" dur="500"/>
                                        <p:tgtEl>
                                          <p:spTgt spid="9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sz="3600" dirty="0">
                <a:effectLst>
                  <a:outerShdw blurRad="38100" dist="38100" dir="2700000" algn="tl">
                    <a:srgbClr val="000000">
                      <a:alpha val="43137"/>
                    </a:srgbClr>
                  </a:outerShdw>
                </a:effectLst>
              </a:rPr>
              <a:t>Windows Server 2008 </a:t>
            </a:r>
            <a:r>
              <a:rPr lang="en-US" sz="3600" dirty="0" smtClean="0">
                <a:effectLst>
                  <a:outerShdw blurRad="38100" dist="38100" dir="2700000" algn="tl">
                    <a:srgbClr val="000000">
                      <a:alpha val="43137"/>
                    </a:srgbClr>
                  </a:outerShdw>
                </a:effectLst>
              </a:rPr>
              <a:t>R2</a:t>
            </a:r>
            <a:br>
              <a:rPr lang="en-US" sz="3600" dirty="0" smtClean="0">
                <a:effectLst>
                  <a:outerShdw blurRad="38100" dist="38100" dir="2700000" algn="tl">
                    <a:srgbClr val="000000">
                      <a:alpha val="43137"/>
                    </a:srgbClr>
                  </a:outerShdw>
                </a:effectLst>
              </a:rPr>
            </a:br>
            <a:r>
              <a:rPr lang="en-US" sz="3600" dirty="0" smtClean="0">
                <a:effectLst>
                  <a:outerShdw blurRad="38100" dist="38100" dir="2700000" algn="tl">
                    <a:srgbClr val="000000">
                      <a:alpha val="43137"/>
                    </a:srgbClr>
                  </a:outerShdw>
                </a:effectLst>
              </a:rPr>
              <a:t>Active </a:t>
            </a:r>
            <a:r>
              <a:rPr lang="en-US" sz="3600" dirty="0">
                <a:effectLst>
                  <a:outerShdw blurRad="38100" dist="38100" dir="2700000" algn="tl">
                    <a:srgbClr val="000000">
                      <a:alpha val="43137"/>
                    </a:srgbClr>
                  </a:outerShdw>
                </a:effectLst>
              </a:rPr>
              <a:t>Directory Rights Management Services Deep </a:t>
            </a:r>
            <a:r>
              <a:rPr lang="en-US" sz="3600" dirty="0" smtClean="0">
                <a:effectLst>
                  <a:outerShdw blurRad="38100" dist="38100" dir="2700000" algn="tl">
                    <a:srgbClr val="000000">
                      <a:alpha val="43137"/>
                    </a:srgbClr>
                  </a:outerShdw>
                </a:effectLst>
              </a:rPr>
              <a:t>Dive</a:t>
            </a:r>
            <a:endParaRPr sz="3600" b="1" dirty="0">
              <a:ln w="900" cmpd="sng">
                <a:solidFill>
                  <a:schemeClr val="accent1">
                    <a:satMod val="190000"/>
                    <a:alpha val="55000"/>
                  </a:schemeClr>
                </a:solidFill>
                <a:prstDash val="solid"/>
              </a:ln>
              <a:solidFill>
                <a:schemeClr val="accent1">
                  <a:satMod val="200000"/>
                  <a:tint val="3000"/>
                </a:schemeClr>
              </a:solidFill>
              <a:effectLst>
                <a:outerShdw blurRad="38100" dist="38100" dir="2700000" algn="tl">
                  <a:srgbClr val="000000">
                    <a:alpha val="43137"/>
                  </a:srgbClr>
                </a:outerShdw>
              </a:effectLst>
            </a:endParaRPr>
          </a:p>
        </p:txBody>
      </p:sp>
      <p:sp>
        <p:nvSpPr>
          <p:cNvPr id="3" name="Subtitle 2"/>
          <p:cNvSpPr>
            <a:spLocks noGrp="1"/>
          </p:cNvSpPr>
          <p:nvPr>
            <p:ph type="subTitle" idx="1"/>
          </p:nvPr>
        </p:nvSpPr>
        <p:spPr/>
        <p:txBody>
          <a:bodyPr/>
          <a:lstStyle/>
          <a:p>
            <a:r>
              <a:rPr lang="en-US" dirty="0" smtClean="0">
                <a:solidFill>
                  <a:schemeClr val="tx1"/>
                </a:solidFill>
              </a:rPr>
              <a:t>Abhijat Kanade</a:t>
            </a:r>
          </a:p>
          <a:p>
            <a:r>
              <a:rPr lang="en-US" dirty="0" smtClean="0">
                <a:solidFill>
                  <a:schemeClr val="tx1"/>
                </a:solidFill>
              </a:rPr>
              <a:t>Senior Program Manager</a:t>
            </a:r>
          </a:p>
          <a:p>
            <a:r>
              <a:rPr lang="en-US" dirty="0" smtClean="0">
                <a:solidFill>
                  <a:schemeClr val="tx1"/>
                </a:solidFill>
              </a:rPr>
              <a:t>Microsoft Corporation</a:t>
            </a:r>
          </a:p>
          <a:p>
            <a:r>
              <a:rPr lang="en-US" dirty="0" smtClean="0">
                <a:solidFill>
                  <a:schemeClr val="tx1"/>
                </a:solidFill>
              </a:rPr>
              <a:t>Session Code: SIA304</a:t>
            </a:r>
            <a:endParaRPr lang="en-US" dirty="0">
              <a:solidFill>
                <a:schemeClr val="tx1"/>
              </a:solidFill>
            </a:endParaRPr>
          </a:p>
        </p:txBody>
      </p:sp>
    </p:spTree>
  </p:cSld>
  <p:clrMapOvr>
    <a:masterClrMapping/>
  </p:clrMapOvr>
  <mc:AlternateContent xmlns:mc="http://schemas.openxmlformats.org/markup-compatibility/2006">
    <mc:Choice xmlns="" xmlns:p14="http://schemas.microsoft.com/office/powerpoint/2010/main" Requires="p14">
      <p:transition spd="med" p14:dur="699">
        <p:fade/>
      </p:transition>
    </mc:Choice>
    <mc:Fallback>
      <p:transition spd="med">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Diagram 4"/>
          <p:cNvGraphicFramePr/>
          <p:nvPr>
            <p:extLst>
              <p:ext uri="{D42A27DB-BD31-4B8C-83A1-F6EECF244321}">
                <p14:modId xmlns="" xmlns:p14="http://schemas.microsoft.com/office/powerpoint/2010/main" val="2297947898"/>
              </p:ext>
            </p:extLst>
          </p:nvPr>
        </p:nvGraphicFramePr>
        <p:xfrm>
          <a:off x="260350" y="1651000"/>
          <a:ext cx="8623300" cy="43815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7" name="Title 1"/>
          <p:cNvSpPr>
            <a:spLocks noGrp="1"/>
          </p:cNvSpPr>
          <p:nvPr>
            <p:ph type="title"/>
          </p:nvPr>
        </p:nvSpPr>
        <p:spPr>
          <a:xfrm>
            <a:off x="381000" y="230188"/>
            <a:ext cx="8382000" cy="1052596"/>
          </a:xfrm>
        </p:spPr>
        <p:txBody>
          <a:bodyPr/>
          <a:lstStyle/>
          <a:p>
            <a:r>
              <a:rPr dirty="0" smtClean="0"/>
              <a:t>Exchange 2010 RMS Integration</a:t>
            </a:r>
            <a:br>
              <a:rPr dirty="0" smtClean="0"/>
            </a:br>
            <a:r>
              <a:rPr lang="en-US" sz="2800" dirty="0" smtClean="0">
                <a:solidFill>
                  <a:srgbClr val="FFFFFF"/>
                </a:solidFill>
              </a:rPr>
              <a:t>Themes</a:t>
            </a:r>
            <a:endParaRPr lang="en-US" sz="2800" dirty="0">
              <a:solidFill>
                <a:srgbClr val="FFFFFF"/>
              </a:solidFill>
            </a:endParaRPr>
          </a:p>
        </p:txBody>
      </p:sp>
    </p:spTree>
    <p:extLst>
      <p:ext uri="{BB962C8B-B14F-4D97-AF65-F5344CB8AC3E}">
        <p14:creationId xmlns="" xmlns:p14="http://schemas.microsoft.com/office/powerpoint/2010/main" val="546197310"/>
      </p:ext>
    </p:extLst>
  </p:cSld>
  <p:clrMapOvr>
    <a:masterClrMapping/>
  </p:clrMapOvr>
  <mc:AlternateContent xmlns:mc="http://schemas.openxmlformats.org/markup-compatibility/2006">
    <mc:Choice xmlns="" xmlns:p14="http://schemas.microsoft.com/office/powerpoint/2010/main" Requires="p14">
      <p:transition spd="med" p14:dur="699">
        <p:fade/>
      </p:transition>
    </mc:Choice>
    <mc:Fallback>
      <p:transition spd="med">
        <p:fade/>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381000" y="230188"/>
            <a:ext cx="8382000" cy="1052596"/>
          </a:xfrm>
          <a:prstGeom prst="rect">
            <a:avLst/>
          </a:prstGeom>
        </p:spPr>
        <p:txBody>
          <a:bodyPr vert="horz" wrap="square" lIns="0" tIns="0" rIns="0" bIns="0" rtlCol="0" anchor="t">
            <a:spAutoFit/>
          </a:bodyPr>
          <a:lstStyle>
            <a:lvl1pPr algn="l" defTabSz="914363" rtl="0" eaLnBrk="1" latinLnBrk="0" hangingPunct="1">
              <a:lnSpc>
                <a:spcPct val="90000"/>
              </a:lnSpc>
              <a:spcBef>
                <a:spcPct val="0"/>
              </a:spcBef>
              <a:buNone/>
              <a:defRPr lang="en-US" sz="4800" b="0" kern="1200" cap="none" spc="-150" dirty="0" smtClean="0">
                <a:ln w="3175">
                  <a:noFill/>
                </a:ln>
                <a:solidFill>
                  <a:srgbClr val="CCFFCC"/>
                </a:solidFill>
                <a:effectLst/>
                <a:latin typeface="+mj-lt"/>
                <a:ea typeface="+mn-ea"/>
                <a:cs typeface="Arial" charset="0"/>
              </a:defRPr>
            </a:lvl1pPr>
          </a:lstStyle>
          <a:p>
            <a:r>
              <a:rPr lang="en-US" dirty="0" smtClean="0"/>
              <a:t>Exchange 2010 RMS Integration</a:t>
            </a:r>
          </a:p>
          <a:p>
            <a:r>
              <a:rPr lang="en-US" sz="2800" dirty="0" smtClean="0">
                <a:solidFill>
                  <a:schemeClr val="tx1"/>
                </a:solidFill>
              </a:rPr>
              <a:t>Customer Ask #1</a:t>
            </a:r>
            <a:endParaRPr lang="en-US" sz="2800" dirty="0">
              <a:solidFill>
                <a:schemeClr val="tx1"/>
              </a:solidFill>
            </a:endParaRPr>
          </a:p>
        </p:txBody>
      </p:sp>
      <p:graphicFrame>
        <p:nvGraphicFramePr>
          <p:cNvPr id="7" name="Diagram 6"/>
          <p:cNvGraphicFramePr/>
          <p:nvPr>
            <p:extLst>
              <p:ext uri="{D42A27DB-BD31-4B8C-83A1-F6EECF244321}">
                <p14:modId xmlns="" xmlns:p14="http://schemas.microsoft.com/office/powerpoint/2010/main" val="2594373584"/>
              </p:ext>
            </p:extLst>
          </p:nvPr>
        </p:nvGraphicFramePr>
        <p:xfrm>
          <a:off x="1524000" y="2120900"/>
          <a:ext cx="6096000" cy="262890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custDataLst>
      <p:tags r:id="rId1"/>
    </p:custDataLst>
    <p:extLst>
      <p:ext uri="{BB962C8B-B14F-4D97-AF65-F5344CB8AC3E}">
        <p14:creationId xmlns="" xmlns:p14="http://schemas.microsoft.com/office/powerpoint/2010/main" val="1882440195"/>
      </p:ext>
    </p:extLst>
  </p:cSld>
  <p:clrMapOvr>
    <a:masterClrMapping/>
  </p:clrMapOvr>
  <mc:AlternateContent xmlns:mc="http://schemas.openxmlformats.org/markup-compatibility/2006">
    <mc:Choice xmlns="" xmlns:p14="http://schemas.microsoft.com/office/powerpoint/2010/main" Requires="p14">
      <p:transition spd="med" p14:dur="699">
        <p:fade/>
      </p:transition>
    </mc:Choice>
    <mc:Fallback>
      <p:transition spd="med">
        <p:fade/>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381000" y="230188"/>
            <a:ext cx="8382000" cy="1052596"/>
          </a:xfrm>
          <a:prstGeom prst="rect">
            <a:avLst/>
          </a:prstGeom>
        </p:spPr>
        <p:txBody>
          <a:bodyPr vert="horz" wrap="square" lIns="0" tIns="0" rIns="0" bIns="0" rtlCol="0" anchor="t">
            <a:spAutoFit/>
          </a:bodyPr>
          <a:lstStyle>
            <a:lvl1pPr algn="l" defTabSz="914363" rtl="0" eaLnBrk="1" latinLnBrk="0" hangingPunct="1">
              <a:lnSpc>
                <a:spcPct val="90000"/>
              </a:lnSpc>
              <a:spcBef>
                <a:spcPct val="0"/>
              </a:spcBef>
              <a:buNone/>
              <a:defRPr lang="en-US" sz="4800" b="0" kern="1200" cap="none" spc="-150" dirty="0" smtClean="0">
                <a:ln w="3175">
                  <a:noFill/>
                </a:ln>
                <a:solidFill>
                  <a:srgbClr val="CCFFCC"/>
                </a:solidFill>
                <a:effectLst/>
                <a:latin typeface="+mj-lt"/>
                <a:ea typeface="+mn-ea"/>
                <a:cs typeface="Arial" charset="0"/>
              </a:defRPr>
            </a:lvl1pPr>
          </a:lstStyle>
          <a:p>
            <a:r>
              <a:rPr lang="en-US" dirty="0" smtClean="0"/>
              <a:t>Exchange 2010 RMS Integration</a:t>
            </a:r>
          </a:p>
          <a:p>
            <a:r>
              <a:rPr lang="en-US" sz="2800" dirty="0" smtClean="0">
                <a:solidFill>
                  <a:schemeClr val="tx1"/>
                </a:solidFill>
              </a:rPr>
              <a:t>Streamline End-user Experience</a:t>
            </a:r>
            <a:endParaRPr lang="en-US" sz="2800" dirty="0">
              <a:solidFill>
                <a:schemeClr val="tx1"/>
              </a:solidFill>
            </a:endParaRPr>
          </a:p>
        </p:txBody>
      </p:sp>
      <p:sp>
        <p:nvSpPr>
          <p:cNvPr id="6" name="Content Placeholder 5"/>
          <p:cNvSpPr>
            <a:spLocks noGrp="1"/>
          </p:cNvSpPr>
          <p:nvPr>
            <p:ph idx="1"/>
          </p:nvPr>
        </p:nvSpPr>
        <p:spPr>
          <a:xfrm>
            <a:off x="381000" y="1412875"/>
            <a:ext cx="8382000" cy="3908426"/>
          </a:xfrm>
        </p:spPr>
        <p:txBody>
          <a:bodyPr/>
          <a:lstStyle/>
          <a:p>
            <a:r>
              <a:rPr lang="en-US" dirty="0" smtClean="0"/>
              <a:t>Prelicensing support enables </a:t>
            </a:r>
            <a:r>
              <a:rPr lang="en-US" dirty="0"/>
              <a:t>offline and mobile access to </a:t>
            </a:r>
            <a:r>
              <a:rPr lang="en-US" dirty="0" smtClean="0"/>
              <a:t>RMS-protected e-mails – introduced in Exchange 2007 SP1</a:t>
            </a:r>
          </a:p>
          <a:p>
            <a:r>
              <a:rPr lang="en-US" dirty="0" smtClean="0"/>
              <a:t>Consume and publish RMS-protected e-mails in OWA – Internet Explorer, Firefox</a:t>
            </a:r>
            <a:r>
              <a:rPr lang="en-US" dirty="0"/>
              <a:t>, </a:t>
            </a:r>
            <a:r>
              <a:rPr lang="en-US" dirty="0" smtClean="0"/>
              <a:t>Safari</a:t>
            </a:r>
          </a:p>
          <a:p>
            <a:r>
              <a:rPr lang="en-US" dirty="0" smtClean="0"/>
              <a:t>Conduct </a:t>
            </a:r>
            <a:r>
              <a:rPr lang="en-US" dirty="0"/>
              <a:t>full-text </a:t>
            </a:r>
            <a:r>
              <a:rPr lang="en-US" dirty="0" smtClean="0"/>
              <a:t>search </a:t>
            </a:r>
            <a:r>
              <a:rPr lang="en-US" dirty="0"/>
              <a:t>on </a:t>
            </a:r>
            <a:r>
              <a:rPr lang="en-US" dirty="0" smtClean="0"/>
              <a:t>RMS-protected e-mails in OWA</a:t>
            </a:r>
            <a:endParaRPr lang="en-US" dirty="0"/>
          </a:p>
        </p:txBody>
      </p:sp>
    </p:spTree>
    <p:custDataLst>
      <p:tags r:id="rId1"/>
    </p:custDataLst>
    <p:extLst>
      <p:ext uri="{BB962C8B-B14F-4D97-AF65-F5344CB8AC3E}">
        <p14:creationId xmlns="" xmlns:p14="http://schemas.microsoft.com/office/powerpoint/2010/main" val="340486591"/>
      </p:ext>
    </p:extLst>
  </p:cSld>
  <p:clrMapOvr>
    <a:masterClrMapping/>
  </p:clrMapOvr>
  <mc:AlternateContent xmlns:mc="http://schemas.openxmlformats.org/markup-compatibility/2006">
    <mc:Choice xmlns="" xmlns:p14="http://schemas.microsoft.com/office/powerpoint/2010/main" Requires="p14">
      <p:transition spd="med" p14:dur="699">
        <p:fade/>
      </p:transition>
    </mc:Choice>
    <mc:Fallback>
      <p:transition spd="med">
        <p:fade/>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RMS-Protected E-mails in OWA</a:t>
            </a:r>
            <a:endParaRPr lang="en-US" dirty="0"/>
          </a:p>
        </p:txBody>
      </p:sp>
      <p:sp>
        <p:nvSpPr>
          <p:cNvPr id="4" name="Text Placeholder 3"/>
          <p:cNvSpPr>
            <a:spLocks noGrp="1"/>
          </p:cNvSpPr>
          <p:nvPr>
            <p:ph type="body" sz="quarter" idx="10"/>
          </p:nvPr>
        </p:nvSpPr>
        <p:spPr/>
        <p:txBody>
          <a:bodyPr/>
          <a:lstStyle/>
          <a:p>
            <a:r>
              <a:rPr lang="en-US" smtClean="0"/>
              <a:t>demo</a:t>
            </a:r>
            <a:endParaRPr lang="en-US" dirty="0"/>
          </a:p>
        </p:txBody>
      </p:sp>
    </p:spTree>
    <p:extLst>
      <p:ext uri="{BB962C8B-B14F-4D97-AF65-F5344CB8AC3E}">
        <p14:creationId xmlns="" xmlns:p14="http://schemas.microsoft.com/office/powerpoint/2010/main" val="661052173"/>
      </p:ext>
    </p:extLst>
  </p:cSld>
  <p:clrMapOvr>
    <a:masterClrMapping/>
  </p:clrMapOvr>
  <mc:AlternateContent xmlns:mc="http://schemas.openxmlformats.org/markup-compatibility/2006">
    <mc:Choice xmlns="" xmlns:p14="http://schemas.microsoft.com/office/powerpoint/2010/main" Requires="p14">
      <p:transition spd="med" p14:dur="699">
        <p:fade/>
      </p:transition>
    </mc:Choice>
    <mc:Fallback>
      <p:transition spd="med">
        <p:fade/>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86725" y="1490135"/>
            <a:ext cx="8015111" cy="5729261"/>
          </a:xfrm>
        </p:spPr>
        <p:txBody>
          <a:bodyPr/>
          <a:lstStyle/>
          <a:p>
            <a:pPr>
              <a:spcAft>
                <a:spcPts val="600"/>
              </a:spcAft>
            </a:pPr>
            <a:r>
              <a:rPr lang="en-US" sz="3300" dirty="0" smtClean="0"/>
              <a:t>Client Access Server (CAS) uses </a:t>
            </a:r>
          </a:p>
          <a:p>
            <a:pPr lvl="1">
              <a:spcAft>
                <a:spcPts val="600"/>
              </a:spcAft>
            </a:pPr>
            <a:r>
              <a:rPr lang="en-US" sz="2900" dirty="0" smtClean="0"/>
              <a:t>Superuser privileges to decrypt</a:t>
            </a:r>
          </a:p>
          <a:p>
            <a:pPr lvl="1">
              <a:spcAft>
                <a:spcPts val="600"/>
              </a:spcAft>
            </a:pPr>
            <a:r>
              <a:rPr lang="en-US" sz="2900" dirty="0" smtClean="0"/>
              <a:t>Prelicensed use license (UL) used to determine rights to enforce</a:t>
            </a:r>
          </a:p>
          <a:p>
            <a:pPr>
              <a:spcAft>
                <a:spcPts val="600"/>
              </a:spcAft>
            </a:pPr>
            <a:r>
              <a:rPr lang="en-US" sz="3300" dirty="0" smtClean="0"/>
              <a:t>Rights enforcement concerns in the browser mitigated by enabling the feature for a specific set of users (at mailbox policy level)</a:t>
            </a:r>
          </a:p>
        </p:txBody>
      </p:sp>
      <p:sp>
        <p:nvSpPr>
          <p:cNvPr id="47106"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 name="Title 1"/>
          <p:cNvSpPr txBox="1">
            <a:spLocks/>
          </p:cNvSpPr>
          <p:nvPr/>
        </p:nvSpPr>
        <p:spPr>
          <a:xfrm>
            <a:off x="381000" y="230188"/>
            <a:ext cx="8382000" cy="1052596"/>
          </a:xfrm>
          <a:prstGeom prst="rect">
            <a:avLst/>
          </a:prstGeom>
        </p:spPr>
        <p:txBody>
          <a:bodyPr vert="horz" wrap="square" lIns="0" tIns="0" rIns="0" bIns="0" rtlCol="0" anchor="t">
            <a:spAutoFit/>
          </a:bodyPr>
          <a:lstStyle>
            <a:lvl1pPr algn="l" defTabSz="914363" rtl="0" eaLnBrk="1" latinLnBrk="0" hangingPunct="1">
              <a:lnSpc>
                <a:spcPct val="90000"/>
              </a:lnSpc>
              <a:spcBef>
                <a:spcPct val="0"/>
              </a:spcBef>
              <a:buNone/>
              <a:defRPr lang="en-US" sz="4800" b="0" kern="1200" cap="none" spc="-150" dirty="0" smtClean="0">
                <a:ln w="3175">
                  <a:noFill/>
                </a:ln>
                <a:solidFill>
                  <a:srgbClr val="CCFFCC"/>
                </a:solidFill>
                <a:effectLst/>
                <a:latin typeface="+mj-lt"/>
                <a:ea typeface="+mn-ea"/>
                <a:cs typeface="Arial" charset="0"/>
              </a:defRPr>
            </a:lvl1pPr>
          </a:lstStyle>
          <a:p>
            <a:r>
              <a:rPr lang="en-US" dirty="0" smtClean="0"/>
              <a:t>Exchange 2010 RMS Integration</a:t>
            </a:r>
          </a:p>
          <a:p>
            <a:r>
              <a:rPr lang="en-US" sz="2800" dirty="0" smtClean="0">
                <a:solidFill>
                  <a:schemeClr val="tx1"/>
                </a:solidFill>
              </a:rPr>
              <a:t>Streamline End-user Experience: RMS Integration In OWA: Details</a:t>
            </a:r>
            <a:endParaRPr lang="en-US" sz="2800" dirty="0">
              <a:solidFill>
                <a:schemeClr val="tx1"/>
              </a:solidFill>
            </a:endParaRPr>
          </a:p>
        </p:txBody>
      </p:sp>
    </p:spTree>
    <p:extLst>
      <p:ext uri="{BB962C8B-B14F-4D97-AF65-F5344CB8AC3E}">
        <p14:creationId xmlns="" xmlns:p14="http://schemas.microsoft.com/office/powerpoint/2010/main" val="2248406994"/>
      </p:ext>
    </p:extLst>
  </p:cSld>
  <p:clrMapOvr>
    <a:masterClrMapping/>
  </p:clrMapOvr>
  <mc:AlternateContent xmlns:mc="http://schemas.openxmlformats.org/markup-compatibility/2006">
    <mc:Choice xmlns="" xmlns:p14="http://schemas.microsoft.com/office/powerpoint/2010/main" Requires="p14">
      <p:transition spd="med" p14:dur="699">
        <p:fade/>
      </p:transition>
    </mc:Choice>
    <mc:Fallback>
      <p:transition spd="med">
        <p:fade/>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381000" y="230188"/>
            <a:ext cx="8382000" cy="1052596"/>
          </a:xfrm>
          <a:prstGeom prst="rect">
            <a:avLst/>
          </a:prstGeom>
        </p:spPr>
        <p:txBody>
          <a:bodyPr vert="horz" wrap="square" lIns="0" tIns="0" rIns="0" bIns="0" rtlCol="0" anchor="t">
            <a:spAutoFit/>
          </a:bodyPr>
          <a:lstStyle>
            <a:lvl1pPr algn="l" defTabSz="914363" rtl="0" eaLnBrk="1" latinLnBrk="0" hangingPunct="1">
              <a:lnSpc>
                <a:spcPct val="90000"/>
              </a:lnSpc>
              <a:spcBef>
                <a:spcPct val="0"/>
              </a:spcBef>
              <a:buNone/>
              <a:defRPr lang="en-US" sz="4800" b="0" kern="1200" cap="none" spc="-150" dirty="0" smtClean="0">
                <a:ln w="3175">
                  <a:noFill/>
                </a:ln>
                <a:solidFill>
                  <a:srgbClr val="CCFFCC"/>
                </a:solidFill>
                <a:effectLst/>
                <a:latin typeface="+mj-lt"/>
                <a:ea typeface="+mn-ea"/>
                <a:cs typeface="Arial" charset="0"/>
              </a:defRPr>
            </a:lvl1pPr>
          </a:lstStyle>
          <a:p>
            <a:r>
              <a:rPr lang="en-US" dirty="0" smtClean="0"/>
              <a:t>Exchange 2010 RMS Integration</a:t>
            </a:r>
          </a:p>
          <a:p>
            <a:r>
              <a:rPr lang="en-US" sz="2800" dirty="0">
                <a:solidFill>
                  <a:schemeClr val="tx1"/>
                </a:solidFill>
              </a:rPr>
              <a:t>Customer Ask </a:t>
            </a:r>
            <a:r>
              <a:rPr lang="en-US" sz="2800" dirty="0" smtClean="0">
                <a:solidFill>
                  <a:schemeClr val="tx1"/>
                </a:solidFill>
              </a:rPr>
              <a:t>#</a:t>
            </a:r>
            <a:r>
              <a:rPr lang="en-US" sz="2800" dirty="0">
                <a:solidFill>
                  <a:schemeClr val="tx1"/>
                </a:solidFill>
              </a:rPr>
              <a:t>2</a:t>
            </a:r>
          </a:p>
        </p:txBody>
      </p:sp>
      <p:graphicFrame>
        <p:nvGraphicFramePr>
          <p:cNvPr id="7" name="Diagram 6"/>
          <p:cNvGraphicFramePr/>
          <p:nvPr>
            <p:extLst>
              <p:ext uri="{D42A27DB-BD31-4B8C-83A1-F6EECF244321}">
                <p14:modId xmlns="" xmlns:p14="http://schemas.microsoft.com/office/powerpoint/2010/main" val="323174233"/>
              </p:ext>
            </p:extLst>
          </p:nvPr>
        </p:nvGraphicFramePr>
        <p:xfrm>
          <a:off x="1524000" y="2616200"/>
          <a:ext cx="6096000" cy="139700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custDataLst>
      <p:tags r:id="rId1"/>
    </p:custDataLst>
    <p:extLst>
      <p:ext uri="{BB962C8B-B14F-4D97-AF65-F5344CB8AC3E}">
        <p14:creationId xmlns="" xmlns:p14="http://schemas.microsoft.com/office/powerpoint/2010/main" val="2028318212"/>
      </p:ext>
    </p:extLst>
  </p:cSld>
  <p:clrMapOvr>
    <a:masterClrMapping/>
  </p:clrMapOvr>
  <mc:AlternateContent xmlns:mc="http://schemas.openxmlformats.org/markup-compatibility/2006">
    <mc:Choice xmlns="" xmlns:p14="http://schemas.microsoft.com/office/powerpoint/2010/main" Requires="p14">
      <p:transition spd="med" p14:dur="699">
        <p:fade/>
      </p:transition>
    </mc:Choice>
    <mc:Fallback>
      <p:transition spd="med">
        <p:fade/>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381000" y="230188"/>
            <a:ext cx="8382000" cy="1052596"/>
          </a:xfrm>
          <a:prstGeom prst="rect">
            <a:avLst/>
          </a:prstGeom>
        </p:spPr>
        <p:txBody>
          <a:bodyPr vert="horz" wrap="square" lIns="0" tIns="0" rIns="0" bIns="0" rtlCol="0" anchor="t">
            <a:spAutoFit/>
          </a:bodyPr>
          <a:lstStyle>
            <a:lvl1pPr algn="l" defTabSz="914363" rtl="0" eaLnBrk="1" latinLnBrk="0" hangingPunct="1">
              <a:lnSpc>
                <a:spcPct val="90000"/>
              </a:lnSpc>
              <a:spcBef>
                <a:spcPct val="0"/>
              </a:spcBef>
              <a:buNone/>
              <a:defRPr lang="en-US" sz="4800" b="0" kern="1200" cap="none" spc="-150" dirty="0" smtClean="0">
                <a:ln w="3175">
                  <a:noFill/>
                </a:ln>
                <a:solidFill>
                  <a:srgbClr val="CCFFCC"/>
                </a:solidFill>
                <a:effectLst/>
                <a:latin typeface="+mj-lt"/>
                <a:ea typeface="+mn-ea"/>
                <a:cs typeface="Arial" charset="0"/>
              </a:defRPr>
            </a:lvl1pPr>
          </a:lstStyle>
          <a:p>
            <a:r>
              <a:rPr lang="en-US" dirty="0" smtClean="0"/>
              <a:t>Exchange 2010 RMS Integration</a:t>
            </a:r>
          </a:p>
          <a:p>
            <a:r>
              <a:rPr lang="en-US" sz="2800" dirty="0" smtClean="0">
                <a:solidFill>
                  <a:schemeClr val="tx1"/>
                </a:solidFill>
              </a:rPr>
              <a:t>Automatic Protection</a:t>
            </a:r>
            <a:endParaRPr lang="en-US" sz="3600" dirty="0">
              <a:solidFill>
                <a:schemeClr val="tx1"/>
              </a:solidFill>
            </a:endParaRPr>
          </a:p>
        </p:txBody>
      </p:sp>
      <p:sp>
        <p:nvSpPr>
          <p:cNvPr id="6" name="Content Placeholder 5"/>
          <p:cNvSpPr>
            <a:spLocks noGrp="1"/>
          </p:cNvSpPr>
          <p:nvPr>
            <p:ph idx="1"/>
          </p:nvPr>
        </p:nvSpPr>
        <p:spPr/>
        <p:txBody>
          <a:bodyPr/>
          <a:lstStyle/>
          <a:p>
            <a:r>
              <a:rPr lang="en-US" dirty="0" smtClean="0"/>
              <a:t>Automatically protect e-mails in </a:t>
            </a:r>
            <a:r>
              <a:rPr lang="en-US" dirty="0"/>
              <a:t>transit </a:t>
            </a:r>
            <a:r>
              <a:rPr lang="en-US" dirty="0" smtClean="0"/>
              <a:t>via Exchange transport rules</a:t>
            </a:r>
            <a:endParaRPr lang="en-US" dirty="0"/>
          </a:p>
          <a:p>
            <a:r>
              <a:rPr lang="en-US" dirty="0" smtClean="0"/>
              <a:t>Automatically protect e-mails in </a:t>
            </a:r>
            <a:r>
              <a:rPr lang="en-US" dirty="0"/>
              <a:t>Outlook </a:t>
            </a:r>
            <a:r>
              <a:rPr lang="en-US" dirty="0" smtClean="0"/>
              <a:t>2010 (through an add-in)</a:t>
            </a:r>
            <a:endParaRPr lang="en-US" dirty="0"/>
          </a:p>
          <a:p>
            <a:r>
              <a:rPr lang="en-US" dirty="0" smtClean="0"/>
              <a:t>Automatically protect private voicemails through Exchange Unified </a:t>
            </a:r>
            <a:r>
              <a:rPr lang="en-US" dirty="0"/>
              <a:t>Messaging (UM</a:t>
            </a:r>
            <a:r>
              <a:rPr lang="en-US" dirty="0" smtClean="0"/>
              <a:t>)</a:t>
            </a:r>
            <a:endParaRPr lang="en-US" dirty="0"/>
          </a:p>
        </p:txBody>
      </p:sp>
    </p:spTree>
    <p:custDataLst>
      <p:tags r:id="rId1"/>
    </p:custDataLst>
    <p:extLst>
      <p:ext uri="{BB962C8B-B14F-4D97-AF65-F5344CB8AC3E}">
        <p14:creationId xmlns="" xmlns:p14="http://schemas.microsoft.com/office/powerpoint/2010/main" val="3293205303"/>
      </p:ext>
    </p:extLst>
  </p:cSld>
  <p:clrMapOvr>
    <a:masterClrMapping/>
  </p:clrMapOvr>
  <mc:AlternateContent xmlns:mc="http://schemas.openxmlformats.org/markup-compatibility/2006">
    <mc:Choice xmlns="" xmlns:p14="http://schemas.microsoft.com/office/powerpoint/2010/main" Requires="p14">
      <p:transition spd="med" p14:dur="699">
        <p:fade/>
      </p:transition>
    </mc:Choice>
    <mc:Fallback>
      <p:transition spd="med">
        <p:fade/>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5" descr="C:\Users\yannk\Pictures\DVD_ART34\Artwork_Imagery\Icons - Illustrations\_XML ICONS\Servers Exchange email computer.png"/>
          <p:cNvPicPr>
            <a:picLocks noChangeAspect="1" noChangeArrowheads="1"/>
          </p:cNvPicPr>
          <p:nvPr/>
        </p:nvPicPr>
        <p:blipFill>
          <a:blip r:embed="rId4" cstate="print"/>
          <a:srcRect/>
          <a:stretch>
            <a:fillRect/>
          </a:stretch>
        </p:blipFill>
        <p:spPr bwMode="auto">
          <a:xfrm>
            <a:off x="3657600" y="2743200"/>
            <a:ext cx="914400" cy="1459149"/>
          </a:xfrm>
          <a:prstGeom prst="rect">
            <a:avLst/>
          </a:prstGeom>
          <a:noFill/>
        </p:spPr>
      </p:pic>
      <p:grpSp>
        <p:nvGrpSpPr>
          <p:cNvPr id="3" name="Group 17"/>
          <p:cNvGrpSpPr/>
          <p:nvPr/>
        </p:nvGrpSpPr>
        <p:grpSpPr>
          <a:xfrm>
            <a:off x="1516906" y="4495800"/>
            <a:ext cx="2313387" cy="523118"/>
            <a:chOff x="1516906" y="4495800"/>
            <a:chExt cx="2313387" cy="523118"/>
          </a:xfrm>
        </p:grpSpPr>
        <p:sp>
          <p:nvSpPr>
            <p:cNvPr id="9" name="Right Arrow 8"/>
            <p:cNvSpPr/>
            <p:nvPr/>
          </p:nvSpPr>
          <p:spPr bwMode="auto">
            <a:xfrm rot="19525461">
              <a:off x="1516906" y="4504956"/>
              <a:ext cx="2313387" cy="426452"/>
            </a:xfrm>
            <a:prstGeom prst="rightArrow">
              <a:avLst/>
            </a:prstGeom>
            <a:gradFill>
              <a:gsLst>
                <a:gs pos="0">
                  <a:schemeClr val="accent1">
                    <a:lumMod val="50000"/>
                  </a:schemeClr>
                </a:gs>
                <a:gs pos="80000">
                  <a:schemeClr val="accent1"/>
                </a:gs>
                <a:gs pos="100000">
                  <a:schemeClr val="accent1"/>
                </a:gs>
              </a:gsLst>
            </a:gradFill>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400" dirty="0" err="1" smtClean="0">
                <a:solidFill>
                  <a:schemeClr val="bg1"/>
                </a:solidFill>
                <a:effectLst>
                  <a:outerShdw blurRad="38100" dist="38100" dir="2700000" algn="tl">
                    <a:srgbClr val="000000">
                      <a:alpha val="43137"/>
                    </a:srgbClr>
                  </a:outerShdw>
                </a:effectLst>
                <a:latin typeface="Segoe" pitchFamily="34" charset="0"/>
              </a:endParaRPr>
            </a:p>
          </p:txBody>
        </p:sp>
        <p:pic>
          <p:nvPicPr>
            <p:cNvPr id="10" name="Picture 6" descr="C:\Users\yannk\AppData\Local\Microsoft\Windows\Temporary Internet Files\Content.IE5\ZKNDO2Z0\MCj04352410000[1].png"/>
            <p:cNvPicPr>
              <a:picLocks noChangeAspect="1" noChangeArrowheads="1"/>
            </p:cNvPicPr>
            <p:nvPr/>
          </p:nvPicPr>
          <p:blipFill>
            <a:blip r:embed="rId5" cstate="print"/>
            <a:srcRect/>
            <a:stretch>
              <a:fillRect/>
            </a:stretch>
          </p:blipFill>
          <p:spPr bwMode="auto">
            <a:xfrm>
              <a:off x="1905000" y="4495800"/>
              <a:ext cx="1219200" cy="523118"/>
            </a:xfrm>
            <a:prstGeom prst="rect">
              <a:avLst/>
            </a:prstGeom>
            <a:noFill/>
          </p:spPr>
        </p:pic>
      </p:grpSp>
      <p:sp>
        <p:nvSpPr>
          <p:cNvPr id="14" name="Rectangular Callout 13"/>
          <p:cNvSpPr/>
          <p:nvPr/>
        </p:nvSpPr>
        <p:spPr bwMode="auto">
          <a:xfrm>
            <a:off x="4002974" y="4562269"/>
            <a:ext cx="4648200" cy="1660731"/>
          </a:xfrm>
          <a:prstGeom prst="wedgeRectCallout">
            <a:avLst>
              <a:gd name="adj1" fmla="val -37071"/>
              <a:gd name="adj2" fmla="val -84685"/>
            </a:avLst>
          </a:prstGeom>
          <a:solidFill>
            <a:schemeClr val="accent2"/>
          </a:solidFill>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t" anchorCtr="0" compatLnSpc="1">
            <a:prstTxWarp prst="textNoShape">
              <a:avLst/>
            </a:prstTxWarp>
          </a:bodyPr>
          <a:lstStyle/>
          <a:p>
            <a:pPr marL="285750" indent="-285750" defTabSz="914099">
              <a:buFont typeface="Arial" charset="0"/>
              <a:buChar char="•"/>
            </a:pPr>
            <a:r>
              <a:rPr lang="en-US" sz="1600" dirty="0" smtClean="0">
                <a:latin typeface="+mj-lt"/>
              </a:rPr>
              <a:t>Transport Rule action to apply AD RMS template to e-mail message</a:t>
            </a:r>
          </a:p>
          <a:p>
            <a:pPr marL="285750" indent="-285750" defTabSz="914099">
              <a:buFont typeface="Arial" charset="0"/>
              <a:buChar char="•"/>
            </a:pPr>
            <a:r>
              <a:rPr lang="en-US" sz="1600" dirty="0" smtClean="0">
                <a:latin typeface="+mj-lt"/>
              </a:rPr>
              <a:t>Based on content and context analysis</a:t>
            </a:r>
          </a:p>
          <a:p>
            <a:pPr marL="742932" lvl="1" indent="-285750" defTabSz="914099">
              <a:buFont typeface="Arial" charset="0"/>
              <a:buChar char="•"/>
            </a:pPr>
            <a:r>
              <a:rPr lang="en-US" sz="1600" dirty="0" smtClean="0">
                <a:latin typeface="+mj-lt"/>
              </a:rPr>
              <a:t>Content analysis: Keywords and RegEx scanning of e-mails and attachments</a:t>
            </a:r>
          </a:p>
          <a:p>
            <a:pPr marL="742932" lvl="1" indent="-285750" defTabSz="914099">
              <a:buFont typeface="Arial" charset="0"/>
              <a:buChar char="•"/>
            </a:pPr>
            <a:r>
              <a:rPr lang="en-US" sz="1600" dirty="0"/>
              <a:t>Context examples: From, To</a:t>
            </a:r>
          </a:p>
          <a:p>
            <a:pPr marL="742932" lvl="1" indent="-285750" defTabSz="914099">
              <a:buFont typeface="Arial" charset="0"/>
              <a:buChar char="•"/>
            </a:pPr>
            <a:endParaRPr lang="en-US" sz="1600" dirty="0" smtClean="0">
              <a:solidFill>
                <a:schemeClr val="bg1"/>
              </a:solidFill>
              <a:effectLst>
                <a:outerShdw blurRad="38100" dist="38100" dir="2700000" algn="tl">
                  <a:srgbClr val="000000">
                    <a:alpha val="43137"/>
                  </a:srgbClr>
                </a:outerShdw>
              </a:effectLst>
              <a:latin typeface="+mj-lt"/>
            </a:endParaRPr>
          </a:p>
        </p:txBody>
      </p:sp>
      <p:grpSp>
        <p:nvGrpSpPr>
          <p:cNvPr id="4" name="Group 27"/>
          <p:cNvGrpSpPr/>
          <p:nvPr/>
        </p:nvGrpSpPr>
        <p:grpSpPr>
          <a:xfrm>
            <a:off x="4648200" y="2514600"/>
            <a:ext cx="2313387" cy="980318"/>
            <a:chOff x="4648200" y="2514600"/>
            <a:chExt cx="2313387" cy="980318"/>
          </a:xfrm>
        </p:grpSpPr>
        <p:sp>
          <p:nvSpPr>
            <p:cNvPr id="11" name="Right Arrow 10"/>
            <p:cNvSpPr/>
            <p:nvPr/>
          </p:nvSpPr>
          <p:spPr bwMode="auto">
            <a:xfrm>
              <a:off x="4648200" y="3048000"/>
              <a:ext cx="2313387" cy="426452"/>
            </a:xfrm>
            <a:prstGeom prst="rightArrow">
              <a:avLst/>
            </a:prstGeom>
            <a:gradFill>
              <a:gsLst>
                <a:gs pos="0">
                  <a:schemeClr val="accent1">
                    <a:lumMod val="50000"/>
                  </a:schemeClr>
                </a:gs>
                <a:gs pos="80000">
                  <a:schemeClr val="accent1"/>
                </a:gs>
                <a:gs pos="100000">
                  <a:schemeClr val="accent1"/>
                </a:gs>
              </a:gsLst>
            </a:gradFill>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400" dirty="0" err="1" smtClean="0">
                <a:solidFill>
                  <a:schemeClr val="bg1"/>
                </a:solidFill>
                <a:effectLst>
                  <a:outerShdw blurRad="38100" dist="38100" dir="2700000" algn="tl">
                    <a:srgbClr val="000000">
                      <a:alpha val="43137"/>
                    </a:srgbClr>
                  </a:outerShdw>
                </a:effectLst>
                <a:latin typeface="Segoe" pitchFamily="34" charset="0"/>
              </a:endParaRPr>
            </a:p>
          </p:txBody>
        </p:sp>
        <p:grpSp>
          <p:nvGrpSpPr>
            <p:cNvPr id="6" name="Group 26"/>
            <p:cNvGrpSpPr/>
            <p:nvPr/>
          </p:nvGrpSpPr>
          <p:grpSpPr>
            <a:xfrm>
              <a:off x="5105400" y="2514600"/>
              <a:ext cx="1219200" cy="980318"/>
              <a:chOff x="5105400" y="2514600"/>
              <a:chExt cx="1219200" cy="980318"/>
            </a:xfrm>
          </p:grpSpPr>
          <p:pic>
            <p:nvPicPr>
              <p:cNvPr id="12" name="Picture 6" descr="C:\Users\yannk\AppData\Local\Microsoft\Windows\Temporary Internet Files\Content.IE5\ZKNDO2Z0\MCj04352410000[1].png"/>
              <p:cNvPicPr>
                <a:picLocks noChangeAspect="1" noChangeArrowheads="1"/>
              </p:cNvPicPr>
              <p:nvPr/>
            </p:nvPicPr>
            <p:blipFill>
              <a:blip r:embed="rId5" cstate="print"/>
              <a:srcRect/>
              <a:stretch>
                <a:fillRect/>
              </a:stretch>
            </p:blipFill>
            <p:spPr bwMode="auto">
              <a:xfrm>
                <a:off x="5105400" y="2971800"/>
                <a:ext cx="1219200" cy="523118"/>
              </a:xfrm>
              <a:prstGeom prst="rect">
                <a:avLst/>
              </a:prstGeom>
              <a:noFill/>
            </p:spPr>
          </p:pic>
          <p:pic>
            <p:nvPicPr>
              <p:cNvPr id="13" name="Picture 1" descr="C:\Users\yannk\AppData\Local\Microsoft\Windows\Temporary Internet Files\Content.IE5\SL453NAT\MCj04315990000[1].png"/>
              <p:cNvPicPr>
                <a:picLocks noChangeAspect="1" noChangeArrowheads="1"/>
              </p:cNvPicPr>
              <p:nvPr/>
            </p:nvPicPr>
            <p:blipFill>
              <a:blip r:embed="rId6" cstate="print"/>
              <a:srcRect/>
              <a:stretch>
                <a:fillRect/>
              </a:stretch>
            </p:blipFill>
            <p:spPr bwMode="auto">
              <a:xfrm>
                <a:off x="5334000" y="2590800"/>
                <a:ext cx="838200" cy="838200"/>
              </a:xfrm>
              <a:prstGeom prst="rect">
                <a:avLst/>
              </a:prstGeom>
              <a:noFill/>
            </p:spPr>
          </p:pic>
          <p:sp>
            <p:nvSpPr>
              <p:cNvPr id="15" name="Explosion 1 14"/>
              <p:cNvSpPr/>
              <p:nvPr/>
            </p:nvSpPr>
            <p:spPr bwMode="auto">
              <a:xfrm>
                <a:off x="5715000" y="2514600"/>
                <a:ext cx="381000" cy="381000"/>
              </a:xfrm>
              <a:prstGeom prst="irregularSeal1">
                <a:avLst/>
              </a:prstGeom>
              <a:solidFill>
                <a:srgbClr val="FF0000"/>
              </a:solidFill>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400" dirty="0" err="1" smtClean="0">
                  <a:solidFill>
                    <a:schemeClr val="bg1"/>
                  </a:solidFill>
                  <a:effectLst>
                    <a:outerShdw blurRad="38100" dist="38100" dir="2700000" algn="tl">
                      <a:srgbClr val="000000">
                        <a:alpha val="43137"/>
                      </a:srgbClr>
                    </a:outerShdw>
                  </a:effectLst>
                  <a:latin typeface="Segoe" pitchFamily="34" charset="0"/>
                </a:endParaRPr>
              </a:p>
            </p:txBody>
          </p:sp>
        </p:grpSp>
      </p:grpSp>
      <p:grpSp>
        <p:nvGrpSpPr>
          <p:cNvPr id="17" name="Group 16"/>
          <p:cNvGrpSpPr/>
          <p:nvPr/>
        </p:nvGrpSpPr>
        <p:grpSpPr>
          <a:xfrm>
            <a:off x="316675" y="4593771"/>
            <a:ext cx="1295400" cy="1497991"/>
            <a:chOff x="304800" y="4724400"/>
            <a:chExt cx="1295400" cy="1497991"/>
          </a:xfrm>
        </p:grpSpPr>
        <p:pic>
          <p:nvPicPr>
            <p:cNvPr id="7" name="Picture 4" descr="C:\Users\yannk\Pictures\DVD_ART34\Artwork_Imagery\Icons - Illustrations\_XML ICONS\PC with flat panel.png"/>
            <p:cNvPicPr>
              <a:picLocks noChangeAspect="1" noChangeArrowheads="1"/>
            </p:cNvPicPr>
            <p:nvPr/>
          </p:nvPicPr>
          <p:blipFill>
            <a:blip r:embed="rId7" cstate="print"/>
            <a:srcRect/>
            <a:stretch>
              <a:fillRect/>
            </a:stretch>
          </p:blipFill>
          <p:spPr bwMode="auto">
            <a:xfrm>
              <a:off x="304800" y="4724400"/>
              <a:ext cx="1295400" cy="1301688"/>
            </a:xfrm>
            <a:prstGeom prst="rect">
              <a:avLst/>
            </a:prstGeom>
            <a:noFill/>
          </p:spPr>
        </p:pic>
        <p:pic>
          <p:nvPicPr>
            <p:cNvPr id="16" name="Picture 15" descr="j0431641.png"/>
            <p:cNvPicPr>
              <a:picLocks noChangeAspect="1"/>
            </p:cNvPicPr>
            <p:nvPr/>
          </p:nvPicPr>
          <p:blipFill>
            <a:blip r:embed="rId8" cstate="print"/>
            <a:stretch>
              <a:fillRect/>
            </a:stretch>
          </p:blipFill>
          <p:spPr>
            <a:xfrm>
              <a:off x="844810" y="5688991"/>
              <a:ext cx="723589" cy="533400"/>
            </a:xfrm>
            <a:prstGeom prst="rect">
              <a:avLst/>
            </a:prstGeom>
          </p:spPr>
        </p:pic>
      </p:grpSp>
      <p:grpSp>
        <p:nvGrpSpPr>
          <p:cNvPr id="18" name="Group 22"/>
          <p:cNvGrpSpPr/>
          <p:nvPr/>
        </p:nvGrpSpPr>
        <p:grpSpPr>
          <a:xfrm>
            <a:off x="7054100" y="2414337"/>
            <a:ext cx="1416613" cy="1497991"/>
            <a:chOff x="7054100" y="2414337"/>
            <a:chExt cx="1416613" cy="1497991"/>
          </a:xfrm>
        </p:grpSpPr>
        <p:pic>
          <p:nvPicPr>
            <p:cNvPr id="81922" name="Picture 2"/>
            <p:cNvPicPr>
              <a:picLocks noChangeAspect="1" noChangeArrowheads="1"/>
            </p:cNvPicPr>
            <p:nvPr/>
          </p:nvPicPr>
          <p:blipFill>
            <a:blip r:embed="rId9" cstate="print"/>
            <a:srcRect/>
            <a:stretch>
              <a:fillRect/>
            </a:stretch>
          </p:blipFill>
          <p:spPr bwMode="auto">
            <a:xfrm>
              <a:off x="7054100" y="2691131"/>
              <a:ext cx="498779" cy="485207"/>
            </a:xfrm>
            <a:prstGeom prst="rect">
              <a:avLst/>
            </a:prstGeom>
            <a:noFill/>
            <a:ln w="9525">
              <a:noFill/>
              <a:miter lim="800000"/>
              <a:headEnd/>
              <a:tailEnd/>
            </a:ln>
            <a:effectLst/>
          </p:spPr>
        </p:pic>
        <p:pic>
          <p:nvPicPr>
            <p:cNvPr id="21" name="Picture 4" descr="C:\Users\yannk\Pictures\DVD_ART34\Artwork_Imagery\Icons - Illustrations\_XML ICONS\PC with flat panel.png"/>
            <p:cNvPicPr>
              <a:picLocks noChangeAspect="1" noChangeArrowheads="1"/>
            </p:cNvPicPr>
            <p:nvPr/>
          </p:nvPicPr>
          <p:blipFill>
            <a:blip r:embed="rId7" cstate="print"/>
            <a:srcRect/>
            <a:stretch>
              <a:fillRect/>
            </a:stretch>
          </p:blipFill>
          <p:spPr bwMode="auto">
            <a:xfrm>
              <a:off x="7175313" y="2414337"/>
              <a:ext cx="1295400" cy="1301688"/>
            </a:xfrm>
            <a:prstGeom prst="rect">
              <a:avLst/>
            </a:prstGeom>
            <a:noFill/>
          </p:spPr>
        </p:pic>
        <p:pic>
          <p:nvPicPr>
            <p:cNvPr id="22" name="Picture 21" descr="j0431641.png"/>
            <p:cNvPicPr>
              <a:picLocks noChangeAspect="1"/>
            </p:cNvPicPr>
            <p:nvPr/>
          </p:nvPicPr>
          <p:blipFill>
            <a:blip r:embed="rId8" cstate="print"/>
            <a:stretch>
              <a:fillRect/>
            </a:stretch>
          </p:blipFill>
          <p:spPr>
            <a:xfrm>
              <a:off x="7715323" y="3378928"/>
              <a:ext cx="723589" cy="533400"/>
            </a:xfrm>
            <a:prstGeom prst="rect">
              <a:avLst/>
            </a:prstGeom>
          </p:spPr>
        </p:pic>
      </p:grpSp>
      <p:sp>
        <p:nvSpPr>
          <p:cNvPr id="23" name="Title 1"/>
          <p:cNvSpPr txBox="1">
            <a:spLocks/>
          </p:cNvSpPr>
          <p:nvPr/>
        </p:nvSpPr>
        <p:spPr>
          <a:xfrm>
            <a:off x="381000" y="230188"/>
            <a:ext cx="8382000" cy="1052596"/>
          </a:xfrm>
          <a:prstGeom prst="rect">
            <a:avLst/>
          </a:prstGeom>
        </p:spPr>
        <p:txBody>
          <a:bodyPr vert="horz" wrap="square" lIns="0" tIns="0" rIns="0" bIns="0" rtlCol="0" anchor="t">
            <a:spAutoFit/>
          </a:bodyPr>
          <a:lstStyle>
            <a:lvl1pPr algn="l" defTabSz="914363" rtl="0" eaLnBrk="1" latinLnBrk="0" hangingPunct="1">
              <a:lnSpc>
                <a:spcPct val="90000"/>
              </a:lnSpc>
              <a:spcBef>
                <a:spcPct val="0"/>
              </a:spcBef>
              <a:buNone/>
              <a:defRPr lang="en-US" sz="4800" b="0" kern="1200" cap="none" spc="-150" dirty="0" smtClean="0">
                <a:ln w="3175">
                  <a:noFill/>
                </a:ln>
                <a:solidFill>
                  <a:srgbClr val="CCFFCC"/>
                </a:solidFill>
                <a:effectLst/>
                <a:latin typeface="+mj-lt"/>
                <a:ea typeface="+mn-ea"/>
                <a:cs typeface="Arial" charset="0"/>
              </a:defRPr>
            </a:lvl1pPr>
          </a:lstStyle>
          <a:p>
            <a:r>
              <a:rPr lang="en-US" dirty="0" smtClean="0"/>
              <a:t>Exchange 2010 RMS Integration</a:t>
            </a:r>
          </a:p>
          <a:p>
            <a:r>
              <a:rPr lang="en-US" sz="2800" dirty="0" smtClean="0">
                <a:solidFill>
                  <a:schemeClr val="tx1"/>
                </a:solidFill>
              </a:rPr>
              <a:t>Automatic Protection: Through Transport Rules</a:t>
            </a:r>
            <a:endParaRPr lang="en-US" sz="2800" dirty="0">
              <a:solidFill>
                <a:schemeClr val="tx1"/>
              </a:solidFill>
            </a:endParaRPr>
          </a:p>
        </p:txBody>
      </p:sp>
    </p:spTree>
    <p:custDataLst>
      <p:tags r:id="rId1"/>
    </p:custDataLst>
    <p:extLst>
      <p:ext uri="{BB962C8B-B14F-4D97-AF65-F5344CB8AC3E}">
        <p14:creationId xmlns="" xmlns:p14="http://schemas.microsoft.com/office/powerpoint/2010/main" val="1199984395"/>
      </p:ext>
    </p:extLst>
  </p:cSld>
  <p:clrMapOvr>
    <a:masterClrMapping/>
  </p:clrMapOvr>
  <mc:AlternateContent xmlns:mc="http://schemas.openxmlformats.org/markup-compatibility/2006">
    <mc:Choice xmlns="" xmlns:p14="http://schemas.microsoft.com/office/powerpoint/2010/main" Requires="p14">
      <p:transition spd="med" p14:dur="699">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500"/>
                                        <p:tgtEl>
                                          <p:spTgt spid="3"/>
                                        </p:tgtEl>
                                      </p:cBhvr>
                                    </p:animEffect>
                                  </p:childTnLst>
                                </p:cTn>
                              </p:par>
                              <p:par>
                                <p:cTn id="8" presetID="10" presetClass="entr" presetSubtype="0" fill="hold"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fade">
                                      <p:cBhvr>
                                        <p:cTn id="10" dur="500"/>
                                        <p:tgtEl>
                                          <p:spTgt spid="8"/>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14"/>
                                        </p:tgtEl>
                                        <p:attrNameLst>
                                          <p:attrName>style.visibility</p:attrName>
                                        </p:attrNameLst>
                                      </p:cBhvr>
                                      <p:to>
                                        <p:strVal val="visible"/>
                                      </p:to>
                                    </p:set>
                                    <p:animEffect transition="in" filter="fade">
                                      <p:cBhvr>
                                        <p:cTn id="15" dur="500"/>
                                        <p:tgtEl>
                                          <p:spTgt spid="14"/>
                                        </p:tgtEl>
                                      </p:cBhvr>
                                    </p:animEffect>
                                  </p:childTnLst>
                                </p:cTn>
                              </p:par>
                            </p:childTnLst>
                          </p:cTn>
                        </p:par>
                      </p:childTnLst>
                    </p:cTn>
                  </p:par>
                  <p:par>
                    <p:cTn id="16" fill="hold">
                      <p:stCondLst>
                        <p:cond delay="indefinite"/>
                      </p:stCondLst>
                      <p:childTnLst>
                        <p:par>
                          <p:cTn id="17" fill="hold">
                            <p:stCondLst>
                              <p:cond delay="0"/>
                            </p:stCondLst>
                            <p:childTnLst>
                              <p:par>
                                <p:cTn id="18" presetID="22" presetClass="entr" presetSubtype="8" fill="hold" nodeType="clickEffect">
                                  <p:stCondLst>
                                    <p:cond delay="0"/>
                                  </p:stCondLst>
                                  <p:childTnLst>
                                    <p:set>
                                      <p:cBhvr>
                                        <p:cTn id="19" dur="1" fill="hold">
                                          <p:stCondLst>
                                            <p:cond delay="0"/>
                                          </p:stCondLst>
                                        </p:cTn>
                                        <p:tgtEl>
                                          <p:spTgt spid="4"/>
                                        </p:tgtEl>
                                        <p:attrNameLst>
                                          <p:attrName>style.visibility</p:attrName>
                                        </p:attrNameLst>
                                      </p:cBhvr>
                                      <p:to>
                                        <p:strVal val="visible"/>
                                      </p:to>
                                    </p:set>
                                    <p:animEffect transition="in" filter="wipe(left)">
                                      <p:cBhvr>
                                        <p:cTn id="20" dur="500"/>
                                        <p:tgtEl>
                                          <p:spTgt spid="4"/>
                                        </p:tgtEl>
                                      </p:cBhvr>
                                    </p:animEffect>
                                  </p:childTnLst>
                                </p:cTn>
                              </p:par>
                              <p:par>
                                <p:cTn id="21" presetID="10" presetClass="entr" presetSubtype="0" fill="hold" nodeType="withEffect">
                                  <p:stCondLst>
                                    <p:cond delay="0"/>
                                  </p:stCondLst>
                                  <p:childTnLst>
                                    <p:set>
                                      <p:cBhvr>
                                        <p:cTn id="22" dur="1" fill="hold">
                                          <p:stCondLst>
                                            <p:cond delay="0"/>
                                          </p:stCondLst>
                                        </p:cTn>
                                        <p:tgtEl>
                                          <p:spTgt spid="18"/>
                                        </p:tgtEl>
                                        <p:attrNameLst>
                                          <p:attrName>style.visibility</p:attrName>
                                        </p:attrNameLst>
                                      </p:cBhvr>
                                      <p:to>
                                        <p:strVal val="visible"/>
                                      </p:to>
                                    </p:set>
                                    <p:animEffect transition="in" filter="fade">
                                      <p:cBhvr>
                                        <p:cTn id="23"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Exchange Transport Rules Based</a:t>
            </a:r>
            <a:br>
              <a:rPr lang="en-US" dirty="0" smtClean="0"/>
            </a:br>
            <a:r>
              <a:rPr lang="en-US" dirty="0" smtClean="0"/>
              <a:t>Automatic RMS-Protection </a:t>
            </a:r>
            <a:endParaRPr lang="en-US" dirty="0"/>
          </a:p>
        </p:txBody>
      </p:sp>
      <p:sp>
        <p:nvSpPr>
          <p:cNvPr id="4" name="Text Placeholder 3"/>
          <p:cNvSpPr>
            <a:spLocks noGrp="1"/>
          </p:cNvSpPr>
          <p:nvPr>
            <p:ph type="body" sz="quarter" idx="10"/>
          </p:nvPr>
        </p:nvSpPr>
        <p:spPr/>
        <p:txBody>
          <a:bodyPr/>
          <a:lstStyle/>
          <a:p>
            <a:r>
              <a:rPr lang="en-US" smtClean="0"/>
              <a:t>demo</a:t>
            </a:r>
            <a:endParaRPr lang="en-US" dirty="0"/>
          </a:p>
        </p:txBody>
      </p:sp>
    </p:spTree>
    <p:extLst>
      <p:ext uri="{BB962C8B-B14F-4D97-AF65-F5344CB8AC3E}">
        <p14:creationId xmlns="" xmlns:p14="http://schemas.microsoft.com/office/powerpoint/2010/main" val="941664386"/>
      </p:ext>
    </p:extLst>
  </p:cSld>
  <p:clrMapOvr>
    <a:masterClrMapping/>
  </p:clrMapOvr>
  <mc:AlternateContent xmlns:mc="http://schemas.openxmlformats.org/markup-compatibility/2006">
    <mc:Choice xmlns="" xmlns:p14="http://schemas.microsoft.com/office/powerpoint/2010/main" Requires="p14">
      <p:transition spd="med" p14:dur="699">
        <p:fade/>
      </p:transition>
    </mc:Choice>
    <mc:Fallback>
      <p:transition spd="med">
        <p:fade/>
      </p:transition>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86725" y="1490135"/>
            <a:ext cx="8276275" cy="5101165"/>
          </a:xfrm>
        </p:spPr>
        <p:txBody>
          <a:bodyPr/>
          <a:lstStyle/>
          <a:p>
            <a:pPr>
              <a:spcAft>
                <a:spcPts val="600"/>
              </a:spcAft>
            </a:pPr>
            <a:r>
              <a:rPr lang="en-US" dirty="0"/>
              <a:t>Rules </a:t>
            </a:r>
            <a:r>
              <a:rPr lang="en-US" dirty="0" smtClean="0"/>
              <a:t>agent </a:t>
            </a:r>
            <a:r>
              <a:rPr lang="en-US" dirty="0"/>
              <a:t>stamps </a:t>
            </a:r>
            <a:r>
              <a:rPr lang="en-US" dirty="0" smtClean="0"/>
              <a:t>x-org header in e-mail with RMS </a:t>
            </a:r>
            <a:r>
              <a:rPr lang="en-US" dirty="0"/>
              <a:t>template GUID</a:t>
            </a:r>
          </a:p>
          <a:p>
            <a:pPr>
              <a:spcAft>
                <a:spcPts val="600"/>
              </a:spcAft>
            </a:pPr>
            <a:r>
              <a:rPr lang="en-US" dirty="0"/>
              <a:t>Encryption </a:t>
            </a:r>
            <a:r>
              <a:rPr lang="en-US" dirty="0" smtClean="0"/>
              <a:t>agent </a:t>
            </a:r>
            <a:r>
              <a:rPr lang="en-US" dirty="0"/>
              <a:t>applies RMS </a:t>
            </a:r>
            <a:r>
              <a:rPr lang="en-US" dirty="0" smtClean="0"/>
              <a:t>template to e-mail and </a:t>
            </a:r>
            <a:r>
              <a:rPr lang="en-US" dirty="0"/>
              <a:t>attachments on onRouted Transport Agent </a:t>
            </a:r>
            <a:r>
              <a:rPr lang="en-US" dirty="0" smtClean="0"/>
              <a:t>event</a:t>
            </a:r>
            <a:endParaRPr lang="en-US" dirty="0"/>
          </a:p>
          <a:p>
            <a:pPr>
              <a:spcAft>
                <a:spcPts val="600"/>
              </a:spcAft>
            </a:pPr>
            <a:r>
              <a:rPr lang="en-US" dirty="0"/>
              <a:t>Office </a:t>
            </a:r>
            <a:r>
              <a:rPr lang="en-US" dirty="0" smtClean="0"/>
              <a:t>2003 and </a:t>
            </a:r>
            <a:r>
              <a:rPr lang="en-US" dirty="0"/>
              <a:t>above file formats (</a:t>
            </a:r>
            <a:r>
              <a:rPr lang="en-US" dirty="0" smtClean="0"/>
              <a:t>Word</a:t>
            </a:r>
            <a:r>
              <a:rPr lang="en-US" dirty="0"/>
              <a:t>, Excel, </a:t>
            </a:r>
            <a:r>
              <a:rPr lang="en-US" dirty="0" smtClean="0"/>
              <a:t>PowerPoint) and </a:t>
            </a:r>
            <a:r>
              <a:rPr lang="en-US" dirty="0"/>
              <a:t>XPS </a:t>
            </a:r>
            <a:r>
              <a:rPr lang="en-US" dirty="0" smtClean="0"/>
              <a:t>attachments also get automatically protected</a:t>
            </a:r>
          </a:p>
          <a:p>
            <a:pPr lvl="1">
              <a:spcAft>
                <a:spcPts val="600"/>
              </a:spcAft>
            </a:pPr>
            <a:r>
              <a:rPr lang="en-US" dirty="0" smtClean="0"/>
              <a:t>Extensible to other file formats through the IRM Protector implementation</a:t>
            </a:r>
            <a:endParaRPr lang="en-US" dirty="0"/>
          </a:p>
        </p:txBody>
      </p:sp>
      <p:sp>
        <p:nvSpPr>
          <p:cNvPr id="47106"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 name="Title 1"/>
          <p:cNvSpPr txBox="1">
            <a:spLocks/>
          </p:cNvSpPr>
          <p:nvPr/>
        </p:nvSpPr>
        <p:spPr>
          <a:xfrm>
            <a:off x="381000" y="230188"/>
            <a:ext cx="8382000" cy="1052596"/>
          </a:xfrm>
          <a:prstGeom prst="rect">
            <a:avLst/>
          </a:prstGeom>
        </p:spPr>
        <p:txBody>
          <a:bodyPr vert="horz" wrap="square" lIns="0" tIns="0" rIns="0" bIns="0" rtlCol="0" anchor="t">
            <a:spAutoFit/>
          </a:bodyPr>
          <a:lstStyle>
            <a:lvl1pPr algn="l" defTabSz="914363" rtl="0" eaLnBrk="1" latinLnBrk="0" hangingPunct="1">
              <a:lnSpc>
                <a:spcPct val="90000"/>
              </a:lnSpc>
              <a:spcBef>
                <a:spcPct val="0"/>
              </a:spcBef>
              <a:buNone/>
              <a:defRPr lang="en-US" sz="4800" b="0" kern="1200" cap="none" spc="-150" dirty="0" smtClean="0">
                <a:ln w="3175">
                  <a:noFill/>
                </a:ln>
                <a:solidFill>
                  <a:srgbClr val="CCFFCC"/>
                </a:solidFill>
                <a:effectLst/>
                <a:latin typeface="+mj-lt"/>
                <a:ea typeface="+mn-ea"/>
                <a:cs typeface="Arial" charset="0"/>
              </a:defRPr>
            </a:lvl1pPr>
          </a:lstStyle>
          <a:p>
            <a:r>
              <a:rPr lang="en-US" dirty="0" smtClean="0"/>
              <a:t>Exchange 2010 RMS Integration</a:t>
            </a:r>
          </a:p>
          <a:p>
            <a:r>
              <a:rPr lang="en-US" sz="2800" dirty="0" smtClean="0">
                <a:solidFill>
                  <a:schemeClr val="tx1"/>
                </a:solidFill>
              </a:rPr>
              <a:t>Automatic Protection: Through Transport Rules: Details</a:t>
            </a:r>
            <a:endParaRPr lang="en-US" sz="2800" dirty="0">
              <a:solidFill>
                <a:schemeClr val="tx1"/>
              </a:solidFill>
            </a:endParaRPr>
          </a:p>
        </p:txBody>
      </p:sp>
    </p:spTree>
    <p:extLst>
      <p:ext uri="{BB962C8B-B14F-4D97-AF65-F5344CB8AC3E}">
        <p14:creationId xmlns="" xmlns:p14="http://schemas.microsoft.com/office/powerpoint/2010/main" val="3807932717"/>
      </p:ext>
    </p:extLst>
  </p:cSld>
  <p:clrMapOvr>
    <a:masterClrMapping/>
  </p:clrMapOvr>
  <mc:AlternateContent xmlns:mc="http://schemas.openxmlformats.org/markup-compatibility/2006">
    <mc:Choice xmlns="" xmlns:p14="http://schemas.microsoft.com/office/powerpoint/2010/main" Requires="p14">
      <p:transition spd="med" p14:dur="699">
        <p:fade/>
      </p:transition>
    </mc:Choice>
    <mc:Fallback>
      <p:transition spd="med">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28600"/>
            <a:ext cx="8382000" cy="664797"/>
          </a:xfrm>
        </p:spPr>
        <p:txBody>
          <a:bodyPr/>
          <a:lstStyle/>
          <a:p>
            <a:r>
              <a:rPr dirty="0" smtClean="0"/>
              <a:t>Agenda</a:t>
            </a:r>
            <a:endParaRPr lang="en-US" dirty="0"/>
          </a:p>
        </p:txBody>
      </p:sp>
      <p:sp>
        <p:nvSpPr>
          <p:cNvPr id="3" name="Text Placeholder 2"/>
          <p:cNvSpPr>
            <a:spLocks noGrp="1"/>
          </p:cNvSpPr>
          <p:nvPr>
            <p:ph type="body" sz="quarter" idx="10"/>
          </p:nvPr>
        </p:nvSpPr>
        <p:spPr>
          <a:xfrm>
            <a:off x="381000" y="1411552"/>
            <a:ext cx="8382000" cy="2948499"/>
          </a:xfrm>
        </p:spPr>
        <p:txBody>
          <a:bodyPr/>
          <a:lstStyle/>
          <a:p>
            <a:r>
              <a:rPr lang="en-US" dirty="0" smtClean="0"/>
              <a:t>Information Leakage Problem</a:t>
            </a:r>
          </a:p>
          <a:p>
            <a:r>
              <a:rPr lang="en-US" dirty="0" smtClean="0"/>
              <a:t>AD RMS History</a:t>
            </a:r>
          </a:p>
          <a:p>
            <a:r>
              <a:rPr lang="en-US" dirty="0" smtClean="0"/>
              <a:t>What’s New in CY09</a:t>
            </a:r>
          </a:p>
          <a:p>
            <a:pPr lvl="1"/>
            <a:r>
              <a:rPr lang="en-US" dirty="0" smtClean="0"/>
              <a:t>AD RMS Server Role in Windows Server 2008 R2</a:t>
            </a:r>
          </a:p>
          <a:p>
            <a:pPr lvl="1"/>
            <a:r>
              <a:rPr lang="en-US" dirty="0" smtClean="0"/>
              <a:t>Exchange 2010 integration</a:t>
            </a:r>
          </a:p>
          <a:p>
            <a:pPr lvl="1"/>
            <a:r>
              <a:rPr lang="en-US" dirty="0" smtClean="0"/>
              <a:t>AD RMS Bulk Protection Tool</a:t>
            </a:r>
          </a:p>
          <a:p>
            <a:pPr lvl="1"/>
            <a:r>
              <a:rPr lang="en-US" dirty="0" smtClean="0"/>
              <a:t>RSA </a:t>
            </a:r>
            <a:r>
              <a:rPr lang="en-US" dirty="0"/>
              <a:t>DLP 6.5</a:t>
            </a:r>
            <a:r>
              <a:rPr lang="en-US" dirty="0" smtClean="0"/>
              <a:t>+ integration</a:t>
            </a:r>
          </a:p>
          <a:p>
            <a:r>
              <a:rPr lang="en-US" dirty="0" smtClean="0"/>
              <a:t>Q&amp;A</a:t>
            </a:r>
          </a:p>
        </p:txBody>
      </p:sp>
      <p:sp>
        <p:nvSpPr>
          <p:cNvPr id="7" name="16-Point Star 6"/>
          <p:cNvSpPr/>
          <p:nvPr/>
        </p:nvSpPr>
        <p:spPr bwMode="auto">
          <a:xfrm>
            <a:off x="6527800" y="495300"/>
            <a:ext cx="2209800" cy="1981200"/>
          </a:xfrm>
          <a:prstGeom prst="star16">
            <a:avLst/>
          </a:prstGeom>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000" dirty="0" smtClean="0">
                <a:solidFill>
                  <a:srgbClr val="FFFFFF"/>
                </a:solidFill>
                <a:effectLst>
                  <a:outerShdw blurRad="38100" dist="38100" dir="2700000" algn="tl">
                    <a:srgbClr val="000000">
                      <a:alpha val="43137"/>
                    </a:srgbClr>
                  </a:outerShdw>
                </a:effectLst>
                <a:latin typeface="Calibri" pitchFamily="34" charset="0"/>
              </a:rPr>
              <a:t>With Demos</a:t>
            </a:r>
          </a:p>
        </p:txBody>
      </p:sp>
    </p:spTree>
    <p:extLst>
      <p:ext uri="{BB962C8B-B14F-4D97-AF65-F5344CB8AC3E}">
        <p14:creationId xmlns="" xmlns:p14="http://schemas.microsoft.com/office/powerpoint/2010/main" val="1751764234"/>
      </p:ext>
    </p:extLst>
  </p:cSld>
  <p:clrMapOvr>
    <a:masterClrMapping/>
  </p:clrMapOvr>
  <mc:AlternateContent xmlns:mc="http://schemas.openxmlformats.org/markup-compatibility/2006">
    <mc:Choice xmlns="" xmlns:p14="http://schemas.microsoft.com/office/powerpoint/2010/main" Requires="p14">
      <p:transition spd="med" p14:dur="699">
        <p:fade/>
      </p:transition>
    </mc:Choice>
    <mc:Fallback>
      <p:transition spd="med">
        <p:fade/>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86725" y="1490135"/>
            <a:ext cx="8415975" cy="5729261"/>
          </a:xfrm>
        </p:spPr>
        <p:txBody>
          <a:bodyPr/>
          <a:lstStyle/>
          <a:p>
            <a:pPr>
              <a:spcAft>
                <a:spcPts val="600"/>
              </a:spcAft>
            </a:pPr>
            <a:r>
              <a:rPr lang="en-US" dirty="0" smtClean="0"/>
              <a:t>Outlook </a:t>
            </a:r>
            <a:r>
              <a:rPr lang="en-US" dirty="0"/>
              <a:t>2010 add-in </a:t>
            </a:r>
            <a:r>
              <a:rPr lang="en-US" dirty="0" smtClean="0"/>
              <a:t>(small-scale </a:t>
            </a:r>
            <a:r>
              <a:rPr lang="en-US" dirty="0"/>
              <a:t>rules </a:t>
            </a:r>
            <a:r>
              <a:rPr lang="en-US" dirty="0" smtClean="0"/>
              <a:t>engine)</a:t>
            </a:r>
            <a:endParaRPr lang="en-US" dirty="0"/>
          </a:p>
          <a:p>
            <a:pPr>
              <a:spcAft>
                <a:spcPts val="600"/>
              </a:spcAft>
            </a:pPr>
            <a:r>
              <a:rPr lang="en-US" dirty="0" smtClean="0"/>
              <a:t>Mitigates concerns of Exchange admin or host accessing </a:t>
            </a:r>
            <a:r>
              <a:rPr lang="en-US" dirty="0"/>
              <a:t>sensitive mail</a:t>
            </a:r>
          </a:p>
          <a:p>
            <a:pPr>
              <a:spcAft>
                <a:spcPts val="600"/>
              </a:spcAft>
            </a:pPr>
            <a:r>
              <a:rPr lang="en-US" dirty="0"/>
              <a:t>Rules</a:t>
            </a:r>
          </a:p>
          <a:p>
            <a:pPr lvl="1">
              <a:spcAft>
                <a:spcPts val="600"/>
              </a:spcAft>
            </a:pPr>
            <a:r>
              <a:rPr lang="en-US" dirty="0" smtClean="0"/>
              <a:t>Context only: Sender’s </a:t>
            </a:r>
            <a:r>
              <a:rPr lang="en-US" dirty="0"/>
              <a:t>department, recipient’s identity, recipient’s </a:t>
            </a:r>
            <a:r>
              <a:rPr lang="en-US" dirty="0" smtClean="0"/>
              <a:t>scope (internal/external)</a:t>
            </a:r>
            <a:endParaRPr lang="en-US" dirty="0"/>
          </a:p>
          <a:p>
            <a:pPr lvl="1">
              <a:spcAft>
                <a:spcPts val="600"/>
              </a:spcAft>
            </a:pPr>
            <a:r>
              <a:rPr lang="en-US" dirty="0" smtClean="0"/>
              <a:t>Retrieved by add-in from </a:t>
            </a:r>
            <a:r>
              <a:rPr lang="en-US" dirty="0"/>
              <a:t>CAS through </a:t>
            </a:r>
            <a:r>
              <a:rPr lang="en-US" dirty="0" smtClean="0"/>
              <a:t>Exchange Web Services (EWS) API</a:t>
            </a:r>
            <a:endParaRPr lang="en-US" dirty="0"/>
          </a:p>
          <a:p>
            <a:pPr>
              <a:spcAft>
                <a:spcPts val="600"/>
              </a:spcAft>
            </a:pPr>
            <a:r>
              <a:rPr lang="en-US" dirty="0" smtClean="0"/>
              <a:t>Ability to allow/disallow user to override automatic protection</a:t>
            </a:r>
          </a:p>
        </p:txBody>
      </p:sp>
      <p:sp>
        <p:nvSpPr>
          <p:cNvPr id="47106"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 name="Title 1"/>
          <p:cNvSpPr txBox="1">
            <a:spLocks/>
          </p:cNvSpPr>
          <p:nvPr/>
        </p:nvSpPr>
        <p:spPr>
          <a:xfrm>
            <a:off x="381000" y="230188"/>
            <a:ext cx="8382000" cy="1052596"/>
          </a:xfrm>
          <a:prstGeom prst="rect">
            <a:avLst/>
          </a:prstGeom>
        </p:spPr>
        <p:txBody>
          <a:bodyPr vert="horz" wrap="square" lIns="0" tIns="0" rIns="0" bIns="0" rtlCol="0" anchor="t">
            <a:spAutoFit/>
          </a:bodyPr>
          <a:lstStyle>
            <a:lvl1pPr algn="l" defTabSz="914363" rtl="0" eaLnBrk="1" latinLnBrk="0" hangingPunct="1">
              <a:lnSpc>
                <a:spcPct val="90000"/>
              </a:lnSpc>
              <a:spcBef>
                <a:spcPct val="0"/>
              </a:spcBef>
              <a:buNone/>
              <a:defRPr lang="en-US" sz="4800" b="0" kern="1200" cap="none" spc="-150" dirty="0" smtClean="0">
                <a:ln w="3175">
                  <a:noFill/>
                </a:ln>
                <a:solidFill>
                  <a:srgbClr val="CCFFCC"/>
                </a:solidFill>
                <a:effectLst/>
                <a:latin typeface="+mj-lt"/>
                <a:ea typeface="+mn-ea"/>
                <a:cs typeface="Arial" charset="0"/>
              </a:defRPr>
            </a:lvl1pPr>
          </a:lstStyle>
          <a:p>
            <a:r>
              <a:rPr lang="en-US" dirty="0" smtClean="0"/>
              <a:t>Exchange 2010 RMS Integration</a:t>
            </a:r>
          </a:p>
          <a:p>
            <a:r>
              <a:rPr lang="en-US" sz="2800" dirty="0" smtClean="0">
                <a:solidFill>
                  <a:schemeClr val="tx1"/>
                </a:solidFill>
              </a:rPr>
              <a:t>Automatic Protection: Through Outlook Protection Rules</a:t>
            </a:r>
            <a:endParaRPr lang="en-US" sz="2800" dirty="0">
              <a:solidFill>
                <a:schemeClr val="tx1"/>
              </a:solidFill>
            </a:endParaRPr>
          </a:p>
        </p:txBody>
      </p:sp>
    </p:spTree>
    <p:extLst>
      <p:ext uri="{BB962C8B-B14F-4D97-AF65-F5344CB8AC3E}">
        <p14:creationId xmlns="" xmlns:p14="http://schemas.microsoft.com/office/powerpoint/2010/main" val="843253192"/>
      </p:ext>
    </p:extLst>
  </p:cSld>
  <p:clrMapOvr>
    <a:masterClrMapping/>
  </p:clrMapOvr>
  <mc:AlternateContent xmlns:mc="http://schemas.openxmlformats.org/markup-compatibility/2006">
    <mc:Choice xmlns="" xmlns:p14="http://schemas.microsoft.com/office/powerpoint/2010/main" Requires="p14">
      <p:transition spd="med" p14:dur="699">
        <p:fade/>
      </p:transition>
    </mc:Choice>
    <mc:Fallback>
      <p:transition spd="med">
        <p:fade/>
      </p:transition>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Outlook 2010 Add-In Protection Rules</a:t>
            </a:r>
            <a:endParaRPr lang="en-US" dirty="0"/>
          </a:p>
        </p:txBody>
      </p:sp>
      <p:sp>
        <p:nvSpPr>
          <p:cNvPr id="4" name="Text Placeholder 3"/>
          <p:cNvSpPr>
            <a:spLocks noGrp="1"/>
          </p:cNvSpPr>
          <p:nvPr>
            <p:ph type="body" sz="quarter" idx="10"/>
          </p:nvPr>
        </p:nvSpPr>
        <p:spPr/>
        <p:txBody>
          <a:bodyPr/>
          <a:lstStyle/>
          <a:p>
            <a:r>
              <a:rPr lang="en-US" smtClean="0"/>
              <a:t>demo</a:t>
            </a:r>
            <a:endParaRPr lang="en-US" dirty="0"/>
          </a:p>
        </p:txBody>
      </p:sp>
    </p:spTree>
    <p:extLst>
      <p:ext uri="{BB962C8B-B14F-4D97-AF65-F5344CB8AC3E}">
        <p14:creationId xmlns="" xmlns:p14="http://schemas.microsoft.com/office/powerpoint/2010/main" val="3220630309"/>
      </p:ext>
    </p:extLst>
  </p:cSld>
  <p:clrMapOvr>
    <a:masterClrMapping/>
  </p:clrMapOvr>
  <mc:AlternateContent xmlns:mc="http://schemas.openxmlformats.org/markup-compatibility/2006">
    <mc:Choice xmlns="" xmlns:p14="http://schemas.microsoft.com/office/powerpoint/2010/main" Requires="p14">
      <p:transition spd="med" p14:dur="699">
        <p:fade/>
      </p:transition>
    </mc:Choice>
    <mc:Fallback>
      <p:transition spd="med">
        <p:fade/>
      </p:transition>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86725" y="1490135"/>
            <a:ext cx="8015111" cy="5729261"/>
          </a:xfrm>
        </p:spPr>
        <p:txBody>
          <a:bodyPr/>
          <a:lstStyle/>
          <a:p>
            <a:pPr>
              <a:spcAft>
                <a:spcPts val="600"/>
              </a:spcAft>
            </a:pPr>
            <a:r>
              <a:rPr lang="en-US" dirty="0"/>
              <a:t>UM </a:t>
            </a:r>
            <a:r>
              <a:rPr lang="en-US" dirty="0" smtClean="0"/>
              <a:t>admin can </a:t>
            </a:r>
            <a:r>
              <a:rPr lang="en-US" dirty="0"/>
              <a:t>allow incoming </a:t>
            </a:r>
            <a:r>
              <a:rPr lang="en-US" dirty="0" smtClean="0"/>
              <a:t>voicemails to </a:t>
            </a:r>
            <a:r>
              <a:rPr lang="en-US" dirty="0"/>
              <a:t>be marked as “private”</a:t>
            </a:r>
          </a:p>
          <a:p>
            <a:pPr>
              <a:spcAft>
                <a:spcPts val="600"/>
              </a:spcAft>
            </a:pPr>
            <a:r>
              <a:rPr lang="en-US" dirty="0"/>
              <a:t>Private </a:t>
            </a:r>
            <a:r>
              <a:rPr lang="en-US" dirty="0" smtClean="0"/>
              <a:t>voicemails can be protected </a:t>
            </a:r>
            <a:r>
              <a:rPr lang="en-US" dirty="0"/>
              <a:t>using “Do Not Forward</a:t>
            </a:r>
            <a:r>
              <a:rPr lang="en-US" dirty="0" smtClean="0"/>
              <a:t>” RMS template preventing </a:t>
            </a:r>
            <a:r>
              <a:rPr lang="en-US" dirty="0"/>
              <a:t>forwarding </a:t>
            </a:r>
            <a:r>
              <a:rPr lang="en-US" dirty="0" smtClean="0"/>
              <a:t>and copying of voicemail content</a:t>
            </a:r>
            <a:endParaRPr lang="en-US" dirty="0"/>
          </a:p>
          <a:p>
            <a:pPr>
              <a:spcAft>
                <a:spcPts val="600"/>
              </a:spcAft>
            </a:pPr>
            <a:r>
              <a:rPr lang="en-US" dirty="0" smtClean="0"/>
              <a:t>Private voicemails </a:t>
            </a:r>
            <a:r>
              <a:rPr lang="en-US" dirty="0"/>
              <a:t>supported </a:t>
            </a:r>
            <a:r>
              <a:rPr lang="en-US" dirty="0" smtClean="0"/>
              <a:t>in OWA and Outlook 2010</a:t>
            </a:r>
            <a:endParaRPr lang="en-US" dirty="0"/>
          </a:p>
        </p:txBody>
      </p:sp>
      <p:sp>
        <p:nvSpPr>
          <p:cNvPr id="47106"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 name="Title 1"/>
          <p:cNvSpPr txBox="1">
            <a:spLocks/>
          </p:cNvSpPr>
          <p:nvPr/>
        </p:nvSpPr>
        <p:spPr>
          <a:xfrm>
            <a:off x="381000" y="230188"/>
            <a:ext cx="8382000" cy="1052596"/>
          </a:xfrm>
          <a:prstGeom prst="rect">
            <a:avLst/>
          </a:prstGeom>
        </p:spPr>
        <p:txBody>
          <a:bodyPr vert="horz" wrap="square" lIns="0" tIns="0" rIns="0" bIns="0" rtlCol="0" anchor="t">
            <a:spAutoFit/>
          </a:bodyPr>
          <a:lstStyle>
            <a:lvl1pPr algn="l" defTabSz="914363" rtl="0" eaLnBrk="1" latinLnBrk="0" hangingPunct="1">
              <a:lnSpc>
                <a:spcPct val="90000"/>
              </a:lnSpc>
              <a:spcBef>
                <a:spcPct val="0"/>
              </a:spcBef>
              <a:buNone/>
              <a:defRPr lang="en-US" sz="4800" b="0" kern="1200" cap="none" spc="-150" dirty="0" smtClean="0">
                <a:ln w="3175">
                  <a:noFill/>
                </a:ln>
                <a:solidFill>
                  <a:srgbClr val="CCFFCC"/>
                </a:solidFill>
                <a:effectLst/>
                <a:latin typeface="+mj-lt"/>
                <a:ea typeface="+mn-ea"/>
                <a:cs typeface="Arial" charset="0"/>
              </a:defRPr>
            </a:lvl1pPr>
          </a:lstStyle>
          <a:p>
            <a:r>
              <a:rPr lang="en-US" dirty="0" smtClean="0"/>
              <a:t>Exchange 2010 RMS Integration</a:t>
            </a:r>
          </a:p>
          <a:p>
            <a:r>
              <a:rPr lang="en-US" sz="2800" dirty="0" smtClean="0">
                <a:solidFill>
                  <a:schemeClr val="tx1"/>
                </a:solidFill>
              </a:rPr>
              <a:t>Automatic Protection: Through Unified Messaging</a:t>
            </a:r>
            <a:endParaRPr lang="en-US" sz="2800" dirty="0">
              <a:solidFill>
                <a:schemeClr val="tx1"/>
              </a:solidFill>
            </a:endParaRPr>
          </a:p>
        </p:txBody>
      </p:sp>
      <p:sp>
        <p:nvSpPr>
          <p:cNvPr id="5" name="TextBox 4"/>
          <p:cNvSpPr txBox="1"/>
          <p:nvPr/>
        </p:nvSpPr>
        <p:spPr>
          <a:xfrm>
            <a:off x="-1" y="6359525"/>
            <a:ext cx="7531101" cy="461665"/>
          </a:xfrm>
          <a:prstGeom prst="rect">
            <a:avLst/>
          </a:prstGeom>
        </p:spPr>
        <p:style>
          <a:lnRef idx="1">
            <a:schemeClr val="accent2"/>
          </a:lnRef>
          <a:fillRef idx="3">
            <a:schemeClr val="accent2"/>
          </a:fillRef>
          <a:effectRef idx="2">
            <a:schemeClr val="accent2"/>
          </a:effectRef>
          <a:fontRef idx="minor">
            <a:schemeClr val="lt1"/>
          </a:fontRef>
        </p:style>
        <p:txBody>
          <a:bodyPr wrap="square" rtlCol="0">
            <a:spAutoFit/>
          </a:bodyPr>
          <a:lstStyle/>
          <a:p>
            <a:pPr>
              <a:spcAft>
                <a:spcPts val="600"/>
              </a:spcAft>
            </a:pPr>
            <a:r>
              <a:rPr lang="en-US" sz="2400" dirty="0"/>
              <a:t>Uses the Encryption/Decryption XSO API to </a:t>
            </a:r>
            <a:r>
              <a:rPr lang="en-US" sz="2400" dirty="0" smtClean="0"/>
              <a:t>RMS-protect</a:t>
            </a:r>
            <a:endParaRPr lang="en-US" sz="2400" dirty="0"/>
          </a:p>
        </p:txBody>
      </p:sp>
    </p:spTree>
    <p:extLst>
      <p:ext uri="{BB962C8B-B14F-4D97-AF65-F5344CB8AC3E}">
        <p14:creationId xmlns="" xmlns:p14="http://schemas.microsoft.com/office/powerpoint/2010/main" val="1721069443"/>
      </p:ext>
    </p:extLst>
  </p:cSld>
  <p:clrMapOvr>
    <a:masterClrMapping/>
  </p:clrMapOvr>
  <mc:AlternateContent xmlns:mc="http://schemas.openxmlformats.org/markup-compatibility/2006">
    <mc:Choice xmlns="" xmlns:p14="http://schemas.microsoft.com/office/powerpoint/2010/main" Requires="p14">
      <p:transition spd="med" p14:dur="699">
        <p:fade/>
      </p:transition>
    </mc:Choice>
    <mc:Fallback>
      <p:transition spd="med">
        <p:fade/>
      </p:transition>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Exchange Unified Messaging Protected Voicemails</a:t>
            </a:r>
            <a:endParaRPr lang="en-US" dirty="0"/>
          </a:p>
        </p:txBody>
      </p:sp>
      <p:sp>
        <p:nvSpPr>
          <p:cNvPr id="4" name="Text Placeholder 3"/>
          <p:cNvSpPr>
            <a:spLocks noGrp="1"/>
          </p:cNvSpPr>
          <p:nvPr>
            <p:ph type="body" sz="quarter" idx="10"/>
          </p:nvPr>
        </p:nvSpPr>
        <p:spPr/>
        <p:txBody>
          <a:bodyPr/>
          <a:lstStyle/>
          <a:p>
            <a:r>
              <a:rPr lang="en-US" smtClean="0"/>
              <a:t>demo</a:t>
            </a:r>
            <a:endParaRPr lang="en-US" dirty="0"/>
          </a:p>
        </p:txBody>
      </p:sp>
    </p:spTree>
    <p:extLst>
      <p:ext uri="{BB962C8B-B14F-4D97-AF65-F5344CB8AC3E}">
        <p14:creationId xmlns="" xmlns:p14="http://schemas.microsoft.com/office/powerpoint/2010/main" val="3119412095"/>
      </p:ext>
    </p:extLst>
  </p:cSld>
  <p:clrMapOvr>
    <a:masterClrMapping/>
  </p:clrMapOvr>
  <mc:AlternateContent xmlns:mc="http://schemas.openxmlformats.org/markup-compatibility/2006">
    <mc:Choice xmlns="" xmlns:p14="http://schemas.microsoft.com/office/powerpoint/2010/main" Requires="p14">
      <p:transition spd="med" p14:dur="699">
        <p:fade/>
      </p:transition>
    </mc:Choice>
    <mc:Fallback>
      <p:transition spd="med">
        <p:fade/>
      </p:transition>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p:cNvSpPr/>
          <p:nvPr/>
        </p:nvSpPr>
        <p:spPr>
          <a:xfrm>
            <a:off x="381000" y="5427160"/>
            <a:ext cx="8534400" cy="646331"/>
          </a:xfrm>
          <a:prstGeom prst="rect">
            <a:avLst/>
          </a:prstGeom>
        </p:spPr>
        <p:txBody>
          <a:bodyPr wrap="square">
            <a:spAutoFit/>
          </a:bodyPr>
          <a:lstStyle/>
          <a:p>
            <a:pPr marL="339725" indent="-339725">
              <a:lnSpc>
                <a:spcPct val="90000"/>
              </a:lnSpc>
              <a:spcBef>
                <a:spcPct val="20000"/>
              </a:spcBef>
              <a:spcAft>
                <a:spcPts val="600"/>
              </a:spcAft>
              <a:buClr>
                <a:srgbClr val="777777"/>
              </a:buClr>
              <a:buSzPct val="130000"/>
              <a:buFont typeface="Arial" pitchFamily="34" charset="0"/>
              <a:buChar char="•"/>
              <a:defRPr/>
            </a:pPr>
            <a:r>
              <a:rPr lang="en-US" sz="2000" dirty="0" smtClean="0"/>
              <a:t>RMS-protected based on sender marking voicemail as ‘private’ or through administrative policy</a:t>
            </a:r>
          </a:p>
        </p:txBody>
      </p:sp>
      <p:pic>
        <p:nvPicPr>
          <p:cNvPr id="4" name="Picture 3"/>
          <p:cNvPicPr>
            <a:picLocks noChangeAspect="1"/>
          </p:cNvPicPr>
          <p:nvPr/>
        </p:nvPicPr>
        <p:blipFill>
          <a:blip r:embed="rId3">
            <a:extLst>
              <a:ext uri="{28A0092B-C50C-407E-A947-70E740481C1C}">
                <a14:useLocalDpi xmlns="" xmlns:a14="http://schemas.microsoft.com/office/drawing/2010/main" val="0"/>
              </a:ext>
            </a:extLst>
          </a:blip>
          <a:stretch>
            <a:fillRect/>
          </a:stretch>
        </p:blipFill>
        <p:spPr>
          <a:xfrm>
            <a:off x="417250" y="1701800"/>
            <a:ext cx="3457143" cy="361905"/>
          </a:xfrm>
          <a:prstGeom prst="rect">
            <a:avLst/>
          </a:prstGeom>
        </p:spPr>
      </p:pic>
      <p:pic>
        <p:nvPicPr>
          <p:cNvPr id="5" name="Picture 2"/>
          <p:cNvPicPr>
            <a:picLocks noChangeAspect="1" noChangeArrowheads="1"/>
          </p:cNvPicPr>
          <p:nvPr/>
        </p:nvPicPr>
        <p:blipFill>
          <a:blip r:embed="rId4">
            <a:extLst>
              <a:ext uri="{28A0092B-C50C-407E-A947-70E740481C1C}">
                <a14:useLocalDpi xmlns="" xmlns:a14="http://schemas.microsoft.com/office/drawing/2010/main" val="0"/>
              </a:ext>
            </a:extLst>
          </a:blip>
          <a:srcRect/>
          <a:stretch>
            <a:fillRect/>
          </a:stretch>
        </p:blipFill>
        <p:spPr bwMode="auto">
          <a:xfrm>
            <a:off x="1216162" y="2309970"/>
            <a:ext cx="6672262" cy="196149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5">
            <a:extLst>
              <a:ext uri="{28A0092B-C50C-407E-A947-70E740481C1C}">
                <a14:useLocalDpi xmlns="" xmlns:a14="http://schemas.microsoft.com/office/drawing/2010/main" val="0"/>
              </a:ext>
            </a:extLst>
          </a:blip>
          <a:srcRect/>
          <a:stretch>
            <a:fillRect/>
          </a:stretch>
        </p:blipFill>
        <p:spPr bwMode="auto">
          <a:xfrm>
            <a:off x="4210050" y="981075"/>
            <a:ext cx="4191000" cy="25527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extLst>
      <p:ext uri="{BB962C8B-B14F-4D97-AF65-F5344CB8AC3E}">
        <p14:creationId xmlns="" xmlns:p14="http://schemas.microsoft.com/office/powerpoint/2010/main" val="2545941449"/>
      </p:ext>
    </p:extLst>
  </p:cSld>
  <p:clrMapOvr>
    <a:masterClrMapping/>
  </p:clrMapOvr>
  <mc:AlternateContent xmlns:mc="http://schemas.openxmlformats.org/markup-compatibility/2006">
    <mc:Choice xmlns="" xmlns:p14="http://schemas.microsoft.com/office/powerpoint/2010/main" Requires="p14">
      <p:transition spd="med" p14:dur="699">
        <p:fade/>
      </p:transition>
    </mc:Choice>
    <mc:Fallback>
      <p:transition spd="med">
        <p:fade/>
      </p:transition>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381000" y="230188"/>
            <a:ext cx="8382000" cy="1052596"/>
          </a:xfrm>
          <a:prstGeom prst="rect">
            <a:avLst/>
          </a:prstGeom>
        </p:spPr>
        <p:txBody>
          <a:bodyPr vert="horz" wrap="square" lIns="0" tIns="0" rIns="0" bIns="0" rtlCol="0" anchor="t">
            <a:spAutoFit/>
          </a:bodyPr>
          <a:lstStyle>
            <a:lvl1pPr algn="l" defTabSz="914363" rtl="0" eaLnBrk="1" latinLnBrk="0" hangingPunct="1">
              <a:lnSpc>
                <a:spcPct val="90000"/>
              </a:lnSpc>
              <a:spcBef>
                <a:spcPct val="0"/>
              </a:spcBef>
              <a:buNone/>
              <a:defRPr lang="en-US" sz="4800" b="0" kern="1200" cap="none" spc="-150" dirty="0" smtClean="0">
                <a:ln w="3175">
                  <a:noFill/>
                </a:ln>
                <a:solidFill>
                  <a:srgbClr val="CCFFCC"/>
                </a:solidFill>
                <a:effectLst/>
                <a:latin typeface="+mj-lt"/>
                <a:ea typeface="+mn-ea"/>
                <a:cs typeface="Arial" charset="0"/>
              </a:defRPr>
            </a:lvl1pPr>
          </a:lstStyle>
          <a:p>
            <a:r>
              <a:rPr lang="en-US" dirty="0" smtClean="0"/>
              <a:t>Exchange 2010 RMS Integration</a:t>
            </a:r>
          </a:p>
          <a:p>
            <a:r>
              <a:rPr lang="en-US" sz="2800" dirty="0" smtClean="0">
                <a:solidFill>
                  <a:schemeClr val="tx1"/>
                </a:solidFill>
              </a:rPr>
              <a:t>Customer Ask #3</a:t>
            </a:r>
            <a:endParaRPr lang="en-US" sz="2800" dirty="0">
              <a:solidFill>
                <a:schemeClr val="tx1"/>
              </a:solidFill>
            </a:endParaRPr>
          </a:p>
        </p:txBody>
      </p:sp>
      <p:graphicFrame>
        <p:nvGraphicFramePr>
          <p:cNvPr id="7" name="Diagram 6"/>
          <p:cNvGraphicFramePr/>
          <p:nvPr>
            <p:extLst>
              <p:ext uri="{D42A27DB-BD31-4B8C-83A1-F6EECF244321}">
                <p14:modId xmlns="" xmlns:p14="http://schemas.microsoft.com/office/powerpoint/2010/main" val="3778739624"/>
              </p:ext>
            </p:extLst>
          </p:nvPr>
        </p:nvGraphicFramePr>
        <p:xfrm>
          <a:off x="952500" y="1917700"/>
          <a:ext cx="7239000" cy="325120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custDataLst>
      <p:tags r:id="rId1"/>
    </p:custDataLst>
    <p:extLst>
      <p:ext uri="{BB962C8B-B14F-4D97-AF65-F5344CB8AC3E}">
        <p14:creationId xmlns="" xmlns:p14="http://schemas.microsoft.com/office/powerpoint/2010/main" val="4185891946"/>
      </p:ext>
    </p:extLst>
  </p:cSld>
  <p:clrMapOvr>
    <a:masterClrMapping/>
  </p:clrMapOvr>
  <mc:AlternateContent xmlns:mc="http://schemas.openxmlformats.org/markup-compatibility/2006">
    <mc:Choice xmlns="" xmlns:p14="http://schemas.microsoft.com/office/powerpoint/2010/main" Requires="p14">
      <p:transition spd="med" p14:dur="699">
        <p:fade/>
      </p:transition>
    </mc:Choice>
    <mc:Fallback>
      <p:transition spd="med">
        <p:fade/>
      </p:transition>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381000" y="230188"/>
            <a:ext cx="8382000" cy="1717393"/>
          </a:xfrm>
          <a:prstGeom prst="rect">
            <a:avLst/>
          </a:prstGeom>
        </p:spPr>
        <p:txBody>
          <a:bodyPr vert="horz" wrap="square" lIns="0" tIns="0" rIns="0" bIns="0" rtlCol="0" anchor="t">
            <a:spAutoFit/>
          </a:bodyPr>
          <a:lstStyle>
            <a:lvl1pPr algn="l" defTabSz="914363" rtl="0" eaLnBrk="1" latinLnBrk="0" hangingPunct="1">
              <a:lnSpc>
                <a:spcPct val="90000"/>
              </a:lnSpc>
              <a:spcBef>
                <a:spcPct val="0"/>
              </a:spcBef>
              <a:buNone/>
              <a:defRPr lang="en-US" sz="4800" b="0" kern="1200" cap="none" spc="-150" dirty="0" smtClean="0">
                <a:ln w="3175">
                  <a:noFill/>
                </a:ln>
                <a:solidFill>
                  <a:srgbClr val="CCFFCC"/>
                </a:solidFill>
                <a:effectLst/>
                <a:latin typeface="+mj-lt"/>
                <a:ea typeface="+mn-ea"/>
                <a:cs typeface="Arial" charset="0"/>
              </a:defRPr>
            </a:lvl1pPr>
          </a:lstStyle>
          <a:p>
            <a:r>
              <a:rPr lang="en-US" dirty="0" smtClean="0"/>
              <a:t>Exchange 2010 RMS Integration</a:t>
            </a:r>
          </a:p>
          <a:p>
            <a:r>
              <a:rPr lang="en-US" sz="2800" dirty="0" smtClean="0">
                <a:solidFill>
                  <a:schemeClr val="tx1"/>
                </a:solidFill>
              </a:rPr>
              <a:t>Seamless IT Infrastructure Integration</a:t>
            </a:r>
          </a:p>
          <a:p>
            <a:endParaRPr lang="en-US" dirty="0"/>
          </a:p>
        </p:txBody>
      </p:sp>
      <p:sp>
        <p:nvSpPr>
          <p:cNvPr id="6" name="Content Placeholder 5"/>
          <p:cNvSpPr>
            <a:spLocks noGrp="1"/>
          </p:cNvSpPr>
          <p:nvPr>
            <p:ph idx="1"/>
          </p:nvPr>
        </p:nvSpPr>
        <p:spPr/>
        <p:txBody>
          <a:bodyPr/>
          <a:lstStyle/>
          <a:p>
            <a:r>
              <a:rPr lang="en-US" dirty="0" smtClean="0"/>
              <a:t>Enables </a:t>
            </a:r>
            <a:r>
              <a:rPr lang="en-US" dirty="0"/>
              <a:t>e-discovery via </a:t>
            </a:r>
            <a:r>
              <a:rPr lang="en-US" dirty="0" smtClean="0"/>
              <a:t>journal decryption</a:t>
            </a:r>
            <a:endParaRPr lang="en-US" dirty="0"/>
          </a:p>
          <a:p>
            <a:r>
              <a:rPr lang="en-US" dirty="0" smtClean="0"/>
              <a:t>Enables anti-malware and other scenarios (such as adding a disclaimer) at hub transport via transport decryption and re-encryption</a:t>
            </a:r>
            <a:endParaRPr lang="en-US" dirty="0"/>
          </a:p>
        </p:txBody>
      </p:sp>
    </p:spTree>
    <p:custDataLst>
      <p:tags r:id="rId1"/>
    </p:custDataLst>
    <p:extLst>
      <p:ext uri="{BB962C8B-B14F-4D97-AF65-F5344CB8AC3E}">
        <p14:creationId xmlns="" xmlns:p14="http://schemas.microsoft.com/office/powerpoint/2010/main" val="4240173362"/>
      </p:ext>
    </p:extLst>
  </p:cSld>
  <p:clrMapOvr>
    <a:masterClrMapping/>
  </p:clrMapOvr>
  <mc:AlternateContent xmlns:mc="http://schemas.openxmlformats.org/markup-compatibility/2006">
    <mc:Choice xmlns="" xmlns:p14="http://schemas.microsoft.com/office/powerpoint/2010/main" Requires="p14">
      <p:transition spd="med" p14:dur="699">
        <p:fade/>
      </p:transition>
    </mc:Choice>
    <mc:Fallback>
      <p:transition spd="med">
        <p:fade/>
      </p:transition>
    </mc:Fallback>
  </mc:AlternateContent>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0" name="Group 19"/>
          <p:cNvGrpSpPr/>
          <p:nvPr/>
        </p:nvGrpSpPr>
        <p:grpSpPr>
          <a:xfrm>
            <a:off x="1516906" y="4191000"/>
            <a:ext cx="2313387" cy="827918"/>
            <a:chOff x="1516906" y="4191000"/>
            <a:chExt cx="2313387" cy="827918"/>
          </a:xfrm>
        </p:grpSpPr>
        <p:sp>
          <p:nvSpPr>
            <p:cNvPr id="34" name="Right Arrow 33"/>
            <p:cNvSpPr/>
            <p:nvPr/>
          </p:nvSpPr>
          <p:spPr bwMode="auto">
            <a:xfrm rot="19525461">
              <a:off x="1516906" y="4504956"/>
              <a:ext cx="2313387" cy="426452"/>
            </a:xfrm>
            <a:prstGeom prst="rightArrow">
              <a:avLst/>
            </a:prstGeom>
            <a:gradFill>
              <a:gsLst>
                <a:gs pos="0">
                  <a:schemeClr val="accent1">
                    <a:lumMod val="50000"/>
                  </a:schemeClr>
                </a:gs>
                <a:gs pos="80000">
                  <a:schemeClr val="accent1"/>
                </a:gs>
                <a:gs pos="100000">
                  <a:schemeClr val="accent1"/>
                </a:gs>
              </a:gsLst>
            </a:gradFill>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400" dirty="0" err="1" smtClean="0">
                <a:solidFill>
                  <a:schemeClr val="bg1"/>
                </a:solidFill>
                <a:effectLst>
                  <a:outerShdw blurRad="38100" dist="38100" dir="2700000" algn="tl">
                    <a:srgbClr val="000000">
                      <a:alpha val="43137"/>
                    </a:srgbClr>
                  </a:outerShdw>
                </a:effectLst>
                <a:latin typeface="Segoe" pitchFamily="34" charset="0"/>
              </a:endParaRPr>
            </a:p>
          </p:txBody>
        </p:sp>
        <p:pic>
          <p:nvPicPr>
            <p:cNvPr id="33" name="Picture 6" descr="C:\Users\yannk\AppData\Local\Microsoft\Windows\Temporary Internet Files\Content.IE5\ZKNDO2Z0\MCj04352410000[1].png"/>
            <p:cNvPicPr>
              <a:picLocks noChangeAspect="1" noChangeArrowheads="1"/>
            </p:cNvPicPr>
            <p:nvPr/>
          </p:nvPicPr>
          <p:blipFill>
            <a:blip r:embed="rId4" cstate="print"/>
            <a:srcRect/>
            <a:stretch>
              <a:fillRect/>
            </a:stretch>
          </p:blipFill>
          <p:spPr bwMode="auto">
            <a:xfrm>
              <a:off x="1905000" y="4495800"/>
              <a:ext cx="1219200" cy="523118"/>
            </a:xfrm>
            <a:prstGeom prst="rect">
              <a:avLst/>
            </a:prstGeom>
            <a:noFill/>
          </p:spPr>
        </p:pic>
        <p:pic>
          <p:nvPicPr>
            <p:cNvPr id="35" name="Picture 1" descr="C:\Users\yannk\AppData\Local\Microsoft\Windows\Temporary Internet Files\Content.IE5\SL453NAT\MCj04315990000[1].png"/>
            <p:cNvPicPr>
              <a:picLocks noChangeAspect="1" noChangeArrowheads="1"/>
            </p:cNvPicPr>
            <p:nvPr/>
          </p:nvPicPr>
          <p:blipFill>
            <a:blip r:embed="rId5" cstate="print"/>
            <a:srcRect/>
            <a:stretch>
              <a:fillRect/>
            </a:stretch>
          </p:blipFill>
          <p:spPr bwMode="auto">
            <a:xfrm>
              <a:off x="2057400" y="4191000"/>
              <a:ext cx="762000" cy="762000"/>
            </a:xfrm>
            <a:prstGeom prst="rect">
              <a:avLst/>
            </a:prstGeom>
            <a:noFill/>
          </p:spPr>
        </p:pic>
      </p:grpSp>
      <p:sp>
        <p:nvSpPr>
          <p:cNvPr id="23" name="Title 1"/>
          <p:cNvSpPr txBox="1">
            <a:spLocks/>
          </p:cNvSpPr>
          <p:nvPr/>
        </p:nvSpPr>
        <p:spPr>
          <a:xfrm>
            <a:off x="381000" y="230188"/>
            <a:ext cx="8382000" cy="1052596"/>
          </a:xfrm>
          <a:prstGeom prst="rect">
            <a:avLst/>
          </a:prstGeom>
        </p:spPr>
        <p:txBody>
          <a:bodyPr vert="horz" wrap="square" lIns="0" tIns="0" rIns="0" bIns="0" rtlCol="0" anchor="t">
            <a:spAutoFit/>
          </a:bodyPr>
          <a:lstStyle>
            <a:lvl1pPr algn="l" defTabSz="914363" rtl="0" eaLnBrk="1" latinLnBrk="0" hangingPunct="1">
              <a:lnSpc>
                <a:spcPct val="90000"/>
              </a:lnSpc>
              <a:spcBef>
                <a:spcPct val="0"/>
              </a:spcBef>
              <a:buNone/>
              <a:defRPr lang="en-US" sz="4800" b="0" kern="1200" cap="none" spc="-150" dirty="0" smtClean="0">
                <a:ln w="3175">
                  <a:noFill/>
                </a:ln>
                <a:solidFill>
                  <a:srgbClr val="CCFFCC"/>
                </a:solidFill>
                <a:effectLst/>
                <a:latin typeface="+mj-lt"/>
                <a:ea typeface="+mn-ea"/>
                <a:cs typeface="Arial" charset="0"/>
              </a:defRPr>
            </a:lvl1pPr>
          </a:lstStyle>
          <a:p>
            <a:r>
              <a:rPr lang="en-US" dirty="0" smtClean="0"/>
              <a:t>Exchange 2010 RMS Integration</a:t>
            </a:r>
          </a:p>
          <a:p>
            <a:r>
              <a:rPr lang="en-US" sz="2800" dirty="0">
                <a:solidFill>
                  <a:schemeClr val="tx1"/>
                </a:solidFill>
              </a:rPr>
              <a:t>Seamless IT Infrastructure </a:t>
            </a:r>
            <a:r>
              <a:rPr lang="en-US" sz="2800" dirty="0" smtClean="0">
                <a:solidFill>
                  <a:schemeClr val="tx1"/>
                </a:solidFill>
              </a:rPr>
              <a:t>Integration: Journal Decryption</a:t>
            </a:r>
            <a:endParaRPr lang="en-US" sz="2800" dirty="0">
              <a:solidFill>
                <a:schemeClr val="tx1"/>
              </a:solidFill>
            </a:endParaRPr>
          </a:p>
        </p:txBody>
      </p:sp>
      <p:sp>
        <p:nvSpPr>
          <p:cNvPr id="24" name="Text Placeholder 3"/>
          <p:cNvSpPr txBox="1">
            <a:spLocks/>
          </p:cNvSpPr>
          <p:nvPr/>
        </p:nvSpPr>
        <p:spPr>
          <a:xfrm>
            <a:off x="722048" y="2729806"/>
            <a:ext cx="8040951" cy="1384994"/>
          </a:xfrm>
          <a:prstGeom prst="rect">
            <a:avLst/>
          </a:prstGeom>
        </p:spPr>
        <p:txBody>
          <a:bodyPr vert="horz" lIns="91440" tIns="45720" rIns="91440" bIns="45720" rtlCol="0" anchor="b" anchorCtr="0"/>
          <a:lstStyle/>
          <a:p>
            <a:pPr marL="0" marR="0" lvl="0" indent="0" algn="ctr" defTabSz="914363"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smtClean="0">
                <a:ln>
                  <a:noFill/>
                </a:ln>
                <a:solidFill>
                  <a:schemeClr val="tx1">
                    <a:tint val="75000"/>
                  </a:schemeClr>
                </a:solidFill>
                <a:effectLst/>
                <a:uLnTx/>
                <a:uFillTx/>
                <a:latin typeface="+mn-lt"/>
                <a:ea typeface="+mn-ea"/>
                <a:cs typeface="+mn-cs"/>
              </a:rPr>
              <a:t> </a:t>
            </a:r>
            <a:endParaRPr kumimoji="0" lang="en-US" sz="1200" b="0" i="0" u="none" strike="noStrike" kern="1200" cap="none" spc="0" normalizeH="0" baseline="0" noProof="0" dirty="0">
              <a:ln>
                <a:noFill/>
              </a:ln>
              <a:solidFill>
                <a:schemeClr val="tx1">
                  <a:tint val="75000"/>
                </a:schemeClr>
              </a:solidFill>
              <a:effectLst/>
              <a:uLnTx/>
              <a:uFillTx/>
              <a:latin typeface="+mn-lt"/>
              <a:ea typeface="+mn-ea"/>
              <a:cs typeface="+mn-cs"/>
            </a:endParaRPr>
          </a:p>
        </p:txBody>
      </p:sp>
      <p:pic>
        <p:nvPicPr>
          <p:cNvPr id="26" name="Picture 5" descr="C:\Users\yannk\Pictures\DVD_ART34\Artwork_Imagery\Icons - Illustrations\_XML ICONS\Servers Exchange email computer.png"/>
          <p:cNvPicPr>
            <a:picLocks noChangeAspect="1" noChangeArrowheads="1"/>
          </p:cNvPicPr>
          <p:nvPr/>
        </p:nvPicPr>
        <p:blipFill>
          <a:blip r:embed="rId6" cstate="print"/>
          <a:srcRect/>
          <a:stretch>
            <a:fillRect/>
          </a:stretch>
        </p:blipFill>
        <p:spPr bwMode="auto">
          <a:xfrm>
            <a:off x="3657600" y="2743200"/>
            <a:ext cx="914400" cy="1459149"/>
          </a:xfrm>
          <a:prstGeom prst="rect">
            <a:avLst/>
          </a:prstGeom>
          <a:noFill/>
        </p:spPr>
      </p:pic>
      <p:sp>
        <p:nvSpPr>
          <p:cNvPr id="31" name="Rectangular Callout 30"/>
          <p:cNvSpPr/>
          <p:nvPr/>
        </p:nvSpPr>
        <p:spPr bwMode="auto">
          <a:xfrm>
            <a:off x="101600" y="1770248"/>
            <a:ext cx="3289300" cy="2045755"/>
          </a:xfrm>
          <a:prstGeom prst="wedgeRectCallout">
            <a:avLst>
              <a:gd name="adj1" fmla="val 63086"/>
              <a:gd name="adj2" fmla="val -1224"/>
            </a:avLst>
          </a:prstGeom>
          <a:solidFill>
            <a:schemeClr val="accent2"/>
          </a:solidFill>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t" anchorCtr="0" compatLnSpc="1">
            <a:prstTxWarp prst="textNoShape">
              <a:avLst/>
            </a:prstTxWarp>
          </a:bodyPr>
          <a:lstStyle/>
          <a:p>
            <a:pPr defTabSz="914099"/>
            <a:r>
              <a:rPr lang="en-US" b="1" dirty="0" smtClean="0">
                <a:solidFill>
                  <a:schemeClr val="tx1"/>
                </a:solidFill>
                <a:effectLst>
                  <a:outerShdw blurRad="38100" dist="38100" dir="2700000" algn="tl">
                    <a:srgbClr val="000000">
                      <a:alpha val="43137"/>
                    </a:srgbClr>
                  </a:outerShdw>
                </a:effectLst>
                <a:latin typeface="Segoe" pitchFamily="34" charset="0"/>
              </a:rPr>
              <a:t>Journal Report Decryption Agent</a:t>
            </a:r>
          </a:p>
          <a:p>
            <a:pPr defTabSz="914099">
              <a:buFont typeface="Arial" pitchFamily="34" charset="0"/>
              <a:buChar char="•"/>
            </a:pPr>
            <a:r>
              <a:rPr lang="en-US" sz="1600" dirty="0" smtClean="0">
                <a:solidFill>
                  <a:schemeClr val="tx1"/>
                </a:solidFill>
                <a:effectLst>
                  <a:outerShdw blurRad="38100" dist="38100" dir="2700000" algn="tl">
                    <a:srgbClr val="000000">
                      <a:alpha val="43137"/>
                    </a:srgbClr>
                  </a:outerShdw>
                </a:effectLst>
                <a:latin typeface="Segoe" pitchFamily="34" charset="0"/>
              </a:rPr>
              <a:t> Attaches clear-text copies of RMS-protected e-mails and attachments to journal mailbox</a:t>
            </a:r>
          </a:p>
          <a:p>
            <a:pPr defTabSz="914099">
              <a:buFont typeface="Arial" pitchFamily="34" charset="0"/>
              <a:buChar char="•"/>
            </a:pPr>
            <a:r>
              <a:rPr lang="en-US" sz="1600" dirty="0" smtClean="0">
                <a:solidFill>
                  <a:schemeClr val="tx1"/>
                </a:solidFill>
                <a:effectLst>
                  <a:outerShdw blurRad="38100" dist="38100" dir="2700000" algn="tl">
                    <a:srgbClr val="000000">
                      <a:alpha val="43137"/>
                    </a:srgbClr>
                  </a:outerShdw>
                </a:effectLst>
                <a:latin typeface="Segoe" pitchFamily="34" charset="0"/>
              </a:rPr>
              <a:t> Requires superuser privileges</a:t>
            </a:r>
          </a:p>
          <a:p>
            <a:pPr defTabSz="914099">
              <a:buFont typeface="Arial" pitchFamily="34" charset="0"/>
              <a:buChar char="•"/>
            </a:pPr>
            <a:r>
              <a:rPr lang="en-US" sz="1600" dirty="0" smtClean="0">
                <a:solidFill>
                  <a:schemeClr val="tx1"/>
                </a:solidFill>
                <a:effectLst>
                  <a:outerShdw blurRad="38100" dist="38100" dir="2700000" algn="tl">
                    <a:srgbClr val="000000">
                      <a:alpha val="43137"/>
                    </a:srgbClr>
                  </a:outerShdw>
                </a:effectLst>
                <a:latin typeface="Segoe" pitchFamily="34" charset="0"/>
              </a:rPr>
              <a:t>Feature is off by default</a:t>
            </a:r>
          </a:p>
        </p:txBody>
      </p:sp>
      <p:grpSp>
        <p:nvGrpSpPr>
          <p:cNvPr id="43" name="Group 22"/>
          <p:cNvGrpSpPr/>
          <p:nvPr/>
        </p:nvGrpSpPr>
        <p:grpSpPr>
          <a:xfrm>
            <a:off x="304800" y="4617522"/>
            <a:ext cx="1295400" cy="1497991"/>
            <a:chOff x="304800" y="4724400"/>
            <a:chExt cx="1295400" cy="1497991"/>
          </a:xfrm>
        </p:grpSpPr>
        <p:pic>
          <p:nvPicPr>
            <p:cNvPr id="44" name="Picture 4" descr="C:\Users\yannk\Pictures\DVD_ART34\Artwork_Imagery\Icons - Illustrations\_XML ICONS\PC with flat panel.png"/>
            <p:cNvPicPr>
              <a:picLocks noChangeAspect="1" noChangeArrowheads="1"/>
            </p:cNvPicPr>
            <p:nvPr/>
          </p:nvPicPr>
          <p:blipFill>
            <a:blip r:embed="rId7" cstate="print"/>
            <a:srcRect/>
            <a:stretch>
              <a:fillRect/>
            </a:stretch>
          </p:blipFill>
          <p:spPr bwMode="auto">
            <a:xfrm>
              <a:off x="304800" y="4724400"/>
              <a:ext cx="1295400" cy="1301688"/>
            </a:xfrm>
            <a:prstGeom prst="rect">
              <a:avLst/>
            </a:prstGeom>
            <a:noFill/>
          </p:spPr>
        </p:pic>
        <p:pic>
          <p:nvPicPr>
            <p:cNvPr id="45" name="Picture 44" descr="j0431641.png"/>
            <p:cNvPicPr>
              <a:picLocks noChangeAspect="1"/>
            </p:cNvPicPr>
            <p:nvPr/>
          </p:nvPicPr>
          <p:blipFill>
            <a:blip r:embed="rId8" cstate="print"/>
            <a:stretch>
              <a:fillRect/>
            </a:stretch>
          </p:blipFill>
          <p:spPr>
            <a:xfrm>
              <a:off x="844810" y="5688991"/>
              <a:ext cx="723589" cy="533400"/>
            </a:xfrm>
            <a:prstGeom prst="rect">
              <a:avLst/>
            </a:prstGeom>
          </p:spPr>
        </p:pic>
      </p:grpSp>
      <p:grpSp>
        <p:nvGrpSpPr>
          <p:cNvPr id="52" name="Group 51"/>
          <p:cNvGrpSpPr/>
          <p:nvPr/>
        </p:nvGrpSpPr>
        <p:grpSpPr>
          <a:xfrm>
            <a:off x="4532652" y="2667000"/>
            <a:ext cx="3704848" cy="3580517"/>
            <a:chOff x="4532652" y="2667000"/>
            <a:chExt cx="3704848" cy="3580517"/>
          </a:xfrm>
        </p:grpSpPr>
        <p:sp>
          <p:nvSpPr>
            <p:cNvPr id="40" name="Right Arrow 39"/>
            <p:cNvSpPr/>
            <p:nvPr/>
          </p:nvSpPr>
          <p:spPr bwMode="auto">
            <a:xfrm rot="1718635">
              <a:off x="4532652" y="4338383"/>
              <a:ext cx="2313387" cy="426452"/>
            </a:xfrm>
            <a:prstGeom prst="rightArrow">
              <a:avLst/>
            </a:prstGeom>
            <a:gradFill>
              <a:gsLst>
                <a:gs pos="0">
                  <a:schemeClr val="accent1">
                    <a:lumMod val="50000"/>
                  </a:schemeClr>
                </a:gs>
                <a:gs pos="80000">
                  <a:schemeClr val="accent1"/>
                </a:gs>
                <a:gs pos="100000">
                  <a:schemeClr val="accent1"/>
                </a:gs>
              </a:gsLst>
            </a:gradFill>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400" dirty="0" err="1" smtClean="0">
                <a:solidFill>
                  <a:schemeClr val="bg1"/>
                </a:solidFill>
                <a:effectLst>
                  <a:outerShdw blurRad="38100" dist="38100" dir="2700000" algn="tl">
                    <a:srgbClr val="000000">
                      <a:alpha val="43137"/>
                    </a:srgbClr>
                  </a:outerShdw>
                </a:effectLst>
                <a:latin typeface="Segoe" pitchFamily="34" charset="0"/>
              </a:endParaRPr>
            </a:p>
          </p:txBody>
        </p:sp>
        <p:sp>
          <p:nvSpPr>
            <p:cNvPr id="51" name="Trapezoid 50"/>
            <p:cNvSpPr/>
            <p:nvPr/>
          </p:nvSpPr>
          <p:spPr bwMode="auto">
            <a:xfrm>
              <a:off x="4864100" y="4025900"/>
              <a:ext cx="1651330" cy="1267318"/>
            </a:xfrm>
            <a:prstGeom prst="trapezoid">
              <a:avLst/>
            </a:prstGeom>
            <a:solidFill>
              <a:schemeClr val="tx1">
                <a:lumMod val="50000"/>
                <a:alpha val="50000"/>
              </a:schemeClr>
            </a:solidFill>
            <a:ln>
              <a:solidFill>
                <a:schemeClr val="tx1">
                  <a:lumMod val="85000"/>
                </a:schemeClr>
              </a:solidFill>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pic>
          <p:nvPicPr>
            <p:cNvPr id="25" name="Picture 3" descr="C:\Users\yannk\Pictures\DVD_ART34\Artwork_Imagery\Icons - Illustrations\_SECURITY ICONS\Security Download PC.png"/>
            <p:cNvPicPr>
              <a:picLocks noChangeAspect="1" noChangeArrowheads="1"/>
            </p:cNvPicPr>
            <p:nvPr/>
          </p:nvPicPr>
          <p:blipFill>
            <a:blip r:embed="rId9" cstate="print"/>
            <a:srcRect/>
            <a:stretch>
              <a:fillRect/>
            </a:stretch>
          </p:blipFill>
          <p:spPr bwMode="auto">
            <a:xfrm>
              <a:off x="6922073" y="2678377"/>
              <a:ext cx="1315427" cy="1245923"/>
            </a:xfrm>
            <a:prstGeom prst="rect">
              <a:avLst/>
            </a:prstGeom>
            <a:noFill/>
          </p:spPr>
        </p:pic>
        <p:grpSp>
          <p:nvGrpSpPr>
            <p:cNvPr id="27" name="Group 27"/>
            <p:cNvGrpSpPr/>
            <p:nvPr/>
          </p:nvGrpSpPr>
          <p:grpSpPr>
            <a:xfrm>
              <a:off x="4648200" y="2667000"/>
              <a:ext cx="2313387" cy="827918"/>
              <a:chOff x="4648200" y="2667000"/>
              <a:chExt cx="2313387" cy="827918"/>
            </a:xfrm>
          </p:grpSpPr>
          <p:sp>
            <p:nvSpPr>
              <p:cNvPr id="28" name="Right Arrow 27"/>
              <p:cNvSpPr/>
              <p:nvPr/>
            </p:nvSpPr>
            <p:spPr bwMode="auto">
              <a:xfrm>
                <a:off x="4648200" y="3048000"/>
                <a:ext cx="2313387" cy="426452"/>
              </a:xfrm>
              <a:prstGeom prst="rightArrow">
                <a:avLst/>
              </a:prstGeom>
              <a:gradFill>
                <a:gsLst>
                  <a:gs pos="0">
                    <a:schemeClr val="accent1">
                      <a:lumMod val="50000"/>
                    </a:schemeClr>
                  </a:gs>
                  <a:gs pos="80000">
                    <a:schemeClr val="accent1"/>
                  </a:gs>
                  <a:gs pos="100000">
                    <a:schemeClr val="accent1"/>
                  </a:gs>
                </a:gsLst>
              </a:gradFill>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400" dirty="0" err="1" smtClean="0">
                  <a:solidFill>
                    <a:schemeClr val="bg1"/>
                  </a:solidFill>
                  <a:effectLst>
                    <a:outerShdw blurRad="38100" dist="38100" dir="2700000" algn="tl">
                      <a:srgbClr val="000000">
                        <a:alpha val="43137"/>
                      </a:srgbClr>
                    </a:outerShdw>
                  </a:effectLst>
                  <a:latin typeface="Segoe" pitchFamily="34" charset="0"/>
                </a:endParaRPr>
              </a:p>
            </p:txBody>
          </p:sp>
          <p:pic>
            <p:nvPicPr>
              <p:cNvPr id="29" name="Picture 6" descr="C:\Users\yannk\AppData\Local\Microsoft\Windows\Temporary Internet Files\Content.IE5\ZKNDO2Z0\MCj04352410000[1].png"/>
              <p:cNvPicPr>
                <a:picLocks noChangeAspect="1" noChangeArrowheads="1"/>
              </p:cNvPicPr>
              <p:nvPr/>
            </p:nvPicPr>
            <p:blipFill>
              <a:blip r:embed="rId4" cstate="print"/>
              <a:srcRect/>
              <a:stretch>
                <a:fillRect/>
              </a:stretch>
            </p:blipFill>
            <p:spPr bwMode="auto">
              <a:xfrm>
                <a:off x="5105400" y="2971800"/>
                <a:ext cx="1219200" cy="523118"/>
              </a:xfrm>
              <a:prstGeom prst="rect">
                <a:avLst/>
              </a:prstGeom>
              <a:noFill/>
            </p:spPr>
          </p:pic>
          <p:pic>
            <p:nvPicPr>
              <p:cNvPr id="30" name="Picture 1" descr="C:\Users\yannk\AppData\Local\Microsoft\Windows\Temporary Internet Files\Content.IE5\SL453NAT\MCj04315990000[1].png"/>
              <p:cNvPicPr>
                <a:picLocks noChangeAspect="1" noChangeArrowheads="1"/>
              </p:cNvPicPr>
              <p:nvPr/>
            </p:nvPicPr>
            <p:blipFill>
              <a:blip r:embed="rId5" cstate="print"/>
              <a:srcRect/>
              <a:stretch>
                <a:fillRect/>
              </a:stretch>
            </p:blipFill>
            <p:spPr bwMode="auto">
              <a:xfrm>
                <a:off x="5410200" y="2667000"/>
                <a:ext cx="762000" cy="762000"/>
              </a:xfrm>
              <a:prstGeom prst="rect">
                <a:avLst/>
              </a:prstGeom>
              <a:noFill/>
            </p:spPr>
          </p:pic>
        </p:grpSp>
        <p:grpSp>
          <p:nvGrpSpPr>
            <p:cNvPr id="36" name="Group 25"/>
            <p:cNvGrpSpPr/>
            <p:nvPr/>
          </p:nvGrpSpPr>
          <p:grpSpPr>
            <a:xfrm>
              <a:off x="6502730" y="4461163"/>
              <a:ext cx="1734770" cy="1786354"/>
              <a:chOff x="6324600" y="4876800"/>
              <a:chExt cx="1734770" cy="1786354"/>
            </a:xfrm>
          </p:grpSpPr>
          <p:pic>
            <p:nvPicPr>
              <p:cNvPr id="37" name="Picture 5" descr="C:\Users\yannk\Pictures\DVD_ART34\Artwork_Imagery\Icons - Illustrations\_XML ICONS\Servers Exchange email computer.png"/>
              <p:cNvPicPr>
                <a:picLocks noChangeAspect="1" noChangeArrowheads="1"/>
              </p:cNvPicPr>
              <p:nvPr/>
            </p:nvPicPr>
            <p:blipFill>
              <a:blip r:embed="rId6" cstate="print"/>
              <a:srcRect/>
              <a:stretch>
                <a:fillRect/>
              </a:stretch>
            </p:blipFill>
            <p:spPr bwMode="auto">
              <a:xfrm>
                <a:off x="6705600" y="4876800"/>
                <a:ext cx="914400" cy="1459149"/>
              </a:xfrm>
              <a:prstGeom prst="rect">
                <a:avLst/>
              </a:prstGeom>
              <a:noFill/>
            </p:spPr>
          </p:pic>
          <p:sp>
            <p:nvSpPr>
              <p:cNvPr id="38" name="TextBox 37"/>
              <p:cNvSpPr txBox="1"/>
              <p:nvPr/>
            </p:nvSpPr>
            <p:spPr>
              <a:xfrm>
                <a:off x="6324600" y="6324600"/>
                <a:ext cx="1734770" cy="338554"/>
              </a:xfrm>
              <a:prstGeom prst="rect">
                <a:avLst/>
              </a:prstGeom>
              <a:noFill/>
            </p:spPr>
            <p:txBody>
              <a:bodyPr wrap="none" rtlCol="0">
                <a:spAutoFit/>
              </a:bodyPr>
              <a:lstStyle/>
              <a:p>
                <a:r>
                  <a:rPr lang="en-US" sz="1600" b="1" dirty="0" smtClean="0"/>
                  <a:t>Archive/Journal</a:t>
                </a:r>
              </a:p>
            </p:txBody>
          </p:sp>
        </p:grpSp>
        <p:pic>
          <p:nvPicPr>
            <p:cNvPr id="48" name="Picture 6" descr="C:\Users\yannk\AppData\Local\Microsoft\Windows\Temporary Internet Files\Content.IE5\ZKNDO2Z0\MCj04352410000[1].png"/>
            <p:cNvPicPr>
              <a:picLocks noChangeAspect="1" noChangeArrowheads="1"/>
            </p:cNvPicPr>
            <p:nvPr/>
          </p:nvPicPr>
          <p:blipFill>
            <a:blip r:embed="rId4" cstate="print"/>
            <a:srcRect/>
            <a:stretch>
              <a:fillRect/>
            </a:stretch>
          </p:blipFill>
          <p:spPr bwMode="auto">
            <a:xfrm>
              <a:off x="5195293" y="4718182"/>
              <a:ext cx="1219200" cy="523118"/>
            </a:xfrm>
            <a:prstGeom prst="rect">
              <a:avLst/>
            </a:prstGeom>
            <a:noFill/>
          </p:spPr>
        </p:pic>
        <p:pic>
          <p:nvPicPr>
            <p:cNvPr id="49" name="Picture 6" descr="C:\Users\yannk\AppData\Local\Microsoft\Windows\Temporary Internet Files\Content.IE5\ZKNDO2Z0\MCj04352410000[1].png"/>
            <p:cNvPicPr>
              <a:picLocks noChangeAspect="1" noChangeArrowheads="1"/>
            </p:cNvPicPr>
            <p:nvPr/>
          </p:nvPicPr>
          <p:blipFill>
            <a:blip r:embed="rId4" cstate="print"/>
            <a:srcRect/>
            <a:stretch>
              <a:fillRect/>
            </a:stretch>
          </p:blipFill>
          <p:spPr bwMode="auto">
            <a:xfrm>
              <a:off x="5079745" y="4195064"/>
              <a:ext cx="1219200" cy="523118"/>
            </a:xfrm>
            <a:prstGeom prst="rect">
              <a:avLst/>
            </a:prstGeom>
            <a:noFill/>
          </p:spPr>
        </p:pic>
        <p:pic>
          <p:nvPicPr>
            <p:cNvPr id="50" name="Picture 1" descr="C:\Users\yannk\AppData\Local\Microsoft\Windows\Temporary Internet Files\Content.IE5\SL453NAT\MCj04315990000[1].png"/>
            <p:cNvPicPr>
              <a:picLocks noChangeAspect="1" noChangeArrowheads="1"/>
            </p:cNvPicPr>
            <p:nvPr/>
          </p:nvPicPr>
          <p:blipFill>
            <a:blip r:embed="rId5" cstate="print"/>
            <a:srcRect/>
            <a:stretch>
              <a:fillRect/>
            </a:stretch>
          </p:blipFill>
          <p:spPr bwMode="auto">
            <a:xfrm>
              <a:off x="5384545" y="3890264"/>
              <a:ext cx="762000" cy="762000"/>
            </a:xfrm>
            <a:prstGeom prst="rect">
              <a:avLst/>
            </a:prstGeom>
            <a:noFill/>
          </p:spPr>
        </p:pic>
      </p:grpSp>
    </p:spTree>
    <p:custDataLst>
      <p:tags r:id="rId1"/>
    </p:custDataLst>
    <p:extLst>
      <p:ext uri="{BB962C8B-B14F-4D97-AF65-F5344CB8AC3E}">
        <p14:creationId xmlns="" xmlns:p14="http://schemas.microsoft.com/office/powerpoint/2010/main" val="4076911513"/>
      </p:ext>
    </p:extLst>
  </p:cSld>
  <p:clrMapOvr>
    <a:masterClrMapping/>
  </p:clrMapOvr>
  <mc:AlternateContent xmlns:mc="http://schemas.openxmlformats.org/markup-compatibility/2006">
    <mc:Choice xmlns="" xmlns:p14="http://schemas.microsoft.com/office/powerpoint/2010/main" Requires="p14">
      <p:transition spd="med" p14:dur="699">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wipe(down)">
                                      <p:cBhvr>
                                        <p:cTn id="7" dur="500"/>
                                        <p:tgtEl>
                                          <p:spTgt spid="20"/>
                                        </p:tgtEl>
                                      </p:cBhvr>
                                    </p:animEffect>
                                  </p:childTnLst>
                                </p:cTn>
                              </p:par>
                              <p:par>
                                <p:cTn id="8" presetID="10" presetClass="entr" presetSubtype="0" fill="hold" nodeType="withEffect">
                                  <p:stCondLst>
                                    <p:cond delay="0"/>
                                  </p:stCondLst>
                                  <p:childTnLst>
                                    <p:set>
                                      <p:cBhvr>
                                        <p:cTn id="9" dur="1" fill="hold">
                                          <p:stCondLst>
                                            <p:cond delay="0"/>
                                          </p:stCondLst>
                                        </p:cTn>
                                        <p:tgtEl>
                                          <p:spTgt spid="26"/>
                                        </p:tgtEl>
                                        <p:attrNameLst>
                                          <p:attrName>style.visibility</p:attrName>
                                        </p:attrNameLst>
                                      </p:cBhvr>
                                      <p:to>
                                        <p:strVal val="visible"/>
                                      </p:to>
                                    </p:set>
                                    <p:animEffect transition="in" filter="fade">
                                      <p:cBhvr>
                                        <p:cTn id="10" dur="500"/>
                                        <p:tgtEl>
                                          <p:spTgt spid="26"/>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31"/>
                                        </p:tgtEl>
                                        <p:attrNameLst>
                                          <p:attrName>style.visibility</p:attrName>
                                        </p:attrNameLst>
                                      </p:cBhvr>
                                      <p:to>
                                        <p:strVal val="visible"/>
                                      </p:to>
                                    </p:set>
                                    <p:animEffect transition="in" filter="fade">
                                      <p:cBhvr>
                                        <p:cTn id="15" dur="500"/>
                                        <p:tgtEl>
                                          <p:spTgt spid="31"/>
                                        </p:tgtEl>
                                      </p:cBhvr>
                                    </p:animEffect>
                                  </p:childTnLst>
                                </p:cTn>
                              </p:par>
                            </p:childTnLst>
                          </p:cTn>
                        </p:par>
                      </p:childTnLst>
                    </p:cTn>
                  </p:par>
                  <p:par>
                    <p:cTn id="16" fill="hold">
                      <p:stCondLst>
                        <p:cond delay="indefinite"/>
                      </p:stCondLst>
                      <p:childTnLst>
                        <p:par>
                          <p:cTn id="17" fill="hold">
                            <p:stCondLst>
                              <p:cond delay="0"/>
                            </p:stCondLst>
                            <p:childTnLst>
                              <p:par>
                                <p:cTn id="18" presetID="22" presetClass="entr" presetSubtype="8" fill="hold" nodeType="clickEffect">
                                  <p:stCondLst>
                                    <p:cond delay="0"/>
                                  </p:stCondLst>
                                  <p:childTnLst>
                                    <p:set>
                                      <p:cBhvr>
                                        <p:cTn id="19" dur="1" fill="hold">
                                          <p:stCondLst>
                                            <p:cond delay="0"/>
                                          </p:stCondLst>
                                        </p:cTn>
                                        <p:tgtEl>
                                          <p:spTgt spid="52"/>
                                        </p:tgtEl>
                                        <p:attrNameLst>
                                          <p:attrName>style.visibility</p:attrName>
                                        </p:attrNameLst>
                                      </p:cBhvr>
                                      <p:to>
                                        <p:strVal val="visible"/>
                                      </p:to>
                                    </p:set>
                                    <p:animEffect transition="in" filter="wipe(left)">
                                      <p:cBhvr>
                                        <p:cTn id="20" dur="500"/>
                                        <p:tgtEl>
                                          <p:spTgt spid="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animBg="1"/>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Exchange Journal Decryption</a:t>
            </a:r>
            <a:endParaRPr lang="en-US" dirty="0"/>
          </a:p>
        </p:txBody>
      </p:sp>
      <p:sp>
        <p:nvSpPr>
          <p:cNvPr id="4" name="Text Placeholder 3"/>
          <p:cNvSpPr>
            <a:spLocks noGrp="1"/>
          </p:cNvSpPr>
          <p:nvPr>
            <p:ph type="body" sz="quarter" idx="10"/>
          </p:nvPr>
        </p:nvSpPr>
        <p:spPr/>
        <p:txBody>
          <a:bodyPr/>
          <a:lstStyle/>
          <a:p>
            <a:r>
              <a:rPr lang="en-US" smtClean="0"/>
              <a:t>demo</a:t>
            </a:r>
            <a:endParaRPr lang="en-US" dirty="0"/>
          </a:p>
        </p:txBody>
      </p:sp>
    </p:spTree>
    <p:extLst>
      <p:ext uri="{BB962C8B-B14F-4D97-AF65-F5344CB8AC3E}">
        <p14:creationId xmlns="" xmlns:p14="http://schemas.microsoft.com/office/powerpoint/2010/main" val="1489610031"/>
      </p:ext>
    </p:extLst>
  </p:cSld>
  <p:clrMapOvr>
    <a:masterClrMapping/>
  </p:clrMapOvr>
  <mc:AlternateContent xmlns:mc="http://schemas.openxmlformats.org/markup-compatibility/2006">
    <mc:Choice xmlns="" xmlns:p14="http://schemas.microsoft.com/office/powerpoint/2010/main" Requires="p14">
      <p:transition spd="med" p14:dur="699">
        <p:fade/>
      </p:transition>
    </mc:Choice>
    <mc:Fallback>
      <p:transition spd="med">
        <p:fade/>
      </p:transition>
    </mc:Fallback>
  </mc:AlternateContent>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81000" y="1704975"/>
            <a:ext cx="8674100" cy="4429126"/>
          </a:xfrm>
        </p:spPr>
        <p:txBody>
          <a:bodyPr/>
          <a:lstStyle/>
          <a:p>
            <a:r>
              <a:rPr lang="en-US" dirty="0"/>
              <a:t>Enables Hub Transport Agents </a:t>
            </a:r>
            <a:r>
              <a:rPr lang="en-US" dirty="0" smtClean="0"/>
              <a:t>to scan/modify RMS-protected e-mails</a:t>
            </a:r>
            <a:endParaRPr lang="en-US" dirty="0"/>
          </a:p>
          <a:p>
            <a:r>
              <a:rPr lang="en-US" dirty="0"/>
              <a:t>Pipeline Decryption Agent </a:t>
            </a:r>
          </a:p>
          <a:p>
            <a:pPr lvl="1"/>
            <a:r>
              <a:rPr lang="en-US" dirty="0" smtClean="0"/>
              <a:t>Uses superuser </a:t>
            </a:r>
            <a:r>
              <a:rPr lang="en-US" dirty="0"/>
              <a:t>privileges to </a:t>
            </a:r>
            <a:r>
              <a:rPr lang="en-US" dirty="0" smtClean="0"/>
              <a:t>decrypt e-mails</a:t>
            </a:r>
            <a:endParaRPr lang="en-US" dirty="0"/>
          </a:p>
          <a:p>
            <a:pPr lvl="1"/>
            <a:r>
              <a:rPr lang="en-US" dirty="0" smtClean="0"/>
              <a:t>Decrypts e-mail and attachments</a:t>
            </a:r>
            <a:endParaRPr lang="en-US" dirty="0"/>
          </a:p>
          <a:p>
            <a:r>
              <a:rPr lang="en-US" dirty="0"/>
              <a:t>Encryption Agent re-encrypts </a:t>
            </a:r>
            <a:r>
              <a:rPr lang="en-US" dirty="0" smtClean="0"/>
              <a:t>messages</a:t>
            </a:r>
          </a:p>
          <a:p>
            <a:r>
              <a:rPr lang="en-US" dirty="0"/>
              <a:t>Option to </a:t>
            </a:r>
            <a:r>
              <a:rPr lang="en-US" dirty="0" smtClean="0"/>
              <a:t>NDR messages </a:t>
            </a:r>
            <a:r>
              <a:rPr lang="en-US" dirty="0"/>
              <a:t>that </a:t>
            </a:r>
            <a:r>
              <a:rPr lang="en-US" dirty="0" smtClean="0"/>
              <a:t>cannot </a:t>
            </a:r>
            <a:r>
              <a:rPr lang="en-US" dirty="0"/>
              <a:t>be </a:t>
            </a:r>
            <a:r>
              <a:rPr lang="en-US" dirty="0" smtClean="0"/>
              <a:t>decrypted</a:t>
            </a:r>
          </a:p>
          <a:p>
            <a:r>
              <a:rPr lang="en-US" dirty="0"/>
              <a:t>All AD RMS </a:t>
            </a:r>
            <a:r>
              <a:rPr lang="en-US" dirty="0" smtClean="0"/>
              <a:t>integration agents are implemented </a:t>
            </a:r>
            <a:r>
              <a:rPr lang="en-US" dirty="0"/>
              <a:t>as internal agents</a:t>
            </a:r>
          </a:p>
          <a:p>
            <a:endParaRPr lang="en-US" dirty="0"/>
          </a:p>
        </p:txBody>
      </p:sp>
      <p:sp>
        <p:nvSpPr>
          <p:cNvPr id="4" name="Title 1"/>
          <p:cNvSpPr txBox="1">
            <a:spLocks noGrp="1"/>
          </p:cNvSpPr>
          <p:nvPr>
            <p:ph type="title"/>
          </p:nvPr>
        </p:nvSpPr>
        <p:spPr>
          <a:xfrm>
            <a:off x="381000" y="230188"/>
            <a:ext cx="8763000" cy="1052596"/>
          </a:xfrm>
          <a:prstGeom prst="rect">
            <a:avLst/>
          </a:prstGeom>
        </p:spPr>
        <p:txBody>
          <a:bodyPr vert="horz" wrap="square" lIns="0" tIns="0" rIns="0" bIns="0" rtlCol="0" anchor="t">
            <a:spAutoFit/>
          </a:bodyPr>
          <a:lstStyle>
            <a:lvl1pPr algn="l" defTabSz="914363" rtl="0" eaLnBrk="1" latinLnBrk="0" hangingPunct="1">
              <a:lnSpc>
                <a:spcPct val="90000"/>
              </a:lnSpc>
              <a:spcBef>
                <a:spcPct val="0"/>
              </a:spcBef>
              <a:buNone/>
              <a:defRPr lang="en-US" sz="4800" b="0" kern="1200" cap="none" spc="-150" dirty="0" smtClean="0">
                <a:ln w="3175">
                  <a:noFill/>
                </a:ln>
                <a:solidFill>
                  <a:srgbClr val="CCFFCC"/>
                </a:solidFill>
                <a:effectLst/>
                <a:latin typeface="+mj-lt"/>
                <a:ea typeface="+mn-ea"/>
                <a:cs typeface="Arial" charset="0"/>
              </a:defRPr>
            </a:lvl1pPr>
          </a:lstStyle>
          <a:p>
            <a:r>
              <a:rPr lang="en-US" dirty="0" smtClean="0"/>
              <a:t>Exchange 2010 RMS Integration</a:t>
            </a:r>
          </a:p>
          <a:p>
            <a:r>
              <a:rPr lang="en-US" sz="2800" dirty="0">
                <a:solidFill>
                  <a:schemeClr val="tx1"/>
                </a:solidFill>
              </a:rPr>
              <a:t>Seamless IT Infrastructure </a:t>
            </a:r>
            <a:r>
              <a:rPr lang="en-US" sz="2800" dirty="0" smtClean="0">
                <a:solidFill>
                  <a:schemeClr val="tx1"/>
                </a:solidFill>
              </a:rPr>
              <a:t>Integration: Transport Pipeline Decryption</a:t>
            </a:r>
            <a:endParaRPr lang="en-US" sz="2800" dirty="0">
              <a:solidFill>
                <a:schemeClr val="tx1"/>
              </a:solidFill>
            </a:endParaRPr>
          </a:p>
        </p:txBody>
      </p:sp>
    </p:spTree>
    <p:extLst>
      <p:ext uri="{BB962C8B-B14F-4D97-AF65-F5344CB8AC3E}">
        <p14:creationId xmlns="" xmlns:p14="http://schemas.microsoft.com/office/powerpoint/2010/main" val="3788627983"/>
      </p:ext>
    </p:extLst>
  </p:cSld>
  <p:clrMapOvr>
    <a:masterClrMapping/>
  </p:clrMapOvr>
  <mc:AlternateContent xmlns:mc="http://schemas.openxmlformats.org/markup-compatibility/2006">
    <mc:Choice xmlns="" xmlns:p14="http://schemas.microsoft.com/office/powerpoint/2010/main" Requires="p14">
      <p:transition spd="med" p14:dur="699">
        <p:fade/>
      </p:transition>
    </mc:Choice>
    <mc:Fallback>
      <p:transition spd="med">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9"/>
          <p:cNvSpPr txBox="1">
            <a:spLocks/>
          </p:cNvSpPr>
          <p:nvPr/>
        </p:nvSpPr>
        <p:spPr>
          <a:xfrm>
            <a:off x="365760" y="413400"/>
            <a:ext cx="8382000" cy="564257"/>
          </a:xfrm>
          <a:prstGeom prst="rect">
            <a:avLst/>
          </a:prstGeom>
        </p:spPr>
        <p:txBody>
          <a:bodyPr vert="horz" wrap="square" lIns="0" tIns="0" rIns="0" bIns="0" rtlCol="0" anchor="t">
            <a:spAutoFit/>
          </a:bodyPr>
          <a:lstStyle/>
          <a:p>
            <a:pPr marL="0" marR="0" lvl="0" indent="0" algn="l" defTabSz="914363" rtl="0" eaLnBrk="1" fontAlgn="auto" latinLnBrk="0" hangingPunct="1">
              <a:lnSpc>
                <a:spcPts val="2200"/>
              </a:lnSpc>
              <a:spcBef>
                <a:spcPct val="0"/>
              </a:spcBef>
              <a:spcAft>
                <a:spcPts val="0"/>
              </a:spcAft>
              <a:buClrTx/>
              <a:buSzTx/>
              <a:buFontTx/>
              <a:buNone/>
              <a:tabLst/>
              <a:defRPr/>
            </a:pPr>
            <a:r>
              <a:rPr lang="en-US" sz="4800" spc="-150" dirty="0" smtClean="0">
                <a:ln w="3175">
                  <a:noFill/>
                </a:ln>
                <a:solidFill>
                  <a:srgbClr val="CCFFCC"/>
                </a:solidFill>
                <a:latin typeface="+mj-lt"/>
                <a:cs typeface="Arial" charset="0"/>
              </a:rPr>
              <a:t>Business Ready Security</a:t>
            </a:r>
            <a:br>
              <a:rPr lang="en-US" sz="4800" spc="-150" dirty="0" smtClean="0">
                <a:ln w="3175">
                  <a:noFill/>
                </a:ln>
                <a:solidFill>
                  <a:srgbClr val="CCFFCC"/>
                </a:solidFill>
                <a:latin typeface="+mj-lt"/>
                <a:cs typeface="Arial" charset="0"/>
              </a:rPr>
            </a:br>
            <a:r>
              <a:rPr lang="en-US" sz="2000" i="1" dirty="0" smtClean="0">
                <a:ln w="3175">
                  <a:noFill/>
                </a:ln>
                <a:solidFill>
                  <a:srgbClr val="CCFFCC"/>
                </a:solidFill>
                <a:latin typeface="+mj-lt"/>
                <a:cs typeface="Arial" charset="0"/>
              </a:rPr>
              <a:t>Help securely enable business by managing risk and empowering people</a:t>
            </a:r>
            <a:endParaRPr lang="en-US" sz="4800" i="1" dirty="0">
              <a:ln w="3175">
                <a:noFill/>
              </a:ln>
              <a:solidFill>
                <a:srgbClr val="CCFFCC"/>
              </a:solidFill>
              <a:latin typeface="+mj-lt"/>
              <a:cs typeface="Arial" charset="0"/>
            </a:endParaRPr>
          </a:p>
        </p:txBody>
      </p:sp>
      <p:sp>
        <p:nvSpPr>
          <p:cNvPr id="40" name="Freeform 9"/>
          <p:cNvSpPr>
            <a:spLocks/>
          </p:cNvSpPr>
          <p:nvPr/>
        </p:nvSpPr>
        <p:spPr bwMode="auto">
          <a:xfrm>
            <a:off x="0" y="1293222"/>
            <a:ext cx="9144000" cy="3670663"/>
          </a:xfrm>
          <a:prstGeom prst="roundRect">
            <a:avLst/>
          </a:prstGeom>
          <a:solidFill>
            <a:schemeClr val="bg1">
              <a:lumMod val="65000"/>
              <a:lumOff val="35000"/>
            </a:schemeClr>
          </a:solidFill>
          <a:ln w="6350" cap="flat" cmpd="sng" algn="ctr">
            <a:noFill/>
            <a:prstDash val="solid"/>
          </a:ln>
          <a:effectLst>
            <a:glow rad="228600">
              <a:srgbClr val="000000">
                <a:alpha val="27843"/>
              </a:srgbClr>
            </a:glow>
            <a:innerShdw blurRad="393700">
              <a:srgbClr val="000000">
                <a:alpha val="48000"/>
              </a:srgbClr>
            </a:innerShdw>
          </a:effectLst>
          <a:scene3d>
            <a:camera prst="orthographicFront"/>
            <a:lightRig rig="threePt" dir="t"/>
          </a:scene3d>
          <a:sp3d contourW="6350">
            <a:contourClr>
              <a:srgbClr val="000000"/>
            </a:contourClr>
          </a:sp3d>
        </p:spPr>
        <p:txBody>
          <a:bodyPr lIns="91436" tIns="45718" rIns="91436" bIns="45718" anchor="ctr"/>
          <a:lstStyle/>
          <a:p>
            <a:pPr marL="628625" marR="0" lvl="0" indent="-628625" algn="ctr" defTabSz="1095332" eaLnBrk="0" fontAlgn="base" latinLnBrk="0" hangingPunct="0">
              <a:lnSpc>
                <a:spcPct val="85000"/>
              </a:lnSpc>
              <a:spcBef>
                <a:spcPct val="0"/>
              </a:spcBef>
              <a:spcAft>
                <a:spcPct val="0"/>
              </a:spcAft>
              <a:buClr>
                <a:srgbClr val="FFEC19"/>
              </a:buClr>
              <a:buSzPct val="76000"/>
              <a:buFontTx/>
              <a:buNone/>
              <a:tabLst/>
              <a:defRPr/>
            </a:pPr>
            <a:endParaRPr kumimoji="0" lang="en-US" sz="3600" b="0" i="1" u="none" strike="noStrike" kern="0" cap="none" spc="-60" normalizeH="0" baseline="0" noProof="0" dirty="0">
              <a:ln>
                <a:noFill/>
              </a:ln>
              <a:solidFill>
                <a:srgbClr val="FFFFFF"/>
              </a:solidFill>
              <a:effectLst/>
              <a:uLnTx/>
              <a:uFillTx/>
              <a:latin typeface="Segoe"/>
              <a:ea typeface="+mn-ea"/>
              <a:cs typeface="+mn-cs"/>
            </a:endParaRPr>
          </a:p>
        </p:txBody>
      </p:sp>
      <p:sp>
        <p:nvSpPr>
          <p:cNvPr id="41" name="Round Same Side Corner Rectangle 40"/>
          <p:cNvSpPr/>
          <p:nvPr/>
        </p:nvSpPr>
        <p:spPr bwMode="auto">
          <a:xfrm>
            <a:off x="3370572" y="1570774"/>
            <a:ext cx="2381064" cy="2070038"/>
          </a:xfrm>
          <a:prstGeom prst="round2SameRect">
            <a:avLst>
              <a:gd name="adj1" fmla="val 6925"/>
              <a:gd name="adj2" fmla="val 0"/>
            </a:avLst>
          </a:prstGeom>
          <a:gradFill flip="none" rotWithShape="1">
            <a:gsLst>
              <a:gs pos="0">
                <a:srgbClr val="373737">
                  <a:lumMod val="75000"/>
                  <a:lumOff val="25000"/>
                </a:srgbClr>
              </a:gs>
              <a:gs pos="80000">
                <a:srgbClr val="373737">
                  <a:lumMod val="85000"/>
                  <a:lumOff val="15000"/>
                </a:srgbClr>
              </a:gs>
              <a:gs pos="100000">
                <a:srgbClr val="373737">
                  <a:shade val="94000"/>
                  <a:satMod val="135000"/>
                </a:srgbClr>
              </a:gs>
            </a:gsLst>
            <a:lin ang="0" scaled="0"/>
            <a:tileRect/>
          </a:gradFill>
          <a:ln>
            <a:noFill/>
          </a:ln>
          <a:effectLst>
            <a:outerShdw blurRad="40000" dist="23000" dir="5400000" rotWithShape="0">
              <a:srgbClr val="000000">
                <a:alpha val="35000"/>
              </a:srgbClr>
            </a:outerShdw>
            <a:reflection blurRad="6350" stA="52000" endA="300" endPos="35000" dir="5400000" sy="-100000" algn="bl" rotWithShape="0"/>
          </a:effectLst>
          <a:scene3d>
            <a:camera prst="orthographicFront" fov="0">
              <a:rot lat="0" lon="0" rev="0"/>
            </a:camera>
            <a:lightRig rig="soft" dir="tl">
              <a:rot lat="0" lon="0" rev="20000000"/>
            </a:lightRig>
          </a:scene3d>
          <a:sp3d prstMaterial="matte">
            <a:bevelT w="63500" h="63500" prst="coolSlant"/>
          </a:sp3d>
        </p:spPr>
        <p:txBody>
          <a:bodyPr lIns="0" tIns="0" rIns="0" bIns="0" rtlCol="0" anchor="ctr" anchorCtr="0"/>
          <a:lstStyle/>
          <a:p>
            <a:pPr marL="223838" marR="0" lvl="1" indent="-212725" algn="ctr" defTabSz="914400" eaLnBrk="1" fontAlgn="base" latinLnBrk="0" hangingPunct="1">
              <a:lnSpc>
                <a:spcPct val="90000"/>
              </a:lnSpc>
              <a:spcBef>
                <a:spcPct val="0"/>
              </a:spcBef>
              <a:spcAft>
                <a:spcPts val="300"/>
              </a:spcAft>
              <a:buClrTx/>
              <a:buSzPct val="80000"/>
              <a:buFontTx/>
              <a:buBlip>
                <a:blip r:embed="rId3"/>
              </a:buBlip>
              <a:tabLst/>
              <a:defRPr/>
            </a:pPr>
            <a:endParaRPr kumimoji="0" lang="en-US" altLang="zh-CN" sz="1100" b="0" i="0" u="none" strike="noStrike" kern="0" cap="none" spc="0" normalizeH="0" baseline="0" noProof="0" dirty="0">
              <a:ln>
                <a:noFill/>
              </a:ln>
              <a:solidFill>
                <a:srgbClr val="FFFFFF"/>
              </a:solidFill>
              <a:effectLst>
                <a:outerShdw blurRad="38100" dist="38100" dir="2700000" algn="tl">
                  <a:srgbClr val="000000">
                    <a:alpha val="43137"/>
                  </a:srgbClr>
                </a:outerShdw>
              </a:effectLst>
              <a:uLnTx/>
              <a:uFillTx/>
              <a:latin typeface="Segoe"/>
              <a:ea typeface="+mn-ea"/>
              <a:cs typeface="+mn-cs"/>
            </a:endParaRPr>
          </a:p>
        </p:txBody>
      </p:sp>
      <p:sp>
        <p:nvSpPr>
          <p:cNvPr id="42" name="Round Same Side Corner Rectangle 41"/>
          <p:cNvSpPr/>
          <p:nvPr/>
        </p:nvSpPr>
        <p:spPr bwMode="auto">
          <a:xfrm flipV="1">
            <a:off x="3375623" y="3634024"/>
            <a:ext cx="2377440" cy="339083"/>
          </a:xfrm>
          <a:prstGeom prst="round2SameRect">
            <a:avLst>
              <a:gd name="adj1" fmla="val 50000"/>
              <a:gd name="adj2" fmla="val 0"/>
            </a:avLst>
          </a:prstGeom>
          <a:gradFill flip="none" rotWithShape="1">
            <a:gsLst>
              <a:gs pos="0">
                <a:srgbClr val="373737">
                  <a:lumMod val="75000"/>
                  <a:lumOff val="25000"/>
                </a:srgbClr>
              </a:gs>
              <a:gs pos="80000">
                <a:srgbClr val="373737">
                  <a:lumMod val="85000"/>
                  <a:lumOff val="15000"/>
                </a:srgbClr>
              </a:gs>
              <a:gs pos="100000">
                <a:srgbClr val="373737">
                  <a:shade val="94000"/>
                  <a:satMod val="135000"/>
                </a:srgbClr>
              </a:gs>
            </a:gsLst>
            <a:lin ang="0" scaled="0"/>
            <a:tileRect/>
          </a:gradFill>
          <a:ln>
            <a:noFill/>
          </a:ln>
          <a:effectLst>
            <a:outerShdw blurRad="50800" dist="38100" dir="5400000" rotWithShape="0">
              <a:srgbClr val="000000">
                <a:alpha val="43137"/>
              </a:srgbClr>
            </a:outerShdw>
          </a:effectLst>
          <a:scene3d>
            <a:camera prst="orthographicFront" fov="0">
              <a:rot lat="0" lon="0" rev="0"/>
            </a:camera>
            <a:lightRig rig="soft" dir="tl">
              <a:rot lat="0" lon="0" rev="20000000"/>
            </a:lightRig>
          </a:scene3d>
          <a:sp3d prstMaterial="matte">
            <a:bevelT w="63500" h="63500" prst="coolSlant"/>
          </a:sp3d>
        </p:spPr>
        <p:txBody>
          <a:bodyPr lIns="0" tIns="0" rIns="0" bIns="0" rtlCol="0" anchor="ctr" anchorCtr="0"/>
          <a:lstStyle/>
          <a:p>
            <a:pPr marL="223838" marR="0" lvl="1" indent="-212725" algn="ctr" defTabSz="914400" eaLnBrk="1" fontAlgn="base" latinLnBrk="0" hangingPunct="1">
              <a:lnSpc>
                <a:spcPct val="90000"/>
              </a:lnSpc>
              <a:spcBef>
                <a:spcPct val="0"/>
              </a:spcBef>
              <a:spcAft>
                <a:spcPts val="300"/>
              </a:spcAft>
              <a:buClrTx/>
              <a:buSzPct val="80000"/>
              <a:buFontTx/>
              <a:buBlip>
                <a:blip r:embed="rId3"/>
              </a:buBlip>
              <a:tabLst/>
              <a:defRPr/>
            </a:pPr>
            <a:endParaRPr kumimoji="0" lang="en-US" altLang="zh-CN" sz="1100" b="0" i="0" u="none" strike="noStrike" kern="0" cap="none" spc="0" normalizeH="0" baseline="0" noProof="0" dirty="0">
              <a:ln>
                <a:noFill/>
              </a:ln>
              <a:solidFill>
                <a:srgbClr val="FFFFFF"/>
              </a:solidFill>
              <a:effectLst>
                <a:outerShdw blurRad="38100" dist="38100" dir="2700000" algn="tl">
                  <a:srgbClr val="000000">
                    <a:alpha val="43137"/>
                  </a:srgbClr>
                </a:outerShdw>
              </a:effectLst>
              <a:uLnTx/>
              <a:uFillTx/>
              <a:latin typeface="Segoe"/>
              <a:ea typeface="+mn-ea"/>
              <a:cs typeface="+mn-cs"/>
            </a:endParaRPr>
          </a:p>
        </p:txBody>
      </p:sp>
      <p:grpSp>
        <p:nvGrpSpPr>
          <p:cNvPr id="43" name="Group 47"/>
          <p:cNvGrpSpPr/>
          <p:nvPr/>
        </p:nvGrpSpPr>
        <p:grpSpPr>
          <a:xfrm>
            <a:off x="3568553" y="1634884"/>
            <a:ext cx="1945905" cy="1953518"/>
            <a:chOff x="3568553" y="1634884"/>
            <a:chExt cx="1945905" cy="1953518"/>
          </a:xfrm>
          <a:effectLst>
            <a:outerShdw blurRad="63500" sx="102000" sy="102000" algn="ctr" rotWithShape="0">
              <a:prstClr val="black">
                <a:alpha val="40000"/>
              </a:prstClr>
            </a:outerShdw>
          </a:effectLst>
        </p:grpSpPr>
        <p:sp>
          <p:nvSpPr>
            <p:cNvPr id="44" name="Freeform 5"/>
            <p:cNvSpPr>
              <a:spLocks/>
            </p:cNvSpPr>
            <p:nvPr/>
          </p:nvSpPr>
          <p:spPr bwMode="auto">
            <a:xfrm>
              <a:off x="3568553" y="1634884"/>
              <a:ext cx="975049" cy="1360791"/>
            </a:xfrm>
            <a:custGeom>
              <a:avLst/>
              <a:gdLst/>
              <a:ahLst/>
              <a:cxnLst>
                <a:cxn ang="0">
                  <a:pos x="241" y="571"/>
                </a:cxn>
                <a:cxn ang="0">
                  <a:pos x="570" y="241"/>
                </a:cxn>
                <a:cxn ang="0">
                  <a:pos x="570" y="0"/>
                </a:cxn>
                <a:cxn ang="0">
                  <a:pos x="0" y="571"/>
                </a:cxn>
                <a:cxn ang="0">
                  <a:pos x="45" y="794"/>
                </a:cxn>
                <a:cxn ang="0">
                  <a:pos x="261" y="684"/>
                </a:cxn>
                <a:cxn ang="0">
                  <a:pos x="241" y="571"/>
                </a:cxn>
              </a:cxnLst>
              <a:rect l="0" t="0" r="r" b="b"/>
              <a:pathLst>
                <a:path w="570" h="794">
                  <a:moveTo>
                    <a:pt x="241" y="571"/>
                  </a:moveTo>
                  <a:cubicBezTo>
                    <a:pt x="241" y="389"/>
                    <a:pt x="388" y="241"/>
                    <a:pt x="570" y="241"/>
                  </a:cubicBezTo>
                  <a:cubicBezTo>
                    <a:pt x="570" y="0"/>
                    <a:pt x="570" y="0"/>
                    <a:pt x="570" y="0"/>
                  </a:cubicBezTo>
                  <a:cubicBezTo>
                    <a:pt x="255" y="1"/>
                    <a:pt x="0" y="256"/>
                    <a:pt x="0" y="571"/>
                  </a:cubicBezTo>
                  <a:cubicBezTo>
                    <a:pt x="0" y="650"/>
                    <a:pt x="16" y="726"/>
                    <a:pt x="45" y="794"/>
                  </a:cubicBezTo>
                  <a:cubicBezTo>
                    <a:pt x="261" y="684"/>
                    <a:pt x="261" y="684"/>
                    <a:pt x="261" y="684"/>
                  </a:cubicBezTo>
                  <a:cubicBezTo>
                    <a:pt x="248" y="649"/>
                    <a:pt x="241" y="611"/>
                    <a:pt x="241" y="571"/>
                  </a:cubicBezTo>
                  <a:close/>
                </a:path>
              </a:pathLst>
            </a:custGeom>
            <a:gradFill flip="none" rotWithShape="1">
              <a:gsLst>
                <a:gs pos="0">
                  <a:srgbClr val="229D05"/>
                </a:gs>
                <a:gs pos="100000">
                  <a:srgbClr val="FFFFFF"/>
                </a:gs>
              </a:gsLst>
              <a:lin ang="16200000" scaled="1"/>
              <a:tileRect/>
            </a:gradFill>
            <a:ln w="12700">
              <a:solidFill>
                <a:srgbClr val="373737">
                  <a:lumMod val="50000"/>
                  <a:lumOff val="50000"/>
                </a:srgbClr>
              </a:solidFill>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050" b="0" i="0" u="none" strike="noStrike" kern="0" cap="none" spc="0" normalizeH="0" baseline="0" noProof="0" dirty="0" smtClean="0">
                <a:ln>
                  <a:noFill/>
                </a:ln>
                <a:solidFill>
                  <a:srgbClr val="373737"/>
                </a:solidFill>
                <a:effectLst/>
                <a:uLnTx/>
                <a:uFillTx/>
              </a:endParaRPr>
            </a:p>
          </p:txBody>
        </p:sp>
        <p:sp>
          <p:nvSpPr>
            <p:cNvPr id="45" name="Freeform 6"/>
            <p:cNvSpPr>
              <a:spLocks/>
            </p:cNvSpPr>
            <p:nvPr/>
          </p:nvSpPr>
          <p:spPr bwMode="auto">
            <a:xfrm>
              <a:off x="4563358" y="1634884"/>
              <a:ext cx="951100" cy="1287235"/>
            </a:xfrm>
            <a:custGeom>
              <a:avLst/>
              <a:gdLst/>
              <a:ahLst/>
              <a:cxnLst>
                <a:cxn ang="0">
                  <a:pos x="316" y="570"/>
                </a:cxn>
                <a:cxn ang="0">
                  <a:pos x="298" y="677"/>
                </a:cxn>
                <a:cxn ang="0">
                  <a:pos x="527" y="751"/>
                </a:cxn>
                <a:cxn ang="0">
                  <a:pos x="556" y="570"/>
                </a:cxn>
                <a:cxn ang="0">
                  <a:pos x="0" y="0"/>
                </a:cxn>
                <a:cxn ang="0">
                  <a:pos x="0" y="240"/>
                </a:cxn>
                <a:cxn ang="0">
                  <a:pos x="316" y="570"/>
                </a:cxn>
              </a:cxnLst>
              <a:rect l="0" t="0" r="r" b="b"/>
              <a:pathLst>
                <a:path w="556" h="751">
                  <a:moveTo>
                    <a:pt x="316" y="570"/>
                  </a:moveTo>
                  <a:cubicBezTo>
                    <a:pt x="316" y="607"/>
                    <a:pt x="310" y="643"/>
                    <a:pt x="298" y="677"/>
                  </a:cubicBezTo>
                  <a:cubicBezTo>
                    <a:pt x="527" y="751"/>
                    <a:pt x="527" y="751"/>
                    <a:pt x="527" y="751"/>
                  </a:cubicBezTo>
                  <a:cubicBezTo>
                    <a:pt x="546" y="694"/>
                    <a:pt x="556" y="633"/>
                    <a:pt x="556" y="570"/>
                  </a:cubicBezTo>
                  <a:cubicBezTo>
                    <a:pt x="556" y="259"/>
                    <a:pt x="309" y="7"/>
                    <a:pt x="0" y="0"/>
                  </a:cubicBezTo>
                  <a:cubicBezTo>
                    <a:pt x="0" y="240"/>
                    <a:pt x="0" y="240"/>
                    <a:pt x="0" y="240"/>
                  </a:cubicBezTo>
                  <a:cubicBezTo>
                    <a:pt x="176" y="248"/>
                    <a:pt x="316" y="392"/>
                    <a:pt x="316" y="570"/>
                  </a:cubicBezTo>
                  <a:close/>
                </a:path>
              </a:pathLst>
            </a:custGeom>
            <a:gradFill flip="none" rotWithShape="1">
              <a:gsLst>
                <a:gs pos="0">
                  <a:srgbClr val="229D05"/>
                </a:gs>
                <a:gs pos="100000">
                  <a:srgbClr val="FFFFFF"/>
                </a:gs>
              </a:gsLst>
              <a:lin ang="16200000" scaled="1"/>
              <a:tileRect/>
            </a:gradFill>
            <a:ln w="12700">
              <a:solidFill>
                <a:srgbClr val="373737">
                  <a:lumMod val="50000"/>
                  <a:lumOff val="50000"/>
                </a:srgbClr>
              </a:solidFill>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050" b="0" i="0" u="none" strike="noStrike" kern="0" cap="none" spc="0" normalizeH="0" baseline="0" noProof="0" dirty="0" smtClean="0">
                <a:ln>
                  <a:noFill/>
                </a:ln>
                <a:solidFill>
                  <a:srgbClr val="373737"/>
                </a:solidFill>
                <a:effectLst/>
                <a:uLnTx/>
                <a:uFillTx/>
              </a:endParaRPr>
            </a:p>
          </p:txBody>
        </p:sp>
        <p:sp>
          <p:nvSpPr>
            <p:cNvPr id="46" name="Freeform 7"/>
            <p:cNvSpPr>
              <a:spLocks/>
            </p:cNvSpPr>
            <p:nvPr/>
          </p:nvSpPr>
          <p:spPr bwMode="auto">
            <a:xfrm>
              <a:off x="3655794" y="2818627"/>
              <a:ext cx="1804695" cy="769775"/>
            </a:xfrm>
            <a:custGeom>
              <a:avLst/>
              <a:gdLst/>
              <a:ahLst/>
              <a:cxnLst>
                <a:cxn ang="0">
                  <a:pos x="519" y="208"/>
                </a:cxn>
                <a:cxn ang="0">
                  <a:pos x="215" y="6"/>
                </a:cxn>
                <a:cxn ang="0">
                  <a:pos x="0" y="116"/>
                </a:cxn>
                <a:cxn ang="0">
                  <a:pos x="519" y="449"/>
                </a:cxn>
                <a:cxn ang="0">
                  <a:pos x="1055" y="74"/>
                </a:cxn>
                <a:cxn ang="0">
                  <a:pos x="826" y="0"/>
                </a:cxn>
                <a:cxn ang="0">
                  <a:pos x="519" y="208"/>
                </a:cxn>
              </a:cxnLst>
              <a:rect l="0" t="0" r="r" b="b"/>
              <a:pathLst>
                <a:path w="1055" h="449">
                  <a:moveTo>
                    <a:pt x="519" y="208"/>
                  </a:moveTo>
                  <a:cubicBezTo>
                    <a:pt x="382" y="208"/>
                    <a:pt x="265" y="125"/>
                    <a:pt x="215" y="6"/>
                  </a:cubicBezTo>
                  <a:cubicBezTo>
                    <a:pt x="0" y="116"/>
                    <a:pt x="0" y="116"/>
                    <a:pt x="0" y="116"/>
                  </a:cubicBezTo>
                  <a:cubicBezTo>
                    <a:pt x="90" y="312"/>
                    <a:pt x="289" y="449"/>
                    <a:pt x="519" y="449"/>
                  </a:cubicBezTo>
                  <a:cubicBezTo>
                    <a:pt x="765" y="449"/>
                    <a:pt x="975" y="293"/>
                    <a:pt x="1055" y="74"/>
                  </a:cubicBezTo>
                  <a:cubicBezTo>
                    <a:pt x="826" y="0"/>
                    <a:pt x="826" y="0"/>
                    <a:pt x="826" y="0"/>
                  </a:cubicBezTo>
                  <a:cubicBezTo>
                    <a:pt x="778" y="122"/>
                    <a:pt x="658" y="208"/>
                    <a:pt x="519" y="208"/>
                  </a:cubicBezTo>
                  <a:close/>
                </a:path>
              </a:pathLst>
            </a:custGeom>
            <a:gradFill flip="none" rotWithShape="1">
              <a:gsLst>
                <a:gs pos="0">
                  <a:srgbClr val="229D05"/>
                </a:gs>
                <a:gs pos="100000">
                  <a:srgbClr val="FFFFFF"/>
                </a:gs>
              </a:gsLst>
              <a:lin ang="16200000" scaled="1"/>
              <a:tileRect/>
            </a:gradFill>
            <a:ln w="12700">
              <a:solidFill>
                <a:srgbClr val="373737">
                  <a:lumMod val="50000"/>
                  <a:lumOff val="50000"/>
                </a:srgbClr>
              </a:solidFill>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050" b="0" i="0" u="none" strike="noStrike" kern="0" cap="none" spc="0" normalizeH="0" baseline="0" noProof="0" dirty="0" smtClean="0">
                <a:ln>
                  <a:noFill/>
                </a:ln>
                <a:solidFill>
                  <a:srgbClr val="373737"/>
                </a:solidFill>
                <a:effectLst/>
                <a:uLnTx/>
                <a:uFillTx/>
              </a:endParaRPr>
            </a:p>
          </p:txBody>
        </p:sp>
      </p:grpSp>
      <p:sp>
        <p:nvSpPr>
          <p:cNvPr id="47" name="TextBox 46"/>
          <p:cNvSpPr txBox="1"/>
          <p:nvPr/>
        </p:nvSpPr>
        <p:spPr>
          <a:xfrm rot="17886529">
            <a:off x="3774556" y="2019943"/>
            <a:ext cx="889278" cy="746055"/>
          </a:xfrm>
          <a:prstGeom prst="rect">
            <a:avLst/>
          </a:prstGeom>
          <a:noFill/>
        </p:spPr>
        <p:txBody>
          <a:bodyPr wrap="none" rtlCol="0">
            <a:prstTxWarp prst="textArchUp">
              <a:avLst/>
            </a:prstTxWarp>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400" b="0" i="0" u="none" strike="noStrike" kern="0" cap="none" spc="0" normalizeH="0" baseline="0" noProof="0" dirty="0" smtClean="0">
                <a:ln>
                  <a:noFill/>
                </a:ln>
                <a:solidFill>
                  <a:srgbClr val="373737"/>
                </a:solidFill>
                <a:effectLst/>
                <a:uLnTx/>
                <a:uFillTx/>
              </a:rPr>
              <a:t>Protection</a:t>
            </a:r>
          </a:p>
        </p:txBody>
      </p:sp>
      <p:sp>
        <p:nvSpPr>
          <p:cNvPr id="48" name="TextBox 47"/>
          <p:cNvSpPr txBox="1"/>
          <p:nvPr/>
        </p:nvSpPr>
        <p:spPr>
          <a:xfrm rot="3482516">
            <a:off x="4393785" y="2028953"/>
            <a:ext cx="889278" cy="746055"/>
          </a:xfrm>
          <a:prstGeom prst="rect">
            <a:avLst/>
          </a:prstGeom>
          <a:noFill/>
        </p:spPr>
        <p:txBody>
          <a:bodyPr wrap="none" rtlCol="0">
            <a:prstTxWarp prst="textArchUp">
              <a:avLst/>
            </a:prstTxWarp>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400" b="0" i="0" u="none" strike="noStrike" kern="0" cap="none" spc="0" normalizeH="0" baseline="0" noProof="0" dirty="0" smtClean="0">
                <a:ln>
                  <a:noFill/>
                </a:ln>
                <a:solidFill>
                  <a:srgbClr val="373737"/>
                </a:solidFill>
                <a:effectLst/>
                <a:uLnTx/>
                <a:uFillTx/>
              </a:rPr>
              <a:t>Access</a:t>
            </a:r>
          </a:p>
        </p:txBody>
      </p:sp>
      <p:sp>
        <p:nvSpPr>
          <p:cNvPr id="49" name="TextBox 48"/>
          <p:cNvSpPr txBox="1"/>
          <p:nvPr/>
        </p:nvSpPr>
        <p:spPr>
          <a:xfrm>
            <a:off x="3984392" y="2670047"/>
            <a:ext cx="1163697" cy="746055"/>
          </a:xfrm>
          <a:prstGeom prst="rect">
            <a:avLst/>
          </a:prstGeom>
          <a:noFill/>
        </p:spPr>
        <p:txBody>
          <a:bodyPr wrap="none" rtlCol="0">
            <a:prstTxWarp prst="textArchDown">
              <a:avLst/>
            </a:prstTxWarp>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400" b="0" i="0" u="none" strike="noStrike" kern="0" cap="none" spc="0" normalizeH="0" baseline="0" noProof="0" dirty="0" smtClean="0">
                <a:ln>
                  <a:noFill/>
                </a:ln>
                <a:solidFill>
                  <a:srgbClr val="373737"/>
                </a:solidFill>
                <a:effectLst/>
                <a:uLnTx/>
                <a:uFillTx/>
              </a:rPr>
              <a:t>Management</a:t>
            </a:r>
          </a:p>
        </p:txBody>
      </p:sp>
      <p:sp>
        <p:nvSpPr>
          <p:cNvPr id="50" name="Rectangle 49"/>
          <p:cNvSpPr/>
          <p:nvPr/>
        </p:nvSpPr>
        <p:spPr>
          <a:xfrm>
            <a:off x="3375115" y="3669985"/>
            <a:ext cx="2377292" cy="246221"/>
          </a:xfrm>
          <a:prstGeom prst="rect">
            <a:avLst/>
          </a:prstGeom>
        </p:spPr>
        <p:txBody>
          <a:bodyPr wrap="square">
            <a:spAutoFit/>
          </a:bodyPr>
          <a:lstStyle/>
          <a:p>
            <a:pPr algn="ctr" defTabSz="914099" fontAlgn="base">
              <a:spcBef>
                <a:spcPct val="0"/>
              </a:spcBef>
              <a:spcAft>
                <a:spcPct val="0"/>
              </a:spcAft>
            </a:pPr>
            <a:r>
              <a:rPr lang="en-US" sz="1000" dirty="0" smtClean="0">
                <a:solidFill>
                  <a:srgbClr val="FFFFFF"/>
                </a:solidFill>
                <a:effectLst>
                  <a:outerShdw blurRad="38100" dist="38100" dir="2700000" algn="tl">
                    <a:srgbClr val="000000">
                      <a:alpha val="43137"/>
                    </a:srgbClr>
                  </a:outerShdw>
                </a:effectLst>
                <a:cs typeface="Segoe UI" pitchFamily="34" charset="0"/>
              </a:rPr>
              <a:t>Highly Secure </a:t>
            </a:r>
            <a:r>
              <a:rPr lang="en-US" sz="1000" dirty="0">
                <a:solidFill>
                  <a:srgbClr val="FFFFFF"/>
                </a:solidFill>
                <a:effectLst>
                  <a:outerShdw blurRad="38100" dist="38100" dir="2700000" algn="tl">
                    <a:srgbClr val="000000">
                      <a:alpha val="43137"/>
                    </a:srgbClr>
                  </a:outerShdw>
                </a:effectLst>
                <a:cs typeface="Segoe UI" pitchFamily="34" charset="0"/>
              </a:rPr>
              <a:t>&amp; Interoperable Platform</a:t>
            </a:r>
          </a:p>
        </p:txBody>
      </p:sp>
      <p:sp>
        <p:nvSpPr>
          <p:cNvPr id="51" name="Oval 50"/>
          <p:cNvSpPr/>
          <p:nvPr/>
        </p:nvSpPr>
        <p:spPr bwMode="auto">
          <a:xfrm>
            <a:off x="4028320" y="2102115"/>
            <a:ext cx="1045028" cy="1045028"/>
          </a:xfrm>
          <a:prstGeom prst="ellipse">
            <a:avLst/>
          </a:prstGeom>
          <a:gradFill flip="none" rotWithShape="1">
            <a:gsLst>
              <a:gs pos="0">
                <a:srgbClr val="373737">
                  <a:lumMod val="95000"/>
                  <a:lumOff val="5000"/>
                </a:srgbClr>
              </a:gs>
              <a:gs pos="81000">
                <a:srgbClr val="373737">
                  <a:lumMod val="65000"/>
                  <a:lumOff val="35000"/>
                </a:srgbClr>
              </a:gs>
              <a:gs pos="100000">
                <a:srgbClr val="373737">
                  <a:lumMod val="65000"/>
                  <a:lumOff val="35000"/>
                </a:srgbClr>
              </a:gs>
            </a:gsLst>
            <a:path path="circle">
              <a:fillToRect l="50000" t="50000" r="50000" b="50000"/>
            </a:path>
            <a:tileRect/>
          </a:gradFill>
          <a:ln w="9525">
            <a:noFill/>
            <a:round/>
            <a:headEnd/>
            <a:tailEnd/>
          </a:ln>
        </p:spPr>
        <p:txBody>
          <a:bodyPr vert="horz" wrap="none" lIns="91440" tIns="45720" rIns="91440" bIns="45720" numCol="1" anchor="ctr" anchorCtr="0" compatLnSpc="1">
            <a:prstTxWarp prst="textNoShape">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600" b="0" i="0" u="none" strike="noStrike" kern="0" cap="none" spc="-100" normalizeH="0" baseline="0" noProof="0" dirty="0" smtClean="0">
                <a:ln w="18415" cmpd="sng">
                  <a:noFill/>
                  <a:prstDash val="solid"/>
                </a:ln>
                <a:solidFill>
                  <a:srgbClr val="FFFFFF"/>
                </a:solidFill>
                <a:effectLst/>
                <a:uLnTx/>
                <a:uFillTx/>
              </a:rPr>
              <a:t>Identity</a:t>
            </a:r>
            <a:endParaRPr kumimoji="0" lang="en-US" sz="2400" b="0" i="0" u="none" strike="noStrike" kern="0" cap="none" spc="-100" normalizeH="0" baseline="0" noProof="0" dirty="0" smtClean="0">
              <a:ln w="18415" cmpd="sng">
                <a:noFill/>
                <a:prstDash val="solid"/>
              </a:ln>
              <a:solidFill>
                <a:srgbClr val="FFFFFF"/>
              </a:solidFill>
              <a:effectLst/>
              <a:uLnTx/>
              <a:uFillTx/>
            </a:endParaRPr>
          </a:p>
        </p:txBody>
      </p:sp>
      <p:grpSp>
        <p:nvGrpSpPr>
          <p:cNvPr id="52" name="Group 45"/>
          <p:cNvGrpSpPr/>
          <p:nvPr/>
        </p:nvGrpSpPr>
        <p:grpSpPr>
          <a:xfrm>
            <a:off x="0" y="2213716"/>
            <a:ext cx="3396725" cy="1049608"/>
            <a:chOff x="-13447" y="2428868"/>
            <a:chExt cx="3396725" cy="1049608"/>
          </a:xfrm>
        </p:grpSpPr>
        <p:sp>
          <p:nvSpPr>
            <p:cNvPr id="53" name="Rectangle 52"/>
            <p:cNvSpPr/>
            <p:nvPr/>
          </p:nvSpPr>
          <p:spPr bwMode="auto">
            <a:xfrm flipH="1">
              <a:off x="-2" y="2482189"/>
              <a:ext cx="3383280" cy="996287"/>
            </a:xfrm>
            <a:prstGeom prst="rect">
              <a:avLst/>
            </a:prstGeom>
            <a:gradFill flip="none" rotWithShape="1">
              <a:gsLst>
                <a:gs pos="0">
                  <a:srgbClr val="9CB86E">
                    <a:alpha val="0"/>
                  </a:srgbClr>
                </a:gs>
                <a:gs pos="62000">
                  <a:srgbClr val="FFFFFF"/>
                </a:gs>
              </a:gsLst>
              <a:lin ang="0" scaled="1"/>
              <a:tileRect/>
            </a:gradFill>
            <a:ln>
              <a:noFill/>
              <a:headEnd type="none" w="med" len="med"/>
              <a:tailEnd type="none" w="med" len="med"/>
            </a:ln>
            <a:effectLst/>
            <a:scene3d>
              <a:camera prst="orthographicFront">
                <a:rot lat="0" lon="0" rev="0"/>
              </a:camera>
              <a:lightRig rig="threePt" dir="t">
                <a:rot lat="0" lon="0" rev="1200000"/>
              </a:lightRig>
            </a:scene3d>
            <a:sp3d/>
          </p:spPr>
          <p:txBody>
            <a:bodyPr vert="horz" wrap="square" lIns="91436" tIns="45718" rIns="91436" bIns="45718" numCol="1" rtlCol="0" anchor="ctr" anchorCtr="0" compatLnSpc="1">
              <a:prstTxWarp prst="textNoShape">
                <a:avLst/>
              </a:prstTxWarp>
            </a:bodyPr>
            <a:lstStyle/>
            <a:p>
              <a:pPr marL="0" marR="0" lvl="0" indent="0" algn="ctr" defTabSz="914099"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smtClean="0">
                <a:ln>
                  <a:noFill/>
                </a:ln>
                <a:solidFill>
                  <a:srgbClr val="FFFFFF"/>
                </a:solidFill>
                <a:effectLst>
                  <a:outerShdw blurRad="38100" dist="38100" dir="2700000" algn="tl">
                    <a:srgbClr val="000000">
                      <a:alpha val="43137"/>
                    </a:srgbClr>
                  </a:outerShdw>
                </a:effectLst>
                <a:uLnTx/>
                <a:uFillTx/>
                <a:latin typeface="Segoe"/>
                <a:ea typeface="+mn-ea"/>
                <a:cs typeface="+mn-cs"/>
              </a:endParaRPr>
            </a:p>
          </p:txBody>
        </p:sp>
        <p:sp>
          <p:nvSpPr>
            <p:cNvPr id="54" name="TextBox 53"/>
            <p:cNvSpPr txBox="1">
              <a:spLocks noChangeAspect="1"/>
            </p:cNvSpPr>
            <p:nvPr/>
          </p:nvSpPr>
          <p:spPr>
            <a:xfrm>
              <a:off x="-13447" y="2428868"/>
              <a:ext cx="3348317" cy="1035588"/>
            </a:xfrm>
            <a:prstGeom prst="rect">
              <a:avLst/>
            </a:prstGeom>
            <a:noFill/>
          </p:spPr>
          <p:txBody>
            <a:bodyPr wrap="square" rtlCol="0" anchor="ctr">
              <a:noAutofit/>
            </a:bodyPr>
            <a:lstStyle/>
            <a:p>
              <a:pPr marL="0" marR="0" lvl="0" indent="0" algn="ctr" defTabSz="914400" eaLnBrk="1" fontAlgn="auto" latinLnBrk="0" hangingPunct="1">
                <a:lnSpc>
                  <a:spcPct val="80000"/>
                </a:lnSpc>
                <a:spcBef>
                  <a:spcPts val="0"/>
                </a:spcBef>
                <a:spcAft>
                  <a:spcPts val="0"/>
                </a:spcAft>
                <a:buClrTx/>
                <a:buSzTx/>
                <a:buFontTx/>
                <a:buNone/>
                <a:tabLst/>
                <a:defRPr/>
              </a:pPr>
              <a:r>
                <a:rPr kumimoji="0" lang="en-US" sz="2400" b="0" i="0" u="none" strike="noStrike" kern="0" cap="none" spc="-100" normalizeH="0" baseline="0" noProof="0" dirty="0" smtClean="0">
                  <a:ln w="18415" cmpd="sng">
                    <a:noFill/>
                    <a:prstDash val="solid"/>
                  </a:ln>
                  <a:gradFill>
                    <a:gsLst>
                      <a:gs pos="0">
                        <a:srgbClr val="0F0F0F"/>
                      </a:gs>
                      <a:gs pos="77000">
                        <a:srgbClr val="000000">
                          <a:lumMod val="95000"/>
                          <a:lumOff val="5000"/>
                        </a:srgbClr>
                      </a:gs>
                    </a:gsLst>
                    <a:lin ang="16200000" scaled="1"/>
                  </a:gradFill>
                  <a:effectLst>
                    <a:glow rad="101600">
                      <a:srgbClr val="FFFFFF">
                        <a:alpha val="40000"/>
                      </a:srgbClr>
                    </a:glow>
                    <a:innerShdw blurRad="114300">
                      <a:prstClr val="black"/>
                    </a:innerShdw>
                  </a:effectLst>
                  <a:uLnTx/>
                  <a:uFillTx/>
                </a:rPr>
                <a:t>Protect everywhere,</a:t>
              </a:r>
            </a:p>
            <a:p>
              <a:pPr marL="0" marR="0" lvl="0" indent="0" algn="ctr" defTabSz="914400" eaLnBrk="1" fontAlgn="auto" latinLnBrk="0" hangingPunct="1">
                <a:lnSpc>
                  <a:spcPct val="80000"/>
                </a:lnSpc>
                <a:spcBef>
                  <a:spcPts val="0"/>
                </a:spcBef>
                <a:spcAft>
                  <a:spcPts val="0"/>
                </a:spcAft>
                <a:buClrTx/>
                <a:buSzTx/>
                <a:buFontTx/>
                <a:buNone/>
                <a:tabLst/>
                <a:defRPr/>
              </a:pPr>
              <a:r>
                <a:rPr kumimoji="0" lang="en-US" sz="2400" b="0" i="0" u="none" strike="noStrike" kern="0" cap="none" spc="-100" normalizeH="0" baseline="0" noProof="0" dirty="0" smtClean="0">
                  <a:ln w="18415" cmpd="sng">
                    <a:noFill/>
                    <a:prstDash val="solid"/>
                  </a:ln>
                  <a:gradFill>
                    <a:gsLst>
                      <a:gs pos="0">
                        <a:srgbClr val="0F0F0F"/>
                      </a:gs>
                      <a:gs pos="77000">
                        <a:srgbClr val="000000">
                          <a:lumMod val="95000"/>
                          <a:lumOff val="5000"/>
                        </a:srgbClr>
                      </a:gs>
                    </a:gsLst>
                    <a:lin ang="16200000" scaled="1"/>
                  </a:gradFill>
                  <a:effectLst>
                    <a:glow rad="101600">
                      <a:srgbClr val="FFFFFF">
                        <a:alpha val="40000"/>
                      </a:srgbClr>
                    </a:glow>
                    <a:innerShdw blurRad="114300">
                      <a:prstClr val="black"/>
                    </a:innerShdw>
                  </a:effectLst>
                  <a:uLnTx/>
                  <a:uFillTx/>
                </a:rPr>
                <a:t>access anywhere</a:t>
              </a:r>
            </a:p>
          </p:txBody>
        </p:sp>
      </p:grpSp>
      <p:grpSp>
        <p:nvGrpSpPr>
          <p:cNvPr id="55" name="Group 45"/>
          <p:cNvGrpSpPr/>
          <p:nvPr/>
        </p:nvGrpSpPr>
        <p:grpSpPr>
          <a:xfrm>
            <a:off x="5755341" y="2209800"/>
            <a:ext cx="3388659" cy="1053703"/>
            <a:chOff x="5755341" y="2267037"/>
            <a:chExt cx="3388659" cy="1053703"/>
          </a:xfrm>
        </p:grpSpPr>
        <p:sp>
          <p:nvSpPr>
            <p:cNvPr id="56" name="Rectangle 55"/>
            <p:cNvSpPr/>
            <p:nvPr/>
          </p:nvSpPr>
          <p:spPr bwMode="auto">
            <a:xfrm>
              <a:off x="5758164" y="2267037"/>
              <a:ext cx="3383280" cy="996287"/>
            </a:xfrm>
            <a:prstGeom prst="rect">
              <a:avLst/>
            </a:prstGeom>
            <a:gradFill flip="none" rotWithShape="1">
              <a:gsLst>
                <a:gs pos="0">
                  <a:srgbClr val="9CB86E">
                    <a:alpha val="0"/>
                  </a:srgbClr>
                </a:gs>
                <a:gs pos="62000">
                  <a:srgbClr val="FFFFFF"/>
                </a:gs>
              </a:gsLst>
              <a:lin ang="0" scaled="1"/>
              <a:tileRect/>
            </a:gradFill>
            <a:ln>
              <a:noFill/>
              <a:headEnd type="none" w="med" len="med"/>
              <a:tailEnd type="none" w="med" len="med"/>
            </a:ln>
            <a:effectLst/>
            <a:scene3d>
              <a:camera prst="orthographicFront">
                <a:rot lat="0" lon="0" rev="0"/>
              </a:camera>
              <a:lightRig rig="threePt" dir="t">
                <a:rot lat="0" lon="0" rev="1200000"/>
              </a:lightRig>
            </a:scene3d>
            <a:sp3d/>
          </p:spPr>
          <p:txBody>
            <a:bodyPr vert="horz" wrap="square" lIns="91436" tIns="45718" rIns="91436" bIns="45718" numCol="1" rtlCol="0" anchor="ctr" anchorCtr="0" compatLnSpc="1">
              <a:prstTxWarp prst="textNoShape">
                <a:avLst/>
              </a:prstTxWarp>
            </a:bodyPr>
            <a:lstStyle/>
            <a:p>
              <a:pPr marL="0" marR="0" lvl="0" indent="0" algn="ctr" defTabSz="914099"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smtClean="0">
                <a:ln>
                  <a:noFill/>
                </a:ln>
                <a:solidFill>
                  <a:srgbClr val="FFFFFF"/>
                </a:solidFill>
                <a:effectLst>
                  <a:outerShdw blurRad="38100" dist="38100" dir="2700000" algn="tl">
                    <a:srgbClr val="000000">
                      <a:alpha val="43137"/>
                    </a:srgbClr>
                  </a:outerShdw>
                </a:effectLst>
                <a:uLnTx/>
                <a:uFillTx/>
                <a:latin typeface="Segoe"/>
                <a:ea typeface="+mn-ea"/>
                <a:cs typeface="+mn-cs"/>
              </a:endParaRPr>
            </a:p>
          </p:txBody>
        </p:sp>
        <p:sp>
          <p:nvSpPr>
            <p:cNvPr id="57" name="TextBox 56"/>
            <p:cNvSpPr txBox="1"/>
            <p:nvPr/>
          </p:nvSpPr>
          <p:spPr>
            <a:xfrm>
              <a:off x="5755341" y="2285154"/>
              <a:ext cx="3388659" cy="1035586"/>
            </a:xfrm>
            <a:prstGeom prst="rect">
              <a:avLst/>
            </a:prstGeom>
            <a:noFill/>
          </p:spPr>
          <p:txBody>
            <a:bodyPr wrap="square" rtlCol="0" anchor="ctr">
              <a:noAutofit/>
            </a:bodyPr>
            <a:lstStyle/>
            <a:p>
              <a:pPr marL="119063" marR="0" lvl="0" indent="0" algn="ctr" defTabSz="914400" eaLnBrk="1" fontAlgn="auto" latinLnBrk="0" hangingPunct="1">
                <a:lnSpc>
                  <a:spcPct val="80000"/>
                </a:lnSpc>
                <a:spcBef>
                  <a:spcPts val="0"/>
                </a:spcBef>
                <a:spcAft>
                  <a:spcPts val="0"/>
                </a:spcAft>
                <a:buClrTx/>
                <a:buSzTx/>
                <a:buFontTx/>
                <a:buNone/>
                <a:tabLst/>
                <a:defRPr/>
              </a:pPr>
              <a:r>
                <a:rPr kumimoji="0" lang="en-US" sz="2400" b="0" i="0" u="none" strike="noStrike" kern="0" cap="none" spc="-100" normalizeH="0" baseline="0" noProof="0" dirty="0">
                  <a:ln w="18415" cmpd="sng">
                    <a:noFill/>
                    <a:prstDash val="solid"/>
                  </a:ln>
                  <a:gradFill>
                    <a:gsLst>
                      <a:gs pos="0">
                        <a:srgbClr val="0F0F0F"/>
                      </a:gs>
                      <a:gs pos="77000">
                        <a:srgbClr val="000000">
                          <a:lumMod val="95000"/>
                          <a:lumOff val="5000"/>
                        </a:srgbClr>
                      </a:gs>
                    </a:gsLst>
                    <a:lin ang="16200000" scaled="1"/>
                  </a:gradFill>
                  <a:effectLst>
                    <a:glow rad="101600">
                      <a:srgbClr val="FFFFFF">
                        <a:alpha val="40000"/>
                      </a:srgbClr>
                    </a:glow>
                    <a:innerShdw blurRad="114300">
                      <a:prstClr val="black"/>
                    </a:innerShdw>
                  </a:effectLst>
                  <a:uLnTx/>
                  <a:uFillTx/>
                </a:rPr>
                <a:t>Integrate and extend security</a:t>
              </a:r>
            </a:p>
            <a:p>
              <a:pPr marL="119063" marR="0" lvl="0" indent="0" algn="ctr" defTabSz="914400" eaLnBrk="1" fontAlgn="auto" latinLnBrk="0" hangingPunct="1">
                <a:lnSpc>
                  <a:spcPct val="80000"/>
                </a:lnSpc>
                <a:spcBef>
                  <a:spcPts val="0"/>
                </a:spcBef>
                <a:spcAft>
                  <a:spcPts val="0"/>
                </a:spcAft>
                <a:buClrTx/>
                <a:buSzTx/>
                <a:buFontTx/>
                <a:buNone/>
                <a:tabLst/>
                <a:defRPr/>
              </a:pPr>
              <a:r>
                <a:rPr kumimoji="0" lang="en-US" sz="2400" b="0" i="0" u="none" strike="noStrike" kern="0" cap="none" spc="-100" normalizeH="0" baseline="0" noProof="0" dirty="0">
                  <a:ln w="18415" cmpd="sng">
                    <a:noFill/>
                    <a:prstDash val="solid"/>
                  </a:ln>
                  <a:gradFill>
                    <a:gsLst>
                      <a:gs pos="0">
                        <a:srgbClr val="0F0F0F"/>
                      </a:gs>
                      <a:gs pos="77000">
                        <a:srgbClr val="000000">
                          <a:lumMod val="95000"/>
                          <a:lumOff val="5000"/>
                        </a:srgbClr>
                      </a:gs>
                    </a:gsLst>
                    <a:lin ang="16200000" scaled="1"/>
                  </a:gradFill>
                  <a:effectLst>
                    <a:glow rad="101600">
                      <a:srgbClr val="FFFFFF">
                        <a:alpha val="40000"/>
                      </a:srgbClr>
                    </a:glow>
                    <a:innerShdw blurRad="114300">
                      <a:prstClr val="black"/>
                    </a:innerShdw>
                  </a:effectLst>
                  <a:uLnTx/>
                  <a:uFillTx/>
                </a:rPr>
                <a:t>across the enterprise</a:t>
              </a:r>
            </a:p>
          </p:txBody>
        </p:sp>
      </p:grpSp>
      <p:grpSp>
        <p:nvGrpSpPr>
          <p:cNvPr id="58" name="Group 44"/>
          <p:cNvGrpSpPr/>
          <p:nvPr/>
        </p:nvGrpSpPr>
        <p:grpSpPr>
          <a:xfrm>
            <a:off x="1855694" y="4043944"/>
            <a:ext cx="5311588" cy="796997"/>
            <a:chOff x="1855694" y="4043944"/>
            <a:chExt cx="5311588" cy="796997"/>
          </a:xfrm>
        </p:grpSpPr>
        <p:sp>
          <p:nvSpPr>
            <p:cNvPr id="59" name="Rectangle 58"/>
            <p:cNvSpPr/>
            <p:nvPr/>
          </p:nvSpPr>
          <p:spPr bwMode="auto">
            <a:xfrm>
              <a:off x="2510856" y="4043944"/>
              <a:ext cx="4107977" cy="796997"/>
            </a:xfrm>
            <a:prstGeom prst="rect">
              <a:avLst/>
            </a:prstGeom>
            <a:gradFill flip="none" rotWithShape="1">
              <a:gsLst>
                <a:gs pos="0">
                  <a:srgbClr val="9CB86E">
                    <a:alpha val="0"/>
                  </a:srgbClr>
                </a:gs>
                <a:gs pos="62000">
                  <a:srgbClr val="FFFFFF"/>
                </a:gs>
                <a:gs pos="62000">
                  <a:srgbClr val="FFFFFF">
                    <a:alpha val="0"/>
                  </a:srgbClr>
                </a:gs>
              </a:gsLst>
              <a:lin ang="0" scaled="1"/>
              <a:tileRect/>
            </a:gradFill>
            <a:ln>
              <a:noFill/>
              <a:headEnd type="none" w="med" len="med"/>
              <a:tailEnd type="none" w="med" len="med"/>
            </a:ln>
            <a:effectLst/>
            <a:scene3d>
              <a:camera prst="orthographicFront">
                <a:rot lat="0" lon="0" rev="0"/>
              </a:camera>
              <a:lightRig rig="threePt" dir="t">
                <a:rot lat="0" lon="0" rev="1200000"/>
              </a:lightRig>
            </a:scene3d>
            <a:sp3d/>
          </p:spPr>
          <p:txBody>
            <a:bodyPr vert="horz" wrap="square" lIns="91436" tIns="45718" rIns="91436" bIns="45718" numCol="1" rtlCol="0" anchor="ctr" anchorCtr="0" compatLnSpc="1">
              <a:prstTxWarp prst="textNoShape">
                <a:avLst/>
              </a:prstTxWarp>
            </a:bodyPr>
            <a:lstStyle/>
            <a:p>
              <a:pPr marL="0" marR="0" lvl="0" indent="0" algn="ctr" defTabSz="914099"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smtClean="0">
                <a:ln>
                  <a:noFill/>
                </a:ln>
                <a:solidFill>
                  <a:srgbClr val="FFFFFF"/>
                </a:solidFill>
                <a:effectLst>
                  <a:outerShdw blurRad="38100" dist="38100" dir="2700000" algn="tl">
                    <a:srgbClr val="000000">
                      <a:alpha val="43137"/>
                    </a:srgbClr>
                  </a:outerShdw>
                </a:effectLst>
                <a:uLnTx/>
                <a:uFillTx/>
                <a:latin typeface="Segoe"/>
                <a:ea typeface="+mn-ea"/>
                <a:cs typeface="+mn-cs"/>
              </a:endParaRPr>
            </a:p>
          </p:txBody>
        </p:sp>
        <p:sp>
          <p:nvSpPr>
            <p:cNvPr id="60" name="TextBox 59"/>
            <p:cNvSpPr txBox="1"/>
            <p:nvPr/>
          </p:nvSpPr>
          <p:spPr>
            <a:xfrm>
              <a:off x="1855694" y="4133405"/>
              <a:ext cx="5311588" cy="683264"/>
            </a:xfrm>
            <a:prstGeom prst="rect">
              <a:avLst/>
            </a:prstGeom>
            <a:noFill/>
          </p:spPr>
          <p:txBody>
            <a:bodyPr wrap="square" rtlCol="0">
              <a:spAutoFit/>
            </a:bodyPr>
            <a:lstStyle/>
            <a:p>
              <a:pPr marL="119063" marR="0" lvl="0" indent="0" algn="ctr" defTabSz="914400" eaLnBrk="1" fontAlgn="auto" latinLnBrk="0" hangingPunct="1">
                <a:lnSpc>
                  <a:spcPct val="80000"/>
                </a:lnSpc>
                <a:spcBef>
                  <a:spcPts val="0"/>
                </a:spcBef>
                <a:spcAft>
                  <a:spcPts val="0"/>
                </a:spcAft>
                <a:buClrTx/>
                <a:buSzTx/>
                <a:buFontTx/>
                <a:buNone/>
                <a:tabLst/>
                <a:defRPr/>
              </a:pPr>
              <a:r>
                <a:rPr kumimoji="0" lang="en-US" sz="2400" b="0" i="0" u="none" strike="noStrike" kern="0" cap="none" spc="-100" normalizeH="0" baseline="0" noProof="0" dirty="0">
                  <a:ln w="18415" cmpd="sng">
                    <a:noFill/>
                    <a:prstDash val="solid"/>
                  </a:ln>
                  <a:gradFill>
                    <a:gsLst>
                      <a:gs pos="0">
                        <a:srgbClr val="0F0F0F"/>
                      </a:gs>
                      <a:gs pos="77000">
                        <a:srgbClr val="000000">
                          <a:lumMod val="95000"/>
                          <a:lumOff val="5000"/>
                        </a:srgbClr>
                      </a:gs>
                    </a:gsLst>
                    <a:lin ang="16200000" scaled="1"/>
                  </a:gradFill>
                  <a:effectLst>
                    <a:glow rad="101600">
                      <a:srgbClr val="FFFFFF">
                        <a:alpha val="40000"/>
                      </a:srgbClr>
                    </a:glow>
                    <a:innerShdw blurRad="114300">
                      <a:prstClr val="black"/>
                    </a:innerShdw>
                  </a:effectLst>
                  <a:uLnTx/>
                  <a:uFillTx/>
                </a:rPr>
                <a:t>Simplify the security experience, </a:t>
              </a:r>
              <a:br>
                <a:rPr kumimoji="0" lang="en-US" sz="2400" b="0" i="0" u="none" strike="noStrike" kern="0" cap="none" spc="-100" normalizeH="0" baseline="0" noProof="0" dirty="0">
                  <a:ln w="18415" cmpd="sng">
                    <a:noFill/>
                    <a:prstDash val="solid"/>
                  </a:ln>
                  <a:gradFill>
                    <a:gsLst>
                      <a:gs pos="0">
                        <a:srgbClr val="0F0F0F"/>
                      </a:gs>
                      <a:gs pos="77000">
                        <a:srgbClr val="000000">
                          <a:lumMod val="95000"/>
                          <a:lumOff val="5000"/>
                        </a:srgbClr>
                      </a:gs>
                    </a:gsLst>
                    <a:lin ang="16200000" scaled="1"/>
                  </a:gradFill>
                  <a:effectLst>
                    <a:glow rad="101600">
                      <a:srgbClr val="FFFFFF">
                        <a:alpha val="40000"/>
                      </a:srgbClr>
                    </a:glow>
                    <a:innerShdw blurRad="114300">
                      <a:prstClr val="black"/>
                    </a:innerShdw>
                  </a:effectLst>
                  <a:uLnTx/>
                  <a:uFillTx/>
                </a:rPr>
              </a:br>
              <a:r>
                <a:rPr kumimoji="0" lang="en-US" sz="2400" b="0" i="0" u="none" strike="noStrike" kern="0" cap="none" spc="-100" normalizeH="0" baseline="0" noProof="0" dirty="0">
                  <a:ln w="18415" cmpd="sng">
                    <a:noFill/>
                    <a:prstDash val="solid"/>
                  </a:ln>
                  <a:gradFill>
                    <a:gsLst>
                      <a:gs pos="0">
                        <a:srgbClr val="0F0F0F"/>
                      </a:gs>
                      <a:gs pos="77000">
                        <a:srgbClr val="000000">
                          <a:lumMod val="95000"/>
                          <a:lumOff val="5000"/>
                        </a:srgbClr>
                      </a:gs>
                    </a:gsLst>
                    <a:lin ang="16200000" scaled="1"/>
                  </a:gradFill>
                  <a:effectLst>
                    <a:glow rad="101600">
                      <a:srgbClr val="FFFFFF">
                        <a:alpha val="40000"/>
                      </a:srgbClr>
                    </a:glow>
                    <a:innerShdw blurRad="114300">
                      <a:prstClr val="black"/>
                    </a:innerShdw>
                  </a:effectLst>
                  <a:uLnTx/>
                  <a:uFillTx/>
                </a:rPr>
                <a:t>manage </a:t>
              </a:r>
              <a:r>
                <a:rPr kumimoji="0" lang="en-US" sz="2400" b="0" i="0" u="none" strike="noStrike" kern="0" cap="none" spc="-100" normalizeH="0" baseline="0" noProof="0" dirty="0" smtClean="0">
                  <a:ln w="18415" cmpd="sng">
                    <a:noFill/>
                    <a:prstDash val="solid"/>
                  </a:ln>
                  <a:gradFill>
                    <a:gsLst>
                      <a:gs pos="0">
                        <a:srgbClr val="0F0F0F"/>
                      </a:gs>
                      <a:gs pos="77000">
                        <a:srgbClr val="000000">
                          <a:lumMod val="95000"/>
                          <a:lumOff val="5000"/>
                        </a:srgbClr>
                      </a:gs>
                    </a:gsLst>
                    <a:lin ang="16200000" scaled="1"/>
                  </a:gradFill>
                  <a:effectLst>
                    <a:glow rad="101600">
                      <a:srgbClr val="FFFFFF">
                        <a:alpha val="40000"/>
                      </a:srgbClr>
                    </a:glow>
                    <a:innerShdw blurRad="114300">
                      <a:prstClr val="black"/>
                    </a:innerShdw>
                  </a:effectLst>
                  <a:uLnTx/>
                  <a:uFillTx/>
                </a:rPr>
                <a:t>compliance</a:t>
              </a:r>
              <a:endParaRPr kumimoji="0" lang="en-US" sz="2400" b="0" i="0" u="none" strike="noStrike" kern="0" cap="none" spc="-100" normalizeH="0" baseline="0" noProof="0" dirty="0">
                <a:ln w="18415" cmpd="sng">
                  <a:noFill/>
                  <a:prstDash val="solid"/>
                </a:ln>
                <a:gradFill>
                  <a:gsLst>
                    <a:gs pos="0">
                      <a:srgbClr val="0F0F0F"/>
                    </a:gs>
                    <a:gs pos="77000">
                      <a:srgbClr val="000000">
                        <a:lumMod val="95000"/>
                        <a:lumOff val="5000"/>
                      </a:srgbClr>
                    </a:gs>
                  </a:gsLst>
                  <a:lin ang="16200000" scaled="1"/>
                </a:gradFill>
                <a:effectLst>
                  <a:glow rad="101600">
                    <a:srgbClr val="FFFFFF">
                      <a:alpha val="40000"/>
                    </a:srgbClr>
                  </a:glow>
                  <a:innerShdw blurRad="114300">
                    <a:prstClr val="black"/>
                  </a:innerShdw>
                </a:effectLst>
                <a:uLnTx/>
                <a:uFillTx/>
              </a:endParaRPr>
            </a:p>
          </p:txBody>
        </p:sp>
      </p:grpSp>
      <p:sp>
        <p:nvSpPr>
          <p:cNvPr id="61" name="Pentagon 60"/>
          <p:cNvSpPr/>
          <p:nvPr/>
        </p:nvSpPr>
        <p:spPr bwMode="auto">
          <a:xfrm>
            <a:off x="-1" y="5257800"/>
            <a:ext cx="6225871" cy="795129"/>
          </a:xfrm>
          <a:prstGeom prst="homePlate">
            <a:avLst>
              <a:gd name="adj" fmla="val 35857"/>
            </a:avLst>
          </a:prstGeom>
          <a:solidFill>
            <a:srgbClr val="68C33B">
              <a:alpha val="49000"/>
            </a:srgbClr>
          </a:solidFill>
          <a:ln w="22225">
            <a:noFill/>
            <a:round/>
            <a:headEnd/>
            <a:tailEnd/>
          </a:ln>
        </p:spPr>
        <p:txBody>
          <a:bodyPr vert="horz" wrap="square" lIns="0" tIns="45720" rIns="365760" bIns="45720" numCol="1" anchor="t" anchorCtr="0" compatLnSpc="1">
            <a:prstTxWarp prst="textNoShape">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400" b="1" i="0" u="none" strike="noStrike" kern="0" cap="none" spc="0" normalizeH="0" baseline="0" noProof="0" dirty="0" smtClean="0">
              <a:ln>
                <a:noFill/>
              </a:ln>
              <a:gradFill>
                <a:gsLst>
                  <a:gs pos="0">
                    <a:srgbClr val="FFFFFF"/>
                  </a:gs>
                  <a:gs pos="50000">
                    <a:srgbClr val="FFFFFF">
                      <a:lumMod val="75000"/>
                    </a:srgbClr>
                  </a:gs>
                  <a:gs pos="100000">
                    <a:srgbClr val="FFFFFF">
                      <a:lumMod val="65000"/>
                    </a:srgbClr>
                  </a:gs>
                </a:gsLst>
                <a:lin ang="5400000" scaled="1"/>
              </a:gradFill>
              <a:effectLst>
                <a:glow rad="63500">
                  <a:srgbClr val="373737">
                    <a:alpha val="40000"/>
                  </a:srgbClr>
                </a:glow>
              </a:effectLst>
              <a:uLnTx/>
              <a:uFillTx/>
              <a:latin typeface="Segoe Light" pitchFamily="34" charset="0"/>
            </a:endParaRPr>
          </a:p>
        </p:txBody>
      </p:sp>
      <p:grpSp>
        <p:nvGrpSpPr>
          <p:cNvPr id="62" name="Group 45"/>
          <p:cNvGrpSpPr/>
          <p:nvPr/>
        </p:nvGrpSpPr>
        <p:grpSpPr>
          <a:xfrm>
            <a:off x="5128713" y="4881283"/>
            <a:ext cx="4245416" cy="1541754"/>
            <a:chOff x="4871897" y="5247857"/>
            <a:chExt cx="4245416" cy="1541754"/>
          </a:xfrm>
        </p:grpSpPr>
        <p:pic>
          <p:nvPicPr>
            <p:cNvPr id="63" name="Picture 1"/>
            <p:cNvPicPr>
              <a:picLocks noChangeAspect="1" noChangeArrowheads="1"/>
            </p:cNvPicPr>
            <p:nvPr/>
          </p:nvPicPr>
          <p:blipFill>
            <a:blip r:embed="rId4" cstate="print"/>
            <a:srcRect/>
            <a:stretch>
              <a:fillRect/>
            </a:stretch>
          </p:blipFill>
          <p:spPr bwMode="auto">
            <a:xfrm>
              <a:off x="4871897" y="5247857"/>
              <a:ext cx="4245416" cy="1541754"/>
            </a:xfrm>
            <a:prstGeom prst="rect">
              <a:avLst/>
            </a:prstGeom>
            <a:noFill/>
            <a:ln w="9525">
              <a:noFill/>
              <a:miter lim="800000"/>
              <a:headEnd/>
              <a:tailEnd/>
            </a:ln>
            <a:effectLst/>
          </p:spPr>
        </p:pic>
        <p:sp>
          <p:nvSpPr>
            <p:cNvPr id="64" name="TextBox 63"/>
            <p:cNvSpPr txBox="1"/>
            <p:nvPr/>
          </p:nvSpPr>
          <p:spPr>
            <a:xfrm>
              <a:off x="6344884" y="5608316"/>
              <a:ext cx="588623" cy="307777"/>
            </a:xfrm>
            <a:prstGeom prst="rect">
              <a:avLst/>
            </a:prstGeom>
          </p:spPr>
          <p:txBody>
            <a:bodyPr wrap="none" rtlCol="0">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en-US" sz="1400" b="1" i="0" u="none" strike="noStrike" kern="0" cap="none" spc="0" normalizeH="0" baseline="0" noProof="0" dirty="0" smtClean="0">
                  <a:ln>
                    <a:noFill/>
                  </a:ln>
                  <a:effectLst/>
                  <a:uLnTx/>
                  <a:uFillTx/>
                </a:rPr>
                <a:t>Block</a:t>
              </a:r>
            </a:p>
          </p:txBody>
        </p:sp>
        <p:sp>
          <p:nvSpPr>
            <p:cNvPr id="65" name="TextBox 64"/>
            <p:cNvSpPr txBox="1"/>
            <p:nvPr/>
          </p:nvSpPr>
          <p:spPr>
            <a:xfrm>
              <a:off x="5520939" y="5331515"/>
              <a:ext cx="1412557" cy="276999"/>
            </a:xfrm>
            <a:prstGeom prst="rect">
              <a:avLst/>
            </a:prstGeom>
            <a:noFill/>
          </p:spPr>
          <p:txBody>
            <a:bodyPr wrap="square" rtlCol="0">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en-US" sz="1200" b="0" i="1" u="none" strike="noStrike" kern="0" cap="none" spc="0" normalizeH="0" baseline="0" noProof="0" dirty="0" smtClean="0">
                  <a:ln>
                    <a:noFill/>
                  </a:ln>
                  <a:effectLst/>
                  <a:uLnTx/>
                  <a:uFillTx/>
                </a:rPr>
                <a:t>from:</a:t>
              </a:r>
            </a:p>
          </p:txBody>
        </p:sp>
        <p:sp>
          <p:nvSpPr>
            <p:cNvPr id="66" name="TextBox 65"/>
            <p:cNvSpPr txBox="1"/>
            <p:nvPr/>
          </p:nvSpPr>
          <p:spPr>
            <a:xfrm>
              <a:off x="7041601" y="5608316"/>
              <a:ext cx="688009" cy="307777"/>
            </a:xfrm>
            <a:prstGeom prst="rect">
              <a:avLst/>
            </a:prstGeom>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400" b="1" i="0" u="none" strike="noStrike" kern="0" cap="none" spc="0" normalizeH="0" baseline="0" noProof="0" dirty="0" smtClean="0">
                  <a:ln>
                    <a:noFill/>
                  </a:ln>
                  <a:effectLst/>
                  <a:uLnTx/>
                  <a:uFillTx/>
                </a:rPr>
                <a:t>Enable</a:t>
              </a:r>
            </a:p>
          </p:txBody>
        </p:sp>
        <p:sp>
          <p:nvSpPr>
            <p:cNvPr id="67" name="TextBox 66"/>
            <p:cNvSpPr txBox="1"/>
            <p:nvPr/>
          </p:nvSpPr>
          <p:spPr>
            <a:xfrm>
              <a:off x="6423432" y="5871917"/>
              <a:ext cx="510075" cy="307777"/>
            </a:xfrm>
            <a:prstGeom prst="rect">
              <a:avLst/>
            </a:prstGeom>
          </p:spPr>
          <p:txBody>
            <a:bodyPr wrap="none" rtlCol="0">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en-US" sz="1400" b="1" i="0" u="none" strike="noStrike" kern="0" cap="none" spc="0" normalizeH="0" baseline="0" noProof="0" dirty="0" smtClean="0">
                  <a:ln>
                    <a:noFill/>
                  </a:ln>
                  <a:effectLst/>
                  <a:uLnTx/>
                  <a:uFillTx/>
                </a:rPr>
                <a:t>Cost</a:t>
              </a:r>
            </a:p>
          </p:txBody>
        </p:sp>
        <p:sp>
          <p:nvSpPr>
            <p:cNvPr id="68" name="TextBox 67"/>
            <p:cNvSpPr txBox="1"/>
            <p:nvPr/>
          </p:nvSpPr>
          <p:spPr>
            <a:xfrm>
              <a:off x="7041601" y="5871917"/>
              <a:ext cx="609462" cy="307777"/>
            </a:xfrm>
            <a:prstGeom prst="rect">
              <a:avLst/>
            </a:prstGeom>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400" b="1" i="0" u="none" strike="noStrike" kern="0" cap="none" spc="0" normalizeH="0" baseline="0" noProof="0" dirty="0" smtClean="0">
                  <a:ln>
                    <a:noFill/>
                  </a:ln>
                  <a:effectLst/>
                  <a:uLnTx/>
                  <a:uFillTx/>
                </a:rPr>
                <a:t>Value</a:t>
              </a:r>
            </a:p>
          </p:txBody>
        </p:sp>
        <p:sp>
          <p:nvSpPr>
            <p:cNvPr id="69" name="TextBox 68"/>
            <p:cNvSpPr txBox="1"/>
            <p:nvPr/>
          </p:nvSpPr>
          <p:spPr>
            <a:xfrm>
              <a:off x="6291987" y="6132305"/>
              <a:ext cx="641521" cy="307777"/>
            </a:xfrm>
            <a:prstGeom prst="rect">
              <a:avLst/>
            </a:prstGeom>
          </p:spPr>
          <p:txBody>
            <a:bodyPr wrap="none" rtlCol="0">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en-US" sz="1400" b="1" i="0" u="none" strike="noStrike" kern="0" cap="none" spc="0" normalizeH="0" baseline="0" noProof="0" dirty="0" smtClean="0">
                  <a:ln>
                    <a:noFill/>
                  </a:ln>
                  <a:effectLst/>
                  <a:uLnTx/>
                  <a:uFillTx/>
                </a:rPr>
                <a:t>Siloed</a:t>
              </a:r>
            </a:p>
          </p:txBody>
        </p:sp>
        <p:sp>
          <p:nvSpPr>
            <p:cNvPr id="70" name="TextBox 69"/>
            <p:cNvSpPr txBox="1"/>
            <p:nvPr/>
          </p:nvSpPr>
          <p:spPr>
            <a:xfrm>
              <a:off x="7041601" y="6132305"/>
              <a:ext cx="872355" cy="307777"/>
            </a:xfrm>
            <a:prstGeom prst="rect">
              <a:avLst/>
            </a:prstGeom>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400" b="1" i="0" u="none" strike="noStrike" kern="0" cap="none" spc="0" normalizeH="0" baseline="0" noProof="0" dirty="0" smtClean="0">
                  <a:ln>
                    <a:noFill/>
                  </a:ln>
                  <a:effectLst/>
                  <a:uLnTx/>
                  <a:uFillTx/>
                </a:rPr>
                <a:t>Seamless</a:t>
              </a:r>
            </a:p>
          </p:txBody>
        </p:sp>
        <p:sp>
          <p:nvSpPr>
            <p:cNvPr id="71" name="TextBox 70"/>
            <p:cNvSpPr txBox="1"/>
            <p:nvPr/>
          </p:nvSpPr>
          <p:spPr>
            <a:xfrm>
              <a:off x="7052840" y="5331515"/>
              <a:ext cx="1412557" cy="276999"/>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200" b="0" i="1" u="none" strike="noStrike" kern="0" cap="none" spc="0" normalizeH="0" baseline="0" noProof="0" dirty="0" smtClean="0">
                  <a:ln>
                    <a:noFill/>
                  </a:ln>
                  <a:effectLst/>
                  <a:uLnTx/>
                  <a:uFillTx/>
                </a:rPr>
                <a:t>to:</a:t>
              </a:r>
            </a:p>
          </p:txBody>
        </p:sp>
      </p:grpSp>
    </p:spTree>
    <p:extLst>
      <p:ext uri="{BB962C8B-B14F-4D97-AF65-F5344CB8AC3E}">
        <p14:creationId xmlns="" xmlns:p14="http://schemas.microsoft.com/office/powerpoint/2010/main" val="262720590"/>
      </p:ext>
    </p:extLst>
  </p:cSld>
  <p:clrMapOvr>
    <a:masterClrMapping/>
  </p:clrMapOvr>
  <mc:AlternateContent xmlns:mc="http://schemas.openxmlformats.org/markup-compatibility/2006">
    <mc:Choice xmlns="" xmlns:p14="http://schemas.microsoft.com/office/powerpoint/2010/main" Requires="p14">
      <p:transition spd="med" p14:dur="699">
        <p:fade/>
      </p:transition>
    </mc:Choice>
    <mc:Fallback>
      <p:transition spd="med">
        <p:fade/>
      </p:transition>
    </mc:Fallback>
  </mc:AlternateContent>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Exchange Transport Decryption and Re-Encryption</a:t>
            </a:r>
            <a:endParaRPr lang="en-US" dirty="0"/>
          </a:p>
        </p:txBody>
      </p:sp>
      <p:sp>
        <p:nvSpPr>
          <p:cNvPr id="4" name="Text Placeholder 3"/>
          <p:cNvSpPr>
            <a:spLocks noGrp="1"/>
          </p:cNvSpPr>
          <p:nvPr>
            <p:ph type="body" sz="quarter" idx="10"/>
          </p:nvPr>
        </p:nvSpPr>
        <p:spPr/>
        <p:txBody>
          <a:bodyPr/>
          <a:lstStyle/>
          <a:p>
            <a:r>
              <a:rPr lang="en-US" smtClean="0"/>
              <a:t>demo</a:t>
            </a:r>
            <a:endParaRPr lang="en-US" dirty="0"/>
          </a:p>
        </p:txBody>
      </p:sp>
    </p:spTree>
    <p:extLst>
      <p:ext uri="{BB962C8B-B14F-4D97-AF65-F5344CB8AC3E}">
        <p14:creationId xmlns="" xmlns:p14="http://schemas.microsoft.com/office/powerpoint/2010/main" val="1791097812"/>
      </p:ext>
    </p:extLst>
  </p:cSld>
  <p:clrMapOvr>
    <a:masterClrMapping/>
  </p:clrMapOvr>
  <mc:AlternateContent xmlns:mc="http://schemas.openxmlformats.org/markup-compatibility/2006">
    <mc:Choice xmlns="" xmlns:p14="http://schemas.microsoft.com/office/powerpoint/2010/main" Requires="p14">
      <p:transition spd="med" p14:dur="699">
        <p:fade/>
      </p:transition>
    </mc:Choice>
    <mc:Fallback>
      <p:transition spd="med">
        <p:fade/>
      </p:transition>
    </mc:Fallback>
  </mc:AlternateContent>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Diagram 4"/>
          <p:cNvGraphicFramePr/>
          <p:nvPr>
            <p:extLst>
              <p:ext uri="{D42A27DB-BD31-4B8C-83A1-F6EECF244321}">
                <p14:modId xmlns="" xmlns:p14="http://schemas.microsoft.com/office/powerpoint/2010/main" val="3813237350"/>
              </p:ext>
            </p:extLst>
          </p:nvPr>
        </p:nvGraphicFramePr>
        <p:xfrm>
          <a:off x="260350" y="1308100"/>
          <a:ext cx="8623300" cy="43815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7" name="Title 1"/>
          <p:cNvSpPr>
            <a:spLocks noGrp="1"/>
          </p:cNvSpPr>
          <p:nvPr>
            <p:ph type="title"/>
          </p:nvPr>
        </p:nvSpPr>
        <p:spPr>
          <a:xfrm>
            <a:off x="381000" y="230188"/>
            <a:ext cx="8382000" cy="664797"/>
          </a:xfrm>
        </p:spPr>
        <p:txBody>
          <a:bodyPr/>
          <a:lstStyle/>
          <a:p>
            <a:r>
              <a:rPr dirty="0" smtClean="0"/>
              <a:t>Exchange 2010 RMS Integration</a:t>
            </a:r>
            <a:endParaRPr lang="en-US" dirty="0"/>
          </a:p>
        </p:txBody>
      </p:sp>
      <p:sp>
        <p:nvSpPr>
          <p:cNvPr id="4" name="TextBox 3"/>
          <p:cNvSpPr txBox="1"/>
          <p:nvPr/>
        </p:nvSpPr>
        <p:spPr>
          <a:xfrm>
            <a:off x="-1" y="6003925"/>
            <a:ext cx="9144001" cy="830997"/>
          </a:xfrm>
          <a:prstGeom prst="rect">
            <a:avLst/>
          </a:prstGeom>
        </p:spPr>
        <p:style>
          <a:lnRef idx="1">
            <a:schemeClr val="accent2"/>
          </a:lnRef>
          <a:fillRef idx="3">
            <a:schemeClr val="accent2"/>
          </a:fillRef>
          <a:effectRef idx="2">
            <a:schemeClr val="accent2"/>
          </a:effectRef>
          <a:fontRef idx="minor">
            <a:schemeClr val="lt1"/>
          </a:fontRef>
        </p:style>
        <p:txBody>
          <a:bodyPr wrap="square" rtlCol="0">
            <a:spAutoFit/>
          </a:bodyPr>
          <a:lstStyle/>
          <a:p>
            <a:pPr>
              <a:spcAft>
                <a:spcPts val="600"/>
              </a:spcAft>
            </a:pPr>
            <a:r>
              <a:rPr lang="en-US" sz="2400" dirty="0" smtClean="0"/>
              <a:t>Exchange RMS integration features require AD RMS Server Role in WS2008 R2 or WS2008 </a:t>
            </a:r>
            <a:r>
              <a:rPr lang="en-US" sz="2400" dirty="0"/>
              <a:t>SP2 </a:t>
            </a:r>
            <a:r>
              <a:rPr lang="en-US" sz="2400" dirty="0" smtClean="0"/>
              <a:t>+ KB973247 hotfix</a:t>
            </a:r>
            <a:endParaRPr lang="en-US" sz="2400" dirty="0"/>
          </a:p>
        </p:txBody>
      </p:sp>
    </p:spTree>
    <p:extLst>
      <p:ext uri="{BB962C8B-B14F-4D97-AF65-F5344CB8AC3E}">
        <p14:creationId xmlns="" xmlns:p14="http://schemas.microsoft.com/office/powerpoint/2010/main" val="1166338154"/>
      </p:ext>
    </p:extLst>
  </p:cSld>
  <p:clrMapOvr>
    <a:masterClrMapping/>
  </p:clrMapOvr>
  <mc:AlternateContent xmlns:mc="http://schemas.openxmlformats.org/markup-compatibility/2006">
    <mc:Choice xmlns="" xmlns:p14="http://schemas.microsoft.com/office/powerpoint/2010/main" Requires="p14">
      <p:transition spd="med" p14:dur="699">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1052596"/>
          </a:xfrm>
        </p:spPr>
        <p:txBody>
          <a:bodyPr/>
          <a:lstStyle/>
          <a:p>
            <a:r>
              <a:rPr dirty="0" smtClean="0"/>
              <a:t>AD RMS Bulk Protection Tool</a:t>
            </a:r>
            <a:br>
              <a:rPr dirty="0" smtClean="0"/>
            </a:br>
            <a:r>
              <a:rPr lang="en-US" sz="2800" dirty="0" smtClean="0">
                <a:solidFill>
                  <a:schemeClr val="tx1"/>
                </a:solidFill>
              </a:rPr>
              <a:t>Customer Ask</a:t>
            </a:r>
            <a:endParaRPr lang="en-US" sz="2800" dirty="0">
              <a:solidFill>
                <a:schemeClr val="tx1"/>
              </a:solidFill>
            </a:endParaRPr>
          </a:p>
        </p:txBody>
      </p:sp>
      <p:sp>
        <p:nvSpPr>
          <p:cNvPr id="3" name="Text Placeholder 2"/>
          <p:cNvSpPr>
            <a:spLocks noGrp="1"/>
          </p:cNvSpPr>
          <p:nvPr>
            <p:ph type="body" sz="quarter" idx="10"/>
          </p:nvPr>
        </p:nvSpPr>
        <p:spPr>
          <a:xfrm>
            <a:off x="381000" y="1525852"/>
            <a:ext cx="8382000" cy="4567404"/>
          </a:xfrm>
        </p:spPr>
        <p:txBody>
          <a:bodyPr/>
          <a:lstStyle/>
          <a:p>
            <a:endParaRPr lang="en-US" dirty="0" smtClean="0"/>
          </a:p>
          <a:p>
            <a:pPr marL="0" indent="0">
              <a:buNone/>
            </a:pPr>
            <a:endParaRPr lang="en-US" dirty="0" smtClean="0"/>
          </a:p>
          <a:p>
            <a:endParaRPr lang="en-US" dirty="0" smtClean="0"/>
          </a:p>
          <a:p>
            <a:endParaRPr lang="en-US" dirty="0"/>
          </a:p>
        </p:txBody>
      </p:sp>
      <p:graphicFrame>
        <p:nvGraphicFramePr>
          <p:cNvPr id="5" name="Diagram 4"/>
          <p:cNvGraphicFramePr/>
          <p:nvPr>
            <p:extLst>
              <p:ext uri="{D42A27DB-BD31-4B8C-83A1-F6EECF244321}">
                <p14:modId xmlns="" xmlns:p14="http://schemas.microsoft.com/office/powerpoint/2010/main" val="509922819"/>
              </p:ext>
            </p:extLst>
          </p:nvPr>
        </p:nvGraphicFramePr>
        <p:xfrm>
          <a:off x="1524000" y="2616200"/>
          <a:ext cx="6096000" cy="14859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 xmlns:p14="http://schemas.microsoft.com/office/powerpoint/2010/main" val="1107196438"/>
      </p:ext>
    </p:extLst>
  </p:cSld>
  <p:clrMapOvr>
    <a:masterClrMapping/>
  </p:clrMapOvr>
  <mc:AlternateContent xmlns:mc="http://schemas.openxmlformats.org/markup-compatibility/2006">
    <mc:Choice xmlns="" xmlns:p14="http://schemas.microsoft.com/office/powerpoint/2010/main" Requires="p14">
      <p:transition spd="med" p14:dur="699">
        <p:fade/>
      </p:transition>
    </mc:Choice>
    <mc:Fallback>
      <p:transition spd="med">
        <p:fade/>
      </p:transition>
    </mc:Fallback>
  </mc:AlternateContent>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1052596"/>
          </a:xfrm>
        </p:spPr>
        <p:txBody>
          <a:bodyPr/>
          <a:lstStyle/>
          <a:p>
            <a:r>
              <a:rPr dirty="0" smtClean="0"/>
              <a:t>AD RMS Bulk Protection Tool</a:t>
            </a:r>
            <a:br>
              <a:rPr dirty="0" smtClean="0"/>
            </a:br>
            <a:r>
              <a:rPr lang="en-US" sz="2800" dirty="0" smtClean="0">
                <a:solidFill>
                  <a:schemeClr val="tx1"/>
                </a:solidFill>
              </a:rPr>
              <a:t>Details</a:t>
            </a:r>
            <a:endParaRPr lang="en-US" sz="2800" dirty="0">
              <a:solidFill>
                <a:schemeClr val="tx1"/>
              </a:solidFill>
            </a:endParaRPr>
          </a:p>
        </p:txBody>
      </p:sp>
      <p:sp>
        <p:nvSpPr>
          <p:cNvPr id="3" name="Text Placeholder 2"/>
          <p:cNvSpPr>
            <a:spLocks noGrp="1"/>
          </p:cNvSpPr>
          <p:nvPr>
            <p:ph type="body" sz="quarter" idx="10"/>
          </p:nvPr>
        </p:nvSpPr>
        <p:spPr>
          <a:xfrm>
            <a:off x="381000" y="1525852"/>
            <a:ext cx="8382000" cy="4567404"/>
          </a:xfrm>
        </p:spPr>
        <p:txBody>
          <a:bodyPr/>
          <a:lstStyle/>
          <a:p>
            <a:r>
              <a:rPr lang="en-US" dirty="0" smtClean="0"/>
              <a:t>Command </a:t>
            </a:r>
            <a:r>
              <a:rPr lang="en-US" dirty="0"/>
              <a:t>line </a:t>
            </a:r>
            <a:r>
              <a:rPr lang="en-US" dirty="0" smtClean="0"/>
              <a:t>tool</a:t>
            </a:r>
          </a:p>
          <a:p>
            <a:r>
              <a:rPr lang="en-US" dirty="0" smtClean="0"/>
              <a:t>Bulk decryption</a:t>
            </a:r>
          </a:p>
          <a:p>
            <a:pPr lvl="1"/>
            <a:r>
              <a:rPr lang="en-US" dirty="0" smtClean="0"/>
              <a:t>E-Discovery </a:t>
            </a:r>
            <a:r>
              <a:rPr lang="en-US" dirty="0"/>
              <a:t>of content for </a:t>
            </a:r>
            <a:r>
              <a:rPr lang="en-US" dirty="0" smtClean="0"/>
              <a:t>litigation/audit purposes</a:t>
            </a:r>
          </a:p>
          <a:p>
            <a:r>
              <a:rPr lang="en-US" dirty="0" smtClean="0"/>
              <a:t>Bulk encryption</a:t>
            </a:r>
          </a:p>
          <a:p>
            <a:pPr lvl="1"/>
            <a:r>
              <a:rPr lang="en-US" dirty="0"/>
              <a:t>Safeguard existing sensitive </a:t>
            </a:r>
            <a:r>
              <a:rPr lang="en-US" dirty="0" smtClean="0"/>
              <a:t>information</a:t>
            </a:r>
          </a:p>
          <a:p>
            <a:pPr lvl="1"/>
            <a:r>
              <a:rPr lang="en-US" dirty="0" smtClean="0"/>
              <a:t>Can be integrated with WS2008 R2 File Classification Infrastructure (FCI) to classify and automatically RMS-protect files on the file server</a:t>
            </a:r>
          </a:p>
        </p:txBody>
      </p:sp>
    </p:spTree>
    <p:extLst>
      <p:ext uri="{BB962C8B-B14F-4D97-AF65-F5344CB8AC3E}">
        <p14:creationId xmlns="" xmlns:p14="http://schemas.microsoft.com/office/powerpoint/2010/main" val="2280171938"/>
      </p:ext>
    </p:extLst>
  </p:cSld>
  <p:clrMapOvr>
    <a:masterClrMapping/>
  </p:clrMapOvr>
  <mc:AlternateContent xmlns:mc="http://schemas.openxmlformats.org/markup-compatibility/2006">
    <mc:Choice xmlns="" xmlns:p14="http://schemas.microsoft.com/office/powerpoint/2010/main" Requires="p14">
      <p:transition spd="med" p14:dur="699">
        <p:fade/>
      </p:transition>
    </mc:Choice>
    <mc:Fallback>
      <p:transition spd="med">
        <p:fade/>
      </p:transition>
    </mc:Fallback>
  </mc:AlternateContent>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1052596"/>
          </a:xfrm>
        </p:spPr>
        <p:txBody>
          <a:bodyPr/>
          <a:lstStyle/>
          <a:p>
            <a:r>
              <a:rPr dirty="0" smtClean="0"/>
              <a:t>AD RMS Bulk Protection Tool</a:t>
            </a:r>
            <a:br>
              <a:rPr dirty="0" smtClean="0"/>
            </a:br>
            <a:r>
              <a:rPr sz="2800" dirty="0" smtClean="0">
                <a:solidFill>
                  <a:schemeClr val="tx1"/>
                </a:solidFill>
              </a:rPr>
              <a:t>Details</a:t>
            </a:r>
            <a:endParaRPr lang="en-US" sz="2800" dirty="0">
              <a:solidFill>
                <a:schemeClr val="tx1"/>
              </a:solidFill>
            </a:endParaRPr>
          </a:p>
        </p:txBody>
      </p:sp>
      <p:sp>
        <p:nvSpPr>
          <p:cNvPr id="3" name="Text Placeholder 2"/>
          <p:cNvSpPr>
            <a:spLocks noGrp="1"/>
          </p:cNvSpPr>
          <p:nvPr>
            <p:ph type="body" sz="quarter" idx="10"/>
          </p:nvPr>
        </p:nvSpPr>
        <p:spPr>
          <a:xfrm>
            <a:off x="381000" y="1525852"/>
            <a:ext cx="8382000" cy="4567404"/>
          </a:xfrm>
        </p:spPr>
        <p:txBody>
          <a:bodyPr/>
          <a:lstStyle/>
          <a:p>
            <a:r>
              <a:rPr lang="en-US" dirty="0" smtClean="0"/>
              <a:t>Supported file formats</a:t>
            </a:r>
          </a:p>
          <a:p>
            <a:pPr lvl="1"/>
            <a:r>
              <a:rPr lang="en-US" dirty="0" smtClean="0"/>
              <a:t>Office 2003 and above (Word, Excel, PowerPoint)</a:t>
            </a:r>
          </a:p>
          <a:p>
            <a:pPr lvl="1"/>
            <a:r>
              <a:rPr lang="en-US" dirty="0" smtClean="0"/>
              <a:t>XPS</a:t>
            </a:r>
          </a:p>
          <a:p>
            <a:pPr lvl="1"/>
            <a:r>
              <a:rPr lang="en-US" dirty="0" smtClean="0"/>
              <a:t>Extensible to other file formats via IRM protector implementation</a:t>
            </a:r>
          </a:p>
          <a:p>
            <a:pPr lvl="1"/>
            <a:r>
              <a:rPr lang="en-US" dirty="0"/>
              <a:t>Bulk decryption also available for items within Outlook </a:t>
            </a:r>
            <a:r>
              <a:rPr lang="en-US" dirty="0" smtClean="0"/>
              <a:t>PSTs (requires Outlook 2007)</a:t>
            </a:r>
          </a:p>
          <a:p>
            <a:r>
              <a:rPr lang="en-US" dirty="0" smtClean="0"/>
              <a:t>Supported on XP/WS2003 and above</a:t>
            </a:r>
          </a:p>
          <a:p>
            <a:pPr lvl="1"/>
            <a:r>
              <a:rPr lang="en-US" dirty="0" smtClean="0"/>
              <a:t>Requires RMS </a:t>
            </a:r>
            <a:r>
              <a:rPr lang="en-US" dirty="0"/>
              <a:t>Client </a:t>
            </a:r>
            <a:r>
              <a:rPr lang="en-US" dirty="0" smtClean="0"/>
              <a:t>v1 SP2 </a:t>
            </a:r>
            <a:r>
              <a:rPr lang="en-US" dirty="0"/>
              <a:t>and .NET Framework 2.0 </a:t>
            </a:r>
            <a:r>
              <a:rPr lang="en-US" dirty="0" smtClean="0"/>
              <a:t>on XP and WS2003</a:t>
            </a:r>
            <a:endParaRPr lang="en-US" dirty="0"/>
          </a:p>
        </p:txBody>
      </p:sp>
    </p:spTree>
    <p:extLst>
      <p:ext uri="{BB962C8B-B14F-4D97-AF65-F5344CB8AC3E}">
        <p14:creationId xmlns="" xmlns:p14="http://schemas.microsoft.com/office/powerpoint/2010/main" val="79272973"/>
      </p:ext>
    </p:extLst>
  </p:cSld>
  <p:clrMapOvr>
    <a:masterClrMapping/>
  </p:clrMapOvr>
  <mc:AlternateContent xmlns:mc="http://schemas.openxmlformats.org/markup-compatibility/2006">
    <mc:Choice xmlns="" xmlns:p14="http://schemas.microsoft.com/office/powerpoint/2010/main" Requires="p14">
      <p:transition spd="med" p14:dur="699">
        <p:fade/>
      </p:transition>
    </mc:Choice>
    <mc:Fallback>
      <p:transition spd="med">
        <p:fade/>
      </p:transition>
    </mc:Fallback>
  </mc:AlternateContent>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 name="Picture 26" descr="Blue wide arrow"/>
          <p:cNvPicPr>
            <a:picLocks noChangeAspect="1" noChangeArrowheads="1"/>
          </p:cNvPicPr>
          <p:nvPr/>
        </p:nvPicPr>
        <p:blipFill>
          <a:blip r:embed="rId3" cstate="print"/>
          <a:srcRect/>
          <a:stretch>
            <a:fillRect/>
          </a:stretch>
        </p:blipFill>
        <p:spPr bwMode="auto">
          <a:xfrm rot="16200000">
            <a:off x="2245310" y="3012449"/>
            <a:ext cx="421617" cy="187670"/>
          </a:xfrm>
          <a:prstGeom prst="rect">
            <a:avLst/>
          </a:prstGeom>
          <a:noFill/>
        </p:spPr>
      </p:pic>
      <p:grpSp>
        <p:nvGrpSpPr>
          <p:cNvPr id="40" name="Group 96"/>
          <p:cNvGrpSpPr/>
          <p:nvPr/>
        </p:nvGrpSpPr>
        <p:grpSpPr>
          <a:xfrm>
            <a:off x="6662610" y="2057400"/>
            <a:ext cx="1752600" cy="1295400"/>
            <a:chOff x="5867400" y="1524000"/>
            <a:chExt cx="1752600" cy="1295400"/>
          </a:xfrm>
        </p:grpSpPr>
        <p:grpSp>
          <p:nvGrpSpPr>
            <p:cNvPr id="41" name="Group 74"/>
            <p:cNvGrpSpPr/>
            <p:nvPr/>
          </p:nvGrpSpPr>
          <p:grpSpPr>
            <a:xfrm>
              <a:off x="5867400" y="1524000"/>
              <a:ext cx="1752600" cy="1295400"/>
              <a:chOff x="7318727" y="3581400"/>
              <a:chExt cx="1825273" cy="1257300"/>
            </a:xfrm>
          </p:grpSpPr>
          <p:grpSp>
            <p:nvGrpSpPr>
              <p:cNvPr id="43" name="Group 135"/>
              <p:cNvGrpSpPr/>
              <p:nvPr/>
            </p:nvGrpSpPr>
            <p:grpSpPr>
              <a:xfrm>
                <a:off x="7318727" y="3581400"/>
                <a:ext cx="1825273" cy="1257300"/>
                <a:chOff x="390525" y="1333500"/>
                <a:chExt cx="2933700" cy="2427288"/>
              </a:xfrm>
            </p:grpSpPr>
            <p:grpSp>
              <p:nvGrpSpPr>
                <p:cNvPr id="46" name="Group 21"/>
                <p:cNvGrpSpPr>
                  <a:grpSpLocks/>
                </p:cNvGrpSpPr>
                <p:nvPr/>
              </p:nvGrpSpPr>
              <p:grpSpPr bwMode="auto">
                <a:xfrm>
                  <a:off x="390525" y="1333500"/>
                  <a:ext cx="2933700" cy="2427288"/>
                  <a:chOff x="246" y="876"/>
                  <a:chExt cx="1848" cy="1529"/>
                </a:xfrm>
              </p:grpSpPr>
              <p:grpSp>
                <p:nvGrpSpPr>
                  <p:cNvPr id="49" name="Group 22"/>
                  <p:cNvGrpSpPr>
                    <a:grpSpLocks/>
                  </p:cNvGrpSpPr>
                  <p:nvPr/>
                </p:nvGrpSpPr>
                <p:grpSpPr bwMode="auto">
                  <a:xfrm>
                    <a:off x="246" y="876"/>
                    <a:ext cx="1848" cy="1529"/>
                    <a:chOff x="246" y="876"/>
                    <a:chExt cx="1848" cy="1529"/>
                  </a:xfrm>
                </p:grpSpPr>
                <p:pic>
                  <p:nvPicPr>
                    <p:cNvPr id="51" name="Picture 23" descr="clear rectangle glow Blue"/>
                    <p:cNvPicPr>
                      <a:picLocks noChangeAspect="1" noChangeArrowheads="1"/>
                    </p:cNvPicPr>
                    <p:nvPr/>
                  </p:nvPicPr>
                  <p:blipFill>
                    <a:blip r:embed="rId4" cstate="print"/>
                    <a:srcRect/>
                    <a:stretch>
                      <a:fillRect/>
                    </a:stretch>
                  </p:blipFill>
                  <p:spPr bwMode="auto">
                    <a:xfrm>
                      <a:off x="246" y="876"/>
                      <a:ext cx="1848" cy="1529"/>
                    </a:xfrm>
                    <a:prstGeom prst="rect">
                      <a:avLst/>
                    </a:prstGeom>
                    <a:noFill/>
                  </p:spPr>
                </p:pic>
                <p:sp>
                  <p:nvSpPr>
                    <p:cNvPr id="52" name="Text Box 25"/>
                    <p:cNvSpPr txBox="1">
                      <a:spLocks noChangeArrowheads="1"/>
                    </p:cNvSpPr>
                    <p:nvPr/>
                  </p:nvSpPr>
                  <p:spPr bwMode="auto">
                    <a:xfrm>
                      <a:off x="324" y="966"/>
                      <a:ext cx="187" cy="299"/>
                    </a:xfrm>
                    <a:prstGeom prst="rect">
                      <a:avLst/>
                    </a:prstGeom>
                    <a:noFill/>
                    <a:ln w="9525" algn="ctr">
                      <a:noFill/>
                      <a:miter lim="800000"/>
                      <a:headEnd/>
                      <a:tailEnd/>
                    </a:ln>
                    <a:effectLst/>
                  </p:spPr>
                  <p:txBody>
                    <a:bodyPr wrap="none">
                      <a:spAutoFit/>
                    </a:bodyPr>
                    <a:lstStyle/>
                    <a:p>
                      <a:pPr algn="l" rtl="0"/>
                      <a:endParaRPr lang="en-US" sz="1000" kern="1200" dirty="0">
                        <a:solidFill>
                          <a:srgbClr val="000000"/>
                        </a:solidFill>
                        <a:latin typeface="Segoe"/>
                        <a:ea typeface="+mn-ea"/>
                        <a:cs typeface="+mn-cs"/>
                      </a:endParaRPr>
                    </a:p>
                  </p:txBody>
                </p:sp>
              </p:grpSp>
              <p:pic>
                <p:nvPicPr>
                  <p:cNvPr id="50" name="Picture 26" descr="Blue wide arrow"/>
                  <p:cNvPicPr>
                    <a:picLocks noChangeAspect="1" noChangeArrowheads="1"/>
                  </p:cNvPicPr>
                  <p:nvPr/>
                </p:nvPicPr>
                <p:blipFill>
                  <a:blip r:embed="rId5" cstate="print"/>
                  <a:srcRect/>
                  <a:stretch>
                    <a:fillRect/>
                  </a:stretch>
                </p:blipFill>
                <p:spPr bwMode="auto">
                  <a:xfrm rot="16200000">
                    <a:off x="1678" y="1536"/>
                    <a:ext cx="564" cy="208"/>
                  </a:xfrm>
                  <a:prstGeom prst="rect">
                    <a:avLst/>
                  </a:prstGeom>
                  <a:noFill/>
                </p:spPr>
              </p:pic>
            </p:grpSp>
            <p:pic>
              <p:nvPicPr>
                <p:cNvPr id="47" name="Picture 27" descr="MSN dude green"/>
                <p:cNvPicPr>
                  <a:picLocks noChangeAspect="1" noChangeArrowheads="1"/>
                </p:cNvPicPr>
                <p:nvPr/>
              </p:nvPicPr>
              <p:blipFill>
                <a:blip r:embed="rId6" cstate="print"/>
                <a:srcRect/>
                <a:stretch>
                  <a:fillRect/>
                </a:stretch>
              </p:blipFill>
              <p:spPr bwMode="auto">
                <a:xfrm>
                  <a:off x="1863724" y="1921933"/>
                  <a:ext cx="1460501" cy="1487488"/>
                </a:xfrm>
                <a:prstGeom prst="rect">
                  <a:avLst/>
                </a:prstGeom>
                <a:noFill/>
              </p:spPr>
            </p:pic>
            <p:pic>
              <p:nvPicPr>
                <p:cNvPr id="48" name="Picture 28" descr="arrow 0 blue arrow curved 10"/>
                <p:cNvPicPr>
                  <a:picLocks noChangeAspect="1" noChangeArrowheads="1"/>
                </p:cNvPicPr>
                <p:nvPr/>
              </p:nvPicPr>
              <p:blipFill>
                <a:blip r:embed="rId7" cstate="print"/>
                <a:srcRect/>
                <a:stretch>
                  <a:fillRect/>
                </a:stretch>
              </p:blipFill>
              <p:spPr bwMode="auto">
                <a:xfrm rot="20932223" flipH="1">
                  <a:off x="979865" y="1692989"/>
                  <a:ext cx="1319910" cy="1268342"/>
                </a:xfrm>
                <a:prstGeom prst="rect">
                  <a:avLst/>
                </a:prstGeom>
                <a:noFill/>
              </p:spPr>
            </p:pic>
          </p:grpSp>
          <p:pic>
            <p:nvPicPr>
              <p:cNvPr id="44" name="Picture 149" descr="XP icon my documents"/>
              <p:cNvPicPr>
                <a:picLocks noChangeAspect="1" noChangeArrowheads="1"/>
              </p:cNvPicPr>
              <p:nvPr/>
            </p:nvPicPr>
            <p:blipFill>
              <a:blip r:embed="rId8" cstate="print"/>
              <a:srcRect/>
              <a:stretch>
                <a:fillRect/>
              </a:stretch>
            </p:blipFill>
            <p:spPr bwMode="auto">
              <a:xfrm>
                <a:off x="7543800" y="3810000"/>
                <a:ext cx="305268" cy="341312"/>
              </a:xfrm>
              <a:prstGeom prst="rect">
                <a:avLst/>
              </a:prstGeom>
              <a:noFill/>
            </p:spPr>
          </p:pic>
          <p:pic>
            <p:nvPicPr>
              <p:cNvPr id="45" name="Picture 32" descr="Security shield windows"/>
              <p:cNvPicPr>
                <a:picLocks noChangeAspect="1" noChangeArrowheads="1"/>
              </p:cNvPicPr>
              <p:nvPr/>
            </p:nvPicPr>
            <p:blipFill>
              <a:blip r:embed="rId9" cstate="print"/>
              <a:srcRect/>
              <a:stretch>
                <a:fillRect/>
              </a:stretch>
            </p:blipFill>
            <p:spPr bwMode="auto">
              <a:xfrm>
                <a:off x="7543800" y="4038600"/>
                <a:ext cx="199421" cy="251991"/>
              </a:xfrm>
              <a:prstGeom prst="rect">
                <a:avLst/>
              </a:prstGeom>
              <a:noFill/>
            </p:spPr>
          </p:pic>
        </p:grpSp>
        <p:sp>
          <p:nvSpPr>
            <p:cNvPr id="42" name="Oval 41"/>
            <p:cNvSpPr/>
            <p:nvPr/>
          </p:nvSpPr>
          <p:spPr bwMode="auto">
            <a:xfrm>
              <a:off x="5943600" y="1600200"/>
              <a:ext cx="228600" cy="228600"/>
            </a:xfrm>
            <a:prstGeom prst="ellipse">
              <a:avLst/>
            </a:prstGeom>
            <a:solidFill>
              <a:schemeClr val="accent5">
                <a:lumMod val="40000"/>
                <a:lumOff val="60000"/>
              </a:schemeClr>
            </a:solidFill>
            <a:ln>
              <a:noFill/>
              <a:headEnd type="none" w="med" len="med"/>
              <a:tailEnd type="none" w="med" len="med"/>
            </a:ln>
            <a:effectLst/>
            <a:scene3d>
              <a:camera prst="orthographicFront" fov="0">
                <a:rot lat="0" lon="0" rev="0"/>
              </a:camera>
              <a:lightRig rig="glow" dir="t">
                <a:rot lat="0" lon="0" rev="6360000"/>
              </a:lightRig>
            </a:scene3d>
            <a:sp3d prstMaterial="flat">
              <a:bevelT w="152400" h="101600"/>
              <a:contourClr>
                <a:schemeClr val="bg1"/>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rtl="0" fontAlgn="base">
                <a:spcBef>
                  <a:spcPct val="0"/>
                </a:spcBef>
                <a:spcAft>
                  <a:spcPct val="0"/>
                </a:spcAft>
              </a:pPr>
              <a:r>
                <a:rPr lang="en-US" sz="1100" kern="1200" dirty="0">
                  <a:solidFill>
                    <a:srgbClr val="000000"/>
                  </a:solidFill>
                  <a:effectLst>
                    <a:outerShdw blurRad="38100" dist="38100" dir="2700000" algn="tl">
                      <a:srgbClr val="000000">
                        <a:alpha val="43137"/>
                      </a:srgbClr>
                    </a:outerShdw>
                  </a:effectLst>
                  <a:latin typeface="Segoe" pitchFamily="34" charset="0"/>
                  <a:ea typeface="+mn-ea"/>
                  <a:cs typeface="+mn-cs"/>
                </a:rPr>
                <a:t>4</a:t>
              </a:r>
            </a:p>
          </p:txBody>
        </p:sp>
      </p:grpSp>
      <p:grpSp>
        <p:nvGrpSpPr>
          <p:cNvPr id="53" name="Group 99"/>
          <p:cNvGrpSpPr/>
          <p:nvPr/>
        </p:nvGrpSpPr>
        <p:grpSpPr>
          <a:xfrm>
            <a:off x="6662610" y="3810000"/>
            <a:ext cx="1905000" cy="1245954"/>
            <a:chOff x="7239000" y="2317828"/>
            <a:chExt cx="1905000" cy="1245954"/>
          </a:xfrm>
        </p:grpSpPr>
        <p:grpSp>
          <p:nvGrpSpPr>
            <p:cNvPr id="54" name="Group 76"/>
            <p:cNvGrpSpPr/>
            <p:nvPr/>
          </p:nvGrpSpPr>
          <p:grpSpPr>
            <a:xfrm>
              <a:off x="7239000" y="2317828"/>
              <a:ext cx="1905000" cy="1245954"/>
              <a:chOff x="6705600" y="4038599"/>
              <a:chExt cx="1752600" cy="1198563"/>
            </a:xfrm>
          </p:grpSpPr>
          <p:pic>
            <p:nvPicPr>
              <p:cNvPr id="56" name="Picture 28" descr="arrow 0 blue arrow curved 10"/>
              <p:cNvPicPr>
                <a:picLocks noChangeAspect="1" noChangeArrowheads="1"/>
              </p:cNvPicPr>
              <p:nvPr/>
            </p:nvPicPr>
            <p:blipFill>
              <a:blip r:embed="rId7" cstate="print"/>
              <a:srcRect/>
              <a:stretch>
                <a:fillRect/>
              </a:stretch>
            </p:blipFill>
            <p:spPr bwMode="auto">
              <a:xfrm rot="20932223" flipH="1">
                <a:off x="7066087" y="4264081"/>
                <a:ext cx="821214" cy="656983"/>
              </a:xfrm>
              <a:prstGeom prst="rect">
                <a:avLst/>
              </a:prstGeom>
              <a:noFill/>
            </p:spPr>
          </p:pic>
          <p:grpSp>
            <p:nvGrpSpPr>
              <p:cNvPr id="57" name="Group 75"/>
              <p:cNvGrpSpPr/>
              <p:nvPr/>
            </p:nvGrpSpPr>
            <p:grpSpPr>
              <a:xfrm>
                <a:off x="6705600" y="4038599"/>
                <a:ext cx="1752600" cy="1198563"/>
                <a:chOff x="7391400" y="4930813"/>
                <a:chExt cx="1752600" cy="1198563"/>
              </a:xfrm>
            </p:grpSpPr>
            <p:pic>
              <p:nvPicPr>
                <p:cNvPr id="58" name="Picture 212" descr="clear rectangle glow Blue"/>
                <p:cNvPicPr>
                  <a:picLocks noChangeAspect="1" noChangeArrowheads="1"/>
                </p:cNvPicPr>
                <p:nvPr/>
              </p:nvPicPr>
              <p:blipFill>
                <a:blip r:embed="rId10" cstate="print"/>
                <a:srcRect/>
                <a:stretch>
                  <a:fillRect/>
                </a:stretch>
              </p:blipFill>
              <p:spPr bwMode="auto">
                <a:xfrm>
                  <a:off x="7391400" y="4930813"/>
                  <a:ext cx="1752600" cy="1198563"/>
                </a:xfrm>
                <a:prstGeom prst="rect">
                  <a:avLst/>
                </a:prstGeom>
                <a:noFill/>
              </p:spPr>
            </p:pic>
            <p:pic>
              <p:nvPicPr>
                <p:cNvPr id="59" name="Picture 14" descr="do not don't sign gradient shadow"/>
                <p:cNvPicPr>
                  <a:picLocks noChangeAspect="1" noChangeArrowheads="1"/>
                </p:cNvPicPr>
                <p:nvPr/>
              </p:nvPicPr>
              <p:blipFill>
                <a:blip r:embed="rId11" cstate="print"/>
                <a:srcRect/>
                <a:stretch>
                  <a:fillRect/>
                </a:stretch>
              </p:blipFill>
              <p:spPr bwMode="auto">
                <a:xfrm>
                  <a:off x="7391400" y="5334000"/>
                  <a:ext cx="777810" cy="716472"/>
                </a:xfrm>
                <a:prstGeom prst="rect">
                  <a:avLst/>
                </a:prstGeom>
                <a:noFill/>
              </p:spPr>
            </p:pic>
            <p:pic>
              <p:nvPicPr>
                <p:cNvPr id="60" name="Picture 228" descr="box_MSN_PIRATE_alone"/>
                <p:cNvPicPr>
                  <a:picLocks noChangeAspect="1" noChangeArrowheads="1"/>
                </p:cNvPicPr>
                <p:nvPr/>
              </p:nvPicPr>
              <p:blipFill>
                <a:blip r:embed="rId12" cstate="print"/>
                <a:srcRect/>
                <a:stretch>
                  <a:fillRect/>
                </a:stretch>
              </p:blipFill>
              <p:spPr bwMode="invGray">
                <a:xfrm>
                  <a:off x="8245338" y="5288193"/>
                  <a:ext cx="762958" cy="668843"/>
                </a:xfrm>
                <a:prstGeom prst="rect">
                  <a:avLst/>
                </a:prstGeom>
                <a:noFill/>
              </p:spPr>
            </p:pic>
            <p:pic>
              <p:nvPicPr>
                <p:cNvPr id="61" name="Picture 19" descr="MSN icon alert sign"/>
                <p:cNvPicPr>
                  <a:picLocks noChangeAspect="1" noChangeArrowheads="1"/>
                </p:cNvPicPr>
                <p:nvPr/>
              </p:nvPicPr>
              <p:blipFill>
                <a:blip r:embed="rId13" cstate="print"/>
                <a:srcRect/>
                <a:stretch>
                  <a:fillRect/>
                </a:stretch>
              </p:blipFill>
              <p:spPr bwMode="auto">
                <a:xfrm>
                  <a:off x="8248743" y="5020087"/>
                  <a:ext cx="212749" cy="185781"/>
                </a:xfrm>
                <a:prstGeom prst="rect">
                  <a:avLst/>
                </a:prstGeom>
                <a:noFill/>
              </p:spPr>
            </p:pic>
            <p:pic>
              <p:nvPicPr>
                <p:cNvPr id="62" name="Picture 149" descr="XP icon my documents"/>
                <p:cNvPicPr>
                  <a:picLocks noChangeAspect="1" noChangeArrowheads="1"/>
                </p:cNvPicPr>
                <p:nvPr/>
              </p:nvPicPr>
              <p:blipFill>
                <a:blip r:embed="rId8" cstate="print"/>
                <a:srcRect/>
                <a:stretch>
                  <a:fillRect/>
                </a:stretch>
              </p:blipFill>
              <p:spPr bwMode="auto">
                <a:xfrm>
                  <a:off x="7543800" y="5410200"/>
                  <a:ext cx="305268" cy="341312"/>
                </a:xfrm>
                <a:prstGeom prst="rect">
                  <a:avLst/>
                </a:prstGeom>
                <a:noFill/>
              </p:spPr>
            </p:pic>
            <p:pic>
              <p:nvPicPr>
                <p:cNvPr id="63" name="Picture 32" descr="Security shield windows"/>
                <p:cNvPicPr>
                  <a:picLocks noChangeAspect="1" noChangeArrowheads="1"/>
                </p:cNvPicPr>
                <p:nvPr/>
              </p:nvPicPr>
              <p:blipFill>
                <a:blip r:embed="rId9" cstate="print"/>
                <a:srcRect/>
                <a:stretch>
                  <a:fillRect/>
                </a:stretch>
              </p:blipFill>
              <p:spPr bwMode="auto">
                <a:xfrm>
                  <a:off x="7543800" y="5665474"/>
                  <a:ext cx="198120" cy="250347"/>
                </a:xfrm>
                <a:prstGeom prst="rect">
                  <a:avLst/>
                </a:prstGeom>
                <a:noFill/>
              </p:spPr>
            </p:pic>
          </p:grpSp>
        </p:grpSp>
        <p:sp>
          <p:nvSpPr>
            <p:cNvPr id="55" name="Oval 54"/>
            <p:cNvSpPr/>
            <p:nvPr/>
          </p:nvSpPr>
          <p:spPr bwMode="auto">
            <a:xfrm>
              <a:off x="7315200" y="2394028"/>
              <a:ext cx="228600" cy="228600"/>
            </a:xfrm>
            <a:prstGeom prst="ellipse">
              <a:avLst/>
            </a:prstGeom>
            <a:solidFill>
              <a:schemeClr val="accent5">
                <a:lumMod val="40000"/>
                <a:lumOff val="60000"/>
              </a:schemeClr>
            </a:solidFill>
            <a:ln>
              <a:noFill/>
              <a:headEnd type="none" w="med" len="med"/>
              <a:tailEnd type="none" w="med" len="med"/>
            </a:ln>
            <a:effectLst/>
            <a:scene3d>
              <a:camera prst="orthographicFront" fov="0">
                <a:rot lat="0" lon="0" rev="0"/>
              </a:camera>
              <a:lightRig rig="glow" dir="t">
                <a:rot lat="0" lon="0" rev="6360000"/>
              </a:lightRig>
            </a:scene3d>
            <a:sp3d prstMaterial="flat">
              <a:bevelT w="152400" h="101600"/>
              <a:contourClr>
                <a:schemeClr val="bg1"/>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rtl="0" fontAlgn="base">
                <a:spcBef>
                  <a:spcPct val="0"/>
                </a:spcBef>
                <a:spcAft>
                  <a:spcPct val="0"/>
                </a:spcAft>
              </a:pPr>
              <a:r>
                <a:rPr lang="en-US" sz="1100" kern="1200" dirty="0">
                  <a:solidFill>
                    <a:srgbClr val="000000"/>
                  </a:solidFill>
                  <a:effectLst>
                    <a:outerShdw blurRad="38100" dist="38100" dir="2700000" algn="tl">
                      <a:srgbClr val="000000">
                        <a:alpha val="43137"/>
                      </a:srgbClr>
                    </a:outerShdw>
                  </a:effectLst>
                  <a:latin typeface="Segoe" pitchFamily="34" charset="0"/>
                  <a:ea typeface="+mn-ea"/>
                  <a:cs typeface="+mn-cs"/>
                </a:rPr>
                <a:t>5</a:t>
              </a:r>
            </a:p>
          </p:txBody>
        </p:sp>
      </p:grpSp>
      <p:sp>
        <p:nvSpPr>
          <p:cNvPr id="64" name="TextBox 63"/>
          <p:cNvSpPr txBox="1"/>
          <p:nvPr/>
        </p:nvSpPr>
        <p:spPr>
          <a:xfrm>
            <a:off x="533400" y="4093001"/>
            <a:ext cx="1752600" cy="738664"/>
          </a:xfrm>
          <a:prstGeom prst="rect">
            <a:avLst/>
          </a:prstGeom>
          <a:noFill/>
        </p:spPr>
        <p:txBody>
          <a:bodyPr wrap="square" rtlCol="0">
            <a:spAutoFit/>
          </a:bodyPr>
          <a:lstStyle/>
          <a:p>
            <a:pPr algn="l" rtl="0"/>
            <a:r>
              <a:rPr lang="en-US" sz="1050" kern="1200" dirty="0">
                <a:latin typeface="Segoe"/>
                <a:ea typeface="+mn-ea"/>
                <a:cs typeface="+mn-cs"/>
              </a:rPr>
              <a:t>User creates a file </a:t>
            </a:r>
            <a:r>
              <a:rPr lang="en-US" sz="1050" dirty="0" smtClean="0">
                <a:latin typeface="Segoe"/>
              </a:rPr>
              <a:t>“marketing.docx”</a:t>
            </a:r>
            <a:r>
              <a:rPr lang="en-US" sz="1050" kern="1200" dirty="0" smtClean="0">
                <a:latin typeface="Segoe"/>
                <a:ea typeface="+mn-ea"/>
                <a:cs typeface="+mn-cs"/>
              </a:rPr>
              <a:t> </a:t>
            </a:r>
            <a:r>
              <a:rPr lang="en-US" sz="1050" kern="1200" dirty="0">
                <a:latin typeface="Segoe"/>
                <a:ea typeface="+mn-ea"/>
                <a:cs typeface="+mn-cs"/>
              </a:rPr>
              <a:t>on Windows server 2008 R2 file server</a:t>
            </a:r>
          </a:p>
        </p:txBody>
      </p:sp>
      <p:sp>
        <p:nvSpPr>
          <p:cNvPr id="65" name="TextBox 64"/>
          <p:cNvSpPr txBox="1"/>
          <p:nvPr/>
        </p:nvSpPr>
        <p:spPr>
          <a:xfrm>
            <a:off x="2819400" y="4114800"/>
            <a:ext cx="1828800" cy="1277273"/>
          </a:xfrm>
          <a:prstGeom prst="rect">
            <a:avLst/>
          </a:prstGeom>
          <a:noFill/>
        </p:spPr>
        <p:txBody>
          <a:bodyPr wrap="square" rtlCol="0">
            <a:spAutoFit/>
          </a:bodyPr>
          <a:lstStyle/>
          <a:p>
            <a:pPr algn="l" rtl="0"/>
            <a:r>
              <a:rPr lang="en-US" sz="1100" kern="1200" dirty="0">
                <a:latin typeface="Segoe"/>
                <a:ea typeface="+mn-ea"/>
                <a:cs typeface="+mn-cs"/>
              </a:rPr>
              <a:t>File </a:t>
            </a:r>
            <a:r>
              <a:rPr lang="en-US" sz="1100" kern="1200" dirty="0" smtClean="0">
                <a:latin typeface="Segoe"/>
                <a:ea typeface="+mn-ea"/>
                <a:cs typeface="+mn-cs"/>
              </a:rPr>
              <a:t>Classification Infrastructure (FCI) classifies file as sensitive  based on content analysis (keyword/RegEx) and/or folder location (e.g., Business Impact = High)</a:t>
            </a:r>
            <a:endParaRPr lang="en-US" sz="1100" kern="1200" dirty="0">
              <a:latin typeface="Segoe"/>
              <a:ea typeface="+mn-ea"/>
              <a:cs typeface="+mn-cs"/>
            </a:endParaRPr>
          </a:p>
        </p:txBody>
      </p:sp>
      <p:sp>
        <p:nvSpPr>
          <p:cNvPr id="66" name="TextBox 65"/>
          <p:cNvSpPr txBox="1"/>
          <p:nvPr/>
        </p:nvSpPr>
        <p:spPr>
          <a:xfrm>
            <a:off x="4572000" y="4114800"/>
            <a:ext cx="1905000" cy="1277273"/>
          </a:xfrm>
          <a:prstGeom prst="rect">
            <a:avLst/>
          </a:prstGeom>
          <a:noFill/>
        </p:spPr>
        <p:txBody>
          <a:bodyPr wrap="square" rtlCol="0">
            <a:spAutoFit/>
          </a:bodyPr>
          <a:lstStyle/>
          <a:p>
            <a:pPr algn="l" rtl="0"/>
            <a:r>
              <a:rPr lang="en-US" sz="1100" kern="1200" dirty="0" smtClean="0">
                <a:latin typeface="Segoe"/>
                <a:ea typeface="+mn-ea"/>
                <a:cs typeface="+mn-cs"/>
              </a:rPr>
              <a:t>Automated File Management Task invokes AD RMS Bulk Protection Tool to automatically RMS-protect the file (restrict access to Full-Time Employees only)</a:t>
            </a:r>
            <a:endParaRPr lang="en-US" sz="1100" kern="1200" dirty="0">
              <a:latin typeface="Segoe"/>
              <a:ea typeface="+mn-ea"/>
              <a:cs typeface="+mn-cs"/>
            </a:endParaRPr>
          </a:p>
        </p:txBody>
      </p:sp>
      <p:sp>
        <p:nvSpPr>
          <p:cNvPr id="67" name="TextBox 66"/>
          <p:cNvSpPr txBox="1"/>
          <p:nvPr/>
        </p:nvSpPr>
        <p:spPr>
          <a:xfrm>
            <a:off x="6662610" y="3276600"/>
            <a:ext cx="1905000" cy="430887"/>
          </a:xfrm>
          <a:prstGeom prst="rect">
            <a:avLst/>
          </a:prstGeom>
          <a:noFill/>
        </p:spPr>
        <p:txBody>
          <a:bodyPr wrap="square" rtlCol="0">
            <a:spAutoFit/>
          </a:bodyPr>
          <a:lstStyle/>
          <a:p>
            <a:pPr algn="l" rtl="0"/>
            <a:r>
              <a:rPr lang="en-US" sz="1100" kern="1200" dirty="0" smtClean="0">
                <a:latin typeface="Segoe"/>
                <a:ea typeface="+mn-ea"/>
                <a:cs typeface="+mn-cs"/>
              </a:rPr>
              <a:t>Full Time Employee can </a:t>
            </a:r>
            <a:r>
              <a:rPr lang="en-US" sz="1100" kern="1200" dirty="0">
                <a:latin typeface="Segoe"/>
                <a:ea typeface="+mn-ea"/>
                <a:cs typeface="+mn-cs"/>
              </a:rPr>
              <a:t>access </a:t>
            </a:r>
            <a:r>
              <a:rPr lang="en-US" sz="1100" kern="1200" dirty="0" smtClean="0">
                <a:latin typeface="Segoe"/>
                <a:ea typeface="+mn-ea"/>
                <a:cs typeface="+mn-cs"/>
              </a:rPr>
              <a:t>“marketing.docx”</a:t>
            </a:r>
            <a:endParaRPr lang="en-US" sz="1100" kern="1200" dirty="0">
              <a:latin typeface="Segoe"/>
              <a:ea typeface="+mn-ea"/>
              <a:cs typeface="+mn-cs"/>
            </a:endParaRPr>
          </a:p>
        </p:txBody>
      </p:sp>
      <p:sp>
        <p:nvSpPr>
          <p:cNvPr id="68" name="TextBox 67"/>
          <p:cNvSpPr txBox="1"/>
          <p:nvPr/>
        </p:nvSpPr>
        <p:spPr>
          <a:xfrm>
            <a:off x="6738810" y="5029200"/>
            <a:ext cx="1905000" cy="769441"/>
          </a:xfrm>
          <a:prstGeom prst="rect">
            <a:avLst/>
          </a:prstGeom>
          <a:noFill/>
        </p:spPr>
        <p:txBody>
          <a:bodyPr wrap="square" rtlCol="0">
            <a:spAutoFit/>
          </a:bodyPr>
          <a:lstStyle/>
          <a:p>
            <a:pPr algn="l" rtl="0"/>
            <a:r>
              <a:rPr lang="en-US" sz="1100" kern="1200" dirty="0" smtClean="0">
                <a:latin typeface="Segoe"/>
                <a:ea typeface="+mn-ea"/>
                <a:cs typeface="+mn-cs"/>
              </a:rPr>
              <a:t>A malicious user getting access to the file through </a:t>
            </a:r>
            <a:r>
              <a:rPr lang="en-US" sz="1100" dirty="0" smtClean="0">
                <a:latin typeface="Segoe"/>
              </a:rPr>
              <a:t>an </a:t>
            </a:r>
            <a:r>
              <a:rPr lang="en-US" sz="1100" kern="1200" dirty="0" smtClean="0">
                <a:latin typeface="Segoe"/>
                <a:ea typeface="+mn-ea"/>
                <a:cs typeface="+mn-cs"/>
              </a:rPr>
              <a:t>un-intentional leak is not able to access file content</a:t>
            </a:r>
            <a:endParaRPr lang="en-US" sz="1100" kern="1200" dirty="0">
              <a:latin typeface="Segoe"/>
              <a:ea typeface="+mn-ea"/>
              <a:cs typeface="+mn-cs"/>
            </a:endParaRPr>
          </a:p>
        </p:txBody>
      </p:sp>
      <p:pic>
        <p:nvPicPr>
          <p:cNvPr id="70" name="Picture 26" descr="Blue wide arrow"/>
          <p:cNvPicPr>
            <a:picLocks noChangeAspect="1" noChangeArrowheads="1"/>
          </p:cNvPicPr>
          <p:nvPr/>
        </p:nvPicPr>
        <p:blipFill>
          <a:blip r:embed="rId3" cstate="print"/>
          <a:srcRect/>
          <a:stretch>
            <a:fillRect/>
          </a:stretch>
        </p:blipFill>
        <p:spPr bwMode="auto">
          <a:xfrm rot="16200000">
            <a:off x="4150227" y="3088774"/>
            <a:ext cx="421617" cy="187670"/>
          </a:xfrm>
          <a:prstGeom prst="rect">
            <a:avLst/>
          </a:prstGeom>
          <a:noFill/>
        </p:spPr>
      </p:pic>
      <p:pic>
        <p:nvPicPr>
          <p:cNvPr id="71" name="Picture 26" descr="Blue wide arrow"/>
          <p:cNvPicPr>
            <a:picLocks noChangeAspect="1" noChangeArrowheads="1"/>
          </p:cNvPicPr>
          <p:nvPr/>
        </p:nvPicPr>
        <p:blipFill>
          <a:blip r:embed="rId3" cstate="print"/>
          <a:srcRect/>
          <a:stretch>
            <a:fillRect/>
          </a:stretch>
        </p:blipFill>
        <p:spPr bwMode="auto">
          <a:xfrm rot="16200000">
            <a:off x="5902827" y="3088774"/>
            <a:ext cx="421617" cy="187670"/>
          </a:xfrm>
          <a:prstGeom prst="rect">
            <a:avLst/>
          </a:prstGeom>
          <a:noFill/>
        </p:spPr>
      </p:pic>
      <p:grpSp>
        <p:nvGrpSpPr>
          <p:cNvPr id="78" name="Group 77"/>
          <p:cNvGrpSpPr/>
          <p:nvPr/>
        </p:nvGrpSpPr>
        <p:grpSpPr>
          <a:xfrm>
            <a:off x="2667000" y="2286000"/>
            <a:ext cx="1447801" cy="1861810"/>
            <a:chOff x="2667000" y="2286000"/>
            <a:chExt cx="1447801" cy="1861810"/>
          </a:xfrm>
        </p:grpSpPr>
        <p:grpSp>
          <p:nvGrpSpPr>
            <p:cNvPr id="5" name="Group 94"/>
            <p:cNvGrpSpPr/>
            <p:nvPr/>
          </p:nvGrpSpPr>
          <p:grpSpPr>
            <a:xfrm>
              <a:off x="2667000" y="2286000"/>
              <a:ext cx="1447801" cy="1676400"/>
              <a:chOff x="2438400" y="1371600"/>
              <a:chExt cx="1447801" cy="1676400"/>
            </a:xfrm>
          </p:grpSpPr>
          <p:grpSp>
            <p:nvGrpSpPr>
              <p:cNvPr id="6" name="Group 234"/>
              <p:cNvGrpSpPr/>
              <p:nvPr/>
            </p:nvGrpSpPr>
            <p:grpSpPr>
              <a:xfrm>
                <a:off x="2438400" y="1371600"/>
                <a:ext cx="1447801" cy="1676400"/>
                <a:chOff x="2765611" y="3810000"/>
                <a:chExt cx="1958789" cy="2397253"/>
              </a:xfrm>
            </p:grpSpPr>
            <p:grpSp>
              <p:nvGrpSpPr>
                <p:cNvPr id="8" name="Group 235"/>
                <p:cNvGrpSpPr/>
                <p:nvPr/>
              </p:nvGrpSpPr>
              <p:grpSpPr>
                <a:xfrm>
                  <a:off x="2765611" y="3810000"/>
                  <a:ext cx="1958789" cy="2397253"/>
                  <a:chOff x="5280211" y="3787901"/>
                  <a:chExt cx="1958789" cy="2397253"/>
                </a:xfrm>
              </p:grpSpPr>
              <p:pic>
                <p:nvPicPr>
                  <p:cNvPr id="10" name="Rectangle 15378" descr="Server"/>
                  <p:cNvPicPr>
                    <a:picLocks noChangeAspect="1" noChangeArrowheads="1"/>
                  </p:cNvPicPr>
                  <p:nvPr/>
                </p:nvPicPr>
                <p:blipFill>
                  <a:blip r:embed="rId14" cstate="print"/>
                  <a:srcRect/>
                  <a:stretch>
                    <a:fillRect/>
                  </a:stretch>
                </p:blipFill>
                <p:spPr bwMode="auto">
                  <a:xfrm>
                    <a:off x="5562600" y="3787901"/>
                    <a:ext cx="1676400" cy="2397253"/>
                  </a:xfrm>
                  <a:prstGeom prst="rect">
                    <a:avLst/>
                  </a:prstGeom>
                  <a:noFill/>
                  <a:ln w="9525">
                    <a:noFill/>
                    <a:miter lim="800000"/>
                    <a:headEnd/>
                    <a:tailEnd/>
                  </a:ln>
                </p:spPr>
              </p:pic>
              <p:grpSp>
                <p:nvGrpSpPr>
                  <p:cNvPr id="11" name="Group 61"/>
                  <p:cNvGrpSpPr/>
                  <p:nvPr/>
                </p:nvGrpSpPr>
                <p:grpSpPr>
                  <a:xfrm>
                    <a:off x="5280211" y="4905188"/>
                    <a:ext cx="1958789" cy="735135"/>
                    <a:chOff x="5430" y="2678541"/>
                    <a:chExt cx="4233900" cy="1414628"/>
                  </a:xfrm>
                </p:grpSpPr>
                <p:sp>
                  <p:nvSpPr>
                    <p:cNvPr id="12" name="Right Arrow 11"/>
                    <p:cNvSpPr/>
                    <p:nvPr/>
                  </p:nvSpPr>
                  <p:spPr bwMode="auto">
                    <a:xfrm rot="5400000">
                      <a:off x="2034236" y="2879255"/>
                      <a:ext cx="749298" cy="347870"/>
                    </a:xfrm>
                    <a:prstGeom prst="rightArrow">
                      <a:avLst>
                        <a:gd name="adj1" fmla="val 50000"/>
                        <a:gd name="adj2" fmla="val 61428"/>
                      </a:avLst>
                    </a:prstGeom>
                    <a:gradFill>
                      <a:gsLst>
                        <a:gs pos="0">
                          <a:srgbClr val="FFCD2F">
                            <a:alpha val="0"/>
                          </a:srgbClr>
                        </a:gs>
                        <a:gs pos="100000">
                          <a:srgbClr val="FFC000">
                            <a:alpha val="88000"/>
                          </a:srgbClr>
                        </a:gs>
                      </a:gsLst>
                      <a:lin ang="0" scaled="0"/>
                    </a:gradFill>
                    <a:ln>
                      <a:noFill/>
                      <a:headEnd type="none" w="med" len="med"/>
                      <a:tailEnd type="none" w="med" len="med"/>
                    </a:ln>
                    <a:effectLst/>
                    <a:scene3d>
                      <a:camera prst="orthographicFront" fov="0">
                        <a:rot lat="0" lon="0" rev="0"/>
                      </a:camera>
                      <a:lightRig rig="glow" dir="t">
                        <a:rot lat="0" lon="0" rev="6360000"/>
                      </a:lightRig>
                    </a:scene3d>
                    <a:sp3d prstMaterial="flat">
                      <a:bevelT w="88900" h="38100"/>
                      <a:contourClr>
                        <a:schemeClr val="bg1"/>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761719" rtl="0" fontAlgn="base">
                        <a:spcBef>
                          <a:spcPct val="0"/>
                        </a:spcBef>
                        <a:spcAft>
                          <a:spcPct val="0"/>
                        </a:spcAft>
                      </a:pPr>
                      <a:endParaRPr lang="en-US" sz="1900" kern="1200" dirty="0">
                        <a:solidFill>
                          <a:srgbClr val="FFFFFF"/>
                        </a:solidFill>
                        <a:effectLst>
                          <a:outerShdw blurRad="38100" dist="38100" dir="2700000" algn="tl">
                            <a:srgbClr val="000000">
                              <a:alpha val="43137"/>
                            </a:srgbClr>
                          </a:outerShdw>
                        </a:effectLst>
                        <a:latin typeface="Segoe" pitchFamily="34" charset="0"/>
                        <a:ea typeface="+mn-ea"/>
                        <a:cs typeface="+mn-cs"/>
                      </a:endParaRPr>
                    </a:p>
                  </p:txBody>
                </p:sp>
                <p:sp>
                  <p:nvSpPr>
                    <p:cNvPr id="13" name="Flowchart: Data 12"/>
                    <p:cNvSpPr/>
                    <p:nvPr/>
                  </p:nvSpPr>
                  <p:spPr bwMode="auto">
                    <a:xfrm>
                      <a:off x="5430" y="3254433"/>
                      <a:ext cx="4233900" cy="838736"/>
                    </a:xfrm>
                    <a:prstGeom prst="flowChartInputOutput">
                      <a:avLst/>
                    </a:prstGeom>
                    <a:gradFill>
                      <a:gsLst>
                        <a:gs pos="0">
                          <a:schemeClr val="accent5">
                            <a:lumMod val="50000"/>
                            <a:alpha val="80000"/>
                          </a:schemeClr>
                        </a:gs>
                        <a:gs pos="100000">
                          <a:schemeClr val="accent5">
                            <a:lumMod val="75000"/>
                            <a:alpha val="38000"/>
                          </a:schemeClr>
                        </a:gs>
                      </a:gsLst>
                      <a:lin ang="16200000" scaled="0"/>
                    </a:gradFill>
                    <a:ln>
                      <a:solidFill>
                        <a:schemeClr val="tx1">
                          <a:lumMod val="85000"/>
                          <a:lumOff val="15000"/>
                          <a:alpha val="43000"/>
                        </a:schemeClr>
                      </a:solidFill>
                      <a:headEnd type="none" w="med" len="med"/>
                      <a:tailEnd type="none" w="med" len="med"/>
                    </a:ln>
                    <a:effectLst/>
                    <a:scene3d>
                      <a:camera prst="orthographicFront" fov="0">
                        <a:rot lat="0" lon="0" rev="0"/>
                      </a:camera>
                      <a:lightRig rig="glow" dir="t">
                        <a:rot lat="0" lon="0" rev="6360000"/>
                      </a:lightRig>
                    </a:scene3d>
                    <a:sp3d prstMaterial="flat">
                      <a:contourClr>
                        <a:schemeClr val="bg1"/>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761719" rtl="0" fontAlgn="base">
                        <a:spcBef>
                          <a:spcPct val="0"/>
                        </a:spcBef>
                        <a:spcAft>
                          <a:spcPct val="0"/>
                        </a:spcAft>
                      </a:pPr>
                      <a:r>
                        <a:rPr lang="en-US" sz="900" b="1" kern="1200" dirty="0">
                          <a:solidFill>
                            <a:srgbClr val="FFFFFF"/>
                          </a:solidFill>
                          <a:effectLst>
                            <a:outerShdw blurRad="38100" dist="38100" dir="2700000" algn="tl">
                              <a:srgbClr val="000000">
                                <a:alpha val="43137"/>
                              </a:srgbClr>
                            </a:outerShdw>
                          </a:effectLst>
                          <a:latin typeface="Segoe" pitchFamily="34" charset="0"/>
                          <a:ea typeface="+mn-ea"/>
                          <a:cs typeface="+mn-cs"/>
                        </a:rPr>
                        <a:t>FCI Classify</a:t>
                      </a:r>
                    </a:p>
                  </p:txBody>
                </p:sp>
              </p:grpSp>
            </p:grpSp>
            <p:pic>
              <p:nvPicPr>
                <p:cNvPr id="9" name="Picture 149" descr="XP icon my documents"/>
                <p:cNvPicPr>
                  <a:picLocks noChangeAspect="1" noChangeArrowheads="1"/>
                </p:cNvPicPr>
                <p:nvPr/>
              </p:nvPicPr>
              <p:blipFill>
                <a:blip r:embed="rId15" cstate="print"/>
                <a:srcRect/>
                <a:stretch>
                  <a:fillRect/>
                </a:stretch>
              </p:blipFill>
              <p:spPr bwMode="auto">
                <a:xfrm>
                  <a:off x="3733800" y="4535488"/>
                  <a:ext cx="305268" cy="341312"/>
                </a:xfrm>
                <a:prstGeom prst="rect">
                  <a:avLst/>
                </a:prstGeom>
                <a:noFill/>
              </p:spPr>
            </p:pic>
          </p:grpSp>
          <p:sp>
            <p:nvSpPr>
              <p:cNvPr id="7" name="Oval 6"/>
              <p:cNvSpPr/>
              <p:nvPr/>
            </p:nvSpPr>
            <p:spPr bwMode="auto">
              <a:xfrm>
                <a:off x="3276600" y="1371600"/>
                <a:ext cx="228600" cy="228600"/>
              </a:xfrm>
              <a:prstGeom prst="ellipse">
                <a:avLst/>
              </a:prstGeom>
              <a:solidFill>
                <a:schemeClr val="accent5">
                  <a:lumMod val="40000"/>
                  <a:lumOff val="60000"/>
                </a:schemeClr>
              </a:solidFill>
              <a:ln>
                <a:noFill/>
                <a:headEnd type="none" w="med" len="med"/>
                <a:tailEnd type="none" w="med" len="med"/>
              </a:ln>
              <a:effectLst/>
              <a:scene3d>
                <a:camera prst="orthographicFront" fov="0">
                  <a:rot lat="0" lon="0" rev="0"/>
                </a:camera>
                <a:lightRig rig="glow" dir="t">
                  <a:rot lat="0" lon="0" rev="6360000"/>
                </a:lightRig>
              </a:scene3d>
              <a:sp3d prstMaterial="flat">
                <a:bevelT w="152400" h="101600"/>
                <a:contourClr>
                  <a:schemeClr val="bg1"/>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rtl="0" fontAlgn="base">
                  <a:spcBef>
                    <a:spcPct val="0"/>
                  </a:spcBef>
                  <a:spcAft>
                    <a:spcPct val="0"/>
                  </a:spcAft>
                </a:pPr>
                <a:r>
                  <a:rPr lang="en-US" sz="1100" kern="1200" dirty="0">
                    <a:solidFill>
                      <a:srgbClr val="000000"/>
                    </a:solidFill>
                    <a:effectLst>
                      <a:outerShdw blurRad="38100" dist="38100" dir="2700000" algn="tl">
                        <a:srgbClr val="000000">
                          <a:alpha val="43137"/>
                        </a:srgbClr>
                      </a:outerShdw>
                    </a:effectLst>
                    <a:latin typeface="Segoe" pitchFamily="34" charset="0"/>
                    <a:ea typeface="+mn-ea"/>
                    <a:cs typeface="+mn-cs"/>
                  </a:rPr>
                  <a:t>2</a:t>
                </a:r>
              </a:p>
            </p:txBody>
          </p:sp>
        </p:grpSp>
        <p:sp>
          <p:nvSpPr>
            <p:cNvPr id="72" name="Right Arrow 71"/>
            <p:cNvSpPr/>
            <p:nvPr/>
          </p:nvSpPr>
          <p:spPr bwMode="auto">
            <a:xfrm rot="5400000">
              <a:off x="3362269" y="3658071"/>
              <a:ext cx="272297" cy="118956"/>
            </a:xfrm>
            <a:prstGeom prst="rightArrow">
              <a:avLst>
                <a:gd name="adj1" fmla="val 50000"/>
                <a:gd name="adj2" fmla="val 61428"/>
              </a:avLst>
            </a:prstGeom>
            <a:gradFill>
              <a:gsLst>
                <a:gs pos="0">
                  <a:srgbClr val="FFCD2F">
                    <a:alpha val="0"/>
                  </a:srgbClr>
                </a:gs>
                <a:gs pos="100000">
                  <a:srgbClr val="FFC000">
                    <a:alpha val="88000"/>
                  </a:srgbClr>
                </a:gs>
              </a:gsLst>
              <a:lin ang="0" scaled="0"/>
            </a:gradFill>
            <a:ln>
              <a:noFill/>
              <a:headEnd type="none" w="med" len="med"/>
              <a:tailEnd type="none" w="med" len="med"/>
            </a:ln>
            <a:effectLst/>
            <a:scene3d>
              <a:camera prst="orthographicFront" fov="0">
                <a:rot lat="0" lon="0" rev="0"/>
              </a:camera>
              <a:lightRig rig="glow" dir="t">
                <a:rot lat="0" lon="0" rev="6360000"/>
              </a:lightRig>
            </a:scene3d>
            <a:sp3d prstMaterial="flat">
              <a:bevelT w="88900" h="38100"/>
              <a:contourClr>
                <a:schemeClr val="bg1"/>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761719" rtl="0" fontAlgn="base">
                <a:spcBef>
                  <a:spcPct val="0"/>
                </a:spcBef>
                <a:spcAft>
                  <a:spcPct val="0"/>
                </a:spcAft>
              </a:pPr>
              <a:endParaRPr lang="en-US" sz="1900" kern="1200" dirty="0">
                <a:solidFill>
                  <a:srgbClr val="FFFFFF"/>
                </a:solidFill>
                <a:effectLst>
                  <a:outerShdw blurRad="38100" dist="38100" dir="2700000" algn="tl">
                    <a:srgbClr val="000000">
                      <a:alpha val="43137"/>
                    </a:srgbClr>
                  </a:outerShdw>
                </a:effectLst>
                <a:latin typeface="Segoe" pitchFamily="34" charset="0"/>
                <a:ea typeface="+mn-ea"/>
                <a:cs typeface="+mn-cs"/>
              </a:endParaRPr>
            </a:p>
          </p:txBody>
        </p:sp>
        <p:pic>
          <p:nvPicPr>
            <p:cNvPr id="73" name="Picture 149" descr="XP icon my documents"/>
            <p:cNvPicPr>
              <a:picLocks noChangeAspect="1" noChangeArrowheads="1"/>
            </p:cNvPicPr>
            <p:nvPr/>
          </p:nvPicPr>
          <p:blipFill>
            <a:blip r:embed="rId15" cstate="print"/>
            <a:srcRect/>
            <a:stretch>
              <a:fillRect/>
            </a:stretch>
          </p:blipFill>
          <p:spPr bwMode="auto">
            <a:xfrm>
              <a:off x="3382618" y="3848379"/>
              <a:ext cx="225633" cy="238680"/>
            </a:xfrm>
            <a:prstGeom prst="rect">
              <a:avLst/>
            </a:prstGeom>
            <a:noFill/>
          </p:spPr>
        </p:pic>
        <p:sp>
          <p:nvSpPr>
            <p:cNvPr id="74" name="TextBox 73"/>
            <p:cNvSpPr txBox="1"/>
            <p:nvPr/>
          </p:nvSpPr>
          <p:spPr>
            <a:xfrm>
              <a:off x="3429000" y="3886200"/>
              <a:ext cx="255198" cy="261610"/>
            </a:xfrm>
            <a:prstGeom prst="rect">
              <a:avLst/>
            </a:prstGeom>
            <a:noFill/>
          </p:spPr>
          <p:txBody>
            <a:bodyPr wrap="none" rtlCol="0">
              <a:spAutoFit/>
            </a:bodyPr>
            <a:lstStyle/>
            <a:p>
              <a:r>
                <a:rPr lang="en-US" sz="1100" dirty="0" smtClean="0">
                  <a:latin typeface="Harrington" pitchFamily="82" charset="0"/>
                </a:rPr>
                <a:t>c</a:t>
              </a:r>
              <a:endParaRPr lang="en-US" sz="1100" dirty="0">
                <a:latin typeface="Harrington" pitchFamily="82" charset="0"/>
              </a:endParaRPr>
            </a:p>
          </p:txBody>
        </p:sp>
      </p:grpSp>
      <p:grpSp>
        <p:nvGrpSpPr>
          <p:cNvPr id="79" name="Group 78"/>
          <p:cNvGrpSpPr/>
          <p:nvPr/>
        </p:nvGrpSpPr>
        <p:grpSpPr>
          <a:xfrm>
            <a:off x="4472414" y="2286000"/>
            <a:ext cx="1466659" cy="1828800"/>
            <a:chOff x="4472414" y="2286000"/>
            <a:chExt cx="1466659" cy="1828800"/>
          </a:xfrm>
        </p:grpSpPr>
        <p:grpSp>
          <p:nvGrpSpPr>
            <p:cNvPr id="27" name="Group 95"/>
            <p:cNvGrpSpPr/>
            <p:nvPr/>
          </p:nvGrpSpPr>
          <p:grpSpPr>
            <a:xfrm>
              <a:off x="4472414" y="2286000"/>
              <a:ext cx="1466659" cy="1828800"/>
              <a:chOff x="5463014" y="1371600"/>
              <a:chExt cx="1466659" cy="1828800"/>
            </a:xfrm>
          </p:grpSpPr>
          <p:grpSp>
            <p:nvGrpSpPr>
              <p:cNvPr id="28" name="Group 61"/>
              <p:cNvGrpSpPr/>
              <p:nvPr/>
            </p:nvGrpSpPr>
            <p:grpSpPr>
              <a:xfrm>
                <a:off x="5463014" y="1371600"/>
                <a:ext cx="1466659" cy="1828800"/>
                <a:chOff x="5082014" y="3733801"/>
                <a:chExt cx="1466659" cy="1828800"/>
              </a:xfrm>
            </p:grpSpPr>
            <p:grpSp>
              <p:nvGrpSpPr>
                <p:cNvPr id="30" name="Group 234"/>
                <p:cNvGrpSpPr/>
                <p:nvPr/>
              </p:nvGrpSpPr>
              <p:grpSpPr>
                <a:xfrm>
                  <a:off x="5082014" y="3733801"/>
                  <a:ext cx="1466659" cy="1725390"/>
                  <a:chOff x="2837061" y="3810000"/>
                  <a:chExt cx="1984301" cy="2467309"/>
                </a:xfrm>
              </p:grpSpPr>
              <p:grpSp>
                <p:nvGrpSpPr>
                  <p:cNvPr id="32" name="Group 235"/>
                  <p:cNvGrpSpPr/>
                  <p:nvPr/>
                </p:nvGrpSpPr>
                <p:grpSpPr>
                  <a:xfrm>
                    <a:off x="2837061" y="3810000"/>
                    <a:ext cx="1984301" cy="2397253"/>
                    <a:chOff x="5351661" y="3787901"/>
                    <a:chExt cx="1984301" cy="2397253"/>
                  </a:xfrm>
                </p:grpSpPr>
                <p:pic>
                  <p:nvPicPr>
                    <p:cNvPr id="35" name="Rectangle 15378" descr="Server"/>
                    <p:cNvPicPr>
                      <a:picLocks noChangeAspect="1" noChangeArrowheads="1"/>
                    </p:cNvPicPr>
                    <p:nvPr/>
                  </p:nvPicPr>
                  <p:blipFill>
                    <a:blip r:embed="rId14" cstate="print"/>
                    <a:srcRect/>
                    <a:stretch>
                      <a:fillRect/>
                    </a:stretch>
                  </p:blipFill>
                  <p:spPr bwMode="auto">
                    <a:xfrm>
                      <a:off x="5562600" y="3787901"/>
                      <a:ext cx="1676400" cy="2397253"/>
                    </a:xfrm>
                    <a:prstGeom prst="rect">
                      <a:avLst/>
                    </a:prstGeom>
                    <a:noFill/>
                    <a:ln w="9525">
                      <a:noFill/>
                      <a:miter lim="800000"/>
                      <a:headEnd/>
                      <a:tailEnd/>
                    </a:ln>
                  </p:spPr>
                </p:pic>
                <p:grpSp>
                  <p:nvGrpSpPr>
                    <p:cNvPr id="36" name="Group 61"/>
                    <p:cNvGrpSpPr/>
                    <p:nvPr/>
                  </p:nvGrpSpPr>
                  <p:grpSpPr>
                    <a:xfrm>
                      <a:off x="5351661" y="4905186"/>
                      <a:ext cx="1984301" cy="1016316"/>
                      <a:chOff x="159866" y="2678541"/>
                      <a:chExt cx="4289045" cy="1955708"/>
                    </a:xfrm>
                  </p:grpSpPr>
                  <p:sp>
                    <p:nvSpPr>
                      <p:cNvPr id="37" name="Right Arrow 36"/>
                      <p:cNvSpPr/>
                      <p:nvPr/>
                    </p:nvSpPr>
                    <p:spPr bwMode="auto">
                      <a:xfrm rot="5400000">
                        <a:off x="2034236" y="2879255"/>
                        <a:ext cx="749298" cy="347870"/>
                      </a:xfrm>
                      <a:prstGeom prst="rightArrow">
                        <a:avLst>
                          <a:gd name="adj1" fmla="val 50000"/>
                          <a:gd name="adj2" fmla="val 61428"/>
                        </a:avLst>
                      </a:prstGeom>
                      <a:gradFill>
                        <a:gsLst>
                          <a:gs pos="0">
                            <a:srgbClr val="FFCD2F">
                              <a:alpha val="0"/>
                            </a:srgbClr>
                          </a:gs>
                          <a:gs pos="100000">
                            <a:srgbClr val="FFC000">
                              <a:alpha val="88000"/>
                            </a:srgbClr>
                          </a:gs>
                        </a:gsLst>
                        <a:lin ang="0" scaled="0"/>
                      </a:gradFill>
                      <a:ln>
                        <a:noFill/>
                        <a:headEnd type="none" w="med" len="med"/>
                        <a:tailEnd type="none" w="med" len="med"/>
                      </a:ln>
                      <a:effectLst/>
                      <a:scene3d>
                        <a:camera prst="orthographicFront" fov="0">
                          <a:rot lat="0" lon="0" rev="0"/>
                        </a:camera>
                        <a:lightRig rig="glow" dir="t">
                          <a:rot lat="0" lon="0" rev="6360000"/>
                        </a:lightRig>
                      </a:scene3d>
                      <a:sp3d prstMaterial="flat">
                        <a:bevelT w="88900" h="38100"/>
                        <a:contourClr>
                          <a:schemeClr val="bg1"/>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761719" rtl="0" fontAlgn="base">
                          <a:spcBef>
                            <a:spcPct val="0"/>
                          </a:spcBef>
                          <a:spcAft>
                            <a:spcPct val="0"/>
                          </a:spcAft>
                        </a:pPr>
                        <a:endParaRPr lang="en-US" sz="1900" kern="1200" dirty="0">
                          <a:solidFill>
                            <a:srgbClr val="FFFFFF"/>
                          </a:solidFill>
                          <a:effectLst>
                            <a:outerShdw blurRad="38100" dist="38100" dir="2700000" algn="tl">
                              <a:srgbClr val="000000">
                                <a:alpha val="43137"/>
                              </a:srgbClr>
                            </a:outerShdw>
                          </a:effectLst>
                          <a:latin typeface="Segoe" pitchFamily="34" charset="0"/>
                          <a:ea typeface="+mn-ea"/>
                          <a:cs typeface="+mn-cs"/>
                        </a:endParaRPr>
                      </a:p>
                    </p:txBody>
                  </p:sp>
                  <p:sp>
                    <p:nvSpPr>
                      <p:cNvPr id="38" name="Flowchart: Data 37"/>
                      <p:cNvSpPr/>
                      <p:nvPr/>
                    </p:nvSpPr>
                    <p:spPr bwMode="auto">
                      <a:xfrm>
                        <a:off x="159866" y="3254433"/>
                        <a:ext cx="4289045" cy="838736"/>
                      </a:xfrm>
                      <a:prstGeom prst="flowChartInputOutput">
                        <a:avLst/>
                      </a:prstGeom>
                      <a:gradFill>
                        <a:gsLst>
                          <a:gs pos="0">
                            <a:schemeClr val="accent5">
                              <a:lumMod val="50000"/>
                              <a:alpha val="80000"/>
                            </a:schemeClr>
                          </a:gs>
                          <a:gs pos="100000">
                            <a:schemeClr val="accent5">
                              <a:lumMod val="75000"/>
                              <a:alpha val="38000"/>
                            </a:schemeClr>
                          </a:gs>
                        </a:gsLst>
                        <a:lin ang="16200000" scaled="0"/>
                      </a:gradFill>
                      <a:ln>
                        <a:solidFill>
                          <a:schemeClr val="tx1">
                            <a:lumMod val="85000"/>
                            <a:lumOff val="15000"/>
                            <a:alpha val="43000"/>
                          </a:schemeClr>
                        </a:solidFill>
                        <a:headEnd type="none" w="med" len="med"/>
                        <a:tailEnd type="none" w="med" len="med"/>
                      </a:ln>
                      <a:effectLst/>
                      <a:scene3d>
                        <a:camera prst="orthographicFront" fov="0">
                          <a:rot lat="0" lon="0" rev="0"/>
                        </a:camera>
                        <a:lightRig rig="glow" dir="t">
                          <a:rot lat="0" lon="0" rev="6360000"/>
                        </a:lightRig>
                      </a:scene3d>
                      <a:sp3d prstMaterial="flat">
                        <a:contourClr>
                          <a:schemeClr val="bg1"/>
                        </a:contourClr>
                      </a:sp3d>
                    </p:spPr>
                    <p:style>
                      <a:lnRef idx="0">
                        <a:schemeClr val="accent2"/>
                      </a:lnRef>
                      <a:fillRef idx="3">
                        <a:schemeClr val="accent2"/>
                      </a:fillRef>
                      <a:effectRef idx="3">
                        <a:schemeClr val="accent2"/>
                      </a:effectRef>
                      <a:fontRef idx="minor">
                        <a:schemeClr val="lt1"/>
                      </a:fontRef>
                    </p:style>
                    <p:txBody>
                      <a:bodyPr vert="horz" wrap="square" lIns="0" tIns="0" rIns="0" bIns="0" numCol="1" rtlCol="0" anchor="ctr" anchorCtr="0" compatLnSpc="1">
                        <a:prstTxWarp prst="textNoShape">
                          <a:avLst/>
                        </a:prstTxWarp>
                      </a:bodyPr>
                      <a:lstStyle/>
                      <a:p>
                        <a:pPr algn="ctr" defTabSz="761719" rtl="0" fontAlgn="base">
                          <a:spcBef>
                            <a:spcPct val="0"/>
                          </a:spcBef>
                          <a:spcAft>
                            <a:spcPct val="0"/>
                          </a:spcAft>
                        </a:pPr>
                        <a:r>
                          <a:rPr lang="en-US" sz="900" b="1" kern="1200" dirty="0">
                            <a:solidFill>
                              <a:srgbClr val="FFFFFF"/>
                            </a:solidFill>
                            <a:effectLst>
                              <a:outerShdw blurRad="38100" dist="38100" dir="2700000" algn="tl">
                                <a:srgbClr val="000000">
                                  <a:alpha val="43137"/>
                                </a:srgbClr>
                              </a:outerShdw>
                            </a:effectLst>
                            <a:latin typeface="Segoe" pitchFamily="34" charset="0"/>
                            <a:ea typeface="+mn-ea"/>
                            <a:cs typeface="+mn-cs"/>
                          </a:rPr>
                          <a:t>Mgmt Task: </a:t>
                        </a:r>
                        <a:endParaRPr lang="en-US" sz="900" b="1" kern="1200" dirty="0" smtClean="0">
                          <a:solidFill>
                            <a:srgbClr val="FFFFFF"/>
                          </a:solidFill>
                          <a:effectLst>
                            <a:outerShdw blurRad="38100" dist="38100" dir="2700000" algn="tl">
                              <a:srgbClr val="000000">
                                <a:alpha val="43137"/>
                              </a:srgbClr>
                            </a:outerShdw>
                          </a:effectLst>
                          <a:latin typeface="Segoe" pitchFamily="34" charset="0"/>
                          <a:ea typeface="+mn-ea"/>
                          <a:cs typeface="+mn-cs"/>
                        </a:endParaRPr>
                      </a:p>
                      <a:p>
                        <a:pPr algn="ctr" defTabSz="761719" rtl="0" fontAlgn="base">
                          <a:spcBef>
                            <a:spcPct val="0"/>
                          </a:spcBef>
                          <a:spcAft>
                            <a:spcPct val="0"/>
                          </a:spcAft>
                        </a:pPr>
                        <a:r>
                          <a:rPr lang="en-US" sz="900" b="1" kern="1200" dirty="0" smtClean="0">
                            <a:solidFill>
                              <a:srgbClr val="FFFFFF"/>
                            </a:solidFill>
                            <a:effectLst>
                              <a:outerShdw blurRad="38100" dist="38100" dir="2700000" algn="tl">
                                <a:srgbClr val="000000">
                                  <a:alpha val="43137"/>
                                </a:srgbClr>
                              </a:outerShdw>
                            </a:effectLst>
                            <a:latin typeface="Segoe" pitchFamily="34" charset="0"/>
                            <a:ea typeface="+mn-ea"/>
                            <a:cs typeface="+mn-cs"/>
                          </a:rPr>
                          <a:t>AD RMS </a:t>
                        </a:r>
                        <a:r>
                          <a:rPr lang="en-US" sz="900" b="1" kern="1200" dirty="0">
                            <a:solidFill>
                              <a:srgbClr val="FFFFFF"/>
                            </a:solidFill>
                            <a:effectLst>
                              <a:outerShdw blurRad="38100" dist="38100" dir="2700000" algn="tl">
                                <a:srgbClr val="000000">
                                  <a:alpha val="43137"/>
                                </a:srgbClr>
                              </a:outerShdw>
                            </a:effectLst>
                            <a:latin typeface="Segoe" pitchFamily="34" charset="0"/>
                            <a:ea typeface="+mn-ea"/>
                            <a:cs typeface="+mn-cs"/>
                          </a:rPr>
                          <a:t>Protect</a:t>
                        </a:r>
                      </a:p>
                    </p:txBody>
                  </p:sp>
                  <p:sp>
                    <p:nvSpPr>
                      <p:cNvPr id="39" name="Right Arrow 38"/>
                      <p:cNvSpPr/>
                      <p:nvPr/>
                    </p:nvSpPr>
                    <p:spPr bwMode="auto">
                      <a:xfrm rot="5400000">
                        <a:off x="2062151" y="4085665"/>
                        <a:ext cx="749298" cy="347870"/>
                      </a:xfrm>
                      <a:prstGeom prst="rightArrow">
                        <a:avLst>
                          <a:gd name="adj1" fmla="val 50000"/>
                          <a:gd name="adj2" fmla="val 61428"/>
                        </a:avLst>
                      </a:prstGeom>
                      <a:gradFill>
                        <a:gsLst>
                          <a:gs pos="0">
                            <a:srgbClr val="FFCD2F">
                              <a:alpha val="0"/>
                            </a:srgbClr>
                          </a:gs>
                          <a:gs pos="100000">
                            <a:srgbClr val="FFC000">
                              <a:alpha val="88000"/>
                            </a:srgbClr>
                          </a:gs>
                        </a:gsLst>
                        <a:lin ang="0" scaled="0"/>
                      </a:gradFill>
                      <a:ln>
                        <a:noFill/>
                        <a:headEnd type="none" w="med" len="med"/>
                        <a:tailEnd type="none" w="med" len="med"/>
                      </a:ln>
                      <a:effectLst/>
                      <a:scene3d>
                        <a:camera prst="orthographicFront" fov="0">
                          <a:rot lat="0" lon="0" rev="0"/>
                        </a:camera>
                        <a:lightRig rig="glow" dir="t">
                          <a:rot lat="0" lon="0" rev="6360000"/>
                        </a:lightRig>
                      </a:scene3d>
                      <a:sp3d prstMaterial="flat">
                        <a:bevelT w="88900" h="38100"/>
                        <a:contourClr>
                          <a:schemeClr val="bg1"/>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761719" rtl="0" fontAlgn="base">
                          <a:spcBef>
                            <a:spcPct val="0"/>
                          </a:spcBef>
                          <a:spcAft>
                            <a:spcPct val="0"/>
                          </a:spcAft>
                        </a:pPr>
                        <a:endParaRPr lang="en-US" sz="1900" kern="1200" dirty="0">
                          <a:solidFill>
                            <a:srgbClr val="FFFFFF"/>
                          </a:solidFill>
                          <a:effectLst>
                            <a:outerShdw blurRad="38100" dist="38100" dir="2700000" algn="tl">
                              <a:srgbClr val="000000">
                                <a:alpha val="43137"/>
                              </a:srgbClr>
                            </a:outerShdw>
                          </a:effectLst>
                          <a:latin typeface="Segoe" pitchFamily="34" charset="0"/>
                          <a:ea typeface="+mn-ea"/>
                          <a:cs typeface="+mn-cs"/>
                        </a:endParaRPr>
                      </a:p>
                    </p:txBody>
                  </p:sp>
                </p:grpSp>
              </p:grpSp>
              <p:pic>
                <p:nvPicPr>
                  <p:cNvPr id="33" name="Picture 149" descr="XP icon my documents"/>
                  <p:cNvPicPr>
                    <a:picLocks noChangeAspect="1" noChangeArrowheads="1"/>
                  </p:cNvPicPr>
                  <p:nvPr/>
                </p:nvPicPr>
                <p:blipFill>
                  <a:blip r:embed="rId15" cstate="print"/>
                  <a:srcRect/>
                  <a:stretch>
                    <a:fillRect/>
                  </a:stretch>
                </p:blipFill>
                <p:spPr bwMode="auto">
                  <a:xfrm>
                    <a:off x="3733800" y="4535488"/>
                    <a:ext cx="305268" cy="341312"/>
                  </a:xfrm>
                  <a:prstGeom prst="rect">
                    <a:avLst/>
                  </a:prstGeom>
                  <a:noFill/>
                </p:spPr>
              </p:pic>
              <p:pic>
                <p:nvPicPr>
                  <p:cNvPr id="34" name="Picture 149" descr="XP icon my documents"/>
                  <p:cNvPicPr>
                    <a:picLocks noChangeAspect="1" noChangeArrowheads="1"/>
                  </p:cNvPicPr>
                  <p:nvPr/>
                </p:nvPicPr>
                <p:blipFill>
                  <a:blip r:embed="rId15" cstate="print"/>
                  <a:srcRect/>
                  <a:stretch>
                    <a:fillRect/>
                  </a:stretch>
                </p:blipFill>
                <p:spPr bwMode="auto">
                  <a:xfrm>
                    <a:off x="3733800" y="5935996"/>
                    <a:ext cx="305268" cy="341313"/>
                  </a:xfrm>
                  <a:prstGeom prst="rect">
                    <a:avLst/>
                  </a:prstGeom>
                  <a:noFill/>
                </p:spPr>
              </p:pic>
            </p:grpSp>
            <p:pic>
              <p:nvPicPr>
                <p:cNvPr id="31" name="Picture 32" descr="Security shield windows"/>
                <p:cNvPicPr>
                  <a:picLocks noChangeAspect="1" noChangeArrowheads="1"/>
                </p:cNvPicPr>
                <p:nvPr/>
              </p:nvPicPr>
              <p:blipFill>
                <a:blip r:embed="rId9" cstate="print"/>
                <a:srcRect/>
                <a:stretch>
                  <a:fillRect/>
                </a:stretch>
              </p:blipFill>
              <p:spPr bwMode="auto">
                <a:xfrm>
                  <a:off x="5638800" y="5310610"/>
                  <a:ext cx="199421" cy="251991"/>
                </a:xfrm>
                <a:prstGeom prst="rect">
                  <a:avLst/>
                </a:prstGeom>
                <a:noFill/>
              </p:spPr>
            </p:pic>
          </p:grpSp>
          <p:sp>
            <p:nvSpPr>
              <p:cNvPr id="29" name="Oval 28"/>
              <p:cNvSpPr/>
              <p:nvPr/>
            </p:nvSpPr>
            <p:spPr bwMode="auto">
              <a:xfrm>
                <a:off x="6248400" y="1371600"/>
                <a:ext cx="228600" cy="228600"/>
              </a:xfrm>
              <a:prstGeom prst="ellipse">
                <a:avLst/>
              </a:prstGeom>
              <a:solidFill>
                <a:schemeClr val="accent5">
                  <a:lumMod val="40000"/>
                  <a:lumOff val="60000"/>
                </a:schemeClr>
              </a:solidFill>
              <a:ln>
                <a:noFill/>
                <a:headEnd type="none" w="med" len="med"/>
                <a:tailEnd type="none" w="med" len="med"/>
              </a:ln>
              <a:effectLst/>
              <a:scene3d>
                <a:camera prst="orthographicFront" fov="0">
                  <a:rot lat="0" lon="0" rev="0"/>
                </a:camera>
                <a:lightRig rig="glow" dir="t">
                  <a:rot lat="0" lon="0" rev="6360000"/>
                </a:lightRig>
              </a:scene3d>
              <a:sp3d prstMaterial="flat">
                <a:bevelT w="152400" h="101600"/>
                <a:contourClr>
                  <a:schemeClr val="bg1"/>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rtl="0" fontAlgn="base">
                  <a:spcBef>
                    <a:spcPct val="0"/>
                  </a:spcBef>
                  <a:spcAft>
                    <a:spcPct val="0"/>
                  </a:spcAft>
                </a:pPr>
                <a:r>
                  <a:rPr lang="en-US" sz="1100" kern="1200" dirty="0">
                    <a:solidFill>
                      <a:srgbClr val="000000"/>
                    </a:solidFill>
                    <a:effectLst>
                      <a:outerShdw blurRad="38100" dist="38100" dir="2700000" algn="tl">
                        <a:srgbClr val="000000">
                          <a:alpha val="43137"/>
                        </a:srgbClr>
                      </a:outerShdw>
                    </a:effectLst>
                    <a:latin typeface="Segoe" pitchFamily="34" charset="0"/>
                    <a:ea typeface="+mn-ea"/>
                    <a:cs typeface="+mn-cs"/>
                  </a:rPr>
                  <a:t>3</a:t>
                </a:r>
              </a:p>
            </p:txBody>
          </p:sp>
        </p:grpSp>
        <p:sp>
          <p:nvSpPr>
            <p:cNvPr id="75" name="TextBox 74"/>
            <p:cNvSpPr txBox="1"/>
            <p:nvPr/>
          </p:nvSpPr>
          <p:spPr>
            <a:xfrm>
              <a:off x="5181600" y="2819400"/>
              <a:ext cx="255198" cy="261610"/>
            </a:xfrm>
            <a:prstGeom prst="rect">
              <a:avLst/>
            </a:prstGeom>
            <a:noFill/>
          </p:spPr>
          <p:txBody>
            <a:bodyPr wrap="none" rtlCol="0">
              <a:spAutoFit/>
            </a:bodyPr>
            <a:lstStyle/>
            <a:p>
              <a:r>
                <a:rPr lang="en-US" sz="1100" dirty="0" smtClean="0">
                  <a:latin typeface="Harrington" pitchFamily="82" charset="0"/>
                </a:rPr>
                <a:t>c</a:t>
              </a:r>
              <a:endParaRPr lang="en-US" sz="1100" dirty="0">
                <a:latin typeface="Harrington" pitchFamily="82" charset="0"/>
              </a:endParaRPr>
            </a:p>
          </p:txBody>
        </p:sp>
      </p:grpSp>
      <p:grpSp>
        <p:nvGrpSpPr>
          <p:cNvPr id="77" name="Group 76"/>
          <p:cNvGrpSpPr/>
          <p:nvPr/>
        </p:nvGrpSpPr>
        <p:grpSpPr>
          <a:xfrm>
            <a:off x="533400" y="2545535"/>
            <a:ext cx="1676401" cy="1144584"/>
            <a:chOff x="533400" y="2545535"/>
            <a:chExt cx="1676401" cy="1144584"/>
          </a:xfrm>
        </p:grpSpPr>
        <p:grpSp>
          <p:nvGrpSpPr>
            <p:cNvPr id="22" name="Group 22"/>
            <p:cNvGrpSpPr>
              <a:grpSpLocks/>
            </p:cNvGrpSpPr>
            <p:nvPr/>
          </p:nvGrpSpPr>
          <p:grpSpPr bwMode="auto">
            <a:xfrm>
              <a:off x="533400" y="2547119"/>
              <a:ext cx="1676401" cy="1143000"/>
              <a:chOff x="236" y="876"/>
              <a:chExt cx="1858" cy="1529"/>
            </a:xfrm>
          </p:grpSpPr>
          <p:pic>
            <p:nvPicPr>
              <p:cNvPr id="24" name="Picture 23" descr="clear rectangle glow Blue"/>
              <p:cNvPicPr>
                <a:picLocks noChangeAspect="1" noChangeArrowheads="1"/>
              </p:cNvPicPr>
              <p:nvPr/>
            </p:nvPicPr>
            <p:blipFill>
              <a:blip r:embed="rId16" cstate="print"/>
              <a:srcRect/>
              <a:stretch>
                <a:fillRect/>
              </a:stretch>
            </p:blipFill>
            <p:spPr bwMode="auto">
              <a:xfrm>
                <a:off x="246" y="876"/>
                <a:ext cx="1848" cy="1529"/>
              </a:xfrm>
              <a:prstGeom prst="rect">
                <a:avLst/>
              </a:prstGeom>
              <a:noFill/>
            </p:spPr>
          </p:pic>
          <p:pic>
            <p:nvPicPr>
              <p:cNvPr id="25" name="Picture 24" descr="clear rectangle glow Blue corner copy"/>
              <p:cNvPicPr>
                <a:picLocks noChangeAspect="1" noChangeArrowheads="1"/>
              </p:cNvPicPr>
              <p:nvPr/>
            </p:nvPicPr>
            <p:blipFill>
              <a:blip r:embed="rId17" cstate="print"/>
              <a:srcRect/>
              <a:stretch>
                <a:fillRect/>
              </a:stretch>
            </p:blipFill>
            <p:spPr bwMode="auto">
              <a:xfrm>
                <a:off x="236" y="884"/>
                <a:ext cx="340" cy="340"/>
              </a:xfrm>
              <a:prstGeom prst="rect">
                <a:avLst/>
              </a:prstGeom>
              <a:noFill/>
            </p:spPr>
          </p:pic>
          <p:sp>
            <p:nvSpPr>
              <p:cNvPr id="26" name="Text Box 25"/>
              <p:cNvSpPr txBox="1">
                <a:spLocks noChangeArrowheads="1"/>
              </p:cNvSpPr>
              <p:nvPr/>
            </p:nvSpPr>
            <p:spPr bwMode="auto">
              <a:xfrm>
                <a:off x="324" y="966"/>
                <a:ext cx="205" cy="329"/>
              </a:xfrm>
              <a:prstGeom prst="rect">
                <a:avLst/>
              </a:prstGeom>
              <a:noFill/>
              <a:ln w="9525" algn="ctr">
                <a:noFill/>
                <a:miter lim="800000"/>
                <a:headEnd/>
                <a:tailEnd/>
              </a:ln>
              <a:effectLst/>
            </p:spPr>
            <p:txBody>
              <a:bodyPr wrap="none">
                <a:spAutoFit/>
              </a:bodyPr>
              <a:lstStyle/>
              <a:p>
                <a:pPr algn="l" rtl="0"/>
                <a:endParaRPr lang="en-US" sz="1000" kern="1200" dirty="0">
                  <a:solidFill>
                    <a:srgbClr val="000000"/>
                  </a:solidFill>
                  <a:latin typeface="Segoe"/>
                  <a:ea typeface="+mn-ea"/>
                  <a:cs typeface="+mn-cs"/>
                </a:endParaRPr>
              </a:p>
            </p:txBody>
          </p:sp>
        </p:grpSp>
        <p:pic>
          <p:nvPicPr>
            <p:cNvPr id="20" name="Picture 27" descr="MSN dude green"/>
            <p:cNvPicPr>
              <a:picLocks noChangeAspect="1" noChangeArrowheads="1"/>
            </p:cNvPicPr>
            <p:nvPr/>
          </p:nvPicPr>
          <p:blipFill>
            <a:blip r:embed="rId18" cstate="print"/>
            <a:srcRect/>
            <a:stretch>
              <a:fillRect/>
            </a:stretch>
          </p:blipFill>
          <p:spPr bwMode="auto">
            <a:xfrm>
              <a:off x="617720" y="2728548"/>
              <a:ext cx="830080" cy="700452"/>
            </a:xfrm>
            <a:prstGeom prst="rect">
              <a:avLst/>
            </a:prstGeom>
            <a:noFill/>
          </p:spPr>
        </p:pic>
        <p:pic>
          <p:nvPicPr>
            <p:cNvPr id="21" name="Picture 28" descr="arrow 0 blue arrow curved 10"/>
            <p:cNvPicPr>
              <a:picLocks noChangeAspect="1" noChangeArrowheads="1"/>
            </p:cNvPicPr>
            <p:nvPr/>
          </p:nvPicPr>
          <p:blipFill>
            <a:blip r:embed="rId19" cstate="print"/>
            <a:srcRect/>
            <a:stretch>
              <a:fillRect/>
            </a:stretch>
          </p:blipFill>
          <p:spPr bwMode="auto">
            <a:xfrm rot="20932223" flipV="1">
              <a:off x="1207389" y="2812500"/>
              <a:ext cx="518800" cy="340134"/>
            </a:xfrm>
            <a:prstGeom prst="rect">
              <a:avLst/>
            </a:prstGeom>
            <a:noFill/>
          </p:spPr>
        </p:pic>
        <p:pic>
          <p:nvPicPr>
            <p:cNvPr id="17" name="Rectangle 15378" descr="Server"/>
            <p:cNvPicPr>
              <a:picLocks noChangeAspect="1" noChangeArrowheads="1"/>
            </p:cNvPicPr>
            <p:nvPr/>
          </p:nvPicPr>
          <p:blipFill>
            <a:blip r:embed="rId14" cstate="print"/>
            <a:srcRect/>
            <a:stretch>
              <a:fillRect/>
            </a:stretch>
          </p:blipFill>
          <p:spPr bwMode="auto">
            <a:xfrm>
              <a:off x="1647133" y="2893481"/>
              <a:ext cx="384296" cy="546895"/>
            </a:xfrm>
            <a:prstGeom prst="rect">
              <a:avLst/>
            </a:prstGeom>
            <a:noFill/>
            <a:ln w="9525">
              <a:noFill/>
              <a:miter lim="800000"/>
              <a:headEnd/>
              <a:tailEnd/>
            </a:ln>
          </p:spPr>
        </p:pic>
        <p:pic>
          <p:nvPicPr>
            <p:cNvPr id="18" name="Picture 149" descr="XP icon my documents"/>
            <p:cNvPicPr>
              <a:picLocks noChangeAspect="1" noChangeArrowheads="1"/>
            </p:cNvPicPr>
            <p:nvPr/>
          </p:nvPicPr>
          <p:blipFill>
            <a:blip r:embed="rId8" cstate="print"/>
            <a:srcRect/>
            <a:stretch>
              <a:fillRect/>
            </a:stretch>
          </p:blipFill>
          <p:spPr bwMode="auto">
            <a:xfrm>
              <a:off x="1438309" y="3101306"/>
              <a:ext cx="278861" cy="310284"/>
            </a:xfrm>
            <a:prstGeom prst="rect">
              <a:avLst/>
            </a:prstGeom>
            <a:noFill/>
          </p:spPr>
        </p:pic>
        <p:sp>
          <p:nvSpPr>
            <p:cNvPr id="76" name="Oval 75"/>
            <p:cNvSpPr/>
            <p:nvPr/>
          </p:nvSpPr>
          <p:spPr bwMode="auto">
            <a:xfrm>
              <a:off x="537176" y="2545535"/>
              <a:ext cx="228600" cy="228600"/>
            </a:xfrm>
            <a:prstGeom prst="ellipse">
              <a:avLst/>
            </a:prstGeom>
            <a:solidFill>
              <a:schemeClr val="accent5">
                <a:lumMod val="40000"/>
                <a:lumOff val="60000"/>
              </a:schemeClr>
            </a:solidFill>
            <a:ln>
              <a:noFill/>
              <a:headEnd type="none" w="med" len="med"/>
              <a:tailEnd type="none" w="med" len="med"/>
            </a:ln>
            <a:effectLst/>
            <a:scene3d>
              <a:camera prst="orthographicFront" fov="0">
                <a:rot lat="0" lon="0" rev="0"/>
              </a:camera>
              <a:lightRig rig="glow" dir="t">
                <a:rot lat="0" lon="0" rev="6360000"/>
              </a:lightRig>
            </a:scene3d>
            <a:sp3d prstMaterial="flat">
              <a:bevelT w="152400" h="101600"/>
              <a:contourClr>
                <a:schemeClr val="bg1"/>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rtl="0" fontAlgn="base">
                <a:spcBef>
                  <a:spcPct val="0"/>
                </a:spcBef>
                <a:spcAft>
                  <a:spcPct val="0"/>
                </a:spcAft>
              </a:pPr>
              <a:r>
                <a:rPr lang="en-US" sz="1100" kern="1200" dirty="0" smtClean="0">
                  <a:solidFill>
                    <a:srgbClr val="000000"/>
                  </a:solidFill>
                  <a:effectLst>
                    <a:outerShdw blurRad="38100" dist="38100" dir="2700000" algn="tl">
                      <a:srgbClr val="000000">
                        <a:alpha val="43137"/>
                      </a:srgbClr>
                    </a:outerShdw>
                  </a:effectLst>
                  <a:latin typeface="Segoe" pitchFamily="34" charset="0"/>
                  <a:ea typeface="+mn-ea"/>
                  <a:cs typeface="+mn-cs"/>
                </a:rPr>
                <a:t>1</a:t>
              </a:r>
              <a:endParaRPr lang="en-US" sz="1100" kern="1200" dirty="0">
                <a:solidFill>
                  <a:srgbClr val="000000"/>
                </a:solidFill>
                <a:effectLst>
                  <a:outerShdw blurRad="38100" dist="38100" dir="2700000" algn="tl">
                    <a:srgbClr val="000000">
                      <a:alpha val="43137"/>
                    </a:srgbClr>
                  </a:outerShdw>
                </a:effectLst>
                <a:latin typeface="Segoe" pitchFamily="34" charset="0"/>
                <a:ea typeface="+mn-ea"/>
                <a:cs typeface="+mn-cs"/>
              </a:endParaRPr>
            </a:p>
          </p:txBody>
        </p:sp>
      </p:grpSp>
      <p:sp>
        <p:nvSpPr>
          <p:cNvPr id="80" name="Title 1"/>
          <p:cNvSpPr>
            <a:spLocks noGrp="1"/>
          </p:cNvSpPr>
          <p:nvPr>
            <p:ph type="title"/>
          </p:nvPr>
        </p:nvSpPr>
        <p:spPr>
          <a:xfrm>
            <a:off x="381000" y="230188"/>
            <a:ext cx="8382000" cy="1052596"/>
          </a:xfrm>
        </p:spPr>
        <p:txBody>
          <a:bodyPr/>
          <a:lstStyle/>
          <a:p>
            <a:r>
              <a:rPr dirty="0" smtClean="0"/>
              <a:t>AD RMS Bulk Protection Tool</a:t>
            </a:r>
            <a:br>
              <a:rPr dirty="0" smtClean="0"/>
            </a:br>
            <a:r>
              <a:rPr lang="en-US" sz="2800" dirty="0" smtClean="0">
                <a:solidFill>
                  <a:schemeClr val="tx1"/>
                </a:solidFill>
              </a:rPr>
              <a:t>With WS2008 R2 FCI</a:t>
            </a:r>
            <a:endParaRPr lang="en-US" sz="2800" dirty="0">
              <a:solidFill>
                <a:schemeClr val="tx1"/>
              </a:solidFill>
            </a:endParaRPr>
          </a:p>
        </p:txBody>
      </p:sp>
    </p:spTree>
    <p:extLst>
      <p:ext uri="{BB962C8B-B14F-4D97-AF65-F5344CB8AC3E}">
        <p14:creationId xmlns="" xmlns:p14="http://schemas.microsoft.com/office/powerpoint/2010/main" val="377353566"/>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77"/>
                                        </p:tgtEl>
                                        <p:attrNameLst>
                                          <p:attrName>style.visibility</p:attrName>
                                        </p:attrNameLst>
                                      </p:cBhvr>
                                      <p:to>
                                        <p:strVal val="visible"/>
                                      </p:to>
                                    </p:set>
                                    <p:animEffect transition="in" filter="fade">
                                      <p:cBhvr>
                                        <p:cTn id="7" dur="500"/>
                                        <p:tgtEl>
                                          <p:spTgt spid="77"/>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4"/>
                                        </p:tgtEl>
                                        <p:attrNameLst>
                                          <p:attrName>style.visibility</p:attrName>
                                        </p:attrNameLst>
                                      </p:cBhvr>
                                      <p:to>
                                        <p:strVal val="visible"/>
                                      </p:to>
                                    </p:set>
                                    <p:animEffect transition="in" filter="fade">
                                      <p:cBhvr>
                                        <p:cTn id="10" dur="500"/>
                                        <p:tgtEl>
                                          <p:spTgt spid="64"/>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23"/>
                                        </p:tgtEl>
                                        <p:attrNameLst>
                                          <p:attrName>style.visibility</p:attrName>
                                        </p:attrNameLst>
                                      </p:cBhvr>
                                      <p:to>
                                        <p:strVal val="visible"/>
                                      </p:to>
                                    </p:set>
                                    <p:animEffect transition="in" filter="fade">
                                      <p:cBhvr>
                                        <p:cTn id="15" dur="500"/>
                                        <p:tgtEl>
                                          <p:spTgt spid="23"/>
                                        </p:tgtEl>
                                      </p:cBhvr>
                                    </p:animEffect>
                                  </p:childTnLst>
                                </p:cTn>
                              </p:par>
                              <p:par>
                                <p:cTn id="16" presetID="10" presetClass="entr" presetSubtype="0" fill="hold" nodeType="withEffect">
                                  <p:stCondLst>
                                    <p:cond delay="0"/>
                                  </p:stCondLst>
                                  <p:childTnLst>
                                    <p:set>
                                      <p:cBhvr>
                                        <p:cTn id="17" dur="1" fill="hold">
                                          <p:stCondLst>
                                            <p:cond delay="0"/>
                                          </p:stCondLst>
                                        </p:cTn>
                                        <p:tgtEl>
                                          <p:spTgt spid="78"/>
                                        </p:tgtEl>
                                        <p:attrNameLst>
                                          <p:attrName>style.visibility</p:attrName>
                                        </p:attrNameLst>
                                      </p:cBhvr>
                                      <p:to>
                                        <p:strVal val="visible"/>
                                      </p:to>
                                    </p:set>
                                    <p:animEffect transition="in" filter="fade">
                                      <p:cBhvr>
                                        <p:cTn id="18" dur="500"/>
                                        <p:tgtEl>
                                          <p:spTgt spid="78"/>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65"/>
                                        </p:tgtEl>
                                        <p:attrNameLst>
                                          <p:attrName>style.visibility</p:attrName>
                                        </p:attrNameLst>
                                      </p:cBhvr>
                                      <p:to>
                                        <p:strVal val="visible"/>
                                      </p:to>
                                    </p:set>
                                    <p:animEffect transition="in" filter="fade">
                                      <p:cBhvr>
                                        <p:cTn id="21" dur="500"/>
                                        <p:tgtEl>
                                          <p:spTgt spid="65"/>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nodeType="clickEffect">
                                  <p:stCondLst>
                                    <p:cond delay="0"/>
                                  </p:stCondLst>
                                  <p:childTnLst>
                                    <p:set>
                                      <p:cBhvr>
                                        <p:cTn id="25" dur="1" fill="hold">
                                          <p:stCondLst>
                                            <p:cond delay="0"/>
                                          </p:stCondLst>
                                        </p:cTn>
                                        <p:tgtEl>
                                          <p:spTgt spid="79"/>
                                        </p:tgtEl>
                                        <p:attrNameLst>
                                          <p:attrName>style.visibility</p:attrName>
                                        </p:attrNameLst>
                                      </p:cBhvr>
                                      <p:to>
                                        <p:strVal val="visible"/>
                                      </p:to>
                                    </p:set>
                                    <p:animEffect transition="in" filter="fade">
                                      <p:cBhvr>
                                        <p:cTn id="26" dur="500"/>
                                        <p:tgtEl>
                                          <p:spTgt spid="79"/>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66"/>
                                        </p:tgtEl>
                                        <p:attrNameLst>
                                          <p:attrName>style.visibility</p:attrName>
                                        </p:attrNameLst>
                                      </p:cBhvr>
                                      <p:to>
                                        <p:strVal val="visible"/>
                                      </p:to>
                                    </p:set>
                                    <p:animEffect transition="in" filter="fade">
                                      <p:cBhvr>
                                        <p:cTn id="29" dur="500"/>
                                        <p:tgtEl>
                                          <p:spTgt spid="66"/>
                                        </p:tgtEl>
                                      </p:cBhvr>
                                    </p:animEffect>
                                  </p:childTnLst>
                                </p:cTn>
                              </p:par>
                              <p:par>
                                <p:cTn id="30" presetID="10" presetClass="entr" presetSubtype="0" fill="hold" nodeType="withEffect">
                                  <p:stCondLst>
                                    <p:cond delay="0"/>
                                  </p:stCondLst>
                                  <p:childTnLst>
                                    <p:set>
                                      <p:cBhvr>
                                        <p:cTn id="31" dur="1" fill="hold">
                                          <p:stCondLst>
                                            <p:cond delay="0"/>
                                          </p:stCondLst>
                                        </p:cTn>
                                        <p:tgtEl>
                                          <p:spTgt spid="70"/>
                                        </p:tgtEl>
                                        <p:attrNameLst>
                                          <p:attrName>style.visibility</p:attrName>
                                        </p:attrNameLst>
                                      </p:cBhvr>
                                      <p:to>
                                        <p:strVal val="visible"/>
                                      </p:to>
                                    </p:set>
                                    <p:animEffect transition="in" filter="fade">
                                      <p:cBhvr>
                                        <p:cTn id="32" dur="500"/>
                                        <p:tgtEl>
                                          <p:spTgt spid="70"/>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40"/>
                                        </p:tgtEl>
                                        <p:attrNameLst>
                                          <p:attrName>style.visibility</p:attrName>
                                        </p:attrNameLst>
                                      </p:cBhvr>
                                      <p:to>
                                        <p:strVal val="visible"/>
                                      </p:to>
                                    </p:set>
                                    <p:animEffect transition="in" filter="fade">
                                      <p:cBhvr>
                                        <p:cTn id="37" dur="500"/>
                                        <p:tgtEl>
                                          <p:spTgt spid="40"/>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67"/>
                                        </p:tgtEl>
                                        <p:attrNameLst>
                                          <p:attrName>style.visibility</p:attrName>
                                        </p:attrNameLst>
                                      </p:cBhvr>
                                      <p:to>
                                        <p:strVal val="visible"/>
                                      </p:to>
                                    </p:set>
                                    <p:animEffect transition="in" filter="fade">
                                      <p:cBhvr>
                                        <p:cTn id="40" dur="500"/>
                                        <p:tgtEl>
                                          <p:spTgt spid="67"/>
                                        </p:tgtEl>
                                      </p:cBhvr>
                                    </p:animEffect>
                                  </p:childTnLst>
                                </p:cTn>
                              </p:par>
                              <p:par>
                                <p:cTn id="41" presetID="10" presetClass="entr" presetSubtype="0" fill="hold" nodeType="withEffect">
                                  <p:stCondLst>
                                    <p:cond delay="0"/>
                                  </p:stCondLst>
                                  <p:childTnLst>
                                    <p:set>
                                      <p:cBhvr>
                                        <p:cTn id="42" dur="1" fill="hold">
                                          <p:stCondLst>
                                            <p:cond delay="0"/>
                                          </p:stCondLst>
                                        </p:cTn>
                                        <p:tgtEl>
                                          <p:spTgt spid="53"/>
                                        </p:tgtEl>
                                        <p:attrNameLst>
                                          <p:attrName>style.visibility</p:attrName>
                                        </p:attrNameLst>
                                      </p:cBhvr>
                                      <p:to>
                                        <p:strVal val="visible"/>
                                      </p:to>
                                    </p:set>
                                    <p:animEffect transition="in" filter="fade">
                                      <p:cBhvr>
                                        <p:cTn id="43" dur="500"/>
                                        <p:tgtEl>
                                          <p:spTgt spid="53"/>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68"/>
                                        </p:tgtEl>
                                        <p:attrNameLst>
                                          <p:attrName>style.visibility</p:attrName>
                                        </p:attrNameLst>
                                      </p:cBhvr>
                                      <p:to>
                                        <p:strVal val="visible"/>
                                      </p:to>
                                    </p:set>
                                    <p:animEffect transition="in" filter="fade">
                                      <p:cBhvr>
                                        <p:cTn id="46" dur="500"/>
                                        <p:tgtEl>
                                          <p:spTgt spid="68"/>
                                        </p:tgtEl>
                                      </p:cBhvr>
                                    </p:animEffect>
                                  </p:childTnLst>
                                </p:cTn>
                              </p:par>
                              <p:par>
                                <p:cTn id="47" presetID="10" presetClass="entr" presetSubtype="0" fill="hold" nodeType="withEffect">
                                  <p:stCondLst>
                                    <p:cond delay="0"/>
                                  </p:stCondLst>
                                  <p:childTnLst>
                                    <p:set>
                                      <p:cBhvr>
                                        <p:cTn id="48" dur="1" fill="hold">
                                          <p:stCondLst>
                                            <p:cond delay="0"/>
                                          </p:stCondLst>
                                        </p:cTn>
                                        <p:tgtEl>
                                          <p:spTgt spid="71"/>
                                        </p:tgtEl>
                                        <p:attrNameLst>
                                          <p:attrName>style.visibility</p:attrName>
                                        </p:attrNameLst>
                                      </p:cBhvr>
                                      <p:to>
                                        <p:strVal val="visible"/>
                                      </p:to>
                                    </p:set>
                                    <p:animEffect transition="in" filter="fade">
                                      <p:cBhvr>
                                        <p:cTn id="49" dur="500"/>
                                        <p:tgtEl>
                                          <p:spTgt spid="7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4" grpId="0"/>
      <p:bldP spid="65" grpId="0"/>
      <p:bldP spid="66" grpId="0"/>
      <p:bldP spid="67" grpId="0"/>
      <p:bldP spid="68" grpId="0"/>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AD RMS Bulk Protection Tool</a:t>
            </a:r>
            <a:br>
              <a:rPr lang="en-US" dirty="0" smtClean="0"/>
            </a:br>
            <a:r>
              <a:rPr lang="en-US" dirty="0" smtClean="0"/>
              <a:t>with WS2008 R2 FCI</a:t>
            </a:r>
            <a:endParaRPr lang="en-US" dirty="0"/>
          </a:p>
        </p:txBody>
      </p:sp>
      <p:sp>
        <p:nvSpPr>
          <p:cNvPr id="4" name="Text Placeholder 3"/>
          <p:cNvSpPr>
            <a:spLocks noGrp="1"/>
          </p:cNvSpPr>
          <p:nvPr>
            <p:ph type="body" sz="quarter" idx="10"/>
          </p:nvPr>
        </p:nvSpPr>
        <p:spPr/>
        <p:txBody>
          <a:bodyPr/>
          <a:lstStyle/>
          <a:p>
            <a:r>
              <a:rPr lang="en-US" smtClean="0"/>
              <a:t>demo</a:t>
            </a:r>
            <a:endParaRPr lang="en-US" dirty="0"/>
          </a:p>
        </p:txBody>
      </p:sp>
    </p:spTree>
    <p:extLst>
      <p:ext uri="{BB962C8B-B14F-4D97-AF65-F5344CB8AC3E}">
        <p14:creationId xmlns="" xmlns:p14="http://schemas.microsoft.com/office/powerpoint/2010/main" val="3374853410"/>
      </p:ext>
    </p:extLst>
  </p:cSld>
  <p:clrMapOvr>
    <a:masterClrMapping/>
  </p:clrMapOvr>
  <mc:AlternateContent xmlns:mc="http://schemas.openxmlformats.org/markup-compatibility/2006">
    <mc:Choice xmlns="" xmlns:p14="http://schemas.microsoft.com/office/powerpoint/2010/main" Requires="p14">
      <p:transition spd="med" p14:dur="699">
        <p:fade/>
      </p:transition>
    </mc:Choice>
    <mc:Fallback>
      <p:transition spd="med">
        <p:fade/>
      </p:transition>
    </mc:Fallback>
  </mc:AlternateContent>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1052596"/>
          </a:xfrm>
        </p:spPr>
        <p:txBody>
          <a:bodyPr/>
          <a:lstStyle/>
          <a:p>
            <a:r>
              <a:rPr dirty="0" smtClean="0"/>
              <a:t>Partner Solution: RSA DLP</a:t>
            </a:r>
            <a:br>
              <a:rPr dirty="0" smtClean="0"/>
            </a:br>
            <a:r>
              <a:rPr lang="en-US" sz="2800" dirty="0" smtClean="0">
                <a:solidFill>
                  <a:schemeClr val="tx1"/>
                </a:solidFill>
              </a:rPr>
              <a:t>A</a:t>
            </a:r>
            <a:r>
              <a:rPr sz="2800" dirty="0" smtClean="0">
                <a:solidFill>
                  <a:schemeClr val="tx1"/>
                </a:solidFill>
              </a:rPr>
              <a:t>utomatic Protection For Datacenters and Endpoints</a:t>
            </a:r>
            <a:endParaRPr lang="en-US" sz="2800" dirty="0">
              <a:solidFill>
                <a:schemeClr val="tx1"/>
              </a:solidFill>
            </a:endParaRPr>
          </a:p>
        </p:txBody>
      </p:sp>
      <p:sp>
        <p:nvSpPr>
          <p:cNvPr id="3" name="Text Placeholder 2"/>
          <p:cNvSpPr>
            <a:spLocks noGrp="1"/>
          </p:cNvSpPr>
          <p:nvPr>
            <p:ph type="body" sz="quarter" idx="10"/>
          </p:nvPr>
        </p:nvSpPr>
        <p:spPr>
          <a:xfrm>
            <a:off x="381000" y="1525852"/>
            <a:ext cx="8382000" cy="4567404"/>
          </a:xfrm>
        </p:spPr>
        <p:txBody>
          <a:bodyPr/>
          <a:lstStyle/>
          <a:p>
            <a:r>
              <a:rPr lang="en-US" dirty="0" smtClean="0"/>
              <a:t>Integrated solution to discover and automatically RMS-protection sensitive data on endpoints and the datacenter</a:t>
            </a:r>
          </a:p>
          <a:p>
            <a:r>
              <a:rPr lang="en-US" dirty="0" smtClean="0"/>
              <a:t>Requirements</a:t>
            </a:r>
          </a:p>
          <a:p>
            <a:pPr lvl="1"/>
            <a:r>
              <a:rPr lang="en-US" dirty="0" smtClean="0"/>
              <a:t>RSA DLP 6.5 and above (RSA DLP Datacenter and RSA DLP Endpoint Discover products)</a:t>
            </a:r>
          </a:p>
          <a:p>
            <a:pPr lvl="1"/>
            <a:r>
              <a:rPr lang="en-US" dirty="0" smtClean="0"/>
              <a:t>AD RMS Server Role in WS2008 and above</a:t>
            </a:r>
          </a:p>
        </p:txBody>
      </p:sp>
    </p:spTree>
    <p:extLst>
      <p:ext uri="{BB962C8B-B14F-4D97-AF65-F5344CB8AC3E}">
        <p14:creationId xmlns="" xmlns:p14="http://schemas.microsoft.com/office/powerpoint/2010/main" val="828709228"/>
      </p:ext>
    </p:extLst>
  </p:cSld>
  <p:clrMapOvr>
    <a:masterClrMapping/>
  </p:clrMapOvr>
  <mc:AlternateContent xmlns:mc="http://schemas.openxmlformats.org/markup-compatibility/2006">
    <mc:Choice xmlns="" xmlns:p14="http://schemas.microsoft.com/office/powerpoint/2010/main" Requires="p14">
      <p:transition spd="med" p14:dur="699">
        <p:fade/>
      </p:transition>
    </mc:Choice>
    <mc:Fallback>
      <p:transition spd="med">
        <p:fade/>
      </p:transition>
    </mc:Fallback>
  </mc:AlternateContent>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1" name="Straight Arrow Connector 30"/>
          <p:cNvCxnSpPr/>
          <p:nvPr/>
        </p:nvCxnSpPr>
        <p:spPr>
          <a:xfrm>
            <a:off x="3041967" y="1676402"/>
            <a:ext cx="488633" cy="919161"/>
          </a:xfrm>
          <a:prstGeom prst="straightConnector1">
            <a:avLst/>
          </a:prstGeom>
          <a:ln w="5397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3" name="Subtitle 2"/>
          <p:cNvSpPr>
            <a:spLocks noGrp="1"/>
          </p:cNvSpPr>
          <p:nvPr>
            <p:ph type="subTitle" idx="4294967295"/>
          </p:nvPr>
        </p:nvSpPr>
        <p:spPr>
          <a:xfrm>
            <a:off x="152400" y="1471185"/>
            <a:ext cx="2133600" cy="664797"/>
          </a:xfrm>
        </p:spPr>
        <p:txBody>
          <a:bodyPr/>
          <a:lstStyle/>
          <a:p>
            <a:pPr marL="0" indent="0" eaLnBrk="1" hangingPunct="1">
              <a:buFont typeface="Arial" charset="0"/>
              <a:buNone/>
            </a:pPr>
            <a:r>
              <a:rPr lang="en-US" sz="1600" dirty="0" smtClean="0">
                <a:solidFill>
                  <a:schemeClr val="tx1"/>
                </a:solidFill>
              </a:rPr>
              <a:t>1. AD RMS admin creates AD RMS templates for data protection</a:t>
            </a:r>
          </a:p>
        </p:txBody>
      </p:sp>
      <p:sp>
        <p:nvSpPr>
          <p:cNvPr id="4" name="Subtitle 2"/>
          <p:cNvSpPr txBox="1">
            <a:spLocks/>
          </p:cNvSpPr>
          <p:nvPr/>
        </p:nvSpPr>
        <p:spPr bwMode="auto">
          <a:xfrm>
            <a:off x="134294" y="2500270"/>
            <a:ext cx="2459681" cy="990600"/>
          </a:xfrm>
          <a:prstGeom prst="rect">
            <a:avLst/>
          </a:prstGeom>
          <a:noFill/>
          <a:ln w="9525">
            <a:noFill/>
            <a:miter lim="800000"/>
            <a:headEnd/>
            <a:tailEnd/>
          </a:ln>
        </p:spPr>
        <p:txBody>
          <a:bodyPr/>
          <a:lstStyle/>
          <a:p>
            <a:pPr eaLnBrk="0" hangingPunct="0"/>
            <a:r>
              <a:rPr lang="en-US" sz="1600" dirty="0">
                <a:latin typeface="Calibri" pitchFamily="34" charset="0"/>
              </a:rPr>
              <a:t>2. RSA DLP admin </a:t>
            </a:r>
            <a:r>
              <a:rPr lang="en-US" sz="1600" dirty="0" smtClean="0">
                <a:latin typeface="Calibri" pitchFamily="34" charset="0"/>
              </a:rPr>
              <a:t>selects/ creates policies </a:t>
            </a:r>
            <a:r>
              <a:rPr lang="en-US" sz="1600" dirty="0">
                <a:latin typeface="Calibri" pitchFamily="34" charset="0"/>
              </a:rPr>
              <a:t>to </a:t>
            </a:r>
            <a:r>
              <a:rPr lang="en-US" sz="1600" dirty="0" smtClean="0">
                <a:latin typeface="Calibri" pitchFamily="34" charset="0"/>
              </a:rPr>
              <a:t>find sensitive </a:t>
            </a:r>
            <a:r>
              <a:rPr lang="en-US" sz="1600" dirty="0">
                <a:latin typeface="Calibri" pitchFamily="34" charset="0"/>
              </a:rPr>
              <a:t>data and protect it using </a:t>
            </a:r>
            <a:r>
              <a:rPr lang="en-US" sz="1600" dirty="0" smtClean="0">
                <a:latin typeface="Calibri" pitchFamily="34" charset="0"/>
              </a:rPr>
              <a:t>AD RMS</a:t>
            </a:r>
            <a:endParaRPr lang="en-US" sz="1600" dirty="0">
              <a:latin typeface="Calibri" pitchFamily="34" charset="0"/>
            </a:endParaRPr>
          </a:p>
        </p:txBody>
      </p:sp>
      <p:sp>
        <p:nvSpPr>
          <p:cNvPr id="5" name="Subtitle 2"/>
          <p:cNvSpPr txBox="1">
            <a:spLocks/>
          </p:cNvSpPr>
          <p:nvPr/>
        </p:nvSpPr>
        <p:spPr>
          <a:xfrm>
            <a:off x="152399" y="3967163"/>
            <a:ext cx="2441576" cy="609600"/>
          </a:xfrm>
          <a:prstGeom prst="rect">
            <a:avLst/>
          </a:prstGeom>
        </p:spPr>
        <p:txBody>
          <a:bodyPr/>
          <a:lstStyle/>
          <a:p>
            <a:pPr eaLnBrk="0" fontAlgn="auto" hangingPunct="0">
              <a:spcBef>
                <a:spcPts val="0"/>
              </a:spcBef>
              <a:spcAft>
                <a:spcPts val="0"/>
              </a:spcAft>
              <a:defRPr/>
            </a:pPr>
            <a:r>
              <a:rPr lang="en-US" sz="1600" dirty="0">
                <a:latin typeface="+mn-lt"/>
                <a:cs typeface="+mn-cs"/>
              </a:rPr>
              <a:t>3. RSA DLP </a:t>
            </a:r>
            <a:r>
              <a:rPr lang="en-US" sz="1600" dirty="0" smtClean="0">
                <a:latin typeface="+mn-lt"/>
                <a:cs typeface="+mn-cs"/>
              </a:rPr>
              <a:t>discovers </a:t>
            </a:r>
            <a:r>
              <a:rPr lang="en-US" sz="1600" dirty="0">
                <a:latin typeface="+mn-lt"/>
                <a:cs typeface="+mn-cs"/>
              </a:rPr>
              <a:t>and classifies sensitive </a:t>
            </a:r>
            <a:r>
              <a:rPr lang="en-US" sz="1600" dirty="0" smtClean="0">
                <a:latin typeface="+mn-lt"/>
                <a:cs typeface="+mn-cs"/>
              </a:rPr>
              <a:t>files, and applies AD RMS protection based on policy</a:t>
            </a:r>
            <a:endParaRPr lang="en-US" sz="1600" dirty="0">
              <a:latin typeface="+mn-lt"/>
              <a:cs typeface="+mn-cs"/>
            </a:endParaRPr>
          </a:p>
        </p:txBody>
      </p:sp>
      <p:sp>
        <p:nvSpPr>
          <p:cNvPr id="10" name="Rounded Rectangle 9"/>
          <p:cNvSpPr/>
          <p:nvPr/>
        </p:nvSpPr>
        <p:spPr>
          <a:xfrm>
            <a:off x="2286000" y="1465908"/>
            <a:ext cx="1752600" cy="381000"/>
          </a:xfrm>
          <a:prstGeom prst="roundRect">
            <a:avLst/>
          </a:prstGeom>
          <a:ln/>
        </p:spPr>
        <p:style>
          <a:lnRef idx="0">
            <a:schemeClr val="accent2"/>
          </a:lnRef>
          <a:fillRef idx="3">
            <a:schemeClr val="accent2"/>
          </a:fillRef>
          <a:effectRef idx="3">
            <a:schemeClr val="accent2"/>
          </a:effectRef>
          <a:fontRef idx="minor">
            <a:schemeClr val="lt1"/>
          </a:fontRef>
        </p:style>
        <p:txBody>
          <a:bodyPr anchor="ctr"/>
          <a:lstStyle/>
          <a:p>
            <a:pPr algn="ctr" fontAlgn="auto">
              <a:spcBef>
                <a:spcPts val="0"/>
              </a:spcBef>
              <a:spcAft>
                <a:spcPts val="0"/>
              </a:spcAft>
              <a:defRPr/>
            </a:pPr>
            <a:r>
              <a:rPr lang="en-US" sz="1400" dirty="0">
                <a:solidFill>
                  <a:schemeClr val="tx1"/>
                </a:solidFill>
              </a:rPr>
              <a:t>Microsoft AD RMS</a:t>
            </a:r>
          </a:p>
        </p:txBody>
      </p:sp>
      <p:grpSp>
        <p:nvGrpSpPr>
          <p:cNvPr id="7" name="Group 117"/>
          <p:cNvGrpSpPr>
            <a:grpSpLocks/>
          </p:cNvGrpSpPr>
          <p:nvPr/>
        </p:nvGrpSpPr>
        <p:grpSpPr bwMode="auto">
          <a:xfrm>
            <a:off x="2743200" y="2595563"/>
            <a:ext cx="1600200" cy="909637"/>
            <a:chOff x="968" y="2208"/>
            <a:chExt cx="1008" cy="573"/>
          </a:xfrm>
        </p:grpSpPr>
        <p:grpSp>
          <p:nvGrpSpPr>
            <p:cNvPr id="12" name="Group 118"/>
            <p:cNvGrpSpPr>
              <a:grpSpLocks/>
            </p:cNvGrpSpPr>
            <p:nvPr/>
          </p:nvGrpSpPr>
          <p:grpSpPr bwMode="auto">
            <a:xfrm>
              <a:off x="1248" y="2208"/>
              <a:ext cx="432" cy="416"/>
              <a:chOff x="768" y="188"/>
              <a:chExt cx="432" cy="416"/>
            </a:xfrm>
          </p:grpSpPr>
          <p:sp>
            <p:nvSpPr>
              <p:cNvPr id="33934" name="AutoShape 119"/>
              <p:cNvSpPr>
                <a:spLocks noChangeArrowheads="1"/>
              </p:cNvSpPr>
              <p:nvPr/>
            </p:nvSpPr>
            <p:spPr bwMode="auto">
              <a:xfrm>
                <a:off x="768" y="188"/>
                <a:ext cx="432" cy="416"/>
              </a:xfrm>
              <a:prstGeom prst="roundRect">
                <a:avLst>
                  <a:gd name="adj" fmla="val 7486"/>
                </a:avLst>
              </a:prstGeom>
              <a:solidFill>
                <a:srgbClr val="093566"/>
              </a:solidFill>
              <a:ln w="19050">
                <a:solidFill>
                  <a:srgbClr val="7C96A1"/>
                </a:solidFill>
                <a:miter lim="800000"/>
                <a:headEnd/>
                <a:tailEnd/>
              </a:ln>
            </p:spPr>
            <p:txBody>
              <a:bodyPr wrap="none" anchor="ctr"/>
              <a:lstStyle/>
              <a:p>
                <a:endParaRPr lang="en-US">
                  <a:latin typeface="Calibri" pitchFamily="34" charset="0"/>
                </a:endParaRPr>
              </a:p>
            </p:txBody>
          </p:sp>
          <p:pic>
            <p:nvPicPr>
              <p:cNvPr id="33935" name="Picture 120" descr="content-rest"/>
              <p:cNvPicPr>
                <a:picLocks noChangeAspect="1" noChangeArrowheads="1"/>
              </p:cNvPicPr>
              <p:nvPr/>
            </p:nvPicPr>
            <p:blipFill>
              <a:blip r:embed="rId3" cstate="print"/>
              <a:srcRect/>
              <a:stretch>
                <a:fillRect/>
              </a:stretch>
            </p:blipFill>
            <p:spPr bwMode="auto">
              <a:xfrm>
                <a:off x="773" y="253"/>
                <a:ext cx="376" cy="307"/>
              </a:xfrm>
              <a:prstGeom prst="rect">
                <a:avLst/>
              </a:prstGeom>
              <a:noFill/>
              <a:ln w="9525">
                <a:noFill/>
                <a:miter lim="800000"/>
                <a:headEnd/>
                <a:tailEnd/>
              </a:ln>
            </p:spPr>
          </p:pic>
        </p:grpSp>
        <p:sp>
          <p:nvSpPr>
            <p:cNvPr id="33933" name="Text Box 121"/>
            <p:cNvSpPr txBox="1">
              <a:spLocks noChangeArrowheads="1"/>
            </p:cNvSpPr>
            <p:nvPr/>
          </p:nvSpPr>
          <p:spPr bwMode="auto">
            <a:xfrm>
              <a:off x="968" y="2608"/>
              <a:ext cx="1008" cy="173"/>
            </a:xfrm>
            <a:prstGeom prst="rect">
              <a:avLst/>
            </a:prstGeom>
            <a:noFill/>
            <a:ln w="9525">
              <a:noFill/>
              <a:miter lim="800000"/>
              <a:headEnd/>
              <a:tailEnd/>
            </a:ln>
          </p:spPr>
          <p:txBody>
            <a:bodyPr>
              <a:spAutoFit/>
            </a:bodyPr>
            <a:lstStyle/>
            <a:p>
              <a:pPr algn="ctr" eaLnBrk="0" hangingPunct="0">
                <a:spcBef>
                  <a:spcPct val="50000"/>
                </a:spcBef>
              </a:pPr>
              <a:r>
                <a:rPr lang="en-US" sz="1200">
                  <a:latin typeface="Calibri" pitchFamily="34" charset="0"/>
                </a:rPr>
                <a:t>RSA DLP</a:t>
              </a:r>
            </a:p>
          </p:txBody>
        </p:sp>
      </p:grpSp>
      <p:grpSp>
        <p:nvGrpSpPr>
          <p:cNvPr id="30" name="Group 29"/>
          <p:cNvGrpSpPr/>
          <p:nvPr/>
        </p:nvGrpSpPr>
        <p:grpSpPr>
          <a:xfrm>
            <a:off x="3109913" y="3505200"/>
            <a:ext cx="2071687" cy="538163"/>
            <a:chOff x="3109913" y="3505200"/>
            <a:chExt cx="2071687" cy="538163"/>
          </a:xfrm>
        </p:grpSpPr>
        <p:cxnSp>
          <p:nvCxnSpPr>
            <p:cNvPr id="141" name="Straight Arrow Connector 140"/>
            <p:cNvCxnSpPr>
              <a:stCxn id="33933" idx="2"/>
              <a:endCxn id="38" idx="0"/>
            </p:cNvCxnSpPr>
            <p:nvPr/>
          </p:nvCxnSpPr>
          <p:spPr>
            <a:xfrm rot="5400000">
              <a:off x="3057525" y="3557588"/>
              <a:ext cx="538163" cy="433387"/>
            </a:xfrm>
            <a:prstGeom prst="straightConnector1">
              <a:avLst/>
            </a:prstGeom>
            <a:ln w="5397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48" name="Straight Arrow Connector 147"/>
            <p:cNvCxnSpPr>
              <a:stCxn id="33933" idx="2"/>
            </p:cNvCxnSpPr>
            <p:nvPr/>
          </p:nvCxnSpPr>
          <p:spPr>
            <a:xfrm rot="16200000" flipH="1">
              <a:off x="3676650" y="3371850"/>
              <a:ext cx="533400" cy="800100"/>
            </a:xfrm>
            <a:prstGeom prst="straightConnector1">
              <a:avLst/>
            </a:prstGeom>
            <a:ln w="5397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51" name="Straight Arrow Connector 150"/>
            <p:cNvCxnSpPr>
              <a:stCxn id="33933" idx="2"/>
            </p:cNvCxnSpPr>
            <p:nvPr/>
          </p:nvCxnSpPr>
          <p:spPr>
            <a:xfrm rot="16200000" flipH="1">
              <a:off x="4133850" y="2914650"/>
              <a:ext cx="457200" cy="1638300"/>
            </a:xfrm>
            <a:prstGeom prst="straightConnector1">
              <a:avLst/>
            </a:prstGeom>
            <a:ln w="53975">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grpSp>
        <p:nvGrpSpPr>
          <p:cNvPr id="20" name="Group 158"/>
          <p:cNvGrpSpPr>
            <a:grpSpLocks/>
          </p:cNvGrpSpPr>
          <p:nvPr/>
        </p:nvGrpSpPr>
        <p:grpSpPr bwMode="auto">
          <a:xfrm>
            <a:off x="5867400" y="3736975"/>
            <a:ext cx="755650" cy="1562100"/>
            <a:chOff x="3696" y="2354"/>
            <a:chExt cx="476" cy="984"/>
          </a:xfrm>
        </p:grpSpPr>
        <p:cxnSp>
          <p:nvCxnSpPr>
            <p:cNvPr id="154" name="Straight Arrow Connector 153"/>
            <p:cNvCxnSpPr/>
            <p:nvPr/>
          </p:nvCxnSpPr>
          <p:spPr>
            <a:xfrm rot="10800000" flipV="1">
              <a:off x="3696" y="2354"/>
              <a:ext cx="476" cy="286"/>
            </a:xfrm>
            <a:prstGeom prst="straightConnector1">
              <a:avLst/>
            </a:prstGeom>
            <a:ln w="5397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3830" name="Straight Arrow Connector 156"/>
            <p:cNvCxnSpPr>
              <a:cxnSpLocks noChangeShapeType="1"/>
            </p:cNvCxnSpPr>
            <p:nvPr/>
          </p:nvCxnSpPr>
          <p:spPr bwMode="auto">
            <a:xfrm flipH="1">
              <a:off x="3696" y="2860"/>
              <a:ext cx="407" cy="20"/>
            </a:xfrm>
            <a:prstGeom prst="straightConnector1">
              <a:avLst/>
            </a:prstGeom>
            <a:noFill/>
            <a:ln w="53975" algn="ctr">
              <a:solidFill>
                <a:schemeClr val="tx1"/>
              </a:solidFill>
              <a:round/>
              <a:headEnd/>
              <a:tailEnd type="triangle" w="med" len="med"/>
            </a:ln>
          </p:spPr>
        </p:cxnSp>
        <p:cxnSp>
          <p:nvCxnSpPr>
            <p:cNvPr id="33831" name="Straight Arrow Connector 159"/>
            <p:cNvCxnSpPr>
              <a:cxnSpLocks noChangeShapeType="1"/>
            </p:cNvCxnSpPr>
            <p:nvPr/>
          </p:nvCxnSpPr>
          <p:spPr bwMode="auto">
            <a:xfrm flipH="1" flipV="1">
              <a:off x="3696" y="3126"/>
              <a:ext cx="387" cy="212"/>
            </a:xfrm>
            <a:prstGeom prst="straightConnector1">
              <a:avLst/>
            </a:prstGeom>
            <a:noFill/>
            <a:ln w="53975" algn="ctr">
              <a:solidFill>
                <a:schemeClr val="tx1"/>
              </a:solidFill>
              <a:round/>
              <a:headEnd/>
              <a:tailEnd type="triangle" w="med" len="med"/>
            </a:ln>
          </p:spPr>
        </p:cxnSp>
      </p:grpSp>
      <p:sp>
        <p:nvSpPr>
          <p:cNvPr id="179" name="Subtitle 2"/>
          <p:cNvSpPr txBox="1">
            <a:spLocks/>
          </p:cNvSpPr>
          <p:nvPr/>
        </p:nvSpPr>
        <p:spPr bwMode="auto">
          <a:xfrm>
            <a:off x="152400" y="5248233"/>
            <a:ext cx="2514600" cy="1295400"/>
          </a:xfrm>
          <a:prstGeom prst="rect">
            <a:avLst/>
          </a:prstGeom>
          <a:noFill/>
          <a:ln w="9525">
            <a:noFill/>
            <a:miter lim="800000"/>
            <a:headEnd/>
            <a:tailEnd/>
          </a:ln>
        </p:spPr>
        <p:txBody>
          <a:bodyPr/>
          <a:lstStyle/>
          <a:p>
            <a:pPr eaLnBrk="0" hangingPunct="0"/>
            <a:r>
              <a:rPr lang="en-US" sz="1600" dirty="0" smtClean="0">
                <a:latin typeface="Calibri" pitchFamily="34" charset="0"/>
              </a:rPr>
              <a:t>4.  </a:t>
            </a:r>
            <a:r>
              <a:rPr lang="en-US" sz="1600" dirty="0">
                <a:latin typeface="Calibri" pitchFamily="34" charset="0"/>
              </a:rPr>
              <a:t>Users request </a:t>
            </a:r>
            <a:r>
              <a:rPr lang="en-US" sz="1600" dirty="0" smtClean="0">
                <a:latin typeface="Calibri" pitchFamily="34" charset="0"/>
              </a:rPr>
              <a:t>files. AD RMS </a:t>
            </a:r>
            <a:r>
              <a:rPr lang="en-US" sz="1600" dirty="0">
                <a:latin typeface="Calibri" pitchFamily="34" charset="0"/>
              </a:rPr>
              <a:t>provides </a:t>
            </a:r>
            <a:r>
              <a:rPr lang="en-US" sz="1600" dirty="0" smtClean="0">
                <a:latin typeface="Calibri" pitchFamily="34" charset="0"/>
              </a:rPr>
              <a:t>identity-based </a:t>
            </a:r>
            <a:r>
              <a:rPr lang="en-US" sz="1600" dirty="0">
                <a:latin typeface="Calibri" pitchFamily="34" charset="0"/>
              </a:rPr>
              <a:t>access</a:t>
            </a:r>
          </a:p>
        </p:txBody>
      </p:sp>
      <p:grpSp>
        <p:nvGrpSpPr>
          <p:cNvPr id="33825" name="Group 33824"/>
          <p:cNvGrpSpPr/>
          <p:nvPr/>
        </p:nvGrpSpPr>
        <p:grpSpPr>
          <a:xfrm>
            <a:off x="6195583" y="3376613"/>
            <a:ext cx="1597025" cy="2490787"/>
            <a:chOff x="6096000" y="3376613"/>
            <a:chExt cx="1597025" cy="2490787"/>
          </a:xfrm>
        </p:grpSpPr>
        <p:pic>
          <p:nvPicPr>
            <p:cNvPr id="32795" name="Picture 155" descr="pmore3"/>
            <p:cNvPicPr>
              <a:picLocks noChangeAspect="1" noChangeArrowheads="1"/>
            </p:cNvPicPr>
            <p:nvPr/>
          </p:nvPicPr>
          <p:blipFill>
            <a:blip r:embed="rId4" cstate="print"/>
            <a:srcRect/>
            <a:stretch>
              <a:fillRect/>
            </a:stretch>
          </p:blipFill>
          <p:spPr bwMode="auto">
            <a:xfrm>
              <a:off x="6516688" y="4183063"/>
              <a:ext cx="649287" cy="617537"/>
            </a:xfrm>
            <a:prstGeom prst="rect">
              <a:avLst/>
            </a:prstGeom>
            <a:noFill/>
            <a:ln w="9525">
              <a:noFill/>
              <a:miter lim="800000"/>
              <a:headEnd/>
              <a:tailEnd/>
            </a:ln>
          </p:spPr>
        </p:pic>
        <p:pic>
          <p:nvPicPr>
            <p:cNvPr id="32796" name="Picture 156" descr="kevin"/>
            <p:cNvPicPr>
              <a:picLocks noChangeAspect="1" noChangeArrowheads="1"/>
            </p:cNvPicPr>
            <p:nvPr/>
          </p:nvPicPr>
          <p:blipFill>
            <a:blip r:embed="rId5" cstate="print"/>
            <a:srcRect/>
            <a:stretch>
              <a:fillRect/>
            </a:stretch>
          </p:blipFill>
          <p:spPr bwMode="auto">
            <a:xfrm>
              <a:off x="6550025" y="3376613"/>
              <a:ext cx="615950" cy="615950"/>
            </a:xfrm>
            <a:prstGeom prst="rect">
              <a:avLst/>
            </a:prstGeom>
            <a:noFill/>
            <a:ln w="9525">
              <a:noFill/>
              <a:miter lim="800000"/>
              <a:headEnd/>
              <a:tailEnd/>
            </a:ln>
          </p:spPr>
        </p:pic>
        <p:pic>
          <p:nvPicPr>
            <p:cNvPr id="32797" name="Picture 163" descr="sarah"/>
            <p:cNvPicPr>
              <a:picLocks noChangeAspect="1" noChangeArrowheads="1"/>
            </p:cNvPicPr>
            <p:nvPr/>
          </p:nvPicPr>
          <p:blipFill>
            <a:blip r:embed="rId6" cstate="print"/>
            <a:srcRect/>
            <a:stretch>
              <a:fillRect/>
            </a:stretch>
          </p:blipFill>
          <p:spPr bwMode="auto">
            <a:xfrm>
              <a:off x="6484938" y="4957763"/>
              <a:ext cx="681037" cy="681037"/>
            </a:xfrm>
            <a:prstGeom prst="rect">
              <a:avLst/>
            </a:prstGeom>
            <a:noFill/>
            <a:ln w="9525">
              <a:noFill/>
              <a:miter lim="800000"/>
              <a:headEnd/>
              <a:tailEnd/>
            </a:ln>
          </p:spPr>
        </p:pic>
        <p:sp>
          <p:nvSpPr>
            <p:cNvPr id="32798" name="TextBox 188"/>
            <p:cNvSpPr txBox="1">
              <a:spLocks noChangeArrowheads="1"/>
            </p:cNvSpPr>
            <p:nvPr/>
          </p:nvSpPr>
          <p:spPr bwMode="auto">
            <a:xfrm>
              <a:off x="6251575" y="3916363"/>
              <a:ext cx="1238250" cy="274637"/>
            </a:xfrm>
            <a:prstGeom prst="rect">
              <a:avLst/>
            </a:prstGeom>
            <a:noFill/>
            <a:ln w="9525">
              <a:noFill/>
              <a:miter lim="800000"/>
              <a:headEnd/>
              <a:tailEnd/>
            </a:ln>
          </p:spPr>
          <p:txBody>
            <a:bodyPr wrap="none">
              <a:spAutoFit/>
            </a:bodyPr>
            <a:lstStyle/>
            <a:p>
              <a:r>
                <a:rPr lang="en-US" sz="1200">
                  <a:latin typeface="Calibri" pitchFamily="34" charset="0"/>
                </a:rPr>
                <a:t>R&amp;D department</a:t>
              </a:r>
            </a:p>
          </p:txBody>
        </p:sp>
        <p:sp>
          <p:nvSpPr>
            <p:cNvPr id="32799" name="TextBox 189"/>
            <p:cNvSpPr txBox="1">
              <a:spLocks noChangeArrowheads="1"/>
            </p:cNvSpPr>
            <p:nvPr/>
          </p:nvSpPr>
          <p:spPr bwMode="auto">
            <a:xfrm>
              <a:off x="6096000" y="4754563"/>
              <a:ext cx="1597025" cy="274637"/>
            </a:xfrm>
            <a:prstGeom prst="rect">
              <a:avLst/>
            </a:prstGeom>
            <a:noFill/>
            <a:ln w="9525">
              <a:noFill/>
              <a:miter lim="800000"/>
              <a:headEnd/>
              <a:tailEnd/>
            </a:ln>
          </p:spPr>
          <p:txBody>
            <a:bodyPr wrap="none">
              <a:spAutoFit/>
            </a:bodyPr>
            <a:lstStyle/>
            <a:p>
              <a:r>
                <a:rPr lang="en-US" sz="1200">
                  <a:latin typeface="Calibri" pitchFamily="34" charset="0"/>
                </a:rPr>
                <a:t>Marketing department</a:t>
              </a:r>
            </a:p>
          </p:txBody>
        </p:sp>
        <p:sp>
          <p:nvSpPr>
            <p:cNvPr id="191" name="TextBox 190"/>
            <p:cNvSpPr txBox="1"/>
            <p:nvPr/>
          </p:nvSpPr>
          <p:spPr>
            <a:xfrm>
              <a:off x="6556375" y="5591175"/>
              <a:ext cx="606425" cy="276225"/>
            </a:xfrm>
            <a:prstGeom prst="rect">
              <a:avLst/>
            </a:prstGeom>
            <a:noFill/>
          </p:spPr>
          <p:txBody>
            <a:bodyPr>
              <a:spAutoFit/>
            </a:bodyPr>
            <a:lstStyle/>
            <a:p>
              <a:pPr fontAlgn="auto">
                <a:spcBef>
                  <a:spcPts val="0"/>
                </a:spcBef>
                <a:spcAft>
                  <a:spcPts val="0"/>
                </a:spcAft>
                <a:defRPr/>
              </a:pPr>
              <a:r>
                <a:rPr lang="en-US" sz="1200" dirty="0">
                  <a:solidFill>
                    <a:schemeClr val="tx2">
                      <a:lumMod val="75000"/>
                    </a:schemeClr>
                  </a:solidFill>
                  <a:latin typeface="+mn-lt"/>
                  <a:cs typeface="+mn-cs"/>
                </a:rPr>
                <a:t>Others</a:t>
              </a:r>
            </a:p>
          </p:txBody>
        </p:sp>
      </p:grpSp>
      <p:grpSp>
        <p:nvGrpSpPr>
          <p:cNvPr id="33824" name="Group 33823"/>
          <p:cNvGrpSpPr/>
          <p:nvPr/>
        </p:nvGrpSpPr>
        <p:grpSpPr>
          <a:xfrm>
            <a:off x="2593975" y="4032250"/>
            <a:ext cx="3372430" cy="1654949"/>
            <a:chOff x="2593975" y="4032250"/>
            <a:chExt cx="3372430" cy="1654949"/>
          </a:xfrm>
        </p:grpSpPr>
        <p:grpSp>
          <p:nvGrpSpPr>
            <p:cNvPr id="13" name="Group 7"/>
            <p:cNvGrpSpPr>
              <a:grpSpLocks/>
            </p:cNvGrpSpPr>
            <p:nvPr/>
          </p:nvGrpSpPr>
          <p:grpSpPr bwMode="auto">
            <a:xfrm>
              <a:off x="4191000" y="4092575"/>
              <a:ext cx="681038" cy="1246188"/>
              <a:chOff x="445" y="1686"/>
              <a:chExt cx="429" cy="785"/>
            </a:xfrm>
          </p:grpSpPr>
          <p:pic>
            <p:nvPicPr>
              <p:cNvPr id="33882" name="Picture 8"/>
              <p:cNvPicPr>
                <a:picLocks noChangeAspect="1" noChangeArrowheads="1"/>
              </p:cNvPicPr>
              <p:nvPr/>
            </p:nvPicPr>
            <p:blipFill>
              <a:blip r:embed="rId7" cstate="print"/>
              <a:srcRect/>
              <a:stretch>
                <a:fillRect/>
              </a:stretch>
            </p:blipFill>
            <p:spPr bwMode="auto">
              <a:xfrm>
                <a:off x="678" y="1944"/>
                <a:ext cx="166" cy="80"/>
              </a:xfrm>
              <a:prstGeom prst="rect">
                <a:avLst/>
              </a:prstGeom>
              <a:noFill/>
              <a:ln w="9525">
                <a:noFill/>
                <a:miter lim="800000"/>
                <a:headEnd/>
                <a:tailEnd/>
              </a:ln>
            </p:spPr>
          </p:pic>
          <p:pic>
            <p:nvPicPr>
              <p:cNvPr id="33883" name="Picture 9"/>
              <p:cNvPicPr>
                <a:picLocks noChangeAspect="1" noChangeArrowheads="1"/>
              </p:cNvPicPr>
              <p:nvPr/>
            </p:nvPicPr>
            <p:blipFill>
              <a:blip r:embed="rId8" cstate="print"/>
              <a:srcRect/>
              <a:stretch>
                <a:fillRect/>
              </a:stretch>
            </p:blipFill>
            <p:spPr bwMode="auto">
              <a:xfrm>
                <a:off x="743" y="1974"/>
                <a:ext cx="35" cy="22"/>
              </a:xfrm>
              <a:prstGeom prst="rect">
                <a:avLst/>
              </a:prstGeom>
              <a:noFill/>
              <a:ln w="9525">
                <a:noFill/>
                <a:miter lim="800000"/>
                <a:headEnd/>
                <a:tailEnd/>
              </a:ln>
            </p:spPr>
          </p:pic>
          <p:sp>
            <p:nvSpPr>
              <p:cNvPr id="33884" name="Freeform 10"/>
              <p:cNvSpPr>
                <a:spLocks/>
              </p:cNvSpPr>
              <p:nvPr/>
            </p:nvSpPr>
            <p:spPr bwMode="auto">
              <a:xfrm>
                <a:off x="684" y="1950"/>
                <a:ext cx="154" cy="66"/>
              </a:xfrm>
              <a:custGeom>
                <a:avLst/>
                <a:gdLst>
                  <a:gd name="T0" fmla="*/ 0 w 154"/>
                  <a:gd name="T1" fmla="*/ 66 h 66"/>
                  <a:gd name="T2" fmla="*/ 154 w 154"/>
                  <a:gd name="T3" fmla="*/ 32 h 66"/>
                  <a:gd name="T4" fmla="*/ 154 w 154"/>
                  <a:gd name="T5" fmla="*/ 0 h 66"/>
                  <a:gd name="T6" fmla="*/ 0 w 154"/>
                  <a:gd name="T7" fmla="*/ 33 h 66"/>
                  <a:gd name="T8" fmla="*/ 0 w 154"/>
                  <a:gd name="T9" fmla="*/ 66 h 66"/>
                  <a:gd name="T10" fmla="*/ 0 w 154"/>
                  <a:gd name="T11" fmla="*/ 66 h 66"/>
                  <a:gd name="T12" fmla="*/ 0 60000 65536"/>
                  <a:gd name="T13" fmla="*/ 0 60000 65536"/>
                  <a:gd name="T14" fmla="*/ 0 60000 65536"/>
                  <a:gd name="T15" fmla="*/ 0 60000 65536"/>
                  <a:gd name="T16" fmla="*/ 0 60000 65536"/>
                  <a:gd name="T17" fmla="*/ 0 60000 65536"/>
                  <a:gd name="T18" fmla="*/ 0 w 154"/>
                  <a:gd name="T19" fmla="*/ 0 h 66"/>
                  <a:gd name="T20" fmla="*/ 154 w 154"/>
                  <a:gd name="T21" fmla="*/ 66 h 66"/>
                </a:gdLst>
                <a:ahLst/>
                <a:cxnLst>
                  <a:cxn ang="T12">
                    <a:pos x="T0" y="T1"/>
                  </a:cxn>
                  <a:cxn ang="T13">
                    <a:pos x="T2" y="T3"/>
                  </a:cxn>
                  <a:cxn ang="T14">
                    <a:pos x="T4" y="T5"/>
                  </a:cxn>
                  <a:cxn ang="T15">
                    <a:pos x="T6" y="T7"/>
                  </a:cxn>
                  <a:cxn ang="T16">
                    <a:pos x="T8" y="T9"/>
                  </a:cxn>
                  <a:cxn ang="T17">
                    <a:pos x="T10" y="T11"/>
                  </a:cxn>
                </a:cxnLst>
                <a:rect l="T18" t="T19" r="T20" b="T21"/>
                <a:pathLst>
                  <a:path w="154" h="66">
                    <a:moveTo>
                      <a:pt x="0" y="66"/>
                    </a:moveTo>
                    <a:lnTo>
                      <a:pt x="154" y="32"/>
                    </a:lnTo>
                    <a:lnTo>
                      <a:pt x="154" y="0"/>
                    </a:lnTo>
                    <a:lnTo>
                      <a:pt x="0" y="33"/>
                    </a:lnTo>
                    <a:lnTo>
                      <a:pt x="0" y="66"/>
                    </a:lnTo>
                    <a:close/>
                  </a:path>
                </a:pathLst>
              </a:custGeom>
              <a:noFill/>
              <a:ln w="3175">
                <a:solidFill>
                  <a:srgbClr val="BFBFBF"/>
                </a:solidFill>
                <a:miter lim="800000"/>
                <a:headEnd/>
                <a:tailEnd/>
              </a:ln>
            </p:spPr>
            <p:txBody>
              <a:bodyPr/>
              <a:lstStyle/>
              <a:p>
                <a:endParaRPr lang="en-US">
                  <a:latin typeface="Calibri" pitchFamily="34" charset="0"/>
                </a:endParaRPr>
              </a:p>
            </p:txBody>
          </p:sp>
          <p:sp>
            <p:nvSpPr>
              <p:cNvPr id="33885" name="Freeform 11"/>
              <p:cNvSpPr>
                <a:spLocks/>
              </p:cNvSpPr>
              <p:nvPr/>
            </p:nvSpPr>
            <p:spPr bwMode="auto">
              <a:xfrm>
                <a:off x="687" y="1951"/>
                <a:ext cx="147" cy="49"/>
              </a:xfrm>
              <a:custGeom>
                <a:avLst/>
                <a:gdLst>
                  <a:gd name="T0" fmla="*/ 0 w 147"/>
                  <a:gd name="T1" fmla="*/ 49 h 49"/>
                  <a:gd name="T2" fmla="*/ 147 w 147"/>
                  <a:gd name="T3" fmla="*/ 17 h 49"/>
                  <a:gd name="T4" fmla="*/ 147 w 147"/>
                  <a:gd name="T5" fmla="*/ 0 h 49"/>
                  <a:gd name="T6" fmla="*/ 0 w 147"/>
                  <a:gd name="T7" fmla="*/ 32 h 49"/>
                  <a:gd name="T8" fmla="*/ 0 w 147"/>
                  <a:gd name="T9" fmla="*/ 49 h 49"/>
                  <a:gd name="T10" fmla="*/ 0 w 147"/>
                  <a:gd name="T11" fmla="*/ 49 h 49"/>
                  <a:gd name="T12" fmla="*/ 0 60000 65536"/>
                  <a:gd name="T13" fmla="*/ 0 60000 65536"/>
                  <a:gd name="T14" fmla="*/ 0 60000 65536"/>
                  <a:gd name="T15" fmla="*/ 0 60000 65536"/>
                  <a:gd name="T16" fmla="*/ 0 60000 65536"/>
                  <a:gd name="T17" fmla="*/ 0 60000 65536"/>
                  <a:gd name="T18" fmla="*/ 0 w 147"/>
                  <a:gd name="T19" fmla="*/ 0 h 49"/>
                  <a:gd name="T20" fmla="*/ 147 w 147"/>
                  <a:gd name="T21" fmla="*/ 49 h 49"/>
                </a:gdLst>
                <a:ahLst/>
                <a:cxnLst>
                  <a:cxn ang="T12">
                    <a:pos x="T0" y="T1"/>
                  </a:cxn>
                  <a:cxn ang="T13">
                    <a:pos x="T2" y="T3"/>
                  </a:cxn>
                  <a:cxn ang="T14">
                    <a:pos x="T4" y="T5"/>
                  </a:cxn>
                  <a:cxn ang="T15">
                    <a:pos x="T6" y="T7"/>
                  </a:cxn>
                  <a:cxn ang="T16">
                    <a:pos x="T8" y="T9"/>
                  </a:cxn>
                  <a:cxn ang="T17">
                    <a:pos x="T10" y="T11"/>
                  </a:cxn>
                </a:cxnLst>
                <a:rect l="T18" t="T19" r="T20" b="T21"/>
                <a:pathLst>
                  <a:path w="147" h="49">
                    <a:moveTo>
                      <a:pt x="0" y="49"/>
                    </a:moveTo>
                    <a:lnTo>
                      <a:pt x="147" y="17"/>
                    </a:lnTo>
                    <a:lnTo>
                      <a:pt x="147" y="0"/>
                    </a:lnTo>
                    <a:lnTo>
                      <a:pt x="0" y="32"/>
                    </a:lnTo>
                    <a:lnTo>
                      <a:pt x="0" y="49"/>
                    </a:lnTo>
                    <a:close/>
                  </a:path>
                </a:pathLst>
              </a:custGeom>
              <a:solidFill>
                <a:srgbClr val="000000"/>
              </a:solidFill>
              <a:ln w="9525">
                <a:noFill/>
                <a:round/>
                <a:headEnd/>
                <a:tailEnd/>
              </a:ln>
            </p:spPr>
            <p:txBody>
              <a:bodyPr/>
              <a:lstStyle/>
              <a:p>
                <a:endParaRPr lang="en-US">
                  <a:latin typeface="Calibri" pitchFamily="34" charset="0"/>
                </a:endParaRPr>
              </a:p>
            </p:txBody>
          </p:sp>
          <p:sp>
            <p:nvSpPr>
              <p:cNvPr id="33886" name="Freeform 12"/>
              <p:cNvSpPr>
                <a:spLocks/>
              </p:cNvSpPr>
              <p:nvPr/>
            </p:nvSpPr>
            <p:spPr bwMode="auto">
              <a:xfrm>
                <a:off x="685" y="1979"/>
                <a:ext cx="153" cy="36"/>
              </a:xfrm>
              <a:custGeom>
                <a:avLst/>
                <a:gdLst>
                  <a:gd name="T0" fmla="*/ 0 w 153"/>
                  <a:gd name="T1" fmla="*/ 36 h 36"/>
                  <a:gd name="T2" fmla="*/ 153 w 153"/>
                  <a:gd name="T3" fmla="*/ 2 h 36"/>
                  <a:gd name="T4" fmla="*/ 150 w 153"/>
                  <a:gd name="T5" fmla="*/ 0 h 36"/>
                  <a:gd name="T6" fmla="*/ 0 w 153"/>
                  <a:gd name="T7" fmla="*/ 32 h 36"/>
                  <a:gd name="T8" fmla="*/ 0 w 153"/>
                  <a:gd name="T9" fmla="*/ 36 h 36"/>
                  <a:gd name="T10" fmla="*/ 0 w 153"/>
                  <a:gd name="T11" fmla="*/ 36 h 36"/>
                  <a:gd name="T12" fmla="*/ 0 60000 65536"/>
                  <a:gd name="T13" fmla="*/ 0 60000 65536"/>
                  <a:gd name="T14" fmla="*/ 0 60000 65536"/>
                  <a:gd name="T15" fmla="*/ 0 60000 65536"/>
                  <a:gd name="T16" fmla="*/ 0 60000 65536"/>
                  <a:gd name="T17" fmla="*/ 0 60000 65536"/>
                  <a:gd name="T18" fmla="*/ 0 w 153"/>
                  <a:gd name="T19" fmla="*/ 0 h 36"/>
                  <a:gd name="T20" fmla="*/ 153 w 153"/>
                  <a:gd name="T21" fmla="*/ 36 h 36"/>
                </a:gdLst>
                <a:ahLst/>
                <a:cxnLst>
                  <a:cxn ang="T12">
                    <a:pos x="T0" y="T1"/>
                  </a:cxn>
                  <a:cxn ang="T13">
                    <a:pos x="T2" y="T3"/>
                  </a:cxn>
                  <a:cxn ang="T14">
                    <a:pos x="T4" y="T5"/>
                  </a:cxn>
                  <a:cxn ang="T15">
                    <a:pos x="T6" y="T7"/>
                  </a:cxn>
                  <a:cxn ang="T16">
                    <a:pos x="T8" y="T9"/>
                  </a:cxn>
                  <a:cxn ang="T17">
                    <a:pos x="T10" y="T11"/>
                  </a:cxn>
                </a:cxnLst>
                <a:rect l="T18" t="T19" r="T20" b="T21"/>
                <a:pathLst>
                  <a:path w="153" h="36">
                    <a:moveTo>
                      <a:pt x="0" y="36"/>
                    </a:moveTo>
                    <a:lnTo>
                      <a:pt x="153" y="2"/>
                    </a:lnTo>
                    <a:lnTo>
                      <a:pt x="150" y="0"/>
                    </a:lnTo>
                    <a:lnTo>
                      <a:pt x="0" y="32"/>
                    </a:lnTo>
                    <a:lnTo>
                      <a:pt x="0" y="36"/>
                    </a:lnTo>
                    <a:close/>
                  </a:path>
                </a:pathLst>
              </a:custGeom>
              <a:solidFill>
                <a:srgbClr val="FFFFFF"/>
              </a:solidFill>
              <a:ln w="9525">
                <a:noFill/>
                <a:round/>
                <a:headEnd/>
                <a:tailEnd/>
              </a:ln>
            </p:spPr>
            <p:txBody>
              <a:bodyPr/>
              <a:lstStyle/>
              <a:p>
                <a:endParaRPr lang="en-US">
                  <a:latin typeface="Calibri" pitchFamily="34" charset="0"/>
                </a:endParaRPr>
              </a:p>
            </p:txBody>
          </p:sp>
          <p:sp>
            <p:nvSpPr>
              <p:cNvPr id="33887" name="Line 13"/>
              <p:cNvSpPr>
                <a:spLocks noChangeShapeType="1"/>
              </p:cNvSpPr>
              <p:nvPr/>
            </p:nvSpPr>
            <p:spPr bwMode="auto">
              <a:xfrm flipV="1">
                <a:off x="679" y="2034"/>
                <a:ext cx="165" cy="37"/>
              </a:xfrm>
              <a:prstGeom prst="line">
                <a:avLst/>
              </a:prstGeom>
              <a:noFill/>
              <a:ln w="3175">
                <a:solidFill>
                  <a:srgbClr val="B3B3B3"/>
                </a:solidFill>
                <a:miter lim="800000"/>
                <a:headEnd/>
                <a:tailEnd/>
              </a:ln>
            </p:spPr>
            <p:txBody>
              <a:bodyPr/>
              <a:lstStyle/>
              <a:p>
                <a:endParaRPr lang="en-US"/>
              </a:p>
            </p:txBody>
          </p:sp>
          <p:sp>
            <p:nvSpPr>
              <p:cNvPr id="33888" name="Line 14"/>
              <p:cNvSpPr>
                <a:spLocks noChangeShapeType="1"/>
              </p:cNvSpPr>
              <p:nvPr/>
            </p:nvSpPr>
            <p:spPr bwMode="auto">
              <a:xfrm flipH="1">
                <a:off x="679" y="1891"/>
                <a:ext cx="165" cy="36"/>
              </a:xfrm>
              <a:prstGeom prst="line">
                <a:avLst/>
              </a:prstGeom>
              <a:noFill/>
              <a:ln w="3175">
                <a:solidFill>
                  <a:srgbClr val="B3B3B3"/>
                </a:solidFill>
                <a:miter lim="800000"/>
                <a:headEnd/>
                <a:tailEnd/>
              </a:ln>
            </p:spPr>
            <p:txBody>
              <a:bodyPr/>
              <a:lstStyle/>
              <a:p>
                <a:endParaRPr lang="en-US"/>
              </a:p>
            </p:txBody>
          </p:sp>
          <p:sp>
            <p:nvSpPr>
              <p:cNvPr id="33889" name="Line 15"/>
              <p:cNvSpPr>
                <a:spLocks noChangeShapeType="1"/>
              </p:cNvSpPr>
              <p:nvPr/>
            </p:nvSpPr>
            <p:spPr bwMode="auto">
              <a:xfrm>
                <a:off x="679" y="1925"/>
                <a:ext cx="0" cy="146"/>
              </a:xfrm>
              <a:prstGeom prst="line">
                <a:avLst/>
              </a:prstGeom>
              <a:noFill/>
              <a:ln w="3175">
                <a:solidFill>
                  <a:srgbClr val="999999"/>
                </a:solidFill>
                <a:miter lim="800000"/>
                <a:headEnd/>
                <a:tailEnd/>
              </a:ln>
            </p:spPr>
            <p:txBody>
              <a:bodyPr/>
              <a:lstStyle/>
              <a:p>
                <a:endParaRPr lang="en-US"/>
              </a:p>
            </p:txBody>
          </p:sp>
          <p:sp>
            <p:nvSpPr>
              <p:cNvPr id="33890" name="Freeform 16"/>
              <p:cNvSpPr>
                <a:spLocks/>
              </p:cNvSpPr>
              <p:nvPr/>
            </p:nvSpPr>
            <p:spPr bwMode="auto">
              <a:xfrm>
                <a:off x="445" y="1686"/>
                <a:ext cx="412" cy="777"/>
              </a:xfrm>
              <a:custGeom>
                <a:avLst/>
                <a:gdLst>
                  <a:gd name="T0" fmla="*/ 225 w 412"/>
                  <a:gd name="T1" fmla="*/ 148 h 777"/>
                  <a:gd name="T2" fmla="*/ 231 w 412"/>
                  <a:gd name="T3" fmla="*/ 777 h 777"/>
                  <a:gd name="T4" fmla="*/ 231 w 412"/>
                  <a:gd name="T5" fmla="*/ 777 h 777"/>
                  <a:gd name="T6" fmla="*/ 124 w 412"/>
                  <a:gd name="T7" fmla="*/ 729 h 777"/>
                  <a:gd name="T8" fmla="*/ 14 w 412"/>
                  <a:gd name="T9" fmla="*/ 678 h 777"/>
                  <a:gd name="T10" fmla="*/ 14 w 412"/>
                  <a:gd name="T11" fmla="*/ 678 h 777"/>
                  <a:gd name="T12" fmla="*/ 9 w 412"/>
                  <a:gd name="T13" fmla="*/ 674 h 777"/>
                  <a:gd name="T14" fmla="*/ 6 w 412"/>
                  <a:gd name="T15" fmla="*/ 672 h 777"/>
                  <a:gd name="T16" fmla="*/ 3 w 412"/>
                  <a:gd name="T17" fmla="*/ 668 h 777"/>
                  <a:gd name="T18" fmla="*/ 3 w 412"/>
                  <a:gd name="T19" fmla="*/ 668 h 777"/>
                  <a:gd name="T20" fmla="*/ 2 w 412"/>
                  <a:gd name="T21" fmla="*/ 664 h 777"/>
                  <a:gd name="T22" fmla="*/ 1 w 412"/>
                  <a:gd name="T23" fmla="*/ 659 h 777"/>
                  <a:gd name="T24" fmla="*/ 1 w 412"/>
                  <a:gd name="T25" fmla="*/ 655 h 777"/>
                  <a:gd name="T26" fmla="*/ 0 w 412"/>
                  <a:gd name="T27" fmla="*/ 648 h 777"/>
                  <a:gd name="T28" fmla="*/ 0 w 412"/>
                  <a:gd name="T29" fmla="*/ 648 h 777"/>
                  <a:gd name="T30" fmla="*/ 0 w 412"/>
                  <a:gd name="T31" fmla="*/ 73 h 777"/>
                  <a:gd name="T32" fmla="*/ 0 w 412"/>
                  <a:gd name="T33" fmla="*/ 73 h 777"/>
                  <a:gd name="T34" fmla="*/ 1 w 412"/>
                  <a:gd name="T35" fmla="*/ 66 h 777"/>
                  <a:gd name="T36" fmla="*/ 1 w 412"/>
                  <a:gd name="T37" fmla="*/ 62 h 777"/>
                  <a:gd name="T38" fmla="*/ 4 w 412"/>
                  <a:gd name="T39" fmla="*/ 56 h 777"/>
                  <a:gd name="T40" fmla="*/ 7 w 412"/>
                  <a:gd name="T41" fmla="*/ 48 h 777"/>
                  <a:gd name="T42" fmla="*/ 7 w 412"/>
                  <a:gd name="T43" fmla="*/ 48 h 777"/>
                  <a:gd name="T44" fmla="*/ 10 w 412"/>
                  <a:gd name="T45" fmla="*/ 47 h 777"/>
                  <a:gd name="T46" fmla="*/ 13 w 412"/>
                  <a:gd name="T47" fmla="*/ 41 h 777"/>
                  <a:gd name="T48" fmla="*/ 18 w 412"/>
                  <a:gd name="T49" fmla="*/ 38 h 777"/>
                  <a:gd name="T50" fmla="*/ 24 w 412"/>
                  <a:gd name="T51" fmla="*/ 34 h 777"/>
                  <a:gd name="T52" fmla="*/ 24 w 412"/>
                  <a:gd name="T53" fmla="*/ 34 h 777"/>
                  <a:gd name="T54" fmla="*/ 33 w 412"/>
                  <a:gd name="T55" fmla="*/ 32 h 777"/>
                  <a:gd name="T56" fmla="*/ 49 w 412"/>
                  <a:gd name="T57" fmla="*/ 29 h 777"/>
                  <a:gd name="T58" fmla="*/ 95 w 412"/>
                  <a:gd name="T59" fmla="*/ 17 h 777"/>
                  <a:gd name="T60" fmla="*/ 179 w 412"/>
                  <a:gd name="T61" fmla="*/ 1 h 777"/>
                  <a:gd name="T62" fmla="*/ 179 w 412"/>
                  <a:gd name="T63" fmla="*/ 1 h 777"/>
                  <a:gd name="T64" fmla="*/ 187 w 412"/>
                  <a:gd name="T65" fmla="*/ 0 h 777"/>
                  <a:gd name="T66" fmla="*/ 195 w 412"/>
                  <a:gd name="T67" fmla="*/ 1 h 777"/>
                  <a:gd name="T68" fmla="*/ 205 w 412"/>
                  <a:gd name="T69" fmla="*/ 4 h 777"/>
                  <a:gd name="T70" fmla="*/ 219 w 412"/>
                  <a:gd name="T71" fmla="*/ 9 h 777"/>
                  <a:gd name="T72" fmla="*/ 219 w 412"/>
                  <a:gd name="T73" fmla="*/ 9 h 777"/>
                  <a:gd name="T74" fmla="*/ 412 w 412"/>
                  <a:gd name="T75" fmla="*/ 95 h 777"/>
                  <a:gd name="T76" fmla="*/ 225 w 412"/>
                  <a:gd name="T77" fmla="*/ 148 h 777"/>
                  <a:gd name="T78" fmla="*/ 225 w 412"/>
                  <a:gd name="T79" fmla="*/ 148 h 777"/>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412"/>
                  <a:gd name="T121" fmla="*/ 0 h 777"/>
                  <a:gd name="T122" fmla="*/ 412 w 412"/>
                  <a:gd name="T123" fmla="*/ 777 h 777"/>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412" h="777">
                    <a:moveTo>
                      <a:pt x="225" y="148"/>
                    </a:moveTo>
                    <a:lnTo>
                      <a:pt x="231" y="777"/>
                    </a:lnTo>
                    <a:lnTo>
                      <a:pt x="124" y="729"/>
                    </a:lnTo>
                    <a:lnTo>
                      <a:pt x="14" y="678"/>
                    </a:lnTo>
                    <a:lnTo>
                      <a:pt x="9" y="674"/>
                    </a:lnTo>
                    <a:lnTo>
                      <a:pt x="6" y="672"/>
                    </a:lnTo>
                    <a:lnTo>
                      <a:pt x="3" y="668"/>
                    </a:lnTo>
                    <a:lnTo>
                      <a:pt x="2" y="664"/>
                    </a:lnTo>
                    <a:lnTo>
                      <a:pt x="1" y="659"/>
                    </a:lnTo>
                    <a:lnTo>
                      <a:pt x="1" y="655"/>
                    </a:lnTo>
                    <a:lnTo>
                      <a:pt x="0" y="648"/>
                    </a:lnTo>
                    <a:lnTo>
                      <a:pt x="0" y="73"/>
                    </a:lnTo>
                    <a:lnTo>
                      <a:pt x="1" y="66"/>
                    </a:lnTo>
                    <a:lnTo>
                      <a:pt x="1" y="62"/>
                    </a:lnTo>
                    <a:lnTo>
                      <a:pt x="4" y="56"/>
                    </a:lnTo>
                    <a:lnTo>
                      <a:pt x="7" y="48"/>
                    </a:lnTo>
                    <a:lnTo>
                      <a:pt x="10" y="47"/>
                    </a:lnTo>
                    <a:lnTo>
                      <a:pt x="13" y="41"/>
                    </a:lnTo>
                    <a:lnTo>
                      <a:pt x="18" y="38"/>
                    </a:lnTo>
                    <a:lnTo>
                      <a:pt x="24" y="34"/>
                    </a:lnTo>
                    <a:lnTo>
                      <a:pt x="33" y="32"/>
                    </a:lnTo>
                    <a:lnTo>
                      <a:pt x="49" y="29"/>
                    </a:lnTo>
                    <a:lnTo>
                      <a:pt x="95" y="17"/>
                    </a:lnTo>
                    <a:lnTo>
                      <a:pt x="179" y="1"/>
                    </a:lnTo>
                    <a:lnTo>
                      <a:pt x="187" y="0"/>
                    </a:lnTo>
                    <a:lnTo>
                      <a:pt x="195" y="1"/>
                    </a:lnTo>
                    <a:lnTo>
                      <a:pt x="205" y="4"/>
                    </a:lnTo>
                    <a:lnTo>
                      <a:pt x="219" y="9"/>
                    </a:lnTo>
                    <a:lnTo>
                      <a:pt x="412" y="95"/>
                    </a:lnTo>
                    <a:lnTo>
                      <a:pt x="225" y="148"/>
                    </a:lnTo>
                    <a:close/>
                  </a:path>
                </a:pathLst>
              </a:custGeom>
              <a:solidFill>
                <a:srgbClr val="EDEDED"/>
              </a:solidFill>
              <a:ln w="9525">
                <a:noFill/>
                <a:round/>
                <a:headEnd/>
                <a:tailEnd/>
              </a:ln>
            </p:spPr>
            <p:txBody>
              <a:bodyPr/>
              <a:lstStyle/>
              <a:p>
                <a:endParaRPr lang="en-US">
                  <a:latin typeface="Calibri" pitchFamily="34" charset="0"/>
                </a:endParaRPr>
              </a:p>
            </p:txBody>
          </p:sp>
          <p:sp>
            <p:nvSpPr>
              <p:cNvPr id="33891" name="Freeform 17"/>
              <p:cNvSpPr>
                <a:spLocks/>
              </p:cNvSpPr>
              <p:nvPr/>
            </p:nvSpPr>
            <p:spPr bwMode="auto">
              <a:xfrm>
                <a:off x="445" y="1686"/>
                <a:ext cx="412" cy="777"/>
              </a:xfrm>
              <a:custGeom>
                <a:avLst/>
                <a:gdLst>
                  <a:gd name="T0" fmla="*/ 225 w 412"/>
                  <a:gd name="T1" fmla="*/ 148 h 777"/>
                  <a:gd name="T2" fmla="*/ 231 w 412"/>
                  <a:gd name="T3" fmla="*/ 777 h 777"/>
                  <a:gd name="T4" fmla="*/ 231 w 412"/>
                  <a:gd name="T5" fmla="*/ 777 h 777"/>
                  <a:gd name="T6" fmla="*/ 124 w 412"/>
                  <a:gd name="T7" fmla="*/ 729 h 777"/>
                  <a:gd name="T8" fmla="*/ 14 w 412"/>
                  <a:gd name="T9" fmla="*/ 678 h 777"/>
                  <a:gd name="T10" fmla="*/ 14 w 412"/>
                  <a:gd name="T11" fmla="*/ 678 h 777"/>
                  <a:gd name="T12" fmla="*/ 9 w 412"/>
                  <a:gd name="T13" fmla="*/ 674 h 777"/>
                  <a:gd name="T14" fmla="*/ 6 w 412"/>
                  <a:gd name="T15" fmla="*/ 672 h 777"/>
                  <a:gd name="T16" fmla="*/ 3 w 412"/>
                  <a:gd name="T17" fmla="*/ 668 h 777"/>
                  <a:gd name="T18" fmla="*/ 3 w 412"/>
                  <a:gd name="T19" fmla="*/ 668 h 777"/>
                  <a:gd name="T20" fmla="*/ 2 w 412"/>
                  <a:gd name="T21" fmla="*/ 664 h 777"/>
                  <a:gd name="T22" fmla="*/ 1 w 412"/>
                  <a:gd name="T23" fmla="*/ 659 h 777"/>
                  <a:gd name="T24" fmla="*/ 1 w 412"/>
                  <a:gd name="T25" fmla="*/ 655 h 777"/>
                  <a:gd name="T26" fmla="*/ 0 w 412"/>
                  <a:gd name="T27" fmla="*/ 648 h 777"/>
                  <a:gd name="T28" fmla="*/ 0 w 412"/>
                  <a:gd name="T29" fmla="*/ 648 h 777"/>
                  <a:gd name="T30" fmla="*/ 0 w 412"/>
                  <a:gd name="T31" fmla="*/ 73 h 777"/>
                  <a:gd name="T32" fmla="*/ 0 w 412"/>
                  <a:gd name="T33" fmla="*/ 73 h 777"/>
                  <a:gd name="T34" fmla="*/ 1 w 412"/>
                  <a:gd name="T35" fmla="*/ 66 h 777"/>
                  <a:gd name="T36" fmla="*/ 1 w 412"/>
                  <a:gd name="T37" fmla="*/ 62 h 777"/>
                  <a:gd name="T38" fmla="*/ 4 w 412"/>
                  <a:gd name="T39" fmla="*/ 56 h 777"/>
                  <a:gd name="T40" fmla="*/ 7 w 412"/>
                  <a:gd name="T41" fmla="*/ 48 h 777"/>
                  <a:gd name="T42" fmla="*/ 7 w 412"/>
                  <a:gd name="T43" fmla="*/ 48 h 777"/>
                  <a:gd name="T44" fmla="*/ 10 w 412"/>
                  <a:gd name="T45" fmla="*/ 47 h 777"/>
                  <a:gd name="T46" fmla="*/ 13 w 412"/>
                  <a:gd name="T47" fmla="*/ 41 h 777"/>
                  <a:gd name="T48" fmla="*/ 18 w 412"/>
                  <a:gd name="T49" fmla="*/ 38 h 777"/>
                  <a:gd name="T50" fmla="*/ 24 w 412"/>
                  <a:gd name="T51" fmla="*/ 34 h 777"/>
                  <a:gd name="T52" fmla="*/ 24 w 412"/>
                  <a:gd name="T53" fmla="*/ 34 h 777"/>
                  <a:gd name="T54" fmla="*/ 33 w 412"/>
                  <a:gd name="T55" fmla="*/ 32 h 777"/>
                  <a:gd name="T56" fmla="*/ 49 w 412"/>
                  <a:gd name="T57" fmla="*/ 29 h 777"/>
                  <a:gd name="T58" fmla="*/ 95 w 412"/>
                  <a:gd name="T59" fmla="*/ 17 h 777"/>
                  <a:gd name="T60" fmla="*/ 179 w 412"/>
                  <a:gd name="T61" fmla="*/ 1 h 777"/>
                  <a:gd name="T62" fmla="*/ 179 w 412"/>
                  <a:gd name="T63" fmla="*/ 1 h 777"/>
                  <a:gd name="T64" fmla="*/ 187 w 412"/>
                  <a:gd name="T65" fmla="*/ 0 h 777"/>
                  <a:gd name="T66" fmla="*/ 195 w 412"/>
                  <a:gd name="T67" fmla="*/ 1 h 777"/>
                  <a:gd name="T68" fmla="*/ 205 w 412"/>
                  <a:gd name="T69" fmla="*/ 4 h 777"/>
                  <a:gd name="T70" fmla="*/ 219 w 412"/>
                  <a:gd name="T71" fmla="*/ 9 h 777"/>
                  <a:gd name="T72" fmla="*/ 219 w 412"/>
                  <a:gd name="T73" fmla="*/ 9 h 777"/>
                  <a:gd name="T74" fmla="*/ 412 w 412"/>
                  <a:gd name="T75" fmla="*/ 95 h 777"/>
                  <a:gd name="T76" fmla="*/ 225 w 412"/>
                  <a:gd name="T77" fmla="*/ 148 h 777"/>
                  <a:gd name="T78" fmla="*/ 225 w 412"/>
                  <a:gd name="T79" fmla="*/ 148 h 777"/>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412"/>
                  <a:gd name="T121" fmla="*/ 0 h 777"/>
                  <a:gd name="T122" fmla="*/ 412 w 412"/>
                  <a:gd name="T123" fmla="*/ 777 h 777"/>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412" h="777">
                    <a:moveTo>
                      <a:pt x="225" y="148"/>
                    </a:moveTo>
                    <a:lnTo>
                      <a:pt x="231" y="777"/>
                    </a:lnTo>
                    <a:lnTo>
                      <a:pt x="124" y="729"/>
                    </a:lnTo>
                    <a:lnTo>
                      <a:pt x="14" y="678"/>
                    </a:lnTo>
                    <a:lnTo>
                      <a:pt x="9" y="674"/>
                    </a:lnTo>
                    <a:lnTo>
                      <a:pt x="6" y="672"/>
                    </a:lnTo>
                    <a:lnTo>
                      <a:pt x="3" y="668"/>
                    </a:lnTo>
                    <a:lnTo>
                      <a:pt x="2" y="664"/>
                    </a:lnTo>
                    <a:lnTo>
                      <a:pt x="1" y="659"/>
                    </a:lnTo>
                    <a:lnTo>
                      <a:pt x="1" y="655"/>
                    </a:lnTo>
                    <a:lnTo>
                      <a:pt x="0" y="648"/>
                    </a:lnTo>
                    <a:lnTo>
                      <a:pt x="0" y="73"/>
                    </a:lnTo>
                    <a:lnTo>
                      <a:pt x="1" y="66"/>
                    </a:lnTo>
                    <a:lnTo>
                      <a:pt x="1" y="62"/>
                    </a:lnTo>
                    <a:lnTo>
                      <a:pt x="4" y="56"/>
                    </a:lnTo>
                    <a:lnTo>
                      <a:pt x="7" y="48"/>
                    </a:lnTo>
                    <a:lnTo>
                      <a:pt x="10" y="47"/>
                    </a:lnTo>
                    <a:lnTo>
                      <a:pt x="13" y="41"/>
                    </a:lnTo>
                    <a:lnTo>
                      <a:pt x="18" y="38"/>
                    </a:lnTo>
                    <a:lnTo>
                      <a:pt x="24" y="34"/>
                    </a:lnTo>
                    <a:lnTo>
                      <a:pt x="33" y="32"/>
                    </a:lnTo>
                    <a:lnTo>
                      <a:pt x="49" y="29"/>
                    </a:lnTo>
                    <a:lnTo>
                      <a:pt x="95" y="17"/>
                    </a:lnTo>
                    <a:lnTo>
                      <a:pt x="179" y="1"/>
                    </a:lnTo>
                    <a:lnTo>
                      <a:pt x="187" y="0"/>
                    </a:lnTo>
                    <a:lnTo>
                      <a:pt x="195" y="1"/>
                    </a:lnTo>
                    <a:lnTo>
                      <a:pt x="205" y="4"/>
                    </a:lnTo>
                    <a:lnTo>
                      <a:pt x="219" y="9"/>
                    </a:lnTo>
                    <a:lnTo>
                      <a:pt x="412" y="95"/>
                    </a:lnTo>
                    <a:lnTo>
                      <a:pt x="225" y="148"/>
                    </a:lnTo>
                    <a:close/>
                  </a:path>
                </a:pathLst>
              </a:custGeom>
              <a:noFill/>
              <a:ln w="6350">
                <a:solidFill>
                  <a:srgbClr val="000000"/>
                </a:solidFill>
                <a:miter lim="800000"/>
                <a:headEnd/>
                <a:tailEnd/>
              </a:ln>
            </p:spPr>
            <p:txBody>
              <a:bodyPr/>
              <a:lstStyle/>
              <a:p>
                <a:endParaRPr lang="en-US">
                  <a:latin typeface="Calibri" pitchFamily="34" charset="0"/>
                </a:endParaRPr>
              </a:p>
            </p:txBody>
          </p:sp>
          <p:sp>
            <p:nvSpPr>
              <p:cNvPr id="33892" name="Freeform 18"/>
              <p:cNvSpPr>
                <a:spLocks/>
              </p:cNvSpPr>
              <p:nvPr/>
            </p:nvSpPr>
            <p:spPr bwMode="auto">
              <a:xfrm>
                <a:off x="658" y="1781"/>
                <a:ext cx="216" cy="682"/>
              </a:xfrm>
              <a:custGeom>
                <a:avLst/>
                <a:gdLst>
                  <a:gd name="T0" fmla="*/ 0 w 216"/>
                  <a:gd name="T1" fmla="*/ 650 h 682"/>
                  <a:gd name="T2" fmla="*/ 0 w 216"/>
                  <a:gd name="T3" fmla="*/ 650 h 682"/>
                  <a:gd name="T4" fmla="*/ 2 w 216"/>
                  <a:gd name="T5" fmla="*/ 659 h 682"/>
                  <a:gd name="T6" fmla="*/ 3 w 216"/>
                  <a:gd name="T7" fmla="*/ 664 h 682"/>
                  <a:gd name="T8" fmla="*/ 5 w 216"/>
                  <a:gd name="T9" fmla="*/ 671 h 682"/>
                  <a:gd name="T10" fmla="*/ 9 w 216"/>
                  <a:gd name="T11" fmla="*/ 675 h 682"/>
                  <a:gd name="T12" fmla="*/ 14 w 216"/>
                  <a:gd name="T13" fmla="*/ 679 h 682"/>
                  <a:gd name="T14" fmla="*/ 19 w 216"/>
                  <a:gd name="T15" fmla="*/ 682 h 682"/>
                  <a:gd name="T16" fmla="*/ 24 w 216"/>
                  <a:gd name="T17" fmla="*/ 682 h 682"/>
                  <a:gd name="T18" fmla="*/ 30 w 216"/>
                  <a:gd name="T19" fmla="*/ 682 h 682"/>
                  <a:gd name="T20" fmla="*/ 186 w 216"/>
                  <a:gd name="T21" fmla="*/ 648 h 682"/>
                  <a:gd name="T22" fmla="*/ 186 w 216"/>
                  <a:gd name="T23" fmla="*/ 648 h 682"/>
                  <a:gd name="T24" fmla="*/ 193 w 216"/>
                  <a:gd name="T25" fmla="*/ 646 h 682"/>
                  <a:gd name="T26" fmla="*/ 199 w 216"/>
                  <a:gd name="T27" fmla="*/ 642 h 682"/>
                  <a:gd name="T28" fmla="*/ 203 w 216"/>
                  <a:gd name="T29" fmla="*/ 637 h 682"/>
                  <a:gd name="T30" fmla="*/ 207 w 216"/>
                  <a:gd name="T31" fmla="*/ 632 h 682"/>
                  <a:gd name="T32" fmla="*/ 211 w 216"/>
                  <a:gd name="T33" fmla="*/ 625 h 682"/>
                  <a:gd name="T34" fmla="*/ 214 w 216"/>
                  <a:gd name="T35" fmla="*/ 619 h 682"/>
                  <a:gd name="T36" fmla="*/ 216 w 216"/>
                  <a:gd name="T37" fmla="*/ 611 h 682"/>
                  <a:gd name="T38" fmla="*/ 216 w 216"/>
                  <a:gd name="T39" fmla="*/ 603 h 682"/>
                  <a:gd name="T40" fmla="*/ 216 w 216"/>
                  <a:gd name="T41" fmla="*/ 32 h 682"/>
                  <a:gd name="T42" fmla="*/ 216 w 216"/>
                  <a:gd name="T43" fmla="*/ 32 h 682"/>
                  <a:gd name="T44" fmla="*/ 216 w 216"/>
                  <a:gd name="T45" fmla="*/ 24 h 682"/>
                  <a:gd name="T46" fmla="*/ 214 w 216"/>
                  <a:gd name="T47" fmla="*/ 17 h 682"/>
                  <a:gd name="T48" fmla="*/ 211 w 216"/>
                  <a:gd name="T49" fmla="*/ 11 h 682"/>
                  <a:gd name="T50" fmla="*/ 207 w 216"/>
                  <a:gd name="T51" fmla="*/ 7 h 682"/>
                  <a:gd name="T52" fmla="*/ 203 w 216"/>
                  <a:gd name="T53" fmla="*/ 3 h 682"/>
                  <a:gd name="T54" fmla="*/ 199 w 216"/>
                  <a:gd name="T55" fmla="*/ 0 h 682"/>
                  <a:gd name="T56" fmla="*/ 193 w 216"/>
                  <a:gd name="T57" fmla="*/ 0 h 682"/>
                  <a:gd name="T58" fmla="*/ 186 w 216"/>
                  <a:gd name="T59" fmla="*/ 0 h 682"/>
                  <a:gd name="T60" fmla="*/ 30 w 216"/>
                  <a:gd name="T61" fmla="*/ 34 h 682"/>
                  <a:gd name="T62" fmla="*/ 30 w 216"/>
                  <a:gd name="T63" fmla="*/ 34 h 682"/>
                  <a:gd name="T64" fmla="*/ 24 w 216"/>
                  <a:gd name="T65" fmla="*/ 36 h 682"/>
                  <a:gd name="T66" fmla="*/ 19 w 216"/>
                  <a:gd name="T67" fmla="*/ 40 h 682"/>
                  <a:gd name="T68" fmla="*/ 14 w 216"/>
                  <a:gd name="T69" fmla="*/ 44 h 682"/>
                  <a:gd name="T70" fmla="*/ 9 w 216"/>
                  <a:gd name="T71" fmla="*/ 50 h 682"/>
                  <a:gd name="T72" fmla="*/ 5 w 216"/>
                  <a:gd name="T73" fmla="*/ 57 h 682"/>
                  <a:gd name="T74" fmla="*/ 3 w 216"/>
                  <a:gd name="T75" fmla="*/ 63 h 682"/>
                  <a:gd name="T76" fmla="*/ 2 w 216"/>
                  <a:gd name="T77" fmla="*/ 71 h 682"/>
                  <a:gd name="T78" fmla="*/ 0 w 216"/>
                  <a:gd name="T79" fmla="*/ 79 h 682"/>
                  <a:gd name="T80" fmla="*/ 0 w 216"/>
                  <a:gd name="T81" fmla="*/ 650 h 682"/>
                  <a:gd name="T82" fmla="*/ 0 w 216"/>
                  <a:gd name="T83" fmla="*/ 650 h 682"/>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216"/>
                  <a:gd name="T127" fmla="*/ 0 h 682"/>
                  <a:gd name="T128" fmla="*/ 216 w 216"/>
                  <a:gd name="T129" fmla="*/ 682 h 682"/>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216" h="682">
                    <a:moveTo>
                      <a:pt x="0" y="650"/>
                    </a:moveTo>
                    <a:lnTo>
                      <a:pt x="0" y="650"/>
                    </a:lnTo>
                    <a:lnTo>
                      <a:pt x="2" y="659"/>
                    </a:lnTo>
                    <a:lnTo>
                      <a:pt x="3" y="664"/>
                    </a:lnTo>
                    <a:lnTo>
                      <a:pt x="5" y="671"/>
                    </a:lnTo>
                    <a:lnTo>
                      <a:pt x="9" y="675"/>
                    </a:lnTo>
                    <a:lnTo>
                      <a:pt x="14" y="679"/>
                    </a:lnTo>
                    <a:lnTo>
                      <a:pt x="19" y="682"/>
                    </a:lnTo>
                    <a:lnTo>
                      <a:pt x="24" y="682"/>
                    </a:lnTo>
                    <a:lnTo>
                      <a:pt x="30" y="682"/>
                    </a:lnTo>
                    <a:lnTo>
                      <a:pt x="186" y="648"/>
                    </a:lnTo>
                    <a:lnTo>
                      <a:pt x="193" y="646"/>
                    </a:lnTo>
                    <a:lnTo>
                      <a:pt x="199" y="642"/>
                    </a:lnTo>
                    <a:lnTo>
                      <a:pt x="203" y="637"/>
                    </a:lnTo>
                    <a:lnTo>
                      <a:pt x="207" y="632"/>
                    </a:lnTo>
                    <a:lnTo>
                      <a:pt x="211" y="625"/>
                    </a:lnTo>
                    <a:lnTo>
                      <a:pt x="214" y="619"/>
                    </a:lnTo>
                    <a:lnTo>
                      <a:pt x="216" y="611"/>
                    </a:lnTo>
                    <a:lnTo>
                      <a:pt x="216" y="603"/>
                    </a:lnTo>
                    <a:lnTo>
                      <a:pt x="216" y="32"/>
                    </a:lnTo>
                    <a:lnTo>
                      <a:pt x="216" y="24"/>
                    </a:lnTo>
                    <a:lnTo>
                      <a:pt x="214" y="17"/>
                    </a:lnTo>
                    <a:lnTo>
                      <a:pt x="211" y="11"/>
                    </a:lnTo>
                    <a:lnTo>
                      <a:pt x="207" y="7"/>
                    </a:lnTo>
                    <a:lnTo>
                      <a:pt x="203" y="3"/>
                    </a:lnTo>
                    <a:lnTo>
                      <a:pt x="199" y="0"/>
                    </a:lnTo>
                    <a:lnTo>
                      <a:pt x="193" y="0"/>
                    </a:lnTo>
                    <a:lnTo>
                      <a:pt x="186" y="0"/>
                    </a:lnTo>
                    <a:lnTo>
                      <a:pt x="30" y="34"/>
                    </a:lnTo>
                    <a:lnTo>
                      <a:pt x="24" y="36"/>
                    </a:lnTo>
                    <a:lnTo>
                      <a:pt x="19" y="40"/>
                    </a:lnTo>
                    <a:lnTo>
                      <a:pt x="14" y="44"/>
                    </a:lnTo>
                    <a:lnTo>
                      <a:pt x="9" y="50"/>
                    </a:lnTo>
                    <a:lnTo>
                      <a:pt x="5" y="57"/>
                    </a:lnTo>
                    <a:lnTo>
                      <a:pt x="3" y="63"/>
                    </a:lnTo>
                    <a:lnTo>
                      <a:pt x="2" y="71"/>
                    </a:lnTo>
                    <a:lnTo>
                      <a:pt x="0" y="79"/>
                    </a:lnTo>
                    <a:lnTo>
                      <a:pt x="0" y="650"/>
                    </a:lnTo>
                    <a:close/>
                  </a:path>
                </a:pathLst>
              </a:custGeom>
              <a:solidFill>
                <a:srgbClr val="F7F7F7"/>
              </a:solidFill>
              <a:ln w="9525">
                <a:noFill/>
                <a:round/>
                <a:headEnd/>
                <a:tailEnd/>
              </a:ln>
            </p:spPr>
            <p:txBody>
              <a:bodyPr/>
              <a:lstStyle/>
              <a:p>
                <a:endParaRPr lang="en-US">
                  <a:latin typeface="Calibri" pitchFamily="34" charset="0"/>
                </a:endParaRPr>
              </a:p>
            </p:txBody>
          </p:sp>
          <p:sp>
            <p:nvSpPr>
              <p:cNvPr id="33893" name="Freeform 19"/>
              <p:cNvSpPr>
                <a:spLocks/>
              </p:cNvSpPr>
              <p:nvPr/>
            </p:nvSpPr>
            <p:spPr bwMode="auto">
              <a:xfrm>
                <a:off x="658" y="1781"/>
                <a:ext cx="216" cy="682"/>
              </a:xfrm>
              <a:custGeom>
                <a:avLst/>
                <a:gdLst>
                  <a:gd name="T0" fmla="*/ 0 w 216"/>
                  <a:gd name="T1" fmla="*/ 650 h 682"/>
                  <a:gd name="T2" fmla="*/ 0 w 216"/>
                  <a:gd name="T3" fmla="*/ 650 h 682"/>
                  <a:gd name="T4" fmla="*/ 2 w 216"/>
                  <a:gd name="T5" fmla="*/ 659 h 682"/>
                  <a:gd name="T6" fmla="*/ 3 w 216"/>
                  <a:gd name="T7" fmla="*/ 664 h 682"/>
                  <a:gd name="T8" fmla="*/ 5 w 216"/>
                  <a:gd name="T9" fmla="*/ 671 h 682"/>
                  <a:gd name="T10" fmla="*/ 9 w 216"/>
                  <a:gd name="T11" fmla="*/ 675 h 682"/>
                  <a:gd name="T12" fmla="*/ 14 w 216"/>
                  <a:gd name="T13" fmla="*/ 679 h 682"/>
                  <a:gd name="T14" fmla="*/ 19 w 216"/>
                  <a:gd name="T15" fmla="*/ 682 h 682"/>
                  <a:gd name="T16" fmla="*/ 24 w 216"/>
                  <a:gd name="T17" fmla="*/ 682 h 682"/>
                  <a:gd name="T18" fmla="*/ 30 w 216"/>
                  <a:gd name="T19" fmla="*/ 682 h 682"/>
                  <a:gd name="T20" fmla="*/ 186 w 216"/>
                  <a:gd name="T21" fmla="*/ 648 h 682"/>
                  <a:gd name="T22" fmla="*/ 186 w 216"/>
                  <a:gd name="T23" fmla="*/ 648 h 682"/>
                  <a:gd name="T24" fmla="*/ 193 w 216"/>
                  <a:gd name="T25" fmla="*/ 646 h 682"/>
                  <a:gd name="T26" fmla="*/ 199 w 216"/>
                  <a:gd name="T27" fmla="*/ 642 h 682"/>
                  <a:gd name="T28" fmla="*/ 203 w 216"/>
                  <a:gd name="T29" fmla="*/ 637 h 682"/>
                  <a:gd name="T30" fmla="*/ 207 w 216"/>
                  <a:gd name="T31" fmla="*/ 632 h 682"/>
                  <a:gd name="T32" fmla="*/ 211 w 216"/>
                  <a:gd name="T33" fmla="*/ 625 h 682"/>
                  <a:gd name="T34" fmla="*/ 214 w 216"/>
                  <a:gd name="T35" fmla="*/ 619 h 682"/>
                  <a:gd name="T36" fmla="*/ 216 w 216"/>
                  <a:gd name="T37" fmla="*/ 611 h 682"/>
                  <a:gd name="T38" fmla="*/ 216 w 216"/>
                  <a:gd name="T39" fmla="*/ 603 h 682"/>
                  <a:gd name="T40" fmla="*/ 216 w 216"/>
                  <a:gd name="T41" fmla="*/ 32 h 682"/>
                  <a:gd name="T42" fmla="*/ 216 w 216"/>
                  <a:gd name="T43" fmla="*/ 32 h 682"/>
                  <a:gd name="T44" fmla="*/ 216 w 216"/>
                  <a:gd name="T45" fmla="*/ 24 h 682"/>
                  <a:gd name="T46" fmla="*/ 214 w 216"/>
                  <a:gd name="T47" fmla="*/ 17 h 682"/>
                  <a:gd name="T48" fmla="*/ 211 w 216"/>
                  <a:gd name="T49" fmla="*/ 11 h 682"/>
                  <a:gd name="T50" fmla="*/ 207 w 216"/>
                  <a:gd name="T51" fmla="*/ 7 h 682"/>
                  <a:gd name="T52" fmla="*/ 203 w 216"/>
                  <a:gd name="T53" fmla="*/ 3 h 682"/>
                  <a:gd name="T54" fmla="*/ 199 w 216"/>
                  <a:gd name="T55" fmla="*/ 0 h 682"/>
                  <a:gd name="T56" fmla="*/ 193 w 216"/>
                  <a:gd name="T57" fmla="*/ 0 h 682"/>
                  <a:gd name="T58" fmla="*/ 186 w 216"/>
                  <a:gd name="T59" fmla="*/ 0 h 682"/>
                  <a:gd name="T60" fmla="*/ 30 w 216"/>
                  <a:gd name="T61" fmla="*/ 34 h 682"/>
                  <a:gd name="T62" fmla="*/ 30 w 216"/>
                  <a:gd name="T63" fmla="*/ 34 h 682"/>
                  <a:gd name="T64" fmla="*/ 24 w 216"/>
                  <a:gd name="T65" fmla="*/ 36 h 682"/>
                  <a:gd name="T66" fmla="*/ 19 w 216"/>
                  <a:gd name="T67" fmla="*/ 40 h 682"/>
                  <a:gd name="T68" fmla="*/ 14 w 216"/>
                  <a:gd name="T69" fmla="*/ 44 h 682"/>
                  <a:gd name="T70" fmla="*/ 9 w 216"/>
                  <a:gd name="T71" fmla="*/ 50 h 682"/>
                  <a:gd name="T72" fmla="*/ 5 w 216"/>
                  <a:gd name="T73" fmla="*/ 57 h 682"/>
                  <a:gd name="T74" fmla="*/ 3 w 216"/>
                  <a:gd name="T75" fmla="*/ 63 h 682"/>
                  <a:gd name="T76" fmla="*/ 2 w 216"/>
                  <a:gd name="T77" fmla="*/ 71 h 682"/>
                  <a:gd name="T78" fmla="*/ 0 w 216"/>
                  <a:gd name="T79" fmla="*/ 79 h 682"/>
                  <a:gd name="T80" fmla="*/ 0 w 216"/>
                  <a:gd name="T81" fmla="*/ 650 h 682"/>
                  <a:gd name="T82" fmla="*/ 0 w 216"/>
                  <a:gd name="T83" fmla="*/ 650 h 682"/>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216"/>
                  <a:gd name="T127" fmla="*/ 0 h 682"/>
                  <a:gd name="T128" fmla="*/ 216 w 216"/>
                  <a:gd name="T129" fmla="*/ 682 h 682"/>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216" h="682">
                    <a:moveTo>
                      <a:pt x="0" y="650"/>
                    </a:moveTo>
                    <a:lnTo>
                      <a:pt x="0" y="650"/>
                    </a:lnTo>
                    <a:lnTo>
                      <a:pt x="2" y="659"/>
                    </a:lnTo>
                    <a:lnTo>
                      <a:pt x="3" y="664"/>
                    </a:lnTo>
                    <a:lnTo>
                      <a:pt x="5" y="671"/>
                    </a:lnTo>
                    <a:lnTo>
                      <a:pt x="9" y="675"/>
                    </a:lnTo>
                    <a:lnTo>
                      <a:pt x="14" y="679"/>
                    </a:lnTo>
                    <a:lnTo>
                      <a:pt x="19" y="682"/>
                    </a:lnTo>
                    <a:lnTo>
                      <a:pt x="24" y="682"/>
                    </a:lnTo>
                    <a:lnTo>
                      <a:pt x="30" y="682"/>
                    </a:lnTo>
                    <a:lnTo>
                      <a:pt x="186" y="648"/>
                    </a:lnTo>
                    <a:lnTo>
                      <a:pt x="193" y="646"/>
                    </a:lnTo>
                    <a:lnTo>
                      <a:pt x="199" y="642"/>
                    </a:lnTo>
                    <a:lnTo>
                      <a:pt x="203" y="637"/>
                    </a:lnTo>
                    <a:lnTo>
                      <a:pt x="207" y="632"/>
                    </a:lnTo>
                    <a:lnTo>
                      <a:pt x="211" y="625"/>
                    </a:lnTo>
                    <a:lnTo>
                      <a:pt x="214" y="619"/>
                    </a:lnTo>
                    <a:lnTo>
                      <a:pt x="216" y="611"/>
                    </a:lnTo>
                    <a:lnTo>
                      <a:pt x="216" y="603"/>
                    </a:lnTo>
                    <a:lnTo>
                      <a:pt x="216" y="32"/>
                    </a:lnTo>
                    <a:lnTo>
                      <a:pt x="216" y="24"/>
                    </a:lnTo>
                    <a:lnTo>
                      <a:pt x="214" y="17"/>
                    </a:lnTo>
                    <a:lnTo>
                      <a:pt x="211" y="11"/>
                    </a:lnTo>
                    <a:lnTo>
                      <a:pt x="207" y="7"/>
                    </a:lnTo>
                    <a:lnTo>
                      <a:pt x="203" y="3"/>
                    </a:lnTo>
                    <a:lnTo>
                      <a:pt x="199" y="0"/>
                    </a:lnTo>
                    <a:lnTo>
                      <a:pt x="193" y="0"/>
                    </a:lnTo>
                    <a:lnTo>
                      <a:pt x="186" y="0"/>
                    </a:lnTo>
                    <a:lnTo>
                      <a:pt x="30" y="34"/>
                    </a:lnTo>
                    <a:lnTo>
                      <a:pt x="24" y="36"/>
                    </a:lnTo>
                    <a:lnTo>
                      <a:pt x="19" y="40"/>
                    </a:lnTo>
                    <a:lnTo>
                      <a:pt x="14" y="44"/>
                    </a:lnTo>
                    <a:lnTo>
                      <a:pt x="9" y="50"/>
                    </a:lnTo>
                    <a:lnTo>
                      <a:pt x="5" y="57"/>
                    </a:lnTo>
                    <a:lnTo>
                      <a:pt x="3" y="63"/>
                    </a:lnTo>
                    <a:lnTo>
                      <a:pt x="2" y="71"/>
                    </a:lnTo>
                    <a:lnTo>
                      <a:pt x="0" y="79"/>
                    </a:lnTo>
                    <a:lnTo>
                      <a:pt x="0" y="650"/>
                    </a:lnTo>
                    <a:close/>
                  </a:path>
                </a:pathLst>
              </a:custGeom>
              <a:noFill/>
              <a:ln w="3175">
                <a:solidFill>
                  <a:srgbClr val="999999"/>
                </a:solidFill>
                <a:miter lim="800000"/>
                <a:headEnd/>
                <a:tailEnd/>
              </a:ln>
            </p:spPr>
            <p:txBody>
              <a:bodyPr/>
              <a:lstStyle/>
              <a:p>
                <a:endParaRPr lang="en-US">
                  <a:latin typeface="Calibri" pitchFamily="34" charset="0"/>
                </a:endParaRPr>
              </a:p>
            </p:txBody>
          </p:sp>
          <p:sp>
            <p:nvSpPr>
              <p:cNvPr id="33894" name="Freeform 20"/>
              <p:cNvSpPr>
                <a:spLocks/>
              </p:cNvSpPr>
              <p:nvPr/>
            </p:nvSpPr>
            <p:spPr bwMode="auto">
              <a:xfrm>
                <a:off x="676" y="1872"/>
                <a:ext cx="186" cy="586"/>
              </a:xfrm>
              <a:custGeom>
                <a:avLst/>
                <a:gdLst>
                  <a:gd name="T0" fmla="*/ 0 w 186"/>
                  <a:gd name="T1" fmla="*/ 559 h 586"/>
                  <a:gd name="T2" fmla="*/ 0 w 186"/>
                  <a:gd name="T3" fmla="*/ 559 h 586"/>
                  <a:gd name="T4" fmla="*/ 1 w 186"/>
                  <a:gd name="T5" fmla="*/ 565 h 586"/>
                  <a:gd name="T6" fmla="*/ 2 w 186"/>
                  <a:gd name="T7" fmla="*/ 572 h 586"/>
                  <a:gd name="T8" fmla="*/ 4 w 186"/>
                  <a:gd name="T9" fmla="*/ 576 h 586"/>
                  <a:gd name="T10" fmla="*/ 8 w 186"/>
                  <a:gd name="T11" fmla="*/ 580 h 586"/>
                  <a:gd name="T12" fmla="*/ 11 w 186"/>
                  <a:gd name="T13" fmla="*/ 583 h 586"/>
                  <a:gd name="T14" fmla="*/ 16 w 186"/>
                  <a:gd name="T15" fmla="*/ 586 h 586"/>
                  <a:gd name="T16" fmla="*/ 21 w 186"/>
                  <a:gd name="T17" fmla="*/ 586 h 586"/>
                  <a:gd name="T18" fmla="*/ 26 w 186"/>
                  <a:gd name="T19" fmla="*/ 586 h 586"/>
                  <a:gd name="T20" fmla="*/ 160 w 186"/>
                  <a:gd name="T21" fmla="*/ 557 h 586"/>
                  <a:gd name="T22" fmla="*/ 160 w 186"/>
                  <a:gd name="T23" fmla="*/ 557 h 586"/>
                  <a:gd name="T24" fmla="*/ 165 w 186"/>
                  <a:gd name="T25" fmla="*/ 555 h 586"/>
                  <a:gd name="T26" fmla="*/ 170 w 186"/>
                  <a:gd name="T27" fmla="*/ 552 h 586"/>
                  <a:gd name="T28" fmla="*/ 175 w 186"/>
                  <a:gd name="T29" fmla="*/ 547 h 586"/>
                  <a:gd name="T30" fmla="*/ 178 w 186"/>
                  <a:gd name="T31" fmla="*/ 543 h 586"/>
                  <a:gd name="T32" fmla="*/ 181 w 186"/>
                  <a:gd name="T33" fmla="*/ 537 h 586"/>
                  <a:gd name="T34" fmla="*/ 183 w 186"/>
                  <a:gd name="T35" fmla="*/ 531 h 586"/>
                  <a:gd name="T36" fmla="*/ 185 w 186"/>
                  <a:gd name="T37" fmla="*/ 526 h 586"/>
                  <a:gd name="T38" fmla="*/ 186 w 186"/>
                  <a:gd name="T39" fmla="*/ 518 h 586"/>
                  <a:gd name="T40" fmla="*/ 186 w 186"/>
                  <a:gd name="T41" fmla="*/ 26 h 586"/>
                  <a:gd name="T42" fmla="*/ 186 w 186"/>
                  <a:gd name="T43" fmla="*/ 26 h 586"/>
                  <a:gd name="T44" fmla="*/ 185 w 186"/>
                  <a:gd name="T45" fmla="*/ 20 h 586"/>
                  <a:gd name="T46" fmla="*/ 183 w 186"/>
                  <a:gd name="T47" fmla="*/ 15 h 586"/>
                  <a:gd name="T48" fmla="*/ 181 w 186"/>
                  <a:gd name="T49" fmla="*/ 9 h 586"/>
                  <a:gd name="T50" fmla="*/ 178 w 186"/>
                  <a:gd name="T51" fmla="*/ 5 h 586"/>
                  <a:gd name="T52" fmla="*/ 175 w 186"/>
                  <a:gd name="T53" fmla="*/ 2 h 586"/>
                  <a:gd name="T54" fmla="*/ 170 w 186"/>
                  <a:gd name="T55" fmla="*/ 0 h 586"/>
                  <a:gd name="T56" fmla="*/ 165 w 186"/>
                  <a:gd name="T57" fmla="*/ 0 h 586"/>
                  <a:gd name="T58" fmla="*/ 160 w 186"/>
                  <a:gd name="T59" fmla="*/ 0 h 586"/>
                  <a:gd name="T60" fmla="*/ 26 w 186"/>
                  <a:gd name="T61" fmla="*/ 29 h 586"/>
                  <a:gd name="T62" fmla="*/ 26 w 186"/>
                  <a:gd name="T63" fmla="*/ 29 h 586"/>
                  <a:gd name="T64" fmla="*/ 21 w 186"/>
                  <a:gd name="T65" fmla="*/ 31 h 586"/>
                  <a:gd name="T66" fmla="*/ 16 w 186"/>
                  <a:gd name="T67" fmla="*/ 34 h 586"/>
                  <a:gd name="T68" fmla="*/ 11 w 186"/>
                  <a:gd name="T69" fmla="*/ 38 h 586"/>
                  <a:gd name="T70" fmla="*/ 8 w 186"/>
                  <a:gd name="T71" fmla="*/ 42 h 586"/>
                  <a:gd name="T72" fmla="*/ 4 w 186"/>
                  <a:gd name="T73" fmla="*/ 48 h 586"/>
                  <a:gd name="T74" fmla="*/ 2 w 186"/>
                  <a:gd name="T75" fmla="*/ 53 h 586"/>
                  <a:gd name="T76" fmla="*/ 1 w 186"/>
                  <a:gd name="T77" fmla="*/ 60 h 586"/>
                  <a:gd name="T78" fmla="*/ 0 w 186"/>
                  <a:gd name="T79" fmla="*/ 67 h 586"/>
                  <a:gd name="T80" fmla="*/ 0 w 186"/>
                  <a:gd name="T81" fmla="*/ 559 h 586"/>
                  <a:gd name="T82" fmla="*/ 0 w 186"/>
                  <a:gd name="T83" fmla="*/ 559 h 58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186"/>
                  <a:gd name="T127" fmla="*/ 0 h 586"/>
                  <a:gd name="T128" fmla="*/ 186 w 186"/>
                  <a:gd name="T129" fmla="*/ 586 h 58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186" h="586">
                    <a:moveTo>
                      <a:pt x="0" y="559"/>
                    </a:moveTo>
                    <a:lnTo>
                      <a:pt x="0" y="559"/>
                    </a:lnTo>
                    <a:lnTo>
                      <a:pt x="1" y="565"/>
                    </a:lnTo>
                    <a:lnTo>
                      <a:pt x="2" y="572"/>
                    </a:lnTo>
                    <a:lnTo>
                      <a:pt x="4" y="576"/>
                    </a:lnTo>
                    <a:lnTo>
                      <a:pt x="8" y="580"/>
                    </a:lnTo>
                    <a:lnTo>
                      <a:pt x="11" y="583"/>
                    </a:lnTo>
                    <a:lnTo>
                      <a:pt x="16" y="586"/>
                    </a:lnTo>
                    <a:lnTo>
                      <a:pt x="21" y="586"/>
                    </a:lnTo>
                    <a:lnTo>
                      <a:pt x="26" y="586"/>
                    </a:lnTo>
                    <a:lnTo>
                      <a:pt x="160" y="557"/>
                    </a:lnTo>
                    <a:lnTo>
                      <a:pt x="165" y="555"/>
                    </a:lnTo>
                    <a:lnTo>
                      <a:pt x="170" y="552"/>
                    </a:lnTo>
                    <a:lnTo>
                      <a:pt x="175" y="547"/>
                    </a:lnTo>
                    <a:lnTo>
                      <a:pt x="178" y="543"/>
                    </a:lnTo>
                    <a:lnTo>
                      <a:pt x="181" y="537"/>
                    </a:lnTo>
                    <a:lnTo>
                      <a:pt x="183" y="531"/>
                    </a:lnTo>
                    <a:lnTo>
                      <a:pt x="185" y="526"/>
                    </a:lnTo>
                    <a:lnTo>
                      <a:pt x="186" y="518"/>
                    </a:lnTo>
                    <a:lnTo>
                      <a:pt x="186" y="26"/>
                    </a:lnTo>
                    <a:lnTo>
                      <a:pt x="185" y="20"/>
                    </a:lnTo>
                    <a:lnTo>
                      <a:pt x="183" y="15"/>
                    </a:lnTo>
                    <a:lnTo>
                      <a:pt x="181" y="9"/>
                    </a:lnTo>
                    <a:lnTo>
                      <a:pt x="178" y="5"/>
                    </a:lnTo>
                    <a:lnTo>
                      <a:pt x="175" y="2"/>
                    </a:lnTo>
                    <a:lnTo>
                      <a:pt x="170" y="0"/>
                    </a:lnTo>
                    <a:lnTo>
                      <a:pt x="165" y="0"/>
                    </a:lnTo>
                    <a:lnTo>
                      <a:pt x="160" y="0"/>
                    </a:lnTo>
                    <a:lnTo>
                      <a:pt x="26" y="29"/>
                    </a:lnTo>
                    <a:lnTo>
                      <a:pt x="21" y="31"/>
                    </a:lnTo>
                    <a:lnTo>
                      <a:pt x="16" y="34"/>
                    </a:lnTo>
                    <a:lnTo>
                      <a:pt x="11" y="38"/>
                    </a:lnTo>
                    <a:lnTo>
                      <a:pt x="8" y="42"/>
                    </a:lnTo>
                    <a:lnTo>
                      <a:pt x="4" y="48"/>
                    </a:lnTo>
                    <a:lnTo>
                      <a:pt x="2" y="53"/>
                    </a:lnTo>
                    <a:lnTo>
                      <a:pt x="1" y="60"/>
                    </a:lnTo>
                    <a:lnTo>
                      <a:pt x="0" y="67"/>
                    </a:lnTo>
                    <a:lnTo>
                      <a:pt x="0" y="559"/>
                    </a:lnTo>
                    <a:close/>
                  </a:path>
                </a:pathLst>
              </a:custGeom>
              <a:solidFill>
                <a:srgbClr val="EDEDED"/>
              </a:solidFill>
              <a:ln w="9525">
                <a:noFill/>
                <a:round/>
                <a:headEnd/>
                <a:tailEnd/>
              </a:ln>
            </p:spPr>
            <p:txBody>
              <a:bodyPr/>
              <a:lstStyle/>
              <a:p>
                <a:endParaRPr lang="en-US">
                  <a:latin typeface="Calibri" pitchFamily="34" charset="0"/>
                </a:endParaRPr>
              </a:p>
            </p:txBody>
          </p:sp>
          <p:sp>
            <p:nvSpPr>
              <p:cNvPr id="33895" name="Freeform 21"/>
              <p:cNvSpPr>
                <a:spLocks/>
              </p:cNvSpPr>
              <p:nvPr/>
            </p:nvSpPr>
            <p:spPr bwMode="auto">
              <a:xfrm>
                <a:off x="676" y="1872"/>
                <a:ext cx="186" cy="586"/>
              </a:xfrm>
              <a:custGeom>
                <a:avLst/>
                <a:gdLst>
                  <a:gd name="T0" fmla="*/ 0 w 186"/>
                  <a:gd name="T1" fmla="*/ 559 h 586"/>
                  <a:gd name="T2" fmla="*/ 0 w 186"/>
                  <a:gd name="T3" fmla="*/ 559 h 586"/>
                  <a:gd name="T4" fmla="*/ 1 w 186"/>
                  <a:gd name="T5" fmla="*/ 565 h 586"/>
                  <a:gd name="T6" fmla="*/ 2 w 186"/>
                  <a:gd name="T7" fmla="*/ 572 h 586"/>
                  <a:gd name="T8" fmla="*/ 4 w 186"/>
                  <a:gd name="T9" fmla="*/ 576 h 586"/>
                  <a:gd name="T10" fmla="*/ 8 w 186"/>
                  <a:gd name="T11" fmla="*/ 580 h 586"/>
                  <a:gd name="T12" fmla="*/ 11 w 186"/>
                  <a:gd name="T13" fmla="*/ 583 h 586"/>
                  <a:gd name="T14" fmla="*/ 16 w 186"/>
                  <a:gd name="T15" fmla="*/ 586 h 586"/>
                  <a:gd name="T16" fmla="*/ 21 w 186"/>
                  <a:gd name="T17" fmla="*/ 586 h 586"/>
                  <a:gd name="T18" fmla="*/ 26 w 186"/>
                  <a:gd name="T19" fmla="*/ 586 h 586"/>
                  <a:gd name="T20" fmla="*/ 160 w 186"/>
                  <a:gd name="T21" fmla="*/ 557 h 586"/>
                  <a:gd name="T22" fmla="*/ 160 w 186"/>
                  <a:gd name="T23" fmla="*/ 557 h 586"/>
                  <a:gd name="T24" fmla="*/ 165 w 186"/>
                  <a:gd name="T25" fmla="*/ 555 h 586"/>
                  <a:gd name="T26" fmla="*/ 170 w 186"/>
                  <a:gd name="T27" fmla="*/ 552 h 586"/>
                  <a:gd name="T28" fmla="*/ 175 w 186"/>
                  <a:gd name="T29" fmla="*/ 547 h 586"/>
                  <a:gd name="T30" fmla="*/ 178 w 186"/>
                  <a:gd name="T31" fmla="*/ 543 h 586"/>
                  <a:gd name="T32" fmla="*/ 181 w 186"/>
                  <a:gd name="T33" fmla="*/ 537 h 586"/>
                  <a:gd name="T34" fmla="*/ 183 w 186"/>
                  <a:gd name="T35" fmla="*/ 531 h 586"/>
                  <a:gd name="T36" fmla="*/ 185 w 186"/>
                  <a:gd name="T37" fmla="*/ 526 h 586"/>
                  <a:gd name="T38" fmla="*/ 186 w 186"/>
                  <a:gd name="T39" fmla="*/ 518 h 586"/>
                  <a:gd name="T40" fmla="*/ 186 w 186"/>
                  <a:gd name="T41" fmla="*/ 26 h 586"/>
                  <a:gd name="T42" fmla="*/ 186 w 186"/>
                  <a:gd name="T43" fmla="*/ 26 h 586"/>
                  <a:gd name="T44" fmla="*/ 185 w 186"/>
                  <a:gd name="T45" fmla="*/ 20 h 586"/>
                  <a:gd name="T46" fmla="*/ 183 w 186"/>
                  <a:gd name="T47" fmla="*/ 15 h 586"/>
                  <a:gd name="T48" fmla="*/ 181 w 186"/>
                  <a:gd name="T49" fmla="*/ 9 h 586"/>
                  <a:gd name="T50" fmla="*/ 178 w 186"/>
                  <a:gd name="T51" fmla="*/ 5 h 586"/>
                  <a:gd name="T52" fmla="*/ 175 w 186"/>
                  <a:gd name="T53" fmla="*/ 2 h 586"/>
                  <a:gd name="T54" fmla="*/ 170 w 186"/>
                  <a:gd name="T55" fmla="*/ 0 h 586"/>
                  <a:gd name="T56" fmla="*/ 165 w 186"/>
                  <a:gd name="T57" fmla="*/ 0 h 586"/>
                  <a:gd name="T58" fmla="*/ 160 w 186"/>
                  <a:gd name="T59" fmla="*/ 0 h 586"/>
                  <a:gd name="T60" fmla="*/ 26 w 186"/>
                  <a:gd name="T61" fmla="*/ 29 h 586"/>
                  <a:gd name="T62" fmla="*/ 26 w 186"/>
                  <a:gd name="T63" fmla="*/ 29 h 586"/>
                  <a:gd name="T64" fmla="*/ 21 w 186"/>
                  <a:gd name="T65" fmla="*/ 31 h 586"/>
                  <a:gd name="T66" fmla="*/ 16 w 186"/>
                  <a:gd name="T67" fmla="*/ 34 h 586"/>
                  <a:gd name="T68" fmla="*/ 11 w 186"/>
                  <a:gd name="T69" fmla="*/ 38 h 586"/>
                  <a:gd name="T70" fmla="*/ 8 w 186"/>
                  <a:gd name="T71" fmla="*/ 42 h 586"/>
                  <a:gd name="T72" fmla="*/ 4 w 186"/>
                  <a:gd name="T73" fmla="*/ 48 h 586"/>
                  <a:gd name="T74" fmla="*/ 2 w 186"/>
                  <a:gd name="T75" fmla="*/ 53 h 586"/>
                  <a:gd name="T76" fmla="*/ 1 w 186"/>
                  <a:gd name="T77" fmla="*/ 60 h 586"/>
                  <a:gd name="T78" fmla="*/ 0 w 186"/>
                  <a:gd name="T79" fmla="*/ 67 h 586"/>
                  <a:gd name="T80" fmla="*/ 0 w 186"/>
                  <a:gd name="T81" fmla="*/ 559 h 586"/>
                  <a:gd name="T82" fmla="*/ 0 w 186"/>
                  <a:gd name="T83" fmla="*/ 559 h 58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186"/>
                  <a:gd name="T127" fmla="*/ 0 h 586"/>
                  <a:gd name="T128" fmla="*/ 186 w 186"/>
                  <a:gd name="T129" fmla="*/ 586 h 58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186" h="586">
                    <a:moveTo>
                      <a:pt x="0" y="559"/>
                    </a:moveTo>
                    <a:lnTo>
                      <a:pt x="0" y="559"/>
                    </a:lnTo>
                    <a:lnTo>
                      <a:pt x="1" y="565"/>
                    </a:lnTo>
                    <a:lnTo>
                      <a:pt x="2" y="572"/>
                    </a:lnTo>
                    <a:lnTo>
                      <a:pt x="4" y="576"/>
                    </a:lnTo>
                    <a:lnTo>
                      <a:pt x="8" y="580"/>
                    </a:lnTo>
                    <a:lnTo>
                      <a:pt x="11" y="583"/>
                    </a:lnTo>
                    <a:lnTo>
                      <a:pt x="16" y="586"/>
                    </a:lnTo>
                    <a:lnTo>
                      <a:pt x="21" y="586"/>
                    </a:lnTo>
                    <a:lnTo>
                      <a:pt x="26" y="586"/>
                    </a:lnTo>
                    <a:lnTo>
                      <a:pt x="160" y="557"/>
                    </a:lnTo>
                    <a:lnTo>
                      <a:pt x="165" y="555"/>
                    </a:lnTo>
                    <a:lnTo>
                      <a:pt x="170" y="552"/>
                    </a:lnTo>
                    <a:lnTo>
                      <a:pt x="175" y="547"/>
                    </a:lnTo>
                    <a:lnTo>
                      <a:pt x="178" y="543"/>
                    </a:lnTo>
                    <a:lnTo>
                      <a:pt x="181" y="537"/>
                    </a:lnTo>
                    <a:lnTo>
                      <a:pt x="183" y="531"/>
                    </a:lnTo>
                    <a:lnTo>
                      <a:pt x="185" y="526"/>
                    </a:lnTo>
                    <a:lnTo>
                      <a:pt x="186" y="518"/>
                    </a:lnTo>
                    <a:lnTo>
                      <a:pt x="186" y="26"/>
                    </a:lnTo>
                    <a:lnTo>
                      <a:pt x="185" y="20"/>
                    </a:lnTo>
                    <a:lnTo>
                      <a:pt x="183" y="15"/>
                    </a:lnTo>
                    <a:lnTo>
                      <a:pt x="181" y="9"/>
                    </a:lnTo>
                    <a:lnTo>
                      <a:pt x="178" y="5"/>
                    </a:lnTo>
                    <a:lnTo>
                      <a:pt x="175" y="2"/>
                    </a:lnTo>
                    <a:lnTo>
                      <a:pt x="170" y="0"/>
                    </a:lnTo>
                    <a:lnTo>
                      <a:pt x="165" y="0"/>
                    </a:lnTo>
                    <a:lnTo>
                      <a:pt x="160" y="0"/>
                    </a:lnTo>
                    <a:lnTo>
                      <a:pt x="26" y="29"/>
                    </a:lnTo>
                    <a:lnTo>
                      <a:pt x="21" y="31"/>
                    </a:lnTo>
                    <a:lnTo>
                      <a:pt x="16" y="34"/>
                    </a:lnTo>
                    <a:lnTo>
                      <a:pt x="11" y="38"/>
                    </a:lnTo>
                    <a:lnTo>
                      <a:pt x="8" y="42"/>
                    </a:lnTo>
                    <a:lnTo>
                      <a:pt x="4" y="48"/>
                    </a:lnTo>
                    <a:lnTo>
                      <a:pt x="2" y="53"/>
                    </a:lnTo>
                    <a:lnTo>
                      <a:pt x="1" y="60"/>
                    </a:lnTo>
                    <a:lnTo>
                      <a:pt x="0" y="67"/>
                    </a:lnTo>
                    <a:lnTo>
                      <a:pt x="0" y="559"/>
                    </a:lnTo>
                    <a:close/>
                  </a:path>
                </a:pathLst>
              </a:custGeom>
              <a:noFill/>
              <a:ln w="3175">
                <a:solidFill>
                  <a:srgbClr val="999999"/>
                </a:solidFill>
                <a:miter lim="800000"/>
                <a:headEnd/>
                <a:tailEnd/>
              </a:ln>
            </p:spPr>
            <p:txBody>
              <a:bodyPr/>
              <a:lstStyle/>
              <a:p>
                <a:endParaRPr lang="en-US">
                  <a:latin typeface="Calibri" pitchFamily="34" charset="0"/>
                </a:endParaRPr>
              </a:p>
            </p:txBody>
          </p:sp>
          <p:sp>
            <p:nvSpPr>
              <p:cNvPr id="33896" name="Freeform 22"/>
              <p:cNvSpPr>
                <a:spLocks/>
              </p:cNvSpPr>
              <p:nvPr/>
            </p:nvSpPr>
            <p:spPr bwMode="auto">
              <a:xfrm>
                <a:off x="692" y="1898"/>
                <a:ext cx="155" cy="66"/>
              </a:xfrm>
              <a:custGeom>
                <a:avLst/>
                <a:gdLst>
                  <a:gd name="T0" fmla="*/ 0 w 155"/>
                  <a:gd name="T1" fmla="*/ 66 h 66"/>
                  <a:gd name="T2" fmla="*/ 155 w 155"/>
                  <a:gd name="T3" fmla="*/ 33 h 66"/>
                  <a:gd name="T4" fmla="*/ 155 w 155"/>
                  <a:gd name="T5" fmla="*/ 0 h 66"/>
                  <a:gd name="T6" fmla="*/ 0 w 155"/>
                  <a:gd name="T7" fmla="*/ 34 h 66"/>
                  <a:gd name="T8" fmla="*/ 0 w 155"/>
                  <a:gd name="T9" fmla="*/ 66 h 66"/>
                  <a:gd name="T10" fmla="*/ 0 w 155"/>
                  <a:gd name="T11" fmla="*/ 66 h 66"/>
                  <a:gd name="T12" fmla="*/ 0 60000 65536"/>
                  <a:gd name="T13" fmla="*/ 0 60000 65536"/>
                  <a:gd name="T14" fmla="*/ 0 60000 65536"/>
                  <a:gd name="T15" fmla="*/ 0 60000 65536"/>
                  <a:gd name="T16" fmla="*/ 0 60000 65536"/>
                  <a:gd name="T17" fmla="*/ 0 60000 65536"/>
                  <a:gd name="T18" fmla="*/ 0 w 155"/>
                  <a:gd name="T19" fmla="*/ 0 h 66"/>
                  <a:gd name="T20" fmla="*/ 155 w 155"/>
                  <a:gd name="T21" fmla="*/ 66 h 66"/>
                </a:gdLst>
                <a:ahLst/>
                <a:cxnLst>
                  <a:cxn ang="T12">
                    <a:pos x="T0" y="T1"/>
                  </a:cxn>
                  <a:cxn ang="T13">
                    <a:pos x="T2" y="T3"/>
                  </a:cxn>
                  <a:cxn ang="T14">
                    <a:pos x="T4" y="T5"/>
                  </a:cxn>
                  <a:cxn ang="T15">
                    <a:pos x="T6" y="T7"/>
                  </a:cxn>
                  <a:cxn ang="T16">
                    <a:pos x="T8" y="T9"/>
                  </a:cxn>
                  <a:cxn ang="T17">
                    <a:pos x="T10" y="T11"/>
                  </a:cxn>
                </a:cxnLst>
                <a:rect l="T18" t="T19" r="T20" b="T21"/>
                <a:pathLst>
                  <a:path w="155" h="66">
                    <a:moveTo>
                      <a:pt x="0" y="66"/>
                    </a:moveTo>
                    <a:lnTo>
                      <a:pt x="155" y="33"/>
                    </a:lnTo>
                    <a:lnTo>
                      <a:pt x="155" y="0"/>
                    </a:lnTo>
                    <a:lnTo>
                      <a:pt x="0" y="34"/>
                    </a:lnTo>
                    <a:lnTo>
                      <a:pt x="0" y="66"/>
                    </a:lnTo>
                    <a:close/>
                  </a:path>
                </a:pathLst>
              </a:custGeom>
              <a:solidFill>
                <a:srgbClr val="CECECE"/>
              </a:solidFill>
              <a:ln w="9525">
                <a:noFill/>
                <a:round/>
                <a:headEnd/>
                <a:tailEnd/>
              </a:ln>
            </p:spPr>
            <p:txBody>
              <a:bodyPr/>
              <a:lstStyle/>
              <a:p>
                <a:endParaRPr lang="en-US">
                  <a:latin typeface="Calibri" pitchFamily="34" charset="0"/>
                </a:endParaRPr>
              </a:p>
            </p:txBody>
          </p:sp>
          <p:sp>
            <p:nvSpPr>
              <p:cNvPr id="33897" name="Freeform 23"/>
              <p:cNvSpPr>
                <a:spLocks/>
              </p:cNvSpPr>
              <p:nvPr/>
            </p:nvSpPr>
            <p:spPr bwMode="auto">
              <a:xfrm>
                <a:off x="692" y="1898"/>
                <a:ext cx="155" cy="66"/>
              </a:xfrm>
              <a:custGeom>
                <a:avLst/>
                <a:gdLst>
                  <a:gd name="T0" fmla="*/ 0 w 155"/>
                  <a:gd name="T1" fmla="*/ 66 h 66"/>
                  <a:gd name="T2" fmla="*/ 155 w 155"/>
                  <a:gd name="T3" fmla="*/ 33 h 66"/>
                  <a:gd name="T4" fmla="*/ 155 w 155"/>
                  <a:gd name="T5" fmla="*/ 0 h 66"/>
                  <a:gd name="T6" fmla="*/ 0 w 155"/>
                  <a:gd name="T7" fmla="*/ 34 h 66"/>
                  <a:gd name="T8" fmla="*/ 0 w 155"/>
                  <a:gd name="T9" fmla="*/ 66 h 66"/>
                  <a:gd name="T10" fmla="*/ 0 w 155"/>
                  <a:gd name="T11" fmla="*/ 66 h 66"/>
                  <a:gd name="T12" fmla="*/ 0 60000 65536"/>
                  <a:gd name="T13" fmla="*/ 0 60000 65536"/>
                  <a:gd name="T14" fmla="*/ 0 60000 65536"/>
                  <a:gd name="T15" fmla="*/ 0 60000 65536"/>
                  <a:gd name="T16" fmla="*/ 0 60000 65536"/>
                  <a:gd name="T17" fmla="*/ 0 60000 65536"/>
                  <a:gd name="T18" fmla="*/ 0 w 155"/>
                  <a:gd name="T19" fmla="*/ 0 h 66"/>
                  <a:gd name="T20" fmla="*/ 155 w 155"/>
                  <a:gd name="T21" fmla="*/ 66 h 66"/>
                </a:gdLst>
                <a:ahLst/>
                <a:cxnLst>
                  <a:cxn ang="T12">
                    <a:pos x="T0" y="T1"/>
                  </a:cxn>
                  <a:cxn ang="T13">
                    <a:pos x="T2" y="T3"/>
                  </a:cxn>
                  <a:cxn ang="T14">
                    <a:pos x="T4" y="T5"/>
                  </a:cxn>
                  <a:cxn ang="T15">
                    <a:pos x="T6" y="T7"/>
                  </a:cxn>
                  <a:cxn ang="T16">
                    <a:pos x="T8" y="T9"/>
                  </a:cxn>
                  <a:cxn ang="T17">
                    <a:pos x="T10" y="T11"/>
                  </a:cxn>
                </a:cxnLst>
                <a:rect l="T18" t="T19" r="T20" b="T21"/>
                <a:pathLst>
                  <a:path w="155" h="66">
                    <a:moveTo>
                      <a:pt x="0" y="66"/>
                    </a:moveTo>
                    <a:lnTo>
                      <a:pt x="155" y="33"/>
                    </a:lnTo>
                    <a:lnTo>
                      <a:pt x="155" y="0"/>
                    </a:lnTo>
                    <a:lnTo>
                      <a:pt x="0" y="34"/>
                    </a:lnTo>
                    <a:lnTo>
                      <a:pt x="0" y="66"/>
                    </a:lnTo>
                    <a:close/>
                  </a:path>
                </a:pathLst>
              </a:custGeom>
              <a:noFill/>
              <a:ln w="3175">
                <a:solidFill>
                  <a:srgbClr val="BFBFBF"/>
                </a:solidFill>
                <a:miter lim="800000"/>
                <a:headEnd/>
                <a:tailEnd/>
              </a:ln>
            </p:spPr>
            <p:txBody>
              <a:bodyPr/>
              <a:lstStyle/>
              <a:p>
                <a:endParaRPr lang="en-US">
                  <a:latin typeface="Calibri" pitchFamily="34" charset="0"/>
                </a:endParaRPr>
              </a:p>
            </p:txBody>
          </p:sp>
          <p:sp>
            <p:nvSpPr>
              <p:cNvPr id="33898" name="Freeform 24"/>
              <p:cNvSpPr>
                <a:spLocks/>
              </p:cNvSpPr>
              <p:nvPr/>
            </p:nvSpPr>
            <p:spPr bwMode="auto">
              <a:xfrm>
                <a:off x="696" y="1901"/>
                <a:ext cx="147" cy="53"/>
              </a:xfrm>
              <a:custGeom>
                <a:avLst/>
                <a:gdLst>
                  <a:gd name="T0" fmla="*/ 0 w 147"/>
                  <a:gd name="T1" fmla="*/ 53 h 53"/>
                  <a:gd name="T2" fmla="*/ 147 w 147"/>
                  <a:gd name="T3" fmla="*/ 23 h 53"/>
                  <a:gd name="T4" fmla="*/ 147 w 147"/>
                  <a:gd name="T5" fmla="*/ 0 h 53"/>
                  <a:gd name="T6" fmla="*/ 0 w 147"/>
                  <a:gd name="T7" fmla="*/ 33 h 53"/>
                  <a:gd name="T8" fmla="*/ 0 w 147"/>
                  <a:gd name="T9" fmla="*/ 53 h 53"/>
                  <a:gd name="T10" fmla="*/ 0 w 147"/>
                  <a:gd name="T11" fmla="*/ 53 h 53"/>
                  <a:gd name="T12" fmla="*/ 0 60000 65536"/>
                  <a:gd name="T13" fmla="*/ 0 60000 65536"/>
                  <a:gd name="T14" fmla="*/ 0 60000 65536"/>
                  <a:gd name="T15" fmla="*/ 0 60000 65536"/>
                  <a:gd name="T16" fmla="*/ 0 60000 65536"/>
                  <a:gd name="T17" fmla="*/ 0 60000 65536"/>
                  <a:gd name="T18" fmla="*/ 0 w 147"/>
                  <a:gd name="T19" fmla="*/ 0 h 53"/>
                  <a:gd name="T20" fmla="*/ 147 w 147"/>
                  <a:gd name="T21" fmla="*/ 53 h 53"/>
                </a:gdLst>
                <a:ahLst/>
                <a:cxnLst>
                  <a:cxn ang="T12">
                    <a:pos x="T0" y="T1"/>
                  </a:cxn>
                  <a:cxn ang="T13">
                    <a:pos x="T2" y="T3"/>
                  </a:cxn>
                  <a:cxn ang="T14">
                    <a:pos x="T4" y="T5"/>
                  </a:cxn>
                  <a:cxn ang="T15">
                    <a:pos x="T6" y="T7"/>
                  </a:cxn>
                  <a:cxn ang="T16">
                    <a:pos x="T8" y="T9"/>
                  </a:cxn>
                  <a:cxn ang="T17">
                    <a:pos x="T10" y="T11"/>
                  </a:cxn>
                </a:cxnLst>
                <a:rect l="T18" t="T19" r="T20" b="T21"/>
                <a:pathLst>
                  <a:path w="147" h="53">
                    <a:moveTo>
                      <a:pt x="0" y="53"/>
                    </a:moveTo>
                    <a:lnTo>
                      <a:pt x="147" y="23"/>
                    </a:lnTo>
                    <a:lnTo>
                      <a:pt x="147" y="0"/>
                    </a:lnTo>
                    <a:lnTo>
                      <a:pt x="0" y="33"/>
                    </a:lnTo>
                    <a:lnTo>
                      <a:pt x="0" y="53"/>
                    </a:lnTo>
                    <a:close/>
                  </a:path>
                </a:pathLst>
              </a:custGeom>
              <a:solidFill>
                <a:srgbClr val="000000"/>
              </a:solidFill>
              <a:ln w="9525">
                <a:noFill/>
                <a:round/>
                <a:headEnd/>
                <a:tailEnd/>
              </a:ln>
            </p:spPr>
            <p:txBody>
              <a:bodyPr/>
              <a:lstStyle/>
              <a:p>
                <a:endParaRPr lang="en-US">
                  <a:latin typeface="Calibri" pitchFamily="34" charset="0"/>
                </a:endParaRPr>
              </a:p>
            </p:txBody>
          </p:sp>
          <p:sp>
            <p:nvSpPr>
              <p:cNvPr id="33899" name="Freeform 25"/>
              <p:cNvSpPr>
                <a:spLocks/>
              </p:cNvSpPr>
              <p:nvPr/>
            </p:nvSpPr>
            <p:spPr bwMode="auto">
              <a:xfrm>
                <a:off x="693" y="1928"/>
                <a:ext cx="154" cy="35"/>
              </a:xfrm>
              <a:custGeom>
                <a:avLst/>
                <a:gdLst>
                  <a:gd name="T0" fmla="*/ 0 w 154"/>
                  <a:gd name="T1" fmla="*/ 35 h 35"/>
                  <a:gd name="T2" fmla="*/ 154 w 154"/>
                  <a:gd name="T3" fmla="*/ 3 h 35"/>
                  <a:gd name="T4" fmla="*/ 151 w 154"/>
                  <a:gd name="T5" fmla="*/ 0 h 35"/>
                  <a:gd name="T6" fmla="*/ 0 w 154"/>
                  <a:gd name="T7" fmla="*/ 33 h 35"/>
                  <a:gd name="T8" fmla="*/ 0 w 154"/>
                  <a:gd name="T9" fmla="*/ 35 h 35"/>
                  <a:gd name="T10" fmla="*/ 0 w 154"/>
                  <a:gd name="T11" fmla="*/ 35 h 35"/>
                  <a:gd name="T12" fmla="*/ 0 60000 65536"/>
                  <a:gd name="T13" fmla="*/ 0 60000 65536"/>
                  <a:gd name="T14" fmla="*/ 0 60000 65536"/>
                  <a:gd name="T15" fmla="*/ 0 60000 65536"/>
                  <a:gd name="T16" fmla="*/ 0 60000 65536"/>
                  <a:gd name="T17" fmla="*/ 0 60000 65536"/>
                  <a:gd name="T18" fmla="*/ 0 w 154"/>
                  <a:gd name="T19" fmla="*/ 0 h 35"/>
                  <a:gd name="T20" fmla="*/ 154 w 154"/>
                  <a:gd name="T21" fmla="*/ 35 h 35"/>
                </a:gdLst>
                <a:ahLst/>
                <a:cxnLst>
                  <a:cxn ang="T12">
                    <a:pos x="T0" y="T1"/>
                  </a:cxn>
                  <a:cxn ang="T13">
                    <a:pos x="T2" y="T3"/>
                  </a:cxn>
                  <a:cxn ang="T14">
                    <a:pos x="T4" y="T5"/>
                  </a:cxn>
                  <a:cxn ang="T15">
                    <a:pos x="T6" y="T7"/>
                  </a:cxn>
                  <a:cxn ang="T16">
                    <a:pos x="T8" y="T9"/>
                  </a:cxn>
                  <a:cxn ang="T17">
                    <a:pos x="T10" y="T11"/>
                  </a:cxn>
                </a:cxnLst>
                <a:rect l="T18" t="T19" r="T20" b="T21"/>
                <a:pathLst>
                  <a:path w="154" h="35">
                    <a:moveTo>
                      <a:pt x="0" y="35"/>
                    </a:moveTo>
                    <a:lnTo>
                      <a:pt x="154" y="3"/>
                    </a:lnTo>
                    <a:lnTo>
                      <a:pt x="151" y="0"/>
                    </a:lnTo>
                    <a:lnTo>
                      <a:pt x="0" y="33"/>
                    </a:lnTo>
                    <a:lnTo>
                      <a:pt x="0" y="35"/>
                    </a:lnTo>
                    <a:close/>
                  </a:path>
                </a:pathLst>
              </a:custGeom>
              <a:solidFill>
                <a:srgbClr val="FFFFFF"/>
              </a:solidFill>
              <a:ln w="9525">
                <a:noFill/>
                <a:round/>
                <a:headEnd/>
                <a:tailEnd/>
              </a:ln>
            </p:spPr>
            <p:txBody>
              <a:bodyPr/>
              <a:lstStyle/>
              <a:p>
                <a:endParaRPr lang="en-US">
                  <a:latin typeface="Calibri" pitchFamily="34" charset="0"/>
                </a:endParaRPr>
              </a:p>
            </p:txBody>
          </p:sp>
          <p:sp>
            <p:nvSpPr>
              <p:cNvPr id="33900" name="Freeform 26"/>
              <p:cNvSpPr>
                <a:spLocks/>
              </p:cNvSpPr>
              <p:nvPr/>
            </p:nvSpPr>
            <p:spPr bwMode="auto">
              <a:xfrm>
                <a:off x="692" y="1985"/>
                <a:ext cx="155" cy="68"/>
              </a:xfrm>
              <a:custGeom>
                <a:avLst/>
                <a:gdLst>
                  <a:gd name="T0" fmla="*/ 0 w 155"/>
                  <a:gd name="T1" fmla="*/ 68 h 68"/>
                  <a:gd name="T2" fmla="*/ 155 w 155"/>
                  <a:gd name="T3" fmla="*/ 33 h 68"/>
                  <a:gd name="T4" fmla="*/ 155 w 155"/>
                  <a:gd name="T5" fmla="*/ 0 h 68"/>
                  <a:gd name="T6" fmla="*/ 0 w 155"/>
                  <a:gd name="T7" fmla="*/ 35 h 68"/>
                  <a:gd name="T8" fmla="*/ 0 w 155"/>
                  <a:gd name="T9" fmla="*/ 68 h 68"/>
                  <a:gd name="T10" fmla="*/ 0 w 155"/>
                  <a:gd name="T11" fmla="*/ 68 h 68"/>
                  <a:gd name="T12" fmla="*/ 0 60000 65536"/>
                  <a:gd name="T13" fmla="*/ 0 60000 65536"/>
                  <a:gd name="T14" fmla="*/ 0 60000 65536"/>
                  <a:gd name="T15" fmla="*/ 0 60000 65536"/>
                  <a:gd name="T16" fmla="*/ 0 60000 65536"/>
                  <a:gd name="T17" fmla="*/ 0 60000 65536"/>
                  <a:gd name="T18" fmla="*/ 0 w 155"/>
                  <a:gd name="T19" fmla="*/ 0 h 68"/>
                  <a:gd name="T20" fmla="*/ 155 w 155"/>
                  <a:gd name="T21" fmla="*/ 68 h 68"/>
                </a:gdLst>
                <a:ahLst/>
                <a:cxnLst>
                  <a:cxn ang="T12">
                    <a:pos x="T0" y="T1"/>
                  </a:cxn>
                  <a:cxn ang="T13">
                    <a:pos x="T2" y="T3"/>
                  </a:cxn>
                  <a:cxn ang="T14">
                    <a:pos x="T4" y="T5"/>
                  </a:cxn>
                  <a:cxn ang="T15">
                    <a:pos x="T6" y="T7"/>
                  </a:cxn>
                  <a:cxn ang="T16">
                    <a:pos x="T8" y="T9"/>
                  </a:cxn>
                  <a:cxn ang="T17">
                    <a:pos x="T10" y="T11"/>
                  </a:cxn>
                </a:cxnLst>
                <a:rect l="T18" t="T19" r="T20" b="T21"/>
                <a:pathLst>
                  <a:path w="155" h="68">
                    <a:moveTo>
                      <a:pt x="0" y="68"/>
                    </a:moveTo>
                    <a:lnTo>
                      <a:pt x="155" y="33"/>
                    </a:lnTo>
                    <a:lnTo>
                      <a:pt x="155" y="0"/>
                    </a:lnTo>
                    <a:lnTo>
                      <a:pt x="0" y="35"/>
                    </a:lnTo>
                    <a:lnTo>
                      <a:pt x="0" y="68"/>
                    </a:lnTo>
                    <a:close/>
                  </a:path>
                </a:pathLst>
              </a:custGeom>
              <a:solidFill>
                <a:srgbClr val="CECECE"/>
              </a:solidFill>
              <a:ln w="9525">
                <a:noFill/>
                <a:round/>
                <a:headEnd/>
                <a:tailEnd/>
              </a:ln>
            </p:spPr>
            <p:txBody>
              <a:bodyPr/>
              <a:lstStyle/>
              <a:p>
                <a:endParaRPr lang="en-US">
                  <a:latin typeface="Calibri" pitchFamily="34" charset="0"/>
                </a:endParaRPr>
              </a:p>
            </p:txBody>
          </p:sp>
          <p:sp>
            <p:nvSpPr>
              <p:cNvPr id="33901" name="Freeform 27"/>
              <p:cNvSpPr>
                <a:spLocks/>
              </p:cNvSpPr>
              <p:nvPr/>
            </p:nvSpPr>
            <p:spPr bwMode="auto">
              <a:xfrm>
                <a:off x="692" y="1985"/>
                <a:ext cx="155" cy="68"/>
              </a:xfrm>
              <a:custGeom>
                <a:avLst/>
                <a:gdLst>
                  <a:gd name="T0" fmla="*/ 0 w 155"/>
                  <a:gd name="T1" fmla="*/ 68 h 68"/>
                  <a:gd name="T2" fmla="*/ 155 w 155"/>
                  <a:gd name="T3" fmla="*/ 33 h 68"/>
                  <a:gd name="T4" fmla="*/ 155 w 155"/>
                  <a:gd name="T5" fmla="*/ 0 h 68"/>
                  <a:gd name="T6" fmla="*/ 0 w 155"/>
                  <a:gd name="T7" fmla="*/ 35 h 68"/>
                  <a:gd name="T8" fmla="*/ 0 w 155"/>
                  <a:gd name="T9" fmla="*/ 68 h 68"/>
                  <a:gd name="T10" fmla="*/ 0 w 155"/>
                  <a:gd name="T11" fmla="*/ 68 h 68"/>
                  <a:gd name="T12" fmla="*/ 0 60000 65536"/>
                  <a:gd name="T13" fmla="*/ 0 60000 65536"/>
                  <a:gd name="T14" fmla="*/ 0 60000 65536"/>
                  <a:gd name="T15" fmla="*/ 0 60000 65536"/>
                  <a:gd name="T16" fmla="*/ 0 60000 65536"/>
                  <a:gd name="T17" fmla="*/ 0 60000 65536"/>
                  <a:gd name="T18" fmla="*/ 0 w 155"/>
                  <a:gd name="T19" fmla="*/ 0 h 68"/>
                  <a:gd name="T20" fmla="*/ 155 w 155"/>
                  <a:gd name="T21" fmla="*/ 68 h 68"/>
                </a:gdLst>
                <a:ahLst/>
                <a:cxnLst>
                  <a:cxn ang="T12">
                    <a:pos x="T0" y="T1"/>
                  </a:cxn>
                  <a:cxn ang="T13">
                    <a:pos x="T2" y="T3"/>
                  </a:cxn>
                  <a:cxn ang="T14">
                    <a:pos x="T4" y="T5"/>
                  </a:cxn>
                  <a:cxn ang="T15">
                    <a:pos x="T6" y="T7"/>
                  </a:cxn>
                  <a:cxn ang="T16">
                    <a:pos x="T8" y="T9"/>
                  </a:cxn>
                  <a:cxn ang="T17">
                    <a:pos x="T10" y="T11"/>
                  </a:cxn>
                </a:cxnLst>
                <a:rect l="T18" t="T19" r="T20" b="T21"/>
                <a:pathLst>
                  <a:path w="155" h="68">
                    <a:moveTo>
                      <a:pt x="0" y="68"/>
                    </a:moveTo>
                    <a:lnTo>
                      <a:pt x="155" y="33"/>
                    </a:lnTo>
                    <a:lnTo>
                      <a:pt x="155" y="0"/>
                    </a:lnTo>
                    <a:lnTo>
                      <a:pt x="0" y="35"/>
                    </a:lnTo>
                    <a:lnTo>
                      <a:pt x="0" y="68"/>
                    </a:lnTo>
                    <a:close/>
                  </a:path>
                </a:pathLst>
              </a:custGeom>
              <a:noFill/>
              <a:ln w="3175">
                <a:solidFill>
                  <a:srgbClr val="BFBFBF"/>
                </a:solidFill>
                <a:miter lim="800000"/>
                <a:headEnd/>
                <a:tailEnd/>
              </a:ln>
            </p:spPr>
            <p:txBody>
              <a:bodyPr/>
              <a:lstStyle/>
              <a:p>
                <a:endParaRPr lang="en-US">
                  <a:latin typeface="Calibri" pitchFamily="34" charset="0"/>
                </a:endParaRPr>
              </a:p>
            </p:txBody>
          </p:sp>
          <p:sp>
            <p:nvSpPr>
              <p:cNvPr id="33902" name="Freeform 28"/>
              <p:cNvSpPr>
                <a:spLocks/>
              </p:cNvSpPr>
              <p:nvPr/>
            </p:nvSpPr>
            <p:spPr bwMode="auto">
              <a:xfrm>
                <a:off x="696" y="1988"/>
                <a:ext cx="147" cy="55"/>
              </a:xfrm>
              <a:custGeom>
                <a:avLst/>
                <a:gdLst>
                  <a:gd name="T0" fmla="*/ 0 w 147"/>
                  <a:gd name="T1" fmla="*/ 55 h 55"/>
                  <a:gd name="T2" fmla="*/ 147 w 147"/>
                  <a:gd name="T3" fmla="*/ 22 h 55"/>
                  <a:gd name="T4" fmla="*/ 147 w 147"/>
                  <a:gd name="T5" fmla="*/ 0 h 55"/>
                  <a:gd name="T6" fmla="*/ 0 w 147"/>
                  <a:gd name="T7" fmla="*/ 32 h 55"/>
                  <a:gd name="T8" fmla="*/ 0 w 147"/>
                  <a:gd name="T9" fmla="*/ 55 h 55"/>
                  <a:gd name="T10" fmla="*/ 0 w 147"/>
                  <a:gd name="T11" fmla="*/ 55 h 55"/>
                  <a:gd name="T12" fmla="*/ 0 60000 65536"/>
                  <a:gd name="T13" fmla="*/ 0 60000 65536"/>
                  <a:gd name="T14" fmla="*/ 0 60000 65536"/>
                  <a:gd name="T15" fmla="*/ 0 60000 65536"/>
                  <a:gd name="T16" fmla="*/ 0 60000 65536"/>
                  <a:gd name="T17" fmla="*/ 0 60000 65536"/>
                  <a:gd name="T18" fmla="*/ 0 w 147"/>
                  <a:gd name="T19" fmla="*/ 0 h 55"/>
                  <a:gd name="T20" fmla="*/ 147 w 147"/>
                  <a:gd name="T21" fmla="*/ 55 h 55"/>
                </a:gdLst>
                <a:ahLst/>
                <a:cxnLst>
                  <a:cxn ang="T12">
                    <a:pos x="T0" y="T1"/>
                  </a:cxn>
                  <a:cxn ang="T13">
                    <a:pos x="T2" y="T3"/>
                  </a:cxn>
                  <a:cxn ang="T14">
                    <a:pos x="T4" y="T5"/>
                  </a:cxn>
                  <a:cxn ang="T15">
                    <a:pos x="T6" y="T7"/>
                  </a:cxn>
                  <a:cxn ang="T16">
                    <a:pos x="T8" y="T9"/>
                  </a:cxn>
                  <a:cxn ang="T17">
                    <a:pos x="T10" y="T11"/>
                  </a:cxn>
                </a:cxnLst>
                <a:rect l="T18" t="T19" r="T20" b="T21"/>
                <a:pathLst>
                  <a:path w="147" h="55">
                    <a:moveTo>
                      <a:pt x="0" y="55"/>
                    </a:moveTo>
                    <a:lnTo>
                      <a:pt x="147" y="22"/>
                    </a:lnTo>
                    <a:lnTo>
                      <a:pt x="147" y="0"/>
                    </a:lnTo>
                    <a:lnTo>
                      <a:pt x="0" y="32"/>
                    </a:lnTo>
                    <a:lnTo>
                      <a:pt x="0" y="55"/>
                    </a:lnTo>
                    <a:close/>
                  </a:path>
                </a:pathLst>
              </a:custGeom>
              <a:solidFill>
                <a:srgbClr val="000000"/>
              </a:solidFill>
              <a:ln w="9525">
                <a:noFill/>
                <a:round/>
                <a:headEnd/>
                <a:tailEnd/>
              </a:ln>
            </p:spPr>
            <p:txBody>
              <a:bodyPr/>
              <a:lstStyle/>
              <a:p>
                <a:endParaRPr lang="en-US">
                  <a:latin typeface="Calibri" pitchFamily="34" charset="0"/>
                </a:endParaRPr>
              </a:p>
            </p:txBody>
          </p:sp>
          <p:sp>
            <p:nvSpPr>
              <p:cNvPr id="33903" name="Freeform 29"/>
              <p:cNvSpPr>
                <a:spLocks/>
              </p:cNvSpPr>
              <p:nvPr/>
            </p:nvSpPr>
            <p:spPr bwMode="auto">
              <a:xfrm>
                <a:off x="693" y="2015"/>
                <a:ext cx="154" cy="36"/>
              </a:xfrm>
              <a:custGeom>
                <a:avLst/>
                <a:gdLst>
                  <a:gd name="T0" fmla="*/ 0 w 154"/>
                  <a:gd name="T1" fmla="*/ 36 h 36"/>
                  <a:gd name="T2" fmla="*/ 154 w 154"/>
                  <a:gd name="T3" fmla="*/ 2 h 36"/>
                  <a:gd name="T4" fmla="*/ 151 w 154"/>
                  <a:gd name="T5" fmla="*/ 0 h 36"/>
                  <a:gd name="T6" fmla="*/ 0 w 154"/>
                  <a:gd name="T7" fmla="*/ 33 h 36"/>
                  <a:gd name="T8" fmla="*/ 0 w 154"/>
                  <a:gd name="T9" fmla="*/ 36 h 36"/>
                  <a:gd name="T10" fmla="*/ 0 w 154"/>
                  <a:gd name="T11" fmla="*/ 36 h 36"/>
                  <a:gd name="T12" fmla="*/ 0 60000 65536"/>
                  <a:gd name="T13" fmla="*/ 0 60000 65536"/>
                  <a:gd name="T14" fmla="*/ 0 60000 65536"/>
                  <a:gd name="T15" fmla="*/ 0 60000 65536"/>
                  <a:gd name="T16" fmla="*/ 0 60000 65536"/>
                  <a:gd name="T17" fmla="*/ 0 60000 65536"/>
                  <a:gd name="T18" fmla="*/ 0 w 154"/>
                  <a:gd name="T19" fmla="*/ 0 h 36"/>
                  <a:gd name="T20" fmla="*/ 154 w 154"/>
                  <a:gd name="T21" fmla="*/ 36 h 36"/>
                </a:gdLst>
                <a:ahLst/>
                <a:cxnLst>
                  <a:cxn ang="T12">
                    <a:pos x="T0" y="T1"/>
                  </a:cxn>
                  <a:cxn ang="T13">
                    <a:pos x="T2" y="T3"/>
                  </a:cxn>
                  <a:cxn ang="T14">
                    <a:pos x="T4" y="T5"/>
                  </a:cxn>
                  <a:cxn ang="T15">
                    <a:pos x="T6" y="T7"/>
                  </a:cxn>
                  <a:cxn ang="T16">
                    <a:pos x="T8" y="T9"/>
                  </a:cxn>
                  <a:cxn ang="T17">
                    <a:pos x="T10" y="T11"/>
                  </a:cxn>
                </a:cxnLst>
                <a:rect l="T18" t="T19" r="T20" b="T21"/>
                <a:pathLst>
                  <a:path w="154" h="36">
                    <a:moveTo>
                      <a:pt x="0" y="36"/>
                    </a:moveTo>
                    <a:lnTo>
                      <a:pt x="154" y="2"/>
                    </a:lnTo>
                    <a:lnTo>
                      <a:pt x="151" y="0"/>
                    </a:lnTo>
                    <a:lnTo>
                      <a:pt x="0" y="33"/>
                    </a:lnTo>
                    <a:lnTo>
                      <a:pt x="0" y="36"/>
                    </a:lnTo>
                    <a:close/>
                  </a:path>
                </a:pathLst>
              </a:custGeom>
              <a:solidFill>
                <a:srgbClr val="FFFFFF"/>
              </a:solidFill>
              <a:ln w="9525">
                <a:noFill/>
                <a:round/>
                <a:headEnd/>
                <a:tailEnd/>
              </a:ln>
            </p:spPr>
            <p:txBody>
              <a:bodyPr/>
              <a:lstStyle/>
              <a:p>
                <a:endParaRPr lang="en-US">
                  <a:latin typeface="Calibri" pitchFamily="34" charset="0"/>
                </a:endParaRPr>
              </a:p>
            </p:txBody>
          </p:sp>
          <p:sp>
            <p:nvSpPr>
              <p:cNvPr id="33904" name="Line 30"/>
              <p:cNvSpPr>
                <a:spLocks noChangeShapeType="1"/>
              </p:cNvSpPr>
              <p:nvPr/>
            </p:nvSpPr>
            <p:spPr bwMode="auto">
              <a:xfrm flipH="1">
                <a:off x="677" y="1952"/>
                <a:ext cx="184" cy="41"/>
              </a:xfrm>
              <a:prstGeom prst="line">
                <a:avLst/>
              </a:prstGeom>
              <a:noFill/>
              <a:ln w="3175">
                <a:solidFill>
                  <a:srgbClr val="999999"/>
                </a:solidFill>
                <a:miter lim="800000"/>
                <a:headEnd/>
                <a:tailEnd/>
              </a:ln>
            </p:spPr>
            <p:txBody>
              <a:bodyPr/>
              <a:lstStyle/>
              <a:p>
                <a:endParaRPr lang="en-US"/>
              </a:p>
            </p:txBody>
          </p:sp>
          <p:sp>
            <p:nvSpPr>
              <p:cNvPr id="33905" name="Line 31"/>
              <p:cNvSpPr>
                <a:spLocks noChangeShapeType="1"/>
              </p:cNvSpPr>
              <p:nvPr/>
            </p:nvSpPr>
            <p:spPr bwMode="auto">
              <a:xfrm flipH="1">
                <a:off x="677" y="2036"/>
                <a:ext cx="184" cy="42"/>
              </a:xfrm>
              <a:prstGeom prst="line">
                <a:avLst/>
              </a:prstGeom>
              <a:noFill/>
              <a:ln w="3175">
                <a:solidFill>
                  <a:srgbClr val="999999"/>
                </a:solidFill>
                <a:miter lim="800000"/>
                <a:headEnd/>
                <a:tailEnd/>
              </a:ln>
            </p:spPr>
            <p:txBody>
              <a:bodyPr/>
              <a:lstStyle/>
              <a:p>
                <a:endParaRPr lang="en-US"/>
              </a:p>
            </p:txBody>
          </p:sp>
          <p:sp>
            <p:nvSpPr>
              <p:cNvPr id="33906" name="Line 32"/>
              <p:cNvSpPr>
                <a:spLocks noChangeShapeType="1"/>
              </p:cNvSpPr>
              <p:nvPr/>
            </p:nvSpPr>
            <p:spPr bwMode="auto">
              <a:xfrm flipH="1">
                <a:off x="677" y="2345"/>
                <a:ext cx="184" cy="41"/>
              </a:xfrm>
              <a:prstGeom prst="line">
                <a:avLst/>
              </a:prstGeom>
              <a:noFill/>
              <a:ln w="3175">
                <a:solidFill>
                  <a:srgbClr val="999999"/>
                </a:solidFill>
                <a:miter lim="800000"/>
                <a:headEnd/>
                <a:tailEnd/>
              </a:ln>
            </p:spPr>
            <p:txBody>
              <a:bodyPr/>
              <a:lstStyle/>
              <a:p>
                <a:endParaRPr lang="en-US"/>
              </a:p>
            </p:txBody>
          </p:sp>
          <p:sp>
            <p:nvSpPr>
              <p:cNvPr id="33907" name="Freeform 33"/>
              <p:cNvSpPr>
                <a:spLocks/>
              </p:cNvSpPr>
              <p:nvPr/>
            </p:nvSpPr>
            <p:spPr bwMode="auto">
              <a:xfrm>
                <a:off x="717" y="2067"/>
                <a:ext cx="111" cy="37"/>
              </a:xfrm>
              <a:custGeom>
                <a:avLst/>
                <a:gdLst>
                  <a:gd name="T0" fmla="*/ 0 w 111"/>
                  <a:gd name="T1" fmla="*/ 31 h 37"/>
                  <a:gd name="T2" fmla="*/ 0 w 111"/>
                  <a:gd name="T3" fmla="*/ 31 h 37"/>
                  <a:gd name="T4" fmla="*/ 0 w 111"/>
                  <a:gd name="T5" fmla="*/ 33 h 37"/>
                  <a:gd name="T6" fmla="*/ 1 w 111"/>
                  <a:gd name="T7" fmla="*/ 35 h 37"/>
                  <a:gd name="T8" fmla="*/ 3 w 111"/>
                  <a:gd name="T9" fmla="*/ 37 h 37"/>
                  <a:gd name="T10" fmla="*/ 6 w 111"/>
                  <a:gd name="T11" fmla="*/ 37 h 37"/>
                  <a:gd name="T12" fmla="*/ 105 w 111"/>
                  <a:gd name="T13" fmla="*/ 15 h 37"/>
                  <a:gd name="T14" fmla="*/ 105 w 111"/>
                  <a:gd name="T15" fmla="*/ 15 h 37"/>
                  <a:gd name="T16" fmla="*/ 107 w 111"/>
                  <a:gd name="T17" fmla="*/ 15 h 37"/>
                  <a:gd name="T18" fmla="*/ 109 w 111"/>
                  <a:gd name="T19" fmla="*/ 13 h 37"/>
                  <a:gd name="T20" fmla="*/ 110 w 111"/>
                  <a:gd name="T21" fmla="*/ 10 h 37"/>
                  <a:gd name="T22" fmla="*/ 111 w 111"/>
                  <a:gd name="T23" fmla="*/ 6 h 37"/>
                  <a:gd name="T24" fmla="*/ 111 w 111"/>
                  <a:gd name="T25" fmla="*/ 6 h 37"/>
                  <a:gd name="T26" fmla="*/ 111 w 111"/>
                  <a:gd name="T27" fmla="*/ 6 h 37"/>
                  <a:gd name="T28" fmla="*/ 110 w 111"/>
                  <a:gd name="T29" fmla="*/ 4 h 37"/>
                  <a:gd name="T30" fmla="*/ 109 w 111"/>
                  <a:gd name="T31" fmla="*/ 1 h 37"/>
                  <a:gd name="T32" fmla="*/ 107 w 111"/>
                  <a:gd name="T33" fmla="*/ 0 h 37"/>
                  <a:gd name="T34" fmla="*/ 105 w 111"/>
                  <a:gd name="T35" fmla="*/ 0 h 37"/>
                  <a:gd name="T36" fmla="*/ 6 w 111"/>
                  <a:gd name="T37" fmla="*/ 21 h 37"/>
                  <a:gd name="T38" fmla="*/ 6 w 111"/>
                  <a:gd name="T39" fmla="*/ 21 h 37"/>
                  <a:gd name="T40" fmla="*/ 3 w 111"/>
                  <a:gd name="T41" fmla="*/ 22 h 37"/>
                  <a:gd name="T42" fmla="*/ 1 w 111"/>
                  <a:gd name="T43" fmla="*/ 25 h 37"/>
                  <a:gd name="T44" fmla="*/ 0 w 111"/>
                  <a:gd name="T45" fmla="*/ 27 h 37"/>
                  <a:gd name="T46" fmla="*/ 0 w 111"/>
                  <a:gd name="T47" fmla="*/ 31 h 37"/>
                  <a:gd name="T48" fmla="*/ 0 w 111"/>
                  <a:gd name="T49" fmla="*/ 31 h 37"/>
                  <a:gd name="T50" fmla="*/ 0 w 111"/>
                  <a:gd name="T51" fmla="*/ 31 h 37"/>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111"/>
                  <a:gd name="T79" fmla="*/ 0 h 37"/>
                  <a:gd name="T80" fmla="*/ 111 w 111"/>
                  <a:gd name="T81" fmla="*/ 37 h 37"/>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111" h="37">
                    <a:moveTo>
                      <a:pt x="0" y="31"/>
                    </a:moveTo>
                    <a:lnTo>
                      <a:pt x="0" y="31"/>
                    </a:lnTo>
                    <a:lnTo>
                      <a:pt x="0" y="33"/>
                    </a:lnTo>
                    <a:lnTo>
                      <a:pt x="1" y="35"/>
                    </a:lnTo>
                    <a:lnTo>
                      <a:pt x="3" y="37"/>
                    </a:lnTo>
                    <a:lnTo>
                      <a:pt x="6" y="37"/>
                    </a:lnTo>
                    <a:lnTo>
                      <a:pt x="105" y="15"/>
                    </a:lnTo>
                    <a:lnTo>
                      <a:pt x="107" y="15"/>
                    </a:lnTo>
                    <a:lnTo>
                      <a:pt x="109" y="13"/>
                    </a:lnTo>
                    <a:lnTo>
                      <a:pt x="110" y="10"/>
                    </a:lnTo>
                    <a:lnTo>
                      <a:pt x="111" y="6"/>
                    </a:lnTo>
                    <a:lnTo>
                      <a:pt x="110" y="4"/>
                    </a:lnTo>
                    <a:lnTo>
                      <a:pt x="109" y="1"/>
                    </a:lnTo>
                    <a:lnTo>
                      <a:pt x="107" y="0"/>
                    </a:lnTo>
                    <a:lnTo>
                      <a:pt x="105" y="0"/>
                    </a:lnTo>
                    <a:lnTo>
                      <a:pt x="6" y="21"/>
                    </a:lnTo>
                    <a:lnTo>
                      <a:pt x="3" y="22"/>
                    </a:lnTo>
                    <a:lnTo>
                      <a:pt x="1" y="25"/>
                    </a:lnTo>
                    <a:lnTo>
                      <a:pt x="0" y="27"/>
                    </a:lnTo>
                    <a:lnTo>
                      <a:pt x="0" y="31"/>
                    </a:lnTo>
                    <a:close/>
                  </a:path>
                </a:pathLst>
              </a:custGeom>
              <a:solidFill>
                <a:srgbClr val="666666"/>
              </a:solidFill>
              <a:ln w="9525">
                <a:noFill/>
                <a:round/>
                <a:headEnd/>
                <a:tailEnd/>
              </a:ln>
            </p:spPr>
            <p:txBody>
              <a:bodyPr/>
              <a:lstStyle/>
              <a:p>
                <a:endParaRPr lang="en-US">
                  <a:latin typeface="Calibri" pitchFamily="34" charset="0"/>
                </a:endParaRPr>
              </a:p>
            </p:txBody>
          </p:sp>
          <p:sp>
            <p:nvSpPr>
              <p:cNvPr id="33908" name="Freeform 34"/>
              <p:cNvSpPr>
                <a:spLocks/>
              </p:cNvSpPr>
              <p:nvPr/>
            </p:nvSpPr>
            <p:spPr bwMode="auto">
              <a:xfrm>
                <a:off x="717" y="2067"/>
                <a:ext cx="111" cy="37"/>
              </a:xfrm>
              <a:custGeom>
                <a:avLst/>
                <a:gdLst>
                  <a:gd name="T0" fmla="*/ 0 w 111"/>
                  <a:gd name="T1" fmla="*/ 31 h 37"/>
                  <a:gd name="T2" fmla="*/ 0 w 111"/>
                  <a:gd name="T3" fmla="*/ 31 h 37"/>
                  <a:gd name="T4" fmla="*/ 0 w 111"/>
                  <a:gd name="T5" fmla="*/ 33 h 37"/>
                  <a:gd name="T6" fmla="*/ 1 w 111"/>
                  <a:gd name="T7" fmla="*/ 35 h 37"/>
                  <a:gd name="T8" fmla="*/ 3 w 111"/>
                  <a:gd name="T9" fmla="*/ 37 h 37"/>
                  <a:gd name="T10" fmla="*/ 6 w 111"/>
                  <a:gd name="T11" fmla="*/ 37 h 37"/>
                  <a:gd name="T12" fmla="*/ 105 w 111"/>
                  <a:gd name="T13" fmla="*/ 15 h 37"/>
                  <a:gd name="T14" fmla="*/ 105 w 111"/>
                  <a:gd name="T15" fmla="*/ 15 h 37"/>
                  <a:gd name="T16" fmla="*/ 107 w 111"/>
                  <a:gd name="T17" fmla="*/ 15 h 37"/>
                  <a:gd name="T18" fmla="*/ 109 w 111"/>
                  <a:gd name="T19" fmla="*/ 13 h 37"/>
                  <a:gd name="T20" fmla="*/ 110 w 111"/>
                  <a:gd name="T21" fmla="*/ 10 h 37"/>
                  <a:gd name="T22" fmla="*/ 111 w 111"/>
                  <a:gd name="T23" fmla="*/ 6 h 37"/>
                  <a:gd name="T24" fmla="*/ 111 w 111"/>
                  <a:gd name="T25" fmla="*/ 6 h 37"/>
                  <a:gd name="T26" fmla="*/ 111 w 111"/>
                  <a:gd name="T27" fmla="*/ 6 h 37"/>
                  <a:gd name="T28" fmla="*/ 110 w 111"/>
                  <a:gd name="T29" fmla="*/ 4 h 37"/>
                  <a:gd name="T30" fmla="*/ 109 w 111"/>
                  <a:gd name="T31" fmla="*/ 1 h 37"/>
                  <a:gd name="T32" fmla="*/ 107 w 111"/>
                  <a:gd name="T33" fmla="*/ 0 h 37"/>
                  <a:gd name="T34" fmla="*/ 105 w 111"/>
                  <a:gd name="T35" fmla="*/ 0 h 37"/>
                  <a:gd name="T36" fmla="*/ 6 w 111"/>
                  <a:gd name="T37" fmla="*/ 21 h 37"/>
                  <a:gd name="T38" fmla="*/ 6 w 111"/>
                  <a:gd name="T39" fmla="*/ 21 h 37"/>
                  <a:gd name="T40" fmla="*/ 3 w 111"/>
                  <a:gd name="T41" fmla="*/ 22 h 37"/>
                  <a:gd name="T42" fmla="*/ 1 w 111"/>
                  <a:gd name="T43" fmla="*/ 25 h 37"/>
                  <a:gd name="T44" fmla="*/ 0 w 111"/>
                  <a:gd name="T45" fmla="*/ 27 h 37"/>
                  <a:gd name="T46" fmla="*/ 0 w 111"/>
                  <a:gd name="T47" fmla="*/ 31 h 37"/>
                  <a:gd name="T48" fmla="*/ 0 w 111"/>
                  <a:gd name="T49" fmla="*/ 31 h 37"/>
                  <a:gd name="T50" fmla="*/ 0 w 111"/>
                  <a:gd name="T51" fmla="*/ 31 h 37"/>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111"/>
                  <a:gd name="T79" fmla="*/ 0 h 37"/>
                  <a:gd name="T80" fmla="*/ 111 w 111"/>
                  <a:gd name="T81" fmla="*/ 37 h 37"/>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111" h="37">
                    <a:moveTo>
                      <a:pt x="0" y="31"/>
                    </a:moveTo>
                    <a:lnTo>
                      <a:pt x="0" y="31"/>
                    </a:lnTo>
                    <a:lnTo>
                      <a:pt x="0" y="33"/>
                    </a:lnTo>
                    <a:lnTo>
                      <a:pt x="1" y="35"/>
                    </a:lnTo>
                    <a:lnTo>
                      <a:pt x="3" y="37"/>
                    </a:lnTo>
                    <a:lnTo>
                      <a:pt x="6" y="37"/>
                    </a:lnTo>
                    <a:lnTo>
                      <a:pt x="105" y="15"/>
                    </a:lnTo>
                    <a:lnTo>
                      <a:pt x="107" y="15"/>
                    </a:lnTo>
                    <a:lnTo>
                      <a:pt x="109" y="13"/>
                    </a:lnTo>
                    <a:lnTo>
                      <a:pt x="110" y="10"/>
                    </a:lnTo>
                    <a:lnTo>
                      <a:pt x="111" y="6"/>
                    </a:lnTo>
                    <a:lnTo>
                      <a:pt x="110" y="4"/>
                    </a:lnTo>
                    <a:lnTo>
                      <a:pt x="109" y="1"/>
                    </a:lnTo>
                    <a:lnTo>
                      <a:pt x="107" y="0"/>
                    </a:lnTo>
                    <a:lnTo>
                      <a:pt x="105" y="0"/>
                    </a:lnTo>
                    <a:lnTo>
                      <a:pt x="6" y="21"/>
                    </a:lnTo>
                    <a:lnTo>
                      <a:pt x="3" y="22"/>
                    </a:lnTo>
                    <a:lnTo>
                      <a:pt x="1" y="25"/>
                    </a:lnTo>
                    <a:lnTo>
                      <a:pt x="0" y="27"/>
                    </a:lnTo>
                    <a:lnTo>
                      <a:pt x="0" y="31"/>
                    </a:lnTo>
                    <a:close/>
                  </a:path>
                </a:pathLst>
              </a:custGeom>
              <a:noFill/>
              <a:ln w="3175">
                <a:solidFill>
                  <a:srgbClr val="000000"/>
                </a:solidFill>
                <a:miter lim="800000"/>
                <a:headEnd/>
                <a:tailEnd/>
              </a:ln>
            </p:spPr>
            <p:txBody>
              <a:bodyPr/>
              <a:lstStyle/>
              <a:p>
                <a:endParaRPr lang="en-US">
                  <a:latin typeface="Calibri" pitchFamily="34" charset="0"/>
                </a:endParaRPr>
              </a:p>
            </p:txBody>
          </p:sp>
          <p:sp>
            <p:nvSpPr>
              <p:cNvPr id="33909" name="Line 35"/>
              <p:cNvSpPr>
                <a:spLocks noChangeShapeType="1"/>
              </p:cNvSpPr>
              <p:nvPr/>
            </p:nvSpPr>
            <p:spPr bwMode="auto">
              <a:xfrm flipH="1">
                <a:off x="722" y="2080"/>
                <a:ext cx="100" cy="22"/>
              </a:xfrm>
              <a:prstGeom prst="line">
                <a:avLst/>
              </a:prstGeom>
              <a:noFill/>
              <a:ln w="6350">
                <a:solidFill>
                  <a:srgbClr val="999999"/>
                </a:solidFill>
                <a:miter lim="800000"/>
                <a:headEnd/>
                <a:tailEnd/>
              </a:ln>
            </p:spPr>
            <p:txBody>
              <a:bodyPr/>
              <a:lstStyle/>
              <a:p>
                <a:endParaRPr lang="en-US"/>
              </a:p>
            </p:txBody>
          </p:sp>
          <p:sp>
            <p:nvSpPr>
              <p:cNvPr id="33910" name="Freeform 36"/>
              <p:cNvSpPr>
                <a:spLocks/>
              </p:cNvSpPr>
              <p:nvPr/>
            </p:nvSpPr>
            <p:spPr bwMode="auto">
              <a:xfrm>
                <a:off x="685" y="2390"/>
                <a:ext cx="169" cy="58"/>
              </a:xfrm>
              <a:custGeom>
                <a:avLst/>
                <a:gdLst>
                  <a:gd name="T0" fmla="*/ 0 w 169"/>
                  <a:gd name="T1" fmla="*/ 40 h 58"/>
                  <a:gd name="T2" fmla="*/ 0 w 169"/>
                  <a:gd name="T3" fmla="*/ 40 h 58"/>
                  <a:gd name="T4" fmla="*/ 0 w 169"/>
                  <a:gd name="T5" fmla="*/ 45 h 58"/>
                  <a:gd name="T6" fmla="*/ 2 w 169"/>
                  <a:gd name="T7" fmla="*/ 51 h 58"/>
                  <a:gd name="T8" fmla="*/ 5 w 169"/>
                  <a:gd name="T9" fmla="*/ 55 h 58"/>
                  <a:gd name="T10" fmla="*/ 5 w 169"/>
                  <a:gd name="T11" fmla="*/ 55 h 58"/>
                  <a:gd name="T12" fmla="*/ 9 w 169"/>
                  <a:gd name="T13" fmla="*/ 56 h 58"/>
                  <a:gd name="T14" fmla="*/ 13 w 169"/>
                  <a:gd name="T15" fmla="*/ 58 h 58"/>
                  <a:gd name="T16" fmla="*/ 18 w 169"/>
                  <a:gd name="T17" fmla="*/ 58 h 58"/>
                  <a:gd name="T18" fmla="*/ 18 w 169"/>
                  <a:gd name="T19" fmla="*/ 58 h 58"/>
                  <a:gd name="T20" fmla="*/ 83 w 169"/>
                  <a:gd name="T21" fmla="*/ 44 h 58"/>
                  <a:gd name="T22" fmla="*/ 129 w 169"/>
                  <a:gd name="T23" fmla="*/ 34 h 58"/>
                  <a:gd name="T24" fmla="*/ 153 w 169"/>
                  <a:gd name="T25" fmla="*/ 28 h 58"/>
                  <a:gd name="T26" fmla="*/ 153 w 169"/>
                  <a:gd name="T27" fmla="*/ 28 h 58"/>
                  <a:gd name="T28" fmla="*/ 159 w 169"/>
                  <a:gd name="T29" fmla="*/ 25 h 58"/>
                  <a:gd name="T30" fmla="*/ 162 w 169"/>
                  <a:gd name="T31" fmla="*/ 21 h 58"/>
                  <a:gd name="T32" fmla="*/ 164 w 169"/>
                  <a:gd name="T33" fmla="*/ 17 h 58"/>
                  <a:gd name="T34" fmla="*/ 164 w 169"/>
                  <a:gd name="T35" fmla="*/ 17 h 58"/>
                  <a:gd name="T36" fmla="*/ 169 w 169"/>
                  <a:gd name="T37" fmla="*/ 10 h 58"/>
                  <a:gd name="T38" fmla="*/ 169 w 169"/>
                  <a:gd name="T39" fmla="*/ 3 h 58"/>
                  <a:gd name="T40" fmla="*/ 169 w 169"/>
                  <a:gd name="T41" fmla="*/ 3 h 58"/>
                  <a:gd name="T42" fmla="*/ 169 w 169"/>
                  <a:gd name="T43" fmla="*/ 0 h 58"/>
                  <a:gd name="T44" fmla="*/ 0 w 169"/>
                  <a:gd name="T45" fmla="*/ 37 h 58"/>
                  <a:gd name="T46" fmla="*/ 0 w 169"/>
                  <a:gd name="T47" fmla="*/ 40 h 58"/>
                  <a:gd name="T48" fmla="*/ 0 w 169"/>
                  <a:gd name="T49" fmla="*/ 40 h 58"/>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169"/>
                  <a:gd name="T76" fmla="*/ 0 h 58"/>
                  <a:gd name="T77" fmla="*/ 169 w 169"/>
                  <a:gd name="T78" fmla="*/ 58 h 58"/>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169" h="58">
                    <a:moveTo>
                      <a:pt x="0" y="40"/>
                    </a:moveTo>
                    <a:lnTo>
                      <a:pt x="0" y="40"/>
                    </a:lnTo>
                    <a:lnTo>
                      <a:pt x="0" y="45"/>
                    </a:lnTo>
                    <a:lnTo>
                      <a:pt x="2" y="51"/>
                    </a:lnTo>
                    <a:lnTo>
                      <a:pt x="5" y="55"/>
                    </a:lnTo>
                    <a:lnTo>
                      <a:pt x="9" y="56"/>
                    </a:lnTo>
                    <a:lnTo>
                      <a:pt x="13" y="58"/>
                    </a:lnTo>
                    <a:lnTo>
                      <a:pt x="18" y="58"/>
                    </a:lnTo>
                    <a:lnTo>
                      <a:pt x="83" y="44"/>
                    </a:lnTo>
                    <a:lnTo>
                      <a:pt x="129" y="34"/>
                    </a:lnTo>
                    <a:lnTo>
                      <a:pt x="153" y="28"/>
                    </a:lnTo>
                    <a:lnTo>
                      <a:pt x="159" y="25"/>
                    </a:lnTo>
                    <a:lnTo>
                      <a:pt x="162" y="21"/>
                    </a:lnTo>
                    <a:lnTo>
                      <a:pt x="164" y="17"/>
                    </a:lnTo>
                    <a:lnTo>
                      <a:pt x="169" y="10"/>
                    </a:lnTo>
                    <a:lnTo>
                      <a:pt x="169" y="3"/>
                    </a:lnTo>
                    <a:lnTo>
                      <a:pt x="169" y="0"/>
                    </a:lnTo>
                    <a:lnTo>
                      <a:pt x="0" y="37"/>
                    </a:lnTo>
                    <a:lnTo>
                      <a:pt x="0" y="40"/>
                    </a:lnTo>
                    <a:close/>
                  </a:path>
                </a:pathLst>
              </a:custGeom>
              <a:solidFill>
                <a:srgbClr val="000000"/>
              </a:solidFill>
              <a:ln w="9525">
                <a:noFill/>
                <a:round/>
                <a:headEnd/>
                <a:tailEnd/>
              </a:ln>
            </p:spPr>
            <p:txBody>
              <a:bodyPr/>
              <a:lstStyle/>
              <a:p>
                <a:endParaRPr lang="en-US">
                  <a:latin typeface="Calibri" pitchFamily="34" charset="0"/>
                </a:endParaRPr>
              </a:p>
            </p:txBody>
          </p:sp>
          <p:sp>
            <p:nvSpPr>
              <p:cNvPr id="33911" name="Freeform 37"/>
              <p:cNvSpPr>
                <a:spLocks/>
              </p:cNvSpPr>
              <p:nvPr/>
            </p:nvSpPr>
            <p:spPr bwMode="auto">
              <a:xfrm>
                <a:off x="662" y="1778"/>
                <a:ext cx="212" cy="685"/>
              </a:xfrm>
              <a:custGeom>
                <a:avLst/>
                <a:gdLst>
                  <a:gd name="T0" fmla="*/ 0 w 212"/>
                  <a:gd name="T1" fmla="*/ 678 h 685"/>
                  <a:gd name="T2" fmla="*/ 0 w 212"/>
                  <a:gd name="T3" fmla="*/ 678 h 685"/>
                  <a:gd name="T4" fmla="*/ 8 w 212"/>
                  <a:gd name="T5" fmla="*/ 682 h 685"/>
                  <a:gd name="T6" fmla="*/ 13 w 212"/>
                  <a:gd name="T7" fmla="*/ 685 h 685"/>
                  <a:gd name="T8" fmla="*/ 17 w 212"/>
                  <a:gd name="T9" fmla="*/ 685 h 685"/>
                  <a:gd name="T10" fmla="*/ 17 w 212"/>
                  <a:gd name="T11" fmla="*/ 685 h 685"/>
                  <a:gd name="T12" fmla="*/ 40 w 212"/>
                  <a:gd name="T13" fmla="*/ 681 h 685"/>
                  <a:gd name="T14" fmla="*/ 87 w 212"/>
                  <a:gd name="T15" fmla="*/ 671 h 685"/>
                  <a:gd name="T16" fmla="*/ 187 w 212"/>
                  <a:gd name="T17" fmla="*/ 649 h 685"/>
                  <a:gd name="T18" fmla="*/ 187 w 212"/>
                  <a:gd name="T19" fmla="*/ 649 h 685"/>
                  <a:gd name="T20" fmla="*/ 195 w 212"/>
                  <a:gd name="T21" fmla="*/ 646 h 685"/>
                  <a:gd name="T22" fmla="*/ 198 w 212"/>
                  <a:gd name="T23" fmla="*/ 642 h 685"/>
                  <a:gd name="T24" fmla="*/ 202 w 212"/>
                  <a:gd name="T25" fmla="*/ 639 h 685"/>
                  <a:gd name="T26" fmla="*/ 206 w 212"/>
                  <a:gd name="T27" fmla="*/ 634 h 685"/>
                  <a:gd name="T28" fmla="*/ 209 w 212"/>
                  <a:gd name="T29" fmla="*/ 628 h 685"/>
                  <a:gd name="T30" fmla="*/ 211 w 212"/>
                  <a:gd name="T31" fmla="*/ 622 h 685"/>
                  <a:gd name="T32" fmla="*/ 212 w 212"/>
                  <a:gd name="T33" fmla="*/ 614 h 685"/>
                  <a:gd name="T34" fmla="*/ 212 w 212"/>
                  <a:gd name="T35" fmla="*/ 614 h 685"/>
                  <a:gd name="T36" fmla="*/ 212 w 212"/>
                  <a:gd name="T37" fmla="*/ 30 h 685"/>
                  <a:gd name="T38" fmla="*/ 212 w 212"/>
                  <a:gd name="T39" fmla="*/ 30 h 685"/>
                  <a:gd name="T40" fmla="*/ 211 w 212"/>
                  <a:gd name="T41" fmla="*/ 24 h 685"/>
                  <a:gd name="T42" fmla="*/ 210 w 212"/>
                  <a:gd name="T43" fmla="*/ 18 h 685"/>
                  <a:gd name="T44" fmla="*/ 206 w 212"/>
                  <a:gd name="T45" fmla="*/ 12 h 685"/>
                  <a:gd name="T46" fmla="*/ 206 w 212"/>
                  <a:gd name="T47" fmla="*/ 12 h 685"/>
                  <a:gd name="T48" fmla="*/ 202 w 212"/>
                  <a:gd name="T49" fmla="*/ 9 h 685"/>
                  <a:gd name="T50" fmla="*/ 197 w 212"/>
                  <a:gd name="T51" fmla="*/ 5 h 685"/>
                  <a:gd name="T52" fmla="*/ 185 w 212"/>
                  <a:gd name="T53" fmla="*/ 0 h 685"/>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212"/>
                  <a:gd name="T82" fmla="*/ 0 h 685"/>
                  <a:gd name="T83" fmla="*/ 212 w 212"/>
                  <a:gd name="T84" fmla="*/ 685 h 685"/>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212" h="685">
                    <a:moveTo>
                      <a:pt x="0" y="678"/>
                    </a:moveTo>
                    <a:lnTo>
                      <a:pt x="0" y="678"/>
                    </a:lnTo>
                    <a:lnTo>
                      <a:pt x="8" y="682"/>
                    </a:lnTo>
                    <a:lnTo>
                      <a:pt x="13" y="685"/>
                    </a:lnTo>
                    <a:lnTo>
                      <a:pt x="17" y="685"/>
                    </a:lnTo>
                    <a:lnTo>
                      <a:pt x="40" y="681"/>
                    </a:lnTo>
                    <a:lnTo>
                      <a:pt x="87" y="671"/>
                    </a:lnTo>
                    <a:lnTo>
                      <a:pt x="187" y="649"/>
                    </a:lnTo>
                    <a:lnTo>
                      <a:pt x="195" y="646"/>
                    </a:lnTo>
                    <a:lnTo>
                      <a:pt x="198" y="642"/>
                    </a:lnTo>
                    <a:lnTo>
                      <a:pt x="202" y="639"/>
                    </a:lnTo>
                    <a:lnTo>
                      <a:pt x="206" y="634"/>
                    </a:lnTo>
                    <a:lnTo>
                      <a:pt x="209" y="628"/>
                    </a:lnTo>
                    <a:lnTo>
                      <a:pt x="211" y="622"/>
                    </a:lnTo>
                    <a:lnTo>
                      <a:pt x="212" y="614"/>
                    </a:lnTo>
                    <a:lnTo>
                      <a:pt x="212" y="30"/>
                    </a:lnTo>
                    <a:lnTo>
                      <a:pt x="211" y="24"/>
                    </a:lnTo>
                    <a:lnTo>
                      <a:pt x="210" y="18"/>
                    </a:lnTo>
                    <a:lnTo>
                      <a:pt x="206" y="12"/>
                    </a:lnTo>
                    <a:lnTo>
                      <a:pt x="202" y="9"/>
                    </a:lnTo>
                    <a:lnTo>
                      <a:pt x="197" y="5"/>
                    </a:lnTo>
                    <a:lnTo>
                      <a:pt x="185" y="0"/>
                    </a:lnTo>
                  </a:path>
                </a:pathLst>
              </a:custGeom>
              <a:noFill/>
              <a:ln w="6350">
                <a:solidFill>
                  <a:srgbClr val="000000"/>
                </a:solidFill>
                <a:miter lim="800000"/>
                <a:headEnd/>
                <a:tailEnd/>
              </a:ln>
            </p:spPr>
            <p:txBody>
              <a:bodyPr/>
              <a:lstStyle/>
              <a:p>
                <a:endParaRPr lang="en-US">
                  <a:latin typeface="Calibri" pitchFamily="34" charset="0"/>
                </a:endParaRPr>
              </a:p>
            </p:txBody>
          </p:sp>
          <p:sp>
            <p:nvSpPr>
              <p:cNvPr id="33912" name="Freeform 38"/>
              <p:cNvSpPr>
                <a:spLocks/>
              </p:cNvSpPr>
              <p:nvPr/>
            </p:nvSpPr>
            <p:spPr bwMode="auto">
              <a:xfrm>
                <a:off x="445" y="2299"/>
                <a:ext cx="173" cy="172"/>
              </a:xfrm>
              <a:custGeom>
                <a:avLst/>
                <a:gdLst>
                  <a:gd name="T0" fmla="*/ 78 w 173"/>
                  <a:gd name="T1" fmla="*/ 20 h 172"/>
                  <a:gd name="T2" fmla="*/ 78 w 173"/>
                  <a:gd name="T3" fmla="*/ 18 h 172"/>
                  <a:gd name="T4" fmla="*/ 78 w 173"/>
                  <a:gd name="T5" fmla="*/ 18 h 172"/>
                  <a:gd name="T6" fmla="*/ 78 w 173"/>
                  <a:gd name="T7" fmla="*/ 14 h 172"/>
                  <a:gd name="T8" fmla="*/ 77 w 173"/>
                  <a:gd name="T9" fmla="*/ 9 h 172"/>
                  <a:gd name="T10" fmla="*/ 75 w 173"/>
                  <a:gd name="T11" fmla="*/ 7 h 172"/>
                  <a:gd name="T12" fmla="*/ 73 w 173"/>
                  <a:gd name="T13" fmla="*/ 4 h 172"/>
                  <a:gd name="T14" fmla="*/ 71 w 173"/>
                  <a:gd name="T15" fmla="*/ 2 h 172"/>
                  <a:gd name="T16" fmla="*/ 68 w 173"/>
                  <a:gd name="T17" fmla="*/ 1 h 172"/>
                  <a:gd name="T18" fmla="*/ 65 w 173"/>
                  <a:gd name="T19" fmla="*/ 0 h 172"/>
                  <a:gd name="T20" fmla="*/ 62 w 173"/>
                  <a:gd name="T21" fmla="*/ 1 h 172"/>
                  <a:gd name="T22" fmla="*/ 17 w 173"/>
                  <a:gd name="T23" fmla="*/ 10 h 172"/>
                  <a:gd name="T24" fmla="*/ 17 w 173"/>
                  <a:gd name="T25" fmla="*/ 10 h 172"/>
                  <a:gd name="T26" fmla="*/ 14 w 173"/>
                  <a:gd name="T27" fmla="*/ 12 h 172"/>
                  <a:gd name="T28" fmla="*/ 10 w 173"/>
                  <a:gd name="T29" fmla="*/ 13 h 172"/>
                  <a:gd name="T30" fmla="*/ 7 w 173"/>
                  <a:gd name="T31" fmla="*/ 16 h 172"/>
                  <a:gd name="T32" fmla="*/ 5 w 173"/>
                  <a:gd name="T33" fmla="*/ 19 h 172"/>
                  <a:gd name="T34" fmla="*/ 2 w 173"/>
                  <a:gd name="T35" fmla="*/ 22 h 172"/>
                  <a:gd name="T36" fmla="*/ 1 w 173"/>
                  <a:gd name="T37" fmla="*/ 27 h 172"/>
                  <a:gd name="T38" fmla="*/ 1 w 173"/>
                  <a:gd name="T39" fmla="*/ 31 h 172"/>
                  <a:gd name="T40" fmla="*/ 0 w 173"/>
                  <a:gd name="T41" fmla="*/ 35 h 172"/>
                  <a:gd name="T42" fmla="*/ 0 w 173"/>
                  <a:gd name="T43" fmla="*/ 172 h 172"/>
                  <a:gd name="T44" fmla="*/ 173 w 173"/>
                  <a:gd name="T45" fmla="*/ 135 h 172"/>
                  <a:gd name="T46" fmla="*/ 173 w 173"/>
                  <a:gd name="T47" fmla="*/ 0 h 172"/>
                  <a:gd name="T48" fmla="*/ 78 w 173"/>
                  <a:gd name="T49" fmla="*/ 20 h 172"/>
                  <a:gd name="T50" fmla="*/ 78 w 173"/>
                  <a:gd name="T51" fmla="*/ 20 h 172"/>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173"/>
                  <a:gd name="T79" fmla="*/ 0 h 172"/>
                  <a:gd name="T80" fmla="*/ 173 w 173"/>
                  <a:gd name="T81" fmla="*/ 172 h 172"/>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173" h="172">
                    <a:moveTo>
                      <a:pt x="78" y="20"/>
                    </a:moveTo>
                    <a:lnTo>
                      <a:pt x="78" y="18"/>
                    </a:lnTo>
                    <a:lnTo>
                      <a:pt x="78" y="14"/>
                    </a:lnTo>
                    <a:lnTo>
                      <a:pt x="77" y="9"/>
                    </a:lnTo>
                    <a:lnTo>
                      <a:pt x="75" y="7"/>
                    </a:lnTo>
                    <a:lnTo>
                      <a:pt x="73" y="4"/>
                    </a:lnTo>
                    <a:lnTo>
                      <a:pt x="71" y="2"/>
                    </a:lnTo>
                    <a:lnTo>
                      <a:pt x="68" y="1"/>
                    </a:lnTo>
                    <a:lnTo>
                      <a:pt x="65" y="0"/>
                    </a:lnTo>
                    <a:lnTo>
                      <a:pt x="62" y="1"/>
                    </a:lnTo>
                    <a:lnTo>
                      <a:pt x="17" y="10"/>
                    </a:lnTo>
                    <a:lnTo>
                      <a:pt x="14" y="12"/>
                    </a:lnTo>
                    <a:lnTo>
                      <a:pt x="10" y="13"/>
                    </a:lnTo>
                    <a:lnTo>
                      <a:pt x="7" y="16"/>
                    </a:lnTo>
                    <a:lnTo>
                      <a:pt x="5" y="19"/>
                    </a:lnTo>
                    <a:lnTo>
                      <a:pt x="2" y="22"/>
                    </a:lnTo>
                    <a:lnTo>
                      <a:pt x="1" y="27"/>
                    </a:lnTo>
                    <a:lnTo>
                      <a:pt x="1" y="31"/>
                    </a:lnTo>
                    <a:lnTo>
                      <a:pt x="0" y="35"/>
                    </a:lnTo>
                    <a:lnTo>
                      <a:pt x="0" y="172"/>
                    </a:lnTo>
                    <a:lnTo>
                      <a:pt x="173" y="135"/>
                    </a:lnTo>
                    <a:lnTo>
                      <a:pt x="173" y="0"/>
                    </a:lnTo>
                    <a:lnTo>
                      <a:pt x="78" y="20"/>
                    </a:lnTo>
                    <a:close/>
                  </a:path>
                </a:pathLst>
              </a:custGeom>
              <a:solidFill>
                <a:srgbClr val="809CC9"/>
              </a:solidFill>
              <a:ln w="9525">
                <a:noFill/>
                <a:round/>
                <a:headEnd/>
                <a:tailEnd/>
              </a:ln>
            </p:spPr>
            <p:txBody>
              <a:bodyPr/>
              <a:lstStyle/>
              <a:p>
                <a:endParaRPr lang="en-US">
                  <a:latin typeface="Calibri" pitchFamily="34" charset="0"/>
                </a:endParaRPr>
              </a:p>
            </p:txBody>
          </p:sp>
          <p:sp>
            <p:nvSpPr>
              <p:cNvPr id="33913" name="Line 39"/>
              <p:cNvSpPr>
                <a:spLocks noChangeShapeType="1"/>
              </p:cNvSpPr>
              <p:nvPr/>
            </p:nvSpPr>
            <p:spPr bwMode="auto">
              <a:xfrm>
                <a:off x="563" y="2317"/>
                <a:ext cx="17" cy="59"/>
              </a:xfrm>
              <a:prstGeom prst="line">
                <a:avLst/>
              </a:prstGeom>
              <a:noFill/>
              <a:ln w="3175">
                <a:solidFill>
                  <a:srgbClr val="000000"/>
                </a:solidFill>
                <a:miter lim="800000"/>
                <a:headEnd/>
                <a:tailEnd/>
              </a:ln>
            </p:spPr>
            <p:txBody>
              <a:bodyPr/>
              <a:lstStyle/>
              <a:p>
                <a:endParaRPr lang="en-US"/>
              </a:p>
            </p:txBody>
          </p:sp>
          <p:sp>
            <p:nvSpPr>
              <p:cNvPr id="33914" name="Freeform 40"/>
              <p:cNvSpPr>
                <a:spLocks/>
              </p:cNvSpPr>
              <p:nvPr/>
            </p:nvSpPr>
            <p:spPr bwMode="auto">
              <a:xfrm>
                <a:off x="445" y="2299"/>
                <a:ext cx="173" cy="172"/>
              </a:xfrm>
              <a:custGeom>
                <a:avLst/>
                <a:gdLst>
                  <a:gd name="T0" fmla="*/ 78 w 173"/>
                  <a:gd name="T1" fmla="*/ 20 h 172"/>
                  <a:gd name="T2" fmla="*/ 78 w 173"/>
                  <a:gd name="T3" fmla="*/ 18 h 172"/>
                  <a:gd name="T4" fmla="*/ 78 w 173"/>
                  <a:gd name="T5" fmla="*/ 18 h 172"/>
                  <a:gd name="T6" fmla="*/ 78 w 173"/>
                  <a:gd name="T7" fmla="*/ 14 h 172"/>
                  <a:gd name="T8" fmla="*/ 77 w 173"/>
                  <a:gd name="T9" fmla="*/ 9 h 172"/>
                  <a:gd name="T10" fmla="*/ 75 w 173"/>
                  <a:gd name="T11" fmla="*/ 7 h 172"/>
                  <a:gd name="T12" fmla="*/ 73 w 173"/>
                  <a:gd name="T13" fmla="*/ 4 h 172"/>
                  <a:gd name="T14" fmla="*/ 71 w 173"/>
                  <a:gd name="T15" fmla="*/ 2 h 172"/>
                  <a:gd name="T16" fmla="*/ 68 w 173"/>
                  <a:gd name="T17" fmla="*/ 1 h 172"/>
                  <a:gd name="T18" fmla="*/ 65 w 173"/>
                  <a:gd name="T19" fmla="*/ 0 h 172"/>
                  <a:gd name="T20" fmla="*/ 62 w 173"/>
                  <a:gd name="T21" fmla="*/ 1 h 172"/>
                  <a:gd name="T22" fmla="*/ 17 w 173"/>
                  <a:gd name="T23" fmla="*/ 10 h 172"/>
                  <a:gd name="T24" fmla="*/ 17 w 173"/>
                  <a:gd name="T25" fmla="*/ 10 h 172"/>
                  <a:gd name="T26" fmla="*/ 14 w 173"/>
                  <a:gd name="T27" fmla="*/ 12 h 172"/>
                  <a:gd name="T28" fmla="*/ 10 w 173"/>
                  <a:gd name="T29" fmla="*/ 13 h 172"/>
                  <a:gd name="T30" fmla="*/ 7 w 173"/>
                  <a:gd name="T31" fmla="*/ 16 h 172"/>
                  <a:gd name="T32" fmla="*/ 5 w 173"/>
                  <a:gd name="T33" fmla="*/ 19 h 172"/>
                  <a:gd name="T34" fmla="*/ 2 w 173"/>
                  <a:gd name="T35" fmla="*/ 22 h 172"/>
                  <a:gd name="T36" fmla="*/ 1 w 173"/>
                  <a:gd name="T37" fmla="*/ 27 h 172"/>
                  <a:gd name="T38" fmla="*/ 1 w 173"/>
                  <a:gd name="T39" fmla="*/ 31 h 172"/>
                  <a:gd name="T40" fmla="*/ 0 w 173"/>
                  <a:gd name="T41" fmla="*/ 35 h 172"/>
                  <a:gd name="T42" fmla="*/ 0 w 173"/>
                  <a:gd name="T43" fmla="*/ 172 h 172"/>
                  <a:gd name="T44" fmla="*/ 173 w 173"/>
                  <a:gd name="T45" fmla="*/ 135 h 172"/>
                  <a:gd name="T46" fmla="*/ 173 w 173"/>
                  <a:gd name="T47" fmla="*/ 0 h 172"/>
                  <a:gd name="T48" fmla="*/ 78 w 173"/>
                  <a:gd name="T49" fmla="*/ 20 h 172"/>
                  <a:gd name="T50" fmla="*/ 78 w 173"/>
                  <a:gd name="T51" fmla="*/ 20 h 172"/>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173"/>
                  <a:gd name="T79" fmla="*/ 0 h 172"/>
                  <a:gd name="T80" fmla="*/ 173 w 173"/>
                  <a:gd name="T81" fmla="*/ 172 h 172"/>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173" h="172">
                    <a:moveTo>
                      <a:pt x="78" y="20"/>
                    </a:moveTo>
                    <a:lnTo>
                      <a:pt x="78" y="18"/>
                    </a:lnTo>
                    <a:lnTo>
                      <a:pt x="78" y="14"/>
                    </a:lnTo>
                    <a:lnTo>
                      <a:pt x="77" y="9"/>
                    </a:lnTo>
                    <a:lnTo>
                      <a:pt x="75" y="7"/>
                    </a:lnTo>
                    <a:lnTo>
                      <a:pt x="73" y="4"/>
                    </a:lnTo>
                    <a:lnTo>
                      <a:pt x="71" y="2"/>
                    </a:lnTo>
                    <a:lnTo>
                      <a:pt x="68" y="1"/>
                    </a:lnTo>
                    <a:lnTo>
                      <a:pt x="65" y="0"/>
                    </a:lnTo>
                    <a:lnTo>
                      <a:pt x="62" y="1"/>
                    </a:lnTo>
                    <a:lnTo>
                      <a:pt x="17" y="10"/>
                    </a:lnTo>
                    <a:lnTo>
                      <a:pt x="14" y="12"/>
                    </a:lnTo>
                    <a:lnTo>
                      <a:pt x="10" y="13"/>
                    </a:lnTo>
                    <a:lnTo>
                      <a:pt x="7" y="16"/>
                    </a:lnTo>
                    <a:lnTo>
                      <a:pt x="5" y="19"/>
                    </a:lnTo>
                    <a:lnTo>
                      <a:pt x="2" y="22"/>
                    </a:lnTo>
                    <a:lnTo>
                      <a:pt x="1" y="27"/>
                    </a:lnTo>
                    <a:lnTo>
                      <a:pt x="1" y="31"/>
                    </a:lnTo>
                    <a:lnTo>
                      <a:pt x="0" y="35"/>
                    </a:lnTo>
                    <a:lnTo>
                      <a:pt x="0" y="172"/>
                    </a:lnTo>
                    <a:lnTo>
                      <a:pt x="173" y="135"/>
                    </a:lnTo>
                    <a:lnTo>
                      <a:pt x="173" y="0"/>
                    </a:lnTo>
                    <a:lnTo>
                      <a:pt x="78" y="20"/>
                    </a:lnTo>
                    <a:close/>
                  </a:path>
                </a:pathLst>
              </a:custGeom>
              <a:noFill/>
              <a:ln w="6350">
                <a:solidFill>
                  <a:srgbClr val="000000"/>
                </a:solidFill>
                <a:miter lim="800000"/>
                <a:headEnd/>
                <a:tailEnd/>
              </a:ln>
            </p:spPr>
            <p:txBody>
              <a:bodyPr/>
              <a:lstStyle/>
              <a:p>
                <a:endParaRPr lang="en-US">
                  <a:latin typeface="Calibri" pitchFamily="34" charset="0"/>
                </a:endParaRPr>
              </a:p>
            </p:txBody>
          </p:sp>
          <p:sp>
            <p:nvSpPr>
              <p:cNvPr id="33915" name="Freeform 41"/>
              <p:cNvSpPr>
                <a:spLocks/>
              </p:cNvSpPr>
              <p:nvPr/>
            </p:nvSpPr>
            <p:spPr bwMode="auto">
              <a:xfrm>
                <a:off x="454" y="2244"/>
                <a:ext cx="158" cy="209"/>
              </a:xfrm>
              <a:custGeom>
                <a:avLst/>
                <a:gdLst>
                  <a:gd name="T0" fmla="*/ 36 w 158"/>
                  <a:gd name="T1" fmla="*/ 209 h 209"/>
                  <a:gd name="T2" fmla="*/ 0 w 158"/>
                  <a:gd name="T3" fmla="*/ 86 h 209"/>
                  <a:gd name="T4" fmla="*/ 122 w 158"/>
                  <a:gd name="T5" fmla="*/ 0 h 209"/>
                  <a:gd name="T6" fmla="*/ 158 w 158"/>
                  <a:gd name="T7" fmla="*/ 122 h 209"/>
                  <a:gd name="T8" fmla="*/ 36 w 158"/>
                  <a:gd name="T9" fmla="*/ 209 h 209"/>
                  <a:gd name="T10" fmla="*/ 36 w 158"/>
                  <a:gd name="T11" fmla="*/ 209 h 209"/>
                  <a:gd name="T12" fmla="*/ 0 60000 65536"/>
                  <a:gd name="T13" fmla="*/ 0 60000 65536"/>
                  <a:gd name="T14" fmla="*/ 0 60000 65536"/>
                  <a:gd name="T15" fmla="*/ 0 60000 65536"/>
                  <a:gd name="T16" fmla="*/ 0 60000 65536"/>
                  <a:gd name="T17" fmla="*/ 0 60000 65536"/>
                  <a:gd name="T18" fmla="*/ 0 w 158"/>
                  <a:gd name="T19" fmla="*/ 0 h 209"/>
                  <a:gd name="T20" fmla="*/ 158 w 158"/>
                  <a:gd name="T21" fmla="*/ 209 h 209"/>
                </a:gdLst>
                <a:ahLst/>
                <a:cxnLst>
                  <a:cxn ang="T12">
                    <a:pos x="T0" y="T1"/>
                  </a:cxn>
                  <a:cxn ang="T13">
                    <a:pos x="T2" y="T3"/>
                  </a:cxn>
                  <a:cxn ang="T14">
                    <a:pos x="T4" y="T5"/>
                  </a:cxn>
                  <a:cxn ang="T15">
                    <a:pos x="T6" y="T7"/>
                  </a:cxn>
                  <a:cxn ang="T16">
                    <a:pos x="T8" y="T9"/>
                  </a:cxn>
                  <a:cxn ang="T17">
                    <a:pos x="T10" y="T11"/>
                  </a:cxn>
                </a:cxnLst>
                <a:rect l="T18" t="T19" r="T20" b="T21"/>
                <a:pathLst>
                  <a:path w="158" h="209">
                    <a:moveTo>
                      <a:pt x="36" y="209"/>
                    </a:moveTo>
                    <a:lnTo>
                      <a:pt x="0" y="86"/>
                    </a:lnTo>
                    <a:lnTo>
                      <a:pt x="122" y="0"/>
                    </a:lnTo>
                    <a:lnTo>
                      <a:pt x="158" y="122"/>
                    </a:lnTo>
                    <a:lnTo>
                      <a:pt x="36" y="209"/>
                    </a:lnTo>
                    <a:close/>
                  </a:path>
                </a:pathLst>
              </a:custGeom>
              <a:solidFill>
                <a:srgbClr val="FFFFFF"/>
              </a:solidFill>
              <a:ln w="9525">
                <a:noFill/>
                <a:round/>
                <a:headEnd/>
                <a:tailEnd/>
              </a:ln>
            </p:spPr>
            <p:txBody>
              <a:bodyPr/>
              <a:lstStyle/>
              <a:p>
                <a:endParaRPr lang="en-US">
                  <a:latin typeface="Calibri" pitchFamily="34" charset="0"/>
                </a:endParaRPr>
              </a:p>
            </p:txBody>
          </p:sp>
          <p:sp>
            <p:nvSpPr>
              <p:cNvPr id="33916" name="Freeform 42"/>
              <p:cNvSpPr>
                <a:spLocks/>
              </p:cNvSpPr>
              <p:nvPr/>
            </p:nvSpPr>
            <p:spPr bwMode="auto">
              <a:xfrm>
                <a:off x="454" y="2244"/>
                <a:ext cx="158" cy="209"/>
              </a:xfrm>
              <a:custGeom>
                <a:avLst/>
                <a:gdLst>
                  <a:gd name="T0" fmla="*/ 36 w 158"/>
                  <a:gd name="T1" fmla="*/ 209 h 209"/>
                  <a:gd name="T2" fmla="*/ 0 w 158"/>
                  <a:gd name="T3" fmla="*/ 86 h 209"/>
                  <a:gd name="T4" fmla="*/ 122 w 158"/>
                  <a:gd name="T5" fmla="*/ 0 h 209"/>
                  <a:gd name="T6" fmla="*/ 158 w 158"/>
                  <a:gd name="T7" fmla="*/ 122 h 209"/>
                  <a:gd name="T8" fmla="*/ 36 w 158"/>
                  <a:gd name="T9" fmla="*/ 209 h 209"/>
                  <a:gd name="T10" fmla="*/ 36 w 158"/>
                  <a:gd name="T11" fmla="*/ 209 h 209"/>
                  <a:gd name="T12" fmla="*/ 0 60000 65536"/>
                  <a:gd name="T13" fmla="*/ 0 60000 65536"/>
                  <a:gd name="T14" fmla="*/ 0 60000 65536"/>
                  <a:gd name="T15" fmla="*/ 0 60000 65536"/>
                  <a:gd name="T16" fmla="*/ 0 60000 65536"/>
                  <a:gd name="T17" fmla="*/ 0 60000 65536"/>
                  <a:gd name="T18" fmla="*/ 0 w 158"/>
                  <a:gd name="T19" fmla="*/ 0 h 209"/>
                  <a:gd name="T20" fmla="*/ 158 w 158"/>
                  <a:gd name="T21" fmla="*/ 209 h 209"/>
                </a:gdLst>
                <a:ahLst/>
                <a:cxnLst>
                  <a:cxn ang="T12">
                    <a:pos x="T0" y="T1"/>
                  </a:cxn>
                  <a:cxn ang="T13">
                    <a:pos x="T2" y="T3"/>
                  </a:cxn>
                  <a:cxn ang="T14">
                    <a:pos x="T4" y="T5"/>
                  </a:cxn>
                  <a:cxn ang="T15">
                    <a:pos x="T6" y="T7"/>
                  </a:cxn>
                  <a:cxn ang="T16">
                    <a:pos x="T8" y="T9"/>
                  </a:cxn>
                  <a:cxn ang="T17">
                    <a:pos x="T10" y="T11"/>
                  </a:cxn>
                </a:cxnLst>
                <a:rect l="T18" t="T19" r="T20" b="T21"/>
                <a:pathLst>
                  <a:path w="158" h="209">
                    <a:moveTo>
                      <a:pt x="36" y="209"/>
                    </a:moveTo>
                    <a:lnTo>
                      <a:pt x="0" y="86"/>
                    </a:lnTo>
                    <a:lnTo>
                      <a:pt x="122" y="0"/>
                    </a:lnTo>
                    <a:lnTo>
                      <a:pt x="158" y="122"/>
                    </a:lnTo>
                    <a:lnTo>
                      <a:pt x="36" y="209"/>
                    </a:lnTo>
                    <a:close/>
                  </a:path>
                </a:pathLst>
              </a:custGeom>
              <a:noFill/>
              <a:ln w="3175">
                <a:solidFill>
                  <a:srgbClr val="000000"/>
                </a:solidFill>
                <a:miter lim="800000"/>
                <a:headEnd/>
                <a:tailEnd/>
              </a:ln>
            </p:spPr>
            <p:txBody>
              <a:bodyPr/>
              <a:lstStyle/>
              <a:p>
                <a:endParaRPr lang="en-US">
                  <a:latin typeface="Calibri" pitchFamily="34" charset="0"/>
                </a:endParaRPr>
              </a:p>
            </p:txBody>
          </p:sp>
          <p:sp>
            <p:nvSpPr>
              <p:cNvPr id="33917" name="Freeform 43"/>
              <p:cNvSpPr>
                <a:spLocks/>
              </p:cNvSpPr>
              <p:nvPr/>
            </p:nvSpPr>
            <p:spPr bwMode="auto">
              <a:xfrm>
                <a:off x="545" y="2260"/>
                <a:ext cx="35" cy="55"/>
              </a:xfrm>
              <a:custGeom>
                <a:avLst/>
                <a:gdLst>
                  <a:gd name="T0" fmla="*/ 11 w 35"/>
                  <a:gd name="T1" fmla="*/ 55 h 55"/>
                  <a:gd name="T2" fmla="*/ 0 w 35"/>
                  <a:gd name="T3" fmla="*/ 17 h 55"/>
                  <a:gd name="T4" fmla="*/ 24 w 35"/>
                  <a:gd name="T5" fmla="*/ 0 h 55"/>
                  <a:gd name="T6" fmla="*/ 35 w 35"/>
                  <a:gd name="T7" fmla="*/ 38 h 55"/>
                  <a:gd name="T8" fmla="*/ 11 w 35"/>
                  <a:gd name="T9" fmla="*/ 55 h 55"/>
                  <a:gd name="T10" fmla="*/ 11 w 35"/>
                  <a:gd name="T11" fmla="*/ 55 h 55"/>
                  <a:gd name="T12" fmla="*/ 0 60000 65536"/>
                  <a:gd name="T13" fmla="*/ 0 60000 65536"/>
                  <a:gd name="T14" fmla="*/ 0 60000 65536"/>
                  <a:gd name="T15" fmla="*/ 0 60000 65536"/>
                  <a:gd name="T16" fmla="*/ 0 60000 65536"/>
                  <a:gd name="T17" fmla="*/ 0 60000 65536"/>
                  <a:gd name="T18" fmla="*/ 0 w 35"/>
                  <a:gd name="T19" fmla="*/ 0 h 55"/>
                  <a:gd name="T20" fmla="*/ 35 w 35"/>
                  <a:gd name="T21" fmla="*/ 55 h 55"/>
                </a:gdLst>
                <a:ahLst/>
                <a:cxnLst>
                  <a:cxn ang="T12">
                    <a:pos x="T0" y="T1"/>
                  </a:cxn>
                  <a:cxn ang="T13">
                    <a:pos x="T2" y="T3"/>
                  </a:cxn>
                  <a:cxn ang="T14">
                    <a:pos x="T4" y="T5"/>
                  </a:cxn>
                  <a:cxn ang="T15">
                    <a:pos x="T6" y="T7"/>
                  </a:cxn>
                  <a:cxn ang="T16">
                    <a:pos x="T8" y="T9"/>
                  </a:cxn>
                  <a:cxn ang="T17">
                    <a:pos x="T10" y="T11"/>
                  </a:cxn>
                </a:cxnLst>
                <a:rect l="T18" t="T19" r="T20" b="T21"/>
                <a:pathLst>
                  <a:path w="35" h="55">
                    <a:moveTo>
                      <a:pt x="11" y="55"/>
                    </a:moveTo>
                    <a:lnTo>
                      <a:pt x="0" y="17"/>
                    </a:lnTo>
                    <a:lnTo>
                      <a:pt x="24" y="0"/>
                    </a:lnTo>
                    <a:lnTo>
                      <a:pt x="35" y="38"/>
                    </a:lnTo>
                    <a:lnTo>
                      <a:pt x="11" y="55"/>
                    </a:lnTo>
                    <a:close/>
                  </a:path>
                </a:pathLst>
              </a:custGeom>
              <a:solidFill>
                <a:srgbClr val="FFFFBF"/>
              </a:solidFill>
              <a:ln w="9525">
                <a:noFill/>
                <a:round/>
                <a:headEnd/>
                <a:tailEnd/>
              </a:ln>
            </p:spPr>
            <p:txBody>
              <a:bodyPr/>
              <a:lstStyle/>
              <a:p>
                <a:endParaRPr lang="en-US">
                  <a:latin typeface="Calibri" pitchFamily="34" charset="0"/>
                </a:endParaRPr>
              </a:p>
            </p:txBody>
          </p:sp>
          <p:sp>
            <p:nvSpPr>
              <p:cNvPr id="33918" name="Freeform 44"/>
              <p:cNvSpPr>
                <a:spLocks/>
              </p:cNvSpPr>
              <p:nvPr/>
            </p:nvSpPr>
            <p:spPr bwMode="auto">
              <a:xfrm>
                <a:off x="545" y="2260"/>
                <a:ext cx="35" cy="55"/>
              </a:xfrm>
              <a:custGeom>
                <a:avLst/>
                <a:gdLst>
                  <a:gd name="T0" fmla="*/ 11 w 35"/>
                  <a:gd name="T1" fmla="*/ 55 h 55"/>
                  <a:gd name="T2" fmla="*/ 0 w 35"/>
                  <a:gd name="T3" fmla="*/ 17 h 55"/>
                  <a:gd name="T4" fmla="*/ 24 w 35"/>
                  <a:gd name="T5" fmla="*/ 0 h 55"/>
                  <a:gd name="T6" fmla="*/ 35 w 35"/>
                  <a:gd name="T7" fmla="*/ 38 h 55"/>
                  <a:gd name="T8" fmla="*/ 11 w 35"/>
                  <a:gd name="T9" fmla="*/ 55 h 55"/>
                  <a:gd name="T10" fmla="*/ 11 w 35"/>
                  <a:gd name="T11" fmla="*/ 55 h 55"/>
                  <a:gd name="T12" fmla="*/ 0 60000 65536"/>
                  <a:gd name="T13" fmla="*/ 0 60000 65536"/>
                  <a:gd name="T14" fmla="*/ 0 60000 65536"/>
                  <a:gd name="T15" fmla="*/ 0 60000 65536"/>
                  <a:gd name="T16" fmla="*/ 0 60000 65536"/>
                  <a:gd name="T17" fmla="*/ 0 60000 65536"/>
                  <a:gd name="T18" fmla="*/ 0 w 35"/>
                  <a:gd name="T19" fmla="*/ 0 h 55"/>
                  <a:gd name="T20" fmla="*/ 35 w 35"/>
                  <a:gd name="T21" fmla="*/ 55 h 55"/>
                </a:gdLst>
                <a:ahLst/>
                <a:cxnLst>
                  <a:cxn ang="T12">
                    <a:pos x="T0" y="T1"/>
                  </a:cxn>
                  <a:cxn ang="T13">
                    <a:pos x="T2" y="T3"/>
                  </a:cxn>
                  <a:cxn ang="T14">
                    <a:pos x="T4" y="T5"/>
                  </a:cxn>
                  <a:cxn ang="T15">
                    <a:pos x="T6" y="T7"/>
                  </a:cxn>
                  <a:cxn ang="T16">
                    <a:pos x="T8" y="T9"/>
                  </a:cxn>
                  <a:cxn ang="T17">
                    <a:pos x="T10" y="T11"/>
                  </a:cxn>
                </a:cxnLst>
                <a:rect l="T18" t="T19" r="T20" b="T21"/>
                <a:pathLst>
                  <a:path w="35" h="55">
                    <a:moveTo>
                      <a:pt x="11" y="55"/>
                    </a:moveTo>
                    <a:lnTo>
                      <a:pt x="0" y="17"/>
                    </a:lnTo>
                    <a:lnTo>
                      <a:pt x="24" y="0"/>
                    </a:lnTo>
                    <a:lnTo>
                      <a:pt x="35" y="38"/>
                    </a:lnTo>
                    <a:lnTo>
                      <a:pt x="11" y="55"/>
                    </a:lnTo>
                    <a:close/>
                  </a:path>
                </a:pathLst>
              </a:custGeom>
              <a:noFill/>
              <a:ln w="3175">
                <a:solidFill>
                  <a:srgbClr val="000000"/>
                </a:solidFill>
                <a:miter lim="800000"/>
                <a:headEnd/>
                <a:tailEnd/>
              </a:ln>
            </p:spPr>
            <p:txBody>
              <a:bodyPr/>
              <a:lstStyle/>
              <a:p>
                <a:endParaRPr lang="en-US">
                  <a:latin typeface="Calibri" pitchFamily="34" charset="0"/>
                </a:endParaRPr>
              </a:p>
            </p:txBody>
          </p:sp>
          <p:sp>
            <p:nvSpPr>
              <p:cNvPr id="33919" name="Line 45"/>
              <p:cNvSpPr>
                <a:spLocks noChangeShapeType="1"/>
              </p:cNvSpPr>
              <p:nvPr/>
            </p:nvSpPr>
            <p:spPr bwMode="auto">
              <a:xfrm>
                <a:off x="572" y="2311"/>
                <a:ext cx="17" cy="59"/>
              </a:xfrm>
              <a:prstGeom prst="line">
                <a:avLst/>
              </a:prstGeom>
              <a:noFill/>
              <a:ln w="3175">
                <a:solidFill>
                  <a:srgbClr val="000000"/>
                </a:solidFill>
                <a:miter lim="800000"/>
                <a:headEnd/>
                <a:tailEnd/>
              </a:ln>
            </p:spPr>
            <p:txBody>
              <a:bodyPr/>
              <a:lstStyle/>
              <a:p>
                <a:endParaRPr lang="en-US"/>
              </a:p>
            </p:txBody>
          </p:sp>
          <p:sp>
            <p:nvSpPr>
              <p:cNvPr id="33920" name="Line 46"/>
              <p:cNvSpPr>
                <a:spLocks noChangeShapeType="1"/>
              </p:cNvSpPr>
              <p:nvPr/>
            </p:nvSpPr>
            <p:spPr bwMode="auto">
              <a:xfrm>
                <a:off x="581" y="2303"/>
                <a:ext cx="18" cy="60"/>
              </a:xfrm>
              <a:prstGeom prst="line">
                <a:avLst/>
              </a:prstGeom>
              <a:noFill/>
              <a:ln w="3175">
                <a:solidFill>
                  <a:srgbClr val="000000"/>
                </a:solidFill>
                <a:miter lim="800000"/>
                <a:headEnd/>
                <a:tailEnd/>
              </a:ln>
            </p:spPr>
            <p:txBody>
              <a:bodyPr/>
              <a:lstStyle/>
              <a:p>
                <a:endParaRPr lang="en-US"/>
              </a:p>
            </p:txBody>
          </p:sp>
          <p:sp>
            <p:nvSpPr>
              <p:cNvPr id="33921" name="Line 47"/>
              <p:cNvSpPr>
                <a:spLocks noChangeShapeType="1"/>
              </p:cNvSpPr>
              <p:nvPr/>
            </p:nvSpPr>
            <p:spPr bwMode="auto">
              <a:xfrm>
                <a:off x="536" y="2283"/>
                <a:ext cx="30" cy="104"/>
              </a:xfrm>
              <a:prstGeom prst="line">
                <a:avLst/>
              </a:prstGeom>
              <a:noFill/>
              <a:ln w="3175">
                <a:solidFill>
                  <a:srgbClr val="000000"/>
                </a:solidFill>
                <a:miter lim="800000"/>
                <a:headEnd/>
                <a:tailEnd/>
              </a:ln>
            </p:spPr>
            <p:txBody>
              <a:bodyPr/>
              <a:lstStyle/>
              <a:p>
                <a:endParaRPr lang="en-US"/>
              </a:p>
            </p:txBody>
          </p:sp>
          <p:sp>
            <p:nvSpPr>
              <p:cNvPr id="33922" name="Line 48"/>
              <p:cNvSpPr>
                <a:spLocks noChangeShapeType="1"/>
              </p:cNvSpPr>
              <p:nvPr/>
            </p:nvSpPr>
            <p:spPr bwMode="auto">
              <a:xfrm>
                <a:off x="526" y="2290"/>
                <a:ext cx="30" cy="103"/>
              </a:xfrm>
              <a:prstGeom prst="line">
                <a:avLst/>
              </a:prstGeom>
              <a:noFill/>
              <a:ln w="3175">
                <a:solidFill>
                  <a:srgbClr val="000000"/>
                </a:solidFill>
                <a:miter lim="800000"/>
                <a:headEnd/>
                <a:tailEnd/>
              </a:ln>
            </p:spPr>
            <p:txBody>
              <a:bodyPr/>
              <a:lstStyle/>
              <a:p>
                <a:endParaRPr lang="en-US"/>
              </a:p>
            </p:txBody>
          </p:sp>
          <p:sp>
            <p:nvSpPr>
              <p:cNvPr id="33923" name="Line 49"/>
              <p:cNvSpPr>
                <a:spLocks noChangeShapeType="1"/>
              </p:cNvSpPr>
              <p:nvPr/>
            </p:nvSpPr>
            <p:spPr bwMode="auto">
              <a:xfrm>
                <a:off x="516" y="2298"/>
                <a:ext cx="30" cy="101"/>
              </a:xfrm>
              <a:prstGeom prst="line">
                <a:avLst/>
              </a:prstGeom>
              <a:noFill/>
              <a:ln w="3175">
                <a:solidFill>
                  <a:srgbClr val="000000"/>
                </a:solidFill>
                <a:miter lim="800000"/>
                <a:headEnd/>
                <a:tailEnd/>
              </a:ln>
            </p:spPr>
            <p:txBody>
              <a:bodyPr/>
              <a:lstStyle/>
              <a:p>
                <a:endParaRPr lang="en-US"/>
              </a:p>
            </p:txBody>
          </p:sp>
          <p:sp>
            <p:nvSpPr>
              <p:cNvPr id="33924" name="Line 50"/>
              <p:cNvSpPr>
                <a:spLocks noChangeShapeType="1"/>
              </p:cNvSpPr>
              <p:nvPr/>
            </p:nvSpPr>
            <p:spPr bwMode="auto">
              <a:xfrm>
                <a:off x="507" y="2305"/>
                <a:ext cx="30" cy="102"/>
              </a:xfrm>
              <a:prstGeom prst="line">
                <a:avLst/>
              </a:prstGeom>
              <a:noFill/>
              <a:ln w="3175">
                <a:solidFill>
                  <a:srgbClr val="000000"/>
                </a:solidFill>
                <a:miter lim="800000"/>
                <a:headEnd/>
                <a:tailEnd/>
              </a:ln>
            </p:spPr>
            <p:txBody>
              <a:bodyPr/>
              <a:lstStyle/>
              <a:p>
                <a:endParaRPr lang="en-US"/>
              </a:p>
            </p:txBody>
          </p:sp>
          <p:sp>
            <p:nvSpPr>
              <p:cNvPr id="33925" name="Line 51"/>
              <p:cNvSpPr>
                <a:spLocks noChangeShapeType="1"/>
              </p:cNvSpPr>
              <p:nvPr/>
            </p:nvSpPr>
            <p:spPr bwMode="auto">
              <a:xfrm>
                <a:off x="497" y="2311"/>
                <a:ext cx="29" cy="103"/>
              </a:xfrm>
              <a:prstGeom prst="line">
                <a:avLst/>
              </a:prstGeom>
              <a:noFill/>
              <a:ln w="3175">
                <a:solidFill>
                  <a:srgbClr val="000000"/>
                </a:solidFill>
                <a:miter lim="800000"/>
                <a:headEnd/>
                <a:tailEnd/>
              </a:ln>
            </p:spPr>
            <p:txBody>
              <a:bodyPr/>
              <a:lstStyle/>
              <a:p>
                <a:endParaRPr lang="en-US"/>
              </a:p>
            </p:txBody>
          </p:sp>
          <p:sp>
            <p:nvSpPr>
              <p:cNvPr id="33926" name="Line 52"/>
              <p:cNvSpPr>
                <a:spLocks noChangeShapeType="1"/>
              </p:cNvSpPr>
              <p:nvPr/>
            </p:nvSpPr>
            <p:spPr bwMode="auto">
              <a:xfrm>
                <a:off x="487" y="2318"/>
                <a:ext cx="31" cy="103"/>
              </a:xfrm>
              <a:prstGeom prst="line">
                <a:avLst/>
              </a:prstGeom>
              <a:noFill/>
              <a:ln w="3175">
                <a:solidFill>
                  <a:srgbClr val="000000"/>
                </a:solidFill>
                <a:miter lim="800000"/>
                <a:headEnd/>
                <a:tailEnd/>
              </a:ln>
            </p:spPr>
            <p:txBody>
              <a:bodyPr/>
              <a:lstStyle/>
              <a:p>
                <a:endParaRPr lang="en-US"/>
              </a:p>
            </p:txBody>
          </p:sp>
          <p:sp>
            <p:nvSpPr>
              <p:cNvPr id="33927" name="Line 53"/>
              <p:cNvSpPr>
                <a:spLocks noChangeShapeType="1"/>
              </p:cNvSpPr>
              <p:nvPr/>
            </p:nvSpPr>
            <p:spPr bwMode="auto">
              <a:xfrm>
                <a:off x="478" y="2326"/>
                <a:ext cx="29" cy="101"/>
              </a:xfrm>
              <a:prstGeom prst="line">
                <a:avLst/>
              </a:prstGeom>
              <a:noFill/>
              <a:ln w="3175">
                <a:solidFill>
                  <a:srgbClr val="000000"/>
                </a:solidFill>
                <a:miter lim="800000"/>
                <a:headEnd/>
                <a:tailEnd/>
              </a:ln>
            </p:spPr>
            <p:txBody>
              <a:bodyPr/>
              <a:lstStyle/>
              <a:p>
                <a:endParaRPr lang="en-US"/>
              </a:p>
            </p:txBody>
          </p:sp>
          <p:sp>
            <p:nvSpPr>
              <p:cNvPr id="33928" name="Line 54"/>
              <p:cNvSpPr>
                <a:spLocks noChangeShapeType="1"/>
              </p:cNvSpPr>
              <p:nvPr/>
            </p:nvSpPr>
            <p:spPr bwMode="auto">
              <a:xfrm>
                <a:off x="468" y="2333"/>
                <a:ext cx="30" cy="102"/>
              </a:xfrm>
              <a:prstGeom prst="line">
                <a:avLst/>
              </a:prstGeom>
              <a:noFill/>
              <a:ln w="3175">
                <a:solidFill>
                  <a:srgbClr val="000000"/>
                </a:solidFill>
                <a:miter lim="800000"/>
                <a:headEnd/>
                <a:tailEnd/>
              </a:ln>
            </p:spPr>
            <p:txBody>
              <a:bodyPr/>
              <a:lstStyle/>
              <a:p>
                <a:endParaRPr lang="en-US"/>
              </a:p>
            </p:txBody>
          </p:sp>
          <p:sp>
            <p:nvSpPr>
              <p:cNvPr id="33929" name="Freeform 55"/>
              <p:cNvSpPr>
                <a:spLocks/>
              </p:cNvSpPr>
              <p:nvPr/>
            </p:nvSpPr>
            <p:spPr bwMode="auto">
              <a:xfrm>
                <a:off x="446" y="2305"/>
                <a:ext cx="190" cy="166"/>
              </a:xfrm>
              <a:custGeom>
                <a:avLst/>
                <a:gdLst>
                  <a:gd name="T0" fmla="*/ 19 w 190"/>
                  <a:gd name="T1" fmla="*/ 34 h 166"/>
                  <a:gd name="T2" fmla="*/ 0 w 190"/>
                  <a:gd name="T3" fmla="*/ 166 h 166"/>
                  <a:gd name="T4" fmla="*/ 172 w 190"/>
                  <a:gd name="T5" fmla="*/ 130 h 166"/>
                  <a:gd name="T6" fmla="*/ 190 w 190"/>
                  <a:gd name="T7" fmla="*/ 0 h 166"/>
                  <a:gd name="T8" fmla="*/ 19 w 190"/>
                  <a:gd name="T9" fmla="*/ 34 h 166"/>
                  <a:gd name="T10" fmla="*/ 19 w 190"/>
                  <a:gd name="T11" fmla="*/ 34 h 166"/>
                  <a:gd name="T12" fmla="*/ 0 60000 65536"/>
                  <a:gd name="T13" fmla="*/ 0 60000 65536"/>
                  <a:gd name="T14" fmla="*/ 0 60000 65536"/>
                  <a:gd name="T15" fmla="*/ 0 60000 65536"/>
                  <a:gd name="T16" fmla="*/ 0 60000 65536"/>
                  <a:gd name="T17" fmla="*/ 0 60000 65536"/>
                  <a:gd name="T18" fmla="*/ 0 w 190"/>
                  <a:gd name="T19" fmla="*/ 0 h 166"/>
                  <a:gd name="T20" fmla="*/ 190 w 190"/>
                  <a:gd name="T21" fmla="*/ 166 h 166"/>
                </a:gdLst>
                <a:ahLst/>
                <a:cxnLst>
                  <a:cxn ang="T12">
                    <a:pos x="T0" y="T1"/>
                  </a:cxn>
                  <a:cxn ang="T13">
                    <a:pos x="T2" y="T3"/>
                  </a:cxn>
                  <a:cxn ang="T14">
                    <a:pos x="T4" y="T5"/>
                  </a:cxn>
                  <a:cxn ang="T15">
                    <a:pos x="T6" y="T7"/>
                  </a:cxn>
                  <a:cxn ang="T16">
                    <a:pos x="T8" y="T9"/>
                  </a:cxn>
                  <a:cxn ang="T17">
                    <a:pos x="T10" y="T11"/>
                  </a:cxn>
                </a:cxnLst>
                <a:rect l="T18" t="T19" r="T20" b="T21"/>
                <a:pathLst>
                  <a:path w="190" h="166">
                    <a:moveTo>
                      <a:pt x="19" y="34"/>
                    </a:moveTo>
                    <a:lnTo>
                      <a:pt x="0" y="166"/>
                    </a:lnTo>
                    <a:lnTo>
                      <a:pt x="172" y="130"/>
                    </a:lnTo>
                    <a:lnTo>
                      <a:pt x="190" y="0"/>
                    </a:lnTo>
                    <a:lnTo>
                      <a:pt x="19" y="34"/>
                    </a:lnTo>
                    <a:close/>
                  </a:path>
                </a:pathLst>
              </a:custGeom>
              <a:solidFill>
                <a:srgbClr val="BFCAE2"/>
              </a:solidFill>
              <a:ln w="9525">
                <a:noFill/>
                <a:round/>
                <a:headEnd/>
                <a:tailEnd/>
              </a:ln>
            </p:spPr>
            <p:txBody>
              <a:bodyPr/>
              <a:lstStyle/>
              <a:p>
                <a:endParaRPr lang="en-US">
                  <a:latin typeface="Calibri" pitchFamily="34" charset="0"/>
                </a:endParaRPr>
              </a:p>
            </p:txBody>
          </p:sp>
          <p:sp>
            <p:nvSpPr>
              <p:cNvPr id="33930" name="Freeform 56"/>
              <p:cNvSpPr>
                <a:spLocks/>
              </p:cNvSpPr>
              <p:nvPr/>
            </p:nvSpPr>
            <p:spPr bwMode="auto">
              <a:xfrm>
                <a:off x="446" y="2305"/>
                <a:ext cx="190" cy="166"/>
              </a:xfrm>
              <a:custGeom>
                <a:avLst/>
                <a:gdLst>
                  <a:gd name="T0" fmla="*/ 19 w 190"/>
                  <a:gd name="T1" fmla="*/ 34 h 166"/>
                  <a:gd name="T2" fmla="*/ 0 w 190"/>
                  <a:gd name="T3" fmla="*/ 166 h 166"/>
                  <a:gd name="T4" fmla="*/ 172 w 190"/>
                  <a:gd name="T5" fmla="*/ 130 h 166"/>
                  <a:gd name="T6" fmla="*/ 190 w 190"/>
                  <a:gd name="T7" fmla="*/ 0 h 166"/>
                  <a:gd name="T8" fmla="*/ 19 w 190"/>
                  <a:gd name="T9" fmla="*/ 34 h 166"/>
                  <a:gd name="T10" fmla="*/ 19 w 190"/>
                  <a:gd name="T11" fmla="*/ 34 h 166"/>
                  <a:gd name="T12" fmla="*/ 0 60000 65536"/>
                  <a:gd name="T13" fmla="*/ 0 60000 65536"/>
                  <a:gd name="T14" fmla="*/ 0 60000 65536"/>
                  <a:gd name="T15" fmla="*/ 0 60000 65536"/>
                  <a:gd name="T16" fmla="*/ 0 60000 65536"/>
                  <a:gd name="T17" fmla="*/ 0 60000 65536"/>
                  <a:gd name="T18" fmla="*/ 0 w 190"/>
                  <a:gd name="T19" fmla="*/ 0 h 166"/>
                  <a:gd name="T20" fmla="*/ 190 w 190"/>
                  <a:gd name="T21" fmla="*/ 166 h 166"/>
                </a:gdLst>
                <a:ahLst/>
                <a:cxnLst>
                  <a:cxn ang="T12">
                    <a:pos x="T0" y="T1"/>
                  </a:cxn>
                  <a:cxn ang="T13">
                    <a:pos x="T2" y="T3"/>
                  </a:cxn>
                  <a:cxn ang="T14">
                    <a:pos x="T4" y="T5"/>
                  </a:cxn>
                  <a:cxn ang="T15">
                    <a:pos x="T6" y="T7"/>
                  </a:cxn>
                  <a:cxn ang="T16">
                    <a:pos x="T8" y="T9"/>
                  </a:cxn>
                  <a:cxn ang="T17">
                    <a:pos x="T10" y="T11"/>
                  </a:cxn>
                </a:cxnLst>
                <a:rect l="T18" t="T19" r="T20" b="T21"/>
                <a:pathLst>
                  <a:path w="190" h="166">
                    <a:moveTo>
                      <a:pt x="19" y="34"/>
                    </a:moveTo>
                    <a:lnTo>
                      <a:pt x="0" y="166"/>
                    </a:lnTo>
                    <a:lnTo>
                      <a:pt x="172" y="130"/>
                    </a:lnTo>
                    <a:lnTo>
                      <a:pt x="190" y="0"/>
                    </a:lnTo>
                    <a:lnTo>
                      <a:pt x="19" y="34"/>
                    </a:lnTo>
                    <a:close/>
                  </a:path>
                </a:pathLst>
              </a:custGeom>
              <a:noFill/>
              <a:ln w="6350">
                <a:solidFill>
                  <a:srgbClr val="000000"/>
                </a:solidFill>
                <a:miter lim="800000"/>
                <a:headEnd/>
                <a:tailEnd/>
              </a:ln>
            </p:spPr>
            <p:txBody>
              <a:bodyPr/>
              <a:lstStyle/>
              <a:p>
                <a:endParaRPr lang="en-US">
                  <a:latin typeface="Calibri" pitchFamily="34" charset="0"/>
                </a:endParaRPr>
              </a:p>
            </p:txBody>
          </p:sp>
          <p:sp>
            <p:nvSpPr>
              <p:cNvPr id="33931" name="Freeform 57"/>
              <p:cNvSpPr>
                <a:spLocks/>
              </p:cNvSpPr>
              <p:nvPr/>
            </p:nvSpPr>
            <p:spPr bwMode="auto">
              <a:xfrm>
                <a:off x="488" y="2240"/>
                <a:ext cx="108" cy="63"/>
              </a:xfrm>
              <a:custGeom>
                <a:avLst/>
                <a:gdLst>
                  <a:gd name="T0" fmla="*/ 0 w 108"/>
                  <a:gd name="T1" fmla="*/ 63 h 63"/>
                  <a:gd name="T2" fmla="*/ 89 w 108"/>
                  <a:gd name="T3" fmla="*/ 0 h 63"/>
                  <a:gd name="T4" fmla="*/ 108 w 108"/>
                  <a:gd name="T5" fmla="*/ 63 h 63"/>
                  <a:gd name="T6" fmla="*/ 0 60000 65536"/>
                  <a:gd name="T7" fmla="*/ 0 60000 65536"/>
                  <a:gd name="T8" fmla="*/ 0 60000 65536"/>
                  <a:gd name="T9" fmla="*/ 0 w 108"/>
                  <a:gd name="T10" fmla="*/ 0 h 63"/>
                  <a:gd name="T11" fmla="*/ 108 w 108"/>
                  <a:gd name="T12" fmla="*/ 63 h 63"/>
                </a:gdLst>
                <a:ahLst/>
                <a:cxnLst>
                  <a:cxn ang="T6">
                    <a:pos x="T0" y="T1"/>
                  </a:cxn>
                  <a:cxn ang="T7">
                    <a:pos x="T2" y="T3"/>
                  </a:cxn>
                  <a:cxn ang="T8">
                    <a:pos x="T4" y="T5"/>
                  </a:cxn>
                </a:cxnLst>
                <a:rect l="T9" t="T10" r="T11" b="T12"/>
                <a:pathLst>
                  <a:path w="108" h="63">
                    <a:moveTo>
                      <a:pt x="0" y="63"/>
                    </a:moveTo>
                    <a:lnTo>
                      <a:pt x="89" y="0"/>
                    </a:lnTo>
                    <a:lnTo>
                      <a:pt x="108" y="63"/>
                    </a:lnTo>
                  </a:path>
                </a:pathLst>
              </a:custGeom>
              <a:noFill/>
              <a:ln w="6350">
                <a:solidFill>
                  <a:srgbClr val="000000"/>
                </a:solidFill>
                <a:miter lim="800000"/>
                <a:headEnd/>
                <a:tailEnd/>
              </a:ln>
            </p:spPr>
            <p:txBody>
              <a:bodyPr/>
              <a:lstStyle/>
              <a:p>
                <a:endParaRPr lang="en-US">
                  <a:latin typeface="Calibri" pitchFamily="34" charset="0"/>
                </a:endParaRPr>
              </a:p>
            </p:txBody>
          </p:sp>
        </p:grpSp>
        <p:grpSp>
          <p:nvGrpSpPr>
            <p:cNvPr id="19" name="Group 59"/>
            <p:cNvGrpSpPr>
              <a:grpSpLocks/>
            </p:cNvGrpSpPr>
            <p:nvPr/>
          </p:nvGrpSpPr>
          <p:grpSpPr bwMode="auto">
            <a:xfrm>
              <a:off x="5105400" y="4032250"/>
              <a:ext cx="681038" cy="1246188"/>
              <a:chOff x="1227" y="1671"/>
              <a:chExt cx="429" cy="785"/>
            </a:xfrm>
          </p:grpSpPr>
          <p:pic>
            <p:nvPicPr>
              <p:cNvPr id="33832" name="Picture 60"/>
              <p:cNvPicPr>
                <a:picLocks noChangeAspect="1" noChangeArrowheads="1"/>
              </p:cNvPicPr>
              <p:nvPr/>
            </p:nvPicPr>
            <p:blipFill>
              <a:blip r:embed="rId7" cstate="print"/>
              <a:srcRect/>
              <a:stretch>
                <a:fillRect/>
              </a:stretch>
            </p:blipFill>
            <p:spPr bwMode="auto">
              <a:xfrm>
                <a:off x="1460" y="1929"/>
                <a:ext cx="166" cy="80"/>
              </a:xfrm>
              <a:prstGeom prst="rect">
                <a:avLst/>
              </a:prstGeom>
              <a:noFill/>
              <a:ln w="9525">
                <a:noFill/>
                <a:miter lim="800000"/>
                <a:headEnd/>
                <a:tailEnd/>
              </a:ln>
            </p:spPr>
          </p:pic>
          <p:pic>
            <p:nvPicPr>
              <p:cNvPr id="33833" name="Picture 61"/>
              <p:cNvPicPr>
                <a:picLocks noChangeAspect="1" noChangeArrowheads="1"/>
              </p:cNvPicPr>
              <p:nvPr/>
            </p:nvPicPr>
            <p:blipFill>
              <a:blip r:embed="rId8" cstate="print"/>
              <a:srcRect/>
              <a:stretch>
                <a:fillRect/>
              </a:stretch>
            </p:blipFill>
            <p:spPr bwMode="auto">
              <a:xfrm>
                <a:off x="1525" y="1959"/>
                <a:ext cx="35" cy="22"/>
              </a:xfrm>
              <a:prstGeom prst="rect">
                <a:avLst/>
              </a:prstGeom>
              <a:noFill/>
              <a:ln w="9525">
                <a:noFill/>
                <a:miter lim="800000"/>
                <a:headEnd/>
                <a:tailEnd/>
              </a:ln>
            </p:spPr>
          </p:pic>
          <p:sp>
            <p:nvSpPr>
              <p:cNvPr id="33834" name="Freeform 62"/>
              <p:cNvSpPr>
                <a:spLocks/>
              </p:cNvSpPr>
              <p:nvPr/>
            </p:nvSpPr>
            <p:spPr bwMode="auto">
              <a:xfrm>
                <a:off x="1466" y="1935"/>
                <a:ext cx="153" cy="66"/>
              </a:xfrm>
              <a:custGeom>
                <a:avLst/>
                <a:gdLst>
                  <a:gd name="T0" fmla="*/ 0 w 153"/>
                  <a:gd name="T1" fmla="*/ 66 h 66"/>
                  <a:gd name="T2" fmla="*/ 153 w 153"/>
                  <a:gd name="T3" fmla="*/ 32 h 66"/>
                  <a:gd name="T4" fmla="*/ 153 w 153"/>
                  <a:gd name="T5" fmla="*/ 0 h 66"/>
                  <a:gd name="T6" fmla="*/ 0 w 153"/>
                  <a:gd name="T7" fmla="*/ 33 h 66"/>
                  <a:gd name="T8" fmla="*/ 0 w 153"/>
                  <a:gd name="T9" fmla="*/ 66 h 66"/>
                  <a:gd name="T10" fmla="*/ 0 w 153"/>
                  <a:gd name="T11" fmla="*/ 66 h 66"/>
                  <a:gd name="T12" fmla="*/ 0 60000 65536"/>
                  <a:gd name="T13" fmla="*/ 0 60000 65536"/>
                  <a:gd name="T14" fmla="*/ 0 60000 65536"/>
                  <a:gd name="T15" fmla="*/ 0 60000 65536"/>
                  <a:gd name="T16" fmla="*/ 0 60000 65536"/>
                  <a:gd name="T17" fmla="*/ 0 60000 65536"/>
                  <a:gd name="T18" fmla="*/ 0 w 153"/>
                  <a:gd name="T19" fmla="*/ 0 h 66"/>
                  <a:gd name="T20" fmla="*/ 153 w 153"/>
                  <a:gd name="T21" fmla="*/ 66 h 66"/>
                </a:gdLst>
                <a:ahLst/>
                <a:cxnLst>
                  <a:cxn ang="T12">
                    <a:pos x="T0" y="T1"/>
                  </a:cxn>
                  <a:cxn ang="T13">
                    <a:pos x="T2" y="T3"/>
                  </a:cxn>
                  <a:cxn ang="T14">
                    <a:pos x="T4" y="T5"/>
                  </a:cxn>
                  <a:cxn ang="T15">
                    <a:pos x="T6" y="T7"/>
                  </a:cxn>
                  <a:cxn ang="T16">
                    <a:pos x="T8" y="T9"/>
                  </a:cxn>
                  <a:cxn ang="T17">
                    <a:pos x="T10" y="T11"/>
                  </a:cxn>
                </a:cxnLst>
                <a:rect l="T18" t="T19" r="T20" b="T21"/>
                <a:pathLst>
                  <a:path w="153" h="66">
                    <a:moveTo>
                      <a:pt x="0" y="66"/>
                    </a:moveTo>
                    <a:lnTo>
                      <a:pt x="153" y="32"/>
                    </a:lnTo>
                    <a:lnTo>
                      <a:pt x="153" y="0"/>
                    </a:lnTo>
                    <a:lnTo>
                      <a:pt x="0" y="33"/>
                    </a:lnTo>
                    <a:lnTo>
                      <a:pt x="0" y="66"/>
                    </a:lnTo>
                    <a:close/>
                  </a:path>
                </a:pathLst>
              </a:custGeom>
              <a:noFill/>
              <a:ln w="1588">
                <a:solidFill>
                  <a:srgbClr val="BFBFBF"/>
                </a:solidFill>
                <a:miter lim="800000"/>
                <a:headEnd/>
                <a:tailEnd/>
              </a:ln>
            </p:spPr>
            <p:txBody>
              <a:bodyPr/>
              <a:lstStyle/>
              <a:p>
                <a:endParaRPr lang="en-US">
                  <a:latin typeface="Calibri" pitchFamily="34" charset="0"/>
                </a:endParaRPr>
              </a:p>
            </p:txBody>
          </p:sp>
          <p:sp>
            <p:nvSpPr>
              <p:cNvPr id="33835" name="Freeform 63"/>
              <p:cNvSpPr>
                <a:spLocks/>
              </p:cNvSpPr>
              <p:nvPr/>
            </p:nvSpPr>
            <p:spPr bwMode="auto">
              <a:xfrm>
                <a:off x="1469" y="1936"/>
                <a:ext cx="147" cy="49"/>
              </a:xfrm>
              <a:custGeom>
                <a:avLst/>
                <a:gdLst>
                  <a:gd name="T0" fmla="*/ 0 w 147"/>
                  <a:gd name="T1" fmla="*/ 49 h 49"/>
                  <a:gd name="T2" fmla="*/ 147 w 147"/>
                  <a:gd name="T3" fmla="*/ 17 h 49"/>
                  <a:gd name="T4" fmla="*/ 147 w 147"/>
                  <a:gd name="T5" fmla="*/ 0 h 49"/>
                  <a:gd name="T6" fmla="*/ 0 w 147"/>
                  <a:gd name="T7" fmla="*/ 32 h 49"/>
                  <a:gd name="T8" fmla="*/ 0 w 147"/>
                  <a:gd name="T9" fmla="*/ 49 h 49"/>
                  <a:gd name="T10" fmla="*/ 0 w 147"/>
                  <a:gd name="T11" fmla="*/ 49 h 49"/>
                  <a:gd name="T12" fmla="*/ 0 60000 65536"/>
                  <a:gd name="T13" fmla="*/ 0 60000 65536"/>
                  <a:gd name="T14" fmla="*/ 0 60000 65536"/>
                  <a:gd name="T15" fmla="*/ 0 60000 65536"/>
                  <a:gd name="T16" fmla="*/ 0 60000 65536"/>
                  <a:gd name="T17" fmla="*/ 0 60000 65536"/>
                  <a:gd name="T18" fmla="*/ 0 w 147"/>
                  <a:gd name="T19" fmla="*/ 0 h 49"/>
                  <a:gd name="T20" fmla="*/ 147 w 147"/>
                  <a:gd name="T21" fmla="*/ 49 h 49"/>
                </a:gdLst>
                <a:ahLst/>
                <a:cxnLst>
                  <a:cxn ang="T12">
                    <a:pos x="T0" y="T1"/>
                  </a:cxn>
                  <a:cxn ang="T13">
                    <a:pos x="T2" y="T3"/>
                  </a:cxn>
                  <a:cxn ang="T14">
                    <a:pos x="T4" y="T5"/>
                  </a:cxn>
                  <a:cxn ang="T15">
                    <a:pos x="T6" y="T7"/>
                  </a:cxn>
                  <a:cxn ang="T16">
                    <a:pos x="T8" y="T9"/>
                  </a:cxn>
                  <a:cxn ang="T17">
                    <a:pos x="T10" y="T11"/>
                  </a:cxn>
                </a:cxnLst>
                <a:rect l="T18" t="T19" r="T20" b="T21"/>
                <a:pathLst>
                  <a:path w="147" h="49">
                    <a:moveTo>
                      <a:pt x="0" y="49"/>
                    </a:moveTo>
                    <a:lnTo>
                      <a:pt x="147" y="17"/>
                    </a:lnTo>
                    <a:lnTo>
                      <a:pt x="147" y="0"/>
                    </a:lnTo>
                    <a:lnTo>
                      <a:pt x="0" y="32"/>
                    </a:lnTo>
                    <a:lnTo>
                      <a:pt x="0" y="49"/>
                    </a:lnTo>
                    <a:close/>
                  </a:path>
                </a:pathLst>
              </a:custGeom>
              <a:solidFill>
                <a:srgbClr val="000000"/>
              </a:solidFill>
              <a:ln w="9525">
                <a:noFill/>
                <a:round/>
                <a:headEnd/>
                <a:tailEnd/>
              </a:ln>
            </p:spPr>
            <p:txBody>
              <a:bodyPr/>
              <a:lstStyle/>
              <a:p>
                <a:endParaRPr lang="en-US">
                  <a:latin typeface="Calibri" pitchFamily="34" charset="0"/>
                </a:endParaRPr>
              </a:p>
            </p:txBody>
          </p:sp>
          <p:sp>
            <p:nvSpPr>
              <p:cNvPr id="33836" name="Freeform 64"/>
              <p:cNvSpPr>
                <a:spLocks/>
              </p:cNvSpPr>
              <p:nvPr/>
            </p:nvSpPr>
            <p:spPr bwMode="auto">
              <a:xfrm>
                <a:off x="1466" y="1963"/>
                <a:ext cx="153" cy="37"/>
              </a:xfrm>
              <a:custGeom>
                <a:avLst/>
                <a:gdLst>
                  <a:gd name="T0" fmla="*/ 0 w 153"/>
                  <a:gd name="T1" fmla="*/ 37 h 37"/>
                  <a:gd name="T2" fmla="*/ 153 w 153"/>
                  <a:gd name="T3" fmla="*/ 3 h 37"/>
                  <a:gd name="T4" fmla="*/ 151 w 153"/>
                  <a:gd name="T5" fmla="*/ 0 h 37"/>
                  <a:gd name="T6" fmla="*/ 0 w 153"/>
                  <a:gd name="T7" fmla="*/ 33 h 37"/>
                  <a:gd name="T8" fmla="*/ 0 w 153"/>
                  <a:gd name="T9" fmla="*/ 37 h 37"/>
                  <a:gd name="T10" fmla="*/ 0 w 153"/>
                  <a:gd name="T11" fmla="*/ 37 h 37"/>
                  <a:gd name="T12" fmla="*/ 0 60000 65536"/>
                  <a:gd name="T13" fmla="*/ 0 60000 65536"/>
                  <a:gd name="T14" fmla="*/ 0 60000 65536"/>
                  <a:gd name="T15" fmla="*/ 0 60000 65536"/>
                  <a:gd name="T16" fmla="*/ 0 60000 65536"/>
                  <a:gd name="T17" fmla="*/ 0 60000 65536"/>
                  <a:gd name="T18" fmla="*/ 0 w 153"/>
                  <a:gd name="T19" fmla="*/ 0 h 37"/>
                  <a:gd name="T20" fmla="*/ 153 w 153"/>
                  <a:gd name="T21" fmla="*/ 37 h 37"/>
                </a:gdLst>
                <a:ahLst/>
                <a:cxnLst>
                  <a:cxn ang="T12">
                    <a:pos x="T0" y="T1"/>
                  </a:cxn>
                  <a:cxn ang="T13">
                    <a:pos x="T2" y="T3"/>
                  </a:cxn>
                  <a:cxn ang="T14">
                    <a:pos x="T4" y="T5"/>
                  </a:cxn>
                  <a:cxn ang="T15">
                    <a:pos x="T6" y="T7"/>
                  </a:cxn>
                  <a:cxn ang="T16">
                    <a:pos x="T8" y="T9"/>
                  </a:cxn>
                  <a:cxn ang="T17">
                    <a:pos x="T10" y="T11"/>
                  </a:cxn>
                </a:cxnLst>
                <a:rect l="T18" t="T19" r="T20" b="T21"/>
                <a:pathLst>
                  <a:path w="153" h="37">
                    <a:moveTo>
                      <a:pt x="0" y="37"/>
                    </a:moveTo>
                    <a:lnTo>
                      <a:pt x="153" y="3"/>
                    </a:lnTo>
                    <a:lnTo>
                      <a:pt x="151" y="0"/>
                    </a:lnTo>
                    <a:lnTo>
                      <a:pt x="0" y="33"/>
                    </a:lnTo>
                    <a:lnTo>
                      <a:pt x="0" y="37"/>
                    </a:lnTo>
                    <a:close/>
                  </a:path>
                </a:pathLst>
              </a:custGeom>
              <a:solidFill>
                <a:srgbClr val="FFFFFF"/>
              </a:solidFill>
              <a:ln w="9525">
                <a:noFill/>
                <a:round/>
                <a:headEnd/>
                <a:tailEnd/>
              </a:ln>
            </p:spPr>
            <p:txBody>
              <a:bodyPr/>
              <a:lstStyle/>
              <a:p>
                <a:endParaRPr lang="en-US">
                  <a:latin typeface="Calibri" pitchFamily="34" charset="0"/>
                </a:endParaRPr>
              </a:p>
            </p:txBody>
          </p:sp>
          <p:sp>
            <p:nvSpPr>
              <p:cNvPr id="33837" name="Line 65"/>
              <p:cNvSpPr>
                <a:spLocks noChangeShapeType="1"/>
              </p:cNvSpPr>
              <p:nvPr/>
            </p:nvSpPr>
            <p:spPr bwMode="auto">
              <a:xfrm flipV="1">
                <a:off x="1461" y="2019"/>
                <a:ext cx="165" cy="36"/>
              </a:xfrm>
              <a:prstGeom prst="line">
                <a:avLst/>
              </a:prstGeom>
              <a:noFill/>
              <a:ln w="1588">
                <a:solidFill>
                  <a:srgbClr val="B3B3B3"/>
                </a:solidFill>
                <a:miter lim="800000"/>
                <a:headEnd/>
                <a:tailEnd/>
              </a:ln>
            </p:spPr>
            <p:txBody>
              <a:bodyPr/>
              <a:lstStyle/>
              <a:p>
                <a:endParaRPr lang="en-US"/>
              </a:p>
            </p:txBody>
          </p:sp>
          <p:sp>
            <p:nvSpPr>
              <p:cNvPr id="33838" name="Line 66"/>
              <p:cNvSpPr>
                <a:spLocks noChangeShapeType="1"/>
              </p:cNvSpPr>
              <p:nvPr/>
            </p:nvSpPr>
            <p:spPr bwMode="auto">
              <a:xfrm flipH="1">
                <a:off x="1461" y="1876"/>
                <a:ext cx="165" cy="36"/>
              </a:xfrm>
              <a:prstGeom prst="line">
                <a:avLst/>
              </a:prstGeom>
              <a:noFill/>
              <a:ln w="1588">
                <a:solidFill>
                  <a:srgbClr val="B3B3B3"/>
                </a:solidFill>
                <a:miter lim="800000"/>
                <a:headEnd/>
                <a:tailEnd/>
              </a:ln>
            </p:spPr>
            <p:txBody>
              <a:bodyPr/>
              <a:lstStyle/>
              <a:p>
                <a:endParaRPr lang="en-US"/>
              </a:p>
            </p:txBody>
          </p:sp>
          <p:sp>
            <p:nvSpPr>
              <p:cNvPr id="33839" name="Line 67"/>
              <p:cNvSpPr>
                <a:spLocks noChangeShapeType="1"/>
              </p:cNvSpPr>
              <p:nvPr/>
            </p:nvSpPr>
            <p:spPr bwMode="auto">
              <a:xfrm>
                <a:off x="1461" y="1910"/>
                <a:ext cx="0" cy="145"/>
              </a:xfrm>
              <a:prstGeom prst="line">
                <a:avLst/>
              </a:prstGeom>
              <a:noFill/>
              <a:ln w="1588">
                <a:solidFill>
                  <a:srgbClr val="999999"/>
                </a:solidFill>
                <a:miter lim="800000"/>
                <a:headEnd/>
                <a:tailEnd/>
              </a:ln>
            </p:spPr>
            <p:txBody>
              <a:bodyPr/>
              <a:lstStyle/>
              <a:p>
                <a:endParaRPr lang="en-US"/>
              </a:p>
            </p:txBody>
          </p:sp>
          <p:sp>
            <p:nvSpPr>
              <p:cNvPr id="33840" name="Freeform 68"/>
              <p:cNvSpPr>
                <a:spLocks/>
              </p:cNvSpPr>
              <p:nvPr/>
            </p:nvSpPr>
            <p:spPr bwMode="auto">
              <a:xfrm>
                <a:off x="1227" y="1671"/>
                <a:ext cx="411" cy="776"/>
              </a:xfrm>
              <a:custGeom>
                <a:avLst/>
                <a:gdLst>
                  <a:gd name="T0" fmla="*/ 225 w 411"/>
                  <a:gd name="T1" fmla="*/ 148 h 776"/>
                  <a:gd name="T2" fmla="*/ 231 w 411"/>
                  <a:gd name="T3" fmla="*/ 776 h 776"/>
                  <a:gd name="T4" fmla="*/ 231 w 411"/>
                  <a:gd name="T5" fmla="*/ 776 h 776"/>
                  <a:gd name="T6" fmla="*/ 124 w 411"/>
                  <a:gd name="T7" fmla="*/ 729 h 776"/>
                  <a:gd name="T8" fmla="*/ 14 w 411"/>
                  <a:gd name="T9" fmla="*/ 678 h 776"/>
                  <a:gd name="T10" fmla="*/ 14 w 411"/>
                  <a:gd name="T11" fmla="*/ 678 h 776"/>
                  <a:gd name="T12" fmla="*/ 9 w 411"/>
                  <a:gd name="T13" fmla="*/ 674 h 776"/>
                  <a:gd name="T14" fmla="*/ 6 w 411"/>
                  <a:gd name="T15" fmla="*/ 672 h 776"/>
                  <a:gd name="T16" fmla="*/ 3 w 411"/>
                  <a:gd name="T17" fmla="*/ 667 h 776"/>
                  <a:gd name="T18" fmla="*/ 3 w 411"/>
                  <a:gd name="T19" fmla="*/ 667 h 776"/>
                  <a:gd name="T20" fmla="*/ 2 w 411"/>
                  <a:gd name="T21" fmla="*/ 664 h 776"/>
                  <a:gd name="T22" fmla="*/ 1 w 411"/>
                  <a:gd name="T23" fmla="*/ 659 h 776"/>
                  <a:gd name="T24" fmla="*/ 0 w 411"/>
                  <a:gd name="T25" fmla="*/ 655 h 776"/>
                  <a:gd name="T26" fmla="*/ 0 w 411"/>
                  <a:gd name="T27" fmla="*/ 648 h 776"/>
                  <a:gd name="T28" fmla="*/ 0 w 411"/>
                  <a:gd name="T29" fmla="*/ 648 h 776"/>
                  <a:gd name="T30" fmla="*/ 0 w 411"/>
                  <a:gd name="T31" fmla="*/ 73 h 776"/>
                  <a:gd name="T32" fmla="*/ 0 w 411"/>
                  <a:gd name="T33" fmla="*/ 73 h 776"/>
                  <a:gd name="T34" fmla="*/ 0 w 411"/>
                  <a:gd name="T35" fmla="*/ 66 h 776"/>
                  <a:gd name="T36" fmla="*/ 1 w 411"/>
                  <a:gd name="T37" fmla="*/ 62 h 776"/>
                  <a:gd name="T38" fmla="*/ 4 w 411"/>
                  <a:gd name="T39" fmla="*/ 55 h 776"/>
                  <a:gd name="T40" fmla="*/ 7 w 411"/>
                  <a:gd name="T41" fmla="*/ 48 h 776"/>
                  <a:gd name="T42" fmla="*/ 7 w 411"/>
                  <a:gd name="T43" fmla="*/ 48 h 776"/>
                  <a:gd name="T44" fmla="*/ 10 w 411"/>
                  <a:gd name="T45" fmla="*/ 46 h 776"/>
                  <a:gd name="T46" fmla="*/ 13 w 411"/>
                  <a:gd name="T47" fmla="*/ 41 h 776"/>
                  <a:gd name="T48" fmla="*/ 18 w 411"/>
                  <a:gd name="T49" fmla="*/ 37 h 776"/>
                  <a:gd name="T50" fmla="*/ 24 w 411"/>
                  <a:gd name="T51" fmla="*/ 34 h 776"/>
                  <a:gd name="T52" fmla="*/ 24 w 411"/>
                  <a:gd name="T53" fmla="*/ 34 h 776"/>
                  <a:gd name="T54" fmla="*/ 32 w 411"/>
                  <a:gd name="T55" fmla="*/ 32 h 776"/>
                  <a:gd name="T56" fmla="*/ 49 w 411"/>
                  <a:gd name="T57" fmla="*/ 28 h 776"/>
                  <a:gd name="T58" fmla="*/ 94 w 411"/>
                  <a:gd name="T59" fmla="*/ 17 h 776"/>
                  <a:gd name="T60" fmla="*/ 179 w 411"/>
                  <a:gd name="T61" fmla="*/ 0 h 776"/>
                  <a:gd name="T62" fmla="*/ 179 w 411"/>
                  <a:gd name="T63" fmla="*/ 0 h 776"/>
                  <a:gd name="T64" fmla="*/ 187 w 411"/>
                  <a:gd name="T65" fmla="*/ 0 h 776"/>
                  <a:gd name="T66" fmla="*/ 195 w 411"/>
                  <a:gd name="T67" fmla="*/ 0 h 776"/>
                  <a:gd name="T68" fmla="*/ 205 w 411"/>
                  <a:gd name="T69" fmla="*/ 4 h 776"/>
                  <a:gd name="T70" fmla="*/ 219 w 411"/>
                  <a:gd name="T71" fmla="*/ 9 h 776"/>
                  <a:gd name="T72" fmla="*/ 219 w 411"/>
                  <a:gd name="T73" fmla="*/ 9 h 776"/>
                  <a:gd name="T74" fmla="*/ 411 w 411"/>
                  <a:gd name="T75" fmla="*/ 95 h 776"/>
                  <a:gd name="T76" fmla="*/ 225 w 411"/>
                  <a:gd name="T77" fmla="*/ 148 h 776"/>
                  <a:gd name="T78" fmla="*/ 225 w 411"/>
                  <a:gd name="T79" fmla="*/ 148 h 77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411"/>
                  <a:gd name="T121" fmla="*/ 0 h 776"/>
                  <a:gd name="T122" fmla="*/ 411 w 411"/>
                  <a:gd name="T123" fmla="*/ 776 h 77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411" h="776">
                    <a:moveTo>
                      <a:pt x="225" y="148"/>
                    </a:moveTo>
                    <a:lnTo>
                      <a:pt x="231" y="776"/>
                    </a:lnTo>
                    <a:lnTo>
                      <a:pt x="124" y="729"/>
                    </a:lnTo>
                    <a:lnTo>
                      <a:pt x="14" y="678"/>
                    </a:lnTo>
                    <a:lnTo>
                      <a:pt x="9" y="674"/>
                    </a:lnTo>
                    <a:lnTo>
                      <a:pt x="6" y="672"/>
                    </a:lnTo>
                    <a:lnTo>
                      <a:pt x="3" y="667"/>
                    </a:lnTo>
                    <a:lnTo>
                      <a:pt x="2" y="664"/>
                    </a:lnTo>
                    <a:lnTo>
                      <a:pt x="1" y="659"/>
                    </a:lnTo>
                    <a:lnTo>
                      <a:pt x="0" y="655"/>
                    </a:lnTo>
                    <a:lnTo>
                      <a:pt x="0" y="648"/>
                    </a:lnTo>
                    <a:lnTo>
                      <a:pt x="0" y="73"/>
                    </a:lnTo>
                    <a:lnTo>
                      <a:pt x="0" y="66"/>
                    </a:lnTo>
                    <a:lnTo>
                      <a:pt x="1" y="62"/>
                    </a:lnTo>
                    <a:lnTo>
                      <a:pt x="4" y="55"/>
                    </a:lnTo>
                    <a:lnTo>
                      <a:pt x="7" y="48"/>
                    </a:lnTo>
                    <a:lnTo>
                      <a:pt x="10" y="46"/>
                    </a:lnTo>
                    <a:lnTo>
                      <a:pt x="13" y="41"/>
                    </a:lnTo>
                    <a:lnTo>
                      <a:pt x="18" y="37"/>
                    </a:lnTo>
                    <a:lnTo>
                      <a:pt x="24" y="34"/>
                    </a:lnTo>
                    <a:lnTo>
                      <a:pt x="32" y="32"/>
                    </a:lnTo>
                    <a:lnTo>
                      <a:pt x="49" y="28"/>
                    </a:lnTo>
                    <a:lnTo>
                      <a:pt x="94" y="17"/>
                    </a:lnTo>
                    <a:lnTo>
                      <a:pt x="179" y="0"/>
                    </a:lnTo>
                    <a:lnTo>
                      <a:pt x="187" y="0"/>
                    </a:lnTo>
                    <a:lnTo>
                      <a:pt x="195" y="0"/>
                    </a:lnTo>
                    <a:lnTo>
                      <a:pt x="205" y="4"/>
                    </a:lnTo>
                    <a:lnTo>
                      <a:pt x="219" y="9"/>
                    </a:lnTo>
                    <a:lnTo>
                      <a:pt x="411" y="95"/>
                    </a:lnTo>
                    <a:lnTo>
                      <a:pt x="225" y="148"/>
                    </a:lnTo>
                    <a:close/>
                  </a:path>
                </a:pathLst>
              </a:custGeom>
              <a:solidFill>
                <a:srgbClr val="EDEDED"/>
              </a:solidFill>
              <a:ln w="9525">
                <a:noFill/>
                <a:round/>
                <a:headEnd/>
                <a:tailEnd/>
              </a:ln>
            </p:spPr>
            <p:txBody>
              <a:bodyPr/>
              <a:lstStyle/>
              <a:p>
                <a:endParaRPr lang="en-US">
                  <a:latin typeface="Calibri" pitchFamily="34" charset="0"/>
                </a:endParaRPr>
              </a:p>
            </p:txBody>
          </p:sp>
          <p:sp>
            <p:nvSpPr>
              <p:cNvPr id="33841" name="Freeform 69"/>
              <p:cNvSpPr>
                <a:spLocks/>
              </p:cNvSpPr>
              <p:nvPr/>
            </p:nvSpPr>
            <p:spPr bwMode="auto">
              <a:xfrm>
                <a:off x="1227" y="1671"/>
                <a:ext cx="411" cy="776"/>
              </a:xfrm>
              <a:custGeom>
                <a:avLst/>
                <a:gdLst>
                  <a:gd name="T0" fmla="*/ 225 w 411"/>
                  <a:gd name="T1" fmla="*/ 148 h 776"/>
                  <a:gd name="T2" fmla="*/ 231 w 411"/>
                  <a:gd name="T3" fmla="*/ 776 h 776"/>
                  <a:gd name="T4" fmla="*/ 231 w 411"/>
                  <a:gd name="T5" fmla="*/ 776 h 776"/>
                  <a:gd name="T6" fmla="*/ 124 w 411"/>
                  <a:gd name="T7" fmla="*/ 729 h 776"/>
                  <a:gd name="T8" fmla="*/ 14 w 411"/>
                  <a:gd name="T9" fmla="*/ 678 h 776"/>
                  <a:gd name="T10" fmla="*/ 14 w 411"/>
                  <a:gd name="T11" fmla="*/ 678 h 776"/>
                  <a:gd name="T12" fmla="*/ 9 w 411"/>
                  <a:gd name="T13" fmla="*/ 674 h 776"/>
                  <a:gd name="T14" fmla="*/ 6 w 411"/>
                  <a:gd name="T15" fmla="*/ 672 h 776"/>
                  <a:gd name="T16" fmla="*/ 3 w 411"/>
                  <a:gd name="T17" fmla="*/ 667 h 776"/>
                  <a:gd name="T18" fmla="*/ 3 w 411"/>
                  <a:gd name="T19" fmla="*/ 667 h 776"/>
                  <a:gd name="T20" fmla="*/ 2 w 411"/>
                  <a:gd name="T21" fmla="*/ 664 h 776"/>
                  <a:gd name="T22" fmla="*/ 1 w 411"/>
                  <a:gd name="T23" fmla="*/ 659 h 776"/>
                  <a:gd name="T24" fmla="*/ 0 w 411"/>
                  <a:gd name="T25" fmla="*/ 655 h 776"/>
                  <a:gd name="T26" fmla="*/ 0 w 411"/>
                  <a:gd name="T27" fmla="*/ 648 h 776"/>
                  <a:gd name="T28" fmla="*/ 0 w 411"/>
                  <a:gd name="T29" fmla="*/ 648 h 776"/>
                  <a:gd name="T30" fmla="*/ 0 w 411"/>
                  <a:gd name="T31" fmla="*/ 73 h 776"/>
                  <a:gd name="T32" fmla="*/ 0 w 411"/>
                  <a:gd name="T33" fmla="*/ 73 h 776"/>
                  <a:gd name="T34" fmla="*/ 0 w 411"/>
                  <a:gd name="T35" fmla="*/ 66 h 776"/>
                  <a:gd name="T36" fmla="*/ 1 w 411"/>
                  <a:gd name="T37" fmla="*/ 62 h 776"/>
                  <a:gd name="T38" fmla="*/ 4 w 411"/>
                  <a:gd name="T39" fmla="*/ 55 h 776"/>
                  <a:gd name="T40" fmla="*/ 7 w 411"/>
                  <a:gd name="T41" fmla="*/ 48 h 776"/>
                  <a:gd name="T42" fmla="*/ 7 w 411"/>
                  <a:gd name="T43" fmla="*/ 48 h 776"/>
                  <a:gd name="T44" fmla="*/ 10 w 411"/>
                  <a:gd name="T45" fmla="*/ 46 h 776"/>
                  <a:gd name="T46" fmla="*/ 13 w 411"/>
                  <a:gd name="T47" fmla="*/ 41 h 776"/>
                  <a:gd name="T48" fmla="*/ 18 w 411"/>
                  <a:gd name="T49" fmla="*/ 37 h 776"/>
                  <a:gd name="T50" fmla="*/ 24 w 411"/>
                  <a:gd name="T51" fmla="*/ 34 h 776"/>
                  <a:gd name="T52" fmla="*/ 24 w 411"/>
                  <a:gd name="T53" fmla="*/ 34 h 776"/>
                  <a:gd name="T54" fmla="*/ 32 w 411"/>
                  <a:gd name="T55" fmla="*/ 32 h 776"/>
                  <a:gd name="T56" fmla="*/ 49 w 411"/>
                  <a:gd name="T57" fmla="*/ 28 h 776"/>
                  <a:gd name="T58" fmla="*/ 94 w 411"/>
                  <a:gd name="T59" fmla="*/ 17 h 776"/>
                  <a:gd name="T60" fmla="*/ 179 w 411"/>
                  <a:gd name="T61" fmla="*/ 0 h 776"/>
                  <a:gd name="T62" fmla="*/ 179 w 411"/>
                  <a:gd name="T63" fmla="*/ 0 h 776"/>
                  <a:gd name="T64" fmla="*/ 187 w 411"/>
                  <a:gd name="T65" fmla="*/ 0 h 776"/>
                  <a:gd name="T66" fmla="*/ 195 w 411"/>
                  <a:gd name="T67" fmla="*/ 0 h 776"/>
                  <a:gd name="T68" fmla="*/ 205 w 411"/>
                  <a:gd name="T69" fmla="*/ 4 h 776"/>
                  <a:gd name="T70" fmla="*/ 219 w 411"/>
                  <a:gd name="T71" fmla="*/ 9 h 776"/>
                  <a:gd name="T72" fmla="*/ 219 w 411"/>
                  <a:gd name="T73" fmla="*/ 9 h 776"/>
                  <a:gd name="T74" fmla="*/ 411 w 411"/>
                  <a:gd name="T75" fmla="*/ 95 h 776"/>
                  <a:gd name="T76" fmla="*/ 225 w 411"/>
                  <a:gd name="T77" fmla="*/ 148 h 776"/>
                  <a:gd name="T78" fmla="*/ 225 w 411"/>
                  <a:gd name="T79" fmla="*/ 148 h 77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411"/>
                  <a:gd name="T121" fmla="*/ 0 h 776"/>
                  <a:gd name="T122" fmla="*/ 411 w 411"/>
                  <a:gd name="T123" fmla="*/ 776 h 77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411" h="776">
                    <a:moveTo>
                      <a:pt x="225" y="148"/>
                    </a:moveTo>
                    <a:lnTo>
                      <a:pt x="231" y="776"/>
                    </a:lnTo>
                    <a:lnTo>
                      <a:pt x="124" y="729"/>
                    </a:lnTo>
                    <a:lnTo>
                      <a:pt x="14" y="678"/>
                    </a:lnTo>
                    <a:lnTo>
                      <a:pt x="9" y="674"/>
                    </a:lnTo>
                    <a:lnTo>
                      <a:pt x="6" y="672"/>
                    </a:lnTo>
                    <a:lnTo>
                      <a:pt x="3" y="667"/>
                    </a:lnTo>
                    <a:lnTo>
                      <a:pt x="2" y="664"/>
                    </a:lnTo>
                    <a:lnTo>
                      <a:pt x="1" y="659"/>
                    </a:lnTo>
                    <a:lnTo>
                      <a:pt x="0" y="655"/>
                    </a:lnTo>
                    <a:lnTo>
                      <a:pt x="0" y="648"/>
                    </a:lnTo>
                    <a:lnTo>
                      <a:pt x="0" y="73"/>
                    </a:lnTo>
                    <a:lnTo>
                      <a:pt x="0" y="66"/>
                    </a:lnTo>
                    <a:lnTo>
                      <a:pt x="1" y="62"/>
                    </a:lnTo>
                    <a:lnTo>
                      <a:pt x="4" y="55"/>
                    </a:lnTo>
                    <a:lnTo>
                      <a:pt x="7" y="48"/>
                    </a:lnTo>
                    <a:lnTo>
                      <a:pt x="10" y="46"/>
                    </a:lnTo>
                    <a:lnTo>
                      <a:pt x="13" y="41"/>
                    </a:lnTo>
                    <a:lnTo>
                      <a:pt x="18" y="37"/>
                    </a:lnTo>
                    <a:lnTo>
                      <a:pt x="24" y="34"/>
                    </a:lnTo>
                    <a:lnTo>
                      <a:pt x="32" y="32"/>
                    </a:lnTo>
                    <a:lnTo>
                      <a:pt x="49" y="28"/>
                    </a:lnTo>
                    <a:lnTo>
                      <a:pt x="94" y="17"/>
                    </a:lnTo>
                    <a:lnTo>
                      <a:pt x="179" y="0"/>
                    </a:lnTo>
                    <a:lnTo>
                      <a:pt x="187" y="0"/>
                    </a:lnTo>
                    <a:lnTo>
                      <a:pt x="195" y="0"/>
                    </a:lnTo>
                    <a:lnTo>
                      <a:pt x="205" y="4"/>
                    </a:lnTo>
                    <a:lnTo>
                      <a:pt x="219" y="9"/>
                    </a:lnTo>
                    <a:lnTo>
                      <a:pt x="411" y="95"/>
                    </a:lnTo>
                    <a:lnTo>
                      <a:pt x="225" y="148"/>
                    </a:lnTo>
                    <a:close/>
                  </a:path>
                </a:pathLst>
              </a:custGeom>
              <a:noFill/>
              <a:ln w="6350">
                <a:solidFill>
                  <a:srgbClr val="000000"/>
                </a:solidFill>
                <a:miter lim="800000"/>
                <a:headEnd/>
                <a:tailEnd/>
              </a:ln>
            </p:spPr>
            <p:txBody>
              <a:bodyPr/>
              <a:lstStyle/>
              <a:p>
                <a:endParaRPr lang="en-US">
                  <a:latin typeface="Calibri" pitchFamily="34" charset="0"/>
                </a:endParaRPr>
              </a:p>
            </p:txBody>
          </p:sp>
          <p:sp>
            <p:nvSpPr>
              <p:cNvPr id="33842" name="Freeform 70"/>
              <p:cNvSpPr>
                <a:spLocks/>
              </p:cNvSpPr>
              <p:nvPr/>
            </p:nvSpPr>
            <p:spPr bwMode="auto">
              <a:xfrm>
                <a:off x="1440" y="1766"/>
                <a:ext cx="216" cy="681"/>
              </a:xfrm>
              <a:custGeom>
                <a:avLst/>
                <a:gdLst>
                  <a:gd name="T0" fmla="*/ 0 w 216"/>
                  <a:gd name="T1" fmla="*/ 650 h 681"/>
                  <a:gd name="T2" fmla="*/ 0 w 216"/>
                  <a:gd name="T3" fmla="*/ 650 h 681"/>
                  <a:gd name="T4" fmla="*/ 2 w 216"/>
                  <a:gd name="T5" fmla="*/ 659 h 681"/>
                  <a:gd name="T6" fmla="*/ 3 w 216"/>
                  <a:gd name="T7" fmla="*/ 664 h 681"/>
                  <a:gd name="T8" fmla="*/ 5 w 216"/>
                  <a:gd name="T9" fmla="*/ 671 h 681"/>
                  <a:gd name="T10" fmla="*/ 9 w 216"/>
                  <a:gd name="T11" fmla="*/ 675 h 681"/>
                  <a:gd name="T12" fmla="*/ 14 w 216"/>
                  <a:gd name="T13" fmla="*/ 679 h 681"/>
                  <a:gd name="T14" fmla="*/ 18 w 216"/>
                  <a:gd name="T15" fmla="*/ 681 h 681"/>
                  <a:gd name="T16" fmla="*/ 24 w 216"/>
                  <a:gd name="T17" fmla="*/ 681 h 681"/>
                  <a:gd name="T18" fmla="*/ 30 w 216"/>
                  <a:gd name="T19" fmla="*/ 681 h 681"/>
                  <a:gd name="T20" fmla="*/ 186 w 216"/>
                  <a:gd name="T21" fmla="*/ 648 h 681"/>
                  <a:gd name="T22" fmla="*/ 186 w 216"/>
                  <a:gd name="T23" fmla="*/ 648 h 681"/>
                  <a:gd name="T24" fmla="*/ 193 w 216"/>
                  <a:gd name="T25" fmla="*/ 645 h 681"/>
                  <a:gd name="T26" fmla="*/ 198 w 216"/>
                  <a:gd name="T27" fmla="*/ 642 h 681"/>
                  <a:gd name="T28" fmla="*/ 203 w 216"/>
                  <a:gd name="T29" fmla="*/ 636 h 681"/>
                  <a:gd name="T30" fmla="*/ 207 w 216"/>
                  <a:gd name="T31" fmla="*/ 632 h 681"/>
                  <a:gd name="T32" fmla="*/ 211 w 216"/>
                  <a:gd name="T33" fmla="*/ 625 h 681"/>
                  <a:gd name="T34" fmla="*/ 214 w 216"/>
                  <a:gd name="T35" fmla="*/ 619 h 681"/>
                  <a:gd name="T36" fmla="*/ 216 w 216"/>
                  <a:gd name="T37" fmla="*/ 611 h 681"/>
                  <a:gd name="T38" fmla="*/ 216 w 216"/>
                  <a:gd name="T39" fmla="*/ 603 h 681"/>
                  <a:gd name="T40" fmla="*/ 216 w 216"/>
                  <a:gd name="T41" fmla="*/ 32 h 681"/>
                  <a:gd name="T42" fmla="*/ 216 w 216"/>
                  <a:gd name="T43" fmla="*/ 32 h 681"/>
                  <a:gd name="T44" fmla="*/ 216 w 216"/>
                  <a:gd name="T45" fmla="*/ 24 h 681"/>
                  <a:gd name="T46" fmla="*/ 214 w 216"/>
                  <a:gd name="T47" fmla="*/ 17 h 681"/>
                  <a:gd name="T48" fmla="*/ 211 w 216"/>
                  <a:gd name="T49" fmla="*/ 11 h 681"/>
                  <a:gd name="T50" fmla="*/ 207 w 216"/>
                  <a:gd name="T51" fmla="*/ 6 h 681"/>
                  <a:gd name="T52" fmla="*/ 203 w 216"/>
                  <a:gd name="T53" fmla="*/ 3 h 681"/>
                  <a:gd name="T54" fmla="*/ 198 w 216"/>
                  <a:gd name="T55" fmla="*/ 0 h 681"/>
                  <a:gd name="T56" fmla="*/ 193 w 216"/>
                  <a:gd name="T57" fmla="*/ 0 h 681"/>
                  <a:gd name="T58" fmla="*/ 186 w 216"/>
                  <a:gd name="T59" fmla="*/ 0 h 681"/>
                  <a:gd name="T60" fmla="*/ 30 w 216"/>
                  <a:gd name="T61" fmla="*/ 34 h 681"/>
                  <a:gd name="T62" fmla="*/ 30 w 216"/>
                  <a:gd name="T63" fmla="*/ 34 h 681"/>
                  <a:gd name="T64" fmla="*/ 24 w 216"/>
                  <a:gd name="T65" fmla="*/ 36 h 681"/>
                  <a:gd name="T66" fmla="*/ 18 w 216"/>
                  <a:gd name="T67" fmla="*/ 40 h 681"/>
                  <a:gd name="T68" fmla="*/ 14 w 216"/>
                  <a:gd name="T69" fmla="*/ 44 h 681"/>
                  <a:gd name="T70" fmla="*/ 9 w 216"/>
                  <a:gd name="T71" fmla="*/ 50 h 681"/>
                  <a:gd name="T72" fmla="*/ 5 w 216"/>
                  <a:gd name="T73" fmla="*/ 57 h 681"/>
                  <a:gd name="T74" fmla="*/ 3 w 216"/>
                  <a:gd name="T75" fmla="*/ 63 h 681"/>
                  <a:gd name="T76" fmla="*/ 2 w 216"/>
                  <a:gd name="T77" fmla="*/ 70 h 681"/>
                  <a:gd name="T78" fmla="*/ 0 w 216"/>
                  <a:gd name="T79" fmla="*/ 79 h 681"/>
                  <a:gd name="T80" fmla="*/ 0 w 216"/>
                  <a:gd name="T81" fmla="*/ 650 h 681"/>
                  <a:gd name="T82" fmla="*/ 0 w 216"/>
                  <a:gd name="T83" fmla="*/ 650 h 681"/>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216"/>
                  <a:gd name="T127" fmla="*/ 0 h 681"/>
                  <a:gd name="T128" fmla="*/ 216 w 216"/>
                  <a:gd name="T129" fmla="*/ 681 h 681"/>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216" h="681">
                    <a:moveTo>
                      <a:pt x="0" y="650"/>
                    </a:moveTo>
                    <a:lnTo>
                      <a:pt x="0" y="650"/>
                    </a:lnTo>
                    <a:lnTo>
                      <a:pt x="2" y="659"/>
                    </a:lnTo>
                    <a:lnTo>
                      <a:pt x="3" y="664"/>
                    </a:lnTo>
                    <a:lnTo>
                      <a:pt x="5" y="671"/>
                    </a:lnTo>
                    <a:lnTo>
                      <a:pt x="9" y="675"/>
                    </a:lnTo>
                    <a:lnTo>
                      <a:pt x="14" y="679"/>
                    </a:lnTo>
                    <a:lnTo>
                      <a:pt x="18" y="681"/>
                    </a:lnTo>
                    <a:lnTo>
                      <a:pt x="24" y="681"/>
                    </a:lnTo>
                    <a:lnTo>
                      <a:pt x="30" y="681"/>
                    </a:lnTo>
                    <a:lnTo>
                      <a:pt x="186" y="648"/>
                    </a:lnTo>
                    <a:lnTo>
                      <a:pt x="193" y="645"/>
                    </a:lnTo>
                    <a:lnTo>
                      <a:pt x="198" y="642"/>
                    </a:lnTo>
                    <a:lnTo>
                      <a:pt x="203" y="636"/>
                    </a:lnTo>
                    <a:lnTo>
                      <a:pt x="207" y="632"/>
                    </a:lnTo>
                    <a:lnTo>
                      <a:pt x="211" y="625"/>
                    </a:lnTo>
                    <a:lnTo>
                      <a:pt x="214" y="619"/>
                    </a:lnTo>
                    <a:lnTo>
                      <a:pt x="216" y="611"/>
                    </a:lnTo>
                    <a:lnTo>
                      <a:pt x="216" y="603"/>
                    </a:lnTo>
                    <a:lnTo>
                      <a:pt x="216" y="32"/>
                    </a:lnTo>
                    <a:lnTo>
                      <a:pt x="216" y="24"/>
                    </a:lnTo>
                    <a:lnTo>
                      <a:pt x="214" y="17"/>
                    </a:lnTo>
                    <a:lnTo>
                      <a:pt x="211" y="11"/>
                    </a:lnTo>
                    <a:lnTo>
                      <a:pt x="207" y="6"/>
                    </a:lnTo>
                    <a:lnTo>
                      <a:pt x="203" y="3"/>
                    </a:lnTo>
                    <a:lnTo>
                      <a:pt x="198" y="0"/>
                    </a:lnTo>
                    <a:lnTo>
                      <a:pt x="193" y="0"/>
                    </a:lnTo>
                    <a:lnTo>
                      <a:pt x="186" y="0"/>
                    </a:lnTo>
                    <a:lnTo>
                      <a:pt x="30" y="34"/>
                    </a:lnTo>
                    <a:lnTo>
                      <a:pt x="24" y="36"/>
                    </a:lnTo>
                    <a:lnTo>
                      <a:pt x="18" y="40"/>
                    </a:lnTo>
                    <a:lnTo>
                      <a:pt x="14" y="44"/>
                    </a:lnTo>
                    <a:lnTo>
                      <a:pt x="9" y="50"/>
                    </a:lnTo>
                    <a:lnTo>
                      <a:pt x="5" y="57"/>
                    </a:lnTo>
                    <a:lnTo>
                      <a:pt x="3" y="63"/>
                    </a:lnTo>
                    <a:lnTo>
                      <a:pt x="2" y="70"/>
                    </a:lnTo>
                    <a:lnTo>
                      <a:pt x="0" y="79"/>
                    </a:lnTo>
                    <a:lnTo>
                      <a:pt x="0" y="650"/>
                    </a:lnTo>
                    <a:close/>
                  </a:path>
                </a:pathLst>
              </a:custGeom>
              <a:solidFill>
                <a:srgbClr val="F7F7F7"/>
              </a:solidFill>
              <a:ln w="9525">
                <a:noFill/>
                <a:round/>
                <a:headEnd/>
                <a:tailEnd/>
              </a:ln>
            </p:spPr>
            <p:txBody>
              <a:bodyPr/>
              <a:lstStyle/>
              <a:p>
                <a:endParaRPr lang="en-US">
                  <a:latin typeface="Calibri" pitchFamily="34" charset="0"/>
                </a:endParaRPr>
              </a:p>
            </p:txBody>
          </p:sp>
          <p:sp>
            <p:nvSpPr>
              <p:cNvPr id="33843" name="Freeform 71"/>
              <p:cNvSpPr>
                <a:spLocks/>
              </p:cNvSpPr>
              <p:nvPr/>
            </p:nvSpPr>
            <p:spPr bwMode="auto">
              <a:xfrm>
                <a:off x="1440" y="1766"/>
                <a:ext cx="216" cy="681"/>
              </a:xfrm>
              <a:custGeom>
                <a:avLst/>
                <a:gdLst>
                  <a:gd name="T0" fmla="*/ 0 w 216"/>
                  <a:gd name="T1" fmla="*/ 650 h 681"/>
                  <a:gd name="T2" fmla="*/ 0 w 216"/>
                  <a:gd name="T3" fmla="*/ 650 h 681"/>
                  <a:gd name="T4" fmla="*/ 2 w 216"/>
                  <a:gd name="T5" fmla="*/ 659 h 681"/>
                  <a:gd name="T6" fmla="*/ 3 w 216"/>
                  <a:gd name="T7" fmla="*/ 664 h 681"/>
                  <a:gd name="T8" fmla="*/ 5 w 216"/>
                  <a:gd name="T9" fmla="*/ 671 h 681"/>
                  <a:gd name="T10" fmla="*/ 9 w 216"/>
                  <a:gd name="T11" fmla="*/ 675 h 681"/>
                  <a:gd name="T12" fmla="*/ 14 w 216"/>
                  <a:gd name="T13" fmla="*/ 679 h 681"/>
                  <a:gd name="T14" fmla="*/ 18 w 216"/>
                  <a:gd name="T15" fmla="*/ 681 h 681"/>
                  <a:gd name="T16" fmla="*/ 24 w 216"/>
                  <a:gd name="T17" fmla="*/ 681 h 681"/>
                  <a:gd name="T18" fmla="*/ 30 w 216"/>
                  <a:gd name="T19" fmla="*/ 681 h 681"/>
                  <a:gd name="T20" fmla="*/ 186 w 216"/>
                  <a:gd name="T21" fmla="*/ 648 h 681"/>
                  <a:gd name="T22" fmla="*/ 186 w 216"/>
                  <a:gd name="T23" fmla="*/ 648 h 681"/>
                  <a:gd name="T24" fmla="*/ 193 w 216"/>
                  <a:gd name="T25" fmla="*/ 645 h 681"/>
                  <a:gd name="T26" fmla="*/ 198 w 216"/>
                  <a:gd name="T27" fmla="*/ 642 h 681"/>
                  <a:gd name="T28" fmla="*/ 203 w 216"/>
                  <a:gd name="T29" fmla="*/ 636 h 681"/>
                  <a:gd name="T30" fmla="*/ 207 w 216"/>
                  <a:gd name="T31" fmla="*/ 632 h 681"/>
                  <a:gd name="T32" fmla="*/ 211 w 216"/>
                  <a:gd name="T33" fmla="*/ 625 h 681"/>
                  <a:gd name="T34" fmla="*/ 214 w 216"/>
                  <a:gd name="T35" fmla="*/ 619 h 681"/>
                  <a:gd name="T36" fmla="*/ 216 w 216"/>
                  <a:gd name="T37" fmla="*/ 611 h 681"/>
                  <a:gd name="T38" fmla="*/ 216 w 216"/>
                  <a:gd name="T39" fmla="*/ 603 h 681"/>
                  <a:gd name="T40" fmla="*/ 216 w 216"/>
                  <a:gd name="T41" fmla="*/ 32 h 681"/>
                  <a:gd name="T42" fmla="*/ 216 w 216"/>
                  <a:gd name="T43" fmla="*/ 32 h 681"/>
                  <a:gd name="T44" fmla="*/ 216 w 216"/>
                  <a:gd name="T45" fmla="*/ 24 h 681"/>
                  <a:gd name="T46" fmla="*/ 214 w 216"/>
                  <a:gd name="T47" fmla="*/ 17 h 681"/>
                  <a:gd name="T48" fmla="*/ 211 w 216"/>
                  <a:gd name="T49" fmla="*/ 11 h 681"/>
                  <a:gd name="T50" fmla="*/ 207 w 216"/>
                  <a:gd name="T51" fmla="*/ 6 h 681"/>
                  <a:gd name="T52" fmla="*/ 203 w 216"/>
                  <a:gd name="T53" fmla="*/ 3 h 681"/>
                  <a:gd name="T54" fmla="*/ 198 w 216"/>
                  <a:gd name="T55" fmla="*/ 0 h 681"/>
                  <a:gd name="T56" fmla="*/ 193 w 216"/>
                  <a:gd name="T57" fmla="*/ 0 h 681"/>
                  <a:gd name="T58" fmla="*/ 186 w 216"/>
                  <a:gd name="T59" fmla="*/ 0 h 681"/>
                  <a:gd name="T60" fmla="*/ 30 w 216"/>
                  <a:gd name="T61" fmla="*/ 34 h 681"/>
                  <a:gd name="T62" fmla="*/ 30 w 216"/>
                  <a:gd name="T63" fmla="*/ 34 h 681"/>
                  <a:gd name="T64" fmla="*/ 24 w 216"/>
                  <a:gd name="T65" fmla="*/ 36 h 681"/>
                  <a:gd name="T66" fmla="*/ 18 w 216"/>
                  <a:gd name="T67" fmla="*/ 40 h 681"/>
                  <a:gd name="T68" fmla="*/ 14 w 216"/>
                  <a:gd name="T69" fmla="*/ 44 h 681"/>
                  <a:gd name="T70" fmla="*/ 9 w 216"/>
                  <a:gd name="T71" fmla="*/ 50 h 681"/>
                  <a:gd name="T72" fmla="*/ 5 w 216"/>
                  <a:gd name="T73" fmla="*/ 57 h 681"/>
                  <a:gd name="T74" fmla="*/ 3 w 216"/>
                  <a:gd name="T75" fmla="*/ 63 h 681"/>
                  <a:gd name="T76" fmla="*/ 2 w 216"/>
                  <a:gd name="T77" fmla="*/ 70 h 681"/>
                  <a:gd name="T78" fmla="*/ 0 w 216"/>
                  <a:gd name="T79" fmla="*/ 79 h 681"/>
                  <a:gd name="T80" fmla="*/ 0 w 216"/>
                  <a:gd name="T81" fmla="*/ 650 h 681"/>
                  <a:gd name="T82" fmla="*/ 0 w 216"/>
                  <a:gd name="T83" fmla="*/ 650 h 681"/>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216"/>
                  <a:gd name="T127" fmla="*/ 0 h 681"/>
                  <a:gd name="T128" fmla="*/ 216 w 216"/>
                  <a:gd name="T129" fmla="*/ 681 h 681"/>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216" h="681">
                    <a:moveTo>
                      <a:pt x="0" y="650"/>
                    </a:moveTo>
                    <a:lnTo>
                      <a:pt x="0" y="650"/>
                    </a:lnTo>
                    <a:lnTo>
                      <a:pt x="2" y="659"/>
                    </a:lnTo>
                    <a:lnTo>
                      <a:pt x="3" y="664"/>
                    </a:lnTo>
                    <a:lnTo>
                      <a:pt x="5" y="671"/>
                    </a:lnTo>
                    <a:lnTo>
                      <a:pt x="9" y="675"/>
                    </a:lnTo>
                    <a:lnTo>
                      <a:pt x="14" y="679"/>
                    </a:lnTo>
                    <a:lnTo>
                      <a:pt x="18" y="681"/>
                    </a:lnTo>
                    <a:lnTo>
                      <a:pt x="24" y="681"/>
                    </a:lnTo>
                    <a:lnTo>
                      <a:pt x="30" y="681"/>
                    </a:lnTo>
                    <a:lnTo>
                      <a:pt x="186" y="648"/>
                    </a:lnTo>
                    <a:lnTo>
                      <a:pt x="193" y="645"/>
                    </a:lnTo>
                    <a:lnTo>
                      <a:pt x="198" y="642"/>
                    </a:lnTo>
                    <a:lnTo>
                      <a:pt x="203" y="636"/>
                    </a:lnTo>
                    <a:lnTo>
                      <a:pt x="207" y="632"/>
                    </a:lnTo>
                    <a:lnTo>
                      <a:pt x="211" y="625"/>
                    </a:lnTo>
                    <a:lnTo>
                      <a:pt x="214" y="619"/>
                    </a:lnTo>
                    <a:lnTo>
                      <a:pt x="216" y="611"/>
                    </a:lnTo>
                    <a:lnTo>
                      <a:pt x="216" y="603"/>
                    </a:lnTo>
                    <a:lnTo>
                      <a:pt x="216" y="32"/>
                    </a:lnTo>
                    <a:lnTo>
                      <a:pt x="216" y="24"/>
                    </a:lnTo>
                    <a:lnTo>
                      <a:pt x="214" y="17"/>
                    </a:lnTo>
                    <a:lnTo>
                      <a:pt x="211" y="11"/>
                    </a:lnTo>
                    <a:lnTo>
                      <a:pt x="207" y="6"/>
                    </a:lnTo>
                    <a:lnTo>
                      <a:pt x="203" y="3"/>
                    </a:lnTo>
                    <a:lnTo>
                      <a:pt x="198" y="0"/>
                    </a:lnTo>
                    <a:lnTo>
                      <a:pt x="193" y="0"/>
                    </a:lnTo>
                    <a:lnTo>
                      <a:pt x="186" y="0"/>
                    </a:lnTo>
                    <a:lnTo>
                      <a:pt x="30" y="34"/>
                    </a:lnTo>
                    <a:lnTo>
                      <a:pt x="24" y="36"/>
                    </a:lnTo>
                    <a:lnTo>
                      <a:pt x="18" y="40"/>
                    </a:lnTo>
                    <a:lnTo>
                      <a:pt x="14" y="44"/>
                    </a:lnTo>
                    <a:lnTo>
                      <a:pt x="9" y="50"/>
                    </a:lnTo>
                    <a:lnTo>
                      <a:pt x="5" y="57"/>
                    </a:lnTo>
                    <a:lnTo>
                      <a:pt x="3" y="63"/>
                    </a:lnTo>
                    <a:lnTo>
                      <a:pt x="2" y="70"/>
                    </a:lnTo>
                    <a:lnTo>
                      <a:pt x="0" y="79"/>
                    </a:lnTo>
                    <a:lnTo>
                      <a:pt x="0" y="650"/>
                    </a:lnTo>
                    <a:close/>
                  </a:path>
                </a:pathLst>
              </a:custGeom>
              <a:noFill/>
              <a:ln w="1588">
                <a:solidFill>
                  <a:srgbClr val="999999"/>
                </a:solidFill>
                <a:miter lim="800000"/>
                <a:headEnd/>
                <a:tailEnd/>
              </a:ln>
            </p:spPr>
            <p:txBody>
              <a:bodyPr/>
              <a:lstStyle/>
              <a:p>
                <a:endParaRPr lang="en-US">
                  <a:latin typeface="Calibri" pitchFamily="34" charset="0"/>
                </a:endParaRPr>
              </a:p>
            </p:txBody>
          </p:sp>
          <p:sp>
            <p:nvSpPr>
              <p:cNvPr id="33844" name="Freeform 72"/>
              <p:cNvSpPr>
                <a:spLocks/>
              </p:cNvSpPr>
              <p:nvPr/>
            </p:nvSpPr>
            <p:spPr bwMode="auto">
              <a:xfrm>
                <a:off x="1458" y="1857"/>
                <a:ext cx="186" cy="586"/>
              </a:xfrm>
              <a:custGeom>
                <a:avLst/>
                <a:gdLst>
                  <a:gd name="T0" fmla="*/ 0 w 186"/>
                  <a:gd name="T1" fmla="*/ 559 h 586"/>
                  <a:gd name="T2" fmla="*/ 0 w 186"/>
                  <a:gd name="T3" fmla="*/ 559 h 586"/>
                  <a:gd name="T4" fmla="*/ 0 w 186"/>
                  <a:gd name="T5" fmla="*/ 565 h 586"/>
                  <a:gd name="T6" fmla="*/ 2 w 186"/>
                  <a:gd name="T7" fmla="*/ 572 h 586"/>
                  <a:gd name="T8" fmla="*/ 4 w 186"/>
                  <a:gd name="T9" fmla="*/ 576 h 586"/>
                  <a:gd name="T10" fmla="*/ 8 w 186"/>
                  <a:gd name="T11" fmla="*/ 580 h 586"/>
                  <a:gd name="T12" fmla="*/ 11 w 186"/>
                  <a:gd name="T13" fmla="*/ 583 h 586"/>
                  <a:gd name="T14" fmla="*/ 16 w 186"/>
                  <a:gd name="T15" fmla="*/ 586 h 586"/>
                  <a:gd name="T16" fmla="*/ 21 w 186"/>
                  <a:gd name="T17" fmla="*/ 586 h 586"/>
                  <a:gd name="T18" fmla="*/ 26 w 186"/>
                  <a:gd name="T19" fmla="*/ 586 h 586"/>
                  <a:gd name="T20" fmla="*/ 160 w 186"/>
                  <a:gd name="T21" fmla="*/ 557 h 586"/>
                  <a:gd name="T22" fmla="*/ 160 w 186"/>
                  <a:gd name="T23" fmla="*/ 557 h 586"/>
                  <a:gd name="T24" fmla="*/ 164 w 186"/>
                  <a:gd name="T25" fmla="*/ 554 h 586"/>
                  <a:gd name="T26" fmla="*/ 169 w 186"/>
                  <a:gd name="T27" fmla="*/ 552 h 586"/>
                  <a:gd name="T28" fmla="*/ 175 w 186"/>
                  <a:gd name="T29" fmla="*/ 547 h 586"/>
                  <a:gd name="T30" fmla="*/ 178 w 186"/>
                  <a:gd name="T31" fmla="*/ 543 h 586"/>
                  <a:gd name="T32" fmla="*/ 181 w 186"/>
                  <a:gd name="T33" fmla="*/ 537 h 586"/>
                  <a:gd name="T34" fmla="*/ 183 w 186"/>
                  <a:gd name="T35" fmla="*/ 531 h 586"/>
                  <a:gd name="T36" fmla="*/ 185 w 186"/>
                  <a:gd name="T37" fmla="*/ 526 h 586"/>
                  <a:gd name="T38" fmla="*/ 186 w 186"/>
                  <a:gd name="T39" fmla="*/ 518 h 586"/>
                  <a:gd name="T40" fmla="*/ 186 w 186"/>
                  <a:gd name="T41" fmla="*/ 26 h 586"/>
                  <a:gd name="T42" fmla="*/ 186 w 186"/>
                  <a:gd name="T43" fmla="*/ 26 h 586"/>
                  <a:gd name="T44" fmla="*/ 185 w 186"/>
                  <a:gd name="T45" fmla="*/ 20 h 586"/>
                  <a:gd name="T46" fmla="*/ 183 w 186"/>
                  <a:gd name="T47" fmla="*/ 15 h 586"/>
                  <a:gd name="T48" fmla="*/ 181 w 186"/>
                  <a:gd name="T49" fmla="*/ 9 h 586"/>
                  <a:gd name="T50" fmla="*/ 178 w 186"/>
                  <a:gd name="T51" fmla="*/ 5 h 586"/>
                  <a:gd name="T52" fmla="*/ 175 w 186"/>
                  <a:gd name="T53" fmla="*/ 2 h 586"/>
                  <a:gd name="T54" fmla="*/ 169 w 186"/>
                  <a:gd name="T55" fmla="*/ 0 h 586"/>
                  <a:gd name="T56" fmla="*/ 164 w 186"/>
                  <a:gd name="T57" fmla="*/ 0 h 586"/>
                  <a:gd name="T58" fmla="*/ 160 w 186"/>
                  <a:gd name="T59" fmla="*/ 0 h 586"/>
                  <a:gd name="T60" fmla="*/ 26 w 186"/>
                  <a:gd name="T61" fmla="*/ 29 h 586"/>
                  <a:gd name="T62" fmla="*/ 26 w 186"/>
                  <a:gd name="T63" fmla="*/ 29 h 586"/>
                  <a:gd name="T64" fmla="*/ 21 w 186"/>
                  <a:gd name="T65" fmla="*/ 31 h 586"/>
                  <a:gd name="T66" fmla="*/ 16 w 186"/>
                  <a:gd name="T67" fmla="*/ 33 h 586"/>
                  <a:gd name="T68" fmla="*/ 11 w 186"/>
                  <a:gd name="T69" fmla="*/ 38 h 586"/>
                  <a:gd name="T70" fmla="*/ 8 w 186"/>
                  <a:gd name="T71" fmla="*/ 42 h 586"/>
                  <a:gd name="T72" fmla="*/ 4 w 186"/>
                  <a:gd name="T73" fmla="*/ 48 h 586"/>
                  <a:gd name="T74" fmla="*/ 2 w 186"/>
                  <a:gd name="T75" fmla="*/ 53 h 586"/>
                  <a:gd name="T76" fmla="*/ 0 w 186"/>
                  <a:gd name="T77" fmla="*/ 60 h 586"/>
                  <a:gd name="T78" fmla="*/ 0 w 186"/>
                  <a:gd name="T79" fmla="*/ 67 h 586"/>
                  <a:gd name="T80" fmla="*/ 0 w 186"/>
                  <a:gd name="T81" fmla="*/ 559 h 586"/>
                  <a:gd name="T82" fmla="*/ 0 w 186"/>
                  <a:gd name="T83" fmla="*/ 559 h 58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186"/>
                  <a:gd name="T127" fmla="*/ 0 h 586"/>
                  <a:gd name="T128" fmla="*/ 186 w 186"/>
                  <a:gd name="T129" fmla="*/ 586 h 58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186" h="586">
                    <a:moveTo>
                      <a:pt x="0" y="559"/>
                    </a:moveTo>
                    <a:lnTo>
                      <a:pt x="0" y="559"/>
                    </a:lnTo>
                    <a:lnTo>
                      <a:pt x="0" y="565"/>
                    </a:lnTo>
                    <a:lnTo>
                      <a:pt x="2" y="572"/>
                    </a:lnTo>
                    <a:lnTo>
                      <a:pt x="4" y="576"/>
                    </a:lnTo>
                    <a:lnTo>
                      <a:pt x="8" y="580"/>
                    </a:lnTo>
                    <a:lnTo>
                      <a:pt x="11" y="583"/>
                    </a:lnTo>
                    <a:lnTo>
                      <a:pt x="16" y="586"/>
                    </a:lnTo>
                    <a:lnTo>
                      <a:pt x="21" y="586"/>
                    </a:lnTo>
                    <a:lnTo>
                      <a:pt x="26" y="586"/>
                    </a:lnTo>
                    <a:lnTo>
                      <a:pt x="160" y="557"/>
                    </a:lnTo>
                    <a:lnTo>
                      <a:pt x="164" y="554"/>
                    </a:lnTo>
                    <a:lnTo>
                      <a:pt x="169" y="552"/>
                    </a:lnTo>
                    <a:lnTo>
                      <a:pt x="175" y="547"/>
                    </a:lnTo>
                    <a:lnTo>
                      <a:pt x="178" y="543"/>
                    </a:lnTo>
                    <a:lnTo>
                      <a:pt x="181" y="537"/>
                    </a:lnTo>
                    <a:lnTo>
                      <a:pt x="183" y="531"/>
                    </a:lnTo>
                    <a:lnTo>
                      <a:pt x="185" y="526"/>
                    </a:lnTo>
                    <a:lnTo>
                      <a:pt x="186" y="518"/>
                    </a:lnTo>
                    <a:lnTo>
                      <a:pt x="186" y="26"/>
                    </a:lnTo>
                    <a:lnTo>
                      <a:pt x="185" y="20"/>
                    </a:lnTo>
                    <a:lnTo>
                      <a:pt x="183" y="15"/>
                    </a:lnTo>
                    <a:lnTo>
                      <a:pt x="181" y="9"/>
                    </a:lnTo>
                    <a:lnTo>
                      <a:pt x="178" y="5"/>
                    </a:lnTo>
                    <a:lnTo>
                      <a:pt x="175" y="2"/>
                    </a:lnTo>
                    <a:lnTo>
                      <a:pt x="169" y="0"/>
                    </a:lnTo>
                    <a:lnTo>
                      <a:pt x="164" y="0"/>
                    </a:lnTo>
                    <a:lnTo>
                      <a:pt x="160" y="0"/>
                    </a:lnTo>
                    <a:lnTo>
                      <a:pt x="26" y="29"/>
                    </a:lnTo>
                    <a:lnTo>
                      <a:pt x="21" y="31"/>
                    </a:lnTo>
                    <a:lnTo>
                      <a:pt x="16" y="33"/>
                    </a:lnTo>
                    <a:lnTo>
                      <a:pt x="11" y="38"/>
                    </a:lnTo>
                    <a:lnTo>
                      <a:pt x="8" y="42"/>
                    </a:lnTo>
                    <a:lnTo>
                      <a:pt x="4" y="48"/>
                    </a:lnTo>
                    <a:lnTo>
                      <a:pt x="2" y="53"/>
                    </a:lnTo>
                    <a:lnTo>
                      <a:pt x="0" y="60"/>
                    </a:lnTo>
                    <a:lnTo>
                      <a:pt x="0" y="67"/>
                    </a:lnTo>
                    <a:lnTo>
                      <a:pt x="0" y="559"/>
                    </a:lnTo>
                    <a:close/>
                  </a:path>
                </a:pathLst>
              </a:custGeom>
              <a:solidFill>
                <a:srgbClr val="EDEDED"/>
              </a:solidFill>
              <a:ln w="9525">
                <a:noFill/>
                <a:round/>
                <a:headEnd/>
                <a:tailEnd/>
              </a:ln>
            </p:spPr>
            <p:txBody>
              <a:bodyPr/>
              <a:lstStyle/>
              <a:p>
                <a:endParaRPr lang="en-US">
                  <a:latin typeface="Calibri" pitchFamily="34" charset="0"/>
                </a:endParaRPr>
              </a:p>
            </p:txBody>
          </p:sp>
          <p:sp>
            <p:nvSpPr>
              <p:cNvPr id="33845" name="Freeform 73"/>
              <p:cNvSpPr>
                <a:spLocks/>
              </p:cNvSpPr>
              <p:nvPr/>
            </p:nvSpPr>
            <p:spPr bwMode="auto">
              <a:xfrm>
                <a:off x="1458" y="1857"/>
                <a:ext cx="186" cy="586"/>
              </a:xfrm>
              <a:custGeom>
                <a:avLst/>
                <a:gdLst>
                  <a:gd name="T0" fmla="*/ 0 w 186"/>
                  <a:gd name="T1" fmla="*/ 559 h 586"/>
                  <a:gd name="T2" fmla="*/ 0 w 186"/>
                  <a:gd name="T3" fmla="*/ 559 h 586"/>
                  <a:gd name="T4" fmla="*/ 0 w 186"/>
                  <a:gd name="T5" fmla="*/ 565 h 586"/>
                  <a:gd name="T6" fmla="*/ 2 w 186"/>
                  <a:gd name="T7" fmla="*/ 572 h 586"/>
                  <a:gd name="T8" fmla="*/ 4 w 186"/>
                  <a:gd name="T9" fmla="*/ 576 h 586"/>
                  <a:gd name="T10" fmla="*/ 8 w 186"/>
                  <a:gd name="T11" fmla="*/ 580 h 586"/>
                  <a:gd name="T12" fmla="*/ 11 w 186"/>
                  <a:gd name="T13" fmla="*/ 583 h 586"/>
                  <a:gd name="T14" fmla="*/ 16 w 186"/>
                  <a:gd name="T15" fmla="*/ 586 h 586"/>
                  <a:gd name="T16" fmla="*/ 21 w 186"/>
                  <a:gd name="T17" fmla="*/ 586 h 586"/>
                  <a:gd name="T18" fmla="*/ 26 w 186"/>
                  <a:gd name="T19" fmla="*/ 586 h 586"/>
                  <a:gd name="T20" fmla="*/ 160 w 186"/>
                  <a:gd name="T21" fmla="*/ 557 h 586"/>
                  <a:gd name="T22" fmla="*/ 160 w 186"/>
                  <a:gd name="T23" fmla="*/ 557 h 586"/>
                  <a:gd name="T24" fmla="*/ 164 w 186"/>
                  <a:gd name="T25" fmla="*/ 554 h 586"/>
                  <a:gd name="T26" fmla="*/ 169 w 186"/>
                  <a:gd name="T27" fmla="*/ 552 h 586"/>
                  <a:gd name="T28" fmla="*/ 175 w 186"/>
                  <a:gd name="T29" fmla="*/ 547 h 586"/>
                  <a:gd name="T30" fmla="*/ 178 w 186"/>
                  <a:gd name="T31" fmla="*/ 543 h 586"/>
                  <a:gd name="T32" fmla="*/ 181 w 186"/>
                  <a:gd name="T33" fmla="*/ 537 h 586"/>
                  <a:gd name="T34" fmla="*/ 183 w 186"/>
                  <a:gd name="T35" fmla="*/ 531 h 586"/>
                  <a:gd name="T36" fmla="*/ 185 w 186"/>
                  <a:gd name="T37" fmla="*/ 526 h 586"/>
                  <a:gd name="T38" fmla="*/ 186 w 186"/>
                  <a:gd name="T39" fmla="*/ 518 h 586"/>
                  <a:gd name="T40" fmla="*/ 186 w 186"/>
                  <a:gd name="T41" fmla="*/ 26 h 586"/>
                  <a:gd name="T42" fmla="*/ 186 w 186"/>
                  <a:gd name="T43" fmla="*/ 26 h 586"/>
                  <a:gd name="T44" fmla="*/ 185 w 186"/>
                  <a:gd name="T45" fmla="*/ 20 h 586"/>
                  <a:gd name="T46" fmla="*/ 183 w 186"/>
                  <a:gd name="T47" fmla="*/ 15 h 586"/>
                  <a:gd name="T48" fmla="*/ 181 w 186"/>
                  <a:gd name="T49" fmla="*/ 9 h 586"/>
                  <a:gd name="T50" fmla="*/ 178 w 186"/>
                  <a:gd name="T51" fmla="*/ 5 h 586"/>
                  <a:gd name="T52" fmla="*/ 175 w 186"/>
                  <a:gd name="T53" fmla="*/ 2 h 586"/>
                  <a:gd name="T54" fmla="*/ 169 w 186"/>
                  <a:gd name="T55" fmla="*/ 0 h 586"/>
                  <a:gd name="T56" fmla="*/ 164 w 186"/>
                  <a:gd name="T57" fmla="*/ 0 h 586"/>
                  <a:gd name="T58" fmla="*/ 160 w 186"/>
                  <a:gd name="T59" fmla="*/ 0 h 586"/>
                  <a:gd name="T60" fmla="*/ 26 w 186"/>
                  <a:gd name="T61" fmla="*/ 29 h 586"/>
                  <a:gd name="T62" fmla="*/ 26 w 186"/>
                  <a:gd name="T63" fmla="*/ 29 h 586"/>
                  <a:gd name="T64" fmla="*/ 21 w 186"/>
                  <a:gd name="T65" fmla="*/ 31 h 586"/>
                  <a:gd name="T66" fmla="*/ 16 w 186"/>
                  <a:gd name="T67" fmla="*/ 33 h 586"/>
                  <a:gd name="T68" fmla="*/ 11 w 186"/>
                  <a:gd name="T69" fmla="*/ 38 h 586"/>
                  <a:gd name="T70" fmla="*/ 8 w 186"/>
                  <a:gd name="T71" fmla="*/ 42 h 586"/>
                  <a:gd name="T72" fmla="*/ 4 w 186"/>
                  <a:gd name="T73" fmla="*/ 48 h 586"/>
                  <a:gd name="T74" fmla="*/ 2 w 186"/>
                  <a:gd name="T75" fmla="*/ 53 h 586"/>
                  <a:gd name="T76" fmla="*/ 0 w 186"/>
                  <a:gd name="T77" fmla="*/ 60 h 586"/>
                  <a:gd name="T78" fmla="*/ 0 w 186"/>
                  <a:gd name="T79" fmla="*/ 67 h 586"/>
                  <a:gd name="T80" fmla="*/ 0 w 186"/>
                  <a:gd name="T81" fmla="*/ 559 h 586"/>
                  <a:gd name="T82" fmla="*/ 0 w 186"/>
                  <a:gd name="T83" fmla="*/ 559 h 58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186"/>
                  <a:gd name="T127" fmla="*/ 0 h 586"/>
                  <a:gd name="T128" fmla="*/ 186 w 186"/>
                  <a:gd name="T129" fmla="*/ 586 h 58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186" h="586">
                    <a:moveTo>
                      <a:pt x="0" y="559"/>
                    </a:moveTo>
                    <a:lnTo>
                      <a:pt x="0" y="559"/>
                    </a:lnTo>
                    <a:lnTo>
                      <a:pt x="0" y="565"/>
                    </a:lnTo>
                    <a:lnTo>
                      <a:pt x="2" y="572"/>
                    </a:lnTo>
                    <a:lnTo>
                      <a:pt x="4" y="576"/>
                    </a:lnTo>
                    <a:lnTo>
                      <a:pt x="8" y="580"/>
                    </a:lnTo>
                    <a:lnTo>
                      <a:pt x="11" y="583"/>
                    </a:lnTo>
                    <a:lnTo>
                      <a:pt x="16" y="586"/>
                    </a:lnTo>
                    <a:lnTo>
                      <a:pt x="21" y="586"/>
                    </a:lnTo>
                    <a:lnTo>
                      <a:pt x="26" y="586"/>
                    </a:lnTo>
                    <a:lnTo>
                      <a:pt x="160" y="557"/>
                    </a:lnTo>
                    <a:lnTo>
                      <a:pt x="164" y="554"/>
                    </a:lnTo>
                    <a:lnTo>
                      <a:pt x="169" y="552"/>
                    </a:lnTo>
                    <a:lnTo>
                      <a:pt x="175" y="547"/>
                    </a:lnTo>
                    <a:lnTo>
                      <a:pt x="178" y="543"/>
                    </a:lnTo>
                    <a:lnTo>
                      <a:pt x="181" y="537"/>
                    </a:lnTo>
                    <a:lnTo>
                      <a:pt x="183" y="531"/>
                    </a:lnTo>
                    <a:lnTo>
                      <a:pt x="185" y="526"/>
                    </a:lnTo>
                    <a:lnTo>
                      <a:pt x="186" y="518"/>
                    </a:lnTo>
                    <a:lnTo>
                      <a:pt x="186" y="26"/>
                    </a:lnTo>
                    <a:lnTo>
                      <a:pt x="185" y="20"/>
                    </a:lnTo>
                    <a:lnTo>
                      <a:pt x="183" y="15"/>
                    </a:lnTo>
                    <a:lnTo>
                      <a:pt x="181" y="9"/>
                    </a:lnTo>
                    <a:lnTo>
                      <a:pt x="178" y="5"/>
                    </a:lnTo>
                    <a:lnTo>
                      <a:pt x="175" y="2"/>
                    </a:lnTo>
                    <a:lnTo>
                      <a:pt x="169" y="0"/>
                    </a:lnTo>
                    <a:lnTo>
                      <a:pt x="164" y="0"/>
                    </a:lnTo>
                    <a:lnTo>
                      <a:pt x="160" y="0"/>
                    </a:lnTo>
                    <a:lnTo>
                      <a:pt x="26" y="29"/>
                    </a:lnTo>
                    <a:lnTo>
                      <a:pt x="21" y="31"/>
                    </a:lnTo>
                    <a:lnTo>
                      <a:pt x="16" y="33"/>
                    </a:lnTo>
                    <a:lnTo>
                      <a:pt x="11" y="38"/>
                    </a:lnTo>
                    <a:lnTo>
                      <a:pt x="8" y="42"/>
                    </a:lnTo>
                    <a:lnTo>
                      <a:pt x="4" y="48"/>
                    </a:lnTo>
                    <a:lnTo>
                      <a:pt x="2" y="53"/>
                    </a:lnTo>
                    <a:lnTo>
                      <a:pt x="0" y="60"/>
                    </a:lnTo>
                    <a:lnTo>
                      <a:pt x="0" y="67"/>
                    </a:lnTo>
                    <a:lnTo>
                      <a:pt x="0" y="559"/>
                    </a:lnTo>
                    <a:close/>
                  </a:path>
                </a:pathLst>
              </a:custGeom>
              <a:noFill/>
              <a:ln w="1588">
                <a:solidFill>
                  <a:srgbClr val="999999"/>
                </a:solidFill>
                <a:miter lim="800000"/>
                <a:headEnd/>
                <a:tailEnd/>
              </a:ln>
            </p:spPr>
            <p:txBody>
              <a:bodyPr/>
              <a:lstStyle/>
              <a:p>
                <a:endParaRPr lang="en-US">
                  <a:latin typeface="Calibri" pitchFamily="34" charset="0"/>
                </a:endParaRPr>
              </a:p>
            </p:txBody>
          </p:sp>
          <p:sp>
            <p:nvSpPr>
              <p:cNvPr id="33846" name="Freeform 74"/>
              <p:cNvSpPr>
                <a:spLocks/>
              </p:cNvSpPr>
              <p:nvPr/>
            </p:nvSpPr>
            <p:spPr bwMode="auto">
              <a:xfrm>
                <a:off x="1474" y="1883"/>
                <a:ext cx="155" cy="66"/>
              </a:xfrm>
              <a:custGeom>
                <a:avLst/>
                <a:gdLst>
                  <a:gd name="T0" fmla="*/ 0 w 155"/>
                  <a:gd name="T1" fmla="*/ 66 h 66"/>
                  <a:gd name="T2" fmla="*/ 155 w 155"/>
                  <a:gd name="T3" fmla="*/ 33 h 66"/>
                  <a:gd name="T4" fmla="*/ 155 w 155"/>
                  <a:gd name="T5" fmla="*/ 0 h 66"/>
                  <a:gd name="T6" fmla="*/ 0 w 155"/>
                  <a:gd name="T7" fmla="*/ 34 h 66"/>
                  <a:gd name="T8" fmla="*/ 0 w 155"/>
                  <a:gd name="T9" fmla="*/ 66 h 66"/>
                  <a:gd name="T10" fmla="*/ 0 w 155"/>
                  <a:gd name="T11" fmla="*/ 66 h 66"/>
                  <a:gd name="T12" fmla="*/ 0 60000 65536"/>
                  <a:gd name="T13" fmla="*/ 0 60000 65536"/>
                  <a:gd name="T14" fmla="*/ 0 60000 65536"/>
                  <a:gd name="T15" fmla="*/ 0 60000 65536"/>
                  <a:gd name="T16" fmla="*/ 0 60000 65536"/>
                  <a:gd name="T17" fmla="*/ 0 60000 65536"/>
                  <a:gd name="T18" fmla="*/ 0 w 155"/>
                  <a:gd name="T19" fmla="*/ 0 h 66"/>
                  <a:gd name="T20" fmla="*/ 155 w 155"/>
                  <a:gd name="T21" fmla="*/ 66 h 66"/>
                </a:gdLst>
                <a:ahLst/>
                <a:cxnLst>
                  <a:cxn ang="T12">
                    <a:pos x="T0" y="T1"/>
                  </a:cxn>
                  <a:cxn ang="T13">
                    <a:pos x="T2" y="T3"/>
                  </a:cxn>
                  <a:cxn ang="T14">
                    <a:pos x="T4" y="T5"/>
                  </a:cxn>
                  <a:cxn ang="T15">
                    <a:pos x="T6" y="T7"/>
                  </a:cxn>
                  <a:cxn ang="T16">
                    <a:pos x="T8" y="T9"/>
                  </a:cxn>
                  <a:cxn ang="T17">
                    <a:pos x="T10" y="T11"/>
                  </a:cxn>
                </a:cxnLst>
                <a:rect l="T18" t="T19" r="T20" b="T21"/>
                <a:pathLst>
                  <a:path w="155" h="66">
                    <a:moveTo>
                      <a:pt x="0" y="66"/>
                    </a:moveTo>
                    <a:lnTo>
                      <a:pt x="155" y="33"/>
                    </a:lnTo>
                    <a:lnTo>
                      <a:pt x="155" y="0"/>
                    </a:lnTo>
                    <a:lnTo>
                      <a:pt x="0" y="34"/>
                    </a:lnTo>
                    <a:lnTo>
                      <a:pt x="0" y="66"/>
                    </a:lnTo>
                    <a:close/>
                  </a:path>
                </a:pathLst>
              </a:custGeom>
              <a:solidFill>
                <a:srgbClr val="CECECE"/>
              </a:solidFill>
              <a:ln w="9525">
                <a:noFill/>
                <a:round/>
                <a:headEnd/>
                <a:tailEnd/>
              </a:ln>
            </p:spPr>
            <p:txBody>
              <a:bodyPr/>
              <a:lstStyle/>
              <a:p>
                <a:endParaRPr lang="en-US">
                  <a:latin typeface="Calibri" pitchFamily="34" charset="0"/>
                </a:endParaRPr>
              </a:p>
            </p:txBody>
          </p:sp>
          <p:sp>
            <p:nvSpPr>
              <p:cNvPr id="33847" name="Freeform 75"/>
              <p:cNvSpPr>
                <a:spLocks/>
              </p:cNvSpPr>
              <p:nvPr/>
            </p:nvSpPr>
            <p:spPr bwMode="auto">
              <a:xfrm>
                <a:off x="1474" y="1883"/>
                <a:ext cx="155" cy="66"/>
              </a:xfrm>
              <a:custGeom>
                <a:avLst/>
                <a:gdLst>
                  <a:gd name="T0" fmla="*/ 0 w 155"/>
                  <a:gd name="T1" fmla="*/ 66 h 66"/>
                  <a:gd name="T2" fmla="*/ 155 w 155"/>
                  <a:gd name="T3" fmla="*/ 33 h 66"/>
                  <a:gd name="T4" fmla="*/ 155 w 155"/>
                  <a:gd name="T5" fmla="*/ 0 h 66"/>
                  <a:gd name="T6" fmla="*/ 0 w 155"/>
                  <a:gd name="T7" fmla="*/ 34 h 66"/>
                  <a:gd name="T8" fmla="*/ 0 w 155"/>
                  <a:gd name="T9" fmla="*/ 66 h 66"/>
                  <a:gd name="T10" fmla="*/ 0 w 155"/>
                  <a:gd name="T11" fmla="*/ 66 h 66"/>
                  <a:gd name="T12" fmla="*/ 0 60000 65536"/>
                  <a:gd name="T13" fmla="*/ 0 60000 65536"/>
                  <a:gd name="T14" fmla="*/ 0 60000 65536"/>
                  <a:gd name="T15" fmla="*/ 0 60000 65536"/>
                  <a:gd name="T16" fmla="*/ 0 60000 65536"/>
                  <a:gd name="T17" fmla="*/ 0 60000 65536"/>
                  <a:gd name="T18" fmla="*/ 0 w 155"/>
                  <a:gd name="T19" fmla="*/ 0 h 66"/>
                  <a:gd name="T20" fmla="*/ 155 w 155"/>
                  <a:gd name="T21" fmla="*/ 66 h 66"/>
                </a:gdLst>
                <a:ahLst/>
                <a:cxnLst>
                  <a:cxn ang="T12">
                    <a:pos x="T0" y="T1"/>
                  </a:cxn>
                  <a:cxn ang="T13">
                    <a:pos x="T2" y="T3"/>
                  </a:cxn>
                  <a:cxn ang="T14">
                    <a:pos x="T4" y="T5"/>
                  </a:cxn>
                  <a:cxn ang="T15">
                    <a:pos x="T6" y="T7"/>
                  </a:cxn>
                  <a:cxn ang="T16">
                    <a:pos x="T8" y="T9"/>
                  </a:cxn>
                  <a:cxn ang="T17">
                    <a:pos x="T10" y="T11"/>
                  </a:cxn>
                </a:cxnLst>
                <a:rect l="T18" t="T19" r="T20" b="T21"/>
                <a:pathLst>
                  <a:path w="155" h="66">
                    <a:moveTo>
                      <a:pt x="0" y="66"/>
                    </a:moveTo>
                    <a:lnTo>
                      <a:pt x="155" y="33"/>
                    </a:lnTo>
                    <a:lnTo>
                      <a:pt x="155" y="0"/>
                    </a:lnTo>
                    <a:lnTo>
                      <a:pt x="0" y="34"/>
                    </a:lnTo>
                    <a:lnTo>
                      <a:pt x="0" y="66"/>
                    </a:lnTo>
                    <a:close/>
                  </a:path>
                </a:pathLst>
              </a:custGeom>
              <a:noFill/>
              <a:ln w="1588">
                <a:solidFill>
                  <a:srgbClr val="BFBFBF"/>
                </a:solidFill>
                <a:miter lim="800000"/>
                <a:headEnd/>
                <a:tailEnd/>
              </a:ln>
            </p:spPr>
            <p:txBody>
              <a:bodyPr/>
              <a:lstStyle/>
              <a:p>
                <a:endParaRPr lang="en-US">
                  <a:latin typeface="Calibri" pitchFamily="34" charset="0"/>
                </a:endParaRPr>
              </a:p>
            </p:txBody>
          </p:sp>
          <p:sp>
            <p:nvSpPr>
              <p:cNvPr id="33848" name="Freeform 76"/>
              <p:cNvSpPr>
                <a:spLocks/>
              </p:cNvSpPr>
              <p:nvPr/>
            </p:nvSpPr>
            <p:spPr bwMode="auto">
              <a:xfrm>
                <a:off x="1478" y="1886"/>
                <a:ext cx="147" cy="53"/>
              </a:xfrm>
              <a:custGeom>
                <a:avLst/>
                <a:gdLst>
                  <a:gd name="T0" fmla="*/ 0 w 147"/>
                  <a:gd name="T1" fmla="*/ 53 h 53"/>
                  <a:gd name="T2" fmla="*/ 147 w 147"/>
                  <a:gd name="T3" fmla="*/ 23 h 53"/>
                  <a:gd name="T4" fmla="*/ 147 w 147"/>
                  <a:gd name="T5" fmla="*/ 0 h 53"/>
                  <a:gd name="T6" fmla="*/ 0 w 147"/>
                  <a:gd name="T7" fmla="*/ 32 h 53"/>
                  <a:gd name="T8" fmla="*/ 0 w 147"/>
                  <a:gd name="T9" fmla="*/ 53 h 53"/>
                  <a:gd name="T10" fmla="*/ 0 w 147"/>
                  <a:gd name="T11" fmla="*/ 53 h 53"/>
                  <a:gd name="T12" fmla="*/ 0 60000 65536"/>
                  <a:gd name="T13" fmla="*/ 0 60000 65536"/>
                  <a:gd name="T14" fmla="*/ 0 60000 65536"/>
                  <a:gd name="T15" fmla="*/ 0 60000 65536"/>
                  <a:gd name="T16" fmla="*/ 0 60000 65536"/>
                  <a:gd name="T17" fmla="*/ 0 60000 65536"/>
                  <a:gd name="T18" fmla="*/ 0 w 147"/>
                  <a:gd name="T19" fmla="*/ 0 h 53"/>
                  <a:gd name="T20" fmla="*/ 147 w 147"/>
                  <a:gd name="T21" fmla="*/ 53 h 53"/>
                </a:gdLst>
                <a:ahLst/>
                <a:cxnLst>
                  <a:cxn ang="T12">
                    <a:pos x="T0" y="T1"/>
                  </a:cxn>
                  <a:cxn ang="T13">
                    <a:pos x="T2" y="T3"/>
                  </a:cxn>
                  <a:cxn ang="T14">
                    <a:pos x="T4" y="T5"/>
                  </a:cxn>
                  <a:cxn ang="T15">
                    <a:pos x="T6" y="T7"/>
                  </a:cxn>
                  <a:cxn ang="T16">
                    <a:pos x="T8" y="T9"/>
                  </a:cxn>
                  <a:cxn ang="T17">
                    <a:pos x="T10" y="T11"/>
                  </a:cxn>
                </a:cxnLst>
                <a:rect l="T18" t="T19" r="T20" b="T21"/>
                <a:pathLst>
                  <a:path w="147" h="53">
                    <a:moveTo>
                      <a:pt x="0" y="53"/>
                    </a:moveTo>
                    <a:lnTo>
                      <a:pt x="147" y="23"/>
                    </a:lnTo>
                    <a:lnTo>
                      <a:pt x="147" y="0"/>
                    </a:lnTo>
                    <a:lnTo>
                      <a:pt x="0" y="32"/>
                    </a:lnTo>
                    <a:lnTo>
                      <a:pt x="0" y="53"/>
                    </a:lnTo>
                    <a:close/>
                  </a:path>
                </a:pathLst>
              </a:custGeom>
              <a:solidFill>
                <a:srgbClr val="000000"/>
              </a:solidFill>
              <a:ln w="9525">
                <a:noFill/>
                <a:round/>
                <a:headEnd/>
                <a:tailEnd/>
              </a:ln>
            </p:spPr>
            <p:txBody>
              <a:bodyPr/>
              <a:lstStyle/>
              <a:p>
                <a:endParaRPr lang="en-US">
                  <a:latin typeface="Calibri" pitchFamily="34" charset="0"/>
                </a:endParaRPr>
              </a:p>
            </p:txBody>
          </p:sp>
          <p:sp>
            <p:nvSpPr>
              <p:cNvPr id="33849" name="Freeform 77"/>
              <p:cNvSpPr>
                <a:spLocks/>
              </p:cNvSpPr>
              <p:nvPr/>
            </p:nvSpPr>
            <p:spPr bwMode="auto">
              <a:xfrm>
                <a:off x="1475" y="1913"/>
                <a:ext cx="154" cy="35"/>
              </a:xfrm>
              <a:custGeom>
                <a:avLst/>
                <a:gdLst>
                  <a:gd name="T0" fmla="*/ 0 w 154"/>
                  <a:gd name="T1" fmla="*/ 35 h 35"/>
                  <a:gd name="T2" fmla="*/ 154 w 154"/>
                  <a:gd name="T3" fmla="*/ 3 h 35"/>
                  <a:gd name="T4" fmla="*/ 151 w 154"/>
                  <a:gd name="T5" fmla="*/ 0 h 35"/>
                  <a:gd name="T6" fmla="*/ 0 w 154"/>
                  <a:gd name="T7" fmla="*/ 32 h 35"/>
                  <a:gd name="T8" fmla="*/ 0 w 154"/>
                  <a:gd name="T9" fmla="*/ 35 h 35"/>
                  <a:gd name="T10" fmla="*/ 0 w 154"/>
                  <a:gd name="T11" fmla="*/ 35 h 35"/>
                  <a:gd name="T12" fmla="*/ 0 60000 65536"/>
                  <a:gd name="T13" fmla="*/ 0 60000 65536"/>
                  <a:gd name="T14" fmla="*/ 0 60000 65536"/>
                  <a:gd name="T15" fmla="*/ 0 60000 65536"/>
                  <a:gd name="T16" fmla="*/ 0 60000 65536"/>
                  <a:gd name="T17" fmla="*/ 0 60000 65536"/>
                  <a:gd name="T18" fmla="*/ 0 w 154"/>
                  <a:gd name="T19" fmla="*/ 0 h 35"/>
                  <a:gd name="T20" fmla="*/ 154 w 154"/>
                  <a:gd name="T21" fmla="*/ 35 h 35"/>
                </a:gdLst>
                <a:ahLst/>
                <a:cxnLst>
                  <a:cxn ang="T12">
                    <a:pos x="T0" y="T1"/>
                  </a:cxn>
                  <a:cxn ang="T13">
                    <a:pos x="T2" y="T3"/>
                  </a:cxn>
                  <a:cxn ang="T14">
                    <a:pos x="T4" y="T5"/>
                  </a:cxn>
                  <a:cxn ang="T15">
                    <a:pos x="T6" y="T7"/>
                  </a:cxn>
                  <a:cxn ang="T16">
                    <a:pos x="T8" y="T9"/>
                  </a:cxn>
                  <a:cxn ang="T17">
                    <a:pos x="T10" y="T11"/>
                  </a:cxn>
                </a:cxnLst>
                <a:rect l="T18" t="T19" r="T20" b="T21"/>
                <a:pathLst>
                  <a:path w="154" h="35">
                    <a:moveTo>
                      <a:pt x="0" y="35"/>
                    </a:moveTo>
                    <a:lnTo>
                      <a:pt x="154" y="3"/>
                    </a:lnTo>
                    <a:lnTo>
                      <a:pt x="151" y="0"/>
                    </a:lnTo>
                    <a:lnTo>
                      <a:pt x="0" y="32"/>
                    </a:lnTo>
                    <a:lnTo>
                      <a:pt x="0" y="35"/>
                    </a:lnTo>
                    <a:close/>
                  </a:path>
                </a:pathLst>
              </a:custGeom>
              <a:solidFill>
                <a:srgbClr val="FFFFFF"/>
              </a:solidFill>
              <a:ln w="9525">
                <a:noFill/>
                <a:round/>
                <a:headEnd/>
                <a:tailEnd/>
              </a:ln>
            </p:spPr>
            <p:txBody>
              <a:bodyPr/>
              <a:lstStyle/>
              <a:p>
                <a:endParaRPr lang="en-US">
                  <a:latin typeface="Calibri" pitchFamily="34" charset="0"/>
                </a:endParaRPr>
              </a:p>
            </p:txBody>
          </p:sp>
          <p:sp>
            <p:nvSpPr>
              <p:cNvPr id="33850" name="Freeform 78"/>
              <p:cNvSpPr>
                <a:spLocks/>
              </p:cNvSpPr>
              <p:nvPr/>
            </p:nvSpPr>
            <p:spPr bwMode="auto">
              <a:xfrm>
                <a:off x="1474" y="1970"/>
                <a:ext cx="155" cy="67"/>
              </a:xfrm>
              <a:custGeom>
                <a:avLst/>
                <a:gdLst>
                  <a:gd name="T0" fmla="*/ 0 w 155"/>
                  <a:gd name="T1" fmla="*/ 67 h 67"/>
                  <a:gd name="T2" fmla="*/ 155 w 155"/>
                  <a:gd name="T3" fmla="*/ 33 h 67"/>
                  <a:gd name="T4" fmla="*/ 155 w 155"/>
                  <a:gd name="T5" fmla="*/ 0 h 67"/>
                  <a:gd name="T6" fmla="*/ 0 w 155"/>
                  <a:gd name="T7" fmla="*/ 35 h 67"/>
                  <a:gd name="T8" fmla="*/ 0 w 155"/>
                  <a:gd name="T9" fmla="*/ 67 h 67"/>
                  <a:gd name="T10" fmla="*/ 0 w 155"/>
                  <a:gd name="T11" fmla="*/ 67 h 67"/>
                  <a:gd name="T12" fmla="*/ 0 60000 65536"/>
                  <a:gd name="T13" fmla="*/ 0 60000 65536"/>
                  <a:gd name="T14" fmla="*/ 0 60000 65536"/>
                  <a:gd name="T15" fmla="*/ 0 60000 65536"/>
                  <a:gd name="T16" fmla="*/ 0 60000 65536"/>
                  <a:gd name="T17" fmla="*/ 0 60000 65536"/>
                  <a:gd name="T18" fmla="*/ 0 w 155"/>
                  <a:gd name="T19" fmla="*/ 0 h 67"/>
                  <a:gd name="T20" fmla="*/ 155 w 155"/>
                  <a:gd name="T21" fmla="*/ 67 h 67"/>
                </a:gdLst>
                <a:ahLst/>
                <a:cxnLst>
                  <a:cxn ang="T12">
                    <a:pos x="T0" y="T1"/>
                  </a:cxn>
                  <a:cxn ang="T13">
                    <a:pos x="T2" y="T3"/>
                  </a:cxn>
                  <a:cxn ang="T14">
                    <a:pos x="T4" y="T5"/>
                  </a:cxn>
                  <a:cxn ang="T15">
                    <a:pos x="T6" y="T7"/>
                  </a:cxn>
                  <a:cxn ang="T16">
                    <a:pos x="T8" y="T9"/>
                  </a:cxn>
                  <a:cxn ang="T17">
                    <a:pos x="T10" y="T11"/>
                  </a:cxn>
                </a:cxnLst>
                <a:rect l="T18" t="T19" r="T20" b="T21"/>
                <a:pathLst>
                  <a:path w="155" h="67">
                    <a:moveTo>
                      <a:pt x="0" y="67"/>
                    </a:moveTo>
                    <a:lnTo>
                      <a:pt x="155" y="33"/>
                    </a:lnTo>
                    <a:lnTo>
                      <a:pt x="155" y="0"/>
                    </a:lnTo>
                    <a:lnTo>
                      <a:pt x="0" y="35"/>
                    </a:lnTo>
                    <a:lnTo>
                      <a:pt x="0" y="67"/>
                    </a:lnTo>
                    <a:close/>
                  </a:path>
                </a:pathLst>
              </a:custGeom>
              <a:solidFill>
                <a:srgbClr val="CECECE"/>
              </a:solidFill>
              <a:ln w="9525">
                <a:noFill/>
                <a:round/>
                <a:headEnd/>
                <a:tailEnd/>
              </a:ln>
            </p:spPr>
            <p:txBody>
              <a:bodyPr/>
              <a:lstStyle/>
              <a:p>
                <a:endParaRPr lang="en-US">
                  <a:latin typeface="Calibri" pitchFamily="34" charset="0"/>
                </a:endParaRPr>
              </a:p>
            </p:txBody>
          </p:sp>
          <p:sp>
            <p:nvSpPr>
              <p:cNvPr id="33851" name="Freeform 79"/>
              <p:cNvSpPr>
                <a:spLocks/>
              </p:cNvSpPr>
              <p:nvPr/>
            </p:nvSpPr>
            <p:spPr bwMode="auto">
              <a:xfrm>
                <a:off x="1474" y="1970"/>
                <a:ext cx="155" cy="67"/>
              </a:xfrm>
              <a:custGeom>
                <a:avLst/>
                <a:gdLst>
                  <a:gd name="T0" fmla="*/ 0 w 155"/>
                  <a:gd name="T1" fmla="*/ 67 h 67"/>
                  <a:gd name="T2" fmla="*/ 155 w 155"/>
                  <a:gd name="T3" fmla="*/ 33 h 67"/>
                  <a:gd name="T4" fmla="*/ 155 w 155"/>
                  <a:gd name="T5" fmla="*/ 0 h 67"/>
                  <a:gd name="T6" fmla="*/ 0 w 155"/>
                  <a:gd name="T7" fmla="*/ 35 h 67"/>
                  <a:gd name="T8" fmla="*/ 0 w 155"/>
                  <a:gd name="T9" fmla="*/ 67 h 67"/>
                  <a:gd name="T10" fmla="*/ 0 w 155"/>
                  <a:gd name="T11" fmla="*/ 67 h 67"/>
                  <a:gd name="T12" fmla="*/ 0 60000 65536"/>
                  <a:gd name="T13" fmla="*/ 0 60000 65536"/>
                  <a:gd name="T14" fmla="*/ 0 60000 65536"/>
                  <a:gd name="T15" fmla="*/ 0 60000 65536"/>
                  <a:gd name="T16" fmla="*/ 0 60000 65536"/>
                  <a:gd name="T17" fmla="*/ 0 60000 65536"/>
                  <a:gd name="T18" fmla="*/ 0 w 155"/>
                  <a:gd name="T19" fmla="*/ 0 h 67"/>
                  <a:gd name="T20" fmla="*/ 155 w 155"/>
                  <a:gd name="T21" fmla="*/ 67 h 67"/>
                </a:gdLst>
                <a:ahLst/>
                <a:cxnLst>
                  <a:cxn ang="T12">
                    <a:pos x="T0" y="T1"/>
                  </a:cxn>
                  <a:cxn ang="T13">
                    <a:pos x="T2" y="T3"/>
                  </a:cxn>
                  <a:cxn ang="T14">
                    <a:pos x="T4" y="T5"/>
                  </a:cxn>
                  <a:cxn ang="T15">
                    <a:pos x="T6" y="T7"/>
                  </a:cxn>
                  <a:cxn ang="T16">
                    <a:pos x="T8" y="T9"/>
                  </a:cxn>
                  <a:cxn ang="T17">
                    <a:pos x="T10" y="T11"/>
                  </a:cxn>
                </a:cxnLst>
                <a:rect l="T18" t="T19" r="T20" b="T21"/>
                <a:pathLst>
                  <a:path w="155" h="67">
                    <a:moveTo>
                      <a:pt x="0" y="67"/>
                    </a:moveTo>
                    <a:lnTo>
                      <a:pt x="155" y="33"/>
                    </a:lnTo>
                    <a:lnTo>
                      <a:pt x="155" y="0"/>
                    </a:lnTo>
                    <a:lnTo>
                      <a:pt x="0" y="35"/>
                    </a:lnTo>
                    <a:lnTo>
                      <a:pt x="0" y="67"/>
                    </a:lnTo>
                    <a:close/>
                  </a:path>
                </a:pathLst>
              </a:custGeom>
              <a:noFill/>
              <a:ln w="1588">
                <a:solidFill>
                  <a:srgbClr val="BFBFBF"/>
                </a:solidFill>
                <a:miter lim="800000"/>
                <a:headEnd/>
                <a:tailEnd/>
              </a:ln>
            </p:spPr>
            <p:txBody>
              <a:bodyPr/>
              <a:lstStyle/>
              <a:p>
                <a:endParaRPr lang="en-US">
                  <a:latin typeface="Calibri" pitchFamily="34" charset="0"/>
                </a:endParaRPr>
              </a:p>
            </p:txBody>
          </p:sp>
          <p:sp>
            <p:nvSpPr>
              <p:cNvPr id="33852" name="Freeform 80"/>
              <p:cNvSpPr>
                <a:spLocks/>
              </p:cNvSpPr>
              <p:nvPr/>
            </p:nvSpPr>
            <p:spPr bwMode="auto">
              <a:xfrm>
                <a:off x="1478" y="1972"/>
                <a:ext cx="147" cy="55"/>
              </a:xfrm>
              <a:custGeom>
                <a:avLst/>
                <a:gdLst>
                  <a:gd name="T0" fmla="*/ 0 w 147"/>
                  <a:gd name="T1" fmla="*/ 55 h 55"/>
                  <a:gd name="T2" fmla="*/ 147 w 147"/>
                  <a:gd name="T3" fmla="*/ 23 h 55"/>
                  <a:gd name="T4" fmla="*/ 147 w 147"/>
                  <a:gd name="T5" fmla="*/ 0 h 55"/>
                  <a:gd name="T6" fmla="*/ 0 w 147"/>
                  <a:gd name="T7" fmla="*/ 33 h 55"/>
                  <a:gd name="T8" fmla="*/ 0 w 147"/>
                  <a:gd name="T9" fmla="*/ 55 h 55"/>
                  <a:gd name="T10" fmla="*/ 0 w 147"/>
                  <a:gd name="T11" fmla="*/ 55 h 55"/>
                  <a:gd name="T12" fmla="*/ 0 60000 65536"/>
                  <a:gd name="T13" fmla="*/ 0 60000 65536"/>
                  <a:gd name="T14" fmla="*/ 0 60000 65536"/>
                  <a:gd name="T15" fmla="*/ 0 60000 65536"/>
                  <a:gd name="T16" fmla="*/ 0 60000 65536"/>
                  <a:gd name="T17" fmla="*/ 0 60000 65536"/>
                  <a:gd name="T18" fmla="*/ 0 w 147"/>
                  <a:gd name="T19" fmla="*/ 0 h 55"/>
                  <a:gd name="T20" fmla="*/ 147 w 147"/>
                  <a:gd name="T21" fmla="*/ 55 h 55"/>
                </a:gdLst>
                <a:ahLst/>
                <a:cxnLst>
                  <a:cxn ang="T12">
                    <a:pos x="T0" y="T1"/>
                  </a:cxn>
                  <a:cxn ang="T13">
                    <a:pos x="T2" y="T3"/>
                  </a:cxn>
                  <a:cxn ang="T14">
                    <a:pos x="T4" y="T5"/>
                  </a:cxn>
                  <a:cxn ang="T15">
                    <a:pos x="T6" y="T7"/>
                  </a:cxn>
                  <a:cxn ang="T16">
                    <a:pos x="T8" y="T9"/>
                  </a:cxn>
                  <a:cxn ang="T17">
                    <a:pos x="T10" y="T11"/>
                  </a:cxn>
                </a:cxnLst>
                <a:rect l="T18" t="T19" r="T20" b="T21"/>
                <a:pathLst>
                  <a:path w="147" h="55">
                    <a:moveTo>
                      <a:pt x="0" y="55"/>
                    </a:moveTo>
                    <a:lnTo>
                      <a:pt x="147" y="23"/>
                    </a:lnTo>
                    <a:lnTo>
                      <a:pt x="147" y="0"/>
                    </a:lnTo>
                    <a:lnTo>
                      <a:pt x="0" y="33"/>
                    </a:lnTo>
                    <a:lnTo>
                      <a:pt x="0" y="55"/>
                    </a:lnTo>
                    <a:close/>
                  </a:path>
                </a:pathLst>
              </a:custGeom>
              <a:solidFill>
                <a:srgbClr val="000000"/>
              </a:solidFill>
              <a:ln w="9525">
                <a:noFill/>
                <a:round/>
                <a:headEnd/>
                <a:tailEnd/>
              </a:ln>
            </p:spPr>
            <p:txBody>
              <a:bodyPr/>
              <a:lstStyle/>
              <a:p>
                <a:endParaRPr lang="en-US">
                  <a:latin typeface="Calibri" pitchFamily="34" charset="0"/>
                </a:endParaRPr>
              </a:p>
            </p:txBody>
          </p:sp>
          <p:sp>
            <p:nvSpPr>
              <p:cNvPr id="33853" name="Freeform 81"/>
              <p:cNvSpPr>
                <a:spLocks/>
              </p:cNvSpPr>
              <p:nvPr/>
            </p:nvSpPr>
            <p:spPr bwMode="auto">
              <a:xfrm>
                <a:off x="1475" y="2000"/>
                <a:ext cx="154" cy="36"/>
              </a:xfrm>
              <a:custGeom>
                <a:avLst/>
                <a:gdLst>
                  <a:gd name="T0" fmla="*/ 0 w 154"/>
                  <a:gd name="T1" fmla="*/ 36 h 36"/>
                  <a:gd name="T2" fmla="*/ 154 w 154"/>
                  <a:gd name="T3" fmla="*/ 2 h 36"/>
                  <a:gd name="T4" fmla="*/ 151 w 154"/>
                  <a:gd name="T5" fmla="*/ 0 h 36"/>
                  <a:gd name="T6" fmla="*/ 0 w 154"/>
                  <a:gd name="T7" fmla="*/ 33 h 36"/>
                  <a:gd name="T8" fmla="*/ 0 w 154"/>
                  <a:gd name="T9" fmla="*/ 36 h 36"/>
                  <a:gd name="T10" fmla="*/ 0 w 154"/>
                  <a:gd name="T11" fmla="*/ 36 h 36"/>
                  <a:gd name="T12" fmla="*/ 0 60000 65536"/>
                  <a:gd name="T13" fmla="*/ 0 60000 65536"/>
                  <a:gd name="T14" fmla="*/ 0 60000 65536"/>
                  <a:gd name="T15" fmla="*/ 0 60000 65536"/>
                  <a:gd name="T16" fmla="*/ 0 60000 65536"/>
                  <a:gd name="T17" fmla="*/ 0 60000 65536"/>
                  <a:gd name="T18" fmla="*/ 0 w 154"/>
                  <a:gd name="T19" fmla="*/ 0 h 36"/>
                  <a:gd name="T20" fmla="*/ 154 w 154"/>
                  <a:gd name="T21" fmla="*/ 36 h 36"/>
                </a:gdLst>
                <a:ahLst/>
                <a:cxnLst>
                  <a:cxn ang="T12">
                    <a:pos x="T0" y="T1"/>
                  </a:cxn>
                  <a:cxn ang="T13">
                    <a:pos x="T2" y="T3"/>
                  </a:cxn>
                  <a:cxn ang="T14">
                    <a:pos x="T4" y="T5"/>
                  </a:cxn>
                  <a:cxn ang="T15">
                    <a:pos x="T6" y="T7"/>
                  </a:cxn>
                  <a:cxn ang="T16">
                    <a:pos x="T8" y="T9"/>
                  </a:cxn>
                  <a:cxn ang="T17">
                    <a:pos x="T10" y="T11"/>
                  </a:cxn>
                </a:cxnLst>
                <a:rect l="T18" t="T19" r="T20" b="T21"/>
                <a:pathLst>
                  <a:path w="154" h="36">
                    <a:moveTo>
                      <a:pt x="0" y="36"/>
                    </a:moveTo>
                    <a:lnTo>
                      <a:pt x="154" y="2"/>
                    </a:lnTo>
                    <a:lnTo>
                      <a:pt x="151" y="0"/>
                    </a:lnTo>
                    <a:lnTo>
                      <a:pt x="0" y="33"/>
                    </a:lnTo>
                    <a:lnTo>
                      <a:pt x="0" y="36"/>
                    </a:lnTo>
                    <a:close/>
                  </a:path>
                </a:pathLst>
              </a:custGeom>
              <a:solidFill>
                <a:srgbClr val="FFFFFF"/>
              </a:solidFill>
              <a:ln w="9525">
                <a:noFill/>
                <a:round/>
                <a:headEnd/>
                <a:tailEnd/>
              </a:ln>
            </p:spPr>
            <p:txBody>
              <a:bodyPr/>
              <a:lstStyle/>
              <a:p>
                <a:endParaRPr lang="en-US">
                  <a:latin typeface="Calibri" pitchFamily="34" charset="0"/>
                </a:endParaRPr>
              </a:p>
            </p:txBody>
          </p:sp>
          <p:sp>
            <p:nvSpPr>
              <p:cNvPr id="33854" name="Line 82"/>
              <p:cNvSpPr>
                <a:spLocks noChangeShapeType="1"/>
              </p:cNvSpPr>
              <p:nvPr/>
            </p:nvSpPr>
            <p:spPr bwMode="auto">
              <a:xfrm flipH="1">
                <a:off x="1458" y="1937"/>
                <a:ext cx="185" cy="41"/>
              </a:xfrm>
              <a:prstGeom prst="line">
                <a:avLst/>
              </a:prstGeom>
              <a:noFill/>
              <a:ln w="1588">
                <a:solidFill>
                  <a:srgbClr val="999999"/>
                </a:solidFill>
                <a:miter lim="800000"/>
                <a:headEnd/>
                <a:tailEnd/>
              </a:ln>
            </p:spPr>
            <p:txBody>
              <a:bodyPr/>
              <a:lstStyle/>
              <a:p>
                <a:endParaRPr lang="en-US"/>
              </a:p>
            </p:txBody>
          </p:sp>
          <p:sp>
            <p:nvSpPr>
              <p:cNvPr id="33855" name="Line 83"/>
              <p:cNvSpPr>
                <a:spLocks noChangeShapeType="1"/>
              </p:cNvSpPr>
              <p:nvPr/>
            </p:nvSpPr>
            <p:spPr bwMode="auto">
              <a:xfrm flipH="1">
                <a:off x="1458" y="2021"/>
                <a:ext cx="185" cy="42"/>
              </a:xfrm>
              <a:prstGeom prst="line">
                <a:avLst/>
              </a:prstGeom>
              <a:noFill/>
              <a:ln w="1588">
                <a:solidFill>
                  <a:srgbClr val="999999"/>
                </a:solidFill>
                <a:miter lim="800000"/>
                <a:headEnd/>
                <a:tailEnd/>
              </a:ln>
            </p:spPr>
            <p:txBody>
              <a:bodyPr/>
              <a:lstStyle/>
              <a:p>
                <a:endParaRPr lang="en-US"/>
              </a:p>
            </p:txBody>
          </p:sp>
          <p:sp>
            <p:nvSpPr>
              <p:cNvPr id="33856" name="Line 84"/>
              <p:cNvSpPr>
                <a:spLocks noChangeShapeType="1"/>
              </p:cNvSpPr>
              <p:nvPr/>
            </p:nvSpPr>
            <p:spPr bwMode="auto">
              <a:xfrm flipH="1">
                <a:off x="1458" y="2329"/>
                <a:ext cx="185" cy="42"/>
              </a:xfrm>
              <a:prstGeom prst="line">
                <a:avLst/>
              </a:prstGeom>
              <a:noFill/>
              <a:ln w="1588">
                <a:solidFill>
                  <a:srgbClr val="999999"/>
                </a:solidFill>
                <a:miter lim="800000"/>
                <a:headEnd/>
                <a:tailEnd/>
              </a:ln>
            </p:spPr>
            <p:txBody>
              <a:bodyPr/>
              <a:lstStyle/>
              <a:p>
                <a:endParaRPr lang="en-US"/>
              </a:p>
            </p:txBody>
          </p:sp>
          <p:sp>
            <p:nvSpPr>
              <p:cNvPr id="33857" name="Freeform 85"/>
              <p:cNvSpPr>
                <a:spLocks/>
              </p:cNvSpPr>
              <p:nvPr/>
            </p:nvSpPr>
            <p:spPr bwMode="auto">
              <a:xfrm>
                <a:off x="1498" y="2052"/>
                <a:ext cx="112" cy="37"/>
              </a:xfrm>
              <a:custGeom>
                <a:avLst/>
                <a:gdLst>
                  <a:gd name="T0" fmla="*/ 0 w 112"/>
                  <a:gd name="T1" fmla="*/ 30 h 37"/>
                  <a:gd name="T2" fmla="*/ 0 w 112"/>
                  <a:gd name="T3" fmla="*/ 30 h 37"/>
                  <a:gd name="T4" fmla="*/ 1 w 112"/>
                  <a:gd name="T5" fmla="*/ 33 h 37"/>
                  <a:gd name="T6" fmla="*/ 2 w 112"/>
                  <a:gd name="T7" fmla="*/ 35 h 37"/>
                  <a:gd name="T8" fmla="*/ 4 w 112"/>
                  <a:gd name="T9" fmla="*/ 37 h 37"/>
                  <a:gd name="T10" fmla="*/ 7 w 112"/>
                  <a:gd name="T11" fmla="*/ 37 h 37"/>
                  <a:gd name="T12" fmla="*/ 105 w 112"/>
                  <a:gd name="T13" fmla="*/ 15 h 37"/>
                  <a:gd name="T14" fmla="*/ 105 w 112"/>
                  <a:gd name="T15" fmla="*/ 15 h 37"/>
                  <a:gd name="T16" fmla="*/ 108 w 112"/>
                  <a:gd name="T17" fmla="*/ 15 h 37"/>
                  <a:gd name="T18" fmla="*/ 110 w 112"/>
                  <a:gd name="T19" fmla="*/ 12 h 37"/>
                  <a:gd name="T20" fmla="*/ 111 w 112"/>
                  <a:gd name="T21" fmla="*/ 10 h 37"/>
                  <a:gd name="T22" fmla="*/ 112 w 112"/>
                  <a:gd name="T23" fmla="*/ 6 h 37"/>
                  <a:gd name="T24" fmla="*/ 112 w 112"/>
                  <a:gd name="T25" fmla="*/ 6 h 37"/>
                  <a:gd name="T26" fmla="*/ 112 w 112"/>
                  <a:gd name="T27" fmla="*/ 6 h 37"/>
                  <a:gd name="T28" fmla="*/ 111 w 112"/>
                  <a:gd name="T29" fmla="*/ 3 h 37"/>
                  <a:gd name="T30" fmla="*/ 110 w 112"/>
                  <a:gd name="T31" fmla="*/ 1 h 37"/>
                  <a:gd name="T32" fmla="*/ 108 w 112"/>
                  <a:gd name="T33" fmla="*/ 0 h 37"/>
                  <a:gd name="T34" fmla="*/ 105 w 112"/>
                  <a:gd name="T35" fmla="*/ 0 h 37"/>
                  <a:gd name="T36" fmla="*/ 7 w 112"/>
                  <a:gd name="T37" fmla="*/ 21 h 37"/>
                  <a:gd name="T38" fmla="*/ 7 w 112"/>
                  <a:gd name="T39" fmla="*/ 21 h 37"/>
                  <a:gd name="T40" fmla="*/ 4 w 112"/>
                  <a:gd name="T41" fmla="*/ 22 h 37"/>
                  <a:gd name="T42" fmla="*/ 2 w 112"/>
                  <a:gd name="T43" fmla="*/ 25 h 37"/>
                  <a:gd name="T44" fmla="*/ 1 w 112"/>
                  <a:gd name="T45" fmla="*/ 27 h 37"/>
                  <a:gd name="T46" fmla="*/ 0 w 112"/>
                  <a:gd name="T47" fmla="*/ 30 h 37"/>
                  <a:gd name="T48" fmla="*/ 0 w 112"/>
                  <a:gd name="T49" fmla="*/ 30 h 37"/>
                  <a:gd name="T50" fmla="*/ 0 w 112"/>
                  <a:gd name="T51" fmla="*/ 30 h 37"/>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112"/>
                  <a:gd name="T79" fmla="*/ 0 h 37"/>
                  <a:gd name="T80" fmla="*/ 112 w 112"/>
                  <a:gd name="T81" fmla="*/ 37 h 37"/>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112" h="37">
                    <a:moveTo>
                      <a:pt x="0" y="30"/>
                    </a:moveTo>
                    <a:lnTo>
                      <a:pt x="0" y="30"/>
                    </a:lnTo>
                    <a:lnTo>
                      <a:pt x="1" y="33"/>
                    </a:lnTo>
                    <a:lnTo>
                      <a:pt x="2" y="35"/>
                    </a:lnTo>
                    <a:lnTo>
                      <a:pt x="4" y="37"/>
                    </a:lnTo>
                    <a:lnTo>
                      <a:pt x="7" y="37"/>
                    </a:lnTo>
                    <a:lnTo>
                      <a:pt x="105" y="15"/>
                    </a:lnTo>
                    <a:lnTo>
                      <a:pt x="108" y="15"/>
                    </a:lnTo>
                    <a:lnTo>
                      <a:pt x="110" y="12"/>
                    </a:lnTo>
                    <a:lnTo>
                      <a:pt x="111" y="10"/>
                    </a:lnTo>
                    <a:lnTo>
                      <a:pt x="112" y="6"/>
                    </a:lnTo>
                    <a:lnTo>
                      <a:pt x="111" y="3"/>
                    </a:lnTo>
                    <a:lnTo>
                      <a:pt x="110" y="1"/>
                    </a:lnTo>
                    <a:lnTo>
                      <a:pt x="108" y="0"/>
                    </a:lnTo>
                    <a:lnTo>
                      <a:pt x="105" y="0"/>
                    </a:lnTo>
                    <a:lnTo>
                      <a:pt x="7" y="21"/>
                    </a:lnTo>
                    <a:lnTo>
                      <a:pt x="4" y="22"/>
                    </a:lnTo>
                    <a:lnTo>
                      <a:pt x="2" y="25"/>
                    </a:lnTo>
                    <a:lnTo>
                      <a:pt x="1" y="27"/>
                    </a:lnTo>
                    <a:lnTo>
                      <a:pt x="0" y="30"/>
                    </a:lnTo>
                    <a:close/>
                  </a:path>
                </a:pathLst>
              </a:custGeom>
              <a:solidFill>
                <a:srgbClr val="666666"/>
              </a:solidFill>
              <a:ln w="9525">
                <a:noFill/>
                <a:round/>
                <a:headEnd/>
                <a:tailEnd/>
              </a:ln>
            </p:spPr>
            <p:txBody>
              <a:bodyPr/>
              <a:lstStyle/>
              <a:p>
                <a:endParaRPr lang="en-US">
                  <a:latin typeface="Calibri" pitchFamily="34" charset="0"/>
                </a:endParaRPr>
              </a:p>
            </p:txBody>
          </p:sp>
          <p:sp>
            <p:nvSpPr>
              <p:cNvPr id="33858" name="Freeform 86"/>
              <p:cNvSpPr>
                <a:spLocks/>
              </p:cNvSpPr>
              <p:nvPr/>
            </p:nvSpPr>
            <p:spPr bwMode="auto">
              <a:xfrm>
                <a:off x="1498" y="2052"/>
                <a:ext cx="112" cy="37"/>
              </a:xfrm>
              <a:custGeom>
                <a:avLst/>
                <a:gdLst>
                  <a:gd name="T0" fmla="*/ 0 w 112"/>
                  <a:gd name="T1" fmla="*/ 30 h 37"/>
                  <a:gd name="T2" fmla="*/ 0 w 112"/>
                  <a:gd name="T3" fmla="*/ 30 h 37"/>
                  <a:gd name="T4" fmla="*/ 1 w 112"/>
                  <a:gd name="T5" fmla="*/ 33 h 37"/>
                  <a:gd name="T6" fmla="*/ 2 w 112"/>
                  <a:gd name="T7" fmla="*/ 35 h 37"/>
                  <a:gd name="T8" fmla="*/ 4 w 112"/>
                  <a:gd name="T9" fmla="*/ 37 h 37"/>
                  <a:gd name="T10" fmla="*/ 7 w 112"/>
                  <a:gd name="T11" fmla="*/ 37 h 37"/>
                  <a:gd name="T12" fmla="*/ 105 w 112"/>
                  <a:gd name="T13" fmla="*/ 15 h 37"/>
                  <a:gd name="T14" fmla="*/ 105 w 112"/>
                  <a:gd name="T15" fmla="*/ 15 h 37"/>
                  <a:gd name="T16" fmla="*/ 108 w 112"/>
                  <a:gd name="T17" fmla="*/ 15 h 37"/>
                  <a:gd name="T18" fmla="*/ 110 w 112"/>
                  <a:gd name="T19" fmla="*/ 12 h 37"/>
                  <a:gd name="T20" fmla="*/ 111 w 112"/>
                  <a:gd name="T21" fmla="*/ 10 h 37"/>
                  <a:gd name="T22" fmla="*/ 112 w 112"/>
                  <a:gd name="T23" fmla="*/ 6 h 37"/>
                  <a:gd name="T24" fmla="*/ 112 w 112"/>
                  <a:gd name="T25" fmla="*/ 6 h 37"/>
                  <a:gd name="T26" fmla="*/ 112 w 112"/>
                  <a:gd name="T27" fmla="*/ 6 h 37"/>
                  <a:gd name="T28" fmla="*/ 111 w 112"/>
                  <a:gd name="T29" fmla="*/ 3 h 37"/>
                  <a:gd name="T30" fmla="*/ 110 w 112"/>
                  <a:gd name="T31" fmla="*/ 1 h 37"/>
                  <a:gd name="T32" fmla="*/ 108 w 112"/>
                  <a:gd name="T33" fmla="*/ 0 h 37"/>
                  <a:gd name="T34" fmla="*/ 105 w 112"/>
                  <a:gd name="T35" fmla="*/ 0 h 37"/>
                  <a:gd name="T36" fmla="*/ 7 w 112"/>
                  <a:gd name="T37" fmla="*/ 21 h 37"/>
                  <a:gd name="T38" fmla="*/ 7 w 112"/>
                  <a:gd name="T39" fmla="*/ 21 h 37"/>
                  <a:gd name="T40" fmla="*/ 4 w 112"/>
                  <a:gd name="T41" fmla="*/ 22 h 37"/>
                  <a:gd name="T42" fmla="*/ 2 w 112"/>
                  <a:gd name="T43" fmla="*/ 25 h 37"/>
                  <a:gd name="T44" fmla="*/ 1 w 112"/>
                  <a:gd name="T45" fmla="*/ 27 h 37"/>
                  <a:gd name="T46" fmla="*/ 0 w 112"/>
                  <a:gd name="T47" fmla="*/ 30 h 37"/>
                  <a:gd name="T48" fmla="*/ 0 w 112"/>
                  <a:gd name="T49" fmla="*/ 30 h 37"/>
                  <a:gd name="T50" fmla="*/ 0 w 112"/>
                  <a:gd name="T51" fmla="*/ 30 h 37"/>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112"/>
                  <a:gd name="T79" fmla="*/ 0 h 37"/>
                  <a:gd name="T80" fmla="*/ 112 w 112"/>
                  <a:gd name="T81" fmla="*/ 37 h 37"/>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112" h="37">
                    <a:moveTo>
                      <a:pt x="0" y="30"/>
                    </a:moveTo>
                    <a:lnTo>
                      <a:pt x="0" y="30"/>
                    </a:lnTo>
                    <a:lnTo>
                      <a:pt x="1" y="33"/>
                    </a:lnTo>
                    <a:lnTo>
                      <a:pt x="2" y="35"/>
                    </a:lnTo>
                    <a:lnTo>
                      <a:pt x="4" y="37"/>
                    </a:lnTo>
                    <a:lnTo>
                      <a:pt x="7" y="37"/>
                    </a:lnTo>
                    <a:lnTo>
                      <a:pt x="105" y="15"/>
                    </a:lnTo>
                    <a:lnTo>
                      <a:pt x="108" y="15"/>
                    </a:lnTo>
                    <a:lnTo>
                      <a:pt x="110" y="12"/>
                    </a:lnTo>
                    <a:lnTo>
                      <a:pt x="111" y="10"/>
                    </a:lnTo>
                    <a:lnTo>
                      <a:pt x="112" y="6"/>
                    </a:lnTo>
                    <a:lnTo>
                      <a:pt x="111" y="3"/>
                    </a:lnTo>
                    <a:lnTo>
                      <a:pt x="110" y="1"/>
                    </a:lnTo>
                    <a:lnTo>
                      <a:pt x="108" y="0"/>
                    </a:lnTo>
                    <a:lnTo>
                      <a:pt x="105" y="0"/>
                    </a:lnTo>
                    <a:lnTo>
                      <a:pt x="7" y="21"/>
                    </a:lnTo>
                    <a:lnTo>
                      <a:pt x="4" y="22"/>
                    </a:lnTo>
                    <a:lnTo>
                      <a:pt x="2" y="25"/>
                    </a:lnTo>
                    <a:lnTo>
                      <a:pt x="1" y="27"/>
                    </a:lnTo>
                    <a:lnTo>
                      <a:pt x="0" y="30"/>
                    </a:lnTo>
                    <a:close/>
                  </a:path>
                </a:pathLst>
              </a:custGeom>
              <a:noFill/>
              <a:ln w="1588">
                <a:solidFill>
                  <a:srgbClr val="000000"/>
                </a:solidFill>
                <a:miter lim="800000"/>
                <a:headEnd/>
                <a:tailEnd/>
              </a:ln>
            </p:spPr>
            <p:txBody>
              <a:bodyPr/>
              <a:lstStyle/>
              <a:p>
                <a:endParaRPr lang="en-US">
                  <a:latin typeface="Calibri" pitchFamily="34" charset="0"/>
                </a:endParaRPr>
              </a:p>
            </p:txBody>
          </p:sp>
          <p:sp>
            <p:nvSpPr>
              <p:cNvPr id="33859" name="Line 87"/>
              <p:cNvSpPr>
                <a:spLocks noChangeShapeType="1"/>
              </p:cNvSpPr>
              <p:nvPr/>
            </p:nvSpPr>
            <p:spPr bwMode="auto">
              <a:xfrm flipH="1">
                <a:off x="1504" y="2064"/>
                <a:ext cx="100" cy="23"/>
              </a:xfrm>
              <a:prstGeom prst="line">
                <a:avLst/>
              </a:prstGeom>
              <a:noFill/>
              <a:ln w="6350">
                <a:solidFill>
                  <a:srgbClr val="999999"/>
                </a:solidFill>
                <a:miter lim="800000"/>
                <a:headEnd/>
                <a:tailEnd/>
              </a:ln>
            </p:spPr>
            <p:txBody>
              <a:bodyPr/>
              <a:lstStyle/>
              <a:p>
                <a:endParaRPr lang="en-US"/>
              </a:p>
            </p:txBody>
          </p:sp>
          <p:sp>
            <p:nvSpPr>
              <p:cNvPr id="33860" name="Freeform 88"/>
              <p:cNvSpPr>
                <a:spLocks/>
              </p:cNvSpPr>
              <p:nvPr/>
            </p:nvSpPr>
            <p:spPr bwMode="auto">
              <a:xfrm>
                <a:off x="1466" y="2375"/>
                <a:ext cx="170" cy="58"/>
              </a:xfrm>
              <a:custGeom>
                <a:avLst/>
                <a:gdLst>
                  <a:gd name="T0" fmla="*/ 0 w 170"/>
                  <a:gd name="T1" fmla="*/ 40 h 58"/>
                  <a:gd name="T2" fmla="*/ 0 w 170"/>
                  <a:gd name="T3" fmla="*/ 40 h 58"/>
                  <a:gd name="T4" fmla="*/ 1 w 170"/>
                  <a:gd name="T5" fmla="*/ 45 h 58"/>
                  <a:gd name="T6" fmla="*/ 3 w 170"/>
                  <a:gd name="T7" fmla="*/ 51 h 58"/>
                  <a:gd name="T8" fmla="*/ 5 w 170"/>
                  <a:gd name="T9" fmla="*/ 54 h 58"/>
                  <a:gd name="T10" fmla="*/ 5 w 170"/>
                  <a:gd name="T11" fmla="*/ 54 h 58"/>
                  <a:gd name="T12" fmla="*/ 10 w 170"/>
                  <a:gd name="T13" fmla="*/ 56 h 58"/>
                  <a:gd name="T14" fmla="*/ 14 w 170"/>
                  <a:gd name="T15" fmla="*/ 58 h 58"/>
                  <a:gd name="T16" fmla="*/ 19 w 170"/>
                  <a:gd name="T17" fmla="*/ 58 h 58"/>
                  <a:gd name="T18" fmla="*/ 19 w 170"/>
                  <a:gd name="T19" fmla="*/ 58 h 58"/>
                  <a:gd name="T20" fmla="*/ 83 w 170"/>
                  <a:gd name="T21" fmla="*/ 44 h 58"/>
                  <a:gd name="T22" fmla="*/ 129 w 170"/>
                  <a:gd name="T23" fmla="*/ 34 h 58"/>
                  <a:gd name="T24" fmla="*/ 153 w 170"/>
                  <a:gd name="T25" fmla="*/ 27 h 58"/>
                  <a:gd name="T26" fmla="*/ 153 w 170"/>
                  <a:gd name="T27" fmla="*/ 27 h 58"/>
                  <a:gd name="T28" fmla="*/ 160 w 170"/>
                  <a:gd name="T29" fmla="*/ 25 h 58"/>
                  <a:gd name="T30" fmla="*/ 163 w 170"/>
                  <a:gd name="T31" fmla="*/ 21 h 58"/>
                  <a:gd name="T32" fmla="*/ 165 w 170"/>
                  <a:gd name="T33" fmla="*/ 17 h 58"/>
                  <a:gd name="T34" fmla="*/ 165 w 170"/>
                  <a:gd name="T35" fmla="*/ 17 h 58"/>
                  <a:gd name="T36" fmla="*/ 169 w 170"/>
                  <a:gd name="T37" fmla="*/ 10 h 58"/>
                  <a:gd name="T38" fmla="*/ 170 w 170"/>
                  <a:gd name="T39" fmla="*/ 3 h 58"/>
                  <a:gd name="T40" fmla="*/ 170 w 170"/>
                  <a:gd name="T41" fmla="*/ 3 h 58"/>
                  <a:gd name="T42" fmla="*/ 170 w 170"/>
                  <a:gd name="T43" fmla="*/ 0 h 58"/>
                  <a:gd name="T44" fmla="*/ 0 w 170"/>
                  <a:gd name="T45" fmla="*/ 36 h 58"/>
                  <a:gd name="T46" fmla="*/ 0 w 170"/>
                  <a:gd name="T47" fmla="*/ 40 h 58"/>
                  <a:gd name="T48" fmla="*/ 0 w 170"/>
                  <a:gd name="T49" fmla="*/ 40 h 58"/>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170"/>
                  <a:gd name="T76" fmla="*/ 0 h 58"/>
                  <a:gd name="T77" fmla="*/ 170 w 170"/>
                  <a:gd name="T78" fmla="*/ 58 h 58"/>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170" h="58">
                    <a:moveTo>
                      <a:pt x="0" y="40"/>
                    </a:moveTo>
                    <a:lnTo>
                      <a:pt x="0" y="40"/>
                    </a:lnTo>
                    <a:lnTo>
                      <a:pt x="1" y="45"/>
                    </a:lnTo>
                    <a:lnTo>
                      <a:pt x="3" y="51"/>
                    </a:lnTo>
                    <a:lnTo>
                      <a:pt x="5" y="54"/>
                    </a:lnTo>
                    <a:lnTo>
                      <a:pt x="10" y="56"/>
                    </a:lnTo>
                    <a:lnTo>
                      <a:pt x="14" y="58"/>
                    </a:lnTo>
                    <a:lnTo>
                      <a:pt x="19" y="58"/>
                    </a:lnTo>
                    <a:lnTo>
                      <a:pt x="83" y="44"/>
                    </a:lnTo>
                    <a:lnTo>
                      <a:pt x="129" y="34"/>
                    </a:lnTo>
                    <a:lnTo>
                      <a:pt x="153" y="27"/>
                    </a:lnTo>
                    <a:lnTo>
                      <a:pt x="160" y="25"/>
                    </a:lnTo>
                    <a:lnTo>
                      <a:pt x="163" y="21"/>
                    </a:lnTo>
                    <a:lnTo>
                      <a:pt x="165" y="17"/>
                    </a:lnTo>
                    <a:lnTo>
                      <a:pt x="169" y="10"/>
                    </a:lnTo>
                    <a:lnTo>
                      <a:pt x="170" y="3"/>
                    </a:lnTo>
                    <a:lnTo>
                      <a:pt x="170" y="0"/>
                    </a:lnTo>
                    <a:lnTo>
                      <a:pt x="0" y="36"/>
                    </a:lnTo>
                    <a:lnTo>
                      <a:pt x="0" y="40"/>
                    </a:lnTo>
                    <a:close/>
                  </a:path>
                </a:pathLst>
              </a:custGeom>
              <a:solidFill>
                <a:srgbClr val="000000"/>
              </a:solidFill>
              <a:ln w="9525">
                <a:noFill/>
                <a:round/>
                <a:headEnd/>
                <a:tailEnd/>
              </a:ln>
            </p:spPr>
            <p:txBody>
              <a:bodyPr/>
              <a:lstStyle/>
              <a:p>
                <a:endParaRPr lang="en-US">
                  <a:latin typeface="Calibri" pitchFamily="34" charset="0"/>
                </a:endParaRPr>
              </a:p>
            </p:txBody>
          </p:sp>
          <p:sp>
            <p:nvSpPr>
              <p:cNvPr id="33861" name="Freeform 89"/>
              <p:cNvSpPr>
                <a:spLocks/>
              </p:cNvSpPr>
              <p:nvPr/>
            </p:nvSpPr>
            <p:spPr bwMode="auto">
              <a:xfrm>
                <a:off x="1444" y="1762"/>
                <a:ext cx="212" cy="686"/>
              </a:xfrm>
              <a:custGeom>
                <a:avLst/>
                <a:gdLst>
                  <a:gd name="T0" fmla="*/ 0 w 212"/>
                  <a:gd name="T1" fmla="*/ 679 h 686"/>
                  <a:gd name="T2" fmla="*/ 0 w 212"/>
                  <a:gd name="T3" fmla="*/ 679 h 686"/>
                  <a:gd name="T4" fmla="*/ 8 w 212"/>
                  <a:gd name="T5" fmla="*/ 683 h 686"/>
                  <a:gd name="T6" fmla="*/ 13 w 212"/>
                  <a:gd name="T7" fmla="*/ 685 h 686"/>
                  <a:gd name="T8" fmla="*/ 17 w 212"/>
                  <a:gd name="T9" fmla="*/ 686 h 686"/>
                  <a:gd name="T10" fmla="*/ 17 w 212"/>
                  <a:gd name="T11" fmla="*/ 686 h 686"/>
                  <a:gd name="T12" fmla="*/ 40 w 212"/>
                  <a:gd name="T13" fmla="*/ 682 h 686"/>
                  <a:gd name="T14" fmla="*/ 87 w 212"/>
                  <a:gd name="T15" fmla="*/ 672 h 686"/>
                  <a:gd name="T16" fmla="*/ 186 w 212"/>
                  <a:gd name="T17" fmla="*/ 650 h 686"/>
                  <a:gd name="T18" fmla="*/ 186 w 212"/>
                  <a:gd name="T19" fmla="*/ 650 h 686"/>
                  <a:gd name="T20" fmla="*/ 194 w 212"/>
                  <a:gd name="T21" fmla="*/ 647 h 686"/>
                  <a:gd name="T22" fmla="*/ 198 w 212"/>
                  <a:gd name="T23" fmla="*/ 643 h 686"/>
                  <a:gd name="T24" fmla="*/ 202 w 212"/>
                  <a:gd name="T25" fmla="*/ 639 h 686"/>
                  <a:gd name="T26" fmla="*/ 206 w 212"/>
                  <a:gd name="T27" fmla="*/ 635 h 686"/>
                  <a:gd name="T28" fmla="*/ 209 w 212"/>
                  <a:gd name="T29" fmla="*/ 629 h 686"/>
                  <a:gd name="T30" fmla="*/ 210 w 212"/>
                  <a:gd name="T31" fmla="*/ 623 h 686"/>
                  <a:gd name="T32" fmla="*/ 212 w 212"/>
                  <a:gd name="T33" fmla="*/ 615 h 686"/>
                  <a:gd name="T34" fmla="*/ 212 w 212"/>
                  <a:gd name="T35" fmla="*/ 615 h 686"/>
                  <a:gd name="T36" fmla="*/ 212 w 212"/>
                  <a:gd name="T37" fmla="*/ 31 h 686"/>
                  <a:gd name="T38" fmla="*/ 212 w 212"/>
                  <a:gd name="T39" fmla="*/ 31 h 686"/>
                  <a:gd name="T40" fmla="*/ 210 w 212"/>
                  <a:gd name="T41" fmla="*/ 25 h 686"/>
                  <a:gd name="T42" fmla="*/ 210 w 212"/>
                  <a:gd name="T43" fmla="*/ 19 h 686"/>
                  <a:gd name="T44" fmla="*/ 206 w 212"/>
                  <a:gd name="T45" fmla="*/ 13 h 686"/>
                  <a:gd name="T46" fmla="*/ 206 w 212"/>
                  <a:gd name="T47" fmla="*/ 13 h 686"/>
                  <a:gd name="T48" fmla="*/ 202 w 212"/>
                  <a:gd name="T49" fmla="*/ 10 h 686"/>
                  <a:gd name="T50" fmla="*/ 197 w 212"/>
                  <a:gd name="T51" fmla="*/ 6 h 686"/>
                  <a:gd name="T52" fmla="*/ 185 w 212"/>
                  <a:gd name="T53" fmla="*/ 0 h 68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212"/>
                  <a:gd name="T82" fmla="*/ 0 h 686"/>
                  <a:gd name="T83" fmla="*/ 212 w 212"/>
                  <a:gd name="T84" fmla="*/ 686 h 68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212" h="686">
                    <a:moveTo>
                      <a:pt x="0" y="679"/>
                    </a:moveTo>
                    <a:lnTo>
                      <a:pt x="0" y="679"/>
                    </a:lnTo>
                    <a:lnTo>
                      <a:pt x="8" y="683"/>
                    </a:lnTo>
                    <a:lnTo>
                      <a:pt x="13" y="685"/>
                    </a:lnTo>
                    <a:lnTo>
                      <a:pt x="17" y="686"/>
                    </a:lnTo>
                    <a:lnTo>
                      <a:pt x="40" y="682"/>
                    </a:lnTo>
                    <a:lnTo>
                      <a:pt x="87" y="672"/>
                    </a:lnTo>
                    <a:lnTo>
                      <a:pt x="186" y="650"/>
                    </a:lnTo>
                    <a:lnTo>
                      <a:pt x="194" y="647"/>
                    </a:lnTo>
                    <a:lnTo>
                      <a:pt x="198" y="643"/>
                    </a:lnTo>
                    <a:lnTo>
                      <a:pt x="202" y="639"/>
                    </a:lnTo>
                    <a:lnTo>
                      <a:pt x="206" y="635"/>
                    </a:lnTo>
                    <a:lnTo>
                      <a:pt x="209" y="629"/>
                    </a:lnTo>
                    <a:lnTo>
                      <a:pt x="210" y="623"/>
                    </a:lnTo>
                    <a:lnTo>
                      <a:pt x="212" y="615"/>
                    </a:lnTo>
                    <a:lnTo>
                      <a:pt x="212" y="31"/>
                    </a:lnTo>
                    <a:lnTo>
                      <a:pt x="210" y="25"/>
                    </a:lnTo>
                    <a:lnTo>
                      <a:pt x="210" y="19"/>
                    </a:lnTo>
                    <a:lnTo>
                      <a:pt x="206" y="13"/>
                    </a:lnTo>
                    <a:lnTo>
                      <a:pt x="202" y="10"/>
                    </a:lnTo>
                    <a:lnTo>
                      <a:pt x="197" y="6"/>
                    </a:lnTo>
                    <a:lnTo>
                      <a:pt x="185" y="0"/>
                    </a:lnTo>
                  </a:path>
                </a:pathLst>
              </a:custGeom>
              <a:noFill/>
              <a:ln w="6350">
                <a:solidFill>
                  <a:srgbClr val="000000"/>
                </a:solidFill>
                <a:miter lim="800000"/>
                <a:headEnd/>
                <a:tailEnd/>
              </a:ln>
            </p:spPr>
            <p:txBody>
              <a:bodyPr/>
              <a:lstStyle/>
              <a:p>
                <a:endParaRPr lang="en-US">
                  <a:latin typeface="Calibri" pitchFamily="34" charset="0"/>
                </a:endParaRPr>
              </a:p>
            </p:txBody>
          </p:sp>
          <p:sp>
            <p:nvSpPr>
              <p:cNvPr id="33862" name="Freeform 90"/>
              <p:cNvSpPr>
                <a:spLocks/>
              </p:cNvSpPr>
              <p:nvPr/>
            </p:nvSpPr>
            <p:spPr bwMode="auto">
              <a:xfrm>
                <a:off x="1227" y="2283"/>
                <a:ext cx="172" cy="173"/>
              </a:xfrm>
              <a:custGeom>
                <a:avLst/>
                <a:gdLst>
                  <a:gd name="T0" fmla="*/ 78 w 172"/>
                  <a:gd name="T1" fmla="*/ 21 h 173"/>
                  <a:gd name="T2" fmla="*/ 78 w 172"/>
                  <a:gd name="T3" fmla="*/ 18 h 173"/>
                  <a:gd name="T4" fmla="*/ 78 w 172"/>
                  <a:gd name="T5" fmla="*/ 18 h 173"/>
                  <a:gd name="T6" fmla="*/ 78 w 172"/>
                  <a:gd name="T7" fmla="*/ 15 h 173"/>
                  <a:gd name="T8" fmla="*/ 77 w 172"/>
                  <a:gd name="T9" fmla="*/ 10 h 173"/>
                  <a:gd name="T10" fmla="*/ 75 w 172"/>
                  <a:gd name="T11" fmla="*/ 8 h 173"/>
                  <a:gd name="T12" fmla="*/ 73 w 172"/>
                  <a:gd name="T13" fmla="*/ 5 h 173"/>
                  <a:gd name="T14" fmla="*/ 71 w 172"/>
                  <a:gd name="T15" fmla="*/ 3 h 173"/>
                  <a:gd name="T16" fmla="*/ 68 w 172"/>
                  <a:gd name="T17" fmla="*/ 2 h 173"/>
                  <a:gd name="T18" fmla="*/ 64 w 172"/>
                  <a:gd name="T19" fmla="*/ 0 h 173"/>
                  <a:gd name="T20" fmla="*/ 62 w 172"/>
                  <a:gd name="T21" fmla="*/ 2 h 173"/>
                  <a:gd name="T22" fmla="*/ 16 w 172"/>
                  <a:gd name="T23" fmla="*/ 11 h 173"/>
                  <a:gd name="T24" fmla="*/ 16 w 172"/>
                  <a:gd name="T25" fmla="*/ 11 h 173"/>
                  <a:gd name="T26" fmla="*/ 14 w 172"/>
                  <a:gd name="T27" fmla="*/ 13 h 173"/>
                  <a:gd name="T28" fmla="*/ 10 w 172"/>
                  <a:gd name="T29" fmla="*/ 14 h 173"/>
                  <a:gd name="T30" fmla="*/ 7 w 172"/>
                  <a:gd name="T31" fmla="*/ 17 h 173"/>
                  <a:gd name="T32" fmla="*/ 5 w 172"/>
                  <a:gd name="T33" fmla="*/ 20 h 173"/>
                  <a:gd name="T34" fmla="*/ 2 w 172"/>
                  <a:gd name="T35" fmla="*/ 23 h 173"/>
                  <a:gd name="T36" fmla="*/ 1 w 172"/>
                  <a:gd name="T37" fmla="*/ 27 h 173"/>
                  <a:gd name="T38" fmla="*/ 0 w 172"/>
                  <a:gd name="T39" fmla="*/ 32 h 173"/>
                  <a:gd name="T40" fmla="*/ 0 w 172"/>
                  <a:gd name="T41" fmla="*/ 36 h 173"/>
                  <a:gd name="T42" fmla="*/ 0 w 172"/>
                  <a:gd name="T43" fmla="*/ 173 h 173"/>
                  <a:gd name="T44" fmla="*/ 172 w 172"/>
                  <a:gd name="T45" fmla="*/ 136 h 173"/>
                  <a:gd name="T46" fmla="*/ 172 w 172"/>
                  <a:gd name="T47" fmla="*/ 0 h 173"/>
                  <a:gd name="T48" fmla="*/ 78 w 172"/>
                  <a:gd name="T49" fmla="*/ 21 h 173"/>
                  <a:gd name="T50" fmla="*/ 78 w 172"/>
                  <a:gd name="T51" fmla="*/ 21 h 173"/>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172"/>
                  <a:gd name="T79" fmla="*/ 0 h 173"/>
                  <a:gd name="T80" fmla="*/ 172 w 172"/>
                  <a:gd name="T81" fmla="*/ 173 h 173"/>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172" h="173">
                    <a:moveTo>
                      <a:pt x="78" y="21"/>
                    </a:moveTo>
                    <a:lnTo>
                      <a:pt x="78" y="18"/>
                    </a:lnTo>
                    <a:lnTo>
                      <a:pt x="78" y="15"/>
                    </a:lnTo>
                    <a:lnTo>
                      <a:pt x="77" y="10"/>
                    </a:lnTo>
                    <a:lnTo>
                      <a:pt x="75" y="8"/>
                    </a:lnTo>
                    <a:lnTo>
                      <a:pt x="73" y="5"/>
                    </a:lnTo>
                    <a:lnTo>
                      <a:pt x="71" y="3"/>
                    </a:lnTo>
                    <a:lnTo>
                      <a:pt x="68" y="2"/>
                    </a:lnTo>
                    <a:lnTo>
                      <a:pt x="64" y="0"/>
                    </a:lnTo>
                    <a:lnTo>
                      <a:pt x="62" y="2"/>
                    </a:lnTo>
                    <a:lnTo>
                      <a:pt x="16" y="11"/>
                    </a:lnTo>
                    <a:lnTo>
                      <a:pt x="14" y="13"/>
                    </a:lnTo>
                    <a:lnTo>
                      <a:pt x="10" y="14"/>
                    </a:lnTo>
                    <a:lnTo>
                      <a:pt x="7" y="17"/>
                    </a:lnTo>
                    <a:lnTo>
                      <a:pt x="5" y="20"/>
                    </a:lnTo>
                    <a:lnTo>
                      <a:pt x="2" y="23"/>
                    </a:lnTo>
                    <a:lnTo>
                      <a:pt x="1" y="27"/>
                    </a:lnTo>
                    <a:lnTo>
                      <a:pt x="0" y="32"/>
                    </a:lnTo>
                    <a:lnTo>
                      <a:pt x="0" y="36"/>
                    </a:lnTo>
                    <a:lnTo>
                      <a:pt x="0" y="173"/>
                    </a:lnTo>
                    <a:lnTo>
                      <a:pt x="172" y="136"/>
                    </a:lnTo>
                    <a:lnTo>
                      <a:pt x="172" y="0"/>
                    </a:lnTo>
                    <a:lnTo>
                      <a:pt x="78" y="21"/>
                    </a:lnTo>
                    <a:close/>
                  </a:path>
                </a:pathLst>
              </a:custGeom>
              <a:solidFill>
                <a:srgbClr val="809CC9"/>
              </a:solidFill>
              <a:ln w="9525">
                <a:noFill/>
                <a:round/>
                <a:headEnd/>
                <a:tailEnd/>
              </a:ln>
            </p:spPr>
            <p:txBody>
              <a:bodyPr/>
              <a:lstStyle/>
              <a:p>
                <a:endParaRPr lang="en-US">
                  <a:latin typeface="Calibri" pitchFamily="34" charset="0"/>
                </a:endParaRPr>
              </a:p>
            </p:txBody>
          </p:sp>
          <p:sp>
            <p:nvSpPr>
              <p:cNvPr id="33863" name="Line 91"/>
              <p:cNvSpPr>
                <a:spLocks noChangeShapeType="1"/>
              </p:cNvSpPr>
              <p:nvPr/>
            </p:nvSpPr>
            <p:spPr bwMode="auto">
              <a:xfrm>
                <a:off x="1345" y="2301"/>
                <a:ext cx="16" cy="60"/>
              </a:xfrm>
              <a:prstGeom prst="line">
                <a:avLst/>
              </a:prstGeom>
              <a:noFill/>
              <a:ln w="1588">
                <a:solidFill>
                  <a:srgbClr val="000000"/>
                </a:solidFill>
                <a:miter lim="800000"/>
                <a:headEnd/>
                <a:tailEnd/>
              </a:ln>
            </p:spPr>
            <p:txBody>
              <a:bodyPr/>
              <a:lstStyle/>
              <a:p>
                <a:endParaRPr lang="en-US"/>
              </a:p>
            </p:txBody>
          </p:sp>
          <p:sp>
            <p:nvSpPr>
              <p:cNvPr id="33864" name="Freeform 92"/>
              <p:cNvSpPr>
                <a:spLocks/>
              </p:cNvSpPr>
              <p:nvPr/>
            </p:nvSpPr>
            <p:spPr bwMode="auto">
              <a:xfrm>
                <a:off x="1227" y="2283"/>
                <a:ext cx="172" cy="173"/>
              </a:xfrm>
              <a:custGeom>
                <a:avLst/>
                <a:gdLst>
                  <a:gd name="T0" fmla="*/ 78 w 172"/>
                  <a:gd name="T1" fmla="*/ 21 h 173"/>
                  <a:gd name="T2" fmla="*/ 78 w 172"/>
                  <a:gd name="T3" fmla="*/ 18 h 173"/>
                  <a:gd name="T4" fmla="*/ 78 w 172"/>
                  <a:gd name="T5" fmla="*/ 18 h 173"/>
                  <a:gd name="T6" fmla="*/ 78 w 172"/>
                  <a:gd name="T7" fmla="*/ 15 h 173"/>
                  <a:gd name="T8" fmla="*/ 77 w 172"/>
                  <a:gd name="T9" fmla="*/ 10 h 173"/>
                  <a:gd name="T10" fmla="*/ 75 w 172"/>
                  <a:gd name="T11" fmla="*/ 8 h 173"/>
                  <a:gd name="T12" fmla="*/ 73 w 172"/>
                  <a:gd name="T13" fmla="*/ 5 h 173"/>
                  <a:gd name="T14" fmla="*/ 71 w 172"/>
                  <a:gd name="T15" fmla="*/ 3 h 173"/>
                  <a:gd name="T16" fmla="*/ 68 w 172"/>
                  <a:gd name="T17" fmla="*/ 2 h 173"/>
                  <a:gd name="T18" fmla="*/ 64 w 172"/>
                  <a:gd name="T19" fmla="*/ 0 h 173"/>
                  <a:gd name="T20" fmla="*/ 62 w 172"/>
                  <a:gd name="T21" fmla="*/ 2 h 173"/>
                  <a:gd name="T22" fmla="*/ 16 w 172"/>
                  <a:gd name="T23" fmla="*/ 11 h 173"/>
                  <a:gd name="T24" fmla="*/ 16 w 172"/>
                  <a:gd name="T25" fmla="*/ 11 h 173"/>
                  <a:gd name="T26" fmla="*/ 14 w 172"/>
                  <a:gd name="T27" fmla="*/ 13 h 173"/>
                  <a:gd name="T28" fmla="*/ 10 w 172"/>
                  <a:gd name="T29" fmla="*/ 14 h 173"/>
                  <a:gd name="T30" fmla="*/ 7 w 172"/>
                  <a:gd name="T31" fmla="*/ 17 h 173"/>
                  <a:gd name="T32" fmla="*/ 5 w 172"/>
                  <a:gd name="T33" fmla="*/ 20 h 173"/>
                  <a:gd name="T34" fmla="*/ 2 w 172"/>
                  <a:gd name="T35" fmla="*/ 23 h 173"/>
                  <a:gd name="T36" fmla="*/ 1 w 172"/>
                  <a:gd name="T37" fmla="*/ 27 h 173"/>
                  <a:gd name="T38" fmla="*/ 0 w 172"/>
                  <a:gd name="T39" fmla="*/ 32 h 173"/>
                  <a:gd name="T40" fmla="*/ 0 w 172"/>
                  <a:gd name="T41" fmla="*/ 36 h 173"/>
                  <a:gd name="T42" fmla="*/ 0 w 172"/>
                  <a:gd name="T43" fmla="*/ 173 h 173"/>
                  <a:gd name="T44" fmla="*/ 172 w 172"/>
                  <a:gd name="T45" fmla="*/ 136 h 173"/>
                  <a:gd name="T46" fmla="*/ 172 w 172"/>
                  <a:gd name="T47" fmla="*/ 0 h 173"/>
                  <a:gd name="T48" fmla="*/ 78 w 172"/>
                  <a:gd name="T49" fmla="*/ 21 h 173"/>
                  <a:gd name="T50" fmla="*/ 78 w 172"/>
                  <a:gd name="T51" fmla="*/ 21 h 173"/>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172"/>
                  <a:gd name="T79" fmla="*/ 0 h 173"/>
                  <a:gd name="T80" fmla="*/ 172 w 172"/>
                  <a:gd name="T81" fmla="*/ 173 h 173"/>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172" h="173">
                    <a:moveTo>
                      <a:pt x="78" y="21"/>
                    </a:moveTo>
                    <a:lnTo>
                      <a:pt x="78" y="18"/>
                    </a:lnTo>
                    <a:lnTo>
                      <a:pt x="78" y="15"/>
                    </a:lnTo>
                    <a:lnTo>
                      <a:pt x="77" y="10"/>
                    </a:lnTo>
                    <a:lnTo>
                      <a:pt x="75" y="8"/>
                    </a:lnTo>
                    <a:lnTo>
                      <a:pt x="73" y="5"/>
                    </a:lnTo>
                    <a:lnTo>
                      <a:pt x="71" y="3"/>
                    </a:lnTo>
                    <a:lnTo>
                      <a:pt x="68" y="2"/>
                    </a:lnTo>
                    <a:lnTo>
                      <a:pt x="64" y="0"/>
                    </a:lnTo>
                    <a:lnTo>
                      <a:pt x="62" y="2"/>
                    </a:lnTo>
                    <a:lnTo>
                      <a:pt x="16" y="11"/>
                    </a:lnTo>
                    <a:lnTo>
                      <a:pt x="14" y="13"/>
                    </a:lnTo>
                    <a:lnTo>
                      <a:pt x="10" y="14"/>
                    </a:lnTo>
                    <a:lnTo>
                      <a:pt x="7" y="17"/>
                    </a:lnTo>
                    <a:lnTo>
                      <a:pt x="5" y="20"/>
                    </a:lnTo>
                    <a:lnTo>
                      <a:pt x="2" y="23"/>
                    </a:lnTo>
                    <a:lnTo>
                      <a:pt x="1" y="27"/>
                    </a:lnTo>
                    <a:lnTo>
                      <a:pt x="0" y="32"/>
                    </a:lnTo>
                    <a:lnTo>
                      <a:pt x="0" y="36"/>
                    </a:lnTo>
                    <a:lnTo>
                      <a:pt x="0" y="173"/>
                    </a:lnTo>
                    <a:lnTo>
                      <a:pt x="172" y="136"/>
                    </a:lnTo>
                    <a:lnTo>
                      <a:pt x="172" y="0"/>
                    </a:lnTo>
                    <a:lnTo>
                      <a:pt x="78" y="21"/>
                    </a:lnTo>
                    <a:close/>
                  </a:path>
                </a:pathLst>
              </a:custGeom>
              <a:noFill/>
              <a:ln w="6350">
                <a:solidFill>
                  <a:srgbClr val="000000"/>
                </a:solidFill>
                <a:miter lim="800000"/>
                <a:headEnd/>
                <a:tailEnd/>
              </a:ln>
            </p:spPr>
            <p:txBody>
              <a:bodyPr/>
              <a:lstStyle/>
              <a:p>
                <a:endParaRPr lang="en-US">
                  <a:latin typeface="Calibri" pitchFamily="34" charset="0"/>
                </a:endParaRPr>
              </a:p>
            </p:txBody>
          </p:sp>
          <p:sp>
            <p:nvSpPr>
              <p:cNvPr id="33865" name="Freeform 93"/>
              <p:cNvSpPr>
                <a:spLocks/>
              </p:cNvSpPr>
              <p:nvPr/>
            </p:nvSpPr>
            <p:spPr bwMode="auto">
              <a:xfrm>
                <a:off x="1236" y="2228"/>
                <a:ext cx="158" cy="210"/>
              </a:xfrm>
              <a:custGeom>
                <a:avLst/>
                <a:gdLst>
                  <a:gd name="T0" fmla="*/ 36 w 158"/>
                  <a:gd name="T1" fmla="*/ 210 h 210"/>
                  <a:gd name="T2" fmla="*/ 0 w 158"/>
                  <a:gd name="T3" fmla="*/ 87 h 210"/>
                  <a:gd name="T4" fmla="*/ 122 w 158"/>
                  <a:gd name="T5" fmla="*/ 0 h 210"/>
                  <a:gd name="T6" fmla="*/ 158 w 158"/>
                  <a:gd name="T7" fmla="*/ 123 h 210"/>
                  <a:gd name="T8" fmla="*/ 36 w 158"/>
                  <a:gd name="T9" fmla="*/ 210 h 210"/>
                  <a:gd name="T10" fmla="*/ 36 w 158"/>
                  <a:gd name="T11" fmla="*/ 210 h 210"/>
                  <a:gd name="T12" fmla="*/ 0 60000 65536"/>
                  <a:gd name="T13" fmla="*/ 0 60000 65536"/>
                  <a:gd name="T14" fmla="*/ 0 60000 65536"/>
                  <a:gd name="T15" fmla="*/ 0 60000 65536"/>
                  <a:gd name="T16" fmla="*/ 0 60000 65536"/>
                  <a:gd name="T17" fmla="*/ 0 60000 65536"/>
                  <a:gd name="T18" fmla="*/ 0 w 158"/>
                  <a:gd name="T19" fmla="*/ 0 h 210"/>
                  <a:gd name="T20" fmla="*/ 158 w 158"/>
                  <a:gd name="T21" fmla="*/ 210 h 210"/>
                </a:gdLst>
                <a:ahLst/>
                <a:cxnLst>
                  <a:cxn ang="T12">
                    <a:pos x="T0" y="T1"/>
                  </a:cxn>
                  <a:cxn ang="T13">
                    <a:pos x="T2" y="T3"/>
                  </a:cxn>
                  <a:cxn ang="T14">
                    <a:pos x="T4" y="T5"/>
                  </a:cxn>
                  <a:cxn ang="T15">
                    <a:pos x="T6" y="T7"/>
                  </a:cxn>
                  <a:cxn ang="T16">
                    <a:pos x="T8" y="T9"/>
                  </a:cxn>
                  <a:cxn ang="T17">
                    <a:pos x="T10" y="T11"/>
                  </a:cxn>
                </a:cxnLst>
                <a:rect l="T18" t="T19" r="T20" b="T21"/>
                <a:pathLst>
                  <a:path w="158" h="210">
                    <a:moveTo>
                      <a:pt x="36" y="210"/>
                    </a:moveTo>
                    <a:lnTo>
                      <a:pt x="0" y="87"/>
                    </a:lnTo>
                    <a:lnTo>
                      <a:pt x="122" y="0"/>
                    </a:lnTo>
                    <a:lnTo>
                      <a:pt x="158" y="123"/>
                    </a:lnTo>
                    <a:lnTo>
                      <a:pt x="36" y="210"/>
                    </a:lnTo>
                    <a:close/>
                  </a:path>
                </a:pathLst>
              </a:custGeom>
              <a:solidFill>
                <a:srgbClr val="FFFFFF"/>
              </a:solidFill>
              <a:ln w="9525">
                <a:noFill/>
                <a:round/>
                <a:headEnd/>
                <a:tailEnd/>
              </a:ln>
            </p:spPr>
            <p:txBody>
              <a:bodyPr/>
              <a:lstStyle/>
              <a:p>
                <a:endParaRPr lang="en-US">
                  <a:latin typeface="Calibri" pitchFamily="34" charset="0"/>
                </a:endParaRPr>
              </a:p>
            </p:txBody>
          </p:sp>
          <p:sp>
            <p:nvSpPr>
              <p:cNvPr id="33866" name="Freeform 94"/>
              <p:cNvSpPr>
                <a:spLocks/>
              </p:cNvSpPr>
              <p:nvPr/>
            </p:nvSpPr>
            <p:spPr bwMode="auto">
              <a:xfrm>
                <a:off x="1236" y="2228"/>
                <a:ext cx="158" cy="210"/>
              </a:xfrm>
              <a:custGeom>
                <a:avLst/>
                <a:gdLst>
                  <a:gd name="T0" fmla="*/ 36 w 158"/>
                  <a:gd name="T1" fmla="*/ 210 h 210"/>
                  <a:gd name="T2" fmla="*/ 0 w 158"/>
                  <a:gd name="T3" fmla="*/ 87 h 210"/>
                  <a:gd name="T4" fmla="*/ 122 w 158"/>
                  <a:gd name="T5" fmla="*/ 0 h 210"/>
                  <a:gd name="T6" fmla="*/ 158 w 158"/>
                  <a:gd name="T7" fmla="*/ 123 h 210"/>
                  <a:gd name="T8" fmla="*/ 36 w 158"/>
                  <a:gd name="T9" fmla="*/ 210 h 210"/>
                  <a:gd name="T10" fmla="*/ 36 w 158"/>
                  <a:gd name="T11" fmla="*/ 210 h 210"/>
                  <a:gd name="T12" fmla="*/ 0 60000 65536"/>
                  <a:gd name="T13" fmla="*/ 0 60000 65536"/>
                  <a:gd name="T14" fmla="*/ 0 60000 65536"/>
                  <a:gd name="T15" fmla="*/ 0 60000 65536"/>
                  <a:gd name="T16" fmla="*/ 0 60000 65536"/>
                  <a:gd name="T17" fmla="*/ 0 60000 65536"/>
                  <a:gd name="T18" fmla="*/ 0 w 158"/>
                  <a:gd name="T19" fmla="*/ 0 h 210"/>
                  <a:gd name="T20" fmla="*/ 158 w 158"/>
                  <a:gd name="T21" fmla="*/ 210 h 210"/>
                </a:gdLst>
                <a:ahLst/>
                <a:cxnLst>
                  <a:cxn ang="T12">
                    <a:pos x="T0" y="T1"/>
                  </a:cxn>
                  <a:cxn ang="T13">
                    <a:pos x="T2" y="T3"/>
                  </a:cxn>
                  <a:cxn ang="T14">
                    <a:pos x="T4" y="T5"/>
                  </a:cxn>
                  <a:cxn ang="T15">
                    <a:pos x="T6" y="T7"/>
                  </a:cxn>
                  <a:cxn ang="T16">
                    <a:pos x="T8" y="T9"/>
                  </a:cxn>
                  <a:cxn ang="T17">
                    <a:pos x="T10" y="T11"/>
                  </a:cxn>
                </a:cxnLst>
                <a:rect l="T18" t="T19" r="T20" b="T21"/>
                <a:pathLst>
                  <a:path w="158" h="210">
                    <a:moveTo>
                      <a:pt x="36" y="210"/>
                    </a:moveTo>
                    <a:lnTo>
                      <a:pt x="0" y="87"/>
                    </a:lnTo>
                    <a:lnTo>
                      <a:pt x="122" y="0"/>
                    </a:lnTo>
                    <a:lnTo>
                      <a:pt x="158" y="123"/>
                    </a:lnTo>
                    <a:lnTo>
                      <a:pt x="36" y="210"/>
                    </a:lnTo>
                    <a:close/>
                  </a:path>
                </a:pathLst>
              </a:custGeom>
              <a:noFill/>
              <a:ln w="1588">
                <a:solidFill>
                  <a:srgbClr val="000000"/>
                </a:solidFill>
                <a:miter lim="800000"/>
                <a:headEnd/>
                <a:tailEnd/>
              </a:ln>
            </p:spPr>
            <p:txBody>
              <a:bodyPr/>
              <a:lstStyle/>
              <a:p>
                <a:endParaRPr lang="en-US">
                  <a:latin typeface="Calibri" pitchFamily="34" charset="0"/>
                </a:endParaRPr>
              </a:p>
            </p:txBody>
          </p:sp>
          <p:sp>
            <p:nvSpPr>
              <p:cNvPr id="33867" name="Freeform 95"/>
              <p:cNvSpPr>
                <a:spLocks/>
              </p:cNvSpPr>
              <p:nvPr/>
            </p:nvSpPr>
            <p:spPr bwMode="auto">
              <a:xfrm>
                <a:off x="1327" y="2245"/>
                <a:ext cx="34" cy="55"/>
              </a:xfrm>
              <a:custGeom>
                <a:avLst/>
                <a:gdLst>
                  <a:gd name="T0" fmla="*/ 11 w 34"/>
                  <a:gd name="T1" fmla="*/ 55 h 55"/>
                  <a:gd name="T2" fmla="*/ 0 w 34"/>
                  <a:gd name="T3" fmla="*/ 17 h 55"/>
                  <a:gd name="T4" fmla="*/ 24 w 34"/>
                  <a:gd name="T5" fmla="*/ 0 h 55"/>
                  <a:gd name="T6" fmla="*/ 34 w 34"/>
                  <a:gd name="T7" fmla="*/ 38 h 55"/>
                  <a:gd name="T8" fmla="*/ 11 w 34"/>
                  <a:gd name="T9" fmla="*/ 55 h 55"/>
                  <a:gd name="T10" fmla="*/ 11 w 34"/>
                  <a:gd name="T11" fmla="*/ 55 h 55"/>
                  <a:gd name="T12" fmla="*/ 0 60000 65536"/>
                  <a:gd name="T13" fmla="*/ 0 60000 65536"/>
                  <a:gd name="T14" fmla="*/ 0 60000 65536"/>
                  <a:gd name="T15" fmla="*/ 0 60000 65536"/>
                  <a:gd name="T16" fmla="*/ 0 60000 65536"/>
                  <a:gd name="T17" fmla="*/ 0 60000 65536"/>
                  <a:gd name="T18" fmla="*/ 0 w 34"/>
                  <a:gd name="T19" fmla="*/ 0 h 55"/>
                  <a:gd name="T20" fmla="*/ 34 w 34"/>
                  <a:gd name="T21" fmla="*/ 55 h 55"/>
                </a:gdLst>
                <a:ahLst/>
                <a:cxnLst>
                  <a:cxn ang="T12">
                    <a:pos x="T0" y="T1"/>
                  </a:cxn>
                  <a:cxn ang="T13">
                    <a:pos x="T2" y="T3"/>
                  </a:cxn>
                  <a:cxn ang="T14">
                    <a:pos x="T4" y="T5"/>
                  </a:cxn>
                  <a:cxn ang="T15">
                    <a:pos x="T6" y="T7"/>
                  </a:cxn>
                  <a:cxn ang="T16">
                    <a:pos x="T8" y="T9"/>
                  </a:cxn>
                  <a:cxn ang="T17">
                    <a:pos x="T10" y="T11"/>
                  </a:cxn>
                </a:cxnLst>
                <a:rect l="T18" t="T19" r="T20" b="T21"/>
                <a:pathLst>
                  <a:path w="34" h="55">
                    <a:moveTo>
                      <a:pt x="11" y="55"/>
                    </a:moveTo>
                    <a:lnTo>
                      <a:pt x="0" y="17"/>
                    </a:lnTo>
                    <a:lnTo>
                      <a:pt x="24" y="0"/>
                    </a:lnTo>
                    <a:lnTo>
                      <a:pt x="34" y="38"/>
                    </a:lnTo>
                    <a:lnTo>
                      <a:pt x="11" y="55"/>
                    </a:lnTo>
                    <a:close/>
                  </a:path>
                </a:pathLst>
              </a:custGeom>
              <a:solidFill>
                <a:srgbClr val="FFFFBF"/>
              </a:solidFill>
              <a:ln w="9525">
                <a:noFill/>
                <a:round/>
                <a:headEnd/>
                <a:tailEnd/>
              </a:ln>
            </p:spPr>
            <p:txBody>
              <a:bodyPr/>
              <a:lstStyle/>
              <a:p>
                <a:endParaRPr lang="en-US">
                  <a:latin typeface="Calibri" pitchFamily="34" charset="0"/>
                </a:endParaRPr>
              </a:p>
            </p:txBody>
          </p:sp>
          <p:sp>
            <p:nvSpPr>
              <p:cNvPr id="33868" name="Freeform 96"/>
              <p:cNvSpPr>
                <a:spLocks/>
              </p:cNvSpPr>
              <p:nvPr/>
            </p:nvSpPr>
            <p:spPr bwMode="auto">
              <a:xfrm>
                <a:off x="1327" y="2245"/>
                <a:ext cx="34" cy="55"/>
              </a:xfrm>
              <a:custGeom>
                <a:avLst/>
                <a:gdLst>
                  <a:gd name="T0" fmla="*/ 11 w 34"/>
                  <a:gd name="T1" fmla="*/ 55 h 55"/>
                  <a:gd name="T2" fmla="*/ 0 w 34"/>
                  <a:gd name="T3" fmla="*/ 17 h 55"/>
                  <a:gd name="T4" fmla="*/ 24 w 34"/>
                  <a:gd name="T5" fmla="*/ 0 h 55"/>
                  <a:gd name="T6" fmla="*/ 34 w 34"/>
                  <a:gd name="T7" fmla="*/ 38 h 55"/>
                  <a:gd name="T8" fmla="*/ 11 w 34"/>
                  <a:gd name="T9" fmla="*/ 55 h 55"/>
                  <a:gd name="T10" fmla="*/ 11 w 34"/>
                  <a:gd name="T11" fmla="*/ 55 h 55"/>
                  <a:gd name="T12" fmla="*/ 0 60000 65536"/>
                  <a:gd name="T13" fmla="*/ 0 60000 65536"/>
                  <a:gd name="T14" fmla="*/ 0 60000 65536"/>
                  <a:gd name="T15" fmla="*/ 0 60000 65536"/>
                  <a:gd name="T16" fmla="*/ 0 60000 65536"/>
                  <a:gd name="T17" fmla="*/ 0 60000 65536"/>
                  <a:gd name="T18" fmla="*/ 0 w 34"/>
                  <a:gd name="T19" fmla="*/ 0 h 55"/>
                  <a:gd name="T20" fmla="*/ 34 w 34"/>
                  <a:gd name="T21" fmla="*/ 55 h 55"/>
                </a:gdLst>
                <a:ahLst/>
                <a:cxnLst>
                  <a:cxn ang="T12">
                    <a:pos x="T0" y="T1"/>
                  </a:cxn>
                  <a:cxn ang="T13">
                    <a:pos x="T2" y="T3"/>
                  </a:cxn>
                  <a:cxn ang="T14">
                    <a:pos x="T4" y="T5"/>
                  </a:cxn>
                  <a:cxn ang="T15">
                    <a:pos x="T6" y="T7"/>
                  </a:cxn>
                  <a:cxn ang="T16">
                    <a:pos x="T8" y="T9"/>
                  </a:cxn>
                  <a:cxn ang="T17">
                    <a:pos x="T10" y="T11"/>
                  </a:cxn>
                </a:cxnLst>
                <a:rect l="T18" t="T19" r="T20" b="T21"/>
                <a:pathLst>
                  <a:path w="34" h="55">
                    <a:moveTo>
                      <a:pt x="11" y="55"/>
                    </a:moveTo>
                    <a:lnTo>
                      <a:pt x="0" y="17"/>
                    </a:lnTo>
                    <a:lnTo>
                      <a:pt x="24" y="0"/>
                    </a:lnTo>
                    <a:lnTo>
                      <a:pt x="34" y="38"/>
                    </a:lnTo>
                    <a:lnTo>
                      <a:pt x="11" y="55"/>
                    </a:lnTo>
                    <a:close/>
                  </a:path>
                </a:pathLst>
              </a:custGeom>
              <a:noFill/>
              <a:ln w="1588">
                <a:solidFill>
                  <a:srgbClr val="000000"/>
                </a:solidFill>
                <a:miter lim="800000"/>
                <a:headEnd/>
                <a:tailEnd/>
              </a:ln>
            </p:spPr>
            <p:txBody>
              <a:bodyPr/>
              <a:lstStyle/>
              <a:p>
                <a:endParaRPr lang="en-US">
                  <a:latin typeface="Calibri" pitchFamily="34" charset="0"/>
                </a:endParaRPr>
              </a:p>
            </p:txBody>
          </p:sp>
          <p:sp>
            <p:nvSpPr>
              <p:cNvPr id="33869" name="Line 97"/>
              <p:cNvSpPr>
                <a:spLocks noChangeShapeType="1"/>
              </p:cNvSpPr>
              <p:nvPr/>
            </p:nvSpPr>
            <p:spPr bwMode="auto">
              <a:xfrm>
                <a:off x="1353" y="2296"/>
                <a:ext cx="18" cy="59"/>
              </a:xfrm>
              <a:prstGeom prst="line">
                <a:avLst/>
              </a:prstGeom>
              <a:noFill/>
              <a:ln w="1588">
                <a:solidFill>
                  <a:srgbClr val="000000"/>
                </a:solidFill>
                <a:miter lim="800000"/>
                <a:headEnd/>
                <a:tailEnd/>
              </a:ln>
            </p:spPr>
            <p:txBody>
              <a:bodyPr/>
              <a:lstStyle/>
              <a:p>
                <a:endParaRPr lang="en-US"/>
              </a:p>
            </p:txBody>
          </p:sp>
          <p:sp>
            <p:nvSpPr>
              <p:cNvPr id="33870" name="Line 98"/>
              <p:cNvSpPr>
                <a:spLocks noChangeShapeType="1"/>
              </p:cNvSpPr>
              <p:nvPr/>
            </p:nvSpPr>
            <p:spPr bwMode="auto">
              <a:xfrm>
                <a:off x="1363" y="2288"/>
                <a:ext cx="17" cy="59"/>
              </a:xfrm>
              <a:prstGeom prst="line">
                <a:avLst/>
              </a:prstGeom>
              <a:noFill/>
              <a:ln w="1588">
                <a:solidFill>
                  <a:srgbClr val="000000"/>
                </a:solidFill>
                <a:miter lim="800000"/>
                <a:headEnd/>
                <a:tailEnd/>
              </a:ln>
            </p:spPr>
            <p:txBody>
              <a:bodyPr/>
              <a:lstStyle/>
              <a:p>
                <a:endParaRPr lang="en-US"/>
              </a:p>
            </p:txBody>
          </p:sp>
          <p:sp>
            <p:nvSpPr>
              <p:cNvPr id="33871" name="Line 99"/>
              <p:cNvSpPr>
                <a:spLocks noChangeShapeType="1"/>
              </p:cNvSpPr>
              <p:nvPr/>
            </p:nvSpPr>
            <p:spPr bwMode="auto">
              <a:xfrm>
                <a:off x="1318" y="2268"/>
                <a:ext cx="30" cy="104"/>
              </a:xfrm>
              <a:prstGeom prst="line">
                <a:avLst/>
              </a:prstGeom>
              <a:noFill/>
              <a:ln w="1588">
                <a:solidFill>
                  <a:srgbClr val="000000"/>
                </a:solidFill>
                <a:miter lim="800000"/>
                <a:headEnd/>
                <a:tailEnd/>
              </a:ln>
            </p:spPr>
            <p:txBody>
              <a:bodyPr/>
              <a:lstStyle/>
              <a:p>
                <a:endParaRPr lang="en-US"/>
              </a:p>
            </p:txBody>
          </p:sp>
          <p:sp>
            <p:nvSpPr>
              <p:cNvPr id="33872" name="Line 100"/>
              <p:cNvSpPr>
                <a:spLocks noChangeShapeType="1"/>
              </p:cNvSpPr>
              <p:nvPr/>
            </p:nvSpPr>
            <p:spPr bwMode="auto">
              <a:xfrm>
                <a:off x="1308" y="2275"/>
                <a:ext cx="30" cy="103"/>
              </a:xfrm>
              <a:prstGeom prst="line">
                <a:avLst/>
              </a:prstGeom>
              <a:noFill/>
              <a:ln w="1588">
                <a:solidFill>
                  <a:srgbClr val="000000"/>
                </a:solidFill>
                <a:miter lim="800000"/>
                <a:headEnd/>
                <a:tailEnd/>
              </a:ln>
            </p:spPr>
            <p:txBody>
              <a:bodyPr/>
              <a:lstStyle/>
              <a:p>
                <a:endParaRPr lang="en-US"/>
              </a:p>
            </p:txBody>
          </p:sp>
          <p:sp>
            <p:nvSpPr>
              <p:cNvPr id="33873" name="Line 101"/>
              <p:cNvSpPr>
                <a:spLocks noChangeShapeType="1"/>
              </p:cNvSpPr>
              <p:nvPr/>
            </p:nvSpPr>
            <p:spPr bwMode="auto">
              <a:xfrm>
                <a:off x="1298" y="2283"/>
                <a:ext cx="30" cy="101"/>
              </a:xfrm>
              <a:prstGeom prst="line">
                <a:avLst/>
              </a:prstGeom>
              <a:noFill/>
              <a:ln w="1588">
                <a:solidFill>
                  <a:srgbClr val="000000"/>
                </a:solidFill>
                <a:miter lim="800000"/>
                <a:headEnd/>
                <a:tailEnd/>
              </a:ln>
            </p:spPr>
            <p:txBody>
              <a:bodyPr/>
              <a:lstStyle/>
              <a:p>
                <a:endParaRPr lang="en-US"/>
              </a:p>
            </p:txBody>
          </p:sp>
          <p:sp>
            <p:nvSpPr>
              <p:cNvPr id="33874" name="Line 102"/>
              <p:cNvSpPr>
                <a:spLocks noChangeShapeType="1"/>
              </p:cNvSpPr>
              <p:nvPr/>
            </p:nvSpPr>
            <p:spPr bwMode="auto">
              <a:xfrm>
                <a:off x="1289" y="2290"/>
                <a:ext cx="29" cy="102"/>
              </a:xfrm>
              <a:prstGeom prst="line">
                <a:avLst/>
              </a:prstGeom>
              <a:noFill/>
              <a:ln w="1588">
                <a:solidFill>
                  <a:srgbClr val="000000"/>
                </a:solidFill>
                <a:miter lim="800000"/>
                <a:headEnd/>
                <a:tailEnd/>
              </a:ln>
            </p:spPr>
            <p:txBody>
              <a:bodyPr/>
              <a:lstStyle/>
              <a:p>
                <a:endParaRPr lang="en-US"/>
              </a:p>
            </p:txBody>
          </p:sp>
          <p:sp>
            <p:nvSpPr>
              <p:cNvPr id="33875" name="Line 103"/>
              <p:cNvSpPr>
                <a:spLocks noChangeShapeType="1"/>
              </p:cNvSpPr>
              <p:nvPr/>
            </p:nvSpPr>
            <p:spPr bwMode="auto">
              <a:xfrm>
                <a:off x="1278" y="2296"/>
                <a:ext cx="30" cy="103"/>
              </a:xfrm>
              <a:prstGeom prst="line">
                <a:avLst/>
              </a:prstGeom>
              <a:noFill/>
              <a:ln w="1588">
                <a:solidFill>
                  <a:srgbClr val="000000"/>
                </a:solidFill>
                <a:miter lim="800000"/>
                <a:headEnd/>
                <a:tailEnd/>
              </a:ln>
            </p:spPr>
            <p:txBody>
              <a:bodyPr/>
              <a:lstStyle/>
              <a:p>
                <a:endParaRPr lang="en-US"/>
              </a:p>
            </p:txBody>
          </p:sp>
          <p:sp>
            <p:nvSpPr>
              <p:cNvPr id="33876" name="Line 104"/>
              <p:cNvSpPr>
                <a:spLocks noChangeShapeType="1"/>
              </p:cNvSpPr>
              <p:nvPr/>
            </p:nvSpPr>
            <p:spPr bwMode="auto">
              <a:xfrm>
                <a:off x="1269" y="2303"/>
                <a:ext cx="31" cy="103"/>
              </a:xfrm>
              <a:prstGeom prst="line">
                <a:avLst/>
              </a:prstGeom>
              <a:noFill/>
              <a:ln w="1588">
                <a:solidFill>
                  <a:srgbClr val="000000"/>
                </a:solidFill>
                <a:miter lim="800000"/>
                <a:headEnd/>
                <a:tailEnd/>
              </a:ln>
            </p:spPr>
            <p:txBody>
              <a:bodyPr/>
              <a:lstStyle/>
              <a:p>
                <a:endParaRPr lang="en-US"/>
              </a:p>
            </p:txBody>
          </p:sp>
          <p:sp>
            <p:nvSpPr>
              <p:cNvPr id="33877" name="Line 105"/>
              <p:cNvSpPr>
                <a:spLocks noChangeShapeType="1"/>
              </p:cNvSpPr>
              <p:nvPr/>
            </p:nvSpPr>
            <p:spPr bwMode="auto">
              <a:xfrm>
                <a:off x="1259" y="2310"/>
                <a:ext cx="30" cy="102"/>
              </a:xfrm>
              <a:prstGeom prst="line">
                <a:avLst/>
              </a:prstGeom>
              <a:noFill/>
              <a:ln w="1588">
                <a:solidFill>
                  <a:srgbClr val="000000"/>
                </a:solidFill>
                <a:miter lim="800000"/>
                <a:headEnd/>
                <a:tailEnd/>
              </a:ln>
            </p:spPr>
            <p:txBody>
              <a:bodyPr/>
              <a:lstStyle/>
              <a:p>
                <a:endParaRPr lang="en-US"/>
              </a:p>
            </p:txBody>
          </p:sp>
          <p:sp>
            <p:nvSpPr>
              <p:cNvPr id="33878" name="Line 106"/>
              <p:cNvSpPr>
                <a:spLocks noChangeShapeType="1"/>
              </p:cNvSpPr>
              <p:nvPr/>
            </p:nvSpPr>
            <p:spPr bwMode="auto">
              <a:xfrm>
                <a:off x="1250" y="2318"/>
                <a:ext cx="30" cy="102"/>
              </a:xfrm>
              <a:prstGeom prst="line">
                <a:avLst/>
              </a:prstGeom>
              <a:noFill/>
              <a:ln w="1588">
                <a:solidFill>
                  <a:srgbClr val="000000"/>
                </a:solidFill>
                <a:miter lim="800000"/>
                <a:headEnd/>
                <a:tailEnd/>
              </a:ln>
            </p:spPr>
            <p:txBody>
              <a:bodyPr/>
              <a:lstStyle/>
              <a:p>
                <a:endParaRPr lang="en-US"/>
              </a:p>
            </p:txBody>
          </p:sp>
          <p:sp>
            <p:nvSpPr>
              <p:cNvPr id="33879" name="Freeform 107"/>
              <p:cNvSpPr>
                <a:spLocks/>
              </p:cNvSpPr>
              <p:nvPr/>
            </p:nvSpPr>
            <p:spPr bwMode="auto">
              <a:xfrm>
                <a:off x="1228" y="2290"/>
                <a:ext cx="190" cy="166"/>
              </a:xfrm>
              <a:custGeom>
                <a:avLst/>
                <a:gdLst>
                  <a:gd name="T0" fmla="*/ 18 w 190"/>
                  <a:gd name="T1" fmla="*/ 34 h 166"/>
                  <a:gd name="T2" fmla="*/ 0 w 190"/>
                  <a:gd name="T3" fmla="*/ 166 h 166"/>
                  <a:gd name="T4" fmla="*/ 171 w 190"/>
                  <a:gd name="T5" fmla="*/ 130 h 166"/>
                  <a:gd name="T6" fmla="*/ 190 w 190"/>
                  <a:gd name="T7" fmla="*/ 0 h 166"/>
                  <a:gd name="T8" fmla="*/ 18 w 190"/>
                  <a:gd name="T9" fmla="*/ 34 h 166"/>
                  <a:gd name="T10" fmla="*/ 18 w 190"/>
                  <a:gd name="T11" fmla="*/ 34 h 166"/>
                  <a:gd name="T12" fmla="*/ 0 60000 65536"/>
                  <a:gd name="T13" fmla="*/ 0 60000 65536"/>
                  <a:gd name="T14" fmla="*/ 0 60000 65536"/>
                  <a:gd name="T15" fmla="*/ 0 60000 65536"/>
                  <a:gd name="T16" fmla="*/ 0 60000 65536"/>
                  <a:gd name="T17" fmla="*/ 0 60000 65536"/>
                  <a:gd name="T18" fmla="*/ 0 w 190"/>
                  <a:gd name="T19" fmla="*/ 0 h 166"/>
                  <a:gd name="T20" fmla="*/ 190 w 190"/>
                  <a:gd name="T21" fmla="*/ 166 h 166"/>
                </a:gdLst>
                <a:ahLst/>
                <a:cxnLst>
                  <a:cxn ang="T12">
                    <a:pos x="T0" y="T1"/>
                  </a:cxn>
                  <a:cxn ang="T13">
                    <a:pos x="T2" y="T3"/>
                  </a:cxn>
                  <a:cxn ang="T14">
                    <a:pos x="T4" y="T5"/>
                  </a:cxn>
                  <a:cxn ang="T15">
                    <a:pos x="T6" y="T7"/>
                  </a:cxn>
                  <a:cxn ang="T16">
                    <a:pos x="T8" y="T9"/>
                  </a:cxn>
                  <a:cxn ang="T17">
                    <a:pos x="T10" y="T11"/>
                  </a:cxn>
                </a:cxnLst>
                <a:rect l="T18" t="T19" r="T20" b="T21"/>
                <a:pathLst>
                  <a:path w="190" h="166">
                    <a:moveTo>
                      <a:pt x="18" y="34"/>
                    </a:moveTo>
                    <a:lnTo>
                      <a:pt x="0" y="166"/>
                    </a:lnTo>
                    <a:lnTo>
                      <a:pt x="171" y="130"/>
                    </a:lnTo>
                    <a:lnTo>
                      <a:pt x="190" y="0"/>
                    </a:lnTo>
                    <a:lnTo>
                      <a:pt x="18" y="34"/>
                    </a:lnTo>
                    <a:close/>
                  </a:path>
                </a:pathLst>
              </a:custGeom>
              <a:solidFill>
                <a:srgbClr val="BFCAE2"/>
              </a:solidFill>
              <a:ln w="9525">
                <a:noFill/>
                <a:round/>
                <a:headEnd/>
                <a:tailEnd/>
              </a:ln>
            </p:spPr>
            <p:txBody>
              <a:bodyPr/>
              <a:lstStyle/>
              <a:p>
                <a:endParaRPr lang="en-US">
                  <a:latin typeface="Calibri" pitchFamily="34" charset="0"/>
                </a:endParaRPr>
              </a:p>
            </p:txBody>
          </p:sp>
          <p:sp>
            <p:nvSpPr>
              <p:cNvPr id="33880" name="Freeform 108"/>
              <p:cNvSpPr>
                <a:spLocks/>
              </p:cNvSpPr>
              <p:nvPr/>
            </p:nvSpPr>
            <p:spPr bwMode="auto">
              <a:xfrm>
                <a:off x="1228" y="2290"/>
                <a:ext cx="190" cy="166"/>
              </a:xfrm>
              <a:custGeom>
                <a:avLst/>
                <a:gdLst>
                  <a:gd name="T0" fmla="*/ 18 w 190"/>
                  <a:gd name="T1" fmla="*/ 34 h 166"/>
                  <a:gd name="T2" fmla="*/ 0 w 190"/>
                  <a:gd name="T3" fmla="*/ 166 h 166"/>
                  <a:gd name="T4" fmla="*/ 171 w 190"/>
                  <a:gd name="T5" fmla="*/ 130 h 166"/>
                  <a:gd name="T6" fmla="*/ 190 w 190"/>
                  <a:gd name="T7" fmla="*/ 0 h 166"/>
                  <a:gd name="T8" fmla="*/ 18 w 190"/>
                  <a:gd name="T9" fmla="*/ 34 h 166"/>
                  <a:gd name="T10" fmla="*/ 18 w 190"/>
                  <a:gd name="T11" fmla="*/ 34 h 166"/>
                  <a:gd name="T12" fmla="*/ 0 60000 65536"/>
                  <a:gd name="T13" fmla="*/ 0 60000 65536"/>
                  <a:gd name="T14" fmla="*/ 0 60000 65536"/>
                  <a:gd name="T15" fmla="*/ 0 60000 65536"/>
                  <a:gd name="T16" fmla="*/ 0 60000 65536"/>
                  <a:gd name="T17" fmla="*/ 0 60000 65536"/>
                  <a:gd name="T18" fmla="*/ 0 w 190"/>
                  <a:gd name="T19" fmla="*/ 0 h 166"/>
                  <a:gd name="T20" fmla="*/ 190 w 190"/>
                  <a:gd name="T21" fmla="*/ 166 h 166"/>
                </a:gdLst>
                <a:ahLst/>
                <a:cxnLst>
                  <a:cxn ang="T12">
                    <a:pos x="T0" y="T1"/>
                  </a:cxn>
                  <a:cxn ang="T13">
                    <a:pos x="T2" y="T3"/>
                  </a:cxn>
                  <a:cxn ang="T14">
                    <a:pos x="T4" y="T5"/>
                  </a:cxn>
                  <a:cxn ang="T15">
                    <a:pos x="T6" y="T7"/>
                  </a:cxn>
                  <a:cxn ang="T16">
                    <a:pos x="T8" y="T9"/>
                  </a:cxn>
                  <a:cxn ang="T17">
                    <a:pos x="T10" y="T11"/>
                  </a:cxn>
                </a:cxnLst>
                <a:rect l="T18" t="T19" r="T20" b="T21"/>
                <a:pathLst>
                  <a:path w="190" h="166">
                    <a:moveTo>
                      <a:pt x="18" y="34"/>
                    </a:moveTo>
                    <a:lnTo>
                      <a:pt x="0" y="166"/>
                    </a:lnTo>
                    <a:lnTo>
                      <a:pt x="171" y="130"/>
                    </a:lnTo>
                    <a:lnTo>
                      <a:pt x="190" y="0"/>
                    </a:lnTo>
                    <a:lnTo>
                      <a:pt x="18" y="34"/>
                    </a:lnTo>
                    <a:close/>
                  </a:path>
                </a:pathLst>
              </a:custGeom>
              <a:noFill/>
              <a:ln w="6350">
                <a:solidFill>
                  <a:srgbClr val="000000"/>
                </a:solidFill>
                <a:miter lim="800000"/>
                <a:headEnd/>
                <a:tailEnd/>
              </a:ln>
            </p:spPr>
            <p:txBody>
              <a:bodyPr/>
              <a:lstStyle/>
              <a:p>
                <a:endParaRPr lang="en-US">
                  <a:latin typeface="Calibri" pitchFamily="34" charset="0"/>
                </a:endParaRPr>
              </a:p>
            </p:txBody>
          </p:sp>
          <p:sp>
            <p:nvSpPr>
              <p:cNvPr id="33881" name="Freeform 109"/>
              <p:cNvSpPr>
                <a:spLocks/>
              </p:cNvSpPr>
              <p:nvPr/>
            </p:nvSpPr>
            <p:spPr bwMode="auto">
              <a:xfrm>
                <a:off x="1270" y="2225"/>
                <a:ext cx="107" cy="63"/>
              </a:xfrm>
              <a:custGeom>
                <a:avLst/>
                <a:gdLst>
                  <a:gd name="T0" fmla="*/ 0 w 107"/>
                  <a:gd name="T1" fmla="*/ 63 h 63"/>
                  <a:gd name="T2" fmla="*/ 89 w 107"/>
                  <a:gd name="T3" fmla="*/ 0 h 63"/>
                  <a:gd name="T4" fmla="*/ 107 w 107"/>
                  <a:gd name="T5" fmla="*/ 63 h 63"/>
                  <a:gd name="T6" fmla="*/ 0 60000 65536"/>
                  <a:gd name="T7" fmla="*/ 0 60000 65536"/>
                  <a:gd name="T8" fmla="*/ 0 60000 65536"/>
                  <a:gd name="T9" fmla="*/ 0 w 107"/>
                  <a:gd name="T10" fmla="*/ 0 h 63"/>
                  <a:gd name="T11" fmla="*/ 107 w 107"/>
                  <a:gd name="T12" fmla="*/ 63 h 63"/>
                </a:gdLst>
                <a:ahLst/>
                <a:cxnLst>
                  <a:cxn ang="T6">
                    <a:pos x="T0" y="T1"/>
                  </a:cxn>
                  <a:cxn ang="T7">
                    <a:pos x="T2" y="T3"/>
                  </a:cxn>
                  <a:cxn ang="T8">
                    <a:pos x="T4" y="T5"/>
                  </a:cxn>
                </a:cxnLst>
                <a:rect l="T9" t="T10" r="T11" b="T12"/>
                <a:pathLst>
                  <a:path w="107" h="63">
                    <a:moveTo>
                      <a:pt x="0" y="63"/>
                    </a:moveTo>
                    <a:lnTo>
                      <a:pt x="89" y="0"/>
                    </a:lnTo>
                    <a:lnTo>
                      <a:pt x="107" y="63"/>
                    </a:lnTo>
                  </a:path>
                </a:pathLst>
              </a:custGeom>
              <a:noFill/>
              <a:ln w="6350">
                <a:solidFill>
                  <a:srgbClr val="000000"/>
                </a:solidFill>
                <a:miter lim="800000"/>
                <a:headEnd/>
                <a:tailEnd/>
              </a:ln>
            </p:spPr>
            <p:txBody>
              <a:bodyPr/>
              <a:lstStyle/>
              <a:p>
                <a:endParaRPr lang="en-US">
                  <a:latin typeface="Calibri" pitchFamily="34" charset="0"/>
                </a:endParaRPr>
              </a:p>
            </p:txBody>
          </p:sp>
        </p:grpSp>
        <p:pic>
          <p:nvPicPr>
            <p:cNvPr id="38" name="Picture 4" descr="C:\Documents and Settings\devata\My Documents\Image Library\Microsoft Clip Organizer\j0431632.png"/>
            <p:cNvPicPr>
              <a:picLocks noChangeAspect="1" noChangeArrowheads="1"/>
            </p:cNvPicPr>
            <p:nvPr/>
          </p:nvPicPr>
          <p:blipFill>
            <a:blip r:embed="rId9" cstate="print"/>
            <a:srcRect/>
            <a:stretch>
              <a:fillRect/>
            </a:stretch>
          </p:blipFill>
          <p:spPr bwMode="auto">
            <a:xfrm>
              <a:off x="2667000" y="4043363"/>
              <a:ext cx="885825" cy="874712"/>
            </a:xfrm>
            <a:prstGeom prst="rect">
              <a:avLst/>
            </a:prstGeom>
            <a:noFill/>
            <a:ln w="9525">
              <a:noFill/>
              <a:miter lim="800000"/>
              <a:headEnd/>
              <a:tailEnd/>
            </a:ln>
          </p:spPr>
        </p:pic>
        <p:grpSp>
          <p:nvGrpSpPr>
            <p:cNvPr id="21" name="Group 154"/>
            <p:cNvGrpSpPr>
              <a:grpSpLocks/>
            </p:cNvGrpSpPr>
            <p:nvPr/>
          </p:nvGrpSpPr>
          <p:grpSpPr bwMode="auto">
            <a:xfrm>
              <a:off x="2593975" y="4800600"/>
              <a:ext cx="3372430" cy="886599"/>
              <a:chOff x="2593410" y="4800600"/>
              <a:chExt cx="3373575" cy="887373"/>
            </a:xfrm>
          </p:grpSpPr>
          <p:sp>
            <p:nvSpPr>
              <p:cNvPr id="150" name="TextBox 149"/>
              <p:cNvSpPr txBox="1"/>
              <p:nvPr/>
            </p:nvSpPr>
            <p:spPr>
              <a:xfrm>
                <a:off x="2593410" y="4800600"/>
                <a:ext cx="1307661" cy="462068"/>
              </a:xfrm>
              <a:prstGeom prst="rect">
                <a:avLst/>
              </a:prstGeom>
              <a:noFill/>
            </p:spPr>
            <p:txBody>
              <a:bodyPr wrap="none">
                <a:spAutoFit/>
              </a:bodyPr>
              <a:lstStyle/>
              <a:p>
                <a:pPr fontAlgn="auto">
                  <a:spcBef>
                    <a:spcPts val="0"/>
                  </a:spcBef>
                  <a:spcAft>
                    <a:spcPts val="0"/>
                  </a:spcAft>
                  <a:defRPr/>
                </a:pPr>
                <a:r>
                  <a:rPr lang="en-US" sz="1200" dirty="0" smtClean="0">
                    <a:latin typeface="+mn-lt"/>
                    <a:cs typeface="+mn-cs"/>
                  </a:rPr>
                  <a:t>Endpoints:</a:t>
                </a:r>
              </a:p>
              <a:p>
                <a:pPr fontAlgn="auto">
                  <a:spcBef>
                    <a:spcPts val="0"/>
                  </a:spcBef>
                  <a:spcAft>
                    <a:spcPts val="0"/>
                  </a:spcAft>
                  <a:defRPr/>
                </a:pPr>
                <a:r>
                  <a:rPr lang="en-US" sz="1200" dirty="0" smtClean="0">
                    <a:latin typeface="+mn-lt"/>
                    <a:cs typeface="+mn-cs"/>
                  </a:rPr>
                  <a:t>Laptops/Desktops</a:t>
                </a:r>
                <a:endParaRPr lang="en-US" sz="1200" dirty="0">
                  <a:latin typeface="+mn-lt"/>
                  <a:cs typeface="+mn-cs"/>
                </a:endParaRPr>
              </a:p>
            </p:txBody>
          </p:sp>
          <p:sp>
            <p:nvSpPr>
              <p:cNvPr id="33827" name="TextBox 151"/>
              <p:cNvSpPr txBox="1">
                <a:spLocks noChangeArrowheads="1"/>
              </p:cNvSpPr>
              <p:nvPr/>
            </p:nvSpPr>
            <p:spPr bwMode="auto">
              <a:xfrm>
                <a:off x="4114752" y="5410732"/>
                <a:ext cx="851356" cy="277241"/>
              </a:xfrm>
              <a:prstGeom prst="rect">
                <a:avLst/>
              </a:prstGeom>
              <a:noFill/>
              <a:ln w="9525">
                <a:noFill/>
                <a:miter lim="800000"/>
                <a:headEnd/>
                <a:tailEnd/>
              </a:ln>
            </p:spPr>
            <p:txBody>
              <a:bodyPr wrap="none">
                <a:spAutoFit/>
              </a:bodyPr>
              <a:lstStyle/>
              <a:p>
                <a:r>
                  <a:rPr lang="en-US" sz="1200" dirty="0" smtClean="0">
                    <a:latin typeface="Calibri" pitchFamily="34" charset="0"/>
                  </a:rPr>
                  <a:t>File Shares</a:t>
                </a:r>
                <a:endParaRPr lang="en-US" sz="1200" dirty="0">
                  <a:latin typeface="Calibri" pitchFamily="34" charset="0"/>
                </a:endParaRPr>
              </a:p>
            </p:txBody>
          </p:sp>
          <p:sp>
            <p:nvSpPr>
              <p:cNvPr id="33828" name="TextBox 152"/>
              <p:cNvSpPr txBox="1">
                <a:spLocks noChangeArrowheads="1"/>
              </p:cNvSpPr>
              <p:nvPr/>
            </p:nvSpPr>
            <p:spPr bwMode="auto">
              <a:xfrm>
                <a:off x="5105688" y="5410732"/>
                <a:ext cx="861297" cy="277241"/>
              </a:xfrm>
              <a:prstGeom prst="rect">
                <a:avLst/>
              </a:prstGeom>
              <a:noFill/>
              <a:ln w="9525">
                <a:noFill/>
                <a:miter lim="800000"/>
                <a:headEnd/>
                <a:tailEnd/>
              </a:ln>
            </p:spPr>
            <p:txBody>
              <a:bodyPr wrap="none">
                <a:spAutoFit/>
              </a:bodyPr>
              <a:lstStyle/>
              <a:p>
                <a:r>
                  <a:rPr lang="en-US" sz="1200" dirty="0" smtClean="0">
                    <a:latin typeface="Calibri" pitchFamily="34" charset="0"/>
                  </a:rPr>
                  <a:t>SharePoint</a:t>
                </a:r>
                <a:endParaRPr lang="en-US" sz="1200" dirty="0">
                  <a:latin typeface="Calibri" pitchFamily="34" charset="0"/>
                </a:endParaRPr>
              </a:p>
            </p:txBody>
          </p:sp>
        </p:grpSp>
      </p:grpSp>
      <p:grpSp>
        <p:nvGrpSpPr>
          <p:cNvPr id="33826" name="Group 33825"/>
          <p:cNvGrpSpPr/>
          <p:nvPr/>
        </p:nvGrpSpPr>
        <p:grpSpPr>
          <a:xfrm>
            <a:off x="4115534" y="1390308"/>
            <a:ext cx="4847397" cy="1141636"/>
            <a:chOff x="4115534" y="1390308"/>
            <a:chExt cx="4847397" cy="1141636"/>
          </a:xfrm>
        </p:grpSpPr>
        <p:sp>
          <p:nvSpPr>
            <p:cNvPr id="9" name="Rounded Rectangle 8"/>
            <p:cNvSpPr/>
            <p:nvPr/>
          </p:nvSpPr>
          <p:spPr bwMode="auto">
            <a:xfrm>
              <a:off x="4115534" y="1390308"/>
              <a:ext cx="4756862" cy="1141636"/>
            </a:xfrm>
            <a:prstGeom prst="roundRect">
              <a:avLst/>
            </a:prstGeom>
            <a:ln/>
          </p:spPr>
          <p:style>
            <a:lnRef idx="1">
              <a:schemeClr val="accent2"/>
            </a:lnRef>
            <a:fillRef idx="3">
              <a:schemeClr val="accent2"/>
            </a:fillRef>
            <a:effectRef idx="2">
              <a:schemeClr val="accent2"/>
            </a:effectRef>
            <a:fontRef idx="minor">
              <a:schemeClr val="lt1"/>
            </a:fontRef>
          </p:style>
          <p:txBody>
            <a:bodyPr anchor="ctr"/>
            <a:lstStyle/>
            <a:p>
              <a:pPr algn="ctr" fontAlgn="auto">
                <a:spcBef>
                  <a:spcPts val="0"/>
                </a:spcBef>
                <a:spcAft>
                  <a:spcPts val="0"/>
                </a:spcAft>
                <a:defRPr/>
              </a:pPr>
              <a:endParaRPr lang="en-US" dirty="0">
                <a:solidFill>
                  <a:schemeClr val="tx1"/>
                </a:solidFill>
              </a:endParaRPr>
            </a:p>
          </p:txBody>
        </p:sp>
        <p:sp>
          <p:nvSpPr>
            <p:cNvPr id="11" name="Rounded Rectangle 10"/>
            <p:cNvSpPr/>
            <p:nvPr/>
          </p:nvSpPr>
          <p:spPr bwMode="auto">
            <a:xfrm>
              <a:off x="4190999" y="1465909"/>
              <a:ext cx="1219200" cy="457200"/>
            </a:xfrm>
            <a:prstGeom prst="roundRect">
              <a:avLst/>
            </a:prstGeom>
            <a:ln/>
          </p:spPr>
          <p:style>
            <a:lnRef idx="1">
              <a:schemeClr val="dk1"/>
            </a:lnRef>
            <a:fillRef idx="2">
              <a:schemeClr val="dk1"/>
            </a:fillRef>
            <a:effectRef idx="1">
              <a:schemeClr val="dk1"/>
            </a:effectRef>
            <a:fontRef idx="minor">
              <a:schemeClr val="dk1"/>
            </a:fontRef>
          </p:style>
          <p:txBody>
            <a:bodyPr anchor="ctr"/>
            <a:lstStyle/>
            <a:p>
              <a:pPr algn="ctr">
                <a:defRPr/>
              </a:pPr>
              <a:r>
                <a:rPr lang="en-US" sz="1200" dirty="0">
                  <a:solidFill>
                    <a:schemeClr val="bg1"/>
                  </a:solidFill>
                  <a:cs typeface="Arial" charset="0"/>
                </a:rPr>
                <a:t>R&amp;D Department</a:t>
              </a:r>
            </a:p>
          </p:txBody>
        </p:sp>
        <p:sp>
          <p:nvSpPr>
            <p:cNvPr id="14" name="Rounded Rectangle 13"/>
            <p:cNvSpPr/>
            <p:nvPr/>
          </p:nvSpPr>
          <p:spPr bwMode="auto">
            <a:xfrm>
              <a:off x="5486400" y="1465909"/>
              <a:ext cx="1219200" cy="457200"/>
            </a:xfrm>
            <a:prstGeom prst="roundRect">
              <a:avLst/>
            </a:prstGeom>
            <a:ln/>
          </p:spPr>
          <p:style>
            <a:lnRef idx="1">
              <a:schemeClr val="dk1"/>
            </a:lnRef>
            <a:fillRef idx="2">
              <a:schemeClr val="dk1"/>
            </a:fillRef>
            <a:effectRef idx="1">
              <a:schemeClr val="dk1"/>
            </a:effectRef>
            <a:fontRef idx="minor">
              <a:schemeClr val="dk1"/>
            </a:fontRef>
          </p:style>
          <p:txBody>
            <a:bodyPr anchor="ctr"/>
            <a:lstStyle/>
            <a:p>
              <a:pPr algn="ctr">
                <a:defRPr/>
              </a:pPr>
              <a:r>
                <a:rPr lang="en-US" sz="1200">
                  <a:solidFill>
                    <a:schemeClr val="bg1"/>
                  </a:solidFill>
                  <a:cs typeface="Arial" charset="0"/>
                </a:rPr>
                <a:t>Marketing Department</a:t>
              </a:r>
            </a:p>
          </p:txBody>
        </p:sp>
        <p:sp>
          <p:nvSpPr>
            <p:cNvPr id="15" name="Rounded Rectangle 14"/>
            <p:cNvSpPr/>
            <p:nvPr/>
          </p:nvSpPr>
          <p:spPr bwMode="auto">
            <a:xfrm>
              <a:off x="6781800" y="1465909"/>
              <a:ext cx="1219200" cy="457200"/>
            </a:xfrm>
            <a:prstGeom prst="roundRect">
              <a:avLst/>
            </a:prstGeom>
            <a:ln/>
          </p:spPr>
          <p:style>
            <a:lnRef idx="1">
              <a:schemeClr val="dk1"/>
            </a:lnRef>
            <a:fillRef idx="2">
              <a:schemeClr val="dk1"/>
            </a:fillRef>
            <a:effectRef idx="1">
              <a:schemeClr val="dk1"/>
            </a:effectRef>
            <a:fontRef idx="minor">
              <a:schemeClr val="dk1"/>
            </a:fontRef>
          </p:style>
          <p:txBody>
            <a:bodyPr anchor="ctr"/>
            <a:lstStyle/>
            <a:p>
              <a:pPr algn="ctr" fontAlgn="auto">
                <a:spcBef>
                  <a:spcPts val="0"/>
                </a:spcBef>
                <a:spcAft>
                  <a:spcPts val="0"/>
                </a:spcAft>
                <a:defRPr/>
              </a:pPr>
              <a:r>
                <a:rPr lang="en-US" sz="1200" dirty="0">
                  <a:solidFill>
                    <a:schemeClr val="bg1"/>
                  </a:solidFill>
                </a:rPr>
                <a:t>Others</a:t>
              </a:r>
            </a:p>
          </p:txBody>
        </p:sp>
        <p:sp>
          <p:nvSpPr>
            <p:cNvPr id="16" name="Rounded Rectangle 15"/>
            <p:cNvSpPr/>
            <p:nvPr/>
          </p:nvSpPr>
          <p:spPr bwMode="auto">
            <a:xfrm>
              <a:off x="4190999" y="1999308"/>
              <a:ext cx="1219200" cy="457200"/>
            </a:xfrm>
            <a:prstGeom prst="roundRect">
              <a:avLst/>
            </a:prstGeom>
            <a:ln/>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r>
                <a:rPr lang="en-US" sz="1200" dirty="0">
                  <a:solidFill>
                    <a:schemeClr val="tx1"/>
                  </a:solidFill>
                </a:rPr>
                <a:t>View, Edit, Print</a:t>
              </a:r>
            </a:p>
          </p:txBody>
        </p:sp>
        <p:sp>
          <p:nvSpPr>
            <p:cNvPr id="17" name="Rounded Rectangle 16"/>
            <p:cNvSpPr/>
            <p:nvPr/>
          </p:nvSpPr>
          <p:spPr bwMode="auto">
            <a:xfrm>
              <a:off x="5486400" y="1999308"/>
              <a:ext cx="1219200" cy="457200"/>
            </a:xfrm>
            <a:prstGeom prst="roundRect">
              <a:avLst/>
            </a:prstGeom>
            <a:ln/>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r>
                <a:rPr lang="en-US" sz="1200" dirty="0">
                  <a:solidFill>
                    <a:schemeClr val="tx1"/>
                  </a:solidFill>
                </a:rPr>
                <a:t>View</a:t>
              </a:r>
            </a:p>
          </p:txBody>
        </p:sp>
        <p:sp>
          <p:nvSpPr>
            <p:cNvPr id="18" name="Rounded Rectangle 17"/>
            <p:cNvSpPr/>
            <p:nvPr/>
          </p:nvSpPr>
          <p:spPr bwMode="auto">
            <a:xfrm>
              <a:off x="6781801" y="1999310"/>
              <a:ext cx="1219200" cy="457200"/>
            </a:xfrm>
            <a:prstGeom prst="roundRect">
              <a:avLst/>
            </a:prstGeom>
            <a:ln/>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r>
                <a:rPr lang="en-US" sz="1200" dirty="0">
                  <a:solidFill>
                    <a:schemeClr val="tx1"/>
                  </a:solidFill>
                </a:rPr>
                <a:t>No Access</a:t>
              </a:r>
            </a:p>
          </p:txBody>
        </p:sp>
        <p:sp>
          <p:nvSpPr>
            <p:cNvPr id="24" name="TextBox 23"/>
            <p:cNvSpPr txBox="1"/>
            <p:nvPr/>
          </p:nvSpPr>
          <p:spPr>
            <a:xfrm>
              <a:off x="8000999" y="1689556"/>
              <a:ext cx="961932" cy="600164"/>
            </a:xfrm>
            <a:prstGeom prst="rect">
              <a:avLst/>
            </a:prstGeom>
            <a:noFill/>
          </p:spPr>
          <p:txBody>
            <a:bodyPr wrap="square" rtlCol="0">
              <a:spAutoFit/>
            </a:bodyPr>
            <a:lstStyle/>
            <a:p>
              <a:r>
                <a:rPr lang="en-US" sz="1100" dirty="0" smtClean="0"/>
                <a:t>Intellectual Property (IP)</a:t>
              </a:r>
            </a:p>
            <a:p>
              <a:r>
                <a:rPr lang="en-US" sz="1100" dirty="0" smtClean="0"/>
                <a:t>template</a:t>
              </a:r>
              <a:endParaRPr lang="en-US" sz="1100" dirty="0"/>
            </a:p>
          </p:txBody>
        </p:sp>
      </p:grpSp>
      <p:grpSp>
        <p:nvGrpSpPr>
          <p:cNvPr id="29" name="Group 28"/>
          <p:cNvGrpSpPr/>
          <p:nvPr/>
        </p:nvGrpSpPr>
        <p:grpSpPr>
          <a:xfrm>
            <a:off x="4115163" y="2591092"/>
            <a:ext cx="3276235" cy="761352"/>
            <a:chOff x="4115163" y="2591092"/>
            <a:chExt cx="3276235" cy="761352"/>
          </a:xfrm>
        </p:grpSpPr>
        <p:sp>
          <p:nvSpPr>
            <p:cNvPr id="26" name="Rounded Rectangle 25"/>
            <p:cNvSpPr/>
            <p:nvPr/>
          </p:nvSpPr>
          <p:spPr>
            <a:xfrm>
              <a:off x="4115163" y="2591092"/>
              <a:ext cx="3276235" cy="761352"/>
            </a:xfrm>
            <a:prstGeom prst="roundRect">
              <a:avLst/>
            </a:prstGeom>
            <a:ln/>
          </p:spPr>
          <p:style>
            <a:lnRef idx="1">
              <a:schemeClr val="accent3"/>
            </a:lnRef>
            <a:fillRef idx="3">
              <a:schemeClr val="accent3"/>
            </a:fillRef>
            <a:effectRef idx="2">
              <a:schemeClr val="accent3"/>
            </a:effectRef>
            <a:fontRef idx="minor">
              <a:schemeClr val="lt1"/>
            </a:fontRef>
          </p:style>
          <p:txBody>
            <a:bodyPr anchor="ctr"/>
            <a:lstStyle/>
            <a:p>
              <a:pPr algn="ctr" fontAlgn="auto">
                <a:spcBef>
                  <a:spcPts val="0"/>
                </a:spcBef>
                <a:spcAft>
                  <a:spcPts val="0"/>
                </a:spcAft>
                <a:defRPr/>
              </a:pPr>
              <a:endParaRPr lang="en-US">
                <a:solidFill>
                  <a:schemeClr val="tx1"/>
                </a:solidFill>
              </a:endParaRPr>
            </a:p>
          </p:txBody>
        </p:sp>
        <p:sp>
          <p:nvSpPr>
            <p:cNvPr id="27" name="Rounded Rectangle 26"/>
            <p:cNvSpPr/>
            <p:nvPr/>
          </p:nvSpPr>
          <p:spPr>
            <a:xfrm>
              <a:off x="4191000" y="2667000"/>
              <a:ext cx="2286000" cy="252413"/>
            </a:xfrm>
            <a:prstGeom prst="roundRect">
              <a:avLst/>
            </a:prstGeom>
            <a:ln/>
          </p:spPr>
          <p:style>
            <a:lnRef idx="1">
              <a:schemeClr val="dk1"/>
            </a:lnRef>
            <a:fillRef idx="2">
              <a:schemeClr val="dk1"/>
            </a:fillRef>
            <a:effectRef idx="1">
              <a:schemeClr val="dk1"/>
            </a:effectRef>
            <a:fontRef idx="minor">
              <a:schemeClr val="dk1"/>
            </a:fontRef>
          </p:style>
          <p:txBody>
            <a:bodyPr anchor="ctr"/>
            <a:lstStyle/>
            <a:p>
              <a:pPr algn="ctr">
                <a:defRPr/>
              </a:pPr>
              <a:r>
                <a:rPr lang="en-US" sz="1200" dirty="0">
                  <a:solidFill>
                    <a:schemeClr val="bg1"/>
                  </a:solidFill>
                  <a:cs typeface="Arial" charset="0"/>
                </a:rPr>
                <a:t>Find </a:t>
              </a:r>
              <a:r>
                <a:rPr lang="en-US" sz="1200" dirty="0" smtClean="0">
                  <a:solidFill>
                    <a:schemeClr val="bg1"/>
                  </a:solidFill>
                  <a:cs typeface="Arial" charset="0"/>
                </a:rPr>
                <a:t>‘IP’ documents</a:t>
              </a:r>
              <a:endParaRPr lang="en-US" sz="1200" dirty="0">
                <a:solidFill>
                  <a:schemeClr val="bg1"/>
                </a:solidFill>
                <a:cs typeface="Arial" charset="0"/>
              </a:endParaRPr>
            </a:p>
          </p:txBody>
        </p:sp>
        <p:sp>
          <p:nvSpPr>
            <p:cNvPr id="28" name="Rounded Rectangle 27"/>
            <p:cNvSpPr/>
            <p:nvPr/>
          </p:nvSpPr>
          <p:spPr>
            <a:xfrm>
              <a:off x="4191000" y="2971800"/>
              <a:ext cx="2286000" cy="304800"/>
            </a:xfrm>
            <a:prstGeom prst="roundRect">
              <a:avLst/>
            </a:prstGeom>
            <a:ln/>
          </p:spPr>
          <p:style>
            <a:lnRef idx="0">
              <a:schemeClr val="accent2"/>
            </a:lnRef>
            <a:fillRef idx="3">
              <a:schemeClr val="accent2"/>
            </a:fillRef>
            <a:effectRef idx="3">
              <a:schemeClr val="accent2"/>
            </a:effectRef>
            <a:fontRef idx="minor">
              <a:schemeClr val="lt1"/>
            </a:fontRef>
          </p:style>
          <p:txBody>
            <a:bodyPr anchor="ctr"/>
            <a:lstStyle/>
            <a:p>
              <a:pPr algn="ctr">
                <a:defRPr/>
              </a:pPr>
              <a:r>
                <a:rPr lang="en-US" sz="1200" dirty="0">
                  <a:solidFill>
                    <a:schemeClr val="tx1"/>
                  </a:solidFill>
                  <a:cs typeface="Arial" charset="0"/>
                </a:rPr>
                <a:t>Apply </a:t>
              </a:r>
              <a:r>
                <a:rPr lang="en-US" sz="1200" dirty="0" smtClean="0">
                  <a:solidFill>
                    <a:schemeClr val="tx1"/>
                  </a:solidFill>
                  <a:cs typeface="Arial" charset="0"/>
                </a:rPr>
                <a:t>‘IP’ AD RMS template</a:t>
              </a:r>
              <a:endParaRPr lang="en-US" sz="1200" dirty="0">
                <a:solidFill>
                  <a:schemeClr val="tx1"/>
                </a:solidFill>
                <a:cs typeface="Arial" charset="0"/>
              </a:endParaRPr>
            </a:p>
          </p:txBody>
        </p:sp>
        <p:sp>
          <p:nvSpPr>
            <p:cNvPr id="152" name="TextBox 151"/>
            <p:cNvSpPr txBox="1"/>
            <p:nvPr/>
          </p:nvSpPr>
          <p:spPr>
            <a:xfrm>
              <a:off x="6556375" y="2795399"/>
              <a:ext cx="733333" cy="261610"/>
            </a:xfrm>
            <a:prstGeom prst="rect">
              <a:avLst/>
            </a:prstGeom>
            <a:noFill/>
          </p:spPr>
          <p:txBody>
            <a:bodyPr wrap="square" rtlCol="0">
              <a:spAutoFit/>
            </a:bodyPr>
            <a:lstStyle/>
            <a:p>
              <a:r>
                <a:rPr lang="en-US" sz="1100" dirty="0" smtClean="0"/>
                <a:t>IP Policy</a:t>
              </a:r>
              <a:endParaRPr lang="en-US" sz="1100" dirty="0"/>
            </a:p>
          </p:txBody>
        </p:sp>
      </p:grpSp>
      <p:sp>
        <p:nvSpPr>
          <p:cNvPr id="159" name="Title 1"/>
          <p:cNvSpPr>
            <a:spLocks noGrp="1"/>
          </p:cNvSpPr>
          <p:nvPr>
            <p:ph type="title"/>
          </p:nvPr>
        </p:nvSpPr>
        <p:spPr>
          <a:xfrm>
            <a:off x="381000" y="230188"/>
            <a:ext cx="8382000" cy="1052596"/>
          </a:xfrm>
        </p:spPr>
        <p:txBody>
          <a:bodyPr/>
          <a:lstStyle/>
          <a:p>
            <a:r>
              <a:rPr lang="en-US" dirty="0" smtClean="0"/>
              <a:t>Partner Solution: RSA DLP</a:t>
            </a:r>
            <a:br>
              <a:rPr lang="en-US" dirty="0" smtClean="0"/>
            </a:br>
            <a:r>
              <a:rPr lang="en-US" sz="2800" dirty="0" smtClean="0">
                <a:solidFill>
                  <a:schemeClr val="tx1"/>
                </a:solidFill>
              </a:rPr>
              <a:t>How The Integration Works</a:t>
            </a:r>
            <a:endParaRPr lang="en-US" sz="2800" dirty="0">
              <a:solidFill>
                <a:schemeClr val="tx1"/>
              </a:solidFill>
            </a:endParaRPr>
          </a:p>
        </p:txBody>
      </p:sp>
    </p:spTree>
    <p:extLst>
      <p:ext uri="{BB962C8B-B14F-4D97-AF65-F5344CB8AC3E}">
        <p14:creationId xmlns="" xmlns:p14="http://schemas.microsoft.com/office/powerpoint/2010/main" val="3280944989"/>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0"/>
                                        </p:tgtEl>
                                        <p:attrNameLst>
                                          <p:attrName>style.visibility</p:attrName>
                                        </p:attrNameLst>
                                      </p:cBhvr>
                                      <p:to>
                                        <p:strVal val="visible"/>
                                      </p:to>
                                    </p:set>
                                    <p:animEffect transition="in" filter="fade">
                                      <p:cBhvr>
                                        <p:cTn id="10" dur="500"/>
                                        <p:tgtEl>
                                          <p:spTgt spid="10"/>
                                        </p:tgtEl>
                                      </p:cBhvr>
                                    </p:animEffect>
                                  </p:childTnLst>
                                </p:cTn>
                              </p:par>
                              <p:par>
                                <p:cTn id="11" presetID="10" presetClass="entr" presetSubtype="0" fill="hold" nodeType="withEffect">
                                  <p:stCondLst>
                                    <p:cond delay="0"/>
                                  </p:stCondLst>
                                  <p:childTnLst>
                                    <p:set>
                                      <p:cBhvr>
                                        <p:cTn id="12" dur="1" fill="hold">
                                          <p:stCondLst>
                                            <p:cond delay="0"/>
                                          </p:stCondLst>
                                        </p:cTn>
                                        <p:tgtEl>
                                          <p:spTgt spid="33826"/>
                                        </p:tgtEl>
                                        <p:attrNameLst>
                                          <p:attrName>style.visibility</p:attrName>
                                        </p:attrNameLst>
                                      </p:cBhvr>
                                      <p:to>
                                        <p:strVal val="visible"/>
                                      </p:to>
                                    </p:set>
                                    <p:animEffect transition="in" filter="fade">
                                      <p:cBhvr>
                                        <p:cTn id="13" dur="500"/>
                                        <p:tgtEl>
                                          <p:spTgt spid="33826"/>
                                        </p:tgtEl>
                                      </p:cBhvr>
                                    </p:animEffect>
                                  </p:childTnLst>
                                </p:cTn>
                              </p:par>
                            </p:childTnLst>
                          </p:cTn>
                        </p:par>
                      </p:childTnLst>
                    </p:cTn>
                  </p:par>
                  <p:par>
                    <p:cTn id="14" fill="hold">
                      <p:stCondLst>
                        <p:cond delay="indefinite"/>
                      </p:stCondLst>
                      <p:childTnLst>
                        <p:par>
                          <p:cTn id="15" fill="hold">
                            <p:stCondLst>
                              <p:cond delay="0"/>
                            </p:stCondLst>
                            <p:childTnLst>
                              <p:par>
                                <p:cTn id="16" presetID="22" presetClass="entr" presetSubtype="1" fill="hold" nodeType="clickEffect">
                                  <p:stCondLst>
                                    <p:cond delay="0"/>
                                  </p:stCondLst>
                                  <p:childTnLst>
                                    <p:set>
                                      <p:cBhvr>
                                        <p:cTn id="17" dur="1" fill="hold">
                                          <p:stCondLst>
                                            <p:cond delay="0"/>
                                          </p:stCondLst>
                                        </p:cTn>
                                        <p:tgtEl>
                                          <p:spTgt spid="31"/>
                                        </p:tgtEl>
                                        <p:attrNameLst>
                                          <p:attrName>style.visibility</p:attrName>
                                        </p:attrNameLst>
                                      </p:cBhvr>
                                      <p:to>
                                        <p:strVal val="visible"/>
                                      </p:to>
                                    </p:set>
                                    <p:animEffect transition="in" filter="wipe(up)">
                                      <p:cBhvr>
                                        <p:cTn id="18" dur="500"/>
                                        <p:tgtEl>
                                          <p:spTgt spid="31"/>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gtEl>
                                        <p:attrNameLst>
                                          <p:attrName>style.visibility</p:attrName>
                                        </p:attrNameLst>
                                      </p:cBhvr>
                                      <p:to>
                                        <p:strVal val="visible"/>
                                      </p:to>
                                    </p:set>
                                    <p:animEffect transition="in" filter="fade">
                                      <p:cBhvr>
                                        <p:cTn id="21" dur="500"/>
                                        <p:tgtEl>
                                          <p:spTgt spid="4"/>
                                        </p:tgtEl>
                                      </p:cBhvr>
                                    </p:animEffect>
                                  </p:childTnLst>
                                </p:cTn>
                              </p:par>
                              <p:par>
                                <p:cTn id="22" presetID="10" presetClass="entr" presetSubtype="0" fill="hold" nodeType="withEffect">
                                  <p:stCondLst>
                                    <p:cond delay="0"/>
                                  </p:stCondLst>
                                  <p:childTnLst>
                                    <p:set>
                                      <p:cBhvr>
                                        <p:cTn id="23" dur="1" fill="hold">
                                          <p:stCondLst>
                                            <p:cond delay="0"/>
                                          </p:stCondLst>
                                        </p:cTn>
                                        <p:tgtEl>
                                          <p:spTgt spid="7"/>
                                        </p:tgtEl>
                                        <p:attrNameLst>
                                          <p:attrName>style.visibility</p:attrName>
                                        </p:attrNameLst>
                                      </p:cBhvr>
                                      <p:to>
                                        <p:strVal val="visible"/>
                                      </p:to>
                                    </p:set>
                                    <p:animEffect transition="in" filter="fade">
                                      <p:cBhvr>
                                        <p:cTn id="24" dur="500"/>
                                        <p:tgtEl>
                                          <p:spTgt spid="7"/>
                                        </p:tgtEl>
                                      </p:cBhvr>
                                    </p:animEffect>
                                  </p:childTnLst>
                                </p:cTn>
                              </p:par>
                              <p:par>
                                <p:cTn id="25" presetID="10" presetClass="entr" presetSubtype="0" fill="hold" nodeType="withEffect">
                                  <p:stCondLst>
                                    <p:cond delay="0"/>
                                  </p:stCondLst>
                                  <p:childTnLst>
                                    <p:set>
                                      <p:cBhvr>
                                        <p:cTn id="26" dur="1" fill="hold">
                                          <p:stCondLst>
                                            <p:cond delay="0"/>
                                          </p:stCondLst>
                                        </p:cTn>
                                        <p:tgtEl>
                                          <p:spTgt spid="29"/>
                                        </p:tgtEl>
                                        <p:attrNameLst>
                                          <p:attrName>style.visibility</p:attrName>
                                        </p:attrNameLst>
                                      </p:cBhvr>
                                      <p:to>
                                        <p:strVal val="visible"/>
                                      </p:to>
                                    </p:set>
                                    <p:animEffect transition="in" filter="fade">
                                      <p:cBhvr>
                                        <p:cTn id="27" dur="500"/>
                                        <p:tgtEl>
                                          <p:spTgt spid="29"/>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1" fill="hold" nodeType="clickEffect">
                                  <p:stCondLst>
                                    <p:cond delay="0"/>
                                  </p:stCondLst>
                                  <p:childTnLst>
                                    <p:set>
                                      <p:cBhvr>
                                        <p:cTn id="31" dur="1" fill="hold">
                                          <p:stCondLst>
                                            <p:cond delay="0"/>
                                          </p:stCondLst>
                                        </p:cTn>
                                        <p:tgtEl>
                                          <p:spTgt spid="30"/>
                                        </p:tgtEl>
                                        <p:attrNameLst>
                                          <p:attrName>style.visibility</p:attrName>
                                        </p:attrNameLst>
                                      </p:cBhvr>
                                      <p:to>
                                        <p:strVal val="visible"/>
                                      </p:to>
                                    </p:set>
                                    <p:animEffect transition="in" filter="wipe(up)">
                                      <p:cBhvr>
                                        <p:cTn id="32" dur="500"/>
                                        <p:tgtEl>
                                          <p:spTgt spid="30"/>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5"/>
                                        </p:tgtEl>
                                        <p:attrNameLst>
                                          <p:attrName>style.visibility</p:attrName>
                                        </p:attrNameLst>
                                      </p:cBhvr>
                                      <p:to>
                                        <p:strVal val="visible"/>
                                      </p:to>
                                    </p:set>
                                    <p:animEffect transition="in" filter="fade">
                                      <p:cBhvr>
                                        <p:cTn id="35" dur="500"/>
                                        <p:tgtEl>
                                          <p:spTgt spid="5"/>
                                        </p:tgtEl>
                                      </p:cBhvr>
                                    </p:animEffect>
                                  </p:childTnLst>
                                </p:cTn>
                              </p:par>
                              <p:par>
                                <p:cTn id="36" presetID="10" presetClass="entr" presetSubtype="0" fill="hold" nodeType="withEffect">
                                  <p:stCondLst>
                                    <p:cond delay="0"/>
                                  </p:stCondLst>
                                  <p:childTnLst>
                                    <p:set>
                                      <p:cBhvr>
                                        <p:cTn id="37" dur="1" fill="hold">
                                          <p:stCondLst>
                                            <p:cond delay="0"/>
                                          </p:stCondLst>
                                        </p:cTn>
                                        <p:tgtEl>
                                          <p:spTgt spid="33824"/>
                                        </p:tgtEl>
                                        <p:attrNameLst>
                                          <p:attrName>style.visibility</p:attrName>
                                        </p:attrNameLst>
                                      </p:cBhvr>
                                      <p:to>
                                        <p:strVal val="visible"/>
                                      </p:to>
                                    </p:set>
                                    <p:animEffect transition="in" filter="fade">
                                      <p:cBhvr>
                                        <p:cTn id="38" dur="500"/>
                                        <p:tgtEl>
                                          <p:spTgt spid="33824"/>
                                        </p:tgtEl>
                                      </p:cBhvr>
                                    </p:animEffect>
                                  </p:childTnLst>
                                </p:cTn>
                              </p:par>
                            </p:childTnLst>
                          </p:cTn>
                        </p:par>
                      </p:childTnLst>
                    </p:cTn>
                  </p:par>
                  <p:par>
                    <p:cTn id="39" fill="hold">
                      <p:stCondLst>
                        <p:cond delay="indefinite"/>
                      </p:stCondLst>
                      <p:childTnLst>
                        <p:par>
                          <p:cTn id="40" fill="hold">
                            <p:stCondLst>
                              <p:cond delay="0"/>
                            </p:stCondLst>
                            <p:childTnLst>
                              <p:par>
                                <p:cTn id="41" presetID="10" presetClass="entr" presetSubtype="0" fill="hold" nodeType="clickEffect">
                                  <p:stCondLst>
                                    <p:cond delay="0"/>
                                  </p:stCondLst>
                                  <p:childTnLst>
                                    <p:set>
                                      <p:cBhvr>
                                        <p:cTn id="42" dur="1" fill="hold">
                                          <p:stCondLst>
                                            <p:cond delay="0"/>
                                          </p:stCondLst>
                                        </p:cTn>
                                        <p:tgtEl>
                                          <p:spTgt spid="33825"/>
                                        </p:tgtEl>
                                        <p:attrNameLst>
                                          <p:attrName>style.visibility</p:attrName>
                                        </p:attrNameLst>
                                      </p:cBhvr>
                                      <p:to>
                                        <p:strVal val="visible"/>
                                      </p:to>
                                    </p:set>
                                    <p:animEffect transition="in" filter="fade">
                                      <p:cBhvr>
                                        <p:cTn id="43" dur="500"/>
                                        <p:tgtEl>
                                          <p:spTgt spid="33825"/>
                                        </p:tgtEl>
                                      </p:cBhvr>
                                    </p:animEffect>
                                  </p:childTnLst>
                                </p:cTn>
                              </p:par>
                              <p:par>
                                <p:cTn id="44" presetID="10" presetClass="entr" presetSubtype="0" fill="hold" nodeType="withEffect">
                                  <p:stCondLst>
                                    <p:cond delay="0"/>
                                  </p:stCondLst>
                                  <p:childTnLst>
                                    <p:set>
                                      <p:cBhvr>
                                        <p:cTn id="45" dur="1" fill="hold">
                                          <p:stCondLst>
                                            <p:cond delay="0"/>
                                          </p:stCondLst>
                                        </p:cTn>
                                        <p:tgtEl>
                                          <p:spTgt spid="20"/>
                                        </p:tgtEl>
                                        <p:attrNameLst>
                                          <p:attrName>style.visibility</p:attrName>
                                        </p:attrNameLst>
                                      </p:cBhvr>
                                      <p:to>
                                        <p:strVal val="visible"/>
                                      </p:to>
                                    </p:set>
                                    <p:animEffect transition="in" filter="fade">
                                      <p:cBhvr>
                                        <p:cTn id="46" dur="500"/>
                                        <p:tgtEl>
                                          <p:spTgt spid="20"/>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179"/>
                                        </p:tgtEl>
                                        <p:attrNameLst>
                                          <p:attrName>style.visibility</p:attrName>
                                        </p:attrNameLst>
                                      </p:cBhvr>
                                      <p:to>
                                        <p:strVal val="visible"/>
                                      </p:to>
                                    </p:set>
                                    <p:animEffect transition="in" filter="fade">
                                      <p:cBhvr>
                                        <p:cTn id="49" dur="500"/>
                                        <p:tgtEl>
                                          <p:spTgt spid="17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p:bldP spid="5" grpId="0"/>
      <p:bldP spid="10" grpId="0" animBg="1"/>
      <p:bldP spid="179" grpId="0"/>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 name="Parallelogram 96"/>
          <p:cNvSpPr/>
          <p:nvPr/>
        </p:nvSpPr>
        <p:spPr bwMode="auto">
          <a:xfrm>
            <a:off x="5712851" y="337283"/>
            <a:ext cx="3418449" cy="6295292"/>
          </a:xfrm>
          <a:prstGeom prst="parallelogram">
            <a:avLst>
              <a:gd name="adj" fmla="val 18023"/>
            </a:avLst>
          </a:prstGeom>
          <a:gradFill flip="none" rotWithShape="1">
            <a:gsLst>
              <a:gs pos="0">
                <a:srgbClr val="A14B1B">
                  <a:alpha val="0"/>
                </a:srgbClr>
              </a:gs>
              <a:gs pos="44000">
                <a:srgbClr val="EB6E29">
                  <a:alpha val="62745"/>
                </a:srgbClr>
              </a:gs>
              <a:gs pos="72000">
                <a:srgbClr val="ED9655">
                  <a:alpha val="80000"/>
                </a:srgbClr>
              </a:gs>
              <a:gs pos="100000">
                <a:srgbClr val="FFFFFF"/>
              </a:gs>
            </a:gsLst>
            <a:lin ang="16200000" scaled="1"/>
            <a:tileRect/>
          </a:gradFill>
          <a:ln w="38100">
            <a:noFill/>
          </a:ln>
          <a:effectLst/>
          <a:scene3d>
            <a:camera prst="orthographicFront"/>
            <a:lightRig rig="flat" dir="t">
              <a:rot lat="0" lon="0" rev="5400000"/>
            </a:lightRig>
          </a:scene3d>
          <a:sp3d>
            <a:bevelB w="38100" h="38100"/>
          </a:sp3d>
        </p:spPr>
        <p:style>
          <a:lnRef idx="2">
            <a:schemeClr val="accent1">
              <a:shade val="50000"/>
            </a:schemeClr>
          </a:lnRef>
          <a:fillRef idx="1">
            <a:schemeClr val="accent1"/>
          </a:fillRef>
          <a:effectRef idx="0">
            <a:schemeClr val="accent1"/>
          </a:effectRef>
          <a:fontRef idx="minor">
            <a:schemeClr val="lt1"/>
          </a:fontRef>
        </p:style>
        <p:txBody>
          <a:bodyPr lIns="0" tIns="54864" rIns="0" bIns="0" rtlCol="0" anchor="ctr"/>
          <a:lstStyle/>
          <a:p>
            <a:pPr algn="ctr" defTabSz="1097078" fontAlgn="base">
              <a:lnSpc>
                <a:spcPct val="85000"/>
              </a:lnSpc>
              <a:spcBef>
                <a:spcPct val="0"/>
              </a:spcBef>
              <a:spcAft>
                <a:spcPct val="0"/>
              </a:spcAft>
              <a:defRPr/>
            </a:pPr>
            <a:endParaRPr lang="en-US" altLang="zh-CN" sz="2600" spc="-60" dirty="0" smtClean="0">
              <a:solidFill>
                <a:schemeClr val="tx1"/>
              </a:solidFill>
              <a:effectLst>
                <a:outerShdw blurRad="292100" dist="38100" dir="2700000" sx="101000" sy="101000" algn="tl" rotWithShape="0">
                  <a:srgbClr val="080808"/>
                </a:outerShdw>
              </a:effectLst>
              <a:latin typeface="+mj-lt"/>
            </a:endParaRPr>
          </a:p>
        </p:txBody>
      </p:sp>
      <p:sp>
        <p:nvSpPr>
          <p:cNvPr id="96" name="Parallelogram 95"/>
          <p:cNvSpPr/>
          <p:nvPr/>
        </p:nvSpPr>
        <p:spPr bwMode="auto">
          <a:xfrm>
            <a:off x="2531477" y="331617"/>
            <a:ext cx="3847723" cy="6288258"/>
          </a:xfrm>
          <a:prstGeom prst="parallelogram">
            <a:avLst>
              <a:gd name="adj" fmla="val 17526"/>
            </a:avLst>
          </a:prstGeom>
          <a:gradFill flip="none" rotWithShape="1">
            <a:gsLst>
              <a:gs pos="0">
                <a:srgbClr val="609232">
                  <a:alpha val="0"/>
                </a:srgbClr>
              </a:gs>
              <a:gs pos="44000">
                <a:srgbClr val="76B53D">
                  <a:alpha val="63000"/>
                </a:srgbClr>
              </a:gs>
              <a:gs pos="72000">
                <a:srgbClr val="87C450">
                  <a:alpha val="80000"/>
                </a:srgbClr>
              </a:gs>
              <a:gs pos="100000">
                <a:srgbClr val="FFFFFF"/>
              </a:gs>
            </a:gsLst>
            <a:lin ang="16200000" scaled="1"/>
            <a:tileRect/>
          </a:gradFill>
          <a:ln w="38100">
            <a:noFill/>
          </a:ln>
          <a:effectLst/>
          <a:scene3d>
            <a:camera prst="orthographicFront"/>
            <a:lightRig rig="flat" dir="t">
              <a:rot lat="0" lon="0" rev="5400000"/>
            </a:lightRig>
          </a:scene3d>
          <a:sp3d>
            <a:bevelB w="38100" h="38100"/>
          </a:sp3d>
        </p:spPr>
        <p:style>
          <a:lnRef idx="2">
            <a:schemeClr val="accent1">
              <a:shade val="50000"/>
            </a:schemeClr>
          </a:lnRef>
          <a:fillRef idx="1">
            <a:schemeClr val="accent1"/>
          </a:fillRef>
          <a:effectRef idx="0">
            <a:schemeClr val="accent1"/>
          </a:effectRef>
          <a:fontRef idx="minor">
            <a:schemeClr val="lt1"/>
          </a:fontRef>
        </p:style>
        <p:txBody>
          <a:bodyPr lIns="0" tIns="54864" rIns="0" bIns="0" rtlCol="0" anchor="ctr"/>
          <a:lstStyle/>
          <a:p>
            <a:pPr algn="ctr" defTabSz="1097078" fontAlgn="base">
              <a:lnSpc>
                <a:spcPct val="85000"/>
              </a:lnSpc>
              <a:spcBef>
                <a:spcPct val="0"/>
              </a:spcBef>
              <a:spcAft>
                <a:spcPct val="0"/>
              </a:spcAft>
              <a:defRPr/>
            </a:pPr>
            <a:r>
              <a:rPr lang="en-US" altLang="zh-CN" sz="2600" spc="-60" dirty="0" smtClean="0">
                <a:solidFill>
                  <a:schemeClr val="tx1"/>
                </a:solidFill>
                <a:effectLst>
                  <a:outerShdw blurRad="292100" dist="38100" dir="2700000" sx="101000" sy="101000" algn="tl" rotWithShape="0">
                    <a:srgbClr val="080808"/>
                  </a:outerShdw>
                </a:effectLst>
                <a:latin typeface="+mj-lt"/>
              </a:rPr>
              <a:t> </a:t>
            </a:r>
          </a:p>
        </p:txBody>
      </p:sp>
      <p:sp>
        <p:nvSpPr>
          <p:cNvPr id="20" name="Parallelogram 19"/>
          <p:cNvSpPr/>
          <p:nvPr/>
        </p:nvSpPr>
        <p:spPr bwMode="auto">
          <a:xfrm>
            <a:off x="-121059" y="331617"/>
            <a:ext cx="3327327" cy="6288260"/>
          </a:xfrm>
          <a:prstGeom prst="parallelogram">
            <a:avLst>
              <a:gd name="adj" fmla="val 18023"/>
            </a:avLst>
          </a:prstGeom>
          <a:gradFill flip="none" rotWithShape="1">
            <a:gsLst>
              <a:gs pos="0">
                <a:schemeClr val="bg1">
                  <a:lumMod val="65000"/>
                </a:schemeClr>
              </a:gs>
              <a:gs pos="44000">
                <a:srgbClr val="0070C0">
                  <a:alpha val="50000"/>
                </a:srgbClr>
              </a:gs>
              <a:gs pos="71000">
                <a:srgbClr val="64A7F8">
                  <a:alpha val="80000"/>
                </a:srgbClr>
              </a:gs>
              <a:gs pos="99000">
                <a:srgbClr val="FFFFFF"/>
              </a:gs>
            </a:gsLst>
            <a:lin ang="16200000" scaled="1"/>
            <a:tileRect/>
          </a:gradFill>
          <a:ln w="38100">
            <a:noFill/>
          </a:ln>
          <a:effectLst/>
          <a:scene3d>
            <a:camera prst="orthographicFront"/>
            <a:lightRig rig="flat" dir="t">
              <a:rot lat="0" lon="0" rev="5400000"/>
            </a:lightRig>
          </a:scene3d>
          <a:sp3d>
            <a:bevelB w="38100" h="38100"/>
          </a:sp3d>
        </p:spPr>
        <p:style>
          <a:lnRef idx="2">
            <a:schemeClr val="accent1">
              <a:shade val="50000"/>
            </a:schemeClr>
          </a:lnRef>
          <a:fillRef idx="1">
            <a:schemeClr val="accent1"/>
          </a:fillRef>
          <a:effectRef idx="0">
            <a:schemeClr val="accent1"/>
          </a:effectRef>
          <a:fontRef idx="minor">
            <a:schemeClr val="lt1"/>
          </a:fontRef>
        </p:style>
        <p:txBody>
          <a:bodyPr lIns="0" tIns="54864" rIns="0" bIns="0" rtlCol="0" anchor="ctr"/>
          <a:lstStyle/>
          <a:p>
            <a:pPr algn="ctr" defTabSz="1097078" fontAlgn="base">
              <a:lnSpc>
                <a:spcPct val="85000"/>
              </a:lnSpc>
              <a:spcBef>
                <a:spcPct val="0"/>
              </a:spcBef>
              <a:spcAft>
                <a:spcPct val="0"/>
              </a:spcAft>
              <a:defRPr/>
            </a:pPr>
            <a:endParaRPr lang="en-US" altLang="zh-CN" sz="2600" spc="-60" dirty="0" smtClean="0">
              <a:solidFill>
                <a:schemeClr val="tx1"/>
              </a:solidFill>
              <a:effectLst>
                <a:outerShdw blurRad="292100" dist="38100" dir="2700000" sx="101000" sy="101000" algn="tl" rotWithShape="0">
                  <a:srgbClr val="080808"/>
                </a:outerShdw>
              </a:effectLst>
              <a:latin typeface="+mj-lt"/>
            </a:endParaRPr>
          </a:p>
        </p:txBody>
      </p:sp>
      <p:sp>
        <p:nvSpPr>
          <p:cNvPr id="62" name="Text Box 14"/>
          <p:cNvSpPr txBox="1">
            <a:spLocks noChangeArrowheads="1"/>
          </p:cNvSpPr>
          <p:nvPr/>
        </p:nvSpPr>
        <p:spPr bwMode="auto">
          <a:xfrm>
            <a:off x="3354633" y="944384"/>
            <a:ext cx="2706672" cy="1828193"/>
          </a:xfrm>
          <a:prstGeom prst="rect">
            <a:avLst/>
          </a:prstGeom>
          <a:noFill/>
          <a:ln>
            <a:noFill/>
            <a:headEnd/>
            <a:tailEnd/>
          </a:ln>
        </p:spPr>
        <p:style>
          <a:lnRef idx="2">
            <a:schemeClr val="accent1"/>
          </a:lnRef>
          <a:fillRef idx="1">
            <a:schemeClr val="lt1"/>
          </a:fillRef>
          <a:effectRef idx="0">
            <a:schemeClr val="accent1"/>
          </a:effectRef>
          <a:fontRef idx="minor">
            <a:schemeClr val="dk1"/>
          </a:fontRef>
        </p:style>
        <p:txBody>
          <a:bodyPr wrap="square" lIns="0" tIns="45720" rIns="0" bIns="0">
            <a:spAutoFit/>
          </a:bodyPr>
          <a:lstStyle/>
          <a:p>
            <a:pPr marL="168275" indent="-168275">
              <a:lnSpc>
                <a:spcPct val="90000"/>
              </a:lnSpc>
              <a:spcBef>
                <a:spcPct val="20000"/>
              </a:spcBef>
              <a:buClr>
                <a:srgbClr val="D15F19"/>
              </a:buClr>
              <a:buSzPct val="85000"/>
              <a:buBlip>
                <a:blip r:embed="rId3"/>
              </a:buBlip>
            </a:pPr>
            <a:r>
              <a:rPr lang="en-US" sz="1400" b="1" dirty="0" smtClean="0">
                <a:solidFill>
                  <a:schemeClr val="tx1"/>
                </a:solidFill>
                <a:latin typeface="+mj-lt"/>
              </a:rPr>
              <a:t>Windows Server 2008</a:t>
            </a:r>
          </a:p>
          <a:p>
            <a:pPr marL="396875" lvl="1" indent="-168275">
              <a:lnSpc>
                <a:spcPct val="90000"/>
              </a:lnSpc>
              <a:spcBef>
                <a:spcPct val="20000"/>
              </a:spcBef>
              <a:buClr>
                <a:srgbClr val="D15F19"/>
              </a:buClr>
              <a:buSzPct val="85000"/>
              <a:buBlip>
                <a:blip r:embed="rId3"/>
              </a:buBlip>
            </a:pPr>
            <a:r>
              <a:rPr lang="en-US" sz="1200" dirty="0" smtClean="0">
                <a:solidFill>
                  <a:schemeClr val="tx1"/>
                </a:solidFill>
                <a:latin typeface="+mj-lt"/>
              </a:rPr>
              <a:t>AD RMS server role (v2)</a:t>
            </a:r>
          </a:p>
          <a:p>
            <a:pPr marL="396875" lvl="1" indent="-168275">
              <a:lnSpc>
                <a:spcPct val="90000"/>
              </a:lnSpc>
              <a:spcBef>
                <a:spcPct val="20000"/>
              </a:spcBef>
              <a:buClr>
                <a:srgbClr val="D15F19"/>
              </a:buClr>
              <a:buSzPct val="85000"/>
              <a:buBlip>
                <a:blip r:embed="rId3"/>
              </a:buBlip>
            </a:pPr>
            <a:r>
              <a:rPr lang="en-US" sz="1200" dirty="0" smtClean="0">
                <a:solidFill>
                  <a:schemeClr val="tx1"/>
                </a:solidFill>
                <a:latin typeface="+mj-lt"/>
              </a:rPr>
              <a:t>AD RMS Trust</a:t>
            </a:r>
          </a:p>
          <a:p>
            <a:pPr marL="625475" lvl="1" indent="-168275">
              <a:lnSpc>
                <a:spcPct val="90000"/>
              </a:lnSpc>
              <a:spcBef>
                <a:spcPct val="20000"/>
              </a:spcBef>
              <a:buClr>
                <a:srgbClr val="D15F19"/>
              </a:buClr>
              <a:buSzPct val="85000"/>
              <a:buBlip>
                <a:blip r:embed="rId3"/>
              </a:buBlip>
            </a:pPr>
            <a:r>
              <a:rPr lang="en-US" sz="1200" dirty="0" smtClean="0">
                <a:solidFill>
                  <a:schemeClr val="tx1"/>
                </a:solidFill>
                <a:latin typeface="+mj-lt"/>
              </a:rPr>
              <a:t>AD FS federation support</a:t>
            </a:r>
          </a:p>
          <a:p>
            <a:pPr marL="396875" lvl="1" indent="-168275">
              <a:lnSpc>
                <a:spcPct val="90000"/>
              </a:lnSpc>
              <a:spcBef>
                <a:spcPct val="20000"/>
              </a:spcBef>
              <a:buClr>
                <a:srgbClr val="D15F19"/>
              </a:buClr>
              <a:buSzPct val="85000"/>
              <a:buBlip>
                <a:blip r:embed="rId3"/>
              </a:buBlip>
            </a:pPr>
            <a:r>
              <a:rPr lang="en-US" sz="1200" dirty="0" smtClean="0">
                <a:solidFill>
                  <a:schemeClr val="tx1"/>
                </a:solidFill>
                <a:latin typeface="+mj-lt"/>
              </a:rPr>
              <a:t>Improved installation and mgmt </a:t>
            </a:r>
          </a:p>
          <a:p>
            <a:pPr marL="396875" lvl="1" indent="-168275">
              <a:lnSpc>
                <a:spcPct val="90000"/>
              </a:lnSpc>
              <a:spcBef>
                <a:spcPct val="20000"/>
              </a:spcBef>
              <a:buClr>
                <a:srgbClr val="D15F19"/>
              </a:buClr>
              <a:buSzPct val="85000"/>
              <a:buBlip>
                <a:blip r:embed="rId3"/>
              </a:buBlip>
            </a:pPr>
            <a:r>
              <a:rPr lang="en-US" sz="1200" dirty="0" smtClean="0">
                <a:solidFill>
                  <a:schemeClr val="tx1"/>
                </a:solidFill>
                <a:latin typeface="+mj-lt"/>
              </a:rPr>
              <a:t>AD RMS template distribution (Vista SP1 and above)</a:t>
            </a:r>
          </a:p>
          <a:p>
            <a:pPr marL="396875" lvl="1" indent="-168275">
              <a:lnSpc>
                <a:spcPct val="90000"/>
              </a:lnSpc>
              <a:spcBef>
                <a:spcPct val="20000"/>
              </a:spcBef>
              <a:buClr>
                <a:srgbClr val="D15F19"/>
              </a:buClr>
              <a:buSzPct val="85000"/>
              <a:buBlip>
                <a:blip r:embed="rId3"/>
              </a:buBlip>
            </a:pPr>
            <a:r>
              <a:rPr lang="en-US" sz="1200" dirty="0" smtClean="0">
                <a:solidFill>
                  <a:schemeClr val="tx1"/>
                </a:solidFill>
                <a:latin typeface="+mj-lt"/>
              </a:rPr>
              <a:t>Admin reports</a:t>
            </a:r>
          </a:p>
          <a:p>
            <a:pPr marL="396875" lvl="1" indent="-168275">
              <a:lnSpc>
                <a:spcPct val="90000"/>
              </a:lnSpc>
              <a:spcBef>
                <a:spcPct val="20000"/>
              </a:spcBef>
              <a:buClr>
                <a:srgbClr val="D15F19"/>
              </a:buClr>
              <a:buSzPct val="85000"/>
              <a:buBlip>
                <a:blip r:embed="rId3"/>
              </a:buBlip>
            </a:pPr>
            <a:r>
              <a:rPr lang="en-US" sz="1200" dirty="0">
                <a:solidFill>
                  <a:schemeClr val="tx1"/>
                </a:solidFill>
              </a:rPr>
              <a:t>Different admin </a:t>
            </a:r>
            <a:r>
              <a:rPr lang="en-US" sz="1200" dirty="0" smtClean="0">
                <a:solidFill>
                  <a:schemeClr val="tx1"/>
                </a:solidFill>
              </a:rPr>
              <a:t>roles</a:t>
            </a:r>
          </a:p>
        </p:txBody>
      </p:sp>
      <p:pic>
        <p:nvPicPr>
          <p:cNvPr id="24" name="Picture 23"/>
          <p:cNvPicPr>
            <a:picLocks noChangeAspect="1"/>
          </p:cNvPicPr>
          <p:nvPr/>
        </p:nvPicPr>
        <p:blipFill>
          <a:blip r:embed="rId4" cstate="print">
            <a:extLst>
              <a:ext uri="{28A0092B-C50C-407E-A947-70E740481C1C}">
                <a14:useLocalDpi xmlns="" xmlns:a14="http://schemas.microsoft.com/office/drawing/2010/main" val="0"/>
              </a:ext>
            </a:extLst>
          </a:blip>
          <a:stretch>
            <a:fillRect/>
          </a:stretch>
        </p:blipFill>
        <p:spPr>
          <a:xfrm>
            <a:off x="6346795" y="393776"/>
            <a:ext cx="2742985" cy="416142"/>
          </a:xfrm>
          <a:prstGeom prst="rect">
            <a:avLst/>
          </a:prstGeom>
        </p:spPr>
      </p:pic>
      <p:pic>
        <p:nvPicPr>
          <p:cNvPr id="26" name="Picture 25" descr="AD-RMS_sml.png"/>
          <p:cNvPicPr>
            <a:picLocks noChangeAspect="1"/>
          </p:cNvPicPr>
          <p:nvPr/>
        </p:nvPicPr>
        <p:blipFill>
          <a:blip r:embed="rId5" cstate="print"/>
          <a:stretch>
            <a:fillRect/>
          </a:stretch>
        </p:blipFill>
        <p:spPr>
          <a:xfrm>
            <a:off x="3384048" y="358662"/>
            <a:ext cx="2682528" cy="445828"/>
          </a:xfrm>
          <a:prstGeom prst="rect">
            <a:avLst/>
          </a:prstGeom>
        </p:spPr>
      </p:pic>
      <p:pic>
        <p:nvPicPr>
          <p:cNvPr id="1026" name="Picture 2" descr="win_RMS_logo"/>
          <p:cNvPicPr>
            <a:picLocks noChangeAspect="1" noChangeArrowheads="1"/>
          </p:cNvPicPr>
          <p:nvPr/>
        </p:nvPicPr>
        <p:blipFill>
          <a:blip r:embed="rId6" cstate="print">
            <a:clrChange>
              <a:clrFrom>
                <a:srgbClr val="FFFFFF"/>
              </a:clrFrom>
              <a:clrTo>
                <a:srgbClr val="FFFFFF">
                  <a:alpha val="0"/>
                </a:srgbClr>
              </a:clrTo>
            </a:clrChange>
          </a:blip>
          <a:srcRect/>
          <a:stretch>
            <a:fillRect/>
          </a:stretch>
        </p:blipFill>
        <p:spPr bwMode="auto">
          <a:xfrm>
            <a:off x="692360" y="300896"/>
            <a:ext cx="2289175" cy="549275"/>
          </a:xfrm>
          <a:prstGeom prst="rect">
            <a:avLst/>
          </a:prstGeom>
          <a:noFill/>
          <a:ln w="9525">
            <a:noFill/>
            <a:miter lim="800000"/>
            <a:headEnd/>
            <a:tailEnd/>
          </a:ln>
        </p:spPr>
      </p:pic>
      <p:sp>
        <p:nvSpPr>
          <p:cNvPr id="30" name="Text Box 14"/>
          <p:cNvSpPr txBox="1">
            <a:spLocks noChangeArrowheads="1"/>
          </p:cNvSpPr>
          <p:nvPr/>
        </p:nvSpPr>
        <p:spPr bwMode="auto">
          <a:xfrm>
            <a:off x="3018704" y="2861964"/>
            <a:ext cx="2934421" cy="609398"/>
          </a:xfrm>
          <a:prstGeom prst="rect">
            <a:avLst/>
          </a:prstGeom>
          <a:noFill/>
          <a:ln>
            <a:noFill/>
            <a:headEnd/>
            <a:tailEnd/>
          </a:ln>
        </p:spPr>
        <p:style>
          <a:lnRef idx="2">
            <a:schemeClr val="accent1"/>
          </a:lnRef>
          <a:fillRef idx="1">
            <a:schemeClr val="lt1"/>
          </a:fillRef>
          <a:effectRef idx="0">
            <a:schemeClr val="accent1"/>
          </a:effectRef>
          <a:fontRef idx="minor">
            <a:schemeClr val="dk1"/>
          </a:fontRef>
        </p:style>
        <p:txBody>
          <a:bodyPr wrap="square" lIns="0" tIns="45720" rIns="0" bIns="0">
            <a:spAutoFit/>
          </a:bodyPr>
          <a:lstStyle/>
          <a:p>
            <a:pPr marL="168275" indent="-168275">
              <a:lnSpc>
                <a:spcPct val="90000"/>
              </a:lnSpc>
              <a:spcBef>
                <a:spcPct val="20000"/>
              </a:spcBef>
              <a:buClr>
                <a:srgbClr val="D15F19"/>
              </a:buClr>
              <a:buSzPct val="85000"/>
              <a:buBlip>
                <a:blip r:embed="rId3"/>
              </a:buBlip>
            </a:pPr>
            <a:r>
              <a:rPr lang="en-US" sz="1400" b="1" dirty="0" smtClean="0">
                <a:solidFill>
                  <a:schemeClr val="tx1"/>
                </a:solidFill>
                <a:latin typeface="+mj-lt"/>
              </a:rPr>
              <a:t>Client</a:t>
            </a:r>
          </a:p>
          <a:p>
            <a:pPr marL="396875" lvl="1" indent="-168275">
              <a:lnSpc>
                <a:spcPct val="90000"/>
              </a:lnSpc>
              <a:spcBef>
                <a:spcPct val="20000"/>
              </a:spcBef>
              <a:buClr>
                <a:srgbClr val="D15F19"/>
              </a:buClr>
              <a:buSzPct val="85000"/>
              <a:buBlip>
                <a:blip r:embed="rId3"/>
              </a:buBlip>
            </a:pPr>
            <a:r>
              <a:rPr lang="en-US" sz="1200" dirty="0" smtClean="0">
                <a:solidFill>
                  <a:schemeClr val="tx1"/>
                </a:solidFill>
                <a:latin typeface="+mj-lt"/>
              </a:rPr>
              <a:t>AD RMS client integrated in Windows Vista and  WS2008</a:t>
            </a:r>
          </a:p>
        </p:txBody>
      </p:sp>
      <p:sp>
        <p:nvSpPr>
          <p:cNvPr id="19" name="Text Box 14"/>
          <p:cNvSpPr txBox="1">
            <a:spLocks noChangeArrowheads="1"/>
          </p:cNvSpPr>
          <p:nvPr/>
        </p:nvSpPr>
        <p:spPr bwMode="auto">
          <a:xfrm>
            <a:off x="525708" y="939932"/>
            <a:ext cx="2454896" cy="1015663"/>
          </a:xfrm>
          <a:prstGeom prst="rect">
            <a:avLst/>
          </a:prstGeom>
          <a:noFill/>
          <a:ln>
            <a:noFill/>
            <a:headEnd/>
            <a:tailEnd/>
          </a:ln>
        </p:spPr>
        <p:style>
          <a:lnRef idx="2">
            <a:schemeClr val="accent1"/>
          </a:lnRef>
          <a:fillRef idx="1">
            <a:schemeClr val="lt1"/>
          </a:fillRef>
          <a:effectRef idx="0">
            <a:schemeClr val="accent1"/>
          </a:effectRef>
          <a:fontRef idx="minor">
            <a:schemeClr val="dk1"/>
          </a:fontRef>
        </p:style>
        <p:txBody>
          <a:bodyPr wrap="square" lIns="0" tIns="45720" rIns="0" bIns="0">
            <a:spAutoFit/>
          </a:bodyPr>
          <a:lstStyle/>
          <a:p>
            <a:pPr marL="168275" indent="-168275">
              <a:lnSpc>
                <a:spcPct val="90000"/>
              </a:lnSpc>
              <a:spcBef>
                <a:spcPct val="20000"/>
              </a:spcBef>
              <a:buClr>
                <a:srgbClr val="D15F19"/>
              </a:buClr>
              <a:buSzPct val="85000"/>
              <a:buBlip>
                <a:blip r:embed="rId3"/>
              </a:buBlip>
            </a:pPr>
            <a:r>
              <a:rPr lang="en-US" sz="1400" b="1" dirty="0" smtClean="0">
                <a:solidFill>
                  <a:schemeClr val="tx1"/>
                </a:solidFill>
                <a:latin typeface="+mj-lt"/>
              </a:rPr>
              <a:t>Windows Server 2003</a:t>
            </a:r>
          </a:p>
          <a:p>
            <a:pPr marL="396875" lvl="1" indent="-168275">
              <a:lnSpc>
                <a:spcPct val="90000"/>
              </a:lnSpc>
              <a:spcBef>
                <a:spcPct val="20000"/>
              </a:spcBef>
              <a:buClr>
                <a:srgbClr val="D15F19"/>
              </a:buClr>
              <a:buSzPct val="85000"/>
              <a:buBlip>
                <a:blip r:embed="rId3"/>
              </a:buBlip>
            </a:pPr>
            <a:r>
              <a:rPr lang="en-US" sz="1200" dirty="0" smtClean="0">
                <a:solidFill>
                  <a:schemeClr val="tx1"/>
                </a:solidFill>
                <a:latin typeface="+mj-lt"/>
              </a:rPr>
              <a:t>Out-of-band installer for RMS Server (v1, v1 SP1, v1 SP2)</a:t>
            </a:r>
          </a:p>
          <a:p>
            <a:pPr marL="396875" lvl="1" indent="-168275">
              <a:lnSpc>
                <a:spcPct val="90000"/>
              </a:lnSpc>
              <a:spcBef>
                <a:spcPct val="20000"/>
              </a:spcBef>
              <a:buClr>
                <a:srgbClr val="D15F19"/>
              </a:buClr>
              <a:buSzPct val="85000"/>
              <a:buBlip>
                <a:blip r:embed="rId3"/>
              </a:buBlip>
            </a:pPr>
            <a:r>
              <a:rPr lang="en-US" sz="1200" dirty="0" smtClean="0">
                <a:solidFill>
                  <a:schemeClr val="tx1"/>
                </a:solidFill>
                <a:latin typeface="+mj-lt"/>
              </a:rPr>
              <a:t>AD RMS Trust</a:t>
            </a:r>
          </a:p>
          <a:p>
            <a:pPr marL="623888" lvl="2" indent="-168275">
              <a:lnSpc>
                <a:spcPct val="90000"/>
              </a:lnSpc>
              <a:spcBef>
                <a:spcPct val="20000"/>
              </a:spcBef>
              <a:buClr>
                <a:srgbClr val="D15F19"/>
              </a:buClr>
              <a:buSzPct val="85000"/>
              <a:buBlip>
                <a:blip r:embed="rId3"/>
              </a:buBlip>
            </a:pPr>
            <a:r>
              <a:rPr lang="en-US" sz="1200" dirty="0" smtClean="0">
                <a:solidFill>
                  <a:schemeClr val="tx1"/>
                </a:solidFill>
                <a:latin typeface="+mj-lt"/>
              </a:rPr>
              <a:t>TUD, WLID</a:t>
            </a:r>
            <a:endParaRPr lang="en-US" sz="1200" dirty="0">
              <a:solidFill>
                <a:schemeClr val="tx1"/>
              </a:solidFill>
              <a:latin typeface="+mj-lt"/>
            </a:endParaRPr>
          </a:p>
        </p:txBody>
      </p:sp>
      <p:sp>
        <p:nvSpPr>
          <p:cNvPr id="27" name="Text Box 14"/>
          <p:cNvSpPr txBox="1">
            <a:spLocks noChangeArrowheads="1"/>
          </p:cNvSpPr>
          <p:nvPr/>
        </p:nvSpPr>
        <p:spPr bwMode="auto">
          <a:xfrm>
            <a:off x="282979" y="2847393"/>
            <a:ext cx="2454896" cy="775597"/>
          </a:xfrm>
          <a:prstGeom prst="rect">
            <a:avLst/>
          </a:prstGeom>
          <a:noFill/>
          <a:ln>
            <a:noFill/>
            <a:headEnd/>
            <a:tailEnd/>
          </a:ln>
        </p:spPr>
        <p:style>
          <a:lnRef idx="2">
            <a:schemeClr val="accent1"/>
          </a:lnRef>
          <a:fillRef idx="1">
            <a:schemeClr val="lt1"/>
          </a:fillRef>
          <a:effectRef idx="0">
            <a:schemeClr val="accent1"/>
          </a:effectRef>
          <a:fontRef idx="minor">
            <a:schemeClr val="dk1"/>
          </a:fontRef>
        </p:style>
        <p:txBody>
          <a:bodyPr wrap="square" lIns="0" tIns="45720" rIns="0" bIns="0">
            <a:spAutoFit/>
          </a:bodyPr>
          <a:lstStyle/>
          <a:p>
            <a:pPr marL="168275" indent="-168275">
              <a:lnSpc>
                <a:spcPct val="90000"/>
              </a:lnSpc>
              <a:spcBef>
                <a:spcPct val="20000"/>
              </a:spcBef>
              <a:buClr>
                <a:srgbClr val="D15F19"/>
              </a:buClr>
              <a:buSzPct val="85000"/>
              <a:buBlip>
                <a:blip r:embed="rId3"/>
              </a:buBlip>
            </a:pPr>
            <a:r>
              <a:rPr lang="en-US" sz="1400" b="1" dirty="0" smtClean="0">
                <a:solidFill>
                  <a:schemeClr val="tx1"/>
                </a:solidFill>
                <a:latin typeface="+mj-lt"/>
              </a:rPr>
              <a:t>Client</a:t>
            </a:r>
          </a:p>
          <a:p>
            <a:pPr marL="396875" lvl="1" indent="-168275">
              <a:lnSpc>
                <a:spcPct val="90000"/>
              </a:lnSpc>
              <a:spcBef>
                <a:spcPct val="20000"/>
              </a:spcBef>
              <a:buClr>
                <a:srgbClr val="D15F19"/>
              </a:buClr>
              <a:buSzPct val="85000"/>
              <a:buBlip>
                <a:blip r:embed="rId3"/>
              </a:buBlip>
            </a:pPr>
            <a:r>
              <a:rPr lang="en-US" sz="1200" dirty="0" smtClean="0">
                <a:solidFill>
                  <a:schemeClr val="tx1"/>
                </a:solidFill>
                <a:latin typeface="+mj-lt"/>
              </a:rPr>
              <a:t>Out-of-band installer for RMS Client (v1, v1 SP1, v1 SP2) on Windows XP and WS2003</a:t>
            </a:r>
          </a:p>
        </p:txBody>
      </p:sp>
      <p:sp>
        <p:nvSpPr>
          <p:cNvPr id="28" name="Text Box 14"/>
          <p:cNvSpPr txBox="1">
            <a:spLocks noChangeArrowheads="1"/>
          </p:cNvSpPr>
          <p:nvPr/>
        </p:nvSpPr>
        <p:spPr bwMode="auto">
          <a:xfrm>
            <a:off x="219946" y="3868379"/>
            <a:ext cx="2454896" cy="812530"/>
          </a:xfrm>
          <a:prstGeom prst="rect">
            <a:avLst/>
          </a:prstGeom>
          <a:noFill/>
          <a:ln>
            <a:noFill/>
            <a:headEnd/>
            <a:tailEnd/>
          </a:ln>
        </p:spPr>
        <p:style>
          <a:lnRef idx="2">
            <a:schemeClr val="accent1"/>
          </a:lnRef>
          <a:fillRef idx="1">
            <a:schemeClr val="lt1"/>
          </a:fillRef>
          <a:effectRef idx="0">
            <a:schemeClr val="accent1"/>
          </a:effectRef>
          <a:fontRef idx="minor">
            <a:schemeClr val="dk1"/>
          </a:fontRef>
        </p:style>
        <p:txBody>
          <a:bodyPr wrap="square" lIns="0" tIns="45720" rIns="0" bIns="0">
            <a:spAutoFit/>
          </a:bodyPr>
          <a:lstStyle/>
          <a:p>
            <a:pPr marL="168275" indent="-168275">
              <a:lnSpc>
                <a:spcPct val="90000"/>
              </a:lnSpc>
              <a:spcBef>
                <a:spcPct val="20000"/>
              </a:spcBef>
              <a:buClr>
                <a:srgbClr val="D15F19"/>
              </a:buClr>
              <a:buSzPct val="85000"/>
              <a:buBlip>
                <a:blip r:embed="rId3"/>
              </a:buBlip>
            </a:pPr>
            <a:r>
              <a:rPr lang="en-US" sz="1400" b="1" dirty="0" smtClean="0">
                <a:solidFill>
                  <a:schemeClr val="tx1"/>
                </a:solidFill>
                <a:latin typeface="+mj-lt"/>
              </a:rPr>
              <a:t>Microsoft Solutions</a:t>
            </a:r>
          </a:p>
          <a:p>
            <a:pPr marL="396875" lvl="1" indent="-168275">
              <a:lnSpc>
                <a:spcPct val="90000"/>
              </a:lnSpc>
              <a:spcBef>
                <a:spcPct val="20000"/>
              </a:spcBef>
              <a:buClr>
                <a:srgbClr val="D15F19"/>
              </a:buClr>
              <a:buSzPct val="85000"/>
              <a:buBlip>
                <a:blip r:embed="rId3"/>
              </a:buBlip>
            </a:pPr>
            <a:r>
              <a:rPr lang="en-US" sz="1200" dirty="0" smtClean="0">
                <a:solidFill>
                  <a:schemeClr val="tx1"/>
                </a:solidFill>
                <a:latin typeface="+mj-lt"/>
              </a:rPr>
              <a:t>Office 2003 (Outlook, Word, Excel, PowerPoint)</a:t>
            </a:r>
          </a:p>
          <a:p>
            <a:pPr marL="396875" lvl="1" indent="-168275">
              <a:lnSpc>
                <a:spcPct val="90000"/>
              </a:lnSpc>
              <a:spcBef>
                <a:spcPct val="20000"/>
              </a:spcBef>
              <a:buClr>
                <a:srgbClr val="D15F19"/>
              </a:buClr>
              <a:buSzPct val="85000"/>
              <a:buBlip>
                <a:blip r:embed="rId3"/>
              </a:buBlip>
            </a:pPr>
            <a:r>
              <a:rPr lang="en-US" sz="1200" dirty="0" smtClean="0">
                <a:solidFill>
                  <a:schemeClr val="tx1"/>
                </a:solidFill>
                <a:latin typeface="+mj-lt"/>
              </a:rPr>
              <a:t>Internet Explorer Add-On (RMA)</a:t>
            </a:r>
          </a:p>
        </p:txBody>
      </p:sp>
      <p:sp>
        <p:nvSpPr>
          <p:cNvPr id="29" name="Text Box 14"/>
          <p:cNvSpPr txBox="1">
            <a:spLocks noChangeArrowheads="1"/>
          </p:cNvSpPr>
          <p:nvPr/>
        </p:nvSpPr>
        <p:spPr bwMode="auto">
          <a:xfrm>
            <a:off x="2934554" y="3831446"/>
            <a:ext cx="2934421" cy="1255728"/>
          </a:xfrm>
          <a:prstGeom prst="rect">
            <a:avLst/>
          </a:prstGeom>
          <a:noFill/>
          <a:ln>
            <a:noFill/>
            <a:headEnd/>
            <a:tailEnd/>
          </a:ln>
        </p:spPr>
        <p:style>
          <a:lnRef idx="2">
            <a:schemeClr val="accent1"/>
          </a:lnRef>
          <a:fillRef idx="1">
            <a:schemeClr val="lt1"/>
          </a:fillRef>
          <a:effectRef idx="0">
            <a:schemeClr val="accent1"/>
          </a:effectRef>
          <a:fontRef idx="minor">
            <a:schemeClr val="dk1"/>
          </a:fontRef>
        </p:style>
        <p:txBody>
          <a:bodyPr wrap="square" lIns="0" tIns="45720" rIns="0" bIns="0">
            <a:spAutoFit/>
          </a:bodyPr>
          <a:lstStyle/>
          <a:p>
            <a:pPr marL="168275" indent="-168275">
              <a:lnSpc>
                <a:spcPct val="90000"/>
              </a:lnSpc>
              <a:spcBef>
                <a:spcPct val="20000"/>
              </a:spcBef>
              <a:buClr>
                <a:srgbClr val="D15F19"/>
              </a:buClr>
              <a:buSzPct val="85000"/>
              <a:buBlip>
                <a:blip r:embed="rId3"/>
              </a:buBlip>
            </a:pPr>
            <a:r>
              <a:rPr lang="en-US" sz="1400" b="1" dirty="0" smtClean="0">
                <a:solidFill>
                  <a:schemeClr val="tx1"/>
                </a:solidFill>
                <a:latin typeface="+mj-lt"/>
              </a:rPr>
              <a:t>Microsoft Solutions</a:t>
            </a:r>
          </a:p>
          <a:p>
            <a:pPr marL="396875" lvl="1" indent="-168275">
              <a:lnSpc>
                <a:spcPct val="90000"/>
              </a:lnSpc>
              <a:spcBef>
                <a:spcPct val="20000"/>
              </a:spcBef>
              <a:buClr>
                <a:srgbClr val="D15F19"/>
              </a:buClr>
              <a:buSzPct val="85000"/>
              <a:buBlip>
                <a:blip r:embed="rId3"/>
              </a:buBlip>
            </a:pPr>
            <a:r>
              <a:rPr lang="en-US" sz="1200" dirty="0" smtClean="0">
                <a:solidFill>
                  <a:schemeClr val="tx1"/>
                </a:solidFill>
                <a:latin typeface="+mj-lt"/>
              </a:rPr>
              <a:t>Windows Mobile 6 integration</a:t>
            </a:r>
          </a:p>
          <a:p>
            <a:pPr marL="396875" lvl="1" indent="-168275">
              <a:lnSpc>
                <a:spcPct val="90000"/>
              </a:lnSpc>
              <a:spcBef>
                <a:spcPct val="20000"/>
              </a:spcBef>
              <a:buClr>
                <a:srgbClr val="D15F19"/>
              </a:buClr>
              <a:buSzPct val="85000"/>
              <a:buBlip>
                <a:blip r:embed="rId3"/>
              </a:buBlip>
            </a:pPr>
            <a:r>
              <a:rPr lang="en-US" sz="1200" dirty="0" smtClean="0">
                <a:solidFill>
                  <a:schemeClr val="tx1"/>
                </a:solidFill>
                <a:latin typeface="+mj-lt"/>
              </a:rPr>
              <a:t>Office 2007 (+InfoPath)</a:t>
            </a:r>
          </a:p>
          <a:p>
            <a:pPr marL="396875" lvl="1" indent="-168275">
              <a:lnSpc>
                <a:spcPct val="90000"/>
              </a:lnSpc>
              <a:spcBef>
                <a:spcPct val="20000"/>
              </a:spcBef>
              <a:buClr>
                <a:srgbClr val="D15F19"/>
              </a:buClr>
              <a:buSzPct val="85000"/>
              <a:buBlip>
                <a:blip r:embed="rId3"/>
              </a:buBlip>
            </a:pPr>
            <a:r>
              <a:rPr lang="en-US" sz="1200" dirty="0" smtClean="0">
                <a:solidFill>
                  <a:schemeClr val="tx1"/>
                </a:solidFill>
                <a:latin typeface="+mj-lt"/>
              </a:rPr>
              <a:t>XPS Viewer</a:t>
            </a:r>
          </a:p>
          <a:p>
            <a:pPr marL="396875" lvl="1" indent="-168275">
              <a:lnSpc>
                <a:spcPct val="90000"/>
              </a:lnSpc>
              <a:spcBef>
                <a:spcPct val="20000"/>
              </a:spcBef>
              <a:buClr>
                <a:srgbClr val="D15F19"/>
              </a:buClr>
              <a:buSzPct val="85000"/>
              <a:buBlip>
                <a:blip r:embed="rId3"/>
              </a:buBlip>
            </a:pPr>
            <a:r>
              <a:rPr lang="en-US" sz="1200" dirty="0" smtClean="0">
                <a:solidFill>
                  <a:schemeClr val="tx1"/>
                </a:solidFill>
                <a:latin typeface="+mj-lt"/>
              </a:rPr>
              <a:t>SharePoint 2007 (Doc libraries)</a:t>
            </a:r>
          </a:p>
          <a:p>
            <a:pPr marL="396875" lvl="1" indent="-168275">
              <a:lnSpc>
                <a:spcPct val="90000"/>
              </a:lnSpc>
              <a:spcBef>
                <a:spcPct val="20000"/>
              </a:spcBef>
              <a:buClr>
                <a:srgbClr val="D15F19"/>
              </a:buClr>
              <a:buSzPct val="85000"/>
              <a:buBlip>
                <a:blip r:embed="rId3"/>
              </a:buBlip>
            </a:pPr>
            <a:r>
              <a:rPr lang="en-US" sz="1200" dirty="0" smtClean="0">
                <a:solidFill>
                  <a:schemeClr val="tx1"/>
                </a:solidFill>
                <a:latin typeface="+mj-lt"/>
              </a:rPr>
              <a:t>Exchange 2007 SP1 (Prelicensing)</a:t>
            </a:r>
          </a:p>
        </p:txBody>
      </p:sp>
      <p:sp>
        <p:nvSpPr>
          <p:cNvPr id="35" name="Text Box 14"/>
          <p:cNvSpPr txBox="1">
            <a:spLocks noChangeArrowheads="1"/>
          </p:cNvSpPr>
          <p:nvPr/>
        </p:nvSpPr>
        <p:spPr bwMode="auto">
          <a:xfrm>
            <a:off x="6379200" y="952595"/>
            <a:ext cx="2612400" cy="1588127"/>
          </a:xfrm>
          <a:prstGeom prst="rect">
            <a:avLst/>
          </a:prstGeom>
          <a:noFill/>
          <a:ln>
            <a:noFill/>
            <a:headEnd/>
            <a:tailEnd/>
          </a:ln>
        </p:spPr>
        <p:style>
          <a:lnRef idx="2">
            <a:schemeClr val="accent1"/>
          </a:lnRef>
          <a:fillRef idx="1">
            <a:schemeClr val="lt1"/>
          </a:fillRef>
          <a:effectRef idx="0">
            <a:schemeClr val="accent1"/>
          </a:effectRef>
          <a:fontRef idx="minor">
            <a:schemeClr val="dk1"/>
          </a:fontRef>
        </p:style>
        <p:txBody>
          <a:bodyPr wrap="square" lIns="0" tIns="45720" rIns="0" bIns="0">
            <a:spAutoFit/>
          </a:bodyPr>
          <a:lstStyle/>
          <a:p>
            <a:pPr marL="168275" indent="-168275">
              <a:lnSpc>
                <a:spcPct val="90000"/>
              </a:lnSpc>
              <a:spcBef>
                <a:spcPct val="20000"/>
              </a:spcBef>
              <a:buClr>
                <a:srgbClr val="D15F19"/>
              </a:buClr>
              <a:buSzPct val="85000"/>
              <a:buBlip>
                <a:blip r:embed="rId3"/>
              </a:buBlip>
            </a:pPr>
            <a:r>
              <a:rPr lang="en-US" sz="1400" b="1" dirty="0" smtClean="0">
                <a:solidFill>
                  <a:schemeClr val="tx1"/>
                </a:solidFill>
                <a:latin typeface="+mj-lt"/>
              </a:rPr>
              <a:t>Windows Server 2008 R2</a:t>
            </a:r>
          </a:p>
          <a:p>
            <a:pPr marL="396875" lvl="1" indent="-168275">
              <a:lnSpc>
                <a:spcPct val="90000"/>
              </a:lnSpc>
              <a:spcBef>
                <a:spcPct val="20000"/>
              </a:spcBef>
              <a:buClr>
                <a:srgbClr val="D15F19"/>
              </a:buClr>
              <a:buSzPct val="85000"/>
              <a:buBlip>
                <a:blip r:embed="rId3"/>
              </a:buBlip>
            </a:pPr>
            <a:r>
              <a:rPr lang="en-US" sz="1200" dirty="0" smtClean="0">
                <a:solidFill>
                  <a:schemeClr val="tx1"/>
                </a:solidFill>
                <a:latin typeface="+mj-lt"/>
              </a:rPr>
              <a:t>AD RMS server role (v3)</a:t>
            </a:r>
          </a:p>
          <a:p>
            <a:pPr marL="396875" lvl="1" indent="-168275">
              <a:lnSpc>
                <a:spcPct val="90000"/>
              </a:lnSpc>
              <a:spcBef>
                <a:spcPct val="20000"/>
              </a:spcBef>
              <a:buClr>
                <a:srgbClr val="D15F19"/>
              </a:buClr>
              <a:buSzPct val="85000"/>
              <a:buBlip>
                <a:blip r:embed="rId3"/>
              </a:buBlip>
            </a:pPr>
            <a:r>
              <a:rPr lang="en-US" sz="1200" dirty="0" smtClean="0">
                <a:solidFill>
                  <a:schemeClr val="tx1"/>
                </a:solidFill>
                <a:latin typeface="+mj-lt"/>
              </a:rPr>
              <a:t>AD RMS Trust</a:t>
            </a:r>
          </a:p>
          <a:p>
            <a:pPr marL="625475" lvl="1" indent="-168275">
              <a:lnSpc>
                <a:spcPct val="90000"/>
              </a:lnSpc>
              <a:spcBef>
                <a:spcPct val="20000"/>
              </a:spcBef>
              <a:buClr>
                <a:srgbClr val="D15F19"/>
              </a:buClr>
              <a:buSzPct val="85000"/>
              <a:buBlip>
                <a:blip r:embed="rId3"/>
              </a:buBlip>
            </a:pPr>
            <a:r>
              <a:rPr lang="en-US" sz="1200" dirty="0" smtClean="0">
                <a:solidFill>
                  <a:schemeClr val="tx1"/>
                </a:solidFill>
                <a:latin typeface="+mj-lt"/>
              </a:rPr>
              <a:t>Publishing org (internal) group support for federated users</a:t>
            </a:r>
          </a:p>
          <a:p>
            <a:pPr marL="396875" lvl="1" indent="-168275">
              <a:lnSpc>
                <a:spcPct val="90000"/>
              </a:lnSpc>
              <a:spcBef>
                <a:spcPct val="20000"/>
              </a:spcBef>
              <a:buClr>
                <a:srgbClr val="D15F19"/>
              </a:buClr>
              <a:buSzPct val="85000"/>
              <a:buBlip>
                <a:blip r:embed="rId3"/>
              </a:buBlip>
            </a:pPr>
            <a:r>
              <a:rPr lang="en-US" sz="1200" dirty="0" smtClean="0">
                <a:solidFill>
                  <a:schemeClr val="tx1"/>
                </a:solidFill>
                <a:latin typeface="+mj-lt"/>
              </a:rPr>
              <a:t>Improved installation and mgmt through PowerShell</a:t>
            </a:r>
          </a:p>
          <a:p>
            <a:pPr marL="396875" lvl="1" indent="-168275">
              <a:lnSpc>
                <a:spcPct val="90000"/>
              </a:lnSpc>
              <a:spcBef>
                <a:spcPct val="20000"/>
              </a:spcBef>
              <a:buClr>
                <a:srgbClr val="D15F19"/>
              </a:buClr>
              <a:buSzPct val="85000"/>
              <a:buBlip>
                <a:blip r:embed="rId3"/>
              </a:buBlip>
            </a:pPr>
            <a:r>
              <a:rPr lang="en-US" sz="1200" dirty="0" smtClean="0">
                <a:solidFill>
                  <a:schemeClr val="tx1"/>
                </a:solidFill>
                <a:latin typeface="+mj-lt"/>
              </a:rPr>
              <a:t>Additional admin reports</a:t>
            </a:r>
          </a:p>
        </p:txBody>
      </p:sp>
      <p:sp>
        <p:nvSpPr>
          <p:cNvPr id="37" name="Text Box 14"/>
          <p:cNvSpPr txBox="1">
            <a:spLocks noChangeArrowheads="1"/>
          </p:cNvSpPr>
          <p:nvPr/>
        </p:nvSpPr>
        <p:spPr bwMode="auto">
          <a:xfrm>
            <a:off x="6209580" y="2842332"/>
            <a:ext cx="2543896" cy="609398"/>
          </a:xfrm>
          <a:prstGeom prst="rect">
            <a:avLst/>
          </a:prstGeom>
          <a:noFill/>
          <a:ln>
            <a:noFill/>
            <a:headEnd/>
            <a:tailEnd/>
          </a:ln>
        </p:spPr>
        <p:style>
          <a:lnRef idx="2">
            <a:schemeClr val="accent1"/>
          </a:lnRef>
          <a:fillRef idx="1">
            <a:schemeClr val="lt1"/>
          </a:fillRef>
          <a:effectRef idx="0">
            <a:schemeClr val="accent1"/>
          </a:effectRef>
          <a:fontRef idx="minor">
            <a:schemeClr val="dk1"/>
          </a:fontRef>
        </p:style>
        <p:txBody>
          <a:bodyPr wrap="square" lIns="0" tIns="45720" rIns="0" bIns="0">
            <a:spAutoFit/>
          </a:bodyPr>
          <a:lstStyle/>
          <a:p>
            <a:pPr marL="168275" indent="-168275">
              <a:lnSpc>
                <a:spcPct val="90000"/>
              </a:lnSpc>
              <a:spcBef>
                <a:spcPct val="20000"/>
              </a:spcBef>
              <a:buClr>
                <a:srgbClr val="D15F19"/>
              </a:buClr>
              <a:buSzPct val="85000"/>
              <a:buBlip>
                <a:blip r:embed="rId3"/>
              </a:buBlip>
            </a:pPr>
            <a:r>
              <a:rPr lang="en-US" sz="1400" b="1" dirty="0" smtClean="0">
                <a:solidFill>
                  <a:schemeClr val="tx1"/>
                </a:solidFill>
                <a:latin typeface="+mj-lt"/>
              </a:rPr>
              <a:t>Client</a:t>
            </a:r>
          </a:p>
          <a:p>
            <a:pPr marL="396875" lvl="1" indent="-168275">
              <a:lnSpc>
                <a:spcPct val="90000"/>
              </a:lnSpc>
              <a:spcBef>
                <a:spcPct val="20000"/>
              </a:spcBef>
              <a:buClr>
                <a:srgbClr val="D15F19"/>
              </a:buClr>
              <a:buSzPct val="85000"/>
              <a:buBlip>
                <a:blip r:embed="rId3"/>
              </a:buBlip>
            </a:pPr>
            <a:r>
              <a:rPr lang="en-US" sz="1200" dirty="0" smtClean="0">
                <a:solidFill>
                  <a:schemeClr val="tx1"/>
                </a:solidFill>
                <a:latin typeface="+mj-lt"/>
              </a:rPr>
              <a:t>AD RMS client integrated in Windows 7 and WS2008 R2</a:t>
            </a:r>
          </a:p>
        </p:txBody>
      </p:sp>
      <p:sp>
        <p:nvSpPr>
          <p:cNvPr id="38" name="Text Box 14"/>
          <p:cNvSpPr txBox="1">
            <a:spLocks noChangeArrowheads="1"/>
          </p:cNvSpPr>
          <p:nvPr/>
        </p:nvSpPr>
        <p:spPr bwMode="auto">
          <a:xfrm>
            <a:off x="6109567" y="3780916"/>
            <a:ext cx="2501033" cy="849463"/>
          </a:xfrm>
          <a:prstGeom prst="rect">
            <a:avLst/>
          </a:prstGeom>
          <a:noFill/>
          <a:ln>
            <a:noFill/>
            <a:headEnd/>
            <a:tailEnd/>
          </a:ln>
        </p:spPr>
        <p:style>
          <a:lnRef idx="2">
            <a:schemeClr val="accent1"/>
          </a:lnRef>
          <a:fillRef idx="1">
            <a:schemeClr val="lt1"/>
          </a:fillRef>
          <a:effectRef idx="0">
            <a:schemeClr val="accent1"/>
          </a:effectRef>
          <a:fontRef idx="minor">
            <a:schemeClr val="dk1"/>
          </a:fontRef>
        </p:style>
        <p:txBody>
          <a:bodyPr wrap="square" lIns="0" tIns="45720" rIns="0" bIns="0">
            <a:spAutoFit/>
          </a:bodyPr>
          <a:lstStyle/>
          <a:p>
            <a:pPr marL="168275" indent="-168275">
              <a:lnSpc>
                <a:spcPct val="90000"/>
              </a:lnSpc>
              <a:spcBef>
                <a:spcPct val="20000"/>
              </a:spcBef>
              <a:buClr>
                <a:srgbClr val="D15F19"/>
              </a:buClr>
              <a:buSzPct val="85000"/>
              <a:buBlip>
                <a:blip r:embed="rId3"/>
              </a:buBlip>
            </a:pPr>
            <a:r>
              <a:rPr lang="en-US" sz="1400" b="1" dirty="0" smtClean="0">
                <a:solidFill>
                  <a:schemeClr val="tx1"/>
                </a:solidFill>
                <a:latin typeface="+mj-lt"/>
              </a:rPr>
              <a:t>Microsoft Solutions</a:t>
            </a:r>
          </a:p>
          <a:p>
            <a:pPr marL="396875" lvl="1" indent="-168275">
              <a:lnSpc>
                <a:spcPct val="90000"/>
              </a:lnSpc>
              <a:spcBef>
                <a:spcPct val="20000"/>
              </a:spcBef>
              <a:buClr>
                <a:srgbClr val="D15F19"/>
              </a:buClr>
              <a:buSzPct val="85000"/>
              <a:buBlip>
                <a:blip r:embed="rId3"/>
              </a:buBlip>
            </a:pPr>
            <a:r>
              <a:rPr lang="en-US" sz="1200" dirty="0" smtClean="0">
                <a:solidFill>
                  <a:schemeClr val="tx1"/>
                </a:solidFill>
                <a:latin typeface="+mj-lt"/>
              </a:rPr>
              <a:t>Exchange 2010</a:t>
            </a:r>
          </a:p>
          <a:p>
            <a:pPr marL="396875" lvl="1" indent="-168275">
              <a:lnSpc>
                <a:spcPct val="90000"/>
              </a:lnSpc>
              <a:spcBef>
                <a:spcPct val="20000"/>
              </a:spcBef>
              <a:buClr>
                <a:srgbClr val="D15F19"/>
              </a:buClr>
              <a:buSzPct val="85000"/>
              <a:buBlip>
                <a:blip r:embed="rId3"/>
              </a:buBlip>
            </a:pPr>
            <a:r>
              <a:rPr lang="en-US" sz="1200" dirty="0" smtClean="0">
                <a:solidFill>
                  <a:schemeClr val="tx1"/>
                </a:solidFill>
                <a:latin typeface="+mj-lt"/>
              </a:rPr>
              <a:t>AD RMS Bulk Protection Tool</a:t>
            </a:r>
          </a:p>
          <a:p>
            <a:pPr marL="396875" lvl="1" indent="-168275">
              <a:lnSpc>
                <a:spcPct val="90000"/>
              </a:lnSpc>
              <a:spcBef>
                <a:spcPct val="20000"/>
              </a:spcBef>
              <a:buClr>
                <a:srgbClr val="D15F19"/>
              </a:buClr>
              <a:buSzPct val="85000"/>
              <a:buBlip>
                <a:blip r:embed="rId3"/>
              </a:buBlip>
            </a:pPr>
            <a:r>
              <a:rPr lang="en-US" sz="1200" dirty="0" smtClean="0">
                <a:solidFill>
                  <a:schemeClr val="tx1"/>
                </a:solidFill>
                <a:latin typeface="+mj-lt"/>
              </a:rPr>
              <a:t>FCI integration</a:t>
            </a:r>
          </a:p>
        </p:txBody>
      </p:sp>
      <p:sp>
        <p:nvSpPr>
          <p:cNvPr id="39" name="Text Box 14"/>
          <p:cNvSpPr txBox="1">
            <a:spLocks noChangeArrowheads="1"/>
          </p:cNvSpPr>
          <p:nvPr/>
        </p:nvSpPr>
        <p:spPr bwMode="auto">
          <a:xfrm>
            <a:off x="219946" y="5305695"/>
            <a:ext cx="5371229" cy="1255728"/>
          </a:xfrm>
          <a:prstGeom prst="rect">
            <a:avLst/>
          </a:prstGeom>
          <a:noFill/>
          <a:ln>
            <a:noFill/>
            <a:headEnd/>
            <a:tailEnd/>
          </a:ln>
        </p:spPr>
        <p:style>
          <a:lnRef idx="2">
            <a:schemeClr val="accent1"/>
          </a:lnRef>
          <a:fillRef idx="1">
            <a:schemeClr val="lt1"/>
          </a:fillRef>
          <a:effectRef idx="0">
            <a:schemeClr val="accent1"/>
          </a:effectRef>
          <a:fontRef idx="minor">
            <a:schemeClr val="dk1"/>
          </a:fontRef>
        </p:style>
        <p:txBody>
          <a:bodyPr wrap="square" lIns="0" tIns="45720" rIns="0" bIns="0">
            <a:spAutoFit/>
          </a:bodyPr>
          <a:lstStyle/>
          <a:p>
            <a:pPr marL="168275" indent="-168275">
              <a:lnSpc>
                <a:spcPct val="90000"/>
              </a:lnSpc>
              <a:spcBef>
                <a:spcPct val="20000"/>
              </a:spcBef>
              <a:buClr>
                <a:srgbClr val="D15F19"/>
              </a:buClr>
              <a:buSzPct val="85000"/>
              <a:buBlip>
                <a:blip r:embed="rId3"/>
              </a:buBlip>
            </a:pPr>
            <a:r>
              <a:rPr lang="en-US" sz="1400" b="1" dirty="0" smtClean="0">
                <a:solidFill>
                  <a:schemeClr val="tx1"/>
                </a:solidFill>
                <a:latin typeface="+mj-lt"/>
              </a:rPr>
              <a:t>Partner Solutions</a:t>
            </a:r>
          </a:p>
          <a:p>
            <a:pPr marL="396875" lvl="1" indent="-168275">
              <a:lnSpc>
                <a:spcPct val="90000"/>
              </a:lnSpc>
              <a:spcBef>
                <a:spcPct val="20000"/>
              </a:spcBef>
              <a:buClr>
                <a:srgbClr val="D15F19"/>
              </a:buClr>
              <a:buSzPct val="85000"/>
              <a:buBlip>
                <a:blip r:embed="rId3"/>
              </a:buBlip>
            </a:pPr>
            <a:r>
              <a:rPr lang="en-US" sz="1200" dirty="0" smtClean="0">
                <a:solidFill>
                  <a:schemeClr val="tx1"/>
                </a:solidFill>
                <a:latin typeface="+mj-lt"/>
              </a:rPr>
              <a:t>PDF </a:t>
            </a:r>
            <a:r>
              <a:rPr lang="en-US" sz="1200" dirty="0">
                <a:solidFill>
                  <a:schemeClr val="tx1"/>
                </a:solidFill>
                <a:latin typeface="+mj-lt"/>
              </a:rPr>
              <a:t>and other file formats &amp; </a:t>
            </a:r>
            <a:r>
              <a:rPr lang="en-US" sz="1200" dirty="0" smtClean="0">
                <a:solidFill>
                  <a:schemeClr val="tx1"/>
                </a:solidFill>
                <a:latin typeface="+mj-lt"/>
              </a:rPr>
              <a:t>Blackberry support – </a:t>
            </a:r>
            <a:r>
              <a:rPr lang="en-US" sz="1200" dirty="0">
                <a:solidFill>
                  <a:schemeClr val="tx1"/>
                </a:solidFill>
                <a:latin typeface="+mj-lt"/>
              </a:rPr>
              <a:t>Gigatrust, Liquid Machines</a:t>
            </a:r>
          </a:p>
          <a:p>
            <a:pPr marL="396875" lvl="1" indent="-168275">
              <a:lnSpc>
                <a:spcPct val="90000"/>
              </a:lnSpc>
              <a:spcBef>
                <a:spcPct val="20000"/>
              </a:spcBef>
              <a:buClr>
                <a:srgbClr val="D15F19"/>
              </a:buClr>
              <a:buSzPct val="85000"/>
              <a:buBlip>
                <a:blip r:embed="rId3"/>
              </a:buBlip>
            </a:pPr>
            <a:r>
              <a:rPr lang="en-US" sz="1200" dirty="0">
                <a:solidFill>
                  <a:schemeClr val="tx1"/>
                </a:solidFill>
                <a:latin typeface="+mj-lt"/>
              </a:rPr>
              <a:t>CAD </a:t>
            </a:r>
            <a:r>
              <a:rPr lang="en-US" sz="1200" dirty="0" smtClean="0">
                <a:solidFill>
                  <a:schemeClr val="tx1"/>
                </a:solidFill>
                <a:latin typeface="+mj-lt"/>
              </a:rPr>
              <a:t>file format - </a:t>
            </a:r>
            <a:r>
              <a:rPr lang="en-US" sz="1200" dirty="0">
                <a:solidFill>
                  <a:schemeClr val="tx1"/>
                </a:solidFill>
                <a:latin typeface="+mj-lt"/>
              </a:rPr>
              <a:t>Dassault </a:t>
            </a:r>
            <a:r>
              <a:rPr lang="en-US" sz="1200" dirty="0" smtClean="0">
                <a:solidFill>
                  <a:schemeClr val="tx1"/>
                </a:solidFill>
                <a:latin typeface="+mj-lt"/>
              </a:rPr>
              <a:t>Systems</a:t>
            </a:r>
            <a:endParaRPr lang="en-US" sz="1200" dirty="0">
              <a:solidFill>
                <a:schemeClr val="tx1"/>
              </a:solidFill>
              <a:latin typeface="+mj-lt"/>
            </a:endParaRPr>
          </a:p>
          <a:p>
            <a:pPr marL="396875" lvl="1" indent="-168275">
              <a:lnSpc>
                <a:spcPct val="90000"/>
              </a:lnSpc>
              <a:spcBef>
                <a:spcPct val="20000"/>
              </a:spcBef>
              <a:buClr>
                <a:srgbClr val="D15F19"/>
              </a:buClr>
              <a:buSzPct val="85000"/>
              <a:buBlip>
                <a:blip r:embed="rId3"/>
              </a:buBlip>
            </a:pPr>
            <a:r>
              <a:rPr lang="en-US" sz="1200" dirty="0">
                <a:solidFill>
                  <a:schemeClr val="tx1"/>
                </a:solidFill>
                <a:latin typeface="+mj-lt"/>
              </a:rPr>
              <a:t>Classification - Titus Labs</a:t>
            </a:r>
          </a:p>
          <a:p>
            <a:pPr marL="396875" lvl="1" indent="-168275">
              <a:lnSpc>
                <a:spcPct val="90000"/>
              </a:lnSpc>
              <a:spcBef>
                <a:spcPct val="20000"/>
              </a:spcBef>
              <a:buClr>
                <a:srgbClr val="D15F19"/>
              </a:buClr>
              <a:buSzPct val="85000"/>
              <a:buBlip>
                <a:blip r:embed="rId3"/>
              </a:buBlip>
            </a:pPr>
            <a:r>
              <a:rPr lang="en-US" sz="1200" dirty="0">
                <a:solidFill>
                  <a:schemeClr val="tx1"/>
                </a:solidFill>
                <a:latin typeface="+mj-lt"/>
              </a:rPr>
              <a:t>Secure Content Mgmt - Workshare</a:t>
            </a:r>
          </a:p>
          <a:p>
            <a:pPr marL="396875" lvl="1" indent="-168275">
              <a:lnSpc>
                <a:spcPct val="90000"/>
              </a:lnSpc>
              <a:spcBef>
                <a:spcPct val="20000"/>
              </a:spcBef>
              <a:buClr>
                <a:srgbClr val="D15F19"/>
              </a:buClr>
              <a:buSzPct val="85000"/>
              <a:buBlip>
                <a:blip r:embed="rId3"/>
              </a:buBlip>
            </a:pPr>
            <a:endParaRPr lang="en-US" sz="1200" dirty="0" smtClean="0">
              <a:solidFill>
                <a:schemeClr val="tx1"/>
              </a:solidFill>
              <a:latin typeface="+mj-lt"/>
            </a:endParaRPr>
          </a:p>
        </p:txBody>
      </p:sp>
      <p:sp>
        <p:nvSpPr>
          <p:cNvPr id="40" name="Text Box 14"/>
          <p:cNvSpPr txBox="1">
            <a:spLocks noChangeArrowheads="1"/>
          </p:cNvSpPr>
          <p:nvPr/>
        </p:nvSpPr>
        <p:spPr bwMode="auto">
          <a:xfrm>
            <a:off x="5958835" y="5229765"/>
            <a:ext cx="2780430" cy="1052596"/>
          </a:xfrm>
          <a:prstGeom prst="rect">
            <a:avLst/>
          </a:prstGeom>
          <a:noFill/>
          <a:ln>
            <a:noFill/>
            <a:headEnd/>
            <a:tailEnd/>
          </a:ln>
        </p:spPr>
        <p:style>
          <a:lnRef idx="2">
            <a:schemeClr val="accent1"/>
          </a:lnRef>
          <a:fillRef idx="1">
            <a:schemeClr val="lt1"/>
          </a:fillRef>
          <a:effectRef idx="0">
            <a:schemeClr val="accent1"/>
          </a:effectRef>
          <a:fontRef idx="minor">
            <a:schemeClr val="dk1"/>
          </a:fontRef>
        </p:style>
        <p:txBody>
          <a:bodyPr wrap="square" lIns="0" tIns="45720" rIns="0" bIns="0">
            <a:spAutoFit/>
          </a:bodyPr>
          <a:lstStyle/>
          <a:p>
            <a:pPr marL="168275" indent="-168275">
              <a:lnSpc>
                <a:spcPct val="90000"/>
              </a:lnSpc>
              <a:spcBef>
                <a:spcPct val="20000"/>
              </a:spcBef>
              <a:buClr>
                <a:srgbClr val="D15F19"/>
              </a:buClr>
              <a:buSzPct val="85000"/>
              <a:buBlip>
                <a:blip r:embed="rId3"/>
              </a:buBlip>
            </a:pPr>
            <a:r>
              <a:rPr lang="en-US" sz="1400" b="1" dirty="0" smtClean="0">
                <a:solidFill>
                  <a:schemeClr val="tx1"/>
                </a:solidFill>
                <a:latin typeface="+mj-lt"/>
              </a:rPr>
              <a:t>Partner Solutions</a:t>
            </a:r>
          </a:p>
          <a:p>
            <a:pPr marL="396875" lvl="1" indent="-168275">
              <a:lnSpc>
                <a:spcPct val="90000"/>
              </a:lnSpc>
              <a:spcBef>
                <a:spcPct val="20000"/>
              </a:spcBef>
              <a:buClr>
                <a:srgbClr val="D15F19"/>
              </a:buClr>
              <a:buSzPct val="85000"/>
              <a:buBlip>
                <a:blip r:embed="rId3"/>
              </a:buBlip>
            </a:pPr>
            <a:r>
              <a:rPr lang="en-US" sz="1200" dirty="0" smtClean="0">
                <a:solidFill>
                  <a:schemeClr val="tx1"/>
                </a:solidFill>
                <a:latin typeface="+mj-lt"/>
              </a:rPr>
              <a:t>RSA DLP</a:t>
            </a:r>
            <a:endParaRPr lang="en-US" sz="1200" dirty="0">
              <a:solidFill>
                <a:schemeClr val="tx1"/>
              </a:solidFill>
              <a:latin typeface="+mj-lt"/>
            </a:endParaRPr>
          </a:p>
          <a:p>
            <a:pPr marL="396875" lvl="1" indent="-168275">
              <a:lnSpc>
                <a:spcPct val="90000"/>
              </a:lnSpc>
              <a:spcBef>
                <a:spcPct val="20000"/>
              </a:spcBef>
              <a:buClr>
                <a:srgbClr val="D15F19"/>
              </a:buClr>
              <a:buSzPct val="85000"/>
              <a:buBlip>
                <a:blip r:embed="rId3"/>
              </a:buBlip>
            </a:pPr>
            <a:r>
              <a:rPr lang="en-US" sz="1200" dirty="0">
                <a:solidFill>
                  <a:schemeClr val="tx1"/>
                </a:solidFill>
              </a:rPr>
              <a:t>PDF solution - Foxit</a:t>
            </a:r>
          </a:p>
          <a:p>
            <a:pPr marL="396875" lvl="1" indent="-168275">
              <a:lnSpc>
                <a:spcPct val="90000"/>
              </a:lnSpc>
              <a:spcBef>
                <a:spcPct val="20000"/>
              </a:spcBef>
              <a:buClr>
                <a:srgbClr val="D15F19"/>
              </a:buClr>
              <a:buSzPct val="85000"/>
              <a:buBlip>
                <a:blip r:embed="rId3"/>
              </a:buBlip>
            </a:pPr>
            <a:r>
              <a:rPr lang="en-US" sz="1200" dirty="0" smtClean="0">
                <a:solidFill>
                  <a:schemeClr val="tx1"/>
                </a:solidFill>
                <a:latin typeface="+mj-lt"/>
              </a:rPr>
              <a:t>Secure </a:t>
            </a:r>
            <a:r>
              <a:rPr lang="en-US" sz="1200" dirty="0">
                <a:solidFill>
                  <a:schemeClr val="tx1"/>
                </a:solidFill>
                <a:latin typeface="+mj-lt"/>
              </a:rPr>
              <a:t>Content Mgmt – OpenText</a:t>
            </a:r>
          </a:p>
          <a:p>
            <a:pPr marL="396875" lvl="1" indent="-168275">
              <a:lnSpc>
                <a:spcPct val="90000"/>
              </a:lnSpc>
              <a:spcBef>
                <a:spcPct val="20000"/>
              </a:spcBef>
              <a:buClr>
                <a:srgbClr val="D15F19"/>
              </a:buClr>
              <a:buSzPct val="85000"/>
              <a:buBlip>
                <a:blip r:embed="rId3"/>
              </a:buBlip>
            </a:pPr>
            <a:endParaRPr lang="en-US" sz="1200" dirty="0" smtClean="0">
              <a:solidFill>
                <a:schemeClr val="tx1"/>
              </a:solidFill>
              <a:latin typeface="+mj-lt"/>
            </a:endParaRPr>
          </a:p>
        </p:txBody>
      </p:sp>
      <p:sp>
        <p:nvSpPr>
          <p:cNvPr id="2" name="TextBox 1"/>
          <p:cNvSpPr txBox="1"/>
          <p:nvPr/>
        </p:nvSpPr>
        <p:spPr>
          <a:xfrm>
            <a:off x="4004453" y="6555345"/>
            <a:ext cx="5139547" cy="276999"/>
          </a:xfrm>
          <a:prstGeom prst="rect">
            <a:avLst/>
          </a:prstGeom>
          <a:noFill/>
        </p:spPr>
        <p:txBody>
          <a:bodyPr wrap="none" rtlCol="0">
            <a:spAutoFit/>
          </a:bodyPr>
          <a:lstStyle/>
          <a:p>
            <a:pPr algn="r"/>
            <a:r>
              <a:rPr lang="en-US" sz="1200" dirty="0" smtClean="0"/>
              <a:t>* Each consecutive release on this slide includes features from the prior release</a:t>
            </a:r>
            <a:endParaRPr lang="en-US" sz="1200" dirty="0"/>
          </a:p>
        </p:txBody>
      </p:sp>
    </p:spTree>
    <p:extLst>
      <p:ext uri="{BB962C8B-B14F-4D97-AF65-F5344CB8AC3E}">
        <p14:creationId xmlns="" xmlns:p14="http://schemas.microsoft.com/office/powerpoint/2010/main" val="650054837"/>
      </p:ext>
    </p:extLst>
  </p:cSld>
  <p:clrMapOvr>
    <a:masterClrMapping/>
  </p:clrMapOvr>
  <mc:AlternateContent xmlns:mc="http://schemas.openxmlformats.org/markup-compatibility/2006">
    <mc:Choice xmlns="" xmlns:p14="http://schemas.microsoft.com/office/powerpoint/2010/main" Requires="p14">
      <p:transition spd="med" p14:dur="699">
        <p:fade/>
      </p:transition>
    </mc:Choice>
    <mc:Fallback>
      <p:transition spd="med">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4" name="Rectangle 5124"/>
          <p:cNvPicPr>
            <a:picLocks noChangeAspect="1" noChangeArrowheads="1"/>
          </p:cNvPicPr>
          <p:nvPr/>
        </p:nvPicPr>
        <p:blipFill>
          <a:blip r:embed="rId3" cstate="print"/>
          <a:stretch>
            <a:fillRect/>
          </a:stretch>
        </p:blipFill>
        <p:spPr bwMode="ltGray">
          <a:xfrm>
            <a:off x="7065" y="1068636"/>
            <a:ext cx="6196169" cy="2723806"/>
          </a:xfrm>
          <a:prstGeom prst="rect">
            <a:avLst/>
          </a:prstGeom>
          <a:noFill/>
          <a:ln w="9525">
            <a:noFill/>
            <a:miter lim="800000"/>
            <a:headEnd/>
            <a:tailEnd/>
          </a:ln>
        </p:spPr>
      </p:pic>
      <p:sp>
        <p:nvSpPr>
          <p:cNvPr id="2" name="Title 1"/>
          <p:cNvSpPr>
            <a:spLocks noGrp="1"/>
          </p:cNvSpPr>
          <p:nvPr>
            <p:ph type="title"/>
          </p:nvPr>
        </p:nvSpPr>
        <p:spPr/>
        <p:txBody>
          <a:bodyPr/>
          <a:lstStyle/>
          <a:p>
            <a:r>
              <a:rPr dirty="0" smtClean="0"/>
              <a:t>The I</a:t>
            </a:r>
            <a:r>
              <a:rPr lang="en-US" dirty="0" smtClean="0"/>
              <a:t>n</a:t>
            </a:r>
            <a:r>
              <a:rPr dirty="0" smtClean="0"/>
              <a:t>formation </a:t>
            </a:r>
            <a:r>
              <a:rPr lang="en-US" dirty="0" smtClean="0"/>
              <a:t>Workplace</a:t>
            </a:r>
            <a:endParaRPr lang="en-US" dirty="0"/>
          </a:p>
        </p:txBody>
      </p:sp>
      <p:grpSp>
        <p:nvGrpSpPr>
          <p:cNvPr id="3" name="Group 8"/>
          <p:cNvGrpSpPr>
            <a:grpSpLocks/>
          </p:cNvGrpSpPr>
          <p:nvPr/>
        </p:nvGrpSpPr>
        <p:grpSpPr bwMode="auto">
          <a:xfrm>
            <a:off x="579438" y="1219200"/>
            <a:ext cx="841375" cy="1247775"/>
            <a:chOff x="239" y="186"/>
            <a:chExt cx="530" cy="786"/>
          </a:xfrm>
        </p:grpSpPr>
        <p:pic>
          <p:nvPicPr>
            <p:cNvPr id="13" name="Rectangle 5167"/>
            <p:cNvPicPr>
              <a:picLocks noChangeAspect="1" noChangeArrowheads="1"/>
            </p:cNvPicPr>
            <p:nvPr/>
          </p:nvPicPr>
          <p:blipFill>
            <a:blip r:embed="rId4" cstate="print"/>
            <a:srcRect/>
            <a:stretch>
              <a:fillRect/>
            </a:stretch>
          </p:blipFill>
          <p:spPr bwMode="auto">
            <a:xfrm>
              <a:off x="239" y="186"/>
              <a:ext cx="530" cy="786"/>
            </a:xfrm>
            <a:prstGeom prst="rect">
              <a:avLst/>
            </a:prstGeom>
            <a:noFill/>
            <a:ln w="9525">
              <a:noFill/>
              <a:miter lim="800000"/>
              <a:headEnd/>
              <a:tailEnd/>
            </a:ln>
          </p:spPr>
        </p:pic>
        <p:pic>
          <p:nvPicPr>
            <p:cNvPr id="14" name="Rectangle 5168"/>
            <p:cNvPicPr>
              <a:picLocks noChangeAspect="1" noChangeArrowheads="1"/>
            </p:cNvPicPr>
            <p:nvPr/>
          </p:nvPicPr>
          <p:blipFill>
            <a:blip r:embed="rId5" cstate="print"/>
            <a:srcRect/>
            <a:stretch>
              <a:fillRect/>
            </a:stretch>
          </p:blipFill>
          <p:spPr bwMode="auto">
            <a:xfrm>
              <a:off x="552" y="636"/>
              <a:ext cx="217" cy="336"/>
            </a:xfrm>
            <a:prstGeom prst="rect">
              <a:avLst/>
            </a:prstGeom>
            <a:noFill/>
            <a:ln w="9525">
              <a:noFill/>
              <a:miter lim="800000"/>
              <a:headEnd/>
              <a:tailEnd/>
            </a:ln>
          </p:spPr>
        </p:pic>
      </p:grpSp>
      <p:sp>
        <p:nvSpPr>
          <p:cNvPr id="17" name="Straight Connector 16"/>
          <p:cNvSpPr>
            <a:spLocks noChangeShapeType="1"/>
          </p:cNvSpPr>
          <p:nvPr/>
        </p:nvSpPr>
        <p:spPr bwMode="auto">
          <a:xfrm flipH="1">
            <a:off x="1552575" y="1825625"/>
            <a:ext cx="1651000" cy="28575"/>
          </a:xfrm>
          <a:prstGeom prst="line">
            <a:avLst/>
          </a:prstGeom>
          <a:noFill/>
          <a:ln w="28575" algn="ctr">
            <a:solidFill>
              <a:schemeClr val="bg1"/>
            </a:solidFill>
            <a:round/>
            <a:headEnd/>
            <a:tailEnd/>
          </a:ln>
        </p:spPr>
        <p:txBody>
          <a:bodyPr/>
          <a:lstStyle/>
          <a:p>
            <a:endParaRPr lang="en-US"/>
          </a:p>
        </p:txBody>
      </p:sp>
      <p:pic>
        <p:nvPicPr>
          <p:cNvPr id="19" name="Rectangle 5132"/>
          <p:cNvPicPr>
            <a:picLocks noChangeAspect="1" noChangeArrowheads="1"/>
          </p:cNvPicPr>
          <p:nvPr/>
        </p:nvPicPr>
        <p:blipFill>
          <a:blip r:embed="rId6" cstate="print"/>
          <a:srcRect/>
          <a:stretch>
            <a:fillRect/>
          </a:stretch>
        </p:blipFill>
        <p:spPr bwMode="auto">
          <a:xfrm>
            <a:off x="3286125" y="1333500"/>
            <a:ext cx="1038225" cy="1038225"/>
          </a:xfrm>
          <a:prstGeom prst="rect">
            <a:avLst/>
          </a:prstGeom>
          <a:noFill/>
          <a:ln w="9525">
            <a:noFill/>
            <a:miter lim="800000"/>
            <a:headEnd/>
            <a:tailEnd/>
          </a:ln>
        </p:spPr>
      </p:pic>
      <p:pic>
        <p:nvPicPr>
          <p:cNvPr id="20" name="Rectangle 5133"/>
          <p:cNvPicPr>
            <a:picLocks noChangeAspect="1" noChangeArrowheads="1"/>
          </p:cNvPicPr>
          <p:nvPr/>
        </p:nvPicPr>
        <p:blipFill>
          <a:blip r:embed="rId6" cstate="print"/>
          <a:srcRect/>
          <a:stretch>
            <a:fillRect/>
          </a:stretch>
        </p:blipFill>
        <p:spPr bwMode="auto">
          <a:xfrm>
            <a:off x="3733800" y="1085850"/>
            <a:ext cx="1038225" cy="1038225"/>
          </a:xfrm>
          <a:prstGeom prst="rect">
            <a:avLst/>
          </a:prstGeom>
          <a:noFill/>
          <a:ln w="9525">
            <a:noFill/>
            <a:miter lim="800000"/>
            <a:headEnd/>
            <a:tailEnd/>
          </a:ln>
        </p:spPr>
      </p:pic>
      <p:pic>
        <p:nvPicPr>
          <p:cNvPr id="21" name="Rectangle 5134"/>
          <p:cNvPicPr>
            <a:picLocks noChangeAspect="1" noChangeArrowheads="1"/>
          </p:cNvPicPr>
          <p:nvPr/>
        </p:nvPicPr>
        <p:blipFill>
          <a:blip r:embed="rId6" cstate="print"/>
          <a:srcRect/>
          <a:stretch>
            <a:fillRect/>
          </a:stretch>
        </p:blipFill>
        <p:spPr bwMode="auto">
          <a:xfrm>
            <a:off x="3581400" y="1533525"/>
            <a:ext cx="1038225" cy="1038225"/>
          </a:xfrm>
          <a:prstGeom prst="rect">
            <a:avLst/>
          </a:prstGeom>
          <a:noFill/>
          <a:ln w="9525">
            <a:noFill/>
            <a:miter lim="800000"/>
            <a:headEnd/>
            <a:tailEnd/>
          </a:ln>
        </p:spPr>
      </p:pic>
      <p:sp>
        <p:nvSpPr>
          <p:cNvPr id="22" name="Straight Connector 21"/>
          <p:cNvSpPr>
            <a:spLocks noChangeShapeType="1"/>
          </p:cNvSpPr>
          <p:nvPr/>
        </p:nvSpPr>
        <p:spPr bwMode="auto">
          <a:xfrm flipH="1" flipV="1">
            <a:off x="1562100" y="1978025"/>
            <a:ext cx="1660525" cy="200025"/>
          </a:xfrm>
          <a:prstGeom prst="line">
            <a:avLst/>
          </a:prstGeom>
          <a:noFill/>
          <a:ln w="28575" algn="ctr">
            <a:solidFill>
              <a:schemeClr val="bg1"/>
            </a:solidFill>
            <a:round/>
            <a:headEnd/>
            <a:tailEnd/>
          </a:ln>
        </p:spPr>
        <p:txBody>
          <a:bodyPr/>
          <a:lstStyle/>
          <a:p>
            <a:endParaRPr lang="en-US"/>
          </a:p>
        </p:txBody>
      </p:sp>
      <p:sp>
        <p:nvSpPr>
          <p:cNvPr id="23" name="Straight Connector 22"/>
          <p:cNvSpPr>
            <a:spLocks noChangeShapeType="1"/>
          </p:cNvSpPr>
          <p:nvPr/>
        </p:nvSpPr>
        <p:spPr bwMode="auto">
          <a:xfrm flipH="1">
            <a:off x="1562100" y="1311275"/>
            <a:ext cx="1822450" cy="409575"/>
          </a:xfrm>
          <a:prstGeom prst="line">
            <a:avLst/>
          </a:prstGeom>
          <a:noFill/>
          <a:ln w="28575" algn="ctr">
            <a:solidFill>
              <a:schemeClr val="bg1"/>
            </a:solidFill>
            <a:round/>
            <a:headEnd/>
            <a:tailEnd/>
          </a:ln>
        </p:spPr>
        <p:txBody>
          <a:bodyPr/>
          <a:lstStyle/>
          <a:p>
            <a:endParaRPr lang="en-US"/>
          </a:p>
        </p:txBody>
      </p:sp>
      <p:pic>
        <p:nvPicPr>
          <p:cNvPr id="24" name="Rectangle 5137"/>
          <p:cNvPicPr>
            <a:picLocks noChangeAspect="1" noChangeArrowheads="1"/>
          </p:cNvPicPr>
          <p:nvPr/>
        </p:nvPicPr>
        <p:blipFill>
          <a:blip r:embed="rId7" cstate="print"/>
          <a:srcRect/>
          <a:stretch>
            <a:fillRect/>
          </a:stretch>
        </p:blipFill>
        <p:spPr bwMode="auto">
          <a:xfrm>
            <a:off x="2333625" y="2066925"/>
            <a:ext cx="820738" cy="811213"/>
          </a:xfrm>
          <a:prstGeom prst="rect">
            <a:avLst/>
          </a:prstGeom>
          <a:noFill/>
          <a:ln w="9525">
            <a:noFill/>
            <a:miter lim="800000"/>
            <a:headEnd/>
            <a:tailEnd/>
          </a:ln>
        </p:spPr>
      </p:pic>
      <p:sp>
        <p:nvSpPr>
          <p:cNvPr id="25" name="Straight Connector 24"/>
          <p:cNvSpPr>
            <a:spLocks noChangeShapeType="1"/>
          </p:cNvSpPr>
          <p:nvPr/>
        </p:nvSpPr>
        <p:spPr bwMode="auto">
          <a:xfrm flipH="1" flipV="1">
            <a:off x="1524000" y="2082800"/>
            <a:ext cx="727075" cy="228600"/>
          </a:xfrm>
          <a:prstGeom prst="line">
            <a:avLst/>
          </a:prstGeom>
          <a:noFill/>
          <a:ln w="28575" algn="ctr">
            <a:solidFill>
              <a:schemeClr val="bg1"/>
            </a:solidFill>
            <a:round/>
            <a:headEnd/>
            <a:tailEnd/>
          </a:ln>
        </p:spPr>
        <p:txBody>
          <a:bodyPr/>
          <a:lstStyle/>
          <a:p>
            <a:endParaRPr lang="en-US"/>
          </a:p>
        </p:txBody>
      </p:sp>
      <p:grpSp>
        <p:nvGrpSpPr>
          <p:cNvPr id="4" name="Group 42"/>
          <p:cNvGrpSpPr>
            <a:grpSpLocks/>
          </p:cNvGrpSpPr>
          <p:nvPr/>
        </p:nvGrpSpPr>
        <p:grpSpPr bwMode="auto">
          <a:xfrm>
            <a:off x="2084388" y="3238500"/>
            <a:ext cx="693737" cy="823913"/>
            <a:chOff x="1493" y="1998"/>
            <a:chExt cx="437" cy="519"/>
          </a:xfrm>
        </p:grpSpPr>
        <p:pic>
          <p:nvPicPr>
            <p:cNvPr id="47" name="Rectangle 5163"/>
            <p:cNvPicPr>
              <a:picLocks noChangeAspect="1" noChangeArrowheads="1"/>
            </p:cNvPicPr>
            <p:nvPr/>
          </p:nvPicPr>
          <p:blipFill>
            <a:blip r:embed="rId4" cstate="print"/>
            <a:srcRect/>
            <a:stretch>
              <a:fillRect/>
            </a:stretch>
          </p:blipFill>
          <p:spPr bwMode="auto">
            <a:xfrm>
              <a:off x="1493" y="1998"/>
              <a:ext cx="350" cy="519"/>
            </a:xfrm>
            <a:prstGeom prst="rect">
              <a:avLst/>
            </a:prstGeom>
            <a:noFill/>
            <a:ln w="9525">
              <a:noFill/>
              <a:miter lim="800000"/>
              <a:headEnd/>
              <a:tailEnd/>
            </a:ln>
          </p:spPr>
        </p:pic>
        <p:pic>
          <p:nvPicPr>
            <p:cNvPr id="48" name="Rectangle 5164"/>
            <p:cNvPicPr>
              <a:picLocks noChangeAspect="1" noChangeArrowheads="1"/>
            </p:cNvPicPr>
            <p:nvPr/>
          </p:nvPicPr>
          <p:blipFill>
            <a:blip r:embed="rId8" cstate="print"/>
            <a:srcRect/>
            <a:stretch>
              <a:fillRect/>
            </a:stretch>
          </p:blipFill>
          <p:spPr bwMode="auto">
            <a:xfrm>
              <a:off x="1746" y="2313"/>
              <a:ext cx="184" cy="204"/>
            </a:xfrm>
            <a:prstGeom prst="rect">
              <a:avLst/>
            </a:prstGeom>
            <a:noFill/>
            <a:ln w="9525">
              <a:noFill/>
              <a:miter lim="800000"/>
              <a:headEnd/>
              <a:tailEnd/>
            </a:ln>
          </p:spPr>
        </p:pic>
      </p:grpSp>
      <p:sp>
        <p:nvSpPr>
          <p:cNvPr id="49" name="Straight Connector 48"/>
          <p:cNvSpPr>
            <a:spLocks noChangeShapeType="1"/>
          </p:cNvSpPr>
          <p:nvPr/>
        </p:nvSpPr>
        <p:spPr bwMode="auto">
          <a:xfrm flipV="1">
            <a:off x="2603500" y="2930525"/>
            <a:ext cx="215900" cy="276225"/>
          </a:xfrm>
          <a:prstGeom prst="line">
            <a:avLst/>
          </a:prstGeom>
          <a:noFill/>
          <a:ln w="28575" algn="ctr">
            <a:solidFill>
              <a:schemeClr val="bg1"/>
            </a:solidFill>
            <a:round/>
            <a:headEnd/>
            <a:tailEnd/>
          </a:ln>
        </p:spPr>
        <p:txBody>
          <a:bodyPr/>
          <a:lstStyle/>
          <a:p>
            <a:endParaRPr lang="en-US"/>
          </a:p>
        </p:txBody>
      </p:sp>
      <p:sp>
        <p:nvSpPr>
          <p:cNvPr id="50" name="Straight Connector 49"/>
          <p:cNvSpPr>
            <a:spLocks noChangeShapeType="1"/>
          </p:cNvSpPr>
          <p:nvPr/>
        </p:nvSpPr>
        <p:spPr bwMode="auto">
          <a:xfrm flipV="1">
            <a:off x="2765425" y="2606675"/>
            <a:ext cx="844550" cy="657225"/>
          </a:xfrm>
          <a:prstGeom prst="line">
            <a:avLst/>
          </a:prstGeom>
          <a:noFill/>
          <a:ln w="28575" algn="ctr">
            <a:solidFill>
              <a:schemeClr val="bg1"/>
            </a:solidFill>
            <a:round/>
            <a:headEnd/>
            <a:tailEnd/>
          </a:ln>
        </p:spPr>
        <p:txBody>
          <a:bodyPr/>
          <a:lstStyle/>
          <a:p>
            <a:endParaRPr lang="en-US"/>
          </a:p>
        </p:txBody>
      </p:sp>
      <p:grpSp>
        <p:nvGrpSpPr>
          <p:cNvPr id="5" name="Group 47"/>
          <p:cNvGrpSpPr>
            <a:grpSpLocks/>
          </p:cNvGrpSpPr>
          <p:nvPr/>
        </p:nvGrpSpPr>
        <p:grpSpPr bwMode="auto">
          <a:xfrm>
            <a:off x="303213" y="2950339"/>
            <a:ext cx="2133600" cy="1327150"/>
            <a:chOff x="78" y="1914"/>
            <a:chExt cx="1344" cy="836"/>
          </a:xfrm>
        </p:grpSpPr>
        <p:pic>
          <p:nvPicPr>
            <p:cNvPr id="52" name="Rectangle 5161"/>
            <p:cNvPicPr>
              <a:picLocks noChangeAspect="1" noChangeArrowheads="1"/>
            </p:cNvPicPr>
            <p:nvPr/>
          </p:nvPicPr>
          <p:blipFill>
            <a:blip r:embed="rId9" cstate="print"/>
            <a:srcRect/>
            <a:stretch>
              <a:fillRect/>
            </a:stretch>
          </p:blipFill>
          <p:spPr bwMode="auto">
            <a:xfrm>
              <a:off x="78" y="1914"/>
              <a:ext cx="1344" cy="836"/>
            </a:xfrm>
            <a:prstGeom prst="rect">
              <a:avLst/>
            </a:prstGeom>
            <a:noFill/>
            <a:ln w="9525">
              <a:noFill/>
              <a:miter lim="800000"/>
              <a:headEnd/>
              <a:tailEnd/>
            </a:ln>
          </p:spPr>
        </p:pic>
        <p:pic>
          <p:nvPicPr>
            <p:cNvPr id="53" name="Rectangle 5162"/>
            <p:cNvPicPr>
              <a:picLocks noChangeAspect="1" noChangeArrowheads="1"/>
            </p:cNvPicPr>
            <p:nvPr/>
          </p:nvPicPr>
          <p:blipFill>
            <a:blip r:embed="rId10" cstate="print"/>
            <a:srcRect/>
            <a:stretch>
              <a:fillRect/>
            </a:stretch>
          </p:blipFill>
          <p:spPr bwMode="auto">
            <a:xfrm>
              <a:off x="678" y="2434"/>
              <a:ext cx="143" cy="222"/>
            </a:xfrm>
            <a:prstGeom prst="rect">
              <a:avLst/>
            </a:prstGeom>
            <a:noFill/>
            <a:ln w="9525">
              <a:noFill/>
              <a:miter lim="800000"/>
              <a:headEnd/>
              <a:tailEnd/>
            </a:ln>
          </p:spPr>
        </p:pic>
      </p:grpSp>
    </p:spTree>
    <p:extLst>
      <p:ext uri="{BB962C8B-B14F-4D97-AF65-F5344CB8AC3E}">
        <p14:creationId xmlns="" xmlns:p14="http://schemas.microsoft.com/office/powerpoint/2010/main" val="1044671159"/>
      </p:ext>
    </p:extLst>
  </p:cSld>
  <p:clrMapOvr>
    <a:masterClrMapping/>
  </p:clrMapOvr>
  <mc:AlternateContent xmlns:mc="http://schemas.openxmlformats.org/markup-compatibility/2006">
    <mc:Choice xmlns="" xmlns:p14="http://schemas.microsoft.com/office/powerpoint/2010/main" Requires="p14">
      <p:transition spd="med" p14:dur="699">
        <p:fade/>
      </p:transition>
    </mc:Choice>
    <mc:Fallback>
      <p:transition spd="med">
        <p:fade/>
      </p:transition>
    </mc:Fallback>
  </mc:AlternateContent>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664797"/>
          </a:xfrm>
        </p:spPr>
        <p:txBody>
          <a:bodyPr/>
          <a:lstStyle/>
          <a:p>
            <a:r>
              <a:rPr dirty="0" smtClean="0"/>
              <a:t>More Information</a:t>
            </a:r>
            <a:endParaRPr lang="en-US" sz="2800" dirty="0">
              <a:solidFill>
                <a:schemeClr val="tx1"/>
              </a:solidFill>
            </a:endParaRPr>
          </a:p>
        </p:txBody>
      </p:sp>
      <p:sp>
        <p:nvSpPr>
          <p:cNvPr id="3" name="Text Placeholder 2"/>
          <p:cNvSpPr>
            <a:spLocks noGrp="1"/>
          </p:cNvSpPr>
          <p:nvPr>
            <p:ph type="body" sz="quarter" idx="10"/>
          </p:nvPr>
        </p:nvSpPr>
        <p:spPr>
          <a:xfrm>
            <a:off x="381000" y="1525852"/>
            <a:ext cx="8382000" cy="4567404"/>
          </a:xfrm>
        </p:spPr>
        <p:txBody>
          <a:bodyPr/>
          <a:lstStyle/>
          <a:p>
            <a:r>
              <a:rPr lang="en-US" sz="2000" dirty="0"/>
              <a:t>AD RMS TechNet TechCenter </a:t>
            </a:r>
            <a:r>
              <a:rPr lang="en-US" sz="2000" dirty="0" smtClean="0"/>
              <a:t>[</a:t>
            </a:r>
            <a:r>
              <a:rPr lang="en-US" sz="2000" dirty="0" smtClean="0">
                <a:hlinkClick r:id="rId3"/>
              </a:rPr>
              <a:t>Link</a:t>
            </a:r>
            <a:r>
              <a:rPr lang="en-US" sz="2000" dirty="0" smtClean="0"/>
              <a:t>] and Documentation </a:t>
            </a:r>
            <a:r>
              <a:rPr lang="en-US" sz="2000" dirty="0"/>
              <a:t>Roadmap </a:t>
            </a:r>
            <a:r>
              <a:rPr lang="en-US" sz="2000" dirty="0" smtClean="0"/>
              <a:t>[</a:t>
            </a:r>
            <a:r>
              <a:rPr lang="en-US" sz="2000" dirty="0" smtClean="0">
                <a:hlinkClick r:id="rId4"/>
              </a:rPr>
              <a:t>Link</a:t>
            </a:r>
            <a:r>
              <a:rPr lang="en-US" sz="2000" dirty="0" smtClean="0"/>
              <a:t>]</a:t>
            </a:r>
          </a:p>
          <a:p>
            <a:r>
              <a:rPr lang="en-US" sz="2000" dirty="0"/>
              <a:t>Exchange 2010 and AD RMS Integration </a:t>
            </a:r>
            <a:r>
              <a:rPr lang="en-US" sz="2000" dirty="0" smtClean="0"/>
              <a:t>[</a:t>
            </a:r>
            <a:r>
              <a:rPr lang="en-US" sz="2000" dirty="0" smtClean="0">
                <a:hlinkClick r:id="rId5"/>
              </a:rPr>
              <a:t>Link</a:t>
            </a:r>
            <a:r>
              <a:rPr lang="en-US" sz="2000" dirty="0" smtClean="0"/>
              <a:t>]</a:t>
            </a:r>
          </a:p>
          <a:p>
            <a:r>
              <a:rPr lang="en-US" sz="2000" dirty="0" smtClean="0"/>
              <a:t>AD RMS Bulk Protection Tool Download [</a:t>
            </a:r>
            <a:r>
              <a:rPr lang="en-US" sz="2000" dirty="0" smtClean="0">
                <a:hlinkClick r:id="rId6"/>
              </a:rPr>
              <a:t>Link</a:t>
            </a:r>
            <a:r>
              <a:rPr lang="en-US" sz="2000" dirty="0" smtClean="0"/>
              <a:t>]</a:t>
            </a:r>
          </a:p>
          <a:p>
            <a:r>
              <a:rPr lang="en-US" sz="2000" dirty="0" smtClean="0"/>
              <a:t>WS2008 </a:t>
            </a:r>
            <a:r>
              <a:rPr lang="en-US" sz="2000" dirty="0"/>
              <a:t>R2 FCI Website </a:t>
            </a:r>
            <a:r>
              <a:rPr lang="en-US" sz="2000" dirty="0" smtClean="0"/>
              <a:t>[</a:t>
            </a:r>
            <a:r>
              <a:rPr lang="en-US" sz="2000" dirty="0" smtClean="0">
                <a:hlinkClick r:id="rId7"/>
              </a:rPr>
              <a:t>Link</a:t>
            </a:r>
            <a:r>
              <a:rPr lang="en-US" sz="2000" dirty="0" smtClean="0"/>
              <a:t>]</a:t>
            </a:r>
          </a:p>
          <a:p>
            <a:r>
              <a:rPr lang="en-US" sz="2000" dirty="0" smtClean="0"/>
              <a:t>RSA DLP Website [</a:t>
            </a:r>
            <a:r>
              <a:rPr lang="en-US" sz="2000" dirty="0" smtClean="0">
                <a:hlinkClick r:id="rId8"/>
              </a:rPr>
              <a:t>Link</a:t>
            </a:r>
            <a:r>
              <a:rPr lang="en-US" sz="2000" dirty="0" smtClean="0"/>
              <a:t>]</a:t>
            </a:r>
          </a:p>
          <a:p>
            <a:r>
              <a:rPr lang="en-US" sz="2000" dirty="0" smtClean="0"/>
              <a:t>MSIT Deployment</a:t>
            </a:r>
          </a:p>
          <a:p>
            <a:pPr lvl="1"/>
            <a:r>
              <a:rPr lang="en-US" sz="1800" dirty="0"/>
              <a:t>AD RMS Deployment </a:t>
            </a:r>
            <a:r>
              <a:rPr lang="en-US" sz="1800" dirty="0" smtClean="0"/>
              <a:t>[</a:t>
            </a:r>
            <a:r>
              <a:rPr lang="en-US" sz="1800" dirty="0" smtClean="0">
                <a:hlinkClick r:id="rId9"/>
              </a:rPr>
              <a:t>Link</a:t>
            </a:r>
            <a:r>
              <a:rPr lang="en-US" sz="1800" dirty="0" smtClean="0"/>
              <a:t>]</a:t>
            </a:r>
          </a:p>
          <a:p>
            <a:pPr lvl="1"/>
            <a:r>
              <a:rPr lang="en-US" sz="1800" dirty="0"/>
              <a:t>FCI and AD RMS Bulk Protection Tool Deployment  </a:t>
            </a:r>
            <a:r>
              <a:rPr lang="en-US" sz="1800" dirty="0" smtClean="0"/>
              <a:t>[</a:t>
            </a:r>
            <a:r>
              <a:rPr lang="en-US" sz="1800" dirty="0" smtClean="0">
                <a:hlinkClick r:id="rId10"/>
              </a:rPr>
              <a:t>Link</a:t>
            </a:r>
            <a:r>
              <a:rPr lang="en-US" sz="1800" dirty="0" smtClean="0"/>
              <a:t>]</a:t>
            </a:r>
          </a:p>
          <a:p>
            <a:pPr lvl="1"/>
            <a:r>
              <a:rPr lang="en-US" sz="1800" dirty="0"/>
              <a:t>RSA DLP and AD RMS Deployment </a:t>
            </a:r>
            <a:r>
              <a:rPr lang="en-US" sz="1800" dirty="0" smtClean="0"/>
              <a:t>[</a:t>
            </a:r>
            <a:r>
              <a:rPr lang="en-US" sz="1800" dirty="0" smtClean="0">
                <a:hlinkClick r:id="rId11"/>
              </a:rPr>
              <a:t>Link</a:t>
            </a:r>
            <a:r>
              <a:rPr lang="en-US" sz="1800" dirty="0" smtClean="0"/>
              <a:t>]</a:t>
            </a:r>
          </a:p>
          <a:p>
            <a:r>
              <a:rPr lang="en-US" sz="2000" dirty="0" smtClean="0"/>
              <a:t>Blogs</a:t>
            </a:r>
          </a:p>
          <a:p>
            <a:pPr lvl="1"/>
            <a:r>
              <a:rPr lang="en-US" sz="1800" dirty="0"/>
              <a:t>AD RMS Product Team Blog </a:t>
            </a:r>
            <a:r>
              <a:rPr lang="en-US" sz="1800" dirty="0" smtClean="0"/>
              <a:t>[</a:t>
            </a:r>
            <a:r>
              <a:rPr lang="en-US" sz="1800" dirty="0" smtClean="0">
                <a:hlinkClick r:id="rId12"/>
              </a:rPr>
              <a:t>Link</a:t>
            </a:r>
            <a:r>
              <a:rPr lang="en-US" sz="1800" dirty="0" smtClean="0"/>
              <a:t>]</a:t>
            </a:r>
          </a:p>
          <a:p>
            <a:pPr lvl="1"/>
            <a:r>
              <a:rPr lang="en-US" sz="1800" dirty="0"/>
              <a:t>Jason Tyler </a:t>
            </a:r>
            <a:r>
              <a:rPr lang="en-US" sz="1800" dirty="0" smtClean="0"/>
              <a:t>Blog [</a:t>
            </a:r>
            <a:r>
              <a:rPr lang="en-US" sz="1800" dirty="0" smtClean="0">
                <a:hlinkClick r:id="rId13"/>
              </a:rPr>
              <a:t>Link</a:t>
            </a:r>
            <a:r>
              <a:rPr lang="en-US" sz="1800" dirty="0" smtClean="0"/>
              <a:t>]</a:t>
            </a:r>
            <a:br>
              <a:rPr lang="en-US" sz="1800" dirty="0" smtClean="0"/>
            </a:br>
            <a:r>
              <a:rPr lang="en-US" sz="1800" dirty="0" smtClean="0"/>
              <a:t>(</a:t>
            </a:r>
            <a:r>
              <a:rPr lang="en-US" sz="1400" dirty="0" smtClean="0"/>
              <a:t>Jason is a Senior </a:t>
            </a:r>
            <a:r>
              <a:rPr lang="en-US" sz="1400" dirty="0"/>
              <a:t>Support Escalation Engineer for AD </a:t>
            </a:r>
            <a:r>
              <a:rPr lang="en-US" sz="1400" dirty="0" smtClean="0"/>
              <a:t>RMS)</a:t>
            </a:r>
            <a:endParaRPr lang="en-US" sz="1800" dirty="0" smtClean="0"/>
          </a:p>
          <a:p>
            <a:pPr lvl="1"/>
            <a:endParaRPr lang="en-US" sz="1800" dirty="0" smtClean="0"/>
          </a:p>
        </p:txBody>
      </p:sp>
    </p:spTree>
    <p:extLst>
      <p:ext uri="{BB962C8B-B14F-4D97-AF65-F5344CB8AC3E}">
        <p14:creationId xmlns="" xmlns:p14="http://schemas.microsoft.com/office/powerpoint/2010/main" val="3852191437"/>
      </p:ext>
    </p:extLst>
  </p:cSld>
  <p:clrMapOvr>
    <a:masterClrMapping/>
  </p:clrMapOvr>
  <mc:AlternateContent xmlns:mc="http://schemas.openxmlformats.org/markup-compatibility/2006">
    <mc:Choice xmlns="" xmlns:p14="http://schemas.microsoft.com/office/powerpoint/2010/main" Requires="p14">
      <p:transition spd="med" p14:dur="699">
        <p:fade/>
      </p:transition>
    </mc:Choice>
    <mc:Fallback>
      <p:transition spd="med">
        <p:fade/>
      </p:transition>
    </mc:Fallback>
  </mc:AlternateContent>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ext Placeholder 16"/>
          <p:cNvSpPr>
            <a:spLocks noGrp="1"/>
          </p:cNvSpPr>
          <p:nvPr>
            <p:ph type="body" sz="quarter" idx="10"/>
          </p:nvPr>
        </p:nvSpPr>
        <p:spPr/>
        <p:txBody>
          <a:bodyPr/>
          <a:lstStyle/>
          <a:p>
            <a:r>
              <a:rPr lang="en-US" sz="8000" dirty="0" smtClean="0"/>
              <a:t>Q&amp;A</a:t>
            </a:r>
            <a:endParaRPr lang="en-US" sz="8000" dirty="0"/>
          </a:p>
        </p:txBody>
      </p:sp>
    </p:spTree>
    <p:extLst>
      <p:ext uri="{BB962C8B-B14F-4D97-AF65-F5344CB8AC3E}">
        <p14:creationId xmlns="" xmlns:p14="http://schemas.microsoft.com/office/powerpoint/2010/main" val="620562280"/>
      </p:ext>
    </p:extLst>
  </p:cSld>
  <p:clrMapOvr>
    <a:masterClrMapping/>
  </p:clrMapOvr>
  <mc:AlternateContent xmlns:mc="http://schemas.openxmlformats.org/markup-compatibility/2006">
    <mc:Choice xmlns="" xmlns:p14="http://schemas.microsoft.com/office/powerpoint/2010/main" Requires="p14">
      <p:transition spd="med" p14:dur="699">
        <p:fade/>
      </p:transition>
    </mc:Choice>
    <mc:Fallback>
      <p:transition spd="med">
        <p:fade/>
      </p:transition>
    </mc:Fallback>
  </mc:AlternateContent>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Rounded Rectangle 28"/>
          <p:cNvSpPr/>
          <p:nvPr/>
        </p:nvSpPr>
        <p:spPr bwMode="auto">
          <a:xfrm>
            <a:off x="162044" y="1178489"/>
            <a:ext cx="429768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49" name="Rounded Rectangle 48"/>
          <p:cNvSpPr/>
          <p:nvPr/>
        </p:nvSpPr>
        <p:spPr bwMode="auto">
          <a:xfrm>
            <a:off x="162044" y="3506886"/>
            <a:ext cx="429768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pic>
        <p:nvPicPr>
          <p:cNvPr id="24" name="Picture 23" descr="TechNet.png"/>
          <p:cNvPicPr>
            <a:picLocks noChangeAspect="1"/>
          </p:cNvPicPr>
          <p:nvPr/>
        </p:nvPicPr>
        <p:blipFill>
          <a:blip r:embed="rId3"/>
          <a:stretch>
            <a:fillRect/>
          </a:stretch>
        </p:blipFill>
        <p:spPr bwMode="black">
          <a:xfrm>
            <a:off x="762000" y="3607054"/>
            <a:ext cx="3624263" cy="738032"/>
          </a:xfrm>
          <a:prstGeom prst="rect">
            <a:avLst/>
          </a:prstGeom>
        </p:spPr>
      </p:pic>
      <p:grpSp>
        <p:nvGrpSpPr>
          <p:cNvPr id="3" name="Group 29"/>
          <p:cNvGrpSpPr/>
          <p:nvPr/>
        </p:nvGrpSpPr>
        <p:grpSpPr>
          <a:xfrm>
            <a:off x="276225" y="1426139"/>
            <a:ext cx="457200" cy="457200"/>
            <a:chOff x="0" y="1400175"/>
            <a:chExt cx="457200" cy="457200"/>
          </a:xfrm>
        </p:grpSpPr>
        <p:sp>
          <p:nvSpPr>
            <p:cNvPr id="31" name="Oval 30"/>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2" name="Oval 31"/>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3" name="Oval 32"/>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42" name="Oval 41"/>
          <p:cNvSpPr/>
          <p:nvPr/>
        </p:nvSpPr>
        <p:spPr bwMode="auto">
          <a:xfrm>
            <a:off x="123825" y="1273739"/>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sp>
        <p:nvSpPr>
          <p:cNvPr id="47" name="Rectangle 46"/>
          <p:cNvSpPr/>
          <p:nvPr/>
        </p:nvSpPr>
        <p:spPr>
          <a:xfrm>
            <a:off x="838200" y="2322868"/>
            <a:ext cx="3849547" cy="954107"/>
          </a:xfrm>
          <a:prstGeom prst="rect">
            <a:avLst/>
          </a:prstGeom>
        </p:spPr>
        <p:txBody>
          <a:bodyPr wrap="square">
            <a:spAutoFit/>
          </a:bodyPr>
          <a:lstStyle/>
          <a:p>
            <a:pPr>
              <a:spcBef>
                <a:spcPts val="600"/>
              </a:spcBef>
            </a:pPr>
            <a:r>
              <a:rPr lang="en-US" sz="2000" dirty="0" smtClean="0">
                <a:hlinkClick r:id="rId4"/>
              </a:rPr>
              <a:t>www.microsoft.com/teched</a:t>
            </a:r>
            <a:r>
              <a:rPr lang="en-US" sz="2000" dirty="0" smtClean="0"/>
              <a:t> </a:t>
            </a:r>
          </a:p>
          <a:p>
            <a:pPr marL="0" lvl="1" indent="0">
              <a:lnSpc>
                <a:spcPct val="100000"/>
              </a:lnSpc>
              <a:spcBef>
                <a:spcPts val="0"/>
              </a:spcBef>
              <a:buNone/>
              <a:tabLst>
                <a:tab pos="1828800" algn="l"/>
              </a:tabLst>
            </a:pPr>
            <a:endParaRPr lang="en-US" dirty="0" smtClean="0"/>
          </a:p>
          <a:p>
            <a:pPr marL="0" lvl="1" indent="0">
              <a:lnSpc>
                <a:spcPct val="100000"/>
              </a:lnSpc>
              <a:spcBef>
                <a:spcPts val="0"/>
              </a:spcBef>
              <a:buNone/>
              <a:tabLst>
                <a:tab pos="1828800" algn="l"/>
              </a:tabLst>
            </a:pPr>
            <a:r>
              <a:rPr lang="en-US" dirty="0" smtClean="0"/>
              <a:t>Sessions On-Demand &amp; Community</a:t>
            </a:r>
          </a:p>
        </p:txBody>
      </p:sp>
      <p:sp>
        <p:nvSpPr>
          <p:cNvPr id="48" name="Rectangle 47"/>
          <p:cNvSpPr/>
          <p:nvPr/>
        </p:nvSpPr>
        <p:spPr>
          <a:xfrm>
            <a:off x="838200" y="4474336"/>
            <a:ext cx="3733800" cy="1046440"/>
          </a:xfrm>
          <a:prstGeom prst="rect">
            <a:avLst/>
          </a:prstGeom>
        </p:spPr>
        <p:txBody>
          <a:bodyPr wrap="square">
            <a:spAutoFit/>
          </a:bodyPr>
          <a:lstStyle/>
          <a:p>
            <a:pPr lvl="0">
              <a:spcBef>
                <a:spcPts val="600"/>
              </a:spcBef>
              <a:buSzPct val="120000"/>
              <a:tabLst>
                <a:tab pos="1828800" algn="l"/>
              </a:tabLst>
              <a:defRPr/>
            </a:pPr>
            <a:r>
              <a:rPr lang="en-US" sz="2000" dirty="0" smtClean="0">
                <a:latin typeface="Calibri" pitchFamily="34" charset="0"/>
                <a:hlinkClick r:id="rId5"/>
              </a:rPr>
              <a:t>http://microsoft.com/technet</a:t>
            </a:r>
            <a:r>
              <a:rPr lang="en-US" sz="2400" b="1" dirty="0" smtClean="0">
                <a:latin typeface="Calibri" pitchFamily="34" charset="0"/>
              </a:rPr>
              <a:t>  </a:t>
            </a:r>
            <a:endParaRPr lang="en-US" sz="2400" dirty="0" smtClean="0">
              <a:latin typeface="Calibri" pitchFamily="34" charset="0"/>
            </a:endParaRPr>
          </a:p>
          <a:p>
            <a:pPr marL="0" lvl="1">
              <a:tabLst>
                <a:tab pos="1828800" algn="l"/>
              </a:tabLst>
              <a:defRPr/>
            </a:pPr>
            <a:endParaRPr lang="en-US" dirty="0" smtClean="0">
              <a:latin typeface="Calibri" pitchFamily="34" charset="0"/>
            </a:endParaRPr>
          </a:p>
          <a:p>
            <a:pPr marL="0" lvl="1">
              <a:tabLst>
                <a:tab pos="1828800" algn="l"/>
              </a:tabLst>
              <a:defRPr/>
            </a:pPr>
            <a:r>
              <a:rPr lang="en-US" dirty="0" smtClean="0">
                <a:latin typeface="Calibri" pitchFamily="34" charset="0"/>
              </a:rPr>
              <a:t>Resources for IT Professionals</a:t>
            </a:r>
          </a:p>
        </p:txBody>
      </p:sp>
      <p:pic>
        <p:nvPicPr>
          <p:cNvPr id="25" name="Picture 24" descr="TechEd_online.png"/>
          <p:cNvPicPr>
            <a:picLocks noChangeAspect="1"/>
          </p:cNvPicPr>
          <p:nvPr/>
        </p:nvPicPr>
        <p:blipFill>
          <a:blip r:embed="rId6"/>
          <a:stretch>
            <a:fillRect/>
          </a:stretch>
        </p:blipFill>
        <p:spPr bwMode="black">
          <a:xfrm>
            <a:off x="914400" y="1281128"/>
            <a:ext cx="2409825" cy="1076325"/>
          </a:xfrm>
          <a:prstGeom prst="rect">
            <a:avLst/>
          </a:prstGeom>
        </p:spPr>
      </p:pic>
      <p:sp>
        <p:nvSpPr>
          <p:cNvPr id="22" name="Rounded Rectangle 21"/>
          <p:cNvSpPr/>
          <p:nvPr/>
        </p:nvSpPr>
        <p:spPr bwMode="auto">
          <a:xfrm>
            <a:off x="4612234" y="3506886"/>
            <a:ext cx="429768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pic>
        <p:nvPicPr>
          <p:cNvPr id="27" name="Picture 26" descr="msdn_1inch_rgb.png"/>
          <p:cNvPicPr>
            <a:picLocks noChangeAspect="1"/>
          </p:cNvPicPr>
          <p:nvPr/>
        </p:nvPicPr>
        <p:blipFill>
          <a:blip r:embed="rId7"/>
          <a:stretch>
            <a:fillRect/>
          </a:stretch>
        </p:blipFill>
        <p:spPr bwMode="black">
          <a:xfrm>
            <a:off x="5457615" y="3583086"/>
            <a:ext cx="1857375" cy="942975"/>
          </a:xfrm>
          <a:prstGeom prst="rect">
            <a:avLst/>
          </a:prstGeom>
        </p:spPr>
      </p:pic>
      <p:sp>
        <p:nvSpPr>
          <p:cNvPr id="28" name="Rectangle 27"/>
          <p:cNvSpPr/>
          <p:nvPr/>
        </p:nvSpPr>
        <p:spPr>
          <a:xfrm>
            <a:off x="5457615" y="4474336"/>
            <a:ext cx="3352800" cy="1046440"/>
          </a:xfrm>
          <a:prstGeom prst="rect">
            <a:avLst/>
          </a:prstGeom>
        </p:spPr>
        <p:txBody>
          <a:bodyPr wrap="square">
            <a:spAutoFit/>
          </a:bodyPr>
          <a:lstStyle/>
          <a:p>
            <a:pPr>
              <a:spcBef>
                <a:spcPts val="600"/>
              </a:spcBef>
              <a:tabLst>
                <a:tab pos="1828800" algn="l"/>
              </a:tabLst>
            </a:pPr>
            <a:r>
              <a:rPr lang="en-US" sz="2000" dirty="0" smtClean="0">
                <a:hlinkClick r:id="rId8"/>
              </a:rPr>
              <a:t>http://microsoft.com/msdn</a:t>
            </a:r>
            <a:r>
              <a:rPr lang="en-US" sz="2400" b="1" dirty="0" smtClean="0"/>
              <a:t>  </a:t>
            </a:r>
            <a:endParaRPr lang="en-US" sz="2400" dirty="0" smtClean="0"/>
          </a:p>
          <a:p>
            <a:pPr marL="0" lvl="1" indent="0">
              <a:lnSpc>
                <a:spcPct val="100000"/>
              </a:lnSpc>
              <a:spcBef>
                <a:spcPts val="0"/>
              </a:spcBef>
              <a:buNone/>
              <a:tabLst>
                <a:tab pos="1828800" algn="l"/>
              </a:tabLst>
            </a:pPr>
            <a:endParaRPr lang="en-US" dirty="0" smtClean="0"/>
          </a:p>
          <a:p>
            <a:pPr marL="0" lvl="1" indent="0">
              <a:lnSpc>
                <a:spcPct val="100000"/>
              </a:lnSpc>
              <a:spcBef>
                <a:spcPts val="0"/>
              </a:spcBef>
              <a:buNone/>
              <a:tabLst>
                <a:tab pos="1828800" algn="l"/>
              </a:tabLst>
            </a:pPr>
            <a:r>
              <a:rPr lang="en-US" dirty="0" smtClean="0"/>
              <a:t>Resources for Developers</a:t>
            </a:r>
          </a:p>
        </p:txBody>
      </p:sp>
      <p:grpSp>
        <p:nvGrpSpPr>
          <p:cNvPr id="4" name="Group 29"/>
          <p:cNvGrpSpPr/>
          <p:nvPr/>
        </p:nvGrpSpPr>
        <p:grpSpPr>
          <a:xfrm>
            <a:off x="276225" y="3758636"/>
            <a:ext cx="457200" cy="457200"/>
            <a:chOff x="0" y="1400175"/>
            <a:chExt cx="457200" cy="457200"/>
          </a:xfrm>
        </p:grpSpPr>
        <p:sp>
          <p:nvSpPr>
            <p:cNvPr id="38" name="Oval 37"/>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9" name="Oval 38"/>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0" name="Oval 39"/>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41" name="Oval 40"/>
          <p:cNvSpPr/>
          <p:nvPr/>
        </p:nvSpPr>
        <p:spPr bwMode="auto">
          <a:xfrm>
            <a:off x="123825" y="3664111"/>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grpSp>
        <p:nvGrpSpPr>
          <p:cNvPr id="5" name="Group 43"/>
          <p:cNvGrpSpPr/>
          <p:nvPr/>
        </p:nvGrpSpPr>
        <p:grpSpPr>
          <a:xfrm>
            <a:off x="4800600" y="3758636"/>
            <a:ext cx="457200" cy="457200"/>
            <a:chOff x="0" y="1400175"/>
            <a:chExt cx="457200" cy="457200"/>
          </a:xfrm>
        </p:grpSpPr>
        <p:sp>
          <p:nvSpPr>
            <p:cNvPr id="45" name="Oval 44"/>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6" name="Oval 45"/>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50" name="Oval 49"/>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51" name="Oval 50"/>
          <p:cNvSpPr/>
          <p:nvPr/>
        </p:nvSpPr>
        <p:spPr bwMode="auto">
          <a:xfrm>
            <a:off x="4648200" y="3606236"/>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sp>
        <p:nvSpPr>
          <p:cNvPr id="35" name="Rounded Rectangle 34"/>
          <p:cNvSpPr/>
          <p:nvPr/>
        </p:nvSpPr>
        <p:spPr bwMode="auto">
          <a:xfrm>
            <a:off x="4612234" y="1178489"/>
            <a:ext cx="429768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grpSp>
        <p:nvGrpSpPr>
          <p:cNvPr id="6" name="Group 29"/>
          <p:cNvGrpSpPr/>
          <p:nvPr/>
        </p:nvGrpSpPr>
        <p:grpSpPr>
          <a:xfrm>
            <a:off x="4761140" y="1426139"/>
            <a:ext cx="457200" cy="457200"/>
            <a:chOff x="0" y="1400175"/>
            <a:chExt cx="457200" cy="457200"/>
          </a:xfrm>
        </p:grpSpPr>
        <p:sp>
          <p:nvSpPr>
            <p:cNvPr id="37" name="Oval 36"/>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3" name="Oval 42"/>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4" name="Oval 43"/>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52" name="Oval 51"/>
          <p:cNvSpPr/>
          <p:nvPr/>
        </p:nvSpPr>
        <p:spPr bwMode="auto">
          <a:xfrm>
            <a:off x="4608740" y="1273739"/>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sp>
        <p:nvSpPr>
          <p:cNvPr id="57" name="Rectangle 56"/>
          <p:cNvSpPr/>
          <p:nvPr/>
        </p:nvSpPr>
        <p:spPr>
          <a:xfrm>
            <a:off x="4629872" y="2322868"/>
            <a:ext cx="4514127" cy="954107"/>
          </a:xfrm>
          <a:prstGeom prst="rect">
            <a:avLst/>
          </a:prstGeom>
        </p:spPr>
        <p:txBody>
          <a:bodyPr wrap="square">
            <a:spAutoFit/>
          </a:bodyPr>
          <a:lstStyle/>
          <a:p>
            <a:pPr>
              <a:spcBef>
                <a:spcPts val="600"/>
              </a:spcBef>
            </a:pPr>
            <a:r>
              <a:rPr lang="en-US" sz="2000" dirty="0" smtClean="0">
                <a:hlinkClick r:id="rId9"/>
              </a:rPr>
              <a:t>www.microsoft.com/learning</a:t>
            </a:r>
            <a:r>
              <a:rPr lang="en-US" sz="2000" dirty="0" smtClean="0"/>
              <a:t>  </a:t>
            </a:r>
          </a:p>
          <a:p>
            <a:pPr marL="0" lvl="1" indent="0">
              <a:lnSpc>
                <a:spcPct val="100000"/>
              </a:lnSpc>
              <a:spcBef>
                <a:spcPts val="0"/>
              </a:spcBef>
              <a:buNone/>
              <a:tabLst>
                <a:tab pos="1828800" algn="l"/>
              </a:tabLst>
            </a:pPr>
            <a:endParaRPr lang="en-US" dirty="0" smtClean="0"/>
          </a:p>
          <a:p>
            <a:r>
              <a:rPr lang="en-US" dirty="0" smtClean="0"/>
              <a:t>Microsoft Certification &amp; Training Resources</a:t>
            </a:r>
            <a:endParaRPr lang="en-US" dirty="0"/>
          </a:p>
        </p:txBody>
      </p:sp>
      <p:sp>
        <p:nvSpPr>
          <p:cNvPr id="54" name="Title 1"/>
          <p:cNvSpPr>
            <a:spLocks noGrp="1"/>
          </p:cNvSpPr>
          <p:nvPr>
            <p:ph type="title"/>
          </p:nvPr>
        </p:nvSpPr>
        <p:spPr/>
        <p:txBody>
          <a:bodyPr vert="horz" wrap="square" lIns="0" tIns="0" rIns="0" bIns="0" rtlCol="0" anchor="t">
            <a:spAutoFit/>
          </a:bodyPr>
          <a:lstStyle/>
          <a:p>
            <a:r>
              <a:rPr/>
              <a:t>Resources</a:t>
            </a:r>
          </a:p>
        </p:txBody>
      </p:sp>
      <p:grpSp>
        <p:nvGrpSpPr>
          <p:cNvPr id="58" name="Group 57"/>
          <p:cNvGrpSpPr/>
          <p:nvPr/>
        </p:nvGrpSpPr>
        <p:grpSpPr bwMode="black">
          <a:xfrm>
            <a:off x="5457615" y="1234828"/>
            <a:ext cx="3477054" cy="771334"/>
            <a:chOff x="5561787" y="0"/>
            <a:chExt cx="3477054" cy="771334"/>
          </a:xfrm>
        </p:grpSpPr>
        <p:pic>
          <p:nvPicPr>
            <p:cNvPr id="56" name="Picture 55" descr="ms_Learning_w.eps"/>
            <p:cNvPicPr>
              <a:picLocks noChangeAspect="1"/>
            </p:cNvPicPr>
            <p:nvPr/>
          </p:nvPicPr>
          <p:blipFill>
            <a:blip r:embed="rId10"/>
            <a:srcRect l="51467"/>
            <a:stretch>
              <a:fillRect/>
            </a:stretch>
          </p:blipFill>
          <p:spPr bwMode="black">
            <a:xfrm>
              <a:off x="7257327" y="0"/>
              <a:ext cx="1781514" cy="771334"/>
            </a:xfrm>
            <a:prstGeom prst="rect">
              <a:avLst/>
            </a:prstGeom>
          </p:spPr>
        </p:pic>
        <p:pic>
          <p:nvPicPr>
            <p:cNvPr id="1026" name="Picture 2" descr="C:\Documents and Settings\Pennie\My Documents\ACERDATA (D)\Pennie's documents\MS Image\Boxshot_Logo\MICROSOFT\Microsoft Logo wht shadow.png"/>
            <p:cNvPicPr>
              <a:picLocks noChangeAspect="1" noChangeArrowheads="1"/>
            </p:cNvPicPr>
            <p:nvPr/>
          </p:nvPicPr>
          <p:blipFill>
            <a:blip r:embed="rId11"/>
            <a:srcRect/>
            <a:stretch>
              <a:fillRect/>
            </a:stretch>
          </p:blipFill>
          <p:spPr bwMode="black">
            <a:xfrm>
              <a:off x="5561787" y="254642"/>
              <a:ext cx="1693646" cy="312516"/>
            </a:xfrm>
            <a:prstGeom prst="rect">
              <a:avLst/>
            </a:prstGeom>
            <a:noFill/>
          </p:spPr>
        </p:pic>
      </p:grpSp>
      <p:sp>
        <p:nvSpPr>
          <p:cNvPr id="53" name="Rectangle 52"/>
          <p:cNvSpPr/>
          <p:nvPr/>
        </p:nvSpPr>
        <p:spPr bwMode="auto">
          <a:xfrm>
            <a:off x="-2298032" y="0"/>
            <a:ext cx="2141623" cy="3072384"/>
          </a:xfrm>
          <a:prstGeom prst="rect">
            <a:avLst/>
          </a:prstGeom>
          <a:ln w="38100">
            <a:solidFill>
              <a:srgbClr val="FFFF00"/>
            </a:solidFill>
            <a:headEnd type="none" w="med" len="med"/>
            <a:tailEnd type="none" w="med" len="med"/>
          </a:ln>
        </p:spPr>
        <p:style>
          <a:lnRef idx="0">
            <a:schemeClr val="dk1"/>
          </a:lnRef>
          <a:fillRef idx="3">
            <a:schemeClr val="dk1"/>
          </a:fillRef>
          <a:effectRef idx="3">
            <a:schemeClr val="dk1"/>
          </a:effectRef>
          <a:fontRef idx="minor">
            <a:schemeClr val="lt1"/>
          </a:fontRef>
        </p:style>
        <p:txBody>
          <a:bodyPr vert="horz" wrap="square" lIns="91436" tIns="45718" rIns="91436" bIns="45718" numCol="1" rtlCol="0" anchor="t" anchorCtr="0" compatLnSpc="1">
            <a:prstTxWarp prst="textNoShape">
              <a:avLst/>
            </a:prstTxWarp>
          </a:bodyPr>
          <a:lstStyle/>
          <a:p>
            <a:pPr defTabSz="914099" fontAlgn="base">
              <a:spcBef>
                <a:spcPct val="0"/>
              </a:spcBef>
              <a:spcAft>
                <a:spcPct val="0"/>
              </a:spcAft>
            </a:pPr>
            <a:r>
              <a:rPr lang="en-US" sz="2400" b="1" dirty="0" smtClean="0"/>
              <a:t>Required Slide</a:t>
            </a:r>
            <a:endParaRPr lang="en-US" sz="2400" b="1" dirty="0" smtClean="0">
              <a:solidFill>
                <a:srgbClr val="FFFFFF"/>
              </a:solidFill>
              <a:effectLst>
                <a:outerShdw blurRad="38100" dist="38100" dir="2700000" algn="tl">
                  <a:srgbClr val="000000">
                    <a:alpha val="43137"/>
                  </a:srgbClr>
                </a:outerShdw>
              </a:effectLst>
            </a:endParaRPr>
          </a:p>
          <a:p>
            <a:pPr defTabSz="914099" fontAlgn="base">
              <a:spcBef>
                <a:spcPct val="0"/>
              </a:spcBef>
              <a:spcAft>
                <a:spcPct val="0"/>
              </a:spcAft>
            </a:pPr>
            <a:r>
              <a:rPr lang="en-US" sz="2000" b="1" dirty="0" smtClean="0">
                <a:solidFill>
                  <a:schemeClr val="accent5"/>
                </a:solidFill>
              </a:rPr>
              <a:t>Speakers, </a:t>
            </a:r>
          </a:p>
          <a:p>
            <a:r>
              <a:rPr lang="en-US" dirty="0" smtClean="0"/>
              <a:t>TechEd 2009 is not producing </a:t>
            </a:r>
          </a:p>
          <a:p>
            <a:r>
              <a:rPr lang="en-US" dirty="0" smtClean="0"/>
              <a:t>a DVD. Please announce that </a:t>
            </a:r>
          </a:p>
          <a:p>
            <a:r>
              <a:rPr lang="en-US" dirty="0" smtClean="0"/>
              <a:t>attendees can </a:t>
            </a:r>
            <a:r>
              <a:rPr lang="en-US" b="1" dirty="0" smtClean="0"/>
              <a:t>access session </a:t>
            </a:r>
            <a:endParaRPr lang="en-US" dirty="0" smtClean="0"/>
          </a:p>
          <a:p>
            <a:r>
              <a:rPr lang="en-US" b="1" dirty="0" smtClean="0"/>
              <a:t>recordings at TechEd Online. </a:t>
            </a:r>
            <a:endParaRPr lang="en-US" dirty="0"/>
          </a:p>
        </p:txBody>
      </p:sp>
    </p:spTree>
    <p:extLst>
      <p:ext uri="{BB962C8B-B14F-4D97-AF65-F5344CB8AC3E}">
        <p14:creationId xmlns="" xmlns:p14="http://schemas.microsoft.com/office/powerpoint/2010/main" val="1563705155"/>
      </p:ext>
    </p:extLst>
  </p:cSld>
  <p:clrMapOvr>
    <a:masterClrMapping/>
  </p:clrMapOvr>
  <mc:AlternateContent xmlns:mc="http://schemas.openxmlformats.org/markup-compatibility/2006">
    <mc:Choice xmlns="" xmlns:p14="http://schemas.microsoft.com/office/powerpoint/2010/main" Requires="p14">
      <p:transition spd="med" p14:dur="699">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0"/>
                                          </p:stCondLst>
                                        </p:cTn>
                                        <p:tgtEl>
                                          <p:spTgt spid="42"/>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gtEl>
                                        <p:attrNameLst>
                                          <p:attrName>style.visibility</p:attrName>
                                        </p:attrNameLst>
                                      </p:cBhvr>
                                      <p:to>
                                        <p:strVal val="visible"/>
                                      </p:to>
                                    </p:set>
                                  </p:childTnLst>
                                </p:cTn>
                              </p:par>
                            </p:childTnLst>
                          </p:cTn>
                        </p:par>
                        <p:par>
                          <p:cTn id="9" fill="hold">
                            <p:stCondLst>
                              <p:cond delay="0"/>
                            </p:stCondLst>
                            <p:childTnLst>
                              <p:par>
                                <p:cTn id="10" presetID="10" presetClass="exit" presetSubtype="0" fill="hold" grpId="1" nodeType="afterEffect">
                                  <p:stCondLst>
                                    <p:cond delay="200"/>
                                  </p:stCondLst>
                                  <p:childTnLst>
                                    <p:animEffect transition="out" filter="fade">
                                      <p:cBhvr>
                                        <p:cTn id="11" dur="2000"/>
                                        <p:tgtEl>
                                          <p:spTgt spid="42"/>
                                        </p:tgtEl>
                                      </p:cBhvr>
                                    </p:animEffect>
                                    <p:set>
                                      <p:cBhvr>
                                        <p:cTn id="12" dur="1" fill="hold">
                                          <p:stCondLst>
                                            <p:cond delay="1999"/>
                                          </p:stCondLst>
                                        </p:cTn>
                                        <p:tgtEl>
                                          <p:spTgt spid="42"/>
                                        </p:tgtEl>
                                        <p:attrNameLst>
                                          <p:attrName>style.visibility</p:attrName>
                                        </p:attrNameLst>
                                      </p:cBhvr>
                                      <p:to>
                                        <p:strVal val="hidden"/>
                                      </p:to>
                                    </p:set>
                                  </p:childTnLst>
                                </p:cTn>
                              </p:par>
                            </p:childTnLst>
                          </p:cTn>
                        </p:par>
                        <p:par>
                          <p:cTn id="13" fill="hold">
                            <p:stCondLst>
                              <p:cond delay="2200"/>
                            </p:stCondLst>
                            <p:childTnLst>
                              <p:par>
                                <p:cTn id="14" presetID="1" presetClass="entr" presetSubtype="0" fill="hold" grpId="0" nodeType="afterEffect">
                                  <p:stCondLst>
                                    <p:cond delay="0"/>
                                  </p:stCondLst>
                                  <p:childTnLst>
                                    <p:set>
                                      <p:cBhvr>
                                        <p:cTn id="15" dur="1" fill="hold">
                                          <p:stCondLst>
                                            <p:cond delay="0"/>
                                          </p:stCondLst>
                                        </p:cTn>
                                        <p:tgtEl>
                                          <p:spTgt spid="41"/>
                                        </p:tgtEl>
                                        <p:attrNameLst>
                                          <p:attrName>style.visibility</p:attrName>
                                        </p:attrNameLst>
                                      </p:cBhvr>
                                      <p:to>
                                        <p:strVal val="visible"/>
                                      </p:to>
                                    </p:set>
                                  </p:childTnLst>
                                </p:cTn>
                              </p:par>
                              <p:par>
                                <p:cTn id="16" presetID="1" presetClass="entr" presetSubtype="0" fill="hold" nodeType="withEffect">
                                  <p:stCondLst>
                                    <p:cond delay="0"/>
                                  </p:stCondLst>
                                  <p:childTnLst>
                                    <p:set>
                                      <p:cBhvr>
                                        <p:cTn id="17" dur="1" fill="hold">
                                          <p:stCondLst>
                                            <p:cond delay="0"/>
                                          </p:stCondLst>
                                        </p:cTn>
                                        <p:tgtEl>
                                          <p:spTgt spid="4"/>
                                        </p:tgtEl>
                                        <p:attrNameLst>
                                          <p:attrName>style.visibility</p:attrName>
                                        </p:attrNameLst>
                                      </p:cBhvr>
                                      <p:to>
                                        <p:strVal val="visible"/>
                                      </p:to>
                                    </p:set>
                                  </p:childTnLst>
                                </p:cTn>
                              </p:par>
                            </p:childTnLst>
                          </p:cTn>
                        </p:par>
                        <p:par>
                          <p:cTn id="18" fill="hold">
                            <p:stCondLst>
                              <p:cond delay="2200"/>
                            </p:stCondLst>
                            <p:childTnLst>
                              <p:par>
                                <p:cTn id="19" presetID="10" presetClass="exit" presetSubtype="0" fill="hold" grpId="1" nodeType="afterEffect">
                                  <p:stCondLst>
                                    <p:cond delay="200"/>
                                  </p:stCondLst>
                                  <p:childTnLst>
                                    <p:animEffect transition="out" filter="fade">
                                      <p:cBhvr>
                                        <p:cTn id="20" dur="2000"/>
                                        <p:tgtEl>
                                          <p:spTgt spid="41"/>
                                        </p:tgtEl>
                                      </p:cBhvr>
                                    </p:animEffect>
                                    <p:set>
                                      <p:cBhvr>
                                        <p:cTn id="21" dur="1" fill="hold">
                                          <p:stCondLst>
                                            <p:cond delay="1999"/>
                                          </p:stCondLst>
                                        </p:cTn>
                                        <p:tgtEl>
                                          <p:spTgt spid="41"/>
                                        </p:tgtEl>
                                        <p:attrNameLst>
                                          <p:attrName>style.visibility</p:attrName>
                                        </p:attrNameLst>
                                      </p:cBhvr>
                                      <p:to>
                                        <p:strVal val="hidden"/>
                                      </p:to>
                                    </p:set>
                                  </p:childTnLst>
                                </p:cTn>
                              </p:par>
                            </p:childTnLst>
                          </p:cTn>
                        </p:par>
                        <p:par>
                          <p:cTn id="22" fill="hold">
                            <p:stCondLst>
                              <p:cond delay="4400"/>
                            </p:stCondLst>
                            <p:childTnLst>
                              <p:par>
                                <p:cTn id="23" presetID="1" presetClass="entr" presetSubtype="0" fill="hold" grpId="0" nodeType="afterEffect">
                                  <p:stCondLst>
                                    <p:cond delay="0"/>
                                  </p:stCondLst>
                                  <p:childTnLst>
                                    <p:set>
                                      <p:cBhvr>
                                        <p:cTn id="24" dur="1" fill="hold">
                                          <p:stCondLst>
                                            <p:cond delay="0"/>
                                          </p:stCondLst>
                                        </p:cTn>
                                        <p:tgtEl>
                                          <p:spTgt spid="51"/>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5"/>
                                        </p:tgtEl>
                                        <p:attrNameLst>
                                          <p:attrName>style.visibility</p:attrName>
                                        </p:attrNameLst>
                                      </p:cBhvr>
                                      <p:to>
                                        <p:strVal val="visible"/>
                                      </p:to>
                                    </p:set>
                                  </p:childTnLst>
                                </p:cTn>
                              </p:par>
                            </p:childTnLst>
                          </p:cTn>
                        </p:par>
                        <p:par>
                          <p:cTn id="27" fill="hold">
                            <p:stCondLst>
                              <p:cond delay="4400"/>
                            </p:stCondLst>
                            <p:childTnLst>
                              <p:par>
                                <p:cTn id="28" presetID="10" presetClass="exit" presetSubtype="0" fill="hold" grpId="1" nodeType="afterEffect">
                                  <p:stCondLst>
                                    <p:cond delay="200"/>
                                  </p:stCondLst>
                                  <p:childTnLst>
                                    <p:animEffect transition="out" filter="fade">
                                      <p:cBhvr>
                                        <p:cTn id="29" dur="2000"/>
                                        <p:tgtEl>
                                          <p:spTgt spid="51"/>
                                        </p:tgtEl>
                                      </p:cBhvr>
                                    </p:animEffect>
                                    <p:set>
                                      <p:cBhvr>
                                        <p:cTn id="30" dur="1" fill="hold">
                                          <p:stCondLst>
                                            <p:cond delay="1999"/>
                                          </p:stCondLst>
                                        </p:cTn>
                                        <p:tgtEl>
                                          <p:spTgt spid="51"/>
                                        </p:tgtEl>
                                        <p:attrNameLst>
                                          <p:attrName>style.visibility</p:attrName>
                                        </p:attrNameLst>
                                      </p:cBhvr>
                                      <p:to>
                                        <p:strVal val="hidden"/>
                                      </p:to>
                                    </p:set>
                                  </p:childTnLst>
                                </p:cTn>
                              </p:par>
                            </p:childTnLst>
                          </p:cTn>
                        </p:par>
                        <p:par>
                          <p:cTn id="31" fill="hold">
                            <p:stCondLst>
                              <p:cond delay="6600"/>
                            </p:stCondLst>
                            <p:childTnLst>
                              <p:par>
                                <p:cTn id="32" presetID="1" presetClass="entr" presetSubtype="0" fill="hold" grpId="0" nodeType="afterEffect">
                                  <p:stCondLst>
                                    <p:cond delay="0"/>
                                  </p:stCondLst>
                                  <p:childTnLst>
                                    <p:set>
                                      <p:cBhvr>
                                        <p:cTn id="33" dur="1" fill="hold">
                                          <p:stCondLst>
                                            <p:cond delay="0"/>
                                          </p:stCondLst>
                                        </p:cTn>
                                        <p:tgtEl>
                                          <p:spTgt spid="52"/>
                                        </p:tgtEl>
                                        <p:attrNameLst>
                                          <p:attrName>style.visibility</p:attrName>
                                        </p:attrNameLst>
                                      </p:cBhvr>
                                      <p:to>
                                        <p:strVal val="visible"/>
                                      </p:to>
                                    </p:set>
                                  </p:childTnLst>
                                </p:cTn>
                              </p:par>
                              <p:par>
                                <p:cTn id="34" presetID="1" presetClass="entr" presetSubtype="0" fill="hold" nodeType="withEffect">
                                  <p:stCondLst>
                                    <p:cond delay="0"/>
                                  </p:stCondLst>
                                  <p:childTnLst>
                                    <p:set>
                                      <p:cBhvr>
                                        <p:cTn id="35" dur="1" fill="hold">
                                          <p:stCondLst>
                                            <p:cond delay="0"/>
                                          </p:stCondLst>
                                        </p:cTn>
                                        <p:tgtEl>
                                          <p:spTgt spid="6"/>
                                        </p:tgtEl>
                                        <p:attrNameLst>
                                          <p:attrName>style.visibility</p:attrName>
                                        </p:attrNameLst>
                                      </p:cBhvr>
                                      <p:to>
                                        <p:strVal val="visible"/>
                                      </p:to>
                                    </p:set>
                                  </p:childTnLst>
                                </p:cTn>
                              </p:par>
                            </p:childTnLst>
                          </p:cTn>
                        </p:par>
                        <p:par>
                          <p:cTn id="36" fill="hold">
                            <p:stCondLst>
                              <p:cond delay="6600"/>
                            </p:stCondLst>
                            <p:childTnLst>
                              <p:par>
                                <p:cTn id="37" presetID="10" presetClass="exit" presetSubtype="0" fill="hold" grpId="1" nodeType="afterEffect">
                                  <p:stCondLst>
                                    <p:cond delay="200"/>
                                  </p:stCondLst>
                                  <p:childTnLst>
                                    <p:animEffect transition="out" filter="fade">
                                      <p:cBhvr>
                                        <p:cTn id="38" dur="2000"/>
                                        <p:tgtEl>
                                          <p:spTgt spid="52"/>
                                        </p:tgtEl>
                                      </p:cBhvr>
                                    </p:animEffect>
                                    <p:set>
                                      <p:cBhvr>
                                        <p:cTn id="39" dur="1" fill="hold">
                                          <p:stCondLst>
                                            <p:cond delay="1999"/>
                                          </p:stCondLst>
                                        </p:cTn>
                                        <p:tgtEl>
                                          <p:spTgt spid="5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animBg="1"/>
      <p:bldP spid="42" grpId="1" animBg="1"/>
      <p:bldP spid="41" grpId="0" animBg="1"/>
      <p:bldP spid="41" grpId="1" animBg="1"/>
      <p:bldP spid="51" grpId="0" animBg="1"/>
      <p:bldP spid="51" grpId="1" animBg="1"/>
      <p:bldP spid="52" grpId="0" animBg="1"/>
      <p:bldP spid="52" grpId="1" animBg="1"/>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eval.png"/>
          <p:cNvPicPr>
            <a:picLocks noChangeAspect="1"/>
          </p:cNvPicPr>
          <p:nvPr/>
        </p:nvPicPr>
        <p:blipFill>
          <a:blip r:embed="rId2"/>
          <a:stretch>
            <a:fillRect/>
          </a:stretch>
        </p:blipFill>
        <p:spPr>
          <a:xfrm>
            <a:off x="1142" y="857"/>
            <a:ext cx="9142858" cy="6857143"/>
          </a:xfrm>
          <a:prstGeom prst="rect">
            <a:avLst/>
          </a:prstGeom>
        </p:spPr>
      </p:pic>
      <p:sp>
        <p:nvSpPr>
          <p:cNvPr id="3" name="Rounded Rectangle 2"/>
          <p:cNvSpPr/>
          <p:nvPr/>
        </p:nvSpPr>
        <p:spPr bwMode="blackGray">
          <a:xfrm>
            <a:off x="41077" y="3971504"/>
            <a:ext cx="5055579" cy="2009776"/>
          </a:xfrm>
          <a:prstGeom prst="roundRect">
            <a:avLst/>
          </a:prstGeom>
          <a:noFill/>
          <a:ln w="9525">
            <a:noFill/>
            <a:miter lim="800000"/>
            <a:headEnd/>
            <a:tailEnd/>
          </a:ln>
          <a:scene3d>
            <a:camera prst="orthographicFront"/>
            <a:lightRig rig="contrasting" dir="t">
              <a:rot lat="0" lon="0" rev="7800000"/>
            </a:lightRig>
          </a:scene3d>
          <a:sp3d prstMaterial="metal">
            <a:bevelB w="0" h="0"/>
          </a:sp3d>
        </p:spPr>
        <p:txBody>
          <a:bodyPr anchor="ctr" anchorCtr="0"/>
          <a:lstStyle/>
          <a:p>
            <a:pPr defTabSz="914099" fontAlgn="base">
              <a:spcBef>
                <a:spcPct val="0"/>
              </a:spcBef>
              <a:spcAft>
                <a:spcPct val="0"/>
              </a:spcAft>
              <a:defRPr/>
            </a:pPr>
            <a:r>
              <a:rPr lang="en-US" sz="3200" dirty="0" smtClean="0">
                <a:solidFill>
                  <a:srgbClr val="FFFFFF"/>
                </a:solidFill>
                <a:effectLst>
                  <a:outerShdw blurRad="38100" dist="38100" dir="2700000" algn="tl">
                    <a:srgbClr val="000000">
                      <a:alpha val="43137"/>
                    </a:srgbClr>
                  </a:outerShdw>
                </a:effectLst>
                <a:latin typeface="Segoe" pitchFamily="34" charset="0"/>
              </a:rPr>
              <a:t>Complete an evaluation on </a:t>
            </a:r>
            <a:r>
              <a:rPr lang="en-US" sz="3200" dirty="0" err="1" smtClean="0">
                <a:solidFill>
                  <a:srgbClr val="FFFFFF"/>
                </a:solidFill>
                <a:effectLst>
                  <a:outerShdw blurRad="38100" dist="38100" dir="2700000" algn="tl">
                    <a:srgbClr val="000000">
                      <a:alpha val="43137"/>
                    </a:srgbClr>
                  </a:outerShdw>
                </a:effectLst>
                <a:latin typeface="Segoe" pitchFamily="34" charset="0"/>
              </a:rPr>
              <a:t>CommNet</a:t>
            </a:r>
            <a:r>
              <a:rPr lang="en-US" sz="3200" dirty="0" smtClean="0">
                <a:solidFill>
                  <a:srgbClr val="FFFFFF"/>
                </a:solidFill>
                <a:effectLst>
                  <a:outerShdw blurRad="38100" dist="38100" dir="2700000" algn="tl">
                    <a:srgbClr val="000000">
                      <a:alpha val="43137"/>
                    </a:srgbClr>
                  </a:outerShdw>
                </a:effectLst>
                <a:latin typeface="Segoe" pitchFamily="34" charset="0"/>
              </a:rPr>
              <a:t> and enter to win an Xbox 360 Elite!</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childTnLst>
                                </p:cTn>
                              </p:par>
                              <p:par>
                                <p:cTn id="8" presetID="64" presetClass="path" presetSubtype="0" decel="50000" fill="hold" grpId="1" nodeType="withEffect">
                                  <p:stCondLst>
                                    <p:cond delay="0"/>
                                  </p:stCondLst>
                                  <p:childTnLst>
                                    <p:animMotion origin="layout" path="M -0.41701 -0.00138 L -2.77778E-6 -4.44444E-6 " pathEditMode="relative" rAng="0" ptsTypes="AA">
                                      <p:cBhvr>
                                        <p:cTn id="9" dur="1000" fill="hold"/>
                                        <p:tgtEl>
                                          <p:spTgt spid="3"/>
                                        </p:tgtEl>
                                        <p:attrNameLst>
                                          <p:attrName>ppt_x</p:attrName>
                                          <p:attrName>ppt_y</p:attrName>
                                        </p:attrNameLst>
                                      </p:cBhvr>
                                      <p:rCtr x="209" y="1"/>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3" grpId="1"/>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Microsoft logo and tagline"/>
          <p:cNvPicPr>
            <a:picLocks noChangeAspect="1" noChangeArrowheads="1"/>
          </p:cNvPicPr>
          <p:nvPr/>
        </p:nvPicPr>
        <p:blipFill>
          <a:blip r:embed="rId3"/>
          <a:stretch>
            <a:fillRect/>
          </a:stretch>
        </p:blipFill>
        <p:spPr bwMode="black">
          <a:xfrm>
            <a:off x="2286000" y="2590800"/>
            <a:ext cx="4572000" cy="986114"/>
          </a:xfrm>
          <a:prstGeom prst="rect">
            <a:avLst/>
          </a:prstGeom>
          <a:noFill/>
          <a:ln>
            <a:noFill/>
          </a:ln>
        </p:spPr>
      </p:pic>
      <p:sp>
        <p:nvSpPr>
          <p:cNvPr id="5" name="Text Box 3"/>
          <p:cNvSpPr txBox="1">
            <a:spLocks noChangeArrowheads="1"/>
          </p:cNvSpPr>
          <p:nvPr/>
        </p:nvSpPr>
        <p:spPr bwMode="blackWhite">
          <a:xfrm>
            <a:off x="967578" y="5580925"/>
            <a:ext cx="7208845" cy="461651"/>
          </a:xfrm>
          <a:prstGeom prst="rect">
            <a:avLst/>
          </a:prstGeom>
          <a:noFill/>
          <a:ln w="12700">
            <a:noFill/>
            <a:miter lim="800000"/>
            <a:headEnd type="none" w="sm" len="sm"/>
            <a:tailEnd type="none" w="sm" len="sm"/>
          </a:ln>
          <a:effectLst/>
        </p:spPr>
        <p:txBody>
          <a:bodyPr vert="horz" wrap="square" lIns="91425" tIns="45713" rIns="91425" bIns="45713" numCol="1" anchor="t" anchorCtr="0" compatLnSpc="1">
            <a:prstTxWarp prst="textNoShape">
              <a:avLst/>
            </a:prstTxWarp>
            <a:spAutoFit/>
          </a:bodyPr>
          <a:lstStyle/>
          <a:p>
            <a:pPr algn="ctr" defTabSz="914099" eaLnBrk="0" hangingPunct="0"/>
            <a:r>
              <a:rPr lang="en-US" sz="600" dirty="0">
                <a:latin typeface="Calibri" pitchFamily="34" charset="0"/>
                <a:cs typeface="Arial" charset="0"/>
              </a:rPr>
              <a:t>© </a:t>
            </a:r>
            <a:r>
              <a:rPr lang="en-US" sz="600" dirty="0" smtClean="0">
                <a:latin typeface="Calibri" pitchFamily="34" charset="0"/>
                <a:cs typeface="Arial" charset="0"/>
              </a:rPr>
              <a:t>2009 Microsoft </a:t>
            </a:r>
            <a:r>
              <a:rPr lang="en-US" sz="600" dirty="0">
                <a:latin typeface="Calibri" pitchFamily="34" charset="0"/>
                <a:cs typeface="Arial" charset="0"/>
              </a:rPr>
              <a:t>Corporation. All rights reserved. Microsoft, Windows, Windows Vista and other product names are or may be registered trademarks and/or trademarks in the U.S. and/or other countries.</a:t>
            </a:r>
          </a:p>
          <a:p>
            <a:pPr algn="ctr" defTabSz="914099" eaLnBrk="0" hangingPunct="0"/>
            <a:r>
              <a:rPr lang="en-US" sz="600" dirty="0">
                <a:latin typeface="Calibri" pitchFamily="34" charset="0"/>
                <a:cs typeface="Arial"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r>
              <a:rPr lang="en-US" sz="600" dirty="0" smtClean="0">
                <a:latin typeface="Calibri" pitchFamily="34" charset="0"/>
                <a:cs typeface="Arial" charset="0"/>
              </a:rPr>
              <a:t>MICROSOFT </a:t>
            </a:r>
            <a:r>
              <a:rPr lang="en-US" sz="600" dirty="0">
                <a:latin typeface="Calibri" pitchFamily="34" charset="0"/>
                <a:cs typeface="Arial" charset="0"/>
              </a:rPr>
              <a:t>MAKES NO WARRANTIES, EXPRESS, IMPLIED OR STATUTORY, AS TO THE INFORMATION IN THIS PRESENTATION.</a:t>
            </a:r>
          </a:p>
        </p:txBody>
      </p:sp>
      <p:sp>
        <p:nvSpPr>
          <p:cNvPr id="6" name="Rectangle 5"/>
          <p:cNvSpPr/>
          <p:nvPr/>
        </p:nvSpPr>
        <p:spPr bwMode="auto">
          <a:xfrm>
            <a:off x="-2298032" y="0"/>
            <a:ext cx="2141623" cy="794084"/>
          </a:xfrm>
          <a:prstGeom prst="rect">
            <a:avLst/>
          </a:prstGeom>
          <a:ln w="38100">
            <a:solidFill>
              <a:srgbClr val="FFFF00"/>
            </a:solidFill>
            <a:headEnd type="none" w="med" len="med"/>
            <a:tailEnd type="none" w="med" len="med"/>
          </a:ln>
        </p:spPr>
        <p:style>
          <a:lnRef idx="0">
            <a:schemeClr val="dk1"/>
          </a:lnRef>
          <a:fillRef idx="3">
            <a:schemeClr val="dk1"/>
          </a:fillRef>
          <a:effectRef idx="3">
            <a:schemeClr val="dk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400" b="1" dirty="0" smtClean="0"/>
              <a:t>Required Slide</a:t>
            </a:r>
            <a:endParaRPr lang="en-US" sz="2400" b="1" dirty="0" smtClean="0">
              <a:solidFill>
                <a:srgbClr val="FFFFFF"/>
              </a:solidFill>
              <a:effectLst>
                <a:outerShdw blurRad="38100" dist="38100" dir="2700000" algn="tl">
                  <a:srgbClr val="000000">
                    <a:alpha val="43137"/>
                  </a:srgbClr>
                </a:outerShdw>
              </a:effectLst>
            </a:endParaRPr>
          </a:p>
        </p:txBody>
      </p:sp>
    </p:spTree>
    <p:extLst>
      <p:ext uri="{BB962C8B-B14F-4D97-AF65-F5344CB8AC3E}">
        <p14:creationId xmlns="" xmlns:p14="http://schemas.microsoft.com/office/powerpoint/2010/main" val="2737996487"/>
      </p:ext>
    </p:extLst>
  </p:cSld>
  <p:clrMapOvr>
    <a:masterClrMapping/>
  </p:clrMapOvr>
  <mc:AlternateContent xmlns:mc="http://schemas.openxmlformats.org/markup-compatibility/2006">
    <mc:Choice xmlns="" xmlns:p14="http://schemas.microsoft.com/office/powerpoint/2010/main" Requires="p14">
      <p:transition spd="med" p14:dur="699">
        <p:fade/>
      </p:transition>
    </mc:Choice>
    <mc:Fallback>
      <p:transition spd="med">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4" name="Rectangle 5124"/>
          <p:cNvPicPr>
            <a:picLocks noChangeAspect="1" noChangeArrowheads="1"/>
          </p:cNvPicPr>
          <p:nvPr/>
        </p:nvPicPr>
        <p:blipFill>
          <a:blip r:embed="rId3" cstate="print"/>
          <a:stretch>
            <a:fillRect/>
          </a:stretch>
        </p:blipFill>
        <p:spPr bwMode="ltGray">
          <a:xfrm>
            <a:off x="7065" y="1068636"/>
            <a:ext cx="6196169" cy="2723806"/>
          </a:xfrm>
          <a:prstGeom prst="rect">
            <a:avLst/>
          </a:prstGeom>
          <a:noFill/>
          <a:ln w="9525">
            <a:noFill/>
            <a:miter lim="800000"/>
            <a:headEnd/>
            <a:tailEnd/>
          </a:ln>
        </p:spPr>
      </p:pic>
      <p:sp>
        <p:nvSpPr>
          <p:cNvPr id="2" name="Title 1"/>
          <p:cNvSpPr>
            <a:spLocks noGrp="1"/>
          </p:cNvSpPr>
          <p:nvPr>
            <p:ph type="title"/>
          </p:nvPr>
        </p:nvSpPr>
        <p:spPr/>
        <p:txBody>
          <a:bodyPr/>
          <a:lstStyle/>
          <a:p>
            <a:r>
              <a:rPr dirty="0" smtClean="0"/>
              <a:t>The I</a:t>
            </a:r>
            <a:r>
              <a:rPr lang="en-US" dirty="0" smtClean="0"/>
              <a:t>n</a:t>
            </a:r>
            <a:r>
              <a:rPr dirty="0" smtClean="0"/>
              <a:t>formation </a:t>
            </a:r>
            <a:r>
              <a:rPr lang="en-US" dirty="0" smtClean="0"/>
              <a:t>Workplace</a:t>
            </a:r>
            <a:endParaRPr lang="en-US" dirty="0"/>
          </a:p>
        </p:txBody>
      </p:sp>
      <p:pic>
        <p:nvPicPr>
          <p:cNvPr id="8" name="Rectangle 5122"/>
          <p:cNvPicPr>
            <a:picLocks noChangeAspect="1" noChangeArrowheads="1"/>
          </p:cNvPicPr>
          <p:nvPr/>
        </p:nvPicPr>
        <p:blipFill>
          <a:blip r:embed="rId4" cstate="print"/>
          <a:srcRect/>
          <a:stretch>
            <a:fillRect/>
          </a:stretch>
        </p:blipFill>
        <p:spPr bwMode="auto">
          <a:xfrm>
            <a:off x="6661150" y="1199252"/>
            <a:ext cx="2301875" cy="2114550"/>
          </a:xfrm>
          <a:prstGeom prst="rect">
            <a:avLst/>
          </a:prstGeom>
          <a:noFill/>
          <a:ln w="9525">
            <a:noFill/>
            <a:miter lim="800000"/>
            <a:headEnd/>
            <a:tailEnd/>
          </a:ln>
        </p:spPr>
      </p:pic>
      <p:pic>
        <p:nvPicPr>
          <p:cNvPr id="9" name="Rectangle 5123"/>
          <p:cNvPicPr>
            <a:picLocks noChangeAspect="1" noChangeArrowheads="1"/>
          </p:cNvPicPr>
          <p:nvPr/>
        </p:nvPicPr>
        <p:blipFill>
          <a:blip r:embed="rId5" cstate="print"/>
          <a:stretch>
            <a:fillRect/>
          </a:stretch>
        </p:blipFill>
        <p:spPr bwMode="auto">
          <a:xfrm>
            <a:off x="6279614" y="4001886"/>
            <a:ext cx="2873018" cy="2801030"/>
          </a:xfrm>
          <a:prstGeom prst="rect">
            <a:avLst/>
          </a:prstGeom>
          <a:noFill/>
          <a:ln w="9525">
            <a:noFill/>
            <a:miter lim="800000"/>
            <a:headEnd/>
            <a:tailEnd/>
          </a:ln>
        </p:spPr>
      </p:pic>
      <p:pic>
        <p:nvPicPr>
          <p:cNvPr id="10" name="Rectangle 5125"/>
          <p:cNvPicPr>
            <a:picLocks noChangeAspect="1" noChangeArrowheads="1"/>
          </p:cNvPicPr>
          <p:nvPr/>
        </p:nvPicPr>
        <p:blipFill>
          <a:blip r:embed="rId6" cstate="print"/>
          <a:srcRect/>
          <a:stretch>
            <a:fillRect/>
          </a:stretch>
        </p:blipFill>
        <p:spPr bwMode="auto">
          <a:xfrm>
            <a:off x="5046663" y="3576638"/>
            <a:ext cx="357187" cy="688975"/>
          </a:xfrm>
          <a:prstGeom prst="rect">
            <a:avLst/>
          </a:prstGeom>
          <a:noFill/>
          <a:ln w="9525">
            <a:noFill/>
            <a:miter lim="800000"/>
            <a:headEnd/>
            <a:tailEnd/>
          </a:ln>
        </p:spPr>
      </p:pic>
      <p:pic>
        <p:nvPicPr>
          <p:cNvPr id="11" name="Rectangle 5126"/>
          <p:cNvPicPr>
            <a:picLocks noChangeAspect="1" noChangeArrowheads="1"/>
          </p:cNvPicPr>
          <p:nvPr/>
        </p:nvPicPr>
        <p:blipFill>
          <a:blip r:embed="rId7" cstate="print"/>
          <a:srcRect/>
          <a:stretch>
            <a:fillRect/>
          </a:stretch>
        </p:blipFill>
        <p:spPr bwMode="auto">
          <a:xfrm>
            <a:off x="6958013" y="5599113"/>
            <a:ext cx="620712" cy="763587"/>
          </a:xfrm>
          <a:prstGeom prst="rect">
            <a:avLst/>
          </a:prstGeom>
          <a:noFill/>
          <a:ln w="9525">
            <a:noFill/>
            <a:miter lim="800000"/>
            <a:headEnd/>
            <a:tailEnd/>
          </a:ln>
        </p:spPr>
      </p:pic>
      <p:grpSp>
        <p:nvGrpSpPr>
          <p:cNvPr id="3" name="Group 8"/>
          <p:cNvGrpSpPr>
            <a:grpSpLocks/>
          </p:cNvGrpSpPr>
          <p:nvPr/>
        </p:nvGrpSpPr>
        <p:grpSpPr bwMode="auto">
          <a:xfrm>
            <a:off x="579438" y="1219200"/>
            <a:ext cx="841375" cy="1247775"/>
            <a:chOff x="239" y="186"/>
            <a:chExt cx="530" cy="786"/>
          </a:xfrm>
        </p:grpSpPr>
        <p:pic>
          <p:nvPicPr>
            <p:cNvPr id="13" name="Rectangle 5167"/>
            <p:cNvPicPr>
              <a:picLocks noChangeAspect="1" noChangeArrowheads="1"/>
            </p:cNvPicPr>
            <p:nvPr/>
          </p:nvPicPr>
          <p:blipFill>
            <a:blip r:embed="rId8" cstate="print"/>
            <a:srcRect/>
            <a:stretch>
              <a:fillRect/>
            </a:stretch>
          </p:blipFill>
          <p:spPr bwMode="auto">
            <a:xfrm>
              <a:off x="239" y="186"/>
              <a:ext cx="530" cy="786"/>
            </a:xfrm>
            <a:prstGeom prst="rect">
              <a:avLst/>
            </a:prstGeom>
            <a:noFill/>
            <a:ln w="9525">
              <a:noFill/>
              <a:miter lim="800000"/>
              <a:headEnd/>
              <a:tailEnd/>
            </a:ln>
          </p:spPr>
        </p:pic>
        <p:pic>
          <p:nvPicPr>
            <p:cNvPr id="14" name="Rectangle 5168"/>
            <p:cNvPicPr>
              <a:picLocks noChangeAspect="1" noChangeArrowheads="1"/>
            </p:cNvPicPr>
            <p:nvPr/>
          </p:nvPicPr>
          <p:blipFill>
            <a:blip r:embed="rId9" cstate="print"/>
            <a:srcRect/>
            <a:stretch>
              <a:fillRect/>
            </a:stretch>
          </p:blipFill>
          <p:spPr bwMode="auto">
            <a:xfrm>
              <a:off x="552" y="636"/>
              <a:ext cx="217" cy="336"/>
            </a:xfrm>
            <a:prstGeom prst="rect">
              <a:avLst/>
            </a:prstGeom>
            <a:noFill/>
            <a:ln w="9525">
              <a:noFill/>
              <a:miter lim="800000"/>
              <a:headEnd/>
              <a:tailEnd/>
            </a:ln>
          </p:spPr>
        </p:pic>
      </p:grpSp>
      <p:pic>
        <p:nvPicPr>
          <p:cNvPr id="16" name="Rectangle 5129"/>
          <p:cNvPicPr>
            <a:picLocks noChangeAspect="1" noChangeArrowheads="1"/>
          </p:cNvPicPr>
          <p:nvPr/>
        </p:nvPicPr>
        <p:blipFill>
          <a:blip r:embed="rId10" cstate="print"/>
          <a:srcRect/>
          <a:stretch>
            <a:fillRect/>
          </a:stretch>
        </p:blipFill>
        <p:spPr bwMode="auto">
          <a:xfrm>
            <a:off x="7915275" y="4610100"/>
            <a:ext cx="962025" cy="962025"/>
          </a:xfrm>
          <a:prstGeom prst="rect">
            <a:avLst/>
          </a:prstGeom>
          <a:noFill/>
          <a:ln w="9525">
            <a:noFill/>
            <a:miter lim="800000"/>
            <a:headEnd/>
            <a:tailEnd/>
          </a:ln>
        </p:spPr>
      </p:pic>
      <p:sp>
        <p:nvSpPr>
          <p:cNvPr id="17" name="Straight Connector 16"/>
          <p:cNvSpPr>
            <a:spLocks noChangeShapeType="1"/>
          </p:cNvSpPr>
          <p:nvPr/>
        </p:nvSpPr>
        <p:spPr bwMode="auto">
          <a:xfrm flipH="1">
            <a:off x="1552575" y="1825625"/>
            <a:ext cx="1651000" cy="28575"/>
          </a:xfrm>
          <a:prstGeom prst="line">
            <a:avLst/>
          </a:prstGeom>
          <a:noFill/>
          <a:ln w="28575" algn="ctr">
            <a:solidFill>
              <a:schemeClr val="bg1"/>
            </a:solidFill>
            <a:round/>
            <a:headEnd/>
            <a:tailEnd/>
          </a:ln>
        </p:spPr>
        <p:txBody>
          <a:bodyPr/>
          <a:lstStyle/>
          <a:p>
            <a:endParaRPr lang="en-US"/>
          </a:p>
        </p:txBody>
      </p:sp>
      <p:pic>
        <p:nvPicPr>
          <p:cNvPr id="18" name="Rectangle 5131"/>
          <p:cNvPicPr>
            <a:picLocks noChangeAspect="1" noChangeArrowheads="1"/>
          </p:cNvPicPr>
          <p:nvPr/>
        </p:nvPicPr>
        <p:blipFill>
          <a:blip r:embed="rId11" cstate="print"/>
          <a:srcRect/>
          <a:stretch>
            <a:fillRect/>
          </a:stretch>
        </p:blipFill>
        <p:spPr bwMode="auto">
          <a:xfrm>
            <a:off x="5851525" y="2338388"/>
            <a:ext cx="584200" cy="568325"/>
          </a:xfrm>
          <a:prstGeom prst="rect">
            <a:avLst/>
          </a:prstGeom>
          <a:noFill/>
          <a:ln w="9525">
            <a:noFill/>
            <a:miter lim="800000"/>
            <a:headEnd/>
            <a:tailEnd/>
          </a:ln>
        </p:spPr>
      </p:pic>
      <p:pic>
        <p:nvPicPr>
          <p:cNvPr id="19" name="Rectangle 5132"/>
          <p:cNvPicPr>
            <a:picLocks noChangeAspect="1" noChangeArrowheads="1"/>
          </p:cNvPicPr>
          <p:nvPr/>
        </p:nvPicPr>
        <p:blipFill>
          <a:blip r:embed="rId10" cstate="print"/>
          <a:srcRect/>
          <a:stretch>
            <a:fillRect/>
          </a:stretch>
        </p:blipFill>
        <p:spPr bwMode="auto">
          <a:xfrm>
            <a:off x="3286125" y="1333500"/>
            <a:ext cx="1038225" cy="1038225"/>
          </a:xfrm>
          <a:prstGeom prst="rect">
            <a:avLst/>
          </a:prstGeom>
          <a:noFill/>
          <a:ln w="9525">
            <a:noFill/>
            <a:miter lim="800000"/>
            <a:headEnd/>
            <a:tailEnd/>
          </a:ln>
        </p:spPr>
      </p:pic>
      <p:pic>
        <p:nvPicPr>
          <p:cNvPr id="20" name="Rectangle 5133"/>
          <p:cNvPicPr>
            <a:picLocks noChangeAspect="1" noChangeArrowheads="1"/>
          </p:cNvPicPr>
          <p:nvPr/>
        </p:nvPicPr>
        <p:blipFill>
          <a:blip r:embed="rId10" cstate="print"/>
          <a:srcRect/>
          <a:stretch>
            <a:fillRect/>
          </a:stretch>
        </p:blipFill>
        <p:spPr bwMode="auto">
          <a:xfrm>
            <a:off x="3733800" y="1085850"/>
            <a:ext cx="1038225" cy="1038225"/>
          </a:xfrm>
          <a:prstGeom prst="rect">
            <a:avLst/>
          </a:prstGeom>
          <a:noFill/>
          <a:ln w="9525">
            <a:noFill/>
            <a:miter lim="800000"/>
            <a:headEnd/>
            <a:tailEnd/>
          </a:ln>
        </p:spPr>
      </p:pic>
      <p:pic>
        <p:nvPicPr>
          <p:cNvPr id="21" name="Rectangle 5134"/>
          <p:cNvPicPr>
            <a:picLocks noChangeAspect="1" noChangeArrowheads="1"/>
          </p:cNvPicPr>
          <p:nvPr/>
        </p:nvPicPr>
        <p:blipFill>
          <a:blip r:embed="rId10" cstate="print"/>
          <a:srcRect/>
          <a:stretch>
            <a:fillRect/>
          </a:stretch>
        </p:blipFill>
        <p:spPr bwMode="auto">
          <a:xfrm>
            <a:off x="3581400" y="1533525"/>
            <a:ext cx="1038225" cy="1038225"/>
          </a:xfrm>
          <a:prstGeom prst="rect">
            <a:avLst/>
          </a:prstGeom>
          <a:noFill/>
          <a:ln w="9525">
            <a:noFill/>
            <a:miter lim="800000"/>
            <a:headEnd/>
            <a:tailEnd/>
          </a:ln>
        </p:spPr>
      </p:pic>
      <p:sp>
        <p:nvSpPr>
          <p:cNvPr id="22" name="Straight Connector 21"/>
          <p:cNvSpPr>
            <a:spLocks noChangeShapeType="1"/>
          </p:cNvSpPr>
          <p:nvPr/>
        </p:nvSpPr>
        <p:spPr bwMode="auto">
          <a:xfrm flipH="1" flipV="1">
            <a:off x="1562100" y="1978025"/>
            <a:ext cx="1660525" cy="200025"/>
          </a:xfrm>
          <a:prstGeom prst="line">
            <a:avLst/>
          </a:prstGeom>
          <a:noFill/>
          <a:ln w="28575" algn="ctr">
            <a:solidFill>
              <a:schemeClr val="bg1"/>
            </a:solidFill>
            <a:round/>
            <a:headEnd/>
            <a:tailEnd/>
          </a:ln>
        </p:spPr>
        <p:txBody>
          <a:bodyPr/>
          <a:lstStyle/>
          <a:p>
            <a:endParaRPr lang="en-US"/>
          </a:p>
        </p:txBody>
      </p:sp>
      <p:sp>
        <p:nvSpPr>
          <p:cNvPr id="23" name="Straight Connector 22"/>
          <p:cNvSpPr>
            <a:spLocks noChangeShapeType="1"/>
          </p:cNvSpPr>
          <p:nvPr/>
        </p:nvSpPr>
        <p:spPr bwMode="auto">
          <a:xfrm flipH="1">
            <a:off x="1562100" y="1311275"/>
            <a:ext cx="1822450" cy="409575"/>
          </a:xfrm>
          <a:prstGeom prst="line">
            <a:avLst/>
          </a:prstGeom>
          <a:noFill/>
          <a:ln w="28575" algn="ctr">
            <a:solidFill>
              <a:schemeClr val="bg1"/>
            </a:solidFill>
            <a:round/>
            <a:headEnd/>
            <a:tailEnd/>
          </a:ln>
        </p:spPr>
        <p:txBody>
          <a:bodyPr/>
          <a:lstStyle/>
          <a:p>
            <a:endParaRPr lang="en-US"/>
          </a:p>
        </p:txBody>
      </p:sp>
      <p:pic>
        <p:nvPicPr>
          <p:cNvPr id="24" name="Rectangle 5137"/>
          <p:cNvPicPr>
            <a:picLocks noChangeAspect="1" noChangeArrowheads="1"/>
          </p:cNvPicPr>
          <p:nvPr/>
        </p:nvPicPr>
        <p:blipFill>
          <a:blip r:embed="rId12" cstate="print"/>
          <a:srcRect/>
          <a:stretch>
            <a:fillRect/>
          </a:stretch>
        </p:blipFill>
        <p:spPr bwMode="auto">
          <a:xfrm>
            <a:off x="2333625" y="2066925"/>
            <a:ext cx="820738" cy="811213"/>
          </a:xfrm>
          <a:prstGeom prst="rect">
            <a:avLst/>
          </a:prstGeom>
          <a:noFill/>
          <a:ln w="9525">
            <a:noFill/>
            <a:miter lim="800000"/>
            <a:headEnd/>
            <a:tailEnd/>
          </a:ln>
        </p:spPr>
      </p:pic>
      <p:sp>
        <p:nvSpPr>
          <p:cNvPr id="25" name="Straight Connector 24"/>
          <p:cNvSpPr>
            <a:spLocks noChangeShapeType="1"/>
          </p:cNvSpPr>
          <p:nvPr/>
        </p:nvSpPr>
        <p:spPr bwMode="auto">
          <a:xfrm flipH="1" flipV="1">
            <a:off x="1524000" y="2082800"/>
            <a:ext cx="727075" cy="228600"/>
          </a:xfrm>
          <a:prstGeom prst="line">
            <a:avLst/>
          </a:prstGeom>
          <a:noFill/>
          <a:ln w="28575" algn="ctr">
            <a:solidFill>
              <a:schemeClr val="bg1"/>
            </a:solidFill>
            <a:round/>
            <a:headEnd/>
            <a:tailEnd/>
          </a:ln>
        </p:spPr>
        <p:txBody>
          <a:bodyPr/>
          <a:lstStyle/>
          <a:p>
            <a:endParaRPr lang="en-US"/>
          </a:p>
        </p:txBody>
      </p:sp>
      <p:pic>
        <p:nvPicPr>
          <p:cNvPr id="26" name="Rectangle 5139"/>
          <p:cNvPicPr>
            <a:picLocks noChangeAspect="1" noChangeArrowheads="1"/>
          </p:cNvPicPr>
          <p:nvPr/>
        </p:nvPicPr>
        <p:blipFill>
          <a:blip r:embed="rId13" cstate="print"/>
          <a:srcRect/>
          <a:stretch>
            <a:fillRect/>
          </a:stretch>
        </p:blipFill>
        <p:spPr bwMode="auto">
          <a:xfrm>
            <a:off x="5514975" y="3543300"/>
            <a:ext cx="257175" cy="677863"/>
          </a:xfrm>
          <a:prstGeom prst="rect">
            <a:avLst/>
          </a:prstGeom>
          <a:noFill/>
          <a:ln w="9525">
            <a:noFill/>
            <a:miter lim="800000"/>
            <a:headEnd/>
            <a:tailEnd/>
          </a:ln>
        </p:spPr>
      </p:pic>
      <p:grpSp>
        <p:nvGrpSpPr>
          <p:cNvPr id="4" name="Group 23"/>
          <p:cNvGrpSpPr>
            <a:grpSpLocks/>
          </p:cNvGrpSpPr>
          <p:nvPr/>
        </p:nvGrpSpPr>
        <p:grpSpPr bwMode="auto">
          <a:xfrm>
            <a:off x="7254875" y="1831077"/>
            <a:ext cx="1114425" cy="1155700"/>
            <a:chOff x="4440" y="846"/>
            <a:chExt cx="702" cy="728"/>
          </a:xfrm>
        </p:grpSpPr>
        <p:pic>
          <p:nvPicPr>
            <p:cNvPr id="28" name="Rectangle 5165"/>
            <p:cNvPicPr>
              <a:picLocks noChangeAspect="1" noChangeArrowheads="1"/>
            </p:cNvPicPr>
            <p:nvPr/>
          </p:nvPicPr>
          <p:blipFill>
            <a:blip r:embed="rId14" cstate="print"/>
            <a:srcRect/>
            <a:stretch>
              <a:fillRect/>
            </a:stretch>
          </p:blipFill>
          <p:spPr bwMode="auto">
            <a:xfrm>
              <a:off x="4440" y="846"/>
              <a:ext cx="567" cy="462"/>
            </a:xfrm>
            <a:prstGeom prst="rect">
              <a:avLst/>
            </a:prstGeom>
            <a:noFill/>
            <a:ln w="9525">
              <a:noFill/>
              <a:miter lim="800000"/>
              <a:headEnd/>
              <a:tailEnd/>
            </a:ln>
          </p:spPr>
        </p:pic>
        <p:pic>
          <p:nvPicPr>
            <p:cNvPr id="29" name="Rectangle 5166"/>
            <p:cNvPicPr>
              <a:picLocks noChangeAspect="1" noChangeArrowheads="1"/>
            </p:cNvPicPr>
            <p:nvPr/>
          </p:nvPicPr>
          <p:blipFill>
            <a:blip r:embed="rId15" cstate="print"/>
            <a:srcRect/>
            <a:stretch>
              <a:fillRect/>
            </a:stretch>
          </p:blipFill>
          <p:spPr bwMode="auto">
            <a:xfrm>
              <a:off x="4590" y="1230"/>
              <a:ext cx="552" cy="344"/>
            </a:xfrm>
            <a:prstGeom prst="rect">
              <a:avLst/>
            </a:prstGeom>
            <a:noFill/>
            <a:ln w="9525">
              <a:noFill/>
              <a:miter lim="800000"/>
              <a:headEnd/>
              <a:tailEnd/>
            </a:ln>
          </p:spPr>
        </p:pic>
      </p:grpSp>
      <p:sp>
        <p:nvSpPr>
          <p:cNvPr id="30" name="Straight Connector 29"/>
          <p:cNvSpPr>
            <a:spLocks noChangeShapeType="1"/>
          </p:cNvSpPr>
          <p:nvPr/>
        </p:nvSpPr>
        <p:spPr bwMode="auto">
          <a:xfrm flipH="1" flipV="1">
            <a:off x="4686300" y="1958975"/>
            <a:ext cx="1241425" cy="590550"/>
          </a:xfrm>
          <a:prstGeom prst="line">
            <a:avLst/>
          </a:prstGeom>
          <a:noFill/>
          <a:ln w="28575" algn="ctr">
            <a:solidFill>
              <a:srgbClr val="FF0000"/>
            </a:solidFill>
            <a:prstDash val="sysDot"/>
            <a:round/>
            <a:headEnd/>
            <a:tailEnd/>
          </a:ln>
        </p:spPr>
        <p:txBody>
          <a:bodyPr/>
          <a:lstStyle/>
          <a:p>
            <a:endParaRPr lang="en-US"/>
          </a:p>
        </p:txBody>
      </p:sp>
      <p:sp>
        <p:nvSpPr>
          <p:cNvPr id="31" name="Straight Connector 30"/>
          <p:cNvSpPr>
            <a:spLocks noChangeShapeType="1"/>
          </p:cNvSpPr>
          <p:nvPr/>
        </p:nvSpPr>
        <p:spPr bwMode="auto">
          <a:xfrm flipH="1" flipV="1">
            <a:off x="4362450" y="2463800"/>
            <a:ext cx="755650" cy="1038225"/>
          </a:xfrm>
          <a:prstGeom prst="line">
            <a:avLst/>
          </a:prstGeom>
          <a:noFill/>
          <a:ln w="28575" algn="ctr">
            <a:solidFill>
              <a:srgbClr val="FF0000"/>
            </a:solidFill>
            <a:prstDash val="sysDot"/>
            <a:round/>
            <a:headEnd/>
            <a:tailEnd/>
          </a:ln>
        </p:spPr>
        <p:txBody>
          <a:bodyPr/>
          <a:lstStyle/>
          <a:p>
            <a:endParaRPr lang="en-US"/>
          </a:p>
        </p:txBody>
      </p:sp>
      <p:sp>
        <p:nvSpPr>
          <p:cNvPr id="32" name="Straight Connector 31"/>
          <p:cNvSpPr>
            <a:spLocks noChangeShapeType="1"/>
          </p:cNvSpPr>
          <p:nvPr/>
        </p:nvSpPr>
        <p:spPr bwMode="auto">
          <a:xfrm flipH="1" flipV="1">
            <a:off x="4495800" y="2378075"/>
            <a:ext cx="965200" cy="1095375"/>
          </a:xfrm>
          <a:prstGeom prst="line">
            <a:avLst/>
          </a:prstGeom>
          <a:noFill/>
          <a:ln w="28575" algn="ctr">
            <a:solidFill>
              <a:srgbClr val="FF0000"/>
            </a:solidFill>
            <a:prstDash val="sysDot"/>
            <a:round/>
            <a:headEnd/>
            <a:tailEnd/>
          </a:ln>
        </p:spPr>
        <p:txBody>
          <a:bodyPr/>
          <a:lstStyle/>
          <a:p>
            <a:endParaRPr lang="en-US"/>
          </a:p>
        </p:txBody>
      </p:sp>
      <p:sp>
        <p:nvSpPr>
          <p:cNvPr id="33" name="Straight Connector 32"/>
          <p:cNvSpPr>
            <a:spLocks noChangeShapeType="1"/>
          </p:cNvSpPr>
          <p:nvPr/>
        </p:nvSpPr>
        <p:spPr bwMode="auto">
          <a:xfrm flipH="1" flipV="1">
            <a:off x="4819650" y="1682749"/>
            <a:ext cx="2363348" cy="388421"/>
          </a:xfrm>
          <a:prstGeom prst="line">
            <a:avLst/>
          </a:prstGeom>
          <a:noFill/>
          <a:ln w="28575" algn="ctr">
            <a:solidFill>
              <a:srgbClr val="FF0000"/>
            </a:solidFill>
            <a:prstDash val="sysDot"/>
            <a:round/>
            <a:headEnd/>
            <a:tailEnd/>
          </a:ln>
        </p:spPr>
        <p:txBody>
          <a:bodyPr/>
          <a:lstStyle/>
          <a:p>
            <a:endParaRPr lang="en-US"/>
          </a:p>
        </p:txBody>
      </p:sp>
      <p:sp>
        <p:nvSpPr>
          <p:cNvPr id="34" name="Straight Connector 33"/>
          <p:cNvSpPr>
            <a:spLocks noChangeShapeType="1"/>
          </p:cNvSpPr>
          <p:nvPr/>
        </p:nvSpPr>
        <p:spPr bwMode="auto">
          <a:xfrm flipH="1">
            <a:off x="6477000" y="2311400"/>
            <a:ext cx="736600" cy="171450"/>
          </a:xfrm>
          <a:prstGeom prst="line">
            <a:avLst/>
          </a:prstGeom>
          <a:noFill/>
          <a:ln w="28575" algn="ctr">
            <a:solidFill>
              <a:srgbClr val="FF0000"/>
            </a:solidFill>
            <a:prstDash val="sysDot"/>
            <a:round/>
            <a:headEnd/>
            <a:tailEnd/>
          </a:ln>
        </p:spPr>
        <p:txBody>
          <a:bodyPr/>
          <a:lstStyle/>
          <a:p>
            <a:endParaRPr lang="en-US"/>
          </a:p>
        </p:txBody>
      </p:sp>
      <p:sp>
        <p:nvSpPr>
          <p:cNvPr id="35" name="Straight Connector 34"/>
          <p:cNvSpPr>
            <a:spLocks noChangeShapeType="1"/>
          </p:cNvSpPr>
          <p:nvPr/>
        </p:nvSpPr>
        <p:spPr bwMode="auto">
          <a:xfrm flipH="1" flipV="1">
            <a:off x="2895600" y="3844925"/>
            <a:ext cx="708025" cy="104775"/>
          </a:xfrm>
          <a:prstGeom prst="line">
            <a:avLst/>
          </a:prstGeom>
          <a:noFill/>
          <a:ln w="28575" algn="ctr">
            <a:solidFill>
              <a:srgbClr val="FF0000"/>
            </a:solidFill>
            <a:prstDash val="sysDot"/>
            <a:round/>
            <a:headEnd/>
            <a:tailEnd/>
          </a:ln>
        </p:spPr>
        <p:txBody>
          <a:bodyPr/>
          <a:lstStyle/>
          <a:p>
            <a:endParaRPr lang="en-US"/>
          </a:p>
        </p:txBody>
      </p:sp>
      <p:sp>
        <p:nvSpPr>
          <p:cNvPr id="36" name="Straight Connector 35"/>
          <p:cNvSpPr>
            <a:spLocks noChangeShapeType="1"/>
          </p:cNvSpPr>
          <p:nvPr/>
        </p:nvSpPr>
        <p:spPr bwMode="auto">
          <a:xfrm flipH="1" flipV="1">
            <a:off x="4562475" y="4349750"/>
            <a:ext cx="2317750" cy="1638300"/>
          </a:xfrm>
          <a:prstGeom prst="line">
            <a:avLst/>
          </a:prstGeom>
          <a:noFill/>
          <a:ln w="28575" algn="ctr">
            <a:solidFill>
              <a:srgbClr val="FF0000"/>
            </a:solidFill>
            <a:prstDash val="sysDot"/>
            <a:round/>
            <a:headEnd/>
            <a:tailEnd/>
          </a:ln>
        </p:spPr>
        <p:txBody>
          <a:bodyPr/>
          <a:lstStyle/>
          <a:p>
            <a:endParaRPr lang="en-US"/>
          </a:p>
        </p:txBody>
      </p:sp>
      <p:sp>
        <p:nvSpPr>
          <p:cNvPr id="37" name="Straight Connector 36"/>
          <p:cNvSpPr>
            <a:spLocks noChangeShapeType="1"/>
          </p:cNvSpPr>
          <p:nvPr/>
        </p:nvSpPr>
        <p:spPr bwMode="auto">
          <a:xfrm flipH="1" flipV="1">
            <a:off x="4638675" y="2273300"/>
            <a:ext cx="3194050" cy="2743200"/>
          </a:xfrm>
          <a:prstGeom prst="line">
            <a:avLst/>
          </a:prstGeom>
          <a:noFill/>
          <a:ln w="28575" algn="ctr">
            <a:solidFill>
              <a:srgbClr val="FF0000"/>
            </a:solidFill>
            <a:prstDash val="sysDot"/>
            <a:round/>
            <a:headEnd/>
            <a:tailEnd/>
          </a:ln>
        </p:spPr>
        <p:txBody>
          <a:bodyPr/>
          <a:lstStyle/>
          <a:p>
            <a:endParaRPr lang="en-US"/>
          </a:p>
        </p:txBody>
      </p:sp>
      <p:sp>
        <p:nvSpPr>
          <p:cNvPr id="38" name="Straight Connector 37"/>
          <p:cNvSpPr>
            <a:spLocks noChangeShapeType="1"/>
          </p:cNvSpPr>
          <p:nvPr/>
        </p:nvSpPr>
        <p:spPr bwMode="auto">
          <a:xfrm flipH="1">
            <a:off x="7591425" y="5578475"/>
            <a:ext cx="384175" cy="381000"/>
          </a:xfrm>
          <a:prstGeom prst="line">
            <a:avLst/>
          </a:prstGeom>
          <a:noFill/>
          <a:ln w="28575" algn="ctr">
            <a:solidFill>
              <a:srgbClr val="FF0000"/>
            </a:solidFill>
            <a:prstDash val="sysDot"/>
            <a:round/>
            <a:headEnd/>
            <a:tailEnd/>
          </a:ln>
        </p:spPr>
        <p:txBody>
          <a:bodyPr/>
          <a:lstStyle/>
          <a:p>
            <a:endParaRPr lang="en-US"/>
          </a:p>
        </p:txBody>
      </p:sp>
      <p:pic>
        <p:nvPicPr>
          <p:cNvPr id="39" name="Rectangle 5150"/>
          <p:cNvPicPr>
            <a:picLocks noChangeAspect="1" noChangeArrowheads="1"/>
          </p:cNvPicPr>
          <p:nvPr/>
        </p:nvPicPr>
        <p:blipFill>
          <a:blip r:embed="rId16" cstate="print"/>
          <a:srcRect/>
          <a:stretch>
            <a:fillRect/>
          </a:stretch>
        </p:blipFill>
        <p:spPr bwMode="auto">
          <a:xfrm>
            <a:off x="3659188" y="3381375"/>
            <a:ext cx="1011237" cy="1000125"/>
          </a:xfrm>
          <a:prstGeom prst="rect">
            <a:avLst/>
          </a:prstGeom>
          <a:noFill/>
          <a:ln w="9525">
            <a:noFill/>
            <a:miter lim="800000"/>
            <a:headEnd/>
            <a:tailEnd/>
          </a:ln>
        </p:spPr>
      </p:pic>
      <p:sp>
        <p:nvSpPr>
          <p:cNvPr id="40" name="TextBox 39"/>
          <p:cNvSpPr txBox="1">
            <a:spLocks noChangeArrowheads="1"/>
          </p:cNvSpPr>
          <p:nvPr/>
        </p:nvSpPr>
        <p:spPr bwMode="auto">
          <a:xfrm>
            <a:off x="3595688" y="4345940"/>
            <a:ext cx="1035050" cy="457200"/>
          </a:xfrm>
          <a:prstGeom prst="rect">
            <a:avLst/>
          </a:prstGeom>
          <a:noFill/>
          <a:ln w="9525">
            <a:noFill/>
            <a:miter lim="800000"/>
            <a:headEnd/>
            <a:tailEnd/>
          </a:ln>
        </p:spPr>
        <p:txBody>
          <a:bodyPr wrap="none">
            <a:spAutoFit/>
          </a:bodyPr>
          <a:lstStyle/>
          <a:p>
            <a:pPr algn="ctr">
              <a:lnSpc>
                <a:spcPct val="100000"/>
              </a:lnSpc>
              <a:spcBef>
                <a:spcPct val="0"/>
              </a:spcBef>
              <a:buClrTx/>
              <a:buSzTx/>
              <a:buFontTx/>
              <a:buNone/>
            </a:pPr>
            <a:r>
              <a:rPr lang="en-US" sz="1200" dirty="0">
                <a:solidFill>
                  <a:schemeClr val="tx1"/>
                </a:solidFill>
                <a:effectLst/>
              </a:rPr>
              <a:t>Independent</a:t>
            </a:r>
          </a:p>
          <a:p>
            <a:pPr algn="ctr">
              <a:lnSpc>
                <a:spcPct val="100000"/>
              </a:lnSpc>
              <a:spcBef>
                <a:spcPct val="0"/>
              </a:spcBef>
              <a:buClrTx/>
              <a:buSzTx/>
              <a:buFontTx/>
              <a:buNone/>
            </a:pPr>
            <a:r>
              <a:rPr lang="en-US" sz="1200" dirty="0">
                <a:solidFill>
                  <a:schemeClr val="tx1"/>
                </a:solidFill>
                <a:effectLst/>
              </a:rPr>
              <a:t>Consultant</a:t>
            </a:r>
          </a:p>
        </p:txBody>
      </p:sp>
      <p:sp>
        <p:nvSpPr>
          <p:cNvPr id="41" name="TextBox 40"/>
          <p:cNvSpPr txBox="1">
            <a:spLocks noChangeArrowheads="1"/>
          </p:cNvSpPr>
          <p:nvPr/>
        </p:nvSpPr>
        <p:spPr bwMode="gray">
          <a:xfrm>
            <a:off x="6822406" y="5005101"/>
            <a:ext cx="1046162" cy="457200"/>
          </a:xfrm>
          <a:prstGeom prst="rect">
            <a:avLst/>
          </a:prstGeom>
          <a:noFill/>
          <a:ln w="9525">
            <a:noFill/>
            <a:miter lim="800000"/>
            <a:headEnd/>
            <a:tailEnd/>
          </a:ln>
        </p:spPr>
        <p:txBody>
          <a:bodyPr wrap="none">
            <a:spAutoFit/>
          </a:bodyPr>
          <a:lstStyle/>
          <a:p>
            <a:pPr algn="ctr">
              <a:lnSpc>
                <a:spcPct val="100000"/>
              </a:lnSpc>
              <a:spcBef>
                <a:spcPct val="0"/>
              </a:spcBef>
              <a:buClrTx/>
              <a:buSzTx/>
              <a:buFontTx/>
              <a:buNone/>
            </a:pPr>
            <a:r>
              <a:rPr lang="en-US" sz="1200" dirty="0">
                <a:solidFill>
                  <a:schemeClr val="tx1"/>
                </a:solidFill>
                <a:effectLst/>
              </a:rPr>
              <a:t>Partner</a:t>
            </a:r>
          </a:p>
          <a:p>
            <a:pPr algn="ctr">
              <a:lnSpc>
                <a:spcPct val="100000"/>
              </a:lnSpc>
              <a:spcBef>
                <a:spcPct val="0"/>
              </a:spcBef>
              <a:buClrTx/>
              <a:buSzTx/>
              <a:buFontTx/>
              <a:buNone/>
            </a:pPr>
            <a:r>
              <a:rPr lang="en-US" sz="1200" dirty="0">
                <a:solidFill>
                  <a:schemeClr val="tx1"/>
                </a:solidFill>
                <a:effectLst/>
              </a:rPr>
              <a:t>Organization</a:t>
            </a:r>
          </a:p>
        </p:txBody>
      </p:sp>
      <p:sp>
        <p:nvSpPr>
          <p:cNvPr id="42" name="TextBox 41"/>
          <p:cNvSpPr txBox="1">
            <a:spLocks noChangeArrowheads="1"/>
          </p:cNvSpPr>
          <p:nvPr/>
        </p:nvSpPr>
        <p:spPr bwMode="auto">
          <a:xfrm>
            <a:off x="7516813" y="1353239"/>
            <a:ext cx="590550" cy="274638"/>
          </a:xfrm>
          <a:prstGeom prst="rect">
            <a:avLst/>
          </a:prstGeom>
          <a:noFill/>
          <a:ln w="9525">
            <a:noFill/>
            <a:miter lim="800000"/>
            <a:headEnd/>
            <a:tailEnd/>
          </a:ln>
        </p:spPr>
        <p:txBody>
          <a:bodyPr wrap="none">
            <a:spAutoFit/>
          </a:bodyPr>
          <a:lstStyle/>
          <a:p>
            <a:pPr algn="ctr">
              <a:lnSpc>
                <a:spcPct val="100000"/>
              </a:lnSpc>
              <a:spcBef>
                <a:spcPct val="0"/>
              </a:spcBef>
              <a:buClrTx/>
              <a:buSzTx/>
              <a:buFontTx/>
              <a:buNone/>
            </a:pPr>
            <a:r>
              <a:rPr lang="en-US" sz="1200">
                <a:solidFill>
                  <a:schemeClr val="tx1"/>
                </a:solidFill>
                <a:effectLst/>
              </a:rPr>
              <a:t>Home</a:t>
            </a:r>
          </a:p>
        </p:txBody>
      </p:sp>
      <p:sp>
        <p:nvSpPr>
          <p:cNvPr id="43" name="TextBox 42"/>
          <p:cNvSpPr txBox="1">
            <a:spLocks noChangeArrowheads="1"/>
          </p:cNvSpPr>
          <p:nvPr/>
        </p:nvSpPr>
        <p:spPr bwMode="auto">
          <a:xfrm>
            <a:off x="4840288" y="4229100"/>
            <a:ext cx="1190625" cy="274638"/>
          </a:xfrm>
          <a:prstGeom prst="rect">
            <a:avLst/>
          </a:prstGeom>
          <a:noFill/>
          <a:ln w="9525">
            <a:noFill/>
            <a:miter lim="800000"/>
            <a:headEnd/>
            <a:tailEnd/>
          </a:ln>
        </p:spPr>
        <p:txBody>
          <a:bodyPr wrap="none">
            <a:spAutoFit/>
          </a:bodyPr>
          <a:lstStyle/>
          <a:p>
            <a:pPr algn="ctr">
              <a:lnSpc>
                <a:spcPct val="100000"/>
              </a:lnSpc>
              <a:spcBef>
                <a:spcPct val="0"/>
              </a:spcBef>
              <a:buClrTx/>
              <a:buSzTx/>
              <a:buFontTx/>
              <a:buNone/>
            </a:pPr>
            <a:r>
              <a:rPr lang="en-US" sz="1200">
                <a:solidFill>
                  <a:schemeClr val="tx1"/>
                </a:solidFill>
                <a:effectLst/>
              </a:rPr>
              <a:t>Mobile Devices</a:t>
            </a:r>
          </a:p>
        </p:txBody>
      </p:sp>
      <p:sp>
        <p:nvSpPr>
          <p:cNvPr id="44" name="TextBox 43"/>
          <p:cNvSpPr txBox="1">
            <a:spLocks noChangeArrowheads="1"/>
          </p:cNvSpPr>
          <p:nvPr/>
        </p:nvSpPr>
        <p:spPr bwMode="auto">
          <a:xfrm>
            <a:off x="5724525" y="2867025"/>
            <a:ext cx="839788" cy="274638"/>
          </a:xfrm>
          <a:prstGeom prst="rect">
            <a:avLst/>
          </a:prstGeom>
          <a:noFill/>
          <a:ln w="9525">
            <a:noFill/>
            <a:miter lim="800000"/>
            <a:headEnd/>
            <a:tailEnd/>
          </a:ln>
        </p:spPr>
        <p:txBody>
          <a:bodyPr wrap="none">
            <a:spAutoFit/>
          </a:bodyPr>
          <a:lstStyle/>
          <a:p>
            <a:pPr algn="ctr">
              <a:lnSpc>
                <a:spcPct val="100000"/>
              </a:lnSpc>
              <a:spcBef>
                <a:spcPct val="0"/>
              </a:spcBef>
              <a:buClrTx/>
              <a:buSzTx/>
              <a:buFontTx/>
              <a:buNone/>
            </a:pPr>
            <a:r>
              <a:rPr lang="en-US" sz="1200">
                <a:solidFill>
                  <a:schemeClr val="tx1"/>
                </a:solidFill>
                <a:effectLst/>
              </a:rPr>
              <a:t>USB Drive</a:t>
            </a:r>
          </a:p>
        </p:txBody>
      </p:sp>
      <p:grpSp>
        <p:nvGrpSpPr>
          <p:cNvPr id="5" name="Group 42"/>
          <p:cNvGrpSpPr>
            <a:grpSpLocks/>
          </p:cNvGrpSpPr>
          <p:nvPr/>
        </p:nvGrpSpPr>
        <p:grpSpPr bwMode="auto">
          <a:xfrm>
            <a:off x="2084388" y="3238500"/>
            <a:ext cx="693737" cy="823913"/>
            <a:chOff x="1493" y="1998"/>
            <a:chExt cx="437" cy="519"/>
          </a:xfrm>
        </p:grpSpPr>
        <p:pic>
          <p:nvPicPr>
            <p:cNvPr id="47" name="Rectangle 5163"/>
            <p:cNvPicPr>
              <a:picLocks noChangeAspect="1" noChangeArrowheads="1"/>
            </p:cNvPicPr>
            <p:nvPr/>
          </p:nvPicPr>
          <p:blipFill>
            <a:blip r:embed="rId8" cstate="print"/>
            <a:srcRect/>
            <a:stretch>
              <a:fillRect/>
            </a:stretch>
          </p:blipFill>
          <p:spPr bwMode="auto">
            <a:xfrm>
              <a:off x="1493" y="1998"/>
              <a:ext cx="350" cy="519"/>
            </a:xfrm>
            <a:prstGeom prst="rect">
              <a:avLst/>
            </a:prstGeom>
            <a:noFill/>
            <a:ln w="9525">
              <a:noFill/>
              <a:miter lim="800000"/>
              <a:headEnd/>
              <a:tailEnd/>
            </a:ln>
          </p:spPr>
        </p:pic>
        <p:pic>
          <p:nvPicPr>
            <p:cNvPr id="48" name="Rectangle 5164"/>
            <p:cNvPicPr>
              <a:picLocks noChangeAspect="1" noChangeArrowheads="1"/>
            </p:cNvPicPr>
            <p:nvPr/>
          </p:nvPicPr>
          <p:blipFill>
            <a:blip r:embed="rId17" cstate="print"/>
            <a:srcRect/>
            <a:stretch>
              <a:fillRect/>
            </a:stretch>
          </p:blipFill>
          <p:spPr bwMode="auto">
            <a:xfrm>
              <a:off x="1746" y="2313"/>
              <a:ext cx="184" cy="204"/>
            </a:xfrm>
            <a:prstGeom prst="rect">
              <a:avLst/>
            </a:prstGeom>
            <a:noFill/>
            <a:ln w="9525">
              <a:noFill/>
              <a:miter lim="800000"/>
              <a:headEnd/>
              <a:tailEnd/>
            </a:ln>
          </p:spPr>
        </p:pic>
      </p:grpSp>
      <p:sp>
        <p:nvSpPr>
          <p:cNvPr id="49" name="Straight Connector 48"/>
          <p:cNvSpPr>
            <a:spLocks noChangeShapeType="1"/>
          </p:cNvSpPr>
          <p:nvPr/>
        </p:nvSpPr>
        <p:spPr bwMode="auto">
          <a:xfrm flipV="1">
            <a:off x="2603500" y="2930525"/>
            <a:ext cx="215900" cy="276225"/>
          </a:xfrm>
          <a:prstGeom prst="line">
            <a:avLst/>
          </a:prstGeom>
          <a:noFill/>
          <a:ln w="28575" algn="ctr">
            <a:solidFill>
              <a:schemeClr val="bg1"/>
            </a:solidFill>
            <a:round/>
            <a:headEnd/>
            <a:tailEnd/>
          </a:ln>
        </p:spPr>
        <p:txBody>
          <a:bodyPr/>
          <a:lstStyle/>
          <a:p>
            <a:endParaRPr lang="en-US"/>
          </a:p>
        </p:txBody>
      </p:sp>
      <p:sp>
        <p:nvSpPr>
          <p:cNvPr id="50" name="Straight Connector 49"/>
          <p:cNvSpPr>
            <a:spLocks noChangeShapeType="1"/>
          </p:cNvSpPr>
          <p:nvPr/>
        </p:nvSpPr>
        <p:spPr bwMode="auto">
          <a:xfrm flipV="1">
            <a:off x="2765425" y="2606675"/>
            <a:ext cx="844550" cy="657225"/>
          </a:xfrm>
          <a:prstGeom prst="line">
            <a:avLst/>
          </a:prstGeom>
          <a:noFill/>
          <a:ln w="28575" algn="ctr">
            <a:solidFill>
              <a:schemeClr val="bg1"/>
            </a:solidFill>
            <a:round/>
            <a:headEnd/>
            <a:tailEnd/>
          </a:ln>
        </p:spPr>
        <p:txBody>
          <a:bodyPr/>
          <a:lstStyle/>
          <a:p>
            <a:endParaRPr lang="en-US"/>
          </a:p>
        </p:txBody>
      </p:sp>
      <p:grpSp>
        <p:nvGrpSpPr>
          <p:cNvPr id="6" name="Group 47"/>
          <p:cNvGrpSpPr>
            <a:grpSpLocks/>
          </p:cNvGrpSpPr>
          <p:nvPr/>
        </p:nvGrpSpPr>
        <p:grpSpPr bwMode="auto">
          <a:xfrm>
            <a:off x="303213" y="2950339"/>
            <a:ext cx="2133600" cy="1327150"/>
            <a:chOff x="78" y="1914"/>
            <a:chExt cx="1344" cy="836"/>
          </a:xfrm>
        </p:grpSpPr>
        <p:pic>
          <p:nvPicPr>
            <p:cNvPr id="52" name="Rectangle 5161"/>
            <p:cNvPicPr>
              <a:picLocks noChangeAspect="1" noChangeArrowheads="1"/>
            </p:cNvPicPr>
            <p:nvPr/>
          </p:nvPicPr>
          <p:blipFill>
            <a:blip r:embed="rId18" cstate="print"/>
            <a:srcRect/>
            <a:stretch>
              <a:fillRect/>
            </a:stretch>
          </p:blipFill>
          <p:spPr bwMode="auto">
            <a:xfrm>
              <a:off x="78" y="1914"/>
              <a:ext cx="1344" cy="836"/>
            </a:xfrm>
            <a:prstGeom prst="rect">
              <a:avLst/>
            </a:prstGeom>
            <a:noFill/>
            <a:ln w="9525">
              <a:noFill/>
              <a:miter lim="800000"/>
              <a:headEnd/>
              <a:tailEnd/>
            </a:ln>
          </p:spPr>
        </p:pic>
        <p:pic>
          <p:nvPicPr>
            <p:cNvPr id="53" name="Rectangle 5162"/>
            <p:cNvPicPr>
              <a:picLocks noChangeAspect="1" noChangeArrowheads="1"/>
            </p:cNvPicPr>
            <p:nvPr/>
          </p:nvPicPr>
          <p:blipFill>
            <a:blip r:embed="rId19" cstate="print"/>
            <a:srcRect/>
            <a:stretch>
              <a:fillRect/>
            </a:stretch>
          </p:blipFill>
          <p:spPr bwMode="auto">
            <a:xfrm>
              <a:off x="678" y="2434"/>
              <a:ext cx="143" cy="222"/>
            </a:xfrm>
            <a:prstGeom prst="rect">
              <a:avLst/>
            </a:prstGeom>
            <a:noFill/>
            <a:ln w="9525">
              <a:noFill/>
              <a:miter lim="800000"/>
              <a:headEnd/>
              <a:tailEnd/>
            </a:ln>
          </p:spPr>
        </p:pic>
      </p:grpSp>
      <p:sp>
        <p:nvSpPr>
          <p:cNvPr id="51" name="TextBox 50"/>
          <p:cNvSpPr txBox="1"/>
          <p:nvPr/>
        </p:nvSpPr>
        <p:spPr>
          <a:xfrm>
            <a:off x="-1" y="6359525"/>
            <a:ext cx="5461001" cy="424732"/>
          </a:xfrm>
          <a:prstGeom prst="rect">
            <a:avLst/>
          </a:prstGeom>
        </p:spPr>
        <p:style>
          <a:lnRef idx="1">
            <a:schemeClr val="accent2"/>
          </a:lnRef>
          <a:fillRef idx="3">
            <a:schemeClr val="accent2"/>
          </a:fillRef>
          <a:effectRef idx="2">
            <a:schemeClr val="accent2"/>
          </a:effectRef>
          <a:fontRef idx="minor">
            <a:schemeClr val="lt1"/>
          </a:fontRef>
        </p:style>
        <p:txBody>
          <a:bodyPr wrap="square" rtlCol="0">
            <a:spAutoFit/>
          </a:bodyPr>
          <a:lstStyle/>
          <a:p>
            <a:pPr>
              <a:lnSpc>
                <a:spcPct val="90000"/>
              </a:lnSpc>
              <a:spcAft>
                <a:spcPts val="333"/>
              </a:spcAft>
              <a:defRPr/>
            </a:pPr>
            <a:r>
              <a:rPr lang="en-US" sz="2400" dirty="0">
                <a:solidFill>
                  <a:srgbClr val="FFFFFF"/>
                </a:solidFill>
                <a:cs typeface="Arial" charset="0"/>
              </a:rPr>
              <a:t>Companies face growing risks of data leaks</a:t>
            </a:r>
          </a:p>
        </p:txBody>
      </p:sp>
    </p:spTree>
    <p:extLst>
      <p:ext uri="{BB962C8B-B14F-4D97-AF65-F5344CB8AC3E}">
        <p14:creationId xmlns="" xmlns:p14="http://schemas.microsoft.com/office/powerpoint/2010/main" val="1099240849"/>
      </p:ext>
    </p:extLst>
  </p:cSld>
  <p:clrMapOvr>
    <a:masterClrMapping/>
  </p:clrMapOvr>
  <mc:AlternateContent xmlns:mc="http://schemas.openxmlformats.org/markup-compatibility/2006">
    <mc:Choice xmlns="" xmlns:p14="http://schemas.microsoft.com/office/powerpoint/2010/main" Requires="p14">
      <p:transition spd="med" p14:dur="699">
        <p:fade/>
      </p:transition>
    </mc:Choice>
    <mc:Fallback>
      <p:transition spd="med">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5233" name="Rectangle 17"/>
          <p:cNvSpPr>
            <a:spLocks noChangeArrowheads="1"/>
          </p:cNvSpPr>
          <p:nvPr/>
        </p:nvSpPr>
        <p:spPr bwMode="auto">
          <a:xfrm>
            <a:off x="2228850" y="4887912"/>
            <a:ext cx="6296025" cy="325438"/>
          </a:xfrm>
          <a:prstGeom prst="rect">
            <a:avLst/>
          </a:prstGeom>
          <a:noFill/>
          <a:ln w="9525">
            <a:noFill/>
            <a:miter lim="800000"/>
            <a:headEnd/>
            <a:tailEnd/>
          </a:ln>
          <a:effectLst/>
        </p:spPr>
        <p:txBody>
          <a:bodyPr lIns="92075" tIns="46038" rIns="92075" bIns="46038">
            <a:spAutoFit/>
          </a:bodyPr>
          <a:lstStyle/>
          <a:p>
            <a:pPr marL="280988" indent="-280988">
              <a:lnSpc>
                <a:spcPct val="85000"/>
              </a:lnSpc>
              <a:spcBef>
                <a:spcPct val="25000"/>
              </a:spcBef>
              <a:buClr>
                <a:schemeClr val="tx2"/>
              </a:buClr>
              <a:buSzPct val="95000"/>
              <a:buFont typeface="Wingdings" pitchFamily="2" charset="2"/>
              <a:buBlip>
                <a:blip r:embed="rId3"/>
              </a:buBlip>
              <a:defRPr/>
            </a:pPr>
            <a:endParaRPr lang="en-US" b="0" dirty="0">
              <a:effectLst>
                <a:outerShdw blurRad="38100" dist="38100" dir="2700000" algn="tl">
                  <a:srgbClr val="000000"/>
                </a:outerShdw>
              </a:effectLst>
              <a:latin typeface="Segoe" pitchFamily="34" charset="0"/>
            </a:endParaRPr>
          </a:p>
        </p:txBody>
      </p:sp>
      <p:grpSp>
        <p:nvGrpSpPr>
          <p:cNvPr id="2" name="Group 27"/>
          <p:cNvGrpSpPr/>
          <p:nvPr/>
        </p:nvGrpSpPr>
        <p:grpSpPr>
          <a:xfrm>
            <a:off x="0" y="1377632"/>
            <a:ext cx="9144000" cy="1653540"/>
            <a:chOff x="0" y="1356360"/>
            <a:chExt cx="9144000" cy="1653540"/>
          </a:xfrm>
        </p:grpSpPr>
        <p:pic>
          <p:nvPicPr>
            <p:cNvPr id="38928" name="Picture 16" descr="C:\Program Files\Microsoft Resource DVD Artwork\DVD_ART\Artwork_Imagery\Shapes and Graphics\Box\Rectangle\glass straight bar.png"/>
            <p:cNvPicPr>
              <a:picLocks noChangeAspect="1" noChangeArrowheads="1"/>
            </p:cNvPicPr>
            <p:nvPr/>
          </p:nvPicPr>
          <p:blipFill>
            <a:blip r:embed="rId4"/>
            <a:srcRect/>
            <a:stretch>
              <a:fillRect/>
            </a:stretch>
          </p:blipFill>
          <p:spPr bwMode="auto">
            <a:xfrm>
              <a:off x="0" y="1356360"/>
              <a:ext cx="9144000" cy="1653540"/>
            </a:xfrm>
            <a:prstGeom prst="rect">
              <a:avLst/>
            </a:prstGeom>
            <a:noFill/>
          </p:spPr>
        </p:pic>
        <p:sp>
          <p:nvSpPr>
            <p:cNvPr id="265231" name="Rectangle 15"/>
            <p:cNvSpPr>
              <a:spLocks noChangeArrowheads="1"/>
            </p:cNvSpPr>
            <p:nvPr/>
          </p:nvSpPr>
          <p:spPr bwMode="auto">
            <a:xfrm>
              <a:off x="2222500" y="1666962"/>
              <a:ext cx="6921500" cy="1080938"/>
            </a:xfrm>
            <a:prstGeom prst="rect">
              <a:avLst/>
            </a:prstGeom>
            <a:noFill/>
            <a:ln w="9525">
              <a:noFill/>
              <a:miter lim="800000"/>
              <a:headEnd/>
              <a:tailEnd/>
            </a:ln>
            <a:effectLst/>
          </p:spPr>
          <p:txBody>
            <a:bodyPr wrap="square" lIns="92075" tIns="46038" rIns="92075" bIns="46038">
              <a:spAutoFit/>
            </a:bodyPr>
            <a:lstStyle/>
            <a:p>
              <a:pPr marL="347914" indent="-347914" defTabSz="914363">
                <a:lnSpc>
                  <a:spcPct val="90000"/>
                </a:lnSpc>
                <a:spcBef>
                  <a:spcPct val="20000"/>
                </a:spcBef>
                <a:buClr>
                  <a:schemeClr val="tx2"/>
                </a:buClr>
                <a:buSzPct val="95000"/>
                <a:defRPr/>
              </a:pPr>
              <a:r>
                <a:rPr lang="en-US" sz="2000" dirty="0" smtClean="0">
                  <a:latin typeface="+mn-lt"/>
                </a:rPr>
                <a:t>Legal, Regulatory, and Financial impacts</a:t>
              </a:r>
            </a:p>
            <a:p>
              <a:pPr marL="228600" lvl="1" indent="-228600" defTabSz="914363">
                <a:lnSpc>
                  <a:spcPct val="90000"/>
                </a:lnSpc>
                <a:spcBef>
                  <a:spcPct val="20000"/>
                </a:spcBef>
                <a:buClr>
                  <a:schemeClr val="tx2"/>
                </a:buClr>
                <a:buSzPct val="95000"/>
                <a:buBlip>
                  <a:blip r:embed="rId5"/>
                </a:buBlip>
                <a:defRPr/>
              </a:pPr>
              <a:r>
                <a:rPr lang="en-US" sz="1400" b="0" dirty="0" smtClean="0">
                  <a:latin typeface="+mn-lt"/>
                </a:rPr>
                <a:t>Cost of digital leakage per year is measured in $Billions</a:t>
              </a:r>
            </a:p>
            <a:p>
              <a:pPr marL="228600" lvl="1" indent="-228600" defTabSz="914363">
                <a:lnSpc>
                  <a:spcPct val="90000"/>
                </a:lnSpc>
                <a:spcBef>
                  <a:spcPct val="20000"/>
                </a:spcBef>
                <a:buClr>
                  <a:schemeClr val="tx2"/>
                </a:buClr>
                <a:buSzPct val="95000"/>
                <a:buBlip>
                  <a:blip r:embed="rId5"/>
                </a:buBlip>
                <a:defRPr/>
              </a:pPr>
              <a:r>
                <a:rPr lang="en-US" sz="1400" b="0" dirty="0" smtClean="0">
                  <a:latin typeface="+mn-lt"/>
                </a:rPr>
                <a:t>Increasing number and complexity of regulations, e.g. GLBA, SOX, CA SB 1386 </a:t>
              </a:r>
            </a:p>
            <a:p>
              <a:pPr marL="228600" lvl="1" indent="-228600" defTabSz="914363">
                <a:lnSpc>
                  <a:spcPct val="90000"/>
                </a:lnSpc>
                <a:spcBef>
                  <a:spcPct val="20000"/>
                </a:spcBef>
                <a:buClr>
                  <a:schemeClr val="tx2"/>
                </a:buClr>
                <a:buSzPct val="95000"/>
                <a:buBlip>
                  <a:blip r:embed="rId5"/>
                </a:buBlip>
                <a:defRPr/>
              </a:pPr>
              <a:r>
                <a:rPr lang="en-US" sz="1400" b="0" dirty="0" smtClean="0">
                  <a:latin typeface="+mn-lt"/>
                </a:rPr>
                <a:t>Non-compliance with regulations or loss of data can lead to significant legal fees</a:t>
              </a:r>
            </a:p>
          </p:txBody>
        </p:sp>
        <p:grpSp>
          <p:nvGrpSpPr>
            <p:cNvPr id="3" name="Group 42"/>
            <p:cNvGrpSpPr/>
            <p:nvPr/>
          </p:nvGrpSpPr>
          <p:grpSpPr>
            <a:xfrm>
              <a:off x="577850" y="1485900"/>
              <a:ext cx="1371600" cy="1371600"/>
              <a:chOff x="-1637101" y="444500"/>
              <a:chExt cx="1701800" cy="1701800"/>
            </a:xfrm>
          </p:grpSpPr>
          <p:grpSp>
            <p:nvGrpSpPr>
              <p:cNvPr id="4" name="Group 41"/>
              <p:cNvGrpSpPr/>
              <p:nvPr/>
            </p:nvGrpSpPr>
            <p:grpSpPr>
              <a:xfrm>
                <a:off x="-1637101" y="444500"/>
                <a:ext cx="1701800" cy="1701800"/>
                <a:chOff x="-2350408" y="5678424"/>
                <a:chExt cx="1901952" cy="1901952"/>
              </a:xfrm>
            </p:grpSpPr>
            <p:pic>
              <p:nvPicPr>
                <p:cNvPr id="1034" name="Picture 10" descr="C:\Program Files\Microsoft Resource DVD Artwork\DVD_ART\Artwork_Imagery\Shapes and Graphics\circular shapes\MGX 06 Circles\MGX small Circles Blue.png"/>
                <p:cNvPicPr>
                  <a:picLocks noChangeAspect="1" noChangeArrowheads="1"/>
                </p:cNvPicPr>
                <p:nvPr/>
              </p:nvPicPr>
              <p:blipFill>
                <a:blip r:embed="rId6"/>
                <a:srcRect/>
                <a:stretch>
                  <a:fillRect/>
                </a:stretch>
              </p:blipFill>
              <p:spPr bwMode="auto">
                <a:xfrm>
                  <a:off x="-2350408" y="5678424"/>
                  <a:ext cx="1901952" cy="1901952"/>
                </a:xfrm>
                <a:prstGeom prst="rect">
                  <a:avLst/>
                </a:prstGeom>
                <a:noFill/>
              </p:spPr>
            </p:pic>
            <p:pic>
              <p:nvPicPr>
                <p:cNvPr id="41" name="Picture 4" descr="C:\Program Files\Microsoft Resource DVD Artwork\DVD_ART\Artwork_Imagery\Shapes and Graphics\circular shapes\sphere ball\blue sphere2.png"/>
                <p:cNvPicPr>
                  <a:picLocks noChangeAspect="1" noChangeArrowheads="1"/>
                </p:cNvPicPr>
                <p:nvPr/>
              </p:nvPicPr>
              <p:blipFill>
                <a:blip r:embed="rId7"/>
                <a:srcRect/>
                <a:stretch>
                  <a:fillRect/>
                </a:stretch>
              </p:blipFill>
              <p:spPr bwMode="auto">
                <a:xfrm>
                  <a:off x="-2273918" y="5754914"/>
                  <a:ext cx="1748972" cy="1748972"/>
                </a:xfrm>
                <a:prstGeom prst="rect">
                  <a:avLst/>
                </a:prstGeom>
                <a:noFill/>
              </p:spPr>
            </p:pic>
          </p:grpSp>
          <p:pic>
            <p:nvPicPr>
              <p:cNvPr id="38931" name="Picture 19" descr="C:\Program Files\Microsoft Resource DVD Artwork\DVD_ART\Artwork_Imagery\Shapes and Graphics\Misc\scale.png"/>
              <p:cNvPicPr>
                <a:picLocks noChangeAspect="1" noChangeArrowheads="1"/>
              </p:cNvPicPr>
              <p:nvPr/>
            </p:nvPicPr>
            <p:blipFill>
              <a:blip r:embed="rId8" cstate="print"/>
              <a:srcRect/>
              <a:stretch>
                <a:fillRect/>
              </a:stretch>
            </p:blipFill>
            <p:spPr bwMode="auto">
              <a:xfrm>
                <a:off x="-1448412" y="868274"/>
                <a:ext cx="1324423" cy="854252"/>
              </a:xfrm>
              <a:prstGeom prst="rect">
                <a:avLst/>
              </a:prstGeom>
              <a:noFill/>
            </p:spPr>
          </p:pic>
        </p:grpSp>
      </p:grpSp>
      <p:grpSp>
        <p:nvGrpSpPr>
          <p:cNvPr id="5" name="Group 28"/>
          <p:cNvGrpSpPr/>
          <p:nvPr/>
        </p:nvGrpSpPr>
        <p:grpSpPr>
          <a:xfrm>
            <a:off x="0" y="2993072"/>
            <a:ext cx="9144000" cy="1653540"/>
            <a:chOff x="0" y="2971800"/>
            <a:chExt cx="9144000" cy="1653540"/>
          </a:xfrm>
        </p:grpSpPr>
        <p:pic>
          <p:nvPicPr>
            <p:cNvPr id="35" name="Picture 16" descr="C:\Program Files\Microsoft Resource DVD Artwork\DVD_ART\Artwork_Imagery\Shapes and Graphics\Box\Rectangle\glass straight bar.png"/>
            <p:cNvPicPr>
              <a:picLocks noChangeAspect="1" noChangeArrowheads="1"/>
            </p:cNvPicPr>
            <p:nvPr/>
          </p:nvPicPr>
          <p:blipFill>
            <a:blip r:embed="rId4"/>
            <a:srcRect/>
            <a:stretch>
              <a:fillRect/>
            </a:stretch>
          </p:blipFill>
          <p:spPr bwMode="auto">
            <a:xfrm>
              <a:off x="0" y="2971800"/>
              <a:ext cx="9144000" cy="1653540"/>
            </a:xfrm>
            <a:prstGeom prst="rect">
              <a:avLst/>
            </a:prstGeom>
            <a:noFill/>
          </p:spPr>
        </p:pic>
        <p:sp>
          <p:nvSpPr>
            <p:cNvPr id="265230" name="Rectangle 14"/>
            <p:cNvSpPr>
              <a:spLocks noChangeArrowheads="1"/>
            </p:cNvSpPr>
            <p:nvPr/>
          </p:nvSpPr>
          <p:spPr bwMode="auto">
            <a:xfrm>
              <a:off x="2222500" y="3221168"/>
              <a:ext cx="6534150" cy="1080938"/>
            </a:xfrm>
            <a:prstGeom prst="rect">
              <a:avLst/>
            </a:prstGeom>
            <a:noFill/>
            <a:ln w="9525">
              <a:noFill/>
              <a:miter lim="800000"/>
              <a:headEnd/>
              <a:tailEnd/>
            </a:ln>
            <a:effectLst/>
          </p:spPr>
          <p:txBody>
            <a:bodyPr wrap="square" lIns="92075" tIns="46038" rIns="92075" bIns="46038">
              <a:spAutoFit/>
            </a:bodyPr>
            <a:lstStyle/>
            <a:p>
              <a:pPr marL="347914" indent="-347914" defTabSz="914363">
                <a:lnSpc>
                  <a:spcPct val="90000"/>
                </a:lnSpc>
                <a:spcBef>
                  <a:spcPct val="20000"/>
                </a:spcBef>
                <a:buClr>
                  <a:schemeClr val="tx2"/>
                </a:buClr>
                <a:buSzPct val="95000"/>
                <a:defRPr/>
              </a:pPr>
              <a:r>
                <a:rPr lang="en-US" sz="2000" dirty="0" smtClean="0">
                  <a:latin typeface="+mn-lt"/>
                </a:rPr>
                <a:t>Damage to Image and Credibility</a:t>
              </a:r>
            </a:p>
            <a:p>
              <a:pPr marL="228600" lvl="1" indent="-228600" defTabSz="914363">
                <a:lnSpc>
                  <a:spcPct val="90000"/>
                </a:lnSpc>
                <a:spcBef>
                  <a:spcPct val="20000"/>
                </a:spcBef>
                <a:buClr>
                  <a:schemeClr val="tx2"/>
                </a:buClr>
                <a:buSzPct val="95000"/>
                <a:buBlip>
                  <a:blip r:embed="rId5"/>
                </a:buBlip>
                <a:defRPr/>
              </a:pPr>
              <a:r>
                <a:rPr lang="en-US" sz="1400" b="0" dirty="0" smtClean="0">
                  <a:latin typeface="+mn-lt"/>
                </a:rPr>
                <a:t>Damage to public image and credibility with customers</a:t>
              </a:r>
            </a:p>
            <a:p>
              <a:pPr marL="228600" lvl="1" indent="-228600" defTabSz="914363">
                <a:lnSpc>
                  <a:spcPct val="90000"/>
                </a:lnSpc>
                <a:spcBef>
                  <a:spcPct val="20000"/>
                </a:spcBef>
                <a:buClr>
                  <a:schemeClr val="tx2"/>
                </a:buClr>
                <a:buSzPct val="95000"/>
                <a:buBlip>
                  <a:blip r:embed="rId5"/>
                </a:buBlip>
                <a:defRPr/>
              </a:pPr>
              <a:r>
                <a:rPr lang="en-US" sz="1400" b="0" dirty="0" smtClean="0">
                  <a:latin typeface="+mn-lt"/>
                </a:rPr>
                <a:t>Financial impact on company</a:t>
              </a:r>
            </a:p>
            <a:p>
              <a:pPr marL="228600" lvl="1" indent="-228600" defTabSz="914363">
                <a:lnSpc>
                  <a:spcPct val="90000"/>
                </a:lnSpc>
                <a:spcBef>
                  <a:spcPct val="20000"/>
                </a:spcBef>
                <a:buClr>
                  <a:schemeClr val="tx2"/>
                </a:buClr>
                <a:buSzPct val="95000"/>
                <a:buBlip>
                  <a:blip r:embed="rId5"/>
                </a:buBlip>
                <a:defRPr/>
              </a:pPr>
              <a:r>
                <a:rPr lang="en-US" sz="1400" b="0" dirty="0" smtClean="0">
                  <a:latin typeface="+mn-lt"/>
                </a:rPr>
                <a:t>Leaked e-mails or memos can be embarrassing</a:t>
              </a:r>
            </a:p>
          </p:txBody>
        </p:sp>
        <p:grpSp>
          <p:nvGrpSpPr>
            <p:cNvPr id="6" name="Group 49"/>
            <p:cNvGrpSpPr/>
            <p:nvPr/>
          </p:nvGrpSpPr>
          <p:grpSpPr>
            <a:xfrm>
              <a:off x="577850" y="3087370"/>
              <a:ext cx="1371600" cy="1371600"/>
              <a:chOff x="-1600200" y="1485900"/>
              <a:chExt cx="1371600" cy="1371600"/>
            </a:xfrm>
          </p:grpSpPr>
          <p:grpSp>
            <p:nvGrpSpPr>
              <p:cNvPr id="7" name="Group 44"/>
              <p:cNvGrpSpPr/>
              <p:nvPr/>
            </p:nvGrpSpPr>
            <p:grpSpPr>
              <a:xfrm>
                <a:off x="-1600200" y="1485900"/>
                <a:ext cx="1371600" cy="1371600"/>
                <a:chOff x="-2350408" y="5678424"/>
                <a:chExt cx="1901952" cy="1901952"/>
              </a:xfrm>
            </p:grpSpPr>
            <p:pic>
              <p:nvPicPr>
                <p:cNvPr id="47" name="Picture 10" descr="C:\Program Files\Microsoft Resource DVD Artwork\DVD_ART\Artwork_Imagery\Shapes and Graphics\circular shapes\MGX 06 Circles\MGX small Circles Blue.png"/>
                <p:cNvPicPr>
                  <a:picLocks noChangeAspect="1" noChangeArrowheads="1"/>
                </p:cNvPicPr>
                <p:nvPr/>
              </p:nvPicPr>
              <p:blipFill>
                <a:blip r:embed="rId6"/>
                <a:srcRect/>
                <a:stretch>
                  <a:fillRect/>
                </a:stretch>
              </p:blipFill>
              <p:spPr bwMode="auto">
                <a:xfrm>
                  <a:off x="-2350408" y="5678424"/>
                  <a:ext cx="1901952" cy="1901952"/>
                </a:xfrm>
                <a:prstGeom prst="rect">
                  <a:avLst/>
                </a:prstGeom>
                <a:noFill/>
              </p:spPr>
            </p:pic>
            <p:pic>
              <p:nvPicPr>
                <p:cNvPr id="48" name="Picture 4" descr="C:\Program Files\Microsoft Resource DVD Artwork\DVD_ART\Artwork_Imagery\Shapes and Graphics\circular shapes\sphere ball\blue sphere2.png"/>
                <p:cNvPicPr>
                  <a:picLocks noChangeAspect="1" noChangeArrowheads="1"/>
                </p:cNvPicPr>
                <p:nvPr/>
              </p:nvPicPr>
              <p:blipFill>
                <a:blip r:embed="rId7"/>
                <a:srcRect/>
                <a:stretch>
                  <a:fillRect/>
                </a:stretch>
              </p:blipFill>
              <p:spPr bwMode="auto">
                <a:xfrm>
                  <a:off x="-2273918" y="5754914"/>
                  <a:ext cx="1748972" cy="1748972"/>
                </a:xfrm>
                <a:prstGeom prst="rect">
                  <a:avLst/>
                </a:prstGeom>
                <a:noFill/>
              </p:spPr>
            </p:pic>
          </p:grpSp>
          <p:pic>
            <p:nvPicPr>
              <p:cNvPr id="38947" name="Picture 35" descr="C:\Documents and Settings\chrisw\Local Settings\Temporary Internet Files\Content.IE5\I01SS1IH\MPj04069240000[1].jpg"/>
              <p:cNvPicPr>
                <a:picLocks noChangeAspect="1" noChangeArrowheads="1"/>
              </p:cNvPicPr>
              <p:nvPr/>
            </p:nvPicPr>
            <p:blipFill>
              <a:blip r:embed="rId9" cstate="print"/>
              <a:srcRect l="23076" r="10897"/>
              <a:stretch>
                <a:fillRect/>
              </a:stretch>
            </p:blipFill>
            <p:spPr bwMode="auto">
              <a:xfrm>
                <a:off x="-1473200" y="1607695"/>
                <a:ext cx="1117600" cy="1128010"/>
              </a:xfrm>
              <a:prstGeom prst="ellipse">
                <a:avLst/>
              </a:prstGeom>
              <a:noFill/>
              <a:effectLst>
                <a:softEdge rad="63500"/>
              </a:effectLst>
            </p:spPr>
          </p:pic>
        </p:grpSp>
      </p:grpSp>
      <p:grpSp>
        <p:nvGrpSpPr>
          <p:cNvPr id="8" name="Group 29"/>
          <p:cNvGrpSpPr/>
          <p:nvPr/>
        </p:nvGrpSpPr>
        <p:grpSpPr>
          <a:xfrm>
            <a:off x="0" y="4621847"/>
            <a:ext cx="9144000" cy="1653540"/>
            <a:chOff x="0" y="4572000"/>
            <a:chExt cx="9144000" cy="1653540"/>
          </a:xfrm>
        </p:grpSpPr>
        <p:pic>
          <p:nvPicPr>
            <p:cNvPr id="36" name="Picture 16" descr="C:\Program Files\Microsoft Resource DVD Artwork\DVD_ART\Artwork_Imagery\Shapes and Graphics\Box\Rectangle\glass straight bar.png"/>
            <p:cNvPicPr>
              <a:picLocks noChangeAspect="1" noChangeArrowheads="1"/>
            </p:cNvPicPr>
            <p:nvPr/>
          </p:nvPicPr>
          <p:blipFill>
            <a:blip r:embed="rId4"/>
            <a:srcRect/>
            <a:stretch>
              <a:fillRect/>
            </a:stretch>
          </p:blipFill>
          <p:spPr bwMode="auto">
            <a:xfrm>
              <a:off x="0" y="4572000"/>
              <a:ext cx="9144000" cy="1653540"/>
            </a:xfrm>
            <a:prstGeom prst="rect">
              <a:avLst/>
            </a:prstGeom>
            <a:noFill/>
          </p:spPr>
        </p:pic>
        <p:sp>
          <p:nvSpPr>
            <p:cNvPr id="265234" name="Rectangle 18"/>
            <p:cNvSpPr>
              <a:spLocks noChangeArrowheads="1"/>
            </p:cNvSpPr>
            <p:nvPr/>
          </p:nvSpPr>
          <p:spPr bwMode="auto">
            <a:xfrm>
              <a:off x="2222500" y="4878066"/>
              <a:ext cx="6540500" cy="1037849"/>
            </a:xfrm>
            <a:prstGeom prst="rect">
              <a:avLst/>
            </a:prstGeom>
            <a:noFill/>
            <a:ln w="9525">
              <a:noFill/>
              <a:miter lim="800000"/>
              <a:headEnd/>
              <a:tailEnd/>
            </a:ln>
            <a:effectLst/>
          </p:spPr>
          <p:txBody>
            <a:bodyPr wrap="square" lIns="92075" tIns="46038" rIns="92075" bIns="46038">
              <a:spAutoFit/>
            </a:bodyPr>
            <a:lstStyle/>
            <a:p>
              <a:pPr marL="347914" indent="-347914" defTabSz="914363">
                <a:lnSpc>
                  <a:spcPct val="90000"/>
                </a:lnSpc>
                <a:spcBef>
                  <a:spcPct val="20000"/>
                </a:spcBef>
                <a:buClr>
                  <a:schemeClr val="tx2"/>
                </a:buClr>
                <a:buSzPct val="95000"/>
                <a:defRPr/>
              </a:pPr>
              <a:r>
                <a:rPr lang="en-US" sz="2000" dirty="0" smtClean="0">
                  <a:latin typeface="+mn-lt"/>
                </a:rPr>
                <a:t>Loss of Competitive Advantage</a:t>
              </a:r>
            </a:p>
            <a:p>
              <a:pPr marL="228600" lvl="1" indent="-228600" defTabSz="914363">
                <a:lnSpc>
                  <a:spcPct val="90000"/>
                </a:lnSpc>
                <a:spcBef>
                  <a:spcPct val="20000"/>
                </a:spcBef>
                <a:buClr>
                  <a:schemeClr val="tx2"/>
                </a:buClr>
                <a:buSzPct val="95000"/>
                <a:buBlip>
                  <a:blip r:embed="rId5"/>
                </a:buBlip>
                <a:defRPr/>
              </a:pPr>
              <a:r>
                <a:rPr lang="en-US" sz="1400" b="0" dirty="0" smtClean="0">
                  <a:latin typeface="+mn-lt"/>
                </a:rPr>
                <a:t>Disclosure of strategic plans, M&amp;A info potentially lead to loss of revenue, market capitalization</a:t>
              </a:r>
            </a:p>
            <a:p>
              <a:pPr marL="228600" lvl="1" indent="-228600" defTabSz="914363">
                <a:lnSpc>
                  <a:spcPct val="90000"/>
                </a:lnSpc>
                <a:spcBef>
                  <a:spcPct val="20000"/>
                </a:spcBef>
                <a:buClr>
                  <a:schemeClr val="tx2"/>
                </a:buClr>
                <a:buSzPct val="95000"/>
                <a:buBlip>
                  <a:blip r:embed="rId5"/>
                </a:buBlip>
                <a:defRPr/>
              </a:pPr>
              <a:r>
                <a:rPr lang="en-US" sz="1400" b="0" dirty="0" smtClean="0">
                  <a:latin typeface="+mn-lt"/>
                </a:rPr>
                <a:t>Loss of research, analytical data, and other intellectual capital</a:t>
              </a:r>
            </a:p>
          </p:txBody>
        </p:sp>
        <p:grpSp>
          <p:nvGrpSpPr>
            <p:cNvPr id="9" name="Group 73"/>
            <p:cNvGrpSpPr/>
            <p:nvPr/>
          </p:nvGrpSpPr>
          <p:grpSpPr>
            <a:xfrm>
              <a:off x="577850" y="4673600"/>
              <a:ext cx="1371600" cy="1371600"/>
              <a:chOff x="635000" y="4886960"/>
              <a:chExt cx="1371600" cy="1371600"/>
            </a:xfrm>
          </p:grpSpPr>
          <p:grpSp>
            <p:nvGrpSpPr>
              <p:cNvPr id="10" name="Group 60"/>
              <p:cNvGrpSpPr/>
              <p:nvPr/>
            </p:nvGrpSpPr>
            <p:grpSpPr>
              <a:xfrm>
                <a:off x="635000" y="4886960"/>
                <a:ext cx="1371600" cy="1371600"/>
                <a:chOff x="-2350408" y="5678424"/>
                <a:chExt cx="1901952" cy="1901952"/>
              </a:xfrm>
            </p:grpSpPr>
            <p:pic>
              <p:nvPicPr>
                <p:cNvPr id="64" name="Picture 10" descr="C:\Program Files\Microsoft Resource DVD Artwork\DVD_ART\Artwork_Imagery\Shapes and Graphics\circular shapes\MGX 06 Circles\MGX small Circles Blue.png"/>
                <p:cNvPicPr>
                  <a:picLocks noChangeAspect="1" noChangeArrowheads="1"/>
                </p:cNvPicPr>
                <p:nvPr/>
              </p:nvPicPr>
              <p:blipFill>
                <a:blip r:embed="rId6"/>
                <a:srcRect/>
                <a:stretch>
                  <a:fillRect/>
                </a:stretch>
              </p:blipFill>
              <p:spPr bwMode="auto">
                <a:xfrm>
                  <a:off x="-2350408" y="5678424"/>
                  <a:ext cx="1901952" cy="1901952"/>
                </a:xfrm>
                <a:prstGeom prst="rect">
                  <a:avLst/>
                </a:prstGeom>
                <a:noFill/>
              </p:spPr>
            </p:pic>
            <p:pic>
              <p:nvPicPr>
                <p:cNvPr id="65" name="Picture 4" descr="C:\Program Files\Microsoft Resource DVD Artwork\DVD_ART\Artwork_Imagery\Shapes and Graphics\circular shapes\sphere ball\blue sphere2.png"/>
                <p:cNvPicPr>
                  <a:picLocks noChangeAspect="1" noChangeArrowheads="1"/>
                </p:cNvPicPr>
                <p:nvPr/>
              </p:nvPicPr>
              <p:blipFill>
                <a:blip r:embed="rId7"/>
                <a:srcRect/>
                <a:stretch>
                  <a:fillRect/>
                </a:stretch>
              </p:blipFill>
              <p:spPr bwMode="auto">
                <a:xfrm>
                  <a:off x="-2273918" y="5754914"/>
                  <a:ext cx="1748972" cy="1748972"/>
                </a:xfrm>
                <a:prstGeom prst="rect">
                  <a:avLst/>
                </a:prstGeom>
                <a:noFill/>
              </p:spPr>
            </p:pic>
          </p:grpSp>
          <p:grpSp>
            <p:nvGrpSpPr>
              <p:cNvPr id="11" name="Group 72"/>
              <p:cNvGrpSpPr/>
              <p:nvPr/>
            </p:nvGrpSpPr>
            <p:grpSpPr>
              <a:xfrm>
                <a:off x="884239" y="5276850"/>
                <a:ext cx="904954" cy="614362"/>
                <a:chOff x="2722562" y="871537"/>
                <a:chExt cx="7534275" cy="5114925"/>
              </a:xfrm>
            </p:grpSpPr>
            <p:pic>
              <p:nvPicPr>
                <p:cNvPr id="1045" name="Picture 21" descr="C:\Program Files\Microsoft Resource DVD Artwork\DVD_ART\Artwork_Imagery\Shapes and Graphics\Charts and Graphs\Graph Backgrounds\chart base no lines.png"/>
                <p:cNvPicPr>
                  <a:picLocks noChangeAspect="1" noChangeArrowheads="1"/>
                </p:cNvPicPr>
                <p:nvPr/>
              </p:nvPicPr>
              <p:blipFill>
                <a:blip r:embed="rId10" cstate="print"/>
                <a:srcRect/>
                <a:stretch>
                  <a:fillRect/>
                </a:stretch>
              </p:blipFill>
              <p:spPr bwMode="auto">
                <a:xfrm>
                  <a:off x="2722562" y="871537"/>
                  <a:ext cx="7534275" cy="5114925"/>
                </a:xfrm>
                <a:prstGeom prst="rect">
                  <a:avLst/>
                </a:prstGeom>
                <a:noFill/>
              </p:spPr>
            </p:pic>
            <p:pic>
              <p:nvPicPr>
                <p:cNvPr id="1052" name="Picture 28" descr="C:\Program Files\Microsoft Resource DVD Artwork\DVD_ART\Artwork_Imagery\Shapes and Graphics\Charts and Graphs\Grid Lines\0 to 8 grid lines.png"/>
                <p:cNvPicPr>
                  <a:picLocks noChangeAspect="1" noChangeArrowheads="1"/>
                </p:cNvPicPr>
                <p:nvPr/>
              </p:nvPicPr>
              <p:blipFill>
                <a:blip r:embed="rId11" cstate="print"/>
                <a:srcRect b="19710"/>
                <a:stretch>
                  <a:fillRect/>
                </a:stretch>
              </p:blipFill>
              <p:spPr bwMode="auto">
                <a:xfrm>
                  <a:off x="3416300" y="1272694"/>
                  <a:ext cx="6134100" cy="3731106"/>
                </a:xfrm>
                <a:prstGeom prst="rect">
                  <a:avLst/>
                </a:prstGeom>
                <a:noFill/>
              </p:spPr>
            </p:pic>
            <p:pic>
              <p:nvPicPr>
                <p:cNvPr id="1037" name="Picture 13" descr="C:\Program Files\Microsoft Resource DVD Artwork\DVD_ART\Artwork_Imagery\Shapes and Graphics\Arrows - arrow\Straight\arrow 14 red down arrow jaggy.png"/>
                <p:cNvPicPr>
                  <a:picLocks noChangeAspect="1" noChangeArrowheads="1"/>
                </p:cNvPicPr>
                <p:nvPr/>
              </p:nvPicPr>
              <p:blipFill>
                <a:blip r:embed="rId12" cstate="print"/>
                <a:srcRect/>
                <a:stretch>
                  <a:fillRect/>
                </a:stretch>
              </p:blipFill>
              <p:spPr bwMode="auto">
                <a:xfrm>
                  <a:off x="3849062" y="1416049"/>
                  <a:ext cx="5142538" cy="3726071"/>
                </a:xfrm>
                <a:prstGeom prst="rect">
                  <a:avLst/>
                </a:prstGeom>
                <a:noFill/>
              </p:spPr>
            </p:pic>
          </p:grpSp>
        </p:grpSp>
      </p:grpSp>
      <p:sp>
        <p:nvSpPr>
          <p:cNvPr id="31" name="TextBox 30"/>
          <p:cNvSpPr txBox="1"/>
          <p:nvPr/>
        </p:nvSpPr>
        <p:spPr>
          <a:xfrm>
            <a:off x="-1" y="6359525"/>
            <a:ext cx="6705601" cy="424732"/>
          </a:xfrm>
          <a:prstGeom prst="rect">
            <a:avLst/>
          </a:prstGeom>
        </p:spPr>
        <p:style>
          <a:lnRef idx="1">
            <a:schemeClr val="accent2"/>
          </a:lnRef>
          <a:fillRef idx="3">
            <a:schemeClr val="accent2"/>
          </a:fillRef>
          <a:effectRef idx="2">
            <a:schemeClr val="accent2"/>
          </a:effectRef>
          <a:fontRef idx="minor">
            <a:schemeClr val="lt1"/>
          </a:fontRef>
        </p:style>
        <p:txBody>
          <a:bodyPr wrap="square" rtlCol="0">
            <a:spAutoFit/>
          </a:bodyPr>
          <a:lstStyle/>
          <a:p>
            <a:pPr>
              <a:lnSpc>
                <a:spcPct val="90000"/>
              </a:lnSpc>
              <a:spcAft>
                <a:spcPts val="333"/>
              </a:spcAft>
              <a:defRPr/>
            </a:pPr>
            <a:r>
              <a:rPr lang="en-US" sz="2400" dirty="0" smtClean="0">
                <a:solidFill>
                  <a:srgbClr val="FFFFFF"/>
                </a:solidFill>
                <a:cs typeface="Arial" charset="0"/>
              </a:rPr>
              <a:t>Data must be protected, but must remain accessible</a:t>
            </a:r>
            <a:endParaRPr lang="en-US" sz="2400" dirty="0" smtClean="0"/>
          </a:p>
        </p:txBody>
      </p:sp>
      <p:sp>
        <p:nvSpPr>
          <p:cNvPr id="32" name="Rectangle 11"/>
          <p:cNvSpPr txBox="1">
            <a:spLocks noChangeArrowheads="1"/>
          </p:cNvSpPr>
          <p:nvPr/>
        </p:nvSpPr>
        <p:spPr>
          <a:xfrm>
            <a:off x="381000" y="230188"/>
            <a:ext cx="8382000" cy="1052596"/>
          </a:xfrm>
          <a:prstGeom prst="rect">
            <a:avLst/>
          </a:prstGeom>
        </p:spPr>
        <p:txBody>
          <a:bodyPr vert="horz" wrap="square" lIns="0" tIns="0" rIns="0" bIns="0" rtlCol="0" anchor="t">
            <a:spAutoFit/>
          </a:bodyPr>
          <a:lstStyle>
            <a:lvl1pPr algn="l" defTabSz="914363" rtl="0" eaLnBrk="1" latinLnBrk="0" hangingPunct="1">
              <a:lnSpc>
                <a:spcPct val="90000"/>
              </a:lnSpc>
              <a:spcBef>
                <a:spcPct val="0"/>
              </a:spcBef>
              <a:buNone/>
              <a:defRPr lang="en-US" sz="4800" b="0" kern="1200" cap="none" spc="-150" dirty="0" smtClean="0">
                <a:ln w="3175">
                  <a:noFill/>
                </a:ln>
                <a:solidFill>
                  <a:srgbClr val="CCFFCC"/>
                </a:solidFill>
                <a:effectLst/>
                <a:latin typeface="+mj-lt"/>
                <a:ea typeface="+mn-ea"/>
                <a:cs typeface="Arial" charset="0"/>
              </a:defRPr>
            </a:lvl1pPr>
          </a:lstStyle>
          <a:p>
            <a:r>
              <a:rPr lang="en-US" dirty="0" smtClean="0"/>
              <a:t>Information Leakage</a:t>
            </a:r>
            <a:br>
              <a:rPr lang="en-US" dirty="0" smtClean="0"/>
            </a:br>
            <a:r>
              <a:rPr lang="en-US" sz="2800" dirty="0" smtClean="0">
                <a:solidFill>
                  <a:schemeClr val="tx1"/>
                </a:solidFill>
              </a:rPr>
              <a:t>Is Costly On Multiple Fronts</a:t>
            </a:r>
            <a:endParaRPr lang="en-US" sz="2800" dirty="0">
              <a:solidFill>
                <a:schemeClr val="tx1"/>
              </a:solidFill>
            </a:endParaRPr>
          </a:p>
        </p:txBody>
      </p:sp>
    </p:spTree>
    <p:extLst>
      <p:ext uri="{BB962C8B-B14F-4D97-AF65-F5344CB8AC3E}">
        <p14:creationId xmlns="" xmlns:p14="http://schemas.microsoft.com/office/powerpoint/2010/main" val="2120915712"/>
      </p:ext>
    </p:extLst>
  </p:cSld>
  <p:clrMapOvr>
    <a:masterClrMapping/>
  </p:clrMapOvr>
  <mc:AlternateContent xmlns:mc="http://schemas.openxmlformats.org/markup-compatibility/2006">
    <mc:Choice xmlns="" xmlns:p14="http://schemas.microsoft.com/office/powerpoint/2010/main" Requires="p14">
      <p:transition spd="med" p14:dur="699">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childTnLst>
                                </p:cTn>
                              </p:par>
                            </p:childTnLst>
                          </p:cTn>
                        </p:par>
                        <p:par>
                          <p:cTn id="8" fill="hold">
                            <p:stCondLst>
                              <p:cond delay="1000"/>
                            </p:stCondLst>
                            <p:childTnLst>
                              <p:par>
                                <p:cTn id="9" presetID="10" presetClass="entr" presetSubtype="0"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1000"/>
                                        <p:tgtEl>
                                          <p:spTgt spid="5"/>
                                        </p:tgtEl>
                                      </p:cBhvr>
                                    </p:animEffect>
                                  </p:childTnLst>
                                </p:cTn>
                              </p:par>
                            </p:childTnLst>
                          </p:cTn>
                        </p:par>
                        <p:par>
                          <p:cTn id="12" fill="hold">
                            <p:stCondLst>
                              <p:cond delay="2000"/>
                            </p:stCondLst>
                            <p:childTnLst>
                              <p:par>
                                <p:cTn id="13" presetID="10" presetClass="entr" presetSubtype="0" fill="hold" nodeType="after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fade">
                                      <p:cBhvr>
                                        <p:cTn id="15" dur="1000"/>
                                        <p:tgtEl>
                                          <p:spTgt spid="8"/>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31"/>
                                        </p:tgtEl>
                                        <p:attrNameLst>
                                          <p:attrName>style.visibility</p:attrName>
                                        </p:attrNameLst>
                                      </p:cBhvr>
                                      <p:to>
                                        <p:strVal val="visible"/>
                                      </p:to>
                                    </p:set>
                                    <p:animEffect transition="in" filter="fade">
                                      <p:cBhvr>
                                        <p:cTn id="20"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 name="Rounded Rectangle 62"/>
          <p:cNvSpPr/>
          <p:nvPr/>
        </p:nvSpPr>
        <p:spPr bwMode="auto">
          <a:xfrm>
            <a:off x="923925" y="2362200"/>
            <a:ext cx="4895850" cy="3362325"/>
          </a:xfrm>
          <a:prstGeom prst="roundRect">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grpSp>
        <p:nvGrpSpPr>
          <p:cNvPr id="3" name="Group 79"/>
          <p:cNvGrpSpPr>
            <a:grpSpLocks/>
          </p:cNvGrpSpPr>
          <p:nvPr/>
        </p:nvGrpSpPr>
        <p:grpSpPr bwMode="auto">
          <a:xfrm>
            <a:off x="6864350" y="2578100"/>
            <a:ext cx="939800" cy="850900"/>
            <a:chOff x="7147776" y="4493559"/>
            <a:chExt cx="939797" cy="851318"/>
          </a:xfrm>
        </p:grpSpPr>
        <p:grpSp>
          <p:nvGrpSpPr>
            <p:cNvPr id="4" name="Group 80"/>
            <p:cNvGrpSpPr>
              <a:grpSpLocks/>
            </p:cNvGrpSpPr>
            <p:nvPr/>
          </p:nvGrpSpPr>
          <p:grpSpPr bwMode="auto">
            <a:xfrm>
              <a:off x="7147776" y="4493559"/>
              <a:ext cx="673097" cy="584618"/>
              <a:chOff x="7223976" y="4760259"/>
              <a:chExt cx="673097" cy="584618"/>
            </a:xfrm>
          </p:grpSpPr>
          <p:pic>
            <p:nvPicPr>
              <p:cNvPr id="254" name="Picture 55" descr="XP icon my computer"/>
              <p:cNvPicPr>
                <a:picLocks noChangeAspect="1" noChangeArrowheads="1"/>
              </p:cNvPicPr>
              <p:nvPr/>
            </p:nvPicPr>
            <p:blipFill>
              <a:blip r:embed="rId3" cstate="print"/>
              <a:srcRect/>
              <a:stretch>
                <a:fillRect/>
              </a:stretch>
            </p:blipFill>
            <p:spPr bwMode="auto">
              <a:xfrm flipH="1">
                <a:off x="7414299" y="4811094"/>
                <a:ext cx="482774" cy="482774"/>
              </a:xfrm>
              <a:prstGeom prst="rect">
                <a:avLst/>
              </a:prstGeom>
              <a:noFill/>
              <a:ln w="9525">
                <a:noFill/>
                <a:miter lim="800000"/>
                <a:headEnd/>
                <a:tailEnd/>
              </a:ln>
            </p:spPr>
          </p:pic>
          <p:pic>
            <p:nvPicPr>
              <p:cNvPr id="255" name="Picture 3" descr="C:\Program Files\Microsoft Resource DVD Artwork\DVD_ART\Artwork_Imagery\HARDWARE_IMAGERY\Illustration - Misc Hardware\XML Icons\User green.png"/>
              <p:cNvPicPr>
                <a:picLocks noChangeAspect="1" noChangeArrowheads="1"/>
              </p:cNvPicPr>
              <p:nvPr/>
            </p:nvPicPr>
            <p:blipFill>
              <a:blip r:embed="rId4" cstate="print"/>
              <a:srcRect/>
              <a:stretch>
                <a:fillRect/>
              </a:stretch>
            </p:blipFill>
            <p:spPr bwMode="auto">
              <a:xfrm flipH="1">
                <a:off x="7223976" y="4760259"/>
                <a:ext cx="432618" cy="584618"/>
              </a:xfrm>
              <a:prstGeom prst="rect">
                <a:avLst/>
              </a:prstGeom>
              <a:noFill/>
              <a:ln w="9525">
                <a:noFill/>
                <a:miter lim="800000"/>
                <a:headEnd/>
                <a:tailEnd/>
              </a:ln>
            </p:spPr>
          </p:pic>
        </p:grpSp>
        <p:grpSp>
          <p:nvGrpSpPr>
            <p:cNvPr id="5" name="Group 81"/>
            <p:cNvGrpSpPr>
              <a:grpSpLocks/>
            </p:cNvGrpSpPr>
            <p:nvPr/>
          </p:nvGrpSpPr>
          <p:grpSpPr bwMode="auto">
            <a:xfrm>
              <a:off x="7414476" y="4607859"/>
              <a:ext cx="673097" cy="584618"/>
              <a:chOff x="7223976" y="4760259"/>
              <a:chExt cx="673097" cy="584618"/>
            </a:xfrm>
          </p:grpSpPr>
          <p:pic>
            <p:nvPicPr>
              <p:cNvPr id="252" name="Picture 55" descr="XP icon my computer"/>
              <p:cNvPicPr>
                <a:picLocks noChangeAspect="1" noChangeArrowheads="1"/>
              </p:cNvPicPr>
              <p:nvPr/>
            </p:nvPicPr>
            <p:blipFill>
              <a:blip r:embed="rId3" cstate="print"/>
              <a:srcRect/>
              <a:stretch>
                <a:fillRect/>
              </a:stretch>
            </p:blipFill>
            <p:spPr bwMode="auto">
              <a:xfrm flipH="1">
                <a:off x="7414299" y="4811094"/>
                <a:ext cx="482774" cy="482774"/>
              </a:xfrm>
              <a:prstGeom prst="rect">
                <a:avLst/>
              </a:prstGeom>
              <a:noFill/>
              <a:ln w="9525">
                <a:noFill/>
                <a:miter lim="800000"/>
                <a:headEnd/>
                <a:tailEnd/>
              </a:ln>
            </p:spPr>
          </p:pic>
          <p:pic>
            <p:nvPicPr>
              <p:cNvPr id="253" name="Picture 3" descr="C:\Program Files\Microsoft Resource DVD Artwork\DVD_ART\Artwork_Imagery\HARDWARE_IMAGERY\Illustration - Misc Hardware\XML Icons\User green.png"/>
              <p:cNvPicPr>
                <a:picLocks noChangeAspect="1" noChangeArrowheads="1"/>
              </p:cNvPicPr>
              <p:nvPr/>
            </p:nvPicPr>
            <p:blipFill>
              <a:blip r:embed="rId4" cstate="print"/>
              <a:srcRect/>
              <a:stretch>
                <a:fillRect/>
              </a:stretch>
            </p:blipFill>
            <p:spPr bwMode="auto">
              <a:xfrm flipH="1">
                <a:off x="7223976" y="4760259"/>
                <a:ext cx="432618" cy="584618"/>
              </a:xfrm>
              <a:prstGeom prst="rect">
                <a:avLst/>
              </a:prstGeom>
              <a:noFill/>
              <a:ln w="9525">
                <a:noFill/>
                <a:miter lim="800000"/>
                <a:headEnd/>
                <a:tailEnd/>
              </a:ln>
            </p:spPr>
          </p:pic>
        </p:grpSp>
        <p:grpSp>
          <p:nvGrpSpPr>
            <p:cNvPr id="6" name="Group 82"/>
            <p:cNvGrpSpPr>
              <a:grpSpLocks/>
            </p:cNvGrpSpPr>
            <p:nvPr/>
          </p:nvGrpSpPr>
          <p:grpSpPr bwMode="auto">
            <a:xfrm>
              <a:off x="7223976" y="4760259"/>
              <a:ext cx="673097" cy="584618"/>
              <a:chOff x="7223976" y="4760259"/>
              <a:chExt cx="673097" cy="584618"/>
            </a:xfrm>
          </p:grpSpPr>
          <p:pic>
            <p:nvPicPr>
              <p:cNvPr id="250" name="Picture 55" descr="XP icon my computer"/>
              <p:cNvPicPr>
                <a:picLocks noChangeAspect="1" noChangeArrowheads="1"/>
              </p:cNvPicPr>
              <p:nvPr/>
            </p:nvPicPr>
            <p:blipFill>
              <a:blip r:embed="rId3" cstate="print"/>
              <a:srcRect/>
              <a:stretch>
                <a:fillRect/>
              </a:stretch>
            </p:blipFill>
            <p:spPr bwMode="auto">
              <a:xfrm flipH="1">
                <a:off x="7414299" y="4811094"/>
                <a:ext cx="482774" cy="482774"/>
              </a:xfrm>
              <a:prstGeom prst="rect">
                <a:avLst/>
              </a:prstGeom>
              <a:noFill/>
              <a:ln w="9525">
                <a:noFill/>
                <a:miter lim="800000"/>
                <a:headEnd/>
                <a:tailEnd/>
              </a:ln>
            </p:spPr>
          </p:pic>
          <p:pic>
            <p:nvPicPr>
              <p:cNvPr id="251" name="Picture 3" descr="C:\Program Files\Microsoft Resource DVD Artwork\DVD_ART\Artwork_Imagery\HARDWARE_IMAGERY\Illustration - Misc Hardware\XML Icons\User green.png"/>
              <p:cNvPicPr>
                <a:picLocks noChangeAspect="1" noChangeArrowheads="1"/>
              </p:cNvPicPr>
              <p:nvPr/>
            </p:nvPicPr>
            <p:blipFill>
              <a:blip r:embed="rId4" cstate="print"/>
              <a:srcRect/>
              <a:stretch>
                <a:fillRect/>
              </a:stretch>
            </p:blipFill>
            <p:spPr bwMode="auto">
              <a:xfrm flipH="1">
                <a:off x="7223976" y="4760259"/>
                <a:ext cx="432618" cy="584618"/>
              </a:xfrm>
              <a:prstGeom prst="rect">
                <a:avLst/>
              </a:prstGeom>
              <a:noFill/>
              <a:ln w="9525">
                <a:noFill/>
                <a:miter lim="800000"/>
                <a:headEnd/>
                <a:tailEnd/>
              </a:ln>
            </p:spPr>
          </p:pic>
        </p:grpSp>
      </p:grpSp>
      <p:grpSp>
        <p:nvGrpSpPr>
          <p:cNvPr id="7" name="Group 92"/>
          <p:cNvGrpSpPr>
            <a:grpSpLocks/>
          </p:cNvGrpSpPr>
          <p:nvPr/>
        </p:nvGrpSpPr>
        <p:grpSpPr bwMode="auto">
          <a:xfrm>
            <a:off x="4454525" y="2600325"/>
            <a:ext cx="939800" cy="850900"/>
            <a:chOff x="7147776" y="4493559"/>
            <a:chExt cx="939797" cy="851318"/>
          </a:xfrm>
        </p:grpSpPr>
        <p:grpSp>
          <p:nvGrpSpPr>
            <p:cNvPr id="8" name="Group 106"/>
            <p:cNvGrpSpPr>
              <a:grpSpLocks/>
            </p:cNvGrpSpPr>
            <p:nvPr/>
          </p:nvGrpSpPr>
          <p:grpSpPr bwMode="auto">
            <a:xfrm>
              <a:off x="7147776" y="4493559"/>
              <a:ext cx="673097" cy="584618"/>
              <a:chOff x="7223976" y="4760259"/>
              <a:chExt cx="673097" cy="584618"/>
            </a:xfrm>
          </p:grpSpPr>
          <p:pic>
            <p:nvPicPr>
              <p:cNvPr id="264" name="Picture 55" descr="XP icon my computer"/>
              <p:cNvPicPr>
                <a:picLocks noChangeAspect="1" noChangeArrowheads="1"/>
              </p:cNvPicPr>
              <p:nvPr/>
            </p:nvPicPr>
            <p:blipFill>
              <a:blip r:embed="rId3" cstate="print"/>
              <a:srcRect/>
              <a:stretch>
                <a:fillRect/>
              </a:stretch>
            </p:blipFill>
            <p:spPr bwMode="auto">
              <a:xfrm flipH="1">
                <a:off x="7414299" y="4811094"/>
                <a:ext cx="482774" cy="482774"/>
              </a:xfrm>
              <a:prstGeom prst="rect">
                <a:avLst/>
              </a:prstGeom>
              <a:noFill/>
              <a:ln w="9525">
                <a:noFill/>
                <a:miter lim="800000"/>
                <a:headEnd/>
                <a:tailEnd/>
              </a:ln>
            </p:spPr>
          </p:pic>
          <p:pic>
            <p:nvPicPr>
              <p:cNvPr id="265" name="Picture 3" descr="C:\Program Files\Microsoft Resource DVD Artwork\DVD_ART\Artwork_Imagery\HARDWARE_IMAGERY\Illustration - Misc Hardware\XML Icons\User green.png"/>
              <p:cNvPicPr>
                <a:picLocks noChangeAspect="1" noChangeArrowheads="1"/>
              </p:cNvPicPr>
              <p:nvPr/>
            </p:nvPicPr>
            <p:blipFill>
              <a:blip r:embed="rId4" cstate="print"/>
              <a:srcRect/>
              <a:stretch>
                <a:fillRect/>
              </a:stretch>
            </p:blipFill>
            <p:spPr bwMode="auto">
              <a:xfrm flipH="1">
                <a:off x="7223976" y="4760259"/>
                <a:ext cx="432618" cy="584618"/>
              </a:xfrm>
              <a:prstGeom prst="rect">
                <a:avLst/>
              </a:prstGeom>
              <a:noFill/>
              <a:ln w="9525">
                <a:noFill/>
                <a:miter lim="800000"/>
                <a:headEnd/>
                <a:tailEnd/>
              </a:ln>
            </p:spPr>
          </p:pic>
        </p:grpSp>
        <p:grpSp>
          <p:nvGrpSpPr>
            <p:cNvPr id="9" name="Group 118"/>
            <p:cNvGrpSpPr>
              <a:grpSpLocks/>
            </p:cNvGrpSpPr>
            <p:nvPr/>
          </p:nvGrpSpPr>
          <p:grpSpPr bwMode="auto">
            <a:xfrm>
              <a:off x="7414476" y="4607859"/>
              <a:ext cx="673097" cy="584618"/>
              <a:chOff x="7223976" y="4760259"/>
              <a:chExt cx="673097" cy="584618"/>
            </a:xfrm>
          </p:grpSpPr>
          <p:pic>
            <p:nvPicPr>
              <p:cNvPr id="262" name="Picture 55" descr="XP icon my computer"/>
              <p:cNvPicPr>
                <a:picLocks noChangeAspect="1" noChangeArrowheads="1"/>
              </p:cNvPicPr>
              <p:nvPr/>
            </p:nvPicPr>
            <p:blipFill>
              <a:blip r:embed="rId3" cstate="print"/>
              <a:srcRect/>
              <a:stretch>
                <a:fillRect/>
              </a:stretch>
            </p:blipFill>
            <p:spPr bwMode="auto">
              <a:xfrm flipH="1">
                <a:off x="7414299" y="4811094"/>
                <a:ext cx="482774" cy="482774"/>
              </a:xfrm>
              <a:prstGeom prst="rect">
                <a:avLst/>
              </a:prstGeom>
              <a:noFill/>
              <a:ln w="9525">
                <a:noFill/>
                <a:miter lim="800000"/>
                <a:headEnd/>
                <a:tailEnd/>
              </a:ln>
            </p:spPr>
          </p:pic>
          <p:pic>
            <p:nvPicPr>
              <p:cNvPr id="263" name="Picture 3" descr="C:\Program Files\Microsoft Resource DVD Artwork\DVD_ART\Artwork_Imagery\HARDWARE_IMAGERY\Illustration - Misc Hardware\XML Icons\User green.png"/>
              <p:cNvPicPr>
                <a:picLocks noChangeAspect="1" noChangeArrowheads="1"/>
              </p:cNvPicPr>
              <p:nvPr/>
            </p:nvPicPr>
            <p:blipFill>
              <a:blip r:embed="rId4" cstate="print"/>
              <a:srcRect/>
              <a:stretch>
                <a:fillRect/>
              </a:stretch>
            </p:blipFill>
            <p:spPr bwMode="auto">
              <a:xfrm flipH="1">
                <a:off x="7223976" y="4760259"/>
                <a:ext cx="432618" cy="584618"/>
              </a:xfrm>
              <a:prstGeom prst="rect">
                <a:avLst/>
              </a:prstGeom>
              <a:noFill/>
              <a:ln w="9525">
                <a:noFill/>
                <a:miter lim="800000"/>
                <a:headEnd/>
                <a:tailEnd/>
              </a:ln>
            </p:spPr>
          </p:pic>
        </p:grpSp>
        <p:grpSp>
          <p:nvGrpSpPr>
            <p:cNvPr id="10" name="Group 130"/>
            <p:cNvGrpSpPr>
              <a:grpSpLocks/>
            </p:cNvGrpSpPr>
            <p:nvPr/>
          </p:nvGrpSpPr>
          <p:grpSpPr bwMode="auto">
            <a:xfrm>
              <a:off x="7223976" y="4760259"/>
              <a:ext cx="673097" cy="584618"/>
              <a:chOff x="7223976" y="4760259"/>
              <a:chExt cx="673097" cy="584618"/>
            </a:xfrm>
          </p:grpSpPr>
          <p:pic>
            <p:nvPicPr>
              <p:cNvPr id="260" name="Picture 55" descr="XP icon my computer"/>
              <p:cNvPicPr>
                <a:picLocks noChangeAspect="1" noChangeArrowheads="1"/>
              </p:cNvPicPr>
              <p:nvPr/>
            </p:nvPicPr>
            <p:blipFill>
              <a:blip r:embed="rId3" cstate="print"/>
              <a:srcRect/>
              <a:stretch>
                <a:fillRect/>
              </a:stretch>
            </p:blipFill>
            <p:spPr bwMode="auto">
              <a:xfrm flipH="1">
                <a:off x="7414299" y="4811094"/>
                <a:ext cx="482774" cy="482774"/>
              </a:xfrm>
              <a:prstGeom prst="rect">
                <a:avLst/>
              </a:prstGeom>
              <a:noFill/>
              <a:ln w="9525">
                <a:noFill/>
                <a:miter lim="800000"/>
                <a:headEnd/>
                <a:tailEnd/>
              </a:ln>
            </p:spPr>
          </p:pic>
          <p:pic>
            <p:nvPicPr>
              <p:cNvPr id="261" name="Picture 3" descr="C:\Program Files\Microsoft Resource DVD Artwork\DVD_ART\Artwork_Imagery\HARDWARE_IMAGERY\Illustration - Misc Hardware\XML Icons\User green.png"/>
              <p:cNvPicPr>
                <a:picLocks noChangeAspect="1" noChangeArrowheads="1"/>
              </p:cNvPicPr>
              <p:nvPr/>
            </p:nvPicPr>
            <p:blipFill>
              <a:blip r:embed="rId4" cstate="print"/>
              <a:srcRect/>
              <a:stretch>
                <a:fillRect/>
              </a:stretch>
            </p:blipFill>
            <p:spPr bwMode="auto">
              <a:xfrm flipH="1">
                <a:off x="7223976" y="4760259"/>
                <a:ext cx="432618" cy="584618"/>
              </a:xfrm>
              <a:prstGeom prst="rect">
                <a:avLst/>
              </a:prstGeom>
              <a:noFill/>
              <a:ln w="9525">
                <a:noFill/>
                <a:miter lim="800000"/>
                <a:headEnd/>
                <a:tailEnd/>
              </a:ln>
            </p:spPr>
          </p:pic>
        </p:grpSp>
      </p:grpSp>
      <p:pic>
        <p:nvPicPr>
          <p:cNvPr id="273" name="Picture 12" descr="small circle glass shape"/>
          <p:cNvPicPr>
            <a:picLocks noChangeAspect="1" noChangeArrowheads="1"/>
          </p:cNvPicPr>
          <p:nvPr/>
        </p:nvPicPr>
        <p:blipFill>
          <a:blip r:embed="rId5" cstate="print">
            <a:lum bright="44000"/>
          </a:blip>
          <a:srcRect/>
          <a:stretch>
            <a:fillRect/>
          </a:stretch>
        </p:blipFill>
        <p:spPr bwMode="auto">
          <a:xfrm>
            <a:off x="1270000" y="3240088"/>
            <a:ext cx="1741488" cy="1741487"/>
          </a:xfrm>
          <a:prstGeom prst="rect">
            <a:avLst/>
          </a:prstGeom>
          <a:noFill/>
          <a:ln w="9525">
            <a:noFill/>
            <a:miter lim="800000"/>
            <a:headEnd/>
            <a:tailEnd/>
          </a:ln>
        </p:spPr>
      </p:pic>
      <p:sp>
        <p:nvSpPr>
          <p:cNvPr id="274" name="Text Box 25"/>
          <p:cNvSpPr txBox="1">
            <a:spLocks noChangeArrowheads="1"/>
          </p:cNvSpPr>
          <p:nvPr/>
        </p:nvSpPr>
        <p:spPr bwMode="auto">
          <a:xfrm>
            <a:off x="3560763" y="2500313"/>
            <a:ext cx="968375" cy="461962"/>
          </a:xfrm>
          <a:prstGeom prst="rect">
            <a:avLst/>
          </a:prstGeom>
          <a:noFill/>
          <a:ln w="9525">
            <a:noFill/>
            <a:miter lim="800000"/>
            <a:headEnd/>
            <a:tailEnd/>
          </a:ln>
        </p:spPr>
        <p:txBody>
          <a:bodyPr>
            <a:spAutoFit/>
          </a:bodyPr>
          <a:lstStyle/>
          <a:p>
            <a:pPr algn="ctr">
              <a:spcBef>
                <a:spcPct val="50000"/>
              </a:spcBef>
            </a:pPr>
            <a:r>
              <a:rPr lang="en-US" sz="1200">
                <a:latin typeface="Segoe"/>
              </a:rPr>
              <a:t>Authorized </a:t>
            </a:r>
            <a:br>
              <a:rPr lang="en-US" sz="1200">
                <a:latin typeface="Segoe"/>
              </a:rPr>
            </a:br>
            <a:r>
              <a:rPr lang="en-US" sz="1200">
                <a:latin typeface="Segoe"/>
              </a:rPr>
              <a:t>Users</a:t>
            </a:r>
          </a:p>
        </p:txBody>
      </p:sp>
      <p:sp>
        <p:nvSpPr>
          <p:cNvPr id="276" name="Text Box 12"/>
          <p:cNvSpPr txBox="1">
            <a:spLocks noChangeArrowheads="1"/>
          </p:cNvSpPr>
          <p:nvPr/>
        </p:nvSpPr>
        <p:spPr bwMode="auto">
          <a:xfrm>
            <a:off x="1476375" y="2070100"/>
            <a:ext cx="3600450" cy="338138"/>
          </a:xfrm>
          <a:prstGeom prst="rect">
            <a:avLst/>
          </a:prstGeom>
          <a:noFill/>
          <a:ln w="9525">
            <a:noFill/>
            <a:miter lim="800000"/>
            <a:headEnd/>
            <a:tailEnd/>
          </a:ln>
        </p:spPr>
        <p:txBody>
          <a:bodyPr>
            <a:spAutoFit/>
          </a:bodyPr>
          <a:lstStyle/>
          <a:p>
            <a:pPr algn="ctr">
              <a:spcBef>
                <a:spcPct val="50000"/>
              </a:spcBef>
            </a:pPr>
            <a:r>
              <a:rPr lang="en-US" sz="1600">
                <a:latin typeface="Segoe"/>
              </a:rPr>
              <a:t>Firewall Perimeter</a:t>
            </a:r>
          </a:p>
        </p:txBody>
      </p:sp>
      <p:cxnSp>
        <p:nvCxnSpPr>
          <p:cNvPr id="278" name="Straight Arrow Connector 277"/>
          <p:cNvCxnSpPr/>
          <p:nvPr/>
        </p:nvCxnSpPr>
        <p:spPr>
          <a:xfrm flipV="1">
            <a:off x="2646363" y="3467100"/>
            <a:ext cx="1733550" cy="561975"/>
          </a:xfrm>
          <a:prstGeom prst="straightConnector1">
            <a:avLst/>
          </a:prstGeom>
          <a:ln w="28575" cap="rnd">
            <a:solidFill>
              <a:srgbClr val="00B050"/>
            </a:solidFill>
            <a:headEnd type="oval" w="sm" len="sm"/>
            <a:tailEnd type="triangle"/>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279" name="Straight Arrow Connector 278"/>
          <p:cNvCxnSpPr/>
          <p:nvPr/>
        </p:nvCxnSpPr>
        <p:spPr>
          <a:xfrm flipV="1">
            <a:off x="2646363" y="3600450"/>
            <a:ext cx="4313237" cy="425450"/>
          </a:xfrm>
          <a:prstGeom prst="straightConnector1">
            <a:avLst/>
          </a:prstGeom>
          <a:ln w="28575" cap="rnd">
            <a:solidFill>
              <a:srgbClr val="00B050"/>
            </a:solidFill>
            <a:headEnd type="oval" w="sm" len="sm"/>
            <a:tailEnd type="triangle"/>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pic>
        <p:nvPicPr>
          <p:cNvPr id="282" name="Picture 13" descr="C:\Program Files\Microsoft Resource DVD Artwork\DVD_ART\Artwork_Imagery\HARDWARE_IMAGERY\Illustration - Misc Hardware\Windows Vista Illustration Icons\Generic Doc.png"/>
          <p:cNvPicPr>
            <a:picLocks noChangeAspect="1" noChangeArrowheads="1"/>
          </p:cNvPicPr>
          <p:nvPr/>
        </p:nvPicPr>
        <p:blipFill>
          <a:blip r:embed="rId6" cstate="print"/>
          <a:srcRect/>
          <a:stretch>
            <a:fillRect/>
          </a:stretch>
        </p:blipFill>
        <p:spPr bwMode="auto">
          <a:xfrm>
            <a:off x="7117773" y="3491924"/>
            <a:ext cx="444500" cy="444500"/>
          </a:xfrm>
          <a:prstGeom prst="rect">
            <a:avLst/>
          </a:prstGeom>
          <a:noFill/>
          <a:ln w="9525">
            <a:noFill/>
            <a:miter lim="800000"/>
            <a:headEnd/>
            <a:tailEnd/>
          </a:ln>
        </p:spPr>
      </p:pic>
      <p:pic>
        <p:nvPicPr>
          <p:cNvPr id="286" name="Picture 13" descr="C:\Program Files\Microsoft Resource DVD Artwork\DVD_ART\Artwork_Imagery\HARDWARE_IMAGERY\Illustration - Misc Hardware\Windows Vista Illustration Icons\Generic Doc.png"/>
          <p:cNvPicPr>
            <a:picLocks noChangeAspect="1" noChangeArrowheads="1"/>
          </p:cNvPicPr>
          <p:nvPr/>
        </p:nvPicPr>
        <p:blipFill>
          <a:blip r:embed="rId6" cstate="print"/>
          <a:srcRect/>
          <a:stretch>
            <a:fillRect/>
          </a:stretch>
        </p:blipFill>
        <p:spPr bwMode="auto">
          <a:xfrm>
            <a:off x="4679950" y="3514725"/>
            <a:ext cx="444500" cy="444500"/>
          </a:xfrm>
          <a:prstGeom prst="rect">
            <a:avLst/>
          </a:prstGeom>
          <a:noFill/>
          <a:ln w="9525">
            <a:noFill/>
            <a:miter lim="800000"/>
            <a:headEnd/>
            <a:tailEnd/>
          </a:ln>
        </p:spPr>
      </p:pic>
      <p:pic>
        <p:nvPicPr>
          <p:cNvPr id="288" name="Picture 13" descr="C:\Program Files\Microsoft Resource DVD Artwork\DVD_ART\Artwork_Imagery\HARDWARE_IMAGERY\Illustration - Misc Hardware\Windows Vista Illustration Icons\Generic Doc.png"/>
          <p:cNvPicPr>
            <a:picLocks noChangeAspect="1" noChangeArrowheads="1"/>
          </p:cNvPicPr>
          <p:nvPr/>
        </p:nvPicPr>
        <p:blipFill>
          <a:blip r:embed="rId6" cstate="print"/>
          <a:srcRect/>
          <a:stretch>
            <a:fillRect/>
          </a:stretch>
        </p:blipFill>
        <p:spPr bwMode="auto">
          <a:xfrm>
            <a:off x="2514600" y="3789363"/>
            <a:ext cx="444500" cy="444500"/>
          </a:xfrm>
          <a:prstGeom prst="rect">
            <a:avLst/>
          </a:prstGeom>
          <a:noFill/>
          <a:ln w="9525">
            <a:noFill/>
            <a:miter lim="800000"/>
            <a:headEnd/>
            <a:tailEnd/>
          </a:ln>
        </p:spPr>
      </p:pic>
      <p:pic>
        <p:nvPicPr>
          <p:cNvPr id="289" name="Picture 13" descr="C:\Program Files\Microsoft Resource DVD Artwork\DVD_ART\Artwork_Imagery\HARDWARE_IMAGERY\Illustration - Misc Hardware\Windows Vista Illustration Icons\Generic Doc.png"/>
          <p:cNvPicPr>
            <a:picLocks noChangeAspect="1" noChangeArrowheads="1"/>
          </p:cNvPicPr>
          <p:nvPr/>
        </p:nvPicPr>
        <p:blipFill>
          <a:blip r:embed="rId6" cstate="print"/>
          <a:srcRect/>
          <a:stretch>
            <a:fillRect/>
          </a:stretch>
        </p:blipFill>
        <p:spPr bwMode="auto">
          <a:xfrm>
            <a:off x="2514600" y="3789363"/>
            <a:ext cx="444500" cy="444500"/>
          </a:xfrm>
          <a:prstGeom prst="rect">
            <a:avLst/>
          </a:prstGeom>
          <a:noFill/>
          <a:ln w="9525">
            <a:noFill/>
            <a:miter lim="800000"/>
            <a:headEnd/>
            <a:tailEnd/>
          </a:ln>
        </p:spPr>
      </p:pic>
      <p:sp>
        <p:nvSpPr>
          <p:cNvPr id="290" name="Text Box 5"/>
          <p:cNvSpPr txBox="1">
            <a:spLocks noChangeArrowheads="1"/>
          </p:cNvSpPr>
          <p:nvPr/>
        </p:nvSpPr>
        <p:spPr bwMode="auto">
          <a:xfrm>
            <a:off x="1155700" y="2673350"/>
            <a:ext cx="1971675" cy="584200"/>
          </a:xfrm>
          <a:prstGeom prst="rect">
            <a:avLst/>
          </a:prstGeom>
          <a:noFill/>
          <a:ln w="9525">
            <a:noFill/>
            <a:miter lim="800000"/>
            <a:headEnd/>
            <a:tailEnd/>
          </a:ln>
        </p:spPr>
        <p:txBody>
          <a:bodyPr>
            <a:spAutoFit/>
          </a:bodyPr>
          <a:lstStyle/>
          <a:p>
            <a:pPr algn="ctr"/>
            <a:r>
              <a:rPr lang="en-US" sz="1600">
                <a:latin typeface="Segoe"/>
              </a:rPr>
              <a:t>Access Control</a:t>
            </a:r>
          </a:p>
          <a:p>
            <a:pPr algn="ctr"/>
            <a:r>
              <a:rPr lang="en-US" sz="1600">
                <a:latin typeface="Segoe"/>
              </a:rPr>
              <a:t> List Perimeter</a:t>
            </a:r>
          </a:p>
        </p:txBody>
      </p:sp>
      <p:sp>
        <p:nvSpPr>
          <p:cNvPr id="291" name="Text Box 25"/>
          <p:cNvSpPr txBox="1">
            <a:spLocks noChangeArrowheads="1"/>
          </p:cNvSpPr>
          <p:nvPr/>
        </p:nvSpPr>
        <p:spPr bwMode="auto">
          <a:xfrm>
            <a:off x="7691438" y="2500313"/>
            <a:ext cx="968375" cy="461962"/>
          </a:xfrm>
          <a:prstGeom prst="rect">
            <a:avLst/>
          </a:prstGeom>
          <a:noFill/>
          <a:ln w="9525">
            <a:noFill/>
            <a:miter lim="800000"/>
            <a:headEnd/>
            <a:tailEnd/>
          </a:ln>
        </p:spPr>
        <p:txBody>
          <a:bodyPr>
            <a:spAutoFit/>
          </a:bodyPr>
          <a:lstStyle/>
          <a:p>
            <a:pPr algn="ctr">
              <a:spcBef>
                <a:spcPct val="50000"/>
              </a:spcBef>
            </a:pPr>
            <a:r>
              <a:rPr lang="en-US" sz="1200">
                <a:latin typeface="Segoe"/>
              </a:rPr>
              <a:t>Authorized </a:t>
            </a:r>
            <a:br>
              <a:rPr lang="en-US" sz="1200">
                <a:latin typeface="Segoe"/>
              </a:rPr>
            </a:br>
            <a:r>
              <a:rPr lang="en-US" sz="1200">
                <a:latin typeface="Segoe"/>
              </a:rPr>
              <a:t>Users</a:t>
            </a:r>
          </a:p>
        </p:txBody>
      </p:sp>
      <p:grpSp>
        <p:nvGrpSpPr>
          <p:cNvPr id="11" name="Group 292"/>
          <p:cNvGrpSpPr/>
          <p:nvPr/>
        </p:nvGrpSpPr>
        <p:grpSpPr>
          <a:xfrm>
            <a:off x="1685925" y="3657600"/>
            <a:ext cx="914400" cy="998837"/>
            <a:chOff x="3781344" y="3209926"/>
            <a:chExt cx="1194790" cy="1305118"/>
          </a:xfrm>
        </p:grpSpPr>
        <p:pic>
          <p:nvPicPr>
            <p:cNvPr id="294" name="Picture 70" descr="Server"/>
            <p:cNvPicPr>
              <a:picLocks noChangeAspect="1" noChangeArrowheads="1"/>
            </p:cNvPicPr>
            <p:nvPr/>
          </p:nvPicPr>
          <p:blipFill>
            <a:blip r:embed="rId7" cstate="print"/>
            <a:srcRect/>
            <a:stretch>
              <a:fillRect/>
            </a:stretch>
          </p:blipFill>
          <p:spPr bwMode="auto">
            <a:xfrm>
              <a:off x="3781344" y="3209926"/>
              <a:ext cx="1107533" cy="1305118"/>
            </a:xfrm>
            <a:prstGeom prst="rect">
              <a:avLst/>
            </a:prstGeom>
            <a:noFill/>
            <a:ln w="9525">
              <a:noFill/>
              <a:miter lim="800000"/>
              <a:headEnd/>
              <a:tailEnd/>
            </a:ln>
          </p:spPr>
        </p:pic>
        <p:grpSp>
          <p:nvGrpSpPr>
            <p:cNvPr id="12" name="Group 39"/>
            <p:cNvGrpSpPr/>
            <p:nvPr/>
          </p:nvGrpSpPr>
          <p:grpSpPr>
            <a:xfrm>
              <a:off x="4495369" y="3808381"/>
              <a:ext cx="480765" cy="630451"/>
              <a:chOff x="4504894" y="3646456"/>
              <a:chExt cx="480765" cy="630451"/>
            </a:xfrm>
          </p:grpSpPr>
          <p:pic>
            <p:nvPicPr>
              <p:cNvPr id="296" name="Picture 195" descr="Document_Document01"/>
              <p:cNvPicPr>
                <a:picLocks noChangeAspect="1" noChangeArrowheads="1"/>
              </p:cNvPicPr>
              <p:nvPr/>
            </p:nvPicPr>
            <p:blipFill>
              <a:blip r:embed="rId8" cstate="print"/>
              <a:srcRect/>
              <a:stretch>
                <a:fillRect/>
              </a:stretch>
            </p:blipFill>
            <p:spPr bwMode="auto">
              <a:xfrm>
                <a:off x="4504894" y="3646456"/>
                <a:ext cx="480765" cy="630451"/>
              </a:xfrm>
              <a:prstGeom prst="rect">
                <a:avLst/>
              </a:prstGeom>
              <a:noFill/>
              <a:ln w="9525">
                <a:noFill/>
                <a:miter lim="800000"/>
                <a:headEnd/>
                <a:tailEnd/>
              </a:ln>
            </p:spPr>
          </p:pic>
          <p:pic>
            <p:nvPicPr>
              <p:cNvPr id="297" name="Picture 5" descr="D:\Clip_Installer\DVD_ART\Artwork_Imagery\HARDWARE_IMAGERY\Illustration - Misc Hardware\Windows Vista Illustration Icons\Complete.png"/>
              <p:cNvPicPr>
                <a:picLocks noChangeAspect="1" noChangeArrowheads="1"/>
              </p:cNvPicPr>
              <p:nvPr/>
            </p:nvPicPr>
            <p:blipFill>
              <a:blip r:embed="rId9" cstate="print"/>
              <a:srcRect/>
              <a:stretch>
                <a:fillRect/>
              </a:stretch>
            </p:blipFill>
            <p:spPr bwMode="auto">
              <a:xfrm>
                <a:off x="4544580" y="3708113"/>
                <a:ext cx="143452" cy="143452"/>
              </a:xfrm>
              <a:prstGeom prst="rect">
                <a:avLst/>
              </a:prstGeom>
              <a:noFill/>
              <a:ln w="9525">
                <a:noFill/>
                <a:miter lim="800000"/>
                <a:headEnd/>
                <a:tailEnd/>
              </a:ln>
            </p:spPr>
          </p:pic>
          <p:pic>
            <p:nvPicPr>
              <p:cNvPr id="298" name="Picture 6" descr="D:\Clip_Installer\DVD_ART\Artwork_Imagery\HARDWARE_IMAGERY\Illustration - Misc Hardware\Windows Vista Illustration Icons\Error.png"/>
              <p:cNvPicPr>
                <a:picLocks noChangeAspect="1" noChangeArrowheads="1"/>
              </p:cNvPicPr>
              <p:nvPr/>
            </p:nvPicPr>
            <p:blipFill>
              <a:blip r:embed="rId10" cstate="print"/>
              <a:srcRect/>
              <a:stretch>
                <a:fillRect/>
              </a:stretch>
            </p:blipFill>
            <p:spPr bwMode="auto">
              <a:xfrm>
                <a:off x="4534766" y="3871193"/>
                <a:ext cx="165100" cy="165100"/>
              </a:xfrm>
              <a:prstGeom prst="rect">
                <a:avLst/>
              </a:prstGeom>
              <a:noFill/>
              <a:ln w="9525">
                <a:noFill/>
                <a:miter lim="800000"/>
                <a:headEnd/>
                <a:tailEnd/>
              </a:ln>
            </p:spPr>
          </p:pic>
          <p:pic>
            <p:nvPicPr>
              <p:cNvPr id="299" name="Picture 5" descr="D:\Clip_Installer\DVD_ART\Artwork_Imagery\HARDWARE_IMAGERY\Illustration - Misc Hardware\Windows Vista Illustration Icons\Complete.png"/>
              <p:cNvPicPr>
                <a:picLocks noChangeAspect="1" noChangeArrowheads="1"/>
              </p:cNvPicPr>
              <p:nvPr/>
            </p:nvPicPr>
            <p:blipFill>
              <a:blip r:embed="rId9" cstate="print"/>
              <a:srcRect/>
              <a:stretch>
                <a:fillRect/>
              </a:stretch>
            </p:blipFill>
            <p:spPr bwMode="auto">
              <a:xfrm>
                <a:off x="4539962" y="4036004"/>
                <a:ext cx="143452" cy="143452"/>
              </a:xfrm>
              <a:prstGeom prst="rect">
                <a:avLst/>
              </a:prstGeom>
              <a:noFill/>
              <a:ln w="9525">
                <a:noFill/>
                <a:miter lim="800000"/>
                <a:headEnd/>
                <a:tailEnd/>
              </a:ln>
            </p:spPr>
          </p:pic>
        </p:grpSp>
      </p:grpSp>
      <p:sp>
        <p:nvSpPr>
          <p:cNvPr id="43" name="Rectangle 11"/>
          <p:cNvSpPr txBox="1">
            <a:spLocks noChangeArrowheads="1"/>
          </p:cNvSpPr>
          <p:nvPr/>
        </p:nvSpPr>
        <p:spPr>
          <a:xfrm>
            <a:off x="381000" y="230188"/>
            <a:ext cx="8382000" cy="1052596"/>
          </a:xfrm>
          <a:prstGeom prst="rect">
            <a:avLst/>
          </a:prstGeom>
        </p:spPr>
        <p:txBody>
          <a:bodyPr vert="horz" wrap="square" lIns="0" tIns="0" rIns="0" bIns="0" rtlCol="0" anchor="t">
            <a:spAutoFit/>
          </a:bodyPr>
          <a:lstStyle>
            <a:lvl1pPr algn="l" defTabSz="914363" rtl="0" eaLnBrk="1" latinLnBrk="0" hangingPunct="1">
              <a:lnSpc>
                <a:spcPct val="90000"/>
              </a:lnSpc>
              <a:spcBef>
                <a:spcPct val="0"/>
              </a:spcBef>
              <a:buNone/>
              <a:defRPr lang="en-US" sz="4800" b="0" kern="1200" cap="none" spc="-150" dirty="0" smtClean="0">
                <a:ln w="3175">
                  <a:noFill/>
                </a:ln>
                <a:solidFill>
                  <a:srgbClr val="CCFFCC"/>
                </a:solidFill>
                <a:effectLst/>
                <a:latin typeface="+mj-lt"/>
                <a:ea typeface="+mn-ea"/>
                <a:cs typeface="Arial" charset="0"/>
              </a:defRPr>
            </a:lvl1pPr>
          </a:lstStyle>
          <a:p>
            <a:r>
              <a:rPr lang="en-US" dirty="0" smtClean="0"/>
              <a:t>Location Based Solutions</a:t>
            </a:r>
            <a:br>
              <a:rPr lang="en-US" dirty="0" smtClean="0"/>
            </a:br>
            <a:r>
              <a:rPr lang="en-US" sz="2800" dirty="0" smtClean="0">
                <a:solidFill>
                  <a:schemeClr val="tx1"/>
                </a:solidFill>
              </a:rPr>
              <a:t>Protect Initial Access</a:t>
            </a:r>
            <a:endParaRPr lang="en-US" sz="2800" dirty="0">
              <a:solidFill>
                <a:schemeClr val="tx1"/>
              </a:solidFill>
            </a:endParaRPr>
          </a:p>
        </p:txBody>
      </p:sp>
    </p:spTree>
    <p:extLst>
      <p:ext uri="{BB962C8B-B14F-4D97-AF65-F5344CB8AC3E}">
        <p14:creationId xmlns="" xmlns:p14="http://schemas.microsoft.com/office/powerpoint/2010/main" val="2010710899"/>
      </p:ext>
    </p:extLst>
  </p:cSld>
  <p:clrMapOvr>
    <a:masterClrMapping/>
  </p:clrMapOvr>
  <mc:AlternateContent xmlns:mc="http://schemas.openxmlformats.org/markup-compatibility/2006">
    <mc:Choice xmlns="" xmlns:p14="http://schemas.microsoft.com/office/powerpoint/2010/main" Requires="p14">
      <p:transition spd="med" p14:dur="699">
        <p:fade/>
      </p:transition>
    </mc:Choice>
    <mc:Fallback>
      <p:transition spd="med">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 name="Rounded Rectangle 62"/>
          <p:cNvSpPr/>
          <p:nvPr/>
        </p:nvSpPr>
        <p:spPr bwMode="auto">
          <a:xfrm>
            <a:off x="923925" y="2362200"/>
            <a:ext cx="4895850" cy="3362325"/>
          </a:xfrm>
          <a:prstGeom prst="roundRect">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grpSp>
        <p:nvGrpSpPr>
          <p:cNvPr id="3" name="Group 91"/>
          <p:cNvGrpSpPr>
            <a:grpSpLocks/>
          </p:cNvGrpSpPr>
          <p:nvPr/>
        </p:nvGrpSpPr>
        <p:grpSpPr bwMode="auto">
          <a:xfrm>
            <a:off x="6931025" y="4578350"/>
            <a:ext cx="947738" cy="847725"/>
            <a:chOff x="7139940" y="4517371"/>
            <a:chExt cx="947633" cy="848068"/>
          </a:xfrm>
        </p:grpSpPr>
        <p:pic>
          <p:nvPicPr>
            <p:cNvPr id="240" name="Picture 55" descr="XP icon my computer"/>
            <p:cNvPicPr>
              <a:picLocks noChangeAspect="1" noChangeArrowheads="1"/>
            </p:cNvPicPr>
            <p:nvPr/>
          </p:nvPicPr>
          <p:blipFill>
            <a:blip r:embed="rId3" cstate="print"/>
            <a:srcRect/>
            <a:stretch>
              <a:fillRect/>
            </a:stretch>
          </p:blipFill>
          <p:spPr bwMode="auto">
            <a:xfrm flipH="1">
              <a:off x="7338099" y="4544394"/>
              <a:ext cx="482774" cy="482774"/>
            </a:xfrm>
            <a:prstGeom prst="rect">
              <a:avLst/>
            </a:prstGeom>
            <a:noFill/>
            <a:ln w="9525">
              <a:noFill/>
              <a:miter lim="800000"/>
              <a:headEnd/>
              <a:tailEnd/>
            </a:ln>
          </p:spPr>
        </p:pic>
        <p:pic>
          <p:nvPicPr>
            <p:cNvPr id="241" name="Picture 3" descr="C:\Program Files\Microsoft Resource DVD Artwork\DVD_ART\Artwork_Imagery\HARDWARE_IMAGERY\Illustration - Misc Hardware\XML Icons\User green.png"/>
            <p:cNvPicPr>
              <a:picLocks noChangeAspect="1" noChangeArrowheads="1"/>
            </p:cNvPicPr>
            <p:nvPr/>
          </p:nvPicPr>
          <p:blipFill>
            <a:blip r:embed="rId4" cstate="print"/>
            <a:srcRect/>
            <a:stretch>
              <a:fillRect/>
            </a:stretch>
          </p:blipFill>
          <p:spPr bwMode="auto">
            <a:xfrm>
              <a:off x="7139940" y="4517371"/>
              <a:ext cx="433060" cy="581368"/>
            </a:xfrm>
            <a:prstGeom prst="rect">
              <a:avLst/>
            </a:prstGeom>
            <a:noFill/>
            <a:ln w="9525">
              <a:noFill/>
              <a:miter lim="800000"/>
              <a:headEnd/>
              <a:tailEnd/>
            </a:ln>
          </p:spPr>
        </p:pic>
        <p:pic>
          <p:nvPicPr>
            <p:cNvPr id="242" name="Picture 55" descr="XP icon my computer"/>
            <p:cNvPicPr>
              <a:picLocks noChangeAspect="1" noChangeArrowheads="1"/>
            </p:cNvPicPr>
            <p:nvPr/>
          </p:nvPicPr>
          <p:blipFill>
            <a:blip r:embed="rId3" cstate="print"/>
            <a:srcRect/>
            <a:stretch>
              <a:fillRect/>
            </a:stretch>
          </p:blipFill>
          <p:spPr bwMode="auto">
            <a:xfrm flipH="1">
              <a:off x="7604799" y="4658694"/>
              <a:ext cx="482774" cy="482774"/>
            </a:xfrm>
            <a:prstGeom prst="rect">
              <a:avLst/>
            </a:prstGeom>
            <a:noFill/>
            <a:ln w="9525">
              <a:noFill/>
              <a:miter lim="800000"/>
              <a:headEnd/>
              <a:tailEnd/>
            </a:ln>
          </p:spPr>
        </p:pic>
        <p:pic>
          <p:nvPicPr>
            <p:cNvPr id="243" name="Picture 3" descr="C:\Program Files\Microsoft Resource DVD Artwork\DVD_ART\Artwork_Imagery\HARDWARE_IMAGERY\Illustration - Misc Hardware\XML Icons\User green.png"/>
            <p:cNvPicPr>
              <a:picLocks noChangeAspect="1" noChangeArrowheads="1"/>
            </p:cNvPicPr>
            <p:nvPr/>
          </p:nvPicPr>
          <p:blipFill>
            <a:blip r:embed="rId4" cstate="print"/>
            <a:srcRect/>
            <a:stretch>
              <a:fillRect/>
            </a:stretch>
          </p:blipFill>
          <p:spPr bwMode="auto">
            <a:xfrm>
              <a:off x="7406640" y="4631671"/>
              <a:ext cx="433060" cy="581368"/>
            </a:xfrm>
            <a:prstGeom prst="rect">
              <a:avLst/>
            </a:prstGeom>
            <a:noFill/>
            <a:ln w="9525">
              <a:noFill/>
              <a:miter lim="800000"/>
              <a:headEnd/>
              <a:tailEnd/>
            </a:ln>
          </p:spPr>
        </p:pic>
        <p:pic>
          <p:nvPicPr>
            <p:cNvPr id="244" name="Picture 55" descr="XP icon my computer"/>
            <p:cNvPicPr>
              <a:picLocks noChangeAspect="1" noChangeArrowheads="1"/>
            </p:cNvPicPr>
            <p:nvPr/>
          </p:nvPicPr>
          <p:blipFill>
            <a:blip r:embed="rId3" cstate="print"/>
            <a:srcRect/>
            <a:stretch>
              <a:fillRect/>
            </a:stretch>
          </p:blipFill>
          <p:spPr bwMode="auto">
            <a:xfrm flipH="1">
              <a:off x="7414299" y="4811094"/>
              <a:ext cx="482774" cy="482774"/>
            </a:xfrm>
            <a:prstGeom prst="rect">
              <a:avLst/>
            </a:prstGeom>
            <a:noFill/>
            <a:ln w="9525">
              <a:noFill/>
              <a:miter lim="800000"/>
              <a:headEnd/>
              <a:tailEnd/>
            </a:ln>
          </p:spPr>
        </p:pic>
        <p:pic>
          <p:nvPicPr>
            <p:cNvPr id="245" name="Picture 3" descr="C:\Program Files\Microsoft Resource DVD Artwork\DVD_ART\Artwork_Imagery\HARDWARE_IMAGERY\Illustration - Misc Hardware\XML Icons\User green.png"/>
            <p:cNvPicPr>
              <a:picLocks noChangeAspect="1" noChangeArrowheads="1"/>
            </p:cNvPicPr>
            <p:nvPr/>
          </p:nvPicPr>
          <p:blipFill>
            <a:blip r:embed="rId4" cstate="print"/>
            <a:srcRect/>
            <a:stretch>
              <a:fillRect/>
            </a:stretch>
          </p:blipFill>
          <p:spPr bwMode="auto">
            <a:xfrm>
              <a:off x="7216140" y="4784071"/>
              <a:ext cx="433060" cy="581368"/>
            </a:xfrm>
            <a:prstGeom prst="rect">
              <a:avLst/>
            </a:prstGeom>
            <a:noFill/>
            <a:ln w="9525">
              <a:noFill/>
              <a:miter lim="800000"/>
              <a:headEnd/>
              <a:tailEnd/>
            </a:ln>
          </p:spPr>
        </p:pic>
      </p:grpSp>
      <p:grpSp>
        <p:nvGrpSpPr>
          <p:cNvPr id="4" name="Group 79"/>
          <p:cNvGrpSpPr>
            <a:grpSpLocks/>
          </p:cNvGrpSpPr>
          <p:nvPr/>
        </p:nvGrpSpPr>
        <p:grpSpPr bwMode="auto">
          <a:xfrm>
            <a:off x="6864350" y="2578100"/>
            <a:ext cx="939800" cy="850900"/>
            <a:chOff x="7147776" y="4493559"/>
            <a:chExt cx="939797" cy="851318"/>
          </a:xfrm>
        </p:grpSpPr>
        <p:grpSp>
          <p:nvGrpSpPr>
            <p:cNvPr id="5" name="Group 80"/>
            <p:cNvGrpSpPr>
              <a:grpSpLocks/>
            </p:cNvGrpSpPr>
            <p:nvPr/>
          </p:nvGrpSpPr>
          <p:grpSpPr bwMode="auto">
            <a:xfrm>
              <a:off x="7147776" y="4493559"/>
              <a:ext cx="673097" cy="584618"/>
              <a:chOff x="7223976" y="4760259"/>
              <a:chExt cx="673097" cy="584618"/>
            </a:xfrm>
          </p:grpSpPr>
          <p:pic>
            <p:nvPicPr>
              <p:cNvPr id="254" name="Picture 55" descr="XP icon my computer"/>
              <p:cNvPicPr>
                <a:picLocks noChangeAspect="1" noChangeArrowheads="1"/>
              </p:cNvPicPr>
              <p:nvPr/>
            </p:nvPicPr>
            <p:blipFill>
              <a:blip r:embed="rId3" cstate="print"/>
              <a:srcRect/>
              <a:stretch>
                <a:fillRect/>
              </a:stretch>
            </p:blipFill>
            <p:spPr bwMode="auto">
              <a:xfrm flipH="1">
                <a:off x="7414299" y="4811094"/>
                <a:ext cx="482774" cy="482774"/>
              </a:xfrm>
              <a:prstGeom prst="rect">
                <a:avLst/>
              </a:prstGeom>
              <a:noFill/>
              <a:ln w="9525">
                <a:noFill/>
                <a:miter lim="800000"/>
                <a:headEnd/>
                <a:tailEnd/>
              </a:ln>
            </p:spPr>
          </p:pic>
          <p:pic>
            <p:nvPicPr>
              <p:cNvPr id="255" name="Picture 3" descr="C:\Program Files\Microsoft Resource DVD Artwork\DVD_ART\Artwork_Imagery\HARDWARE_IMAGERY\Illustration - Misc Hardware\XML Icons\User green.png"/>
              <p:cNvPicPr>
                <a:picLocks noChangeAspect="1" noChangeArrowheads="1"/>
              </p:cNvPicPr>
              <p:nvPr/>
            </p:nvPicPr>
            <p:blipFill>
              <a:blip r:embed="rId5" cstate="print"/>
              <a:srcRect/>
              <a:stretch>
                <a:fillRect/>
              </a:stretch>
            </p:blipFill>
            <p:spPr bwMode="auto">
              <a:xfrm flipH="1">
                <a:off x="7223976" y="4760259"/>
                <a:ext cx="432618" cy="584618"/>
              </a:xfrm>
              <a:prstGeom prst="rect">
                <a:avLst/>
              </a:prstGeom>
              <a:noFill/>
              <a:ln w="9525">
                <a:noFill/>
                <a:miter lim="800000"/>
                <a:headEnd/>
                <a:tailEnd/>
              </a:ln>
            </p:spPr>
          </p:pic>
        </p:grpSp>
        <p:grpSp>
          <p:nvGrpSpPr>
            <p:cNvPr id="6" name="Group 81"/>
            <p:cNvGrpSpPr>
              <a:grpSpLocks/>
            </p:cNvGrpSpPr>
            <p:nvPr/>
          </p:nvGrpSpPr>
          <p:grpSpPr bwMode="auto">
            <a:xfrm>
              <a:off x="7414476" y="4607859"/>
              <a:ext cx="673097" cy="584618"/>
              <a:chOff x="7223976" y="4760259"/>
              <a:chExt cx="673097" cy="584618"/>
            </a:xfrm>
          </p:grpSpPr>
          <p:pic>
            <p:nvPicPr>
              <p:cNvPr id="252" name="Picture 55" descr="XP icon my computer"/>
              <p:cNvPicPr>
                <a:picLocks noChangeAspect="1" noChangeArrowheads="1"/>
              </p:cNvPicPr>
              <p:nvPr/>
            </p:nvPicPr>
            <p:blipFill>
              <a:blip r:embed="rId3" cstate="print"/>
              <a:srcRect/>
              <a:stretch>
                <a:fillRect/>
              </a:stretch>
            </p:blipFill>
            <p:spPr bwMode="auto">
              <a:xfrm flipH="1">
                <a:off x="7414299" y="4811094"/>
                <a:ext cx="482774" cy="482774"/>
              </a:xfrm>
              <a:prstGeom prst="rect">
                <a:avLst/>
              </a:prstGeom>
              <a:noFill/>
              <a:ln w="9525">
                <a:noFill/>
                <a:miter lim="800000"/>
                <a:headEnd/>
                <a:tailEnd/>
              </a:ln>
            </p:spPr>
          </p:pic>
          <p:pic>
            <p:nvPicPr>
              <p:cNvPr id="253" name="Picture 3" descr="C:\Program Files\Microsoft Resource DVD Artwork\DVD_ART\Artwork_Imagery\HARDWARE_IMAGERY\Illustration - Misc Hardware\XML Icons\User green.png"/>
              <p:cNvPicPr>
                <a:picLocks noChangeAspect="1" noChangeArrowheads="1"/>
              </p:cNvPicPr>
              <p:nvPr/>
            </p:nvPicPr>
            <p:blipFill>
              <a:blip r:embed="rId5" cstate="print"/>
              <a:srcRect/>
              <a:stretch>
                <a:fillRect/>
              </a:stretch>
            </p:blipFill>
            <p:spPr bwMode="auto">
              <a:xfrm flipH="1">
                <a:off x="7223976" y="4760259"/>
                <a:ext cx="432618" cy="584618"/>
              </a:xfrm>
              <a:prstGeom prst="rect">
                <a:avLst/>
              </a:prstGeom>
              <a:noFill/>
              <a:ln w="9525">
                <a:noFill/>
                <a:miter lim="800000"/>
                <a:headEnd/>
                <a:tailEnd/>
              </a:ln>
            </p:spPr>
          </p:pic>
        </p:grpSp>
        <p:grpSp>
          <p:nvGrpSpPr>
            <p:cNvPr id="7" name="Group 82"/>
            <p:cNvGrpSpPr>
              <a:grpSpLocks/>
            </p:cNvGrpSpPr>
            <p:nvPr/>
          </p:nvGrpSpPr>
          <p:grpSpPr bwMode="auto">
            <a:xfrm>
              <a:off x="7223976" y="4760259"/>
              <a:ext cx="673097" cy="584618"/>
              <a:chOff x="7223976" y="4760259"/>
              <a:chExt cx="673097" cy="584618"/>
            </a:xfrm>
          </p:grpSpPr>
          <p:pic>
            <p:nvPicPr>
              <p:cNvPr id="250" name="Picture 55" descr="XP icon my computer"/>
              <p:cNvPicPr>
                <a:picLocks noChangeAspect="1" noChangeArrowheads="1"/>
              </p:cNvPicPr>
              <p:nvPr/>
            </p:nvPicPr>
            <p:blipFill>
              <a:blip r:embed="rId3" cstate="print"/>
              <a:srcRect/>
              <a:stretch>
                <a:fillRect/>
              </a:stretch>
            </p:blipFill>
            <p:spPr bwMode="auto">
              <a:xfrm flipH="1">
                <a:off x="7414299" y="4811094"/>
                <a:ext cx="482774" cy="482774"/>
              </a:xfrm>
              <a:prstGeom prst="rect">
                <a:avLst/>
              </a:prstGeom>
              <a:noFill/>
              <a:ln w="9525">
                <a:noFill/>
                <a:miter lim="800000"/>
                <a:headEnd/>
                <a:tailEnd/>
              </a:ln>
            </p:spPr>
          </p:pic>
          <p:pic>
            <p:nvPicPr>
              <p:cNvPr id="251" name="Picture 3" descr="C:\Program Files\Microsoft Resource DVD Artwork\DVD_ART\Artwork_Imagery\HARDWARE_IMAGERY\Illustration - Misc Hardware\XML Icons\User green.png"/>
              <p:cNvPicPr>
                <a:picLocks noChangeAspect="1" noChangeArrowheads="1"/>
              </p:cNvPicPr>
              <p:nvPr/>
            </p:nvPicPr>
            <p:blipFill>
              <a:blip r:embed="rId5" cstate="print"/>
              <a:srcRect/>
              <a:stretch>
                <a:fillRect/>
              </a:stretch>
            </p:blipFill>
            <p:spPr bwMode="auto">
              <a:xfrm flipH="1">
                <a:off x="7223976" y="4760259"/>
                <a:ext cx="432618" cy="584618"/>
              </a:xfrm>
              <a:prstGeom prst="rect">
                <a:avLst/>
              </a:prstGeom>
              <a:noFill/>
              <a:ln w="9525">
                <a:noFill/>
                <a:miter lim="800000"/>
                <a:headEnd/>
                <a:tailEnd/>
              </a:ln>
            </p:spPr>
          </p:pic>
        </p:grpSp>
      </p:grpSp>
      <p:grpSp>
        <p:nvGrpSpPr>
          <p:cNvPr id="8" name="Group 92"/>
          <p:cNvGrpSpPr>
            <a:grpSpLocks/>
          </p:cNvGrpSpPr>
          <p:nvPr/>
        </p:nvGrpSpPr>
        <p:grpSpPr bwMode="auto">
          <a:xfrm>
            <a:off x="4454525" y="2600325"/>
            <a:ext cx="939800" cy="850900"/>
            <a:chOff x="7147776" y="4493559"/>
            <a:chExt cx="939797" cy="851318"/>
          </a:xfrm>
        </p:grpSpPr>
        <p:grpSp>
          <p:nvGrpSpPr>
            <p:cNvPr id="9" name="Group 106"/>
            <p:cNvGrpSpPr>
              <a:grpSpLocks/>
            </p:cNvGrpSpPr>
            <p:nvPr/>
          </p:nvGrpSpPr>
          <p:grpSpPr bwMode="auto">
            <a:xfrm>
              <a:off x="7147776" y="4493559"/>
              <a:ext cx="673097" cy="584618"/>
              <a:chOff x="7223976" y="4760259"/>
              <a:chExt cx="673097" cy="584618"/>
            </a:xfrm>
          </p:grpSpPr>
          <p:pic>
            <p:nvPicPr>
              <p:cNvPr id="264" name="Picture 55" descr="XP icon my computer"/>
              <p:cNvPicPr>
                <a:picLocks noChangeAspect="1" noChangeArrowheads="1"/>
              </p:cNvPicPr>
              <p:nvPr/>
            </p:nvPicPr>
            <p:blipFill>
              <a:blip r:embed="rId3" cstate="print"/>
              <a:srcRect/>
              <a:stretch>
                <a:fillRect/>
              </a:stretch>
            </p:blipFill>
            <p:spPr bwMode="auto">
              <a:xfrm flipH="1">
                <a:off x="7414299" y="4811094"/>
                <a:ext cx="482774" cy="482774"/>
              </a:xfrm>
              <a:prstGeom prst="rect">
                <a:avLst/>
              </a:prstGeom>
              <a:noFill/>
              <a:ln w="9525">
                <a:noFill/>
                <a:miter lim="800000"/>
                <a:headEnd/>
                <a:tailEnd/>
              </a:ln>
            </p:spPr>
          </p:pic>
          <p:pic>
            <p:nvPicPr>
              <p:cNvPr id="265" name="Picture 3" descr="C:\Program Files\Microsoft Resource DVD Artwork\DVD_ART\Artwork_Imagery\HARDWARE_IMAGERY\Illustration - Misc Hardware\XML Icons\User green.png"/>
              <p:cNvPicPr>
                <a:picLocks noChangeAspect="1" noChangeArrowheads="1"/>
              </p:cNvPicPr>
              <p:nvPr/>
            </p:nvPicPr>
            <p:blipFill>
              <a:blip r:embed="rId5" cstate="print"/>
              <a:srcRect/>
              <a:stretch>
                <a:fillRect/>
              </a:stretch>
            </p:blipFill>
            <p:spPr bwMode="auto">
              <a:xfrm flipH="1">
                <a:off x="7223976" y="4760259"/>
                <a:ext cx="432618" cy="584618"/>
              </a:xfrm>
              <a:prstGeom prst="rect">
                <a:avLst/>
              </a:prstGeom>
              <a:noFill/>
              <a:ln w="9525">
                <a:noFill/>
                <a:miter lim="800000"/>
                <a:headEnd/>
                <a:tailEnd/>
              </a:ln>
            </p:spPr>
          </p:pic>
        </p:grpSp>
        <p:grpSp>
          <p:nvGrpSpPr>
            <p:cNvPr id="10" name="Group 118"/>
            <p:cNvGrpSpPr>
              <a:grpSpLocks/>
            </p:cNvGrpSpPr>
            <p:nvPr/>
          </p:nvGrpSpPr>
          <p:grpSpPr bwMode="auto">
            <a:xfrm>
              <a:off x="7414476" y="4607859"/>
              <a:ext cx="673097" cy="584618"/>
              <a:chOff x="7223976" y="4760259"/>
              <a:chExt cx="673097" cy="584618"/>
            </a:xfrm>
          </p:grpSpPr>
          <p:pic>
            <p:nvPicPr>
              <p:cNvPr id="262" name="Picture 55" descr="XP icon my computer"/>
              <p:cNvPicPr>
                <a:picLocks noChangeAspect="1" noChangeArrowheads="1"/>
              </p:cNvPicPr>
              <p:nvPr/>
            </p:nvPicPr>
            <p:blipFill>
              <a:blip r:embed="rId3" cstate="print"/>
              <a:srcRect/>
              <a:stretch>
                <a:fillRect/>
              </a:stretch>
            </p:blipFill>
            <p:spPr bwMode="auto">
              <a:xfrm flipH="1">
                <a:off x="7414299" y="4811094"/>
                <a:ext cx="482774" cy="482774"/>
              </a:xfrm>
              <a:prstGeom prst="rect">
                <a:avLst/>
              </a:prstGeom>
              <a:noFill/>
              <a:ln w="9525">
                <a:noFill/>
                <a:miter lim="800000"/>
                <a:headEnd/>
                <a:tailEnd/>
              </a:ln>
            </p:spPr>
          </p:pic>
          <p:pic>
            <p:nvPicPr>
              <p:cNvPr id="263" name="Picture 3" descr="C:\Program Files\Microsoft Resource DVD Artwork\DVD_ART\Artwork_Imagery\HARDWARE_IMAGERY\Illustration - Misc Hardware\XML Icons\User green.png"/>
              <p:cNvPicPr>
                <a:picLocks noChangeAspect="1" noChangeArrowheads="1"/>
              </p:cNvPicPr>
              <p:nvPr/>
            </p:nvPicPr>
            <p:blipFill>
              <a:blip r:embed="rId5" cstate="print"/>
              <a:srcRect/>
              <a:stretch>
                <a:fillRect/>
              </a:stretch>
            </p:blipFill>
            <p:spPr bwMode="auto">
              <a:xfrm flipH="1">
                <a:off x="7223976" y="4760259"/>
                <a:ext cx="432618" cy="584618"/>
              </a:xfrm>
              <a:prstGeom prst="rect">
                <a:avLst/>
              </a:prstGeom>
              <a:noFill/>
              <a:ln w="9525">
                <a:noFill/>
                <a:miter lim="800000"/>
                <a:headEnd/>
                <a:tailEnd/>
              </a:ln>
            </p:spPr>
          </p:pic>
        </p:grpSp>
        <p:grpSp>
          <p:nvGrpSpPr>
            <p:cNvPr id="11" name="Group 130"/>
            <p:cNvGrpSpPr>
              <a:grpSpLocks/>
            </p:cNvGrpSpPr>
            <p:nvPr/>
          </p:nvGrpSpPr>
          <p:grpSpPr bwMode="auto">
            <a:xfrm>
              <a:off x="7223976" y="4760259"/>
              <a:ext cx="673097" cy="584618"/>
              <a:chOff x="7223976" y="4760259"/>
              <a:chExt cx="673097" cy="584618"/>
            </a:xfrm>
          </p:grpSpPr>
          <p:pic>
            <p:nvPicPr>
              <p:cNvPr id="260" name="Picture 55" descr="XP icon my computer"/>
              <p:cNvPicPr>
                <a:picLocks noChangeAspect="1" noChangeArrowheads="1"/>
              </p:cNvPicPr>
              <p:nvPr/>
            </p:nvPicPr>
            <p:blipFill>
              <a:blip r:embed="rId3" cstate="print"/>
              <a:srcRect/>
              <a:stretch>
                <a:fillRect/>
              </a:stretch>
            </p:blipFill>
            <p:spPr bwMode="auto">
              <a:xfrm flipH="1">
                <a:off x="7414299" y="4811094"/>
                <a:ext cx="482774" cy="482774"/>
              </a:xfrm>
              <a:prstGeom prst="rect">
                <a:avLst/>
              </a:prstGeom>
              <a:noFill/>
              <a:ln w="9525">
                <a:noFill/>
                <a:miter lim="800000"/>
                <a:headEnd/>
                <a:tailEnd/>
              </a:ln>
            </p:spPr>
          </p:pic>
          <p:pic>
            <p:nvPicPr>
              <p:cNvPr id="261" name="Picture 3" descr="C:\Program Files\Microsoft Resource DVD Artwork\DVD_ART\Artwork_Imagery\HARDWARE_IMAGERY\Illustration - Misc Hardware\XML Icons\User green.png"/>
              <p:cNvPicPr>
                <a:picLocks noChangeAspect="1" noChangeArrowheads="1"/>
              </p:cNvPicPr>
              <p:nvPr/>
            </p:nvPicPr>
            <p:blipFill>
              <a:blip r:embed="rId5" cstate="print"/>
              <a:srcRect/>
              <a:stretch>
                <a:fillRect/>
              </a:stretch>
            </p:blipFill>
            <p:spPr bwMode="auto">
              <a:xfrm flipH="1">
                <a:off x="7223976" y="4760259"/>
                <a:ext cx="432618" cy="584618"/>
              </a:xfrm>
              <a:prstGeom prst="rect">
                <a:avLst/>
              </a:prstGeom>
              <a:noFill/>
              <a:ln w="9525">
                <a:noFill/>
                <a:miter lim="800000"/>
                <a:headEnd/>
                <a:tailEnd/>
              </a:ln>
            </p:spPr>
          </p:pic>
        </p:grpSp>
      </p:grpSp>
      <p:grpSp>
        <p:nvGrpSpPr>
          <p:cNvPr id="12" name="Group 142"/>
          <p:cNvGrpSpPr>
            <a:grpSpLocks/>
          </p:cNvGrpSpPr>
          <p:nvPr/>
        </p:nvGrpSpPr>
        <p:grpSpPr bwMode="auto">
          <a:xfrm>
            <a:off x="4454525" y="4546600"/>
            <a:ext cx="947738" cy="847725"/>
            <a:chOff x="7139940" y="4517371"/>
            <a:chExt cx="947633" cy="848068"/>
          </a:xfrm>
        </p:grpSpPr>
        <p:pic>
          <p:nvPicPr>
            <p:cNvPr id="267" name="Picture 55" descr="XP icon my computer"/>
            <p:cNvPicPr>
              <a:picLocks noChangeAspect="1" noChangeArrowheads="1"/>
            </p:cNvPicPr>
            <p:nvPr/>
          </p:nvPicPr>
          <p:blipFill>
            <a:blip r:embed="rId3" cstate="print"/>
            <a:srcRect/>
            <a:stretch>
              <a:fillRect/>
            </a:stretch>
          </p:blipFill>
          <p:spPr bwMode="auto">
            <a:xfrm flipH="1">
              <a:off x="7338099" y="4544394"/>
              <a:ext cx="482774" cy="482774"/>
            </a:xfrm>
            <a:prstGeom prst="rect">
              <a:avLst/>
            </a:prstGeom>
            <a:noFill/>
            <a:ln w="9525">
              <a:noFill/>
              <a:miter lim="800000"/>
              <a:headEnd/>
              <a:tailEnd/>
            </a:ln>
          </p:spPr>
        </p:pic>
        <p:pic>
          <p:nvPicPr>
            <p:cNvPr id="268" name="Picture 3" descr="C:\Program Files\Microsoft Resource DVD Artwork\DVD_ART\Artwork_Imagery\HARDWARE_IMAGERY\Illustration - Misc Hardware\XML Icons\User green.png"/>
            <p:cNvPicPr>
              <a:picLocks noChangeAspect="1" noChangeArrowheads="1"/>
            </p:cNvPicPr>
            <p:nvPr/>
          </p:nvPicPr>
          <p:blipFill>
            <a:blip r:embed="rId4" cstate="print"/>
            <a:srcRect/>
            <a:stretch>
              <a:fillRect/>
            </a:stretch>
          </p:blipFill>
          <p:spPr bwMode="auto">
            <a:xfrm>
              <a:off x="7139940" y="4517371"/>
              <a:ext cx="433060" cy="581368"/>
            </a:xfrm>
            <a:prstGeom prst="rect">
              <a:avLst/>
            </a:prstGeom>
            <a:noFill/>
            <a:ln w="9525">
              <a:noFill/>
              <a:miter lim="800000"/>
              <a:headEnd/>
              <a:tailEnd/>
            </a:ln>
          </p:spPr>
        </p:pic>
        <p:pic>
          <p:nvPicPr>
            <p:cNvPr id="269" name="Picture 55" descr="XP icon my computer"/>
            <p:cNvPicPr>
              <a:picLocks noChangeAspect="1" noChangeArrowheads="1"/>
            </p:cNvPicPr>
            <p:nvPr/>
          </p:nvPicPr>
          <p:blipFill>
            <a:blip r:embed="rId3" cstate="print"/>
            <a:srcRect/>
            <a:stretch>
              <a:fillRect/>
            </a:stretch>
          </p:blipFill>
          <p:spPr bwMode="auto">
            <a:xfrm flipH="1">
              <a:off x="7604799" y="4658694"/>
              <a:ext cx="482774" cy="482774"/>
            </a:xfrm>
            <a:prstGeom prst="rect">
              <a:avLst/>
            </a:prstGeom>
            <a:noFill/>
            <a:ln w="9525">
              <a:noFill/>
              <a:miter lim="800000"/>
              <a:headEnd/>
              <a:tailEnd/>
            </a:ln>
          </p:spPr>
        </p:pic>
        <p:pic>
          <p:nvPicPr>
            <p:cNvPr id="270" name="Picture 3" descr="C:\Program Files\Microsoft Resource DVD Artwork\DVD_ART\Artwork_Imagery\HARDWARE_IMAGERY\Illustration - Misc Hardware\XML Icons\User green.png"/>
            <p:cNvPicPr>
              <a:picLocks noChangeAspect="1" noChangeArrowheads="1"/>
            </p:cNvPicPr>
            <p:nvPr/>
          </p:nvPicPr>
          <p:blipFill>
            <a:blip r:embed="rId4" cstate="print"/>
            <a:srcRect/>
            <a:stretch>
              <a:fillRect/>
            </a:stretch>
          </p:blipFill>
          <p:spPr bwMode="auto">
            <a:xfrm>
              <a:off x="7406640" y="4631671"/>
              <a:ext cx="433060" cy="581368"/>
            </a:xfrm>
            <a:prstGeom prst="rect">
              <a:avLst/>
            </a:prstGeom>
            <a:noFill/>
            <a:ln w="9525">
              <a:noFill/>
              <a:miter lim="800000"/>
              <a:headEnd/>
              <a:tailEnd/>
            </a:ln>
          </p:spPr>
        </p:pic>
        <p:pic>
          <p:nvPicPr>
            <p:cNvPr id="271" name="Picture 55" descr="XP icon my computer"/>
            <p:cNvPicPr>
              <a:picLocks noChangeAspect="1" noChangeArrowheads="1"/>
            </p:cNvPicPr>
            <p:nvPr/>
          </p:nvPicPr>
          <p:blipFill>
            <a:blip r:embed="rId3" cstate="print"/>
            <a:srcRect/>
            <a:stretch>
              <a:fillRect/>
            </a:stretch>
          </p:blipFill>
          <p:spPr bwMode="auto">
            <a:xfrm flipH="1">
              <a:off x="7414299" y="4811094"/>
              <a:ext cx="482774" cy="482774"/>
            </a:xfrm>
            <a:prstGeom prst="rect">
              <a:avLst/>
            </a:prstGeom>
            <a:noFill/>
            <a:ln w="9525">
              <a:noFill/>
              <a:miter lim="800000"/>
              <a:headEnd/>
              <a:tailEnd/>
            </a:ln>
          </p:spPr>
        </p:pic>
        <p:pic>
          <p:nvPicPr>
            <p:cNvPr id="272" name="Picture 3" descr="C:\Program Files\Microsoft Resource DVD Artwork\DVD_ART\Artwork_Imagery\HARDWARE_IMAGERY\Illustration - Misc Hardware\XML Icons\User green.png"/>
            <p:cNvPicPr>
              <a:picLocks noChangeAspect="1" noChangeArrowheads="1"/>
            </p:cNvPicPr>
            <p:nvPr/>
          </p:nvPicPr>
          <p:blipFill>
            <a:blip r:embed="rId4" cstate="print"/>
            <a:srcRect/>
            <a:stretch>
              <a:fillRect/>
            </a:stretch>
          </p:blipFill>
          <p:spPr bwMode="auto">
            <a:xfrm>
              <a:off x="7216140" y="4784071"/>
              <a:ext cx="433060" cy="581368"/>
            </a:xfrm>
            <a:prstGeom prst="rect">
              <a:avLst/>
            </a:prstGeom>
            <a:noFill/>
            <a:ln w="9525">
              <a:noFill/>
              <a:miter lim="800000"/>
              <a:headEnd/>
              <a:tailEnd/>
            </a:ln>
          </p:spPr>
        </p:pic>
      </p:grpSp>
      <p:pic>
        <p:nvPicPr>
          <p:cNvPr id="273" name="Picture 12" descr="small circle glass shape"/>
          <p:cNvPicPr>
            <a:picLocks noChangeAspect="1" noChangeArrowheads="1"/>
          </p:cNvPicPr>
          <p:nvPr/>
        </p:nvPicPr>
        <p:blipFill>
          <a:blip r:embed="rId6" cstate="print">
            <a:lum bright="44000"/>
          </a:blip>
          <a:srcRect/>
          <a:stretch>
            <a:fillRect/>
          </a:stretch>
        </p:blipFill>
        <p:spPr bwMode="auto">
          <a:xfrm>
            <a:off x="1270000" y="3240088"/>
            <a:ext cx="1741488" cy="1741487"/>
          </a:xfrm>
          <a:prstGeom prst="rect">
            <a:avLst/>
          </a:prstGeom>
          <a:noFill/>
          <a:ln w="9525">
            <a:noFill/>
            <a:miter lim="800000"/>
            <a:headEnd/>
            <a:tailEnd/>
          </a:ln>
        </p:spPr>
      </p:pic>
      <p:sp>
        <p:nvSpPr>
          <p:cNvPr id="274" name="Text Box 25"/>
          <p:cNvSpPr txBox="1">
            <a:spLocks noChangeArrowheads="1"/>
          </p:cNvSpPr>
          <p:nvPr/>
        </p:nvSpPr>
        <p:spPr bwMode="auto">
          <a:xfrm>
            <a:off x="3560763" y="2500313"/>
            <a:ext cx="968375" cy="461962"/>
          </a:xfrm>
          <a:prstGeom prst="rect">
            <a:avLst/>
          </a:prstGeom>
          <a:noFill/>
          <a:ln w="9525">
            <a:noFill/>
            <a:miter lim="800000"/>
            <a:headEnd/>
            <a:tailEnd/>
          </a:ln>
        </p:spPr>
        <p:txBody>
          <a:bodyPr>
            <a:spAutoFit/>
          </a:bodyPr>
          <a:lstStyle/>
          <a:p>
            <a:pPr algn="ctr">
              <a:spcBef>
                <a:spcPct val="50000"/>
              </a:spcBef>
            </a:pPr>
            <a:r>
              <a:rPr lang="en-US" sz="1200">
                <a:latin typeface="Segoe"/>
              </a:rPr>
              <a:t>Authorized </a:t>
            </a:r>
            <a:br>
              <a:rPr lang="en-US" sz="1200">
                <a:latin typeface="Segoe"/>
              </a:rPr>
            </a:br>
            <a:r>
              <a:rPr lang="en-US" sz="1200">
                <a:latin typeface="Segoe"/>
              </a:rPr>
              <a:t>Users</a:t>
            </a:r>
          </a:p>
        </p:txBody>
      </p:sp>
      <p:sp>
        <p:nvSpPr>
          <p:cNvPr id="276" name="Text Box 12"/>
          <p:cNvSpPr txBox="1">
            <a:spLocks noChangeArrowheads="1"/>
          </p:cNvSpPr>
          <p:nvPr/>
        </p:nvSpPr>
        <p:spPr bwMode="auto">
          <a:xfrm>
            <a:off x="1476375" y="2070100"/>
            <a:ext cx="3600450" cy="338138"/>
          </a:xfrm>
          <a:prstGeom prst="rect">
            <a:avLst/>
          </a:prstGeom>
          <a:noFill/>
          <a:ln w="9525">
            <a:noFill/>
            <a:miter lim="800000"/>
            <a:headEnd/>
            <a:tailEnd/>
          </a:ln>
        </p:spPr>
        <p:txBody>
          <a:bodyPr>
            <a:spAutoFit/>
          </a:bodyPr>
          <a:lstStyle/>
          <a:p>
            <a:pPr algn="ctr">
              <a:spcBef>
                <a:spcPct val="50000"/>
              </a:spcBef>
            </a:pPr>
            <a:r>
              <a:rPr lang="en-US" sz="1600">
                <a:latin typeface="Segoe"/>
              </a:rPr>
              <a:t>Firewall Perimeter</a:t>
            </a:r>
          </a:p>
        </p:txBody>
      </p:sp>
      <p:sp>
        <p:nvSpPr>
          <p:cNvPr id="277" name="Text Box 25"/>
          <p:cNvSpPr txBox="1">
            <a:spLocks noChangeArrowheads="1"/>
          </p:cNvSpPr>
          <p:nvPr/>
        </p:nvSpPr>
        <p:spPr bwMode="auto">
          <a:xfrm>
            <a:off x="3463925" y="4308475"/>
            <a:ext cx="1162050" cy="461963"/>
          </a:xfrm>
          <a:prstGeom prst="rect">
            <a:avLst/>
          </a:prstGeom>
          <a:noFill/>
          <a:ln w="9525">
            <a:noFill/>
            <a:miter lim="800000"/>
            <a:headEnd/>
            <a:tailEnd/>
          </a:ln>
        </p:spPr>
        <p:txBody>
          <a:bodyPr>
            <a:spAutoFit/>
          </a:bodyPr>
          <a:lstStyle/>
          <a:p>
            <a:pPr algn="ctr">
              <a:spcBef>
                <a:spcPct val="50000"/>
              </a:spcBef>
            </a:pPr>
            <a:r>
              <a:rPr lang="en-US" sz="1200">
                <a:latin typeface="Segoe"/>
              </a:rPr>
              <a:t>Unauthorized </a:t>
            </a:r>
            <a:br>
              <a:rPr lang="en-US" sz="1200">
                <a:latin typeface="Segoe"/>
              </a:rPr>
            </a:br>
            <a:r>
              <a:rPr lang="en-US" sz="1200">
                <a:latin typeface="Segoe"/>
              </a:rPr>
              <a:t>Users</a:t>
            </a:r>
          </a:p>
        </p:txBody>
      </p:sp>
      <p:cxnSp>
        <p:nvCxnSpPr>
          <p:cNvPr id="280" name="Straight Arrow Connector 279"/>
          <p:cNvCxnSpPr/>
          <p:nvPr/>
        </p:nvCxnSpPr>
        <p:spPr>
          <a:xfrm rot="5400000">
            <a:off x="6875463" y="3967162"/>
            <a:ext cx="927100" cy="3175"/>
          </a:xfrm>
          <a:prstGeom prst="straightConnector1">
            <a:avLst/>
          </a:prstGeom>
          <a:ln w="28575" cap="sq">
            <a:solidFill>
              <a:srgbClr val="FF0000"/>
            </a:solidFill>
            <a:prstDash val="dash"/>
            <a:headEnd type="oval" w="sm" len="sm"/>
            <a:tailEnd type="triangle"/>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281" name="Straight Arrow Connector 280"/>
          <p:cNvCxnSpPr/>
          <p:nvPr/>
        </p:nvCxnSpPr>
        <p:spPr>
          <a:xfrm rot="16200000" flipH="1">
            <a:off x="4400551" y="3994150"/>
            <a:ext cx="969962" cy="39687"/>
          </a:xfrm>
          <a:prstGeom prst="straightConnector1">
            <a:avLst/>
          </a:prstGeom>
          <a:ln w="28575" cap="sq">
            <a:solidFill>
              <a:srgbClr val="FF0000"/>
            </a:solidFill>
            <a:prstDash val="dash"/>
            <a:headEnd type="oval" w="sm" len="sm"/>
            <a:tailEnd type="triangle"/>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284" name="Text Box 27"/>
          <p:cNvSpPr txBox="1">
            <a:spLocks noChangeArrowheads="1"/>
          </p:cNvSpPr>
          <p:nvPr/>
        </p:nvSpPr>
        <p:spPr bwMode="auto">
          <a:xfrm rot="1286840">
            <a:off x="5602288" y="4370388"/>
            <a:ext cx="1462087" cy="461962"/>
          </a:xfrm>
          <a:prstGeom prst="rect">
            <a:avLst/>
          </a:prstGeom>
          <a:noFill/>
          <a:ln w="9525">
            <a:noFill/>
            <a:miter lim="800000"/>
            <a:headEnd/>
            <a:tailEnd/>
          </a:ln>
        </p:spPr>
        <p:txBody>
          <a:bodyPr>
            <a:spAutoFit/>
          </a:bodyPr>
          <a:lstStyle/>
          <a:p>
            <a:pPr algn="ctr">
              <a:spcBef>
                <a:spcPct val="50000"/>
              </a:spcBef>
            </a:pPr>
            <a:r>
              <a:rPr lang="en-US" sz="1200">
                <a:solidFill>
                  <a:srgbClr val="FF0000"/>
                </a:solidFill>
                <a:latin typeface="Segoe"/>
              </a:rPr>
              <a:t>Information Leakage</a:t>
            </a:r>
          </a:p>
        </p:txBody>
      </p:sp>
      <p:cxnSp>
        <p:nvCxnSpPr>
          <p:cNvPr id="285" name="Straight Arrow Connector 284"/>
          <p:cNvCxnSpPr/>
          <p:nvPr/>
        </p:nvCxnSpPr>
        <p:spPr>
          <a:xfrm>
            <a:off x="4865688" y="3529013"/>
            <a:ext cx="2095500" cy="1044575"/>
          </a:xfrm>
          <a:prstGeom prst="straightConnector1">
            <a:avLst/>
          </a:prstGeom>
          <a:ln w="28575" cap="sq">
            <a:solidFill>
              <a:srgbClr val="FF0000"/>
            </a:solidFill>
            <a:prstDash val="dash"/>
            <a:headEnd type="oval" w="sm" len="sm"/>
            <a:tailEnd type="triangle"/>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pic>
        <p:nvPicPr>
          <p:cNvPr id="286" name="Picture 13" descr="C:\Program Files\Microsoft Resource DVD Artwork\DVD_ART\Artwork_Imagery\HARDWARE_IMAGERY\Illustration - Misc Hardware\Windows Vista Illustration Icons\Generic Doc.png"/>
          <p:cNvPicPr>
            <a:picLocks noChangeAspect="1" noChangeArrowheads="1"/>
          </p:cNvPicPr>
          <p:nvPr/>
        </p:nvPicPr>
        <p:blipFill>
          <a:blip r:embed="rId7" cstate="print"/>
          <a:srcRect/>
          <a:stretch>
            <a:fillRect/>
          </a:stretch>
        </p:blipFill>
        <p:spPr bwMode="auto">
          <a:xfrm>
            <a:off x="4681538" y="3514725"/>
            <a:ext cx="444500" cy="444500"/>
          </a:xfrm>
          <a:prstGeom prst="rect">
            <a:avLst/>
          </a:prstGeom>
          <a:noFill/>
          <a:ln w="9525">
            <a:noFill/>
            <a:miter lim="800000"/>
            <a:headEnd/>
            <a:tailEnd/>
          </a:ln>
        </p:spPr>
      </p:pic>
      <p:pic>
        <p:nvPicPr>
          <p:cNvPr id="287" name="Picture 13" descr="C:\Program Files\Microsoft Resource DVD Artwork\DVD_ART\Artwork_Imagery\HARDWARE_IMAGERY\Illustration - Misc Hardware\Windows Vista Illustration Icons\Generic Doc.png"/>
          <p:cNvPicPr>
            <a:picLocks noChangeAspect="1" noChangeArrowheads="1"/>
          </p:cNvPicPr>
          <p:nvPr/>
        </p:nvPicPr>
        <p:blipFill>
          <a:blip r:embed="rId7" cstate="print"/>
          <a:srcRect/>
          <a:stretch>
            <a:fillRect/>
          </a:stretch>
        </p:blipFill>
        <p:spPr bwMode="auto">
          <a:xfrm>
            <a:off x="4681538" y="3514725"/>
            <a:ext cx="444500" cy="444500"/>
          </a:xfrm>
          <a:prstGeom prst="rect">
            <a:avLst/>
          </a:prstGeom>
          <a:noFill/>
          <a:ln w="9525">
            <a:noFill/>
            <a:miter lim="800000"/>
            <a:headEnd/>
            <a:tailEnd/>
          </a:ln>
        </p:spPr>
      </p:pic>
      <p:pic>
        <p:nvPicPr>
          <p:cNvPr id="288" name="Picture 13" descr="C:\Program Files\Microsoft Resource DVD Artwork\DVD_ART\Artwork_Imagery\HARDWARE_IMAGERY\Illustration - Misc Hardware\Windows Vista Illustration Icons\Generic Doc.png"/>
          <p:cNvPicPr>
            <a:picLocks noChangeAspect="1" noChangeArrowheads="1"/>
          </p:cNvPicPr>
          <p:nvPr/>
        </p:nvPicPr>
        <p:blipFill>
          <a:blip r:embed="rId7" cstate="print"/>
          <a:srcRect/>
          <a:stretch>
            <a:fillRect/>
          </a:stretch>
        </p:blipFill>
        <p:spPr bwMode="auto">
          <a:xfrm>
            <a:off x="2514600" y="3789363"/>
            <a:ext cx="444500" cy="444500"/>
          </a:xfrm>
          <a:prstGeom prst="rect">
            <a:avLst/>
          </a:prstGeom>
          <a:noFill/>
          <a:ln w="9525">
            <a:noFill/>
            <a:miter lim="800000"/>
            <a:headEnd/>
            <a:tailEnd/>
          </a:ln>
        </p:spPr>
      </p:pic>
      <p:pic>
        <p:nvPicPr>
          <p:cNvPr id="289" name="Picture 13" descr="C:\Program Files\Microsoft Resource DVD Artwork\DVD_ART\Artwork_Imagery\HARDWARE_IMAGERY\Illustration - Misc Hardware\Windows Vista Illustration Icons\Generic Doc.png"/>
          <p:cNvPicPr>
            <a:picLocks noChangeAspect="1" noChangeArrowheads="1"/>
          </p:cNvPicPr>
          <p:nvPr/>
        </p:nvPicPr>
        <p:blipFill>
          <a:blip r:embed="rId7" cstate="print"/>
          <a:srcRect/>
          <a:stretch>
            <a:fillRect/>
          </a:stretch>
        </p:blipFill>
        <p:spPr bwMode="auto">
          <a:xfrm>
            <a:off x="2514600" y="3789363"/>
            <a:ext cx="444500" cy="444500"/>
          </a:xfrm>
          <a:prstGeom prst="rect">
            <a:avLst/>
          </a:prstGeom>
          <a:noFill/>
          <a:ln w="9525">
            <a:noFill/>
            <a:miter lim="800000"/>
            <a:headEnd/>
            <a:tailEnd/>
          </a:ln>
        </p:spPr>
      </p:pic>
      <p:sp>
        <p:nvSpPr>
          <p:cNvPr id="290" name="Text Box 5"/>
          <p:cNvSpPr txBox="1">
            <a:spLocks noChangeArrowheads="1"/>
          </p:cNvSpPr>
          <p:nvPr/>
        </p:nvSpPr>
        <p:spPr bwMode="auto">
          <a:xfrm>
            <a:off x="1155700" y="2673350"/>
            <a:ext cx="1971675" cy="584200"/>
          </a:xfrm>
          <a:prstGeom prst="rect">
            <a:avLst/>
          </a:prstGeom>
          <a:noFill/>
          <a:ln w="9525">
            <a:noFill/>
            <a:miter lim="800000"/>
            <a:headEnd/>
            <a:tailEnd/>
          </a:ln>
        </p:spPr>
        <p:txBody>
          <a:bodyPr>
            <a:spAutoFit/>
          </a:bodyPr>
          <a:lstStyle/>
          <a:p>
            <a:pPr algn="ctr"/>
            <a:r>
              <a:rPr lang="en-US" sz="1600">
                <a:latin typeface="Segoe"/>
              </a:rPr>
              <a:t>Access Control</a:t>
            </a:r>
          </a:p>
          <a:p>
            <a:pPr algn="ctr"/>
            <a:r>
              <a:rPr lang="en-US" sz="1600">
                <a:latin typeface="Segoe"/>
              </a:rPr>
              <a:t> List Perimeter</a:t>
            </a:r>
          </a:p>
        </p:txBody>
      </p:sp>
      <p:sp>
        <p:nvSpPr>
          <p:cNvPr id="291" name="Text Box 25"/>
          <p:cNvSpPr txBox="1">
            <a:spLocks noChangeArrowheads="1"/>
          </p:cNvSpPr>
          <p:nvPr/>
        </p:nvSpPr>
        <p:spPr bwMode="auto">
          <a:xfrm>
            <a:off x="7691438" y="2500313"/>
            <a:ext cx="968375" cy="461962"/>
          </a:xfrm>
          <a:prstGeom prst="rect">
            <a:avLst/>
          </a:prstGeom>
          <a:noFill/>
          <a:ln w="9525">
            <a:noFill/>
            <a:miter lim="800000"/>
            <a:headEnd/>
            <a:tailEnd/>
          </a:ln>
        </p:spPr>
        <p:txBody>
          <a:bodyPr>
            <a:spAutoFit/>
          </a:bodyPr>
          <a:lstStyle/>
          <a:p>
            <a:pPr algn="ctr">
              <a:spcBef>
                <a:spcPct val="50000"/>
              </a:spcBef>
            </a:pPr>
            <a:r>
              <a:rPr lang="en-US" sz="1200">
                <a:latin typeface="Segoe"/>
              </a:rPr>
              <a:t>Authorized </a:t>
            </a:r>
            <a:br>
              <a:rPr lang="en-US" sz="1200">
                <a:latin typeface="Segoe"/>
              </a:rPr>
            </a:br>
            <a:r>
              <a:rPr lang="en-US" sz="1200">
                <a:latin typeface="Segoe"/>
              </a:rPr>
              <a:t>Users</a:t>
            </a:r>
          </a:p>
        </p:txBody>
      </p:sp>
      <p:sp>
        <p:nvSpPr>
          <p:cNvPr id="292" name="Text Box 25"/>
          <p:cNvSpPr txBox="1">
            <a:spLocks noChangeArrowheads="1"/>
          </p:cNvSpPr>
          <p:nvPr/>
        </p:nvSpPr>
        <p:spPr bwMode="auto">
          <a:xfrm>
            <a:off x="7594600" y="4308475"/>
            <a:ext cx="1162050" cy="461963"/>
          </a:xfrm>
          <a:prstGeom prst="rect">
            <a:avLst/>
          </a:prstGeom>
          <a:noFill/>
          <a:ln w="9525">
            <a:noFill/>
            <a:miter lim="800000"/>
            <a:headEnd/>
            <a:tailEnd/>
          </a:ln>
        </p:spPr>
        <p:txBody>
          <a:bodyPr>
            <a:spAutoFit/>
          </a:bodyPr>
          <a:lstStyle/>
          <a:p>
            <a:pPr algn="ctr">
              <a:spcBef>
                <a:spcPct val="50000"/>
              </a:spcBef>
            </a:pPr>
            <a:r>
              <a:rPr lang="en-US" sz="1200">
                <a:latin typeface="Segoe"/>
              </a:rPr>
              <a:t>Unauthorized </a:t>
            </a:r>
            <a:br>
              <a:rPr lang="en-US" sz="1200">
                <a:latin typeface="Segoe"/>
              </a:rPr>
            </a:br>
            <a:r>
              <a:rPr lang="en-US" sz="1200">
                <a:latin typeface="Segoe"/>
              </a:rPr>
              <a:t>Users</a:t>
            </a:r>
          </a:p>
        </p:txBody>
      </p:sp>
      <p:grpSp>
        <p:nvGrpSpPr>
          <p:cNvPr id="13" name="Group 292"/>
          <p:cNvGrpSpPr/>
          <p:nvPr/>
        </p:nvGrpSpPr>
        <p:grpSpPr>
          <a:xfrm>
            <a:off x="1685925" y="3657600"/>
            <a:ext cx="914400" cy="998837"/>
            <a:chOff x="3781344" y="3209926"/>
            <a:chExt cx="1194790" cy="1305118"/>
          </a:xfrm>
        </p:grpSpPr>
        <p:pic>
          <p:nvPicPr>
            <p:cNvPr id="294" name="Picture 70" descr="Server"/>
            <p:cNvPicPr>
              <a:picLocks noChangeAspect="1" noChangeArrowheads="1"/>
            </p:cNvPicPr>
            <p:nvPr/>
          </p:nvPicPr>
          <p:blipFill>
            <a:blip r:embed="rId8" cstate="print"/>
            <a:srcRect/>
            <a:stretch>
              <a:fillRect/>
            </a:stretch>
          </p:blipFill>
          <p:spPr bwMode="auto">
            <a:xfrm>
              <a:off x="3781344" y="3209926"/>
              <a:ext cx="1107533" cy="1305118"/>
            </a:xfrm>
            <a:prstGeom prst="rect">
              <a:avLst/>
            </a:prstGeom>
            <a:noFill/>
            <a:ln w="9525">
              <a:noFill/>
              <a:miter lim="800000"/>
              <a:headEnd/>
              <a:tailEnd/>
            </a:ln>
          </p:spPr>
        </p:pic>
        <p:grpSp>
          <p:nvGrpSpPr>
            <p:cNvPr id="14" name="Group 39"/>
            <p:cNvGrpSpPr/>
            <p:nvPr/>
          </p:nvGrpSpPr>
          <p:grpSpPr>
            <a:xfrm>
              <a:off x="4495369" y="3808381"/>
              <a:ext cx="480765" cy="630451"/>
              <a:chOff x="4504894" y="3646456"/>
              <a:chExt cx="480765" cy="630451"/>
            </a:xfrm>
          </p:grpSpPr>
          <p:pic>
            <p:nvPicPr>
              <p:cNvPr id="296" name="Picture 195" descr="Document_Document01"/>
              <p:cNvPicPr>
                <a:picLocks noChangeAspect="1" noChangeArrowheads="1"/>
              </p:cNvPicPr>
              <p:nvPr/>
            </p:nvPicPr>
            <p:blipFill>
              <a:blip r:embed="rId9" cstate="print"/>
              <a:srcRect/>
              <a:stretch>
                <a:fillRect/>
              </a:stretch>
            </p:blipFill>
            <p:spPr bwMode="auto">
              <a:xfrm>
                <a:off x="4504894" y="3646456"/>
                <a:ext cx="480765" cy="630451"/>
              </a:xfrm>
              <a:prstGeom prst="rect">
                <a:avLst/>
              </a:prstGeom>
              <a:noFill/>
              <a:ln w="9525">
                <a:noFill/>
                <a:miter lim="800000"/>
                <a:headEnd/>
                <a:tailEnd/>
              </a:ln>
            </p:spPr>
          </p:pic>
          <p:pic>
            <p:nvPicPr>
              <p:cNvPr id="297" name="Picture 5" descr="D:\Clip_Installer\DVD_ART\Artwork_Imagery\HARDWARE_IMAGERY\Illustration - Misc Hardware\Windows Vista Illustration Icons\Complete.png"/>
              <p:cNvPicPr>
                <a:picLocks noChangeAspect="1" noChangeArrowheads="1"/>
              </p:cNvPicPr>
              <p:nvPr/>
            </p:nvPicPr>
            <p:blipFill>
              <a:blip r:embed="rId10" cstate="print"/>
              <a:srcRect/>
              <a:stretch>
                <a:fillRect/>
              </a:stretch>
            </p:blipFill>
            <p:spPr bwMode="auto">
              <a:xfrm>
                <a:off x="4544580" y="3708113"/>
                <a:ext cx="143452" cy="143452"/>
              </a:xfrm>
              <a:prstGeom prst="rect">
                <a:avLst/>
              </a:prstGeom>
              <a:noFill/>
              <a:ln w="9525">
                <a:noFill/>
                <a:miter lim="800000"/>
                <a:headEnd/>
                <a:tailEnd/>
              </a:ln>
            </p:spPr>
          </p:pic>
          <p:pic>
            <p:nvPicPr>
              <p:cNvPr id="298" name="Picture 6" descr="D:\Clip_Installer\DVD_ART\Artwork_Imagery\HARDWARE_IMAGERY\Illustration - Misc Hardware\Windows Vista Illustration Icons\Error.png"/>
              <p:cNvPicPr>
                <a:picLocks noChangeAspect="1" noChangeArrowheads="1"/>
              </p:cNvPicPr>
              <p:nvPr/>
            </p:nvPicPr>
            <p:blipFill>
              <a:blip r:embed="rId11" cstate="print"/>
              <a:srcRect/>
              <a:stretch>
                <a:fillRect/>
              </a:stretch>
            </p:blipFill>
            <p:spPr bwMode="auto">
              <a:xfrm>
                <a:off x="4534766" y="3871193"/>
                <a:ext cx="165100" cy="165100"/>
              </a:xfrm>
              <a:prstGeom prst="rect">
                <a:avLst/>
              </a:prstGeom>
              <a:noFill/>
              <a:ln w="9525">
                <a:noFill/>
                <a:miter lim="800000"/>
                <a:headEnd/>
                <a:tailEnd/>
              </a:ln>
            </p:spPr>
          </p:pic>
          <p:pic>
            <p:nvPicPr>
              <p:cNvPr id="299" name="Picture 5" descr="D:\Clip_Installer\DVD_ART\Artwork_Imagery\HARDWARE_IMAGERY\Illustration - Misc Hardware\Windows Vista Illustration Icons\Complete.png"/>
              <p:cNvPicPr>
                <a:picLocks noChangeAspect="1" noChangeArrowheads="1"/>
              </p:cNvPicPr>
              <p:nvPr/>
            </p:nvPicPr>
            <p:blipFill>
              <a:blip r:embed="rId10" cstate="print"/>
              <a:srcRect/>
              <a:stretch>
                <a:fillRect/>
              </a:stretch>
            </p:blipFill>
            <p:spPr bwMode="auto">
              <a:xfrm>
                <a:off x="4539962" y="4036004"/>
                <a:ext cx="143452" cy="143452"/>
              </a:xfrm>
              <a:prstGeom prst="rect">
                <a:avLst/>
              </a:prstGeom>
              <a:noFill/>
              <a:ln w="9525">
                <a:noFill/>
                <a:miter lim="800000"/>
                <a:headEnd/>
                <a:tailEnd/>
              </a:ln>
            </p:spPr>
          </p:pic>
        </p:grpSp>
      </p:grpSp>
      <p:pic>
        <p:nvPicPr>
          <p:cNvPr id="65" name="Picture 13" descr="C:\Program Files\Microsoft Resource DVD Artwork\DVD_ART\Artwork_Imagery\HARDWARE_IMAGERY\Illustration - Misc Hardware\Windows Vista Illustration Icons\Generic Doc.png"/>
          <p:cNvPicPr>
            <a:picLocks noChangeAspect="1" noChangeArrowheads="1"/>
          </p:cNvPicPr>
          <p:nvPr/>
        </p:nvPicPr>
        <p:blipFill>
          <a:blip r:embed="rId7" cstate="print"/>
          <a:srcRect/>
          <a:stretch>
            <a:fillRect/>
          </a:stretch>
        </p:blipFill>
        <p:spPr bwMode="auto">
          <a:xfrm>
            <a:off x="7117773" y="3491924"/>
            <a:ext cx="444500" cy="444500"/>
          </a:xfrm>
          <a:prstGeom prst="rect">
            <a:avLst/>
          </a:prstGeom>
          <a:noFill/>
          <a:ln w="9525">
            <a:noFill/>
            <a:miter lim="800000"/>
            <a:headEnd/>
            <a:tailEnd/>
          </a:ln>
        </p:spPr>
      </p:pic>
      <p:sp>
        <p:nvSpPr>
          <p:cNvPr id="62" name="Rectangle 11"/>
          <p:cNvSpPr txBox="1">
            <a:spLocks noChangeArrowheads="1"/>
          </p:cNvSpPr>
          <p:nvPr/>
        </p:nvSpPr>
        <p:spPr>
          <a:xfrm>
            <a:off x="381000" y="230188"/>
            <a:ext cx="8382000" cy="1052596"/>
          </a:xfrm>
          <a:prstGeom prst="rect">
            <a:avLst/>
          </a:prstGeom>
        </p:spPr>
        <p:txBody>
          <a:bodyPr vert="horz" wrap="square" lIns="0" tIns="0" rIns="0" bIns="0" rtlCol="0" anchor="t">
            <a:spAutoFit/>
          </a:bodyPr>
          <a:lstStyle>
            <a:lvl1pPr algn="l" defTabSz="914363" rtl="0" eaLnBrk="1" latinLnBrk="0" hangingPunct="1">
              <a:lnSpc>
                <a:spcPct val="90000"/>
              </a:lnSpc>
              <a:spcBef>
                <a:spcPct val="0"/>
              </a:spcBef>
              <a:buNone/>
              <a:defRPr lang="en-US" sz="4800" b="0" kern="1200" cap="none" spc="-150" dirty="0" smtClean="0">
                <a:ln w="3175">
                  <a:noFill/>
                </a:ln>
                <a:solidFill>
                  <a:srgbClr val="CCFFCC"/>
                </a:solidFill>
                <a:effectLst/>
                <a:latin typeface="+mj-lt"/>
                <a:ea typeface="+mn-ea"/>
                <a:cs typeface="Arial" charset="0"/>
              </a:defRPr>
            </a:lvl1pPr>
          </a:lstStyle>
          <a:p>
            <a:r>
              <a:rPr lang="en-US" dirty="0" smtClean="0"/>
              <a:t>Location Based Solutions</a:t>
            </a:r>
            <a:br>
              <a:rPr lang="en-US" dirty="0" smtClean="0"/>
            </a:br>
            <a:r>
              <a:rPr lang="en-US" sz="2800" dirty="0" smtClean="0">
                <a:solidFill>
                  <a:schemeClr val="tx1"/>
                </a:solidFill>
              </a:rPr>
              <a:t>Protect Initial Access… But Do Not Protect Usage</a:t>
            </a:r>
            <a:endParaRPr lang="en-US" sz="2800" dirty="0">
              <a:solidFill>
                <a:schemeClr val="tx1"/>
              </a:solidFill>
            </a:endParaRPr>
          </a:p>
        </p:txBody>
      </p:sp>
    </p:spTree>
    <p:extLst>
      <p:ext uri="{BB962C8B-B14F-4D97-AF65-F5344CB8AC3E}">
        <p14:creationId xmlns="" xmlns:p14="http://schemas.microsoft.com/office/powerpoint/2010/main" val="2704941415"/>
      </p:ext>
    </p:extLst>
  </p:cSld>
  <p:clrMapOvr>
    <a:masterClrMapping/>
  </p:clrMapOvr>
  <mc:AlternateContent xmlns:mc="http://schemas.openxmlformats.org/markup-compatibility/2006">
    <mc:Choice xmlns="" xmlns:p14="http://schemas.microsoft.com/office/powerpoint/2010/main" Requires="p14">
      <p:transition spd="med" p14:dur="699">
        <p:fade/>
      </p:transition>
    </mc:Choice>
    <mc:Fallback>
      <p:transition spd="med">
        <p:fade/>
      </p:transition>
    </mc:Fallback>
  </mc:AlternateContent>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TIMING" val="|2.2|11.8|5.7|62.6"/>
</p:tagLst>
</file>

<file path=ppt/tags/tag2.xml><?xml version="1.0" encoding="utf-8"?>
<p:tagLst xmlns:a="http://schemas.openxmlformats.org/drawingml/2006/main" xmlns:r="http://schemas.openxmlformats.org/officeDocument/2006/relationships" xmlns:p="http://schemas.openxmlformats.org/presentationml/2006/main">
  <p:tag name="TIMING" val="|2.2|11.8|5.7|62.6"/>
</p:tagLst>
</file>

<file path=ppt/tags/tag3.xml><?xml version="1.0" encoding="utf-8"?>
<p:tagLst xmlns:a="http://schemas.openxmlformats.org/drawingml/2006/main" xmlns:r="http://schemas.openxmlformats.org/officeDocument/2006/relationships" xmlns:p="http://schemas.openxmlformats.org/presentationml/2006/main">
  <p:tag name="TIMING" val="|2.2|11.8|5.7|62.6"/>
</p:tagLst>
</file>

<file path=ppt/tags/tag4.xml><?xml version="1.0" encoding="utf-8"?>
<p:tagLst xmlns:a="http://schemas.openxmlformats.org/drawingml/2006/main" xmlns:r="http://schemas.openxmlformats.org/officeDocument/2006/relationships" xmlns:p="http://schemas.openxmlformats.org/presentationml/2006/main">
  <p:tag name="TIMING" val="|2.2|11.8|5.7|62.6"/>
</p:tagLst>
</file>

<file path=ppt/tags/tag5.xml><?xml version="1.0" encoding="utf-8"?>
<p:tagLst xmlns:a="http://schemas.openxmlformats.org/drawingml/2006/main" xmlns:r="http://schemas.openxmlformats.org/officeDocument/2006/relationships" xmlns:p="http://schemas.openxmlformats.org/presentationml/2006/main">
  <p:tag name="TIMING" val="|4.6|9|2.4|56.5|35.8"/>
</p:tagLst>
</file>

<file path=ppt/tags/tag6.xml><?xml version="1.0" encoding="utf-8"?>
<p:tagLst xmlns:a="http://schemas.openxmlformats.org/drawingml/2006/main" xmlns:r="http://schemas.openxmlformats.org/officeDocument/2006/relationships" xmlns:p="http://schemas.openxmlformats.org/presentationml/2006/main">
  <p:tag name="TIMING" val="|2.2|11.8|5.7|62.6"/>
</p:tagLst>
</file>

<file path=ppt/tags/tag7.xml><?xml version="1.0" encoding="utf-8"?>
<p:tagLst xmlns:a="http://schemas.openxmlformats.org/drawingml/2006/main" xmlns:r="http://schemas.openxmlformats.org/officeDocument/2006/relationships" xmlns:p="http://schemas.openxmlformats.org/presentationml/2006/main">
  <p:tag name="TIMING" val="|2.2|11.8|5.7|62.6"/>
</p:tagLst>
</file>

<file path=ppt/tags/tag8.xml><?xml version="1.0" encoding="utf-8"?>
<p:tagLst xmlns:a="http://schemas.openxmlformats.org/drawingml/2006/main" xmlns:r="http://schemas.openxmlformats.org/officeDocument/2006/relationships" xmlns:p="http://schemas.openxmlformats.org/presentationml/2006/main">
  <p:tag name="TIMING" val="|4.6|9|2.4|56.5|35.8"/>
</p:tagLst>
</file>

<file path=ppt/theme/theme1.xml><?xml version="1.0" encoding="utf-8"?>
<a:theme xmlns:a="http://schemas.openxmlformats.org/drawingml/2006/main" name="TechEd09_Europe">
  <a:themeElements>
    <a:clrScheme name="Custom 26">
      <a:dk1>
        <a:srgbClr val="000000"/>
      </a:dk1>
      <a:lt1>
        <a:srgbClr val="FFFFFF"/>
      </a:lt1>
      <a:dk2>
        <a:srgbClr val="CCFFCC"/>
      </a:dk2>
      <a:lt2>
        <a:srgbClr val="CCCCCC"/>
      </a:lt2>
      <a:accent1>
        <a:srgbClr val="99CC99"/>
      </a:accent1>
      <a:accent2>
        <a:srgbClr val="00994B"/>
      </a:accent2>
      <a:accent3>
        <a:srgbClr val="1E78B9"/>
      </a:accent3>
      <a:accent4>
        <a:srgbClr val="F5821E"/>
      </a:accent4>
      <a:accent5>
        <a:srgbClr val="FFFF11"/>
      </a:accent5>
      <a:accent6>
        <a:srgbClr val="D90026"/>
      </a:accent6>
      <a:hlink>
        <a:srgbClr val="F3EB4F"/>
      </a:hlink>
      <a:folHlink>
        <a:srgbClr val="68188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000" dirty="0" smtClean="0">
            <a:solidFill>
              <a:srgbClr val="FFFFFF"/>
            </a:solidFill>
            <a:effectLst>
              <a:outerShdw blurRad="38100" dist="38100" dir="2700000" algn="tl">
                <a:srgbClr val="000000">
                  <a:alpha val="43137"/>
                </a:srgbClr>
              </a:outerShdw>
            </a:effectLst>
            <a:latin typeface="Calibri"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2.xml><?xml version="1.0" encoding="utf-8"?>
<a:theme xmlns:a="http://schemas.openxmlformats.org/drawingml/2006/main" name="TechEd09_Europe template">
  <a:themeElements>
    <a:clrScheme name="Custom 26">
      <a:dk1>
        <a:srgbClr val="000000"/>
      </a:dk1>
      <a:lt1>
        <a:srgbClr val="FFFFFF"/>
      </a:lt1>
      <a:dk2>
        <a:srgbClr val="CCFFCC"/>
      </a:dk2>
      <a:lt2>
        <a:srgbClr val="CCCCCC"/>
      </a:lt2>
      <a:accent1>
        <a:srgbClr val="99CC99"/>
      </a:accent1>
      <a:accent2>
        <a:srgbClr val="00994B"/>
      </a:accent2>
      <a:accent3>
        <a:srgbClr val="1E78B9"/>
      </a:accent3>
      <a:accent4>
        <a:srgbClr val="F5821E"/>
      </a:accent4>
      <a:accent5>
        <a:srgbClr val="FFFF11"/>
      </a:accent5>
      <a:accent6>
        <a:srgbClr val="D90026"/>
      </a:accent6>
      <a:hlink>
        <a:srgbClr val="F3EB4F"/>
      </a:hlink>
      <a:folHlink>
        <a:srgbClr val="68188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000" dirty="0" smtClean="0">
            <a:solidFill>
              <a:srgbClr val="FFFFFF"/>
            </a:solidFill>
            <a:effectLst>
              <a:outerShdw blurRad="38100" dist="38100" dir="2700000" algn="tl">
                <a:srgbClr val="000000">
                  <a:alpha val="43137"/>
                </a:srgbClr>
              </a:outerShdw>
            </a:effectLst>
            <a:latin typeface="Calibri"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TechEd09_Europe</Template>
  <TotalTime>2907</TotalTime>
  <Words>2515</Words>
  <Application>Microsoft Office PowerPoint</Application>
  <PresentationFormat>On-screen Show (4:3)</PresentationFormat>
  <Paragraphs>496</Paragraphs>
  <Slides>54</Slides>
  <Notes>53</Notes>
  <HiddenSlides>0</HiddenSlides>
  <MMClips>0</MMClips>
  <ScaleCrop>false</ScaleCrop>
  <HeadingPairs>
    <vt:vector size="4" baseType="variant">
      <vt:variant>
        <vt:lpstr>Theme</vt:lpstr>
      </vt:variant>
      <vt:variant>
        <vt:i4>2</vt:i4>
      </vt:variant>
      <vt:variant>
        <vt:lpstr>Slide Titles</vt:lpstr>
      </vt:variant>
      <vt:variant>
        <vt:i4>54</vt:i4>
      </vt:variant>
    </vt:vector>
  </HeadingPairs>
  <TitlesOfParts>
    <vt:vector size="56" baseType="lpstr">
      <vt:lpstr>TechEd09_Europe</vt:lpstr>
      <vt:lpstr>TechEd09_Europe template</vt:lpstr>
      <vt:lpstr>Slide 1</vt:lpstr>
      <vt:lpstr>Windows Server 2008 R2 Active Directory Rights Management Services Deep Dive</vt:lpstr>
      <vt:lpstr>Agenda</vt:lpstr>
      <vt:lpstr>Slide 4</vt:lpstr>
      <vt:lpstr>The Information Workplace</vt:lpstr>
      <vt:lpstr>The Information Workplace</vt:lpstr>
      <vt:lpstr>Slide 7</vt:lpstr>
      <vt:lpstr>Slide 8</vt:lpstr>
      <vt:lpstr>Slide 9</vt:lpstr>
      <vt:lpstr>Slide 10</vt:lpstr>
      <vt:lpstr>Active Directory Rights Management Services</vt:lpstr>
      <vt:lpstr>Slide 12</vt:lpstr>
      <vt:lpstr>Slide 13</vt:lpstr>
      <vt:lpstr>AD RMS Server Role in WS2008 R2 Customer Ask #1</vt:lpstr>
      <vt:lpstr>AD RMS Server Role in WS2008 R2 Deployment and Administration</vt:lpstr>
      <vt:lpstr>AD RMS Administration</vt:lpstr>
      <vt:lpstr>AD RMS Server Role in WS2008 R2 Customer Ask #2</vt:lpstr>
      <vt:lpstr>AD RMS Server Role in WS2008 R2 Secure External Collaboration</vt:lpstr>
      <vt:lpstr>External Collaboration via ADFS</vt:lpstr>
      <vt:lpstr>Exchange 2010 RMS Integration Themes</vt:lpstr>
      <vt:lpstr>Slide 21</vt:lpstr>
      <vt:lpstr>Slide 22</vt:lpstr>
      <vt:lpstr>RMS-Protected E-mails in OWA</vt:lpstr>
      <vt:lpstr>Slide 24</vt:lpstr>
      <vt:lpstr>Slide 25</vt:lpstr>
      <vt:lpstr>Slide 26</vt:lpstr>
      <vt:lpstr>Slide 27</vt:lpstr>
      <vt:lpstr>Exchange Transport Rules Based Automatic RMS-Protection </vt:lpstr>
      <vt:lpstr>Slide 29</vt:lpstr>
      <vt:lpstr>Slide 30</vt:lpstr>
      <vt:lpstr>Outlook 2010 Add-In Protection Rules</vt:lpstr>
      <vt:lpstr>Slide 32</vt:lpstr>
      <vt:lpstr>Exchange Unified Messaging Protected Voicemails</vt:lpstr>
      <vt:lpstr>Slide 34</vt:lpstr>
      <vt:lpstr>Slide 35</vt:lpstr>
      <vt:lpstr>Slide 36</vt:lpstr>
      <vt:lpstr>Slide 37</vt:lpstr>
      <vt:lpstr>Exchange Journal Decryption</vt:lpstr>
      <vt:lpstr>Exchange 2010 RMS Integration Seamless IT Infrastructure Integration: Transport Pipeline Decryption</vt:lpstr>
      <vt:lpstr>Exchange Transport Decryption and Re-Encryption</vt:lpstr>
      <vt:lpstr>Exchange 2010 RMS Integration</vt:lpstr>
      <vt:lpstr>AD RMS Bulk Protection Tool Customer Ask</vt:lpstr>
      <vt:lpstr>AD RMS Bulk Protection Tool Details</vt:lpstr>
      <vt:lpstr>AD RMS Bulk Protection Tool Details</vt:lpstr>
      <vt:lpstr>AD RMS Bulk Protection Tool With WS2008 R2 FCI</vt:lpstr>
      <vt:lpstr>AD RMS Bulk Protection Tool with WS2008 R2 FCI</vt:lpstr>
      <vt:lpstr>Partner Solution: RSA DLP Automatic Protection For Datacenters and Endpoints</vt:lpstr>
      <vt:lpstr>Partner Solution: RSA DLP How The Integration Works</vt:lpstr>
      <vt:lpstr>Slide 49</vt:lpstr>
      <vt:lpstr>More Information</vt:lpstr>
      <vt:lpstr>Slide 51</vt:lpstr>
      <vt:lpstr>Resources</vt:lpstr>
      <vt:lpstr>Slide 53</vt:lpstr>
      <vt:lpstr>Slide 54</vt:lpstr>
    </vt:vector>
  </TitlesOfParts>
  <Manager>&lt;Content Manager Name Here&gt;</Manager>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subject>tech·ed Europe 2009</dc:subject>
  <dc:creator>Abhijat Kanade</dc:creator>
  <dc:description>tech·ed Europe 2009</dc:description>
  <cp:lastModifiedBy>cn_user</cp:lastModifiedBy>
  <cp:revision>164</cp:revision>
  <dcterms:created xsi:type="dcterms:W3CDTF">2009-10-29T02:14:04Z</dcterms:created>
  <dcterms:modified xsi:type="dcterms:W3CDTF">2009-11-12T15:21:39Z</dcterms:modified>
</cp:coreProperties>
</file>