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5.xml" ContentType="application/vnd.openxmlformats-officedocument.drawingml.diagramLayout+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5"/>
    <p:sldMasterId id="2147483727" r:id="rId6"/>
  </p:sldMasterIdLst>
  <p:notesMasterIdLst>
    <p:notesMasterId r:id="rId32"/>
  </p:notesMasterIdLst>
  <p:handoutMasterIdLst>
    <p:handoutMasterId r:id="rId33"/>
  </p:handoutMasterIdLst>
  <p:sldIdLst>
    <p:sldId id="256" r:id="rId7"/>
    <p:sldId id="283" r:id="rId8"/>
    <p:sldId id="284" r:id="rId9"/>
    <p:sldId id="333" r:id="rId10"/>
    <p:sldId id="308" r:id="rId11"/>
    <p:sldId id="330" r:id="rId12"/>
    <p:sldId id="318" r:id="rId13"/>
    <p:sldId id="317" r:id="rId14"/>
    <p:sldId id="338" r:id="rId15"/>
    <p:sldId id="323" r:id="rId16"/>
    <p:sldId id="321" r:id="rId17"/>
    <p:sldId id="339" r:id="rId18"/>
    <p:sldId id="292" r:id="rId19"/>
    <p:sldId id="324" r:id="rId20"/>
    <p:sldId id="337" r:id="rId21"/>
    <p:sldId id="298" r:id="rId22"/>
    <p:sldId id="263" r:id="rId23"/>
    <p:sldId id="334" r:id="rId24"/>
    <p:sldId id="335" r:id="rId25"/>
    <p:sldId id="336" r:id="rId26"/>
    <p:sldId id="303" r:id="rId27"/>
    <p:sldId id="274" r:id="rId28"/>
    <p:sldId id="282" r:id="rId29"/>
    <p:sldId id="340" r:id="rId30"/>
    <p:sldId id="280" r:id="rId3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Yaron Zakai Or" initials="YZO" lastIdx="4" clrIdx="1"/>
  <p:cmAuthor id="2" name="dotane" initials="dotane"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000000"/>
    <a:srgbClr val="FFFFFF"/>
    <a:srgbClr val="CCFFCC"/>
    <a:srgbClr val="CCCCCC"/>
    <a:srgbClr val="99CC99"/>
    <a:srgbClr val="F6AE1E"/>
    <a:srgbClr val="FF0066"/>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23" autoAdjust="0"/>
    <p:restoredTop sz="84024" autoAdjust="0"/>
  </p:normalViewPr>
  <p:slideViewPr>
    <p:cSldViewPr snapToGrid="0">
      <p:cViewPr>
        <p:scale>
          <a:sx n="90" d="100"/>
          <a:sy n="90" d="100"/>
        </p:scale>
        <p:origin x="-936" y="-57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540BCA-2E1D-4F1D-9CA2-D87FDCDDE556}" type="doc">
      <dgm:prSet loTypeId="urn:microsoft.com/office/officeart/2005/8/layout/vList4#1" loCatId="list" qsTypeId="urn:microsoft.com/office/officeart/2005/8/quickstyle/3d1" qsCatId="3D" csTypeId="urn:microsoft.com/office/officeart/2005/8/colors/accent3_5" csCatId="accent3" phldr="1"/>
      <dgm:spPr/>
      <dgm:t>
        <a:bodyPr/>
        <a:lstStyle/>
        <a:p>
          <a:endParaRPr lang="en-US"/>
        </a:p>
      </dgm:t>
    </dgm:pt>
    <dgm:pt modelId="{76AA104B-527A-47EC-8382-701F30C55054}">
      <dgm:prSet phldrT="[Text]" custT="1"/>
      <dgm:spPr/>
      <dgm:t>
        <a:bodyPr/>
        <a:lstStyle/>
        <a:p>
          <a:pPr marL="54864">
            <a:lnSpc>
              <a:spcPct val="105000"/>
            </a:lnSpc>
            <a:spcAft>
              <a:spcPts val="0"/>
            </a:spcAft>
          </a:pPr>
          <a:r>
            <a:rPr lang="en-US" sz="1800" b="1" dirty="0" smtClean="0">
              <a:latin typeface="Segoe UI" pitchFamily="34" charset="0"/>
              <a:ea typeface="Segoe UI" pitchFamily="34" charset="0"/>
              <a:cs typeface="Segoe UI" pitchFamily="34" charset="0"/>
            </a:rPr>
            <a:t>Web Access Protection</a:t>
          </a:r>
          <a:endParaRPr lang="en-US" sz="1800" b="1" dirty="0">
            <a:latin typeface="Segoe UI" pitchFamily="34" charset="0"/>
            <a:ea typeface="Segoe UI" pitchFamily="34" charset="0"/>
            <a:cs typeface="Segoe UI" pitchFamily="34" charset="0"/>
          </a:endParaRPr>
        </a:p>
      </dgm:t>
    </dgm:pt>
    <dgm:pt modelId="{8BA90A41-CF1F-4A06-A4F3-F2DDD9B1957E}" type="parTrans" cxnId="{D2781967-716F-4C84-91F9-2E2375FA2DC8}">
      <dgm:prSet/>
      <dgm:spPr/>
      <dgm:t>
        <a:bodyPr/>
        <a:lstStyle/>
        <a:p>
          <a:endParaRPr lang="en-US"/>
        </a:p>
      </dgm:t>
    </dgm:pt>
    <dgm:pt modelId="{479200EB-3531-45CD-BA0B-39A0484A451C}" type="sibTrans" cxnId="{D2781967-716F-4C84-91F9-2E2375FA2DC8}">
      <dgm:prSet/>
      <dgm:spPr/>
      <dgm:t>
        <a:bodyPr/>
        <a:lstStyle/>
        <a:p>
          <a:endParaRPr lang="en-US"/>
        </a:p>
      </dgm:t>
    </dgm:pt>
    <dgm:pt modelId="{FE8CE3F5-692E-4255-94A5-E9A2E5DDCCF4}">
      <dgm:prSet phldrT="[Text]" custT="1"/>
      <dgm:spPr/>
      <dgm:t>
        <a:bodyPr/>
        <a:lstStyle/>
        <a:p>
          <a:pPr marL="182880" indent="-128016">
            <a:lnSpc>
              <a:spcPct val="105000"/>
            </a:lnSpc>
            <a:spcAft>
              <a:spcPts val="0"/>
            </a:spcAft>
          </a:pPr>
          <a:r>
            <a:rPr lang="en-US" sz="1400" dirty="0" smtClean="0">
              <a:latin typeface="Segoe UI" pitchFamily="34" charset="0"/>
              <a:ea typeface="Segoe UI" pitchFamily="34" charset="0"/>
              <a:cs typeface="Segoe UI" pitchFamily="34" charset="0"/>
            </a:rPr>
            <a:t>Edge malware protection</a:t>
          </a:r>
          <a:endParaRPr lang="en-US" sz="1400" dirty="0">
            <a:latin typeface="Segoe UI" pitchFamily="34" charset="0"/>
            <a:ea typeface="Segoe UI" pitchFamily="34" charset="0"/>
            <a:cs typeface="Segoe UI" pitchFamily="34" charset="0"/>
          </a:endParaRPr>
        </a:p>
      </dgm:t>
    </dgm:pt>
    <dgm:pt modelId="{589E063F-7B3B-432A-98CC-B6299D892E83}" type="parTrans" cxnId="{97962B10-FB8B-43DD-AE96-1CA5581D609F}">
      <dgm:prSet/>
      <dgm:spPr/>
      <dgm:t>
        <a:bodyPr/>
        <a:lstStyle/>
        <a:p>
          <a:endParaRPr lang="en-US"/>
        </a:p>
      </dgm:t>
    </dgm:pt>
    <dgm:pt modelId="{3A94996C-3AF6-4DE0-86B6-524F8BAB6606}" type="sibTrans" cxnId="{97962B10-FB8B-43DD-AE96-1CA5581D609F}">
      <dgm:prSet/>
      <dgm:spPr/>
      <dgm:t>
        <a:bodyPr/>
        <a:lstStyle/>
        <a:p>
          <a:endParaRPr lang="en-US"/>
        </a:p>
      </dgm:t>
    </dgm:pt>
    <dgm:pt modelId="{89E3B9A2-E4AB-4B5F-AB41-A30A6E3BF05E}">
      <dgm:prSet phldrT="[Text]" custT="1"/>
      <dgm:spPr/>
      <dgm:t>
        <a:bodyPr/>
        <a:lstStyle/>
        <a:p>
          <a:pPr marL="182880" indent="-128016">
            <a:lnSpc>
              <a:spcPct val="105000"/>
            </a:lnSpc>
            <a:spcAft>
              <a:spcPts val="0"/>
            </a:spcAft>
          </a:pPr>
          <a:r>
            <a:rPr lang="en-US" sz="1400" dirty="0" smtClean="0">
              <a:latin typeface="Segoe UI" pitchFamily="34" charset="0"/>
              <a:ea typeface="Segoe UI" pitchFamily="34" charset="0"/>
              <a:cs typeface="Segoe UI" pitchFamily="34" charset="0"/>
            </a:rPr>
            <a:t>Malicious URL blocking</a:t>
          </a:r>
          <a:endParaRPr lang="en-US" sz="1400" dirty="0">
            <a:latin typeface="Segoe UI" pitchFamily="34" charset="0"/>
            <a:ea typeface="Segoe UI" pitchFamily="34" charset="0"/>
            <a:cs typeface="Segoe UI" pitchFamily="34" charset="0"/>
          </a:endParaRPr>
        </a:p>
      </dgm:t>
    </dgm:pt>
    <dgm:pt modelId="{FCEEF58B-6102-421B-97C0-3E83C08A5865}" type="parTrans" cxnId="{7011E803-4F4F-46CD-B373-592DD6EC7347}">
      <dgm:prSet/>
      <dgm:spPr/>
      <dgm:t>
        <a:bodyPr/>
        <a:lstStyle/>
        <a:p>
          <a:endParaRPr lang="en-US"/>
        </a:p>
      </dgm:t>
    </dgm:pt>
    <dgm:pt modelId="{A46DA5F2-7509-4C83-B17A-F8020F583902}" type="sibTrans" cxnId="{7011E803-4F4F-46CD-B373-592DD6EC7347}">
      <dgm:prSet/>
      <dgm:spPr/>
      <dgm:t>
        <a:bodyPr/>
        <a:lstStyle/>
        <a:p>
          <a:endParaRPr lang="en-US"/>
        </a:p>
      </dgm:t>
    </dgm:pt>
    <dgm:pt modelId="{9E06DDBD-BB54-492F-8508-02AB8B6F5A16}">
      <dgm:prSet phldrT="[Text]" custT="1"/>
      <dgm:spPr/>
      <dgm:t>
        <a:bodyPr/>
        <a:lstStyle/>
        <a:p>
          <a:pPr marL="54864">
            <a:lnSpc>
              <a:spcPct val="105000"/>
            </a:lnSpc>
            <a:spcAft>
              <a:spcPts val="0"/>
            </a:spcAft>
          </a:pPr>
          <a:r>
            <a:rPr lang="en-US" sz="1800" b="1" dirty="0" smtClean="0">
              <a:latin typeface="Segoe UI" pitchFamily="34" charset="0"/>
              <a:ea typeface="Segoe UI" pitchFamily="34" charset="0"/>
              <a:cs typeface="Segoe UI" pitchFamily="34" charset="0"/>
            </a:rPr>
            <a:t>Productivity</a:t>
          </a:r>
          <a:endParaRPr lang="en-US" sz="1800" b="1" dirty="0">
            <a:latin typeface="Segoe UI" pitchFamily="34" charset="0"/>
            <a:ea typeface="Segoe UI" pitchFamily="34" charset="0"/>
            <a:cs typeface="Segoe UI" pitchFamily="34" charset="0"/>
          </a:endParaRPr>
        </a:p>
      </dgm:t>
    </dgm:pt>
    <dgm:pt modelId="{9C1B99B3-662B-455F-BEBC-8277C76F0F69}" type="parTrans" cxnId="{FF1DD650-C17B-44DA-9AA0-686DBEB17319}">
      <dgm:prSet/>
      <dgm:spPr/>
      <dgm:t>
        <a:bodyPr/>
        <a:lstStyle/>
        <a:p>
          <a:endParaRPr lang="en-US"/>
        </a:p>
      </dgm:t>
    </dgm:pt>
    <dgm:pt modelId="{1A691707-4191-4FB2-A54C-F0FD4BFF2E73}" type="sibTrans" cxnId="{FF1DD650-C17B-44DA-9AA0-686DBEB17319}">
      <dgm:prSet/>
      <dgm:spPr/>
      <dgm:t>
        <a:bodyPr/>
        <a:lstStyle/>
        <a:p>
          <a:endParaRPr lang="en-US"/>
        </a:p>
      </dgm:t>
    </dgm:pt>
    <dgm:pt modelId="{36D61742-29C2-4526-B5F3-CA3E4DF39AC7}">
      <dgm:prSet phldrT="[Text]" custT="1"/>
      <dgm:spPr/>
      <dgm:t>
        <a:bodyPr/>
        <a:lstStyle/>
        <a:p>
          <a:pPr marL="182880" indent="-128016">
            <a:lnSpc>
              <a:spcPct val="105000"/>
            </a:lnSpc>
            <a:spcAft>
              <a:spcPts val="0"/>
            </a:spcAft>
          </a:pPr>
          <a:r>
            <a:rPr lang="en-US" sz="1400" dirty="0" smtClean="0">
              <a:latin typeface="Segoe UI" pitchFamily="34" charset="0"/>
              <a:ea typeface="Segoe UI" pitchFamily="34" charset="0"/>
              <a:cs typeface="Segoe UI" pitchFamily="34" charset="0"/>
            </a:rPr>
            <a:t>Blocking Non-Productive and Inappropriate web activity</a:t>
          </a:r>
          <a:endParaRPr lang="en-US" sz="1400" dirty="0">
            <a:latin typeface="Segoe UI" pitchFamily="34" charset="0"/>
            <a:ea typeface="Segoe UI" pitchFamily="34" charset="0"/>
            <a:cs typeface="Segoe UI" pitchFamily="34" charset="0"/>
          </a:endParaRPr>
        </a:p>
      </dgm:t>
    </dgm:pt>
    <dgm:pt modelId="{084AEEC2-F0FE-4E78-B8D6-2CF924AE9DD6}" type="parTrans" cxnId="{76DF510B-96EE-4232-8210-EB8465F58C18}">
      <dgm:prSet/>
      <dgm:spPr/>
      <dgm:t>
        <a:bodyPr/>
        <a:lstStyle/>
        <a:p>
          <a:endParaRPr lang="en-US"/>
        </a:p>
      </dgm:t>
    </dgm:pt>
    <dgm:pt modelId="{0B19A11F-F83D-4ABC-AC9B-237ACCEE1D42}" type="sibTrans" cxnId="{76DF510B-96EE-4232-8210-EB8465F58C18}">
      <dgm:prSet/>
      <dgm:spPr/>
      <dgm:t>
        <a:bodyPr/>
        <a:lstStyle/>
        <a:p>
          <a:endParaRPr lang="en-US"/>
        </a:p>
      </dgm:t>
    </dgm:pt>
    <dgm:pt modelId="{A2E2E7A2-82F9-4F49-A395-9BC444F9803A}">
      <dgm:prSet phldrT="[Text]" custT="1"/>
      <dgm:spPr/>
      <dgm:t>
        <a:bodyPr/>
        <a:lstStyle/>
        <a:p>
          <a:pPr marL="54864">
            <a:lnSpc>
              <a:spcPct val="105000"/>
            </a:lnSpc>
            <a:spcAft>
              <a:spcPts val="0"/>
            </a:spcAft>
          </a:pPr>
          <a:r>
            <a:rPr lang="en-US" sz="1800" b="1" dirty="0" smtClean="0">
              <a:latin typeface="Segoe UI" pitchFamily="34" charset="0"/>
              <a:ea typeface="Segoe UI" pitchFamily="34" charset="0"/>
              <a:cs typeface="Segoe UI" pitchFamily="34" charset="0"/>
            </a:rPr>
            <a:t>Management &amp; Deployment</a:t>
          </a:r>
          <a:endParaRPr lang="en-US" sz="1800" b="1" dirty="0">
            <a:latin typeface="Segoe UI" pitchFamily="34" charset="0"/>
            <a:ea typeface="Segoe UI" pitchFamily="34" charset="0"/>
            <a:cs typeface="Segoe UI" pitchFamily="34" charset="0"/>
          </a:endParaRPr>
        </a:p>
      </dgm:t>
    </dgm:pt>
    <dgm:pt modelId="{3AD427B1-5FAE-433C-80F5-14BC2EA724C7}" type="parTrans" cxnId="{FC7DBD33-710B-49A1-8C68-EEAEDC9DE669}">
      <dgm:prSet/>
      <dgm:spPr/>
      <dgm:t>
        <a:bodyPr/>
        <a:lstStyle/>
        <a:p>
          <a:endParaRPr lang="en-US"/>
        </a:p>
      </dgm:t>
    </dgm:pt>
    <dgm:pt modelId="{220FCAA1-1EA3-44BC-A32D-B047179E180E}" type="sibTrans" cxnId="{FC7DBD33-710B-49A1-8C68-EEAEDC9DE669}">
      <dgm:prSet/>
      <dgm:spPr/>
      <dgm:t>
        <a:bodyPr/>
        <a:lstStyle/>
        <a:p>
          <a:endParaRPr lang="en-US"/>
        </a:p>
      </dgm:t>
    </dgm:pt>
    <dgm:pt modelId="{54563D94-8C38-48C9-9C66-C2FB158BE5EF}">
      <dgm:prSet phldrT="[Text]" custT="1"/>
      <dgm:spPr/>
      <dgm:t>
        <a:bodyPr/>
        <a:lstStyle/>
        <a:p>
          <a:pPr marL="182880">
            <a:lnSpc>
              <a:spcPct val="105000"/>
            </a:lnSpc>
            <a:spcAft>
              <a:spcPts val="0"/>
            </a:spcAft>
          </a:pPr>
          <a:r>
            <a:rPr lang="en-US" sz="1400" dirty="0" smtClean="0">
              <a:latin typeface="Segoe UI" pitchFamily="34" charset="0"/>
              <a:ea typeface="Segoe UI" pitchFamily="34" charset="0"/>
              <a:cs typeface="Segoe UI" pitchFamily="34" charset="0"/>
            </a:rPr>
            <a:t>Reporting and Logging</a:t>
          </a:r>
          <a:endParaRPr lang="en-US" sz="1400" dirty="0">
            <a:latin typeface="Segoe UI" pitchFamily="34" charset="0"/>
            <a:ea typeface="Segoe UI" pitchFamily="34" charset="0"/>
            <a:cs typeface="Segoe UI" pitchFamily="34" charset="0"/>
          </a:endParaRPr>
        </a:p>
      </dgm:t>
    </dgm:pt>
    <dgm:pt modelId="{2DFD9AA1-A692-4730-A14A-B01B9F1DC383}" type="parTrans" cxnId="{483190F9-C113-4BED-B7A8-61996DC1A886}">
      <dgm:prSet/>
      <dgm:spPr/>
      <dgm:t>
        <a:bodyPr/>
        <a:lstStyle/>
        <a:p>
          <a:endParaRPr lang="en-US"/>
        </a:p>
      </dgm:t>
    </dgm:pt>
    <dgm:pt modelId="{06F41607-65BA-4BBF-8EF9-9C6AFC371AE1}" type="sibTrans" cxnId="{483190F9-C113-4BED-B7A8-61996DC1A886}">
      <dgm:prSet/>
      <dgm:spPr/>
      <dgm:t>
        <a:bodyPr/>
        <a:lstStyle/>
        <a:p>
          <a:endParaRPr lang="en-US"/>
        </a:p>
      </dgm:t>
    </dgm:pt>
    <dgm:pt modelId="{0709D4C4-B4DF-450C-A5C3-29BBE046FAEA}">
      <dgm:prSet phldrT="[Text]" custT="1"/>
      <dgm:spPr/>
      <dgm:t>
        <a:bodyPr/>
        <a:lstStyle/>
        <a:p>
          <a:pPr marL="182880">
            <a:lnSpc>
              <a:spcPct val="105000"/>
            </a:lnSpc>
            <a:spcAft>
              <a:spcPts val="0"/>
            </a:spcAft>
          </a:pPr>
          <a:r>
            <a:rPr lang="en-US" sz="1400" dirty="0" smtClean="0">
              <a:latin typeface="Segoe UI" pitchFamily="34" charset="0"/>
              <a:ea typeface="Segoe UI" pitchFamily="34" charset="0"/>
              <a:cs typeface="Segoe UI" pitchFamily="34" charset="0"/>
            </a:rPr>
            <a:t>System Center Integration and Monitoring</a:t>
          </a:r>
          <a:endParaRPr lang="en-US" sz="1400" dirty="0">
            <a:latin typeface="Segoe UI" pitchFamily="34" charset="0"/>
            <a:ea typeface="Segoe UI" pitchFamily="34" charset="0"/>
            <a:cs typeface="Segoe UI" pitchFamily="34" charset="0"/>
          </a:endParaRPr>
        </a:p>
      </dgm:t>
    </dgm:pt>
    <dgm:pt modelId="{C41B773D-25C3-4B17-990B-52B247D3C612}" type="parTrans" cxnId="{137A0E8F-0679-4C6C-A948-9B23C6DEBF33}">
      <dgm:prSet/>
      <dgm:spPr/>
      <dgm:t>
        <a:bodyPr/>
        <a:lstStyle/>
        <a:p>
          <a:endParaRPr lang="en-US"/>
        </a:p>
      </dgm:t>
    </dgm:pt>
    <dgm:pt modelId="{FDC16A18-5EDD-457F-B5F8-4C25E51FBF2E}" type="sibTrans" cxnId="{137A0E8F-0679-4C6C-A948-9B23C6DEBF33}">
      <dgm:prSet/>
      <dgm:spPr/>
      <dgm:t>
        <a:bodyPr/>
        <a:lstStyle/>
        <a:p>
          <a:endParaRPr lang="en-US"/>
        </a:p>
      </dgm:t>
    </dgm:pt>
    <dgm:pt modelId="{D6A32E61-CB1E-4C34-A683-17088990CC6A}">
      <dgm:prSet phldrT="[Text]" custT="1"/>
      <dgm:spPr/>
      <dgm:t>
        <a:bodyPr/>
        <a:lstStyle/>
        <a:p>
          <a:pPr marL="182880" indent="-128016">
            <a:lnSpc>
              <a:spcPct val="105000"/>
            </a:lnSpc>
            <a:spcAft>
              <a:spcPts val="0"/>
            </a:spcAft>
          </a:pPr>
          <a:r>
            <a:rPr lang="en-US" sz="1400" dirty="0" smtClean="0">
              <a:latin typeface="Segoe UI" pitchFamily="34" charset="0"/>
              <a:ea typeface="Segoe UI" pitchFamily="34" charset="0"/>
              <a:cs typeface="Segoe UI" pitchFamily="34" charset="0"/>
            </a:rPr>
            <a:t>Vulnerability Protection</a:t>
          </a:r>
          <a:endParaRPr lang="en-US" sz="1400" dirty="0">
            <a:latin typeface="Segoe UI" pitchFamily="34" charset="0"/>
            <a:ea typeface="Segoe UI" pitchFamily="34" charset="0"/>
            <a:cs typeface="Segoe UI" pitchFamily="34" charset="0"/>
          </a:endParaRPr>
        </a:p>
      </dgm:t>
    </dgm:pt>
    <dgm:pt modelId="{33936FCB-8B32-4765-89A5-97068734EED8}" type="parTrans" cxnId="{11F77527-A63A-4134-A6C3-23C600C0E643}">
      <dgm:prSet/>
      <dgm:spPr/>
      <dgm:t>
        <a:bodyPr/>
        <a:lstStyle/>
        <a:p>
          <a:endParaRPr lang="en-US"/>
        </a:p>
      </dgm:t>
    </dgm:pt>
    <dgm:pt modelId="{F8609E33-BA06-4C59-8609-2D9071014E73}" type="sibTrans" cxnId="{11F77527-A63A-4134-A6C3-23C600C0E643}">
      <dgm:prSet/>
      <dgm:spPr/>
      <dgm:t>
        <a:bodyPr/>
        <a:lstStyle/>
        <a:p>
          <a:endParaRPr lang="en-US"/>
        </a:p>
      </dgm:t>
    </dgm:pt>
    <dgm:pt modelId="{B4D27E1F-4288-4843-85F6-5A66EBABB3C8}">
      <dgm:prSet phldrT="[Text]" custT="1"/>
      <dgm:spPr/>
      <dgm:t>
        <a:bodyPr/>
        <a:lstStyle/>
        <a:p>
          <a:pPr marL="182880" indent="-128016">
            <a:lnSpc>
              <a:spcPct val="105000"/>
            </a:lnSpc>
            <a:spcAft>
              <a:spcPts val="0"/>
            </a:spcAft>
          </a:pPr>
          <a:r>
            <a:rPr lang="en-US" sz="1400" dirty="0" smtClean="0">
              <a:latin typeface="Segoe UI" pitchFamily="34" charset="0"/>
              <a:ea typeface="Segoe UI" pitchFamily="34" charset="0"/>
              <a:cs typeface="Segoe UI" pitchFamily="34" charset="0"/>
            </a:rPr>
            <a:t>Web caching and performance</a:t>
          </a:r>
          <a:endParaRPr lang="en-US" sz="1400" dirty="0">
            <a:latin typeface="Segoe UI" pitchFamily="34" charset="0"/>
            <a:ea typeface="Segoe UI" pitchFamily="34" charset="0"/>
            <a:cs typeface="Segoe UI" pitchFamily="34" charset="0"/>
          </a:endParaRPr>
        </a:p>
      </dgm:t>
    </dgm:pt>
    <dgm:pt modelId="{12FA1447-5010-4C86-ACF5-316BE5B80980}" type="sibTrans" cxnId="{781714FF-1012-4F88-8715-0AE983B489D5}">
      <dgm:prSet/>
      <dgm:spPr/>
      <dgm:t>
        <a:bodyPr/>
        <a:lstStyle/>
        <a:p>
          <a:endParaRPr lang="en-US"/>
        </a:p>
      </dgm:t>
    </dgm:pt>
    <dgm:pt modelId="{32F3FEBE-5F3F-4310-A190-83D4AEEEC080}" type="parTrans" cxnId="{781714FF-1012-4F88-8715-0AE983B489D5}">
      <dgm:prSet/>
      <dgm:spPr/>
      <dgm:t>
        <a:bodyPr/>
        <a:lstStyle/>
        <a:p>
          <a:endParaRPr lang="en-US"/>
        </a:p>
      </dgm:t>
    </dgm:pt>
    <dgm:pt modelId="{98D5DD94-A3FB-4413-B200-84E05607839E}">
      <dgm:prSet phldrT="[Text]" custT="1"/>
      <dgm:spPr/>
      <dgm:t>
        <a:bodyPr/>
        <a:lstStyle/>
        <a:p>
          <a:pPr marL="114300" indent="0">
            <a:lnSpc>
              <a:spcPct val="105000"/>
            </a:lnSpc>
            <a:spcAft>
              <a:spcPct val="15000"/>
            </a:spcAft>
          </a:pPr>
          <a:endParaRPr lang="en-US" sz="1400" dirty="0">
            <a:latin typeface="Segoe UI" pitchFamily="34" charset="0"/>
            <a:ea typeface="Segoe UI" pitchFamily="34" charset="0"/>
            <a:cs typeface="Segoe UI" pitchFamily="34" charset="0"/>
          </a:endParaRPr>
        </a:p>
      </dgm:t>
    </dgm:pt>
    <dgm:pt modelId="{304CDE58-2C66-4FE6-BBBE-93BA760170E8}" type="parTrans" cxnId="{397827FF-E6E6-40CB-A3C6-1A7B1D3D8091}">
      <dgm:prSet/>
      <dgm:spPr/>
      <dgm:t>
        <a:bodyPr/>
        <a:lstStyle/>
        <a:p>
          <a:endParaRPr lang="en-US"/>
        </a:p>
      </dgm:t>
    </dgm:pt>
    <dgm:pt modelId="{3AF0BBA7-1AEA-4601-A231-49DF25B28980}" type="sibTrans" cxnId="{397827FF-E6E6-40CB-A3C6-1A7B1D3D8091}">
      <dgm:prSet/>
      <dgm:spPr/>
      <dgm:t>
        <a:bodyPr/>
        <a:lstStyle/>
        <a:p>
          <a:endParaRPr lang="en-US"/>
        </a:p>
      </dgm:t>
    </dgm:pt>
    <dgm:pt modelId="{94CB6F1B-5356-4C6C-BB31-43E3359AD25F}">
      <dgm:prSet custT="1"/>
      <dgm:spPr/>
      <dgm:t>
        <a:bodyPr/>
        <a:lstStyle/>
        <a:p>
          <a:pPr marL="54864">
            <a:lnSpc>
              <a:spcPct val="105000"/>
            </a:lnSpc>
            <a:spcAft>
              <a:spcPts val="0"/>
            </a:spcAft>
          </a:pPr>
          <a:r>
            <a:rPr lang="en-US" sz="1800" b="1" dirty="0" smtClean="0">
              <a:latin typeface="Segoe UI" pitchFamily="34" charset="0"/>
              <a:ea typeface="Segoe UI" pitchFamily="34" charset="0"/>
              <a:cs typeface="Segoe UI" pitchFamily="34" charset="0"/>
            </a:rPr>
            <a:t>Network Inspection System (NIS)</a:t>
          </a:r>
          <a:endParaRPr lang="en-US" sz="1800" b="1" dirty="0">
            <a:latin typeface="Segoe UI" pitchFamily="34" charset="0"/>
            <a:ea typeface="Segoe UI" pitchFamily="34" charset="0"/>
            <a:cs typeface="Segoe UI" pitchFamily="34" charset="0"/>
          </a:endParaRPr>
        </a:p>
      </dgm:t>
    </dgm:pt>
    <dgm:pt modelId="{0E470391-7449-4B8A-986C-79FCA99EBC6E}" type="parTrans" cxnId="{4E63B724-A532-4927-A328-85A471D2419F}">
      <dgm:prSet/>
      <dgm:spPr/>
      <dgm:t>
        <a:bodyPr/>
        <a:lstStyle/>
        <a:p>
          <a:endParaRPr lang="en-US"/>
        </a:p>
      </dgm:t>
    </dgm:pt>
    <dgm:pt modelId="{3A9E5D29-F93D-4E00-B913-3FB016B6A41A}" type="sibTrans" cxnId="{4E63B724-A532-4927-A328-85A471D2419F}">
      <dgm:prSet/>
      <dgm:spPr/>
      <dgm:t>
        <a:bodyPr/>
        <a:lstStyle/>
        <a:p>
          <a:endParaRPr lang="en-US"/>
        </a:p>
      </dgm:t>
    </dgm:pt>
    <dgm:pt modelId="{0C111EA0-2D9D-41D9-A962-516B93D2185F}">
      <dgm:prSet custT="1"/>
      <dgm:spPr/>
      <dgm:t>
        <a:bodyPr/>
        <a:lstStyle/>
        <a:p>
          <a:pPr marL="182880" rtl="0">
            <a:lnSpc>
              <a:spcPct val="105000"/>
            </a:lnSpc>
            <a:spcAft>
              <a:spcPts val="0"/>
            </a:spcAft>
          </a:pPr>
          <a:r>
            <a:rPr lang="en-US" sz="1400" dirty="0" smtClean="0">
              <a:latin typeface="Segoe UI" pitchFamily="34" charset="0"/>
              <a:ea typeface="Segoe UI" pitchFamily="34" charset="0"/>
              <a:cs typeface="Segoe UI" pitchFamily="34" charset="0"/>
            </a:rPr>
            <a:t>Detect and block malicious attacks</a:t>
          </a:r>
          <a:endParaRPr lang="en-US" sz="1400" dirty="0">
            <a:latin typeface="Segoe UI" pitchFamily="34" charset="0"/>
            <a:ea typeface="Segoe UI" pitchFamily="34" charset="0"/>
            <a:cs typeface="Segoe UI" pitchFamily="34" charset="0"/>
          </a:endParaRPr>
        </a:p>
      </dgm:t>
    </dgm:pt>
    <dgm:pt modelId="{FDD40094-41DA-4376-B6C0-4722F775816C}" type="parTrans" cxnId="{D20FF344-4BA2-4BC5-AB79-D3A92763E267}">
      <dgm:prSet/>
      <dgm:spPr/>
      <dgm:t>
        <a:bodyPr/>
        <a:lstStyle/>
        <a:p>
          <a:endParaRPr lang="en-US"/>
        </a:p>
      </dgm:t>
    </dgm:pt>
    <dgm:pt modelId="{7913FC05-DBD0-4490-ABB4-6AA85CDAE602}" type="sibTrans" cxnId="{D20FF344-4BA2-4BC5-AB79-D3A92763E267}">
      <dgm:prSet/>
      <dgm:spPr/>
      <dgm:t>
        <a:bodyPr/>
        <a:lstStyle/>
        <a:p>
          <a:endParaRPr lang="en-US"/>
        </a:p>
      </dgm:t>
    </dgm:pt>
    <dgm:pt modelId="{D084EC9D-78C4-44C4-91B7-D77DEC4F96BE}">
      <dgm:prSet custT="1"/>
      <dgm:spPr/>
      <dgm:t>
        <a:bodyPr/>
        <a:lstStyle/>
        <a:p>
          <a:pPr marL="182880" rtl="0">
            <a:lnSpc>
              <a:spcPct val="105000"/>
            </a:lnSpc>
            <a:spcAft>
              <a:spcPts val="0"/>
            </a:spcAft>
          </a:pPr>
          <a:r>
            <a:rPr lang="en-US" sz="1400" dirty="0" smtClean="0">
              <a:latin typeface="Segoe UI" pitchFamily="34" charset="0"/>
              <a:ea typeface="Segoe UI" pitchFamily="34" charset="0"/>
              <a:cs typeface="Segoe UI" pitchFamily="34" charset="0"/>
            </a:rPr>
            <a:t>Flexible vulnerability protection</a:t>
          </a:r>
          <a:endParaRPr lang="en-US" sz="1400" dirty="0">
            <a:latin typeface="Segoe UI" pitchFamily="34" charset="0"/>
            <a:ea typeface="Segoe UI" pitchFamily="34" charset="0"/>
            <a:cs typeface="Segoe UI" pitchFamily="34" charset="0"/>
          </a:endParaRPr>
        </a:p>
      </dgm:t>
    </dgm:pt>
    <dgm:pt modelId="{2A4972E2-50CB-4B04-A577-129BF6F2E8E2}" type="parTrans" cxnId="{6A87E7A8-CA24-4E8B-A62F-15306DB81C73}">
      <dgm:prSet/>
      <dgm:spPr/>
      <dgm:t>
        <a:bodyPr/>
        <a:lstStyle/>
        <a:p>
          <a:endParaRPr lang="en-US"/>
        </a:p>
      </dgm:t>
    </dgm:pt>
    <dgm:pt modelId="{50A06BDA-9CB5-45FB-8A3F-42B0018E0C2D}" type="sibTrans" cxnId="{6A87E7A8-CA24-4E8B-A62F-15306DB81C73}">
      <dgm:prSet/>
      <dgm:spPr/>
      <dgm:t>
        <a:bodyPr/>
        <a:lstStyle/>
        <a:p>
          <a:endParaRPr lang="en-US"/>
        </a:p>
      </dgm:t>
    </dgm:pt>
    <dgm:pt modelId="{FB4CFBE1-F54D-4DF0-84C0-133F0892F173}">
      <dgm:prSet phldrT="[Text]" custT="1"/>
      <dgm:spPr/>
      <dgm:t>
        <a:bodyPr/>
        <a:lstStyle/>
        <a:p>
          <a:pPr marL="182880">
            <a:lnSpc>
              <a:spcPct val="105000"/>
            </a:lnSpc>
            <a:spcAft>
              <a:spcPts val="0"/>
            </a:spcAft>
          </a:pPr>
          <a:r>
            <a:rPr lang="en-US" sz="1400" dirty="0" smtClean="0">
              <a:latin typeface="Segoe UI" pitchFamily="34" charset="0"/>
              <a:ea typeface="Segoe UI" pitchFamily="34" charset="0"/>
              <a:cs typeface="Segoe UI" pitchFamily="34" charset="0"/>
            </a:rPr>
            <a:t>Web Access Wizard</a:t>
          </a:r>
          <a:endParaRPr lang="en-US" sz="1400" dirty="0">
            <a:latin typeface="Segoe UI" pitchFamily="34" charset="0"/>
            <a:ea typeface="Segoe UI" pitchFamily="34" charset="0"/>
            <a:cs typeface="Segoe UI" pitchFamily="34" charset="0"/>
          </a:endParaRPr>
        </a:p>
      </dgm:t>
    </dgm:pt>
    <dgm:pt modelId="{3F5BA8D5-EFAC-4C25-996D-9312DA7967A0}" type="parTrans" cxnId="{7D0BD0D9-4943-457A-973F-B89F9E836A7C}">
      <dgm:prSet/>
      <dgm:spPr/>
      <dgm:t>
        <a:bodyPr/>
        <a:lstStyle/>
        <a:p>
          <a:endParaRPr lang="en-US"/>
        </a:p>
      </dgm:t>
    </dgm:pt>
    <dgm:pt modelId="{596FF089-66DD-455E-88CD-E67783BD2FFA}" type="sibTrans" cxnId="{7D0BD0D9-4943-457A-973F-B89F9E836A7C}">
      <dgm:prSet/>
      <dgm:spPr/>
      <dgm:t>
        <a:bodyPr/>
        <a:lstStyle/>
        <a:p>
          <a:endParaRPr lang="en-US"/>
        </a:p>
      </dgm:t>
    </dgm:pt>
    <dgm:pt modelId="{0103511F-5A4B-4D79-8AA5-504A3E34BBEE}" type="pres">
      <dgm:prSet presAssocID="{17540BCA-2E1D-4F1D-9CA2-D87FDCDDE556}" presName="linear" presStyleCnt="0">
        <dgm:presLayoutVars>
          <dgm:dir/>
          <dgm:resizeHandles val="exact"/>
        </dgm:presLayoutVars>
      </dgm:prSet>
      <dgm:spPr/>
      <dgm:t>
        <a:bodyPr/>
        <a:lstStyle/>
        <a:p>
          <a:endParaRPr lang="en-US"/>
        </a:p>
      </dgm:t>
    </dgm:pt>
    <dgm:pt modelId="{83B4A864-5EF4-4B48-94C4-88263206E42A}" type="pres">
      <dgm:prSet presAssocID="{76AA104B-527A-47EC-8382-701F30C55054}" presName="comp" presStyleCnt="0"/>
      <dgm:spPr/>
      <dgm:t>
        <a:bodyPr/>
        <a:lstStyle/>
        <a:p>
          <a:endParaRPr lang="en-US"/>
        </a:p>
      </dgm:t>
    </dgm:pt>
    <dgm:pt modelId="{4483D3B7-FEF3-4ACD-AC09-CE635C677411}" type="pres">
      <dgm:prSet presAssocID="{76AA104B-527A-47EC-8382-701F30C55054}" presName="box" presStyleLbl="node1" presStyleIdx="0" presStyleCnt="4" custLinFactNeighborX="-469" custLinFactNeighborY="1500"/>
      <dgm:spPr/>
      <dgm:t>
        <a:bodyPr/>
        <a:lstStyle/>
        <a:p>
          <a:endParaRPr lang="en-US"/>
        </a:p>
      </dgm:t>
    </dgm:pt>
    <dgm:pt modelId="{1C7A8512-9B26-4CEB-9A42-7EC34BDE5B9D}" type="pres">
      <dgm:prSet presAssocID="{76AA104B-527A-47EC-8382-701F30C55054}" presName="img" presStyleLbl="fgImgPlace1" presStyleIdx="0" presStyleCnt="4"/>
      <dgm:spPr/>
      <dgm:t>
        <a:bodyPr/>
        <a:lstStyle/>
        <a:p>
          <a:endParaRPr lang="en-US"/>
        </a:p>
      </dgm:t>
    </dgm:pt>
    <dgm:pt modelId="{92123FBA-1CE1-4B9A-BCBE-62F66B02218C}" type="pres">
      <dgm:prSet presAssocID="{76AA104B-527A-47EC-8382-701F30C55054}" presName="text" presStyleLbl="node1" presStyleIdx="0" presStyleCnt="4">
        <dgm:presLayoutVars>
          <dgm:bulletEnabled val="1"/>
        </dgm:presLayoutVars>
      </dgm:prSet>
      <dgm:spPr/>
      <dgm:t>
        <a:bodyPr/>
        <a:lstStyle/>
        <a:p>
          <a:endParaRPr lang="en-US"/>
        </a:p>
      </dgm:t>
    </dgm:pt>
    <dgm:pt modelId="{1E476624-788E-4FBF-A2C4-29AD7089674C}" type="pres">
      <dgm:prSet presAssocID="{479200EB-3531-45CD-BA0B-39A0484A451C}" presName="spacer" presStyleCnt="0"/>
      <dgm:spPr/>
      <dgm:t>
        <a:bodyPr/>
        <a:lstStyle/>
        <a:p>
          <a:endParaRPr lang="en-US"/>
        </a:p>
      </dgm:t>
    </dgm:pt>
    <dgm:pt modelId="{3CF23578-8144-47F8-B846-E680860A526E}" type="pres">
      <dgm:prSet presAssocID="{9E06DDBD-BB54-492F-8508-02AB8B6F5A16}" presName="comp" presStyleCnt="0"/>
      <dgm:spPr/>
      <dgm:t>
        <a:bodyPr/>
        <a:lstStyle/>
        <a:p>
          <a:endParaRPr lang="en-US"/>
        </a:p>
      </dgm:t>
    </dgm:pt>
    <dgm:pt modelId="{9A0D677E-94F2-4E9B-8A28-59252852B813}" type="pres">
      <dgm:prSet presAssocID="{9E06DDBD-BB54-492F-8508-02AB8B6F5A16}" presName="box" presStyleLbl="node1" presStyleIdx="1" presStyleCnt="4"/>
      <dgm:spPr/>
      <dgm:t>
        <a:bodyPr/>
        <a:lstStyle/>
        <a:p>
          <a:endParaRPr lang="en-US"/>
        </a:p>
      </dgm:t>
    </dgm:pt>
    <dgm:pt modelId="{FFBE44BA-35DE-4D5C-9485-42C6FF35655F}" type="pres">
      <dgm:prSet presAssocID="{9E06DDBD-BB54-492F-8508-02AB8B6F5A16}" presName="img" presStyleLbl="fgImgPlace1" presStyleIdx="1" presStyleCnt="4"/>
      <dgm:spPr/>
      <dgm:t>
        <a:bodyPr/>
        <a:lstStyle/>
        <a:p>
          <a:endParaRPr lang="en-US"/>
        </a:p>
      </dgm:t>
    </dgm:pt>
    <dgm:pt modelId="{8FC3E952-3E2F-42DA-8CC7-3D6405ADBE78}" type="pres">
      <dgm:prSet presAssocID="{9E06DDBD-BB54-492F-8508-02AB8B6F5A16}" presName="text" presStyleLbl="node1" presStyleIdx="1" presStyleCnt="4">
        <dgm:presLayoutVars>
          <dgm:bulletEnabled val="1"/>
        </dgm:presLayoutVars>
      </dgm:prSet>
      <dgm:spPr/>
      <dgm:t>
        <a:bodyPr/>
        <a:lstStyle/>
        <a:p>
          <a:endParaRPr lang="en-US"/>
        </a:p>
      </dgm:t>
    </dgm:pt>
    <dgm:pt modelId="{192D19EA-FECE-45BC-9D78-E000DE509869}" type="pres">
      <dgm:prSet presAssocID="{1A691707-4191-4FB2-A54C-F0FD4BFF2E73}" presName="spacer" presStyleCnt="0"/>
      <dgm:spPr/>
      <dgm:t>
        <a:bodyPr/>
        <a:lstStyle/>
        <a:p>
          <a:endParaRPr lang="en-US"/>
        </a:p>
      </dgm:t>
    </dgm:pt>
    <dgm:pt modelId="{334A01C0-F220-4A76-B788-B7DFAE02E0E7}" type="pres">
      <dgm:prSet presAssocID="{94CB6F1B-5356-4C6C-BB31-43E3359AD25F}" presName="comp" presStyleCnt="0"/>
      <dgm:spPr/>
      <dgm:t>
        <a:bodyPr/>
        <a:lstStyle/>
        <a:p>
          <a:endParaRPr lang="en-US"/>
        </a:p>
      </dgm:t>
    </dgm:pt>
    <dgm:pt modelId="{9E98D841-4E29-4211-B2BA-4D89F00F7572}" type="pres">
      <dgm:prSet presAssocID="{94CB6F1B-5356-4C6C-BB31-43E3359AD25F}" presName="box" presStyleLbl="node1" presStyleIdx="2" presStyleCnt="4"/>
      <dgm:spPr/>
      <dgm:t>
        <a:bodyPr/>
        <a:lstStyle/>
        <a:p>
          <a:endParaRPr lang="en-US"/>
        </a:p>
      </dgm:t>
    </dgm:pt>
    <dgm:pt modelId="{912E4D04-19F8-4C93-938C-11928651AEF9}" type="pres">
      <dgm:prSet presAssocID="{94CB6F1B-5356-4C6C-BB31-43E3359AD25F}" presName="img" presStyleLbl="fgImgPlace1" presStyleIdx="2" presStyleCnt="4"/>
      <dgm:spPr/>
      <dgm:t>
        <a:bodyPr/>
        <a:lstStyle/>
        <a:p>
          <a:endParaRPr lang="en-US"/>
        </a:p>
      </dgm:t>
    </dgm:pt>
    <dgm:pt modelId="{F2832942-E1C7-4AD3-90B7-821544F2CD76}" type="pres">
      <dgm:prSet presAssocID="{94CB6F1B-5356-4C6C-BB31-43E3359AD25F}" presName="text" presStyleLbl="node1" presStyleIdx="2" presStyleCnt="4">
        <dgm:presLayoutVars>
          <dgm:bulletEnabled val="1"/>
        </dgm:presLayoutVars>
      </dgm:prSet>
      <dgm:spPr/>
      <dgm:t>
        <a:bodyPr/>
        <a:lstStyle/>
        <a:p>
          <a:endParaRPr lang="en-US"/>
        </a:p>
      </dgm:t>
    </dgm:pt>
    <dgm:pt modelId="{515DDB27-A23D-4F61-B4EB-5AFA50EA63F2}" type="pres">
      <dgm:prSet presAssocID="{3A9E5D29-F93D-4E00-B913-3FB016B6A41A}" presName="spacer" presStyleCnt="0"/>
      <dgm:spPr/>
      <dgm:t>
        <a:bodyPr/>
        <a:lstStyle/>
        <a:p>
          <a:endParaRPr lang="en-US"/>
        </a:p>
      </dgm:t>
    </dgm:pt>
    <dgm:pt modelId="{317F3C0C-BA7A-4317-9DAF-29076D4AD1E7}" type="pres">
      <dgm:prSet presAssocID="{A2E2E7A2-82F9-4F49-A395-9BC444F9803A}" presName="comp" presStyleCnt="0"/>
      <dgm:spPr/>
      <dgm:t>
        <a:bodyPr/>
        <a:lstStyle/>
        <a:p>
          <a:endParaRPr lang="en-US"/>
        </a:p>
      </dgm:t>
    </dgm:pt>
    <dgm:pt modelId="{A4740163-8991-4EED-A757-17F877A2E137}" type="pres">
      <dgm:prSet presAssocID="{A2E2E7A2-82F9-4F49-A395-9BC444F9803A}" presName="box" presStyleLbl="node1" presStyleIdx="3" presStyleCnt="4" custLinFactNeighborY="1169"/>
      <dgm:spPr/>
      <dgm:t>
        <a:bodyPr/>
        <a:lstStyle/>
        <a:p>
          <a:endParaRPr lang="en-US"/>
        </a:p>
      </dgm:t>
    </dgm:pt>
    <dgm:pt modelId="{0038BB65-DF80-4EAA-89BC-082A259C59D7}" type="pres">
      <dgm:prSet presAssocID="{A2E2E7A2-82F9-4F49-A395-9BC444F9803A}" presName="img" presStyleLbl="fgImgPlace1" presStyleIdx="3" presStyleCnt="4"/>
      <dgm:spPr/>
      <dgm:t>
        <a:bodyPr/>
        <a:lstStyle/>
        <a:p>
          <a:endParaRPr lang="en-US"/>
        </a:p>
      </dgm:t>
    </dgm:pt>
    <dgm:pt modelId="{BA8E7752-EE9C-40E1-9553-34428898E62F}" type="pres">
      <dgm:prSet presAssocID="{A2E2E7A2-82F9-4F49-A395-9BC444F9803A}" presName="text" presStyleLbl="node1" presStyleIdx="3" presStyleCnt="4">
        <dgm:presLayoutVars>
          <dgm:bulletEnabled val="1"/>
        </dgm:presLayoutVars>
      </dgm:prSet>
      <dgm:spPr/>
      <dgm:t>
        <a:bodyPr/>
        <a:lstStyle/>
        <a:p>
          <a:endParaRPr lang="en-US"/>
        </a:p>
      </dgm:t>
    </dgm:pt>
  </dgm:ptLst>
  <dgm:cxnLst>
    <dgm:cxn modelId="{4E63B724-A532-4927-A328-85A471D2419F}" srcId="{17540BCA-2E1D-4F1D-9CA2-D87FDCDDE556}" destId="{94CB6F1B-5356-4C6C-BB31-43E3359AD25F}" srcOrd="2" destOrd="0" parTransId="{0E470391-7449-4B8A-986C-79FCA99EBC6E}" sibTransId="{3A9E5D29-F93D-4E00-B913-3FB016B6A41A}"/>
    <dgm:cxn modelId="{23D30004-BDCC-4C89-8F8C-D70474EE159A}" type="presOf" srcId="{94CB6F1B-5356-4C6C-BB31-43E3359AD25F}" destId="{F2832942-E1C7-4AD3-90B7-821544F2CD76}" srcOrd="1" destOrd="0" presId="urn:microsoft.com/office/officeart/2005/8/layout/vList4#1"/>
    <dgm:cxn modelId="{155D8630-D34E-4A89-BA3C-0577362F53EA}" type="presOf" srcId="{A2E2E7A2-82F9-4F49-A395-9BC444F9803A}" destId="{A4740163-8991-4EED-A757-17F877A2E137}" srcOrd="0" destOrd="0" presId="urn:microsoft.com/office/officeart/2005/8/layout/vList4#1"/>
    <dgm:cxn modelId="{78708D3A-1C08-4252-A7F8-7544066D39BC}" type="presOf" srcId="{D084EC9D-78C4-44C4-91B7-D77DEC4F96BE}" destId="{9E98D841-4E29-4211-B2BA-4D89F00F7572}" srcOrd="0" destOrd="2" presId="urn:microsoft.com/office/officeart/2005/8/layout/vList4#1"/>
    <dgm:cxn modelId="{0BA471CA-E202-4559-B2C2-8D951756FABE}" type="presOf" srcId="{FE8CE3F5-692E-4255-94A5-E9A2E5DDCCF4}" destId="{92123FBA-1CE1-4B9A-BCBE-62F66B02218C}" srcOrd="1" destOrd="1" presId="urn:microsoft.com/office/officeart/2005/8/layout/vList4#1"/>
    <dgm:cxn modelId="{8AE1CE4B-B4F1-4878-B771-F9149EC154DC}" type="presOf" srcId="{54563D94-8C38-48C9-9C66-C2FB158BE5EF}" destId="{BA8E7752-EE9C-40E1-9553-34428898E62F}" srcOrd="1" destOrd="1" presId="urn:microsoft.com/office/officeart/2005/8/layout/vList4#1"/>
    <dgm:cxn modelId="{E43C3939-D1C5-4C55-B818-985EBEB0A1D0}" type="presOf" srcId="{0709D4C4-B4DF-450C-A5C3-29BBE046FAEA}" destId="{BA8E7752-EE9C-40E1-9553-34428898E62F}" srcOrd="1" destOrd="2" presId="urn:microsoft.com/office/officeart/2005/8/layout/vList4#1"/>
    <dgm:cxn modelId="{938C44AA-46CB-434F-96A7-2E8C08DCFAE2}" type="presOf" srcId="{FB4CFBE1-F54D-4DF0-84C0-133F0892F173}" destId="{A4740163-8991-4EED-A757-17F877A2E137}" srcOrd="0" destOrd="3" presId="urn:microsoft.com/office/officeart/2005/8/layout/vList4#1"/>
    <dgm:cxn modelId="{97962B10-FB8B-43DD-AE96-1CA5581D609F}" srcId="{76AA104B-527A-47EC-8382-701F30C55054}" destId="{FE8CE3F5-692E-4255-94A5-E9A2E5DDCCF4}" srcOrd="0" destOrd="0" parTransId="{589E063F-7B3B-432A-98CC-B6299D892E83}" sibTransId="{3A94996C-3AF6-4DE0-86B6-524F8BAB6606}"/>
    <dgm:cxn modelId="{97A6F9CA-4562-42FD-9180-321CA0BFF91D}" type="presOf" srcId="{D084EC9D-78C4-44C4-91B7-D77DEC4F96BE}" destId="{F2832942-E1C7-4AD3-90B7-821544F2CD76}" srcOrd="1" destOrd="2" presId="urn:microsoft.com/office/officeart/2005/8/layout/vList4#1"/>
    <dgm:cxn modelId="{C59B4DBC-908C-4879-9D27-009E681AA7C7}" type="presOf" srcId="{D6A32E61-CB1E-4C34-A683-17088990CC6A}" destId="{4483D3B7-FEF3-4ACD-AC09-CE635C677411}" srcOrd="0" destOrd="3" presId="urn:microsoft.com/office/officeart/2005/8/layout/vList4#1"/>
    <dgm:cxn modelId="{8648DCA6-DA18-487C-BFB3-7A50E9B038C0}" type="presOf" srcId="{76AA104B-527A-47EC-8382-701F30C55054}" destId="{4483D3B7-FEF3-4ACD-AC09-CE635C677411}" srcOrd="0" destOrd="0" presId="urn:microsoft.com/office/officeart/2005/8/layout/vList4#1"/>
    <dgm:cxn modelId="{02932A40-5310-431B-949F-ED2AC1DEAE10}" type="presOf" srcId="{76AA104B-527A-47EC-8382-701F30C55054}" destId="{92123FBA-1CE1-4B9A-BCBE-62F66B02218C}" srcOrd="1" destOrd="0" presId="urn:microsoft.com/office/officeart/2005/8/layout/vList4#1"/>
    <dgm:cxn modelId="{C6EB3A7D-5A14-4F4E-AF32-77C005000174}" type="presOf" srcId="{0C111EA0-2D9D-41D9-A962-516B93D2185F}" destId="{9E98D841-4E29-4211-B2BA-4D89F00F7572}" srcOrd="0" destOrd="1" presId="urn:microsoft.com/office/officeart/2005/8/layout/vList4#1"/>
    <dgm:cxn modelId="{137A0E8F-0679-4C6C-A948-9B23C6DEBF33}" srcId="{A2E2E7A2-82F9-4F49-A395-9BC444F9803A}" destId="{0709D4C4-B4DF-450C-A5C3-29BBE046FAEA}" srcOrd="1" destOrd="0" parTransId="{C41B773D-25C3-4B17-990B-52B247D3C612}" sibTransId="{FDC16A18-5EDD-457F-B5F8-4C25E51FBF2E}"/>
    <dgm:cxn modelId="{7BB0122A-DF75-4515-B07C-5D9BA215DB99}" type="presOf" srcId="{17540BCA-2E1D-4F1D-9CA2-D87FDCDDE556}" destId="{0103511F-5A4B-4D79-8AA5-504A3E34BBEE}" srcOrd="0" destOrd="0" presId="urn:microsoft.com/office/officeart/2005/8/layout/vList4#1"/>
    <dgm:cxn modelId="{11F77527-A63A-4134-A6C3-23C600C0E643}" srcId="{76AA104B-527A-47EC-8382-701F30C55054}" destId="{D6A32E61-CB1E-4C34-A683-17088990CC6A}" srcOrd="2" destOrd="0" parTransId="{33936FCB-8B32-4765-89A5-97068734EED8}" sibTransId="{F8609E33-BA06-4C59-8609-2D9071014E73}"/>
    <dgm:cxn modelId="{F8BE6E2E-A610-415B-A0F7-A106E8979F1C}" type="presOf" srcId="{98D5DD94-A3FB-4413-B200-84E05607839E}" destId="{9A0D677E-94F2-4E9B-8A28-59252852B813}" srcOrd="0" destOrd="3" presId="urn:microsoft.com/office/officeart/2005/8/layout/vList4#1"/>
    <dgm:cxn modelId="{2E45E648-11AF-4862-9586-936699401BC5}" type="presOf" srcId="{94CB6F1B-5356-4C6C-BB31-43E3359AD25F}" destId="{9E98D841-4E29-4211-B2BA-4D89F00F7572}" srcOrd="0" destOrd="0" presId="urn:microsoft.com/office/officeart/2005/8/layout/vList4#1"/>
    <dgm:cxn modelId="{0CB749DC-9F8A-4068-BDC0-B436CD5BA07D}" type="presOf" srcId="{0C111EA0-2D9D-41D9-A962-516B93D2185F}" destId="{F2832942-E1C7-4AD3-90B7-821544F2CD76}" srcOrd="1" destOrd="1" presId="urn:microsoft.com/office/officeart/2005/8/layout/vList4#1"/>
    <dgm:cxn modelId="{D2781967-716F-4C84-91F9-2E2375FA2DC8}" srcId="{17540BCA-2E1D-4F1D-9CA2-D87FDCDDE556}" destId="{76AA104B-527A-47EC-8382-701F30C55054}" srcOrd="0" destOrd="0" parTransId="{8BA90A41-CF1F-4A06-A4F3-F2DDD9B1957E}" sibTransId="{479200EB-3531-45CD-BA0B-39A0484A451C}"/>
    <dgm:cxn modelId="{73FE8873-DD2B-4926-AF58-E5451EBAE668}" type="presOf" srcId="{98D5DD94-A3FB-4413-B200-84E05607839E}" destId="{8FC3E952-3E2F-42DA-8CC7-3D6405ADBE78}" srcOrd="1" destOrd="3" presId="urn:microsoft.com/office/officeart/2005/8/layout/vList4#1"/>
    <dgm:cxn modelId="{507489D2-1FBC-44C4-BBEA-72713EE3415A}" type="presOf" srcId="{D6A32E61-CB1E-4C34-A683-17088990CC6A}" destId="{92123FBA-1CE1-4B9A-BCBE-62F66B02218C}" srcOrd="1" destOrd="3" presId="urn:microsoft.com/office/officeart/2005/8/layout/vList4#1"/>
    <dgm:cxn modelId="{CC09F447-6DAB-4777-A167-B34376EE2BC1}" type="presOf" srcId="{FE8CE3F5-692E-4255-94A5-E9A2E5DDCCF4}" destId="{4483D3B7-FEF3-4ACD-AC09-CE635C677411}" srcOrd="0" destOrd="1" presId="urn:microsoft.com/office/officeart/2005/8/layout/vList4#1"/>
    <dgm:cxn modelId="{80FB8D1D-A2F4-41EB-91BA-074AB493EF95}" type="presOf" srcId="{36D61742-29C2-4526-B5F3-CA3E4DF39AC7}" destId="{9A0D677E-94F2-4E9B-8A28-59252852B813}" srcOrd="0" destOrd="1" presId="urn:microsoft.com/office/officeart/2005/8/layout/vList4#1"/>
    <dgm:cxn modelId="{E5BC57A9-5E35-436B-BFB5-2A5406D93FDB}" type="presOf" srcId="{89E3B9A2-E4AB-4B5F-AB41-A30A6E3BF05E}" destId="{92123FBA-1CE1-4B9A-BCBE-62F66B02218C}" srcOrd="1" destOrd="2" presId="urn:microsoft.com/office/officeart/2005/8/layout/vList4#1"/>
    <dgm:cxn modelId="{D20FF344-4BA2-4BC5-AB79-D3A92763E267}" srcId="{94CB6F1B-5356-4C6C-BB31-43E3359AD25F}" destId="{0C111EA0-2D9D-41D9-A962-516B93D2185F}" srcOrd="0" destOrd="0" parTransId="{FDD40094-41DA-4376-B6C0-4722F775816C}" sibTransId="{7913FC05-DBD0-4490-ABB4-6AA85CDAE602}"/>
    <dgm:cxn modelId="{FC7DBD33-710B-49A1-8C68-EEAEDC9DE669}" srcId="{17540BCA-2E1D-4F1D-9CA2-D87FDCDDE556}" destId="{A2E2E7A2-82F9-4F49-A395-9BC444F9803A}" srcOrd="3" destOrd="0" parTransId="{3AD427B1-5FAE-433C-80F5-14BC2EA724C7}" sibTransId="{220FCAA1-1EA3-44BC-A32D-B047179E180E}"/>
    <dgm:cxn modelId="{7011E803-4F4F-46CD-B373-592DD6EC7347}" srcId="{76AA104B-527A-47EC-8382-701F30C55054}" destId="{89E3B9A2-E4AB-4B5F-AB41-A30A6E3BF05E}" srcOrd="1" destOrd="0" parTransId="{FCEEF58B-6102-421B-97C0-3E83C08A5865}" sibTransId="{A46DA5F2-7509-4C83-B17A-F8020F583902}"/>
    <dgm:cxn modelId="{C3423C13-D35C-48BD-927E-D6B8D3B92DE8}" type="presOf" srcId="{B4D27E1F-4288-4843-85F6-5A66EBABB3C8}" destId="{8FC3E952-3E2F-42DA-8CC7-3D6405ADBE78}" srcOrd="1" destOrd="2" presId="urn:microsoft.com/office/officeart/2005/8/layout/vList4#1"/>
    <dgm:cxn modelId="{76DF510B-96EE-4232-8210-EB8465F58C18}" srcId="{9E06DDBD-BB54-492F-8508-02AB8B6F5A16}" destId="{36D61742-29C2-4526-B5F3-CA3E4DF39AC7}" srcOrd="0" destOrd="0" parTransId="{084AEEC2-F0FE-4E78-B8D6-2CF924AE9DD6}" sibTransId="{0B19A11F-F83D-4ABC-AC9B-237ACCEE1D42}"/>
    <dgm:cxn modelId="{BEF985CE-7386-4411-B070-0DB7F7B9C5CC}" type="presOf" srcId="{9E06DDBD-BB54-492F-8508-02AB8B6F5A16}" destId="{8FC3E952-3E2F-42DA-8CC7-3D6405ADBE78}" srcOrd="1" destOrd="0" presId="urn:microsoft.com/office/officeart/2005/8/layout/vList4#1"/>
    <dgm:cxn modelId="{6A87E7A8-CA24-4E8B-A62F-15306DB81C73}" srcId="{94CB6F1B-5356-4C6C-BB31-43E3359AD25F}" destId="{D084EC9D-78C4-44C4-91B7-D77DEC4F96BE}" srcOrd="1" destOrd="0" parTransId="{2A4972E2-50CB-4B04-A577-129BF6F2E8E2}" sibTransId="{50A06BDA-9CB5-45FB-8A3F-42B0018E0C2D}"/>
    <dgm:cxn modelId="{FF1DD650-C17B-44DA-9AA0-686DBEB17319}" srcId="{17540BCA-2E1D-4F1D-9CA2-D87FDCDDE556}" destId="{9E06DDBD-BB54-492F-8508-02AB8B6F5A16}" srcOrd="1" destOrd="0" parTransId="{9C1B99B3-662B-455F-BEBC-8277C76F0F69}" sibTransId="{1A691707-4191-4FB2-A54C-F0FD4BFF2E73}"/>
    <dgm:cxn modelId="{2F09425A-15C3-47B3-89EA-A402D0ACEBAE}" type="presOf" srcId="{36D61742-29C2-4526-B5F3-CA3E4DF39AC7}" destId="{8FC3E952-3E2F-42DA-8CC7-3D6405ADBE78}" srcOrd="1" destOrd="1" presId="urn:microsoft.com/office/officeart/2005/8/layout/vList4#1"/>
    <dgm:cxn modelId="{C80C8170-6EF2-4169-80F5-9FC554BEB8D8}" type="presOf" srcId="{89E3B9A2-E4AB-4B5F-AB41-A30A6E3BF05E}" destId="{4483D3B7-FEF3-4ACD-AC09-CE635C677411}" srcOrd="0" destOrd="2" presId="urn:microsoft.com/office/officeart/2005/8/layout/vList4#1"/>
    <dgm:cxn modelId="{A8B1E3AF-E165-4006-9741-18F515CC742F}" type="presOf" srcId="{0709D4C4-B4DF-450C-A5C3-29BBE046FAEA}" destId="{A4740163-8991-4EED-A757-17F877A2E137}" srcOrd="0" destOrd="2" presId="urn:microsoft.com/office/officeart/2005/8/layout/vList4#1"/>
    <dgm:cxn modelId="{397827FF-E6E6-40CB-A3C6-1A7B1D3D8091}" srcId="{9E06DDBD-BB54-492F-8508-02AB8B6F5A16}" destId="{98D5DD94-A3FB-4413-B200-84E05607839E}" srcOrd="2" destOrd="0" parTransId="{304CDE58-2C66-4FE6-BBBE-93BA760170E8}" sibTransId="{3AF0BBA7-1AEA-4601-A231-49DF25B28980}"/>
    <dgm:cxn modelId="{781714FF-1012-4F88-8715-0AE983B489D5}" srcId="{9E06DDBD-BB54-492F-8508-02AB8B6F5A16}" destId="{B4D27E1F-4288-4843-85F6-5A66EBABB3C8}" srcOrd="1" destOrd="0" parTransId="{32F3FEBE-5F3F-4310-A190-83D4AEEEC080}" sibTransId="{12FA1447-5010-4C86-ACF5-316BE5B80980}"/>
    <dgm:cxn modelId="{7D0BD0D9-4943-457A-973F-B89F9E836A7C}" srcId="{A2E2E7A2-82F9-4F49-A395-9BC444F9803A}" destId="{FB4CFBE1-F54D-4DF0-84C0-133F0892F173}" srcOrd="2" destOrd="0" parTransId="{3F5BA8D5-EFAC-4C25-996D-9312DA7967A0}" sibTransId="{596FF089-66DD-455E-88CD-E67783BD2FFA}"/>
    <dgm:cxn modelId="{FFFC9DDD-175F-4D16-837F-7706E535EB9F}" type="presOf" srcId="{9E06DDBD-BB54-492F-8508-02AB8B6F5A16}" destId="{9A0D677E-94F2-4E9B-8A28-59252852B813}" srcOrd="0" destOrd="0" presId="urn:microsoft.com/office/officeart/2005/8/layout/vList4#1"/>
    <dgm:cxn modelId="{36E2CA0D-E4E9-4C37-803F-91FF69E5793D}" type="presOf" srcId="{B4D27E1F-4288-4843-85F6-5A66EBABB3C8}" destId="{9A0D677E-94F2-4E9B-8A28-59252852B813}" srcOrd="0" destOrd="2" presId="urn:microsoft.com/office/officeart/2005/8/layout/vList4#1"/>
    <dgm:cxn modelId="{64C73841-F3C3-43B7-81EF-C934107EC7FE}" type="presOf" srcId="{A2E2E7A2-82F9-4F49-A395-9BC444F9803A}" destId="{BA8E7752-EE9C-40E1-9553-34428898E62F}" srcOrd="1" destOrd="0" presId="urn:microsoft.com/office/officeart/2005/8/layout/vList4#1"/>
    <dgm:cxn modelId="{1489A139-54E5-410E-BFEF-B93F52EC8F91}" type="presOf" srcId="{54563D94-8C38-48C9-9C66-C2FB158BE5EF}" destId="{A4740163-8991-4EED-A757-17F877A2E137}" srcOrd="0" destOrd="1" presId="urn:microsoft.com/office/officeart/2005/8/layout/vList4#1"/>
    <dgm:cxn modelId="{483190F9-C113-4BED-B7A8-61996DC1A886}" srcId="{A2E2E7A2-82F9-4F49-A395-9BC444F9803A}" destId="{54563D94-8C38-48C9-9C66-C2FB158BE5EF}" srcOrd="0" destOrd="0" parTransId="{2DFD9AA1-A692-4730-A14A-B01B9F1DC383}" sibTransId="{06F41607-65BA-4BBF-8EF9-9C6AFC371AE1}"/>
    <dgm:cxn modelId="{35E10ADB-FFDD-4597-83AC-7FD825BBE592}" type="presOf" srcId="{FB4CFBE1-F54D-4DF0-84C0-133F0892F173}" destId="{BA8E7752-EE9C-40E1-9553-34428898E62F}" srcOrd="1" destOrd="3" presId="urn:microsoft.com/office/officeart/2005/8/layout/vList4#1"/>
    <dgm:cxn modelId="{1EE492C0-3DFB-46AC-A41D-ADD0D2814C71}" type="presParOf" srcId="{0103511F-5A4B-4D79-8AA5-504A3E34BBEE}" destId="{83B4A864-5EF4-4B48-94C4-88263206E42A}" srcOrd="0" destOrd="0" presId="urn:microsoft.com/office/officeart/2005/8/layout/vList4#1"/>
    <dgm:cxn modelId="{FE6812BB-3F88-4599-9D61-C613B4E9A588}" type="presParOf" srcId="{83B4A864-5EF4-4B48-94C4-88263206E42A}" destId="{4483D3B7-FEF3-4ACD-AC09-CE635C677411}" srcOrd="0" destOrd="0" presId="urn:microsoft.com/office/officeart/2005/8/layout/vList4#1"/>
    <dgm:cxn modelId="{DBEFE384-55AA-421A-984F-6431055D0026}" type="presParOf" srcId="{83B4A864-5EF4-4B48-94C4-88263206E42A}" destId="{1C7A8512-9B26-4CEB-9A42-7EC34BDE5B9D}" srcOrd="1" destOrd="0" presId="urn:microsoft.com/office/officeart/2005/8/layout/vList4#1"/>
    <dgm:cxn modelId="{8F1D949A-5608-4BCC-AEB6-7788E393D27A}" type="presParOf" srcId="{83B4A864-5EF4-4B48-94C4-88263206E42A}" destId="{92123FBA-1CE1-4B9A-BCBE-62F66B02218C}" srcOrd="2" destOrd="0" presId="urn:microsoft.com/office/officeart/2005/8/layout/vList4#1"/>
    <dgm:cxn modelId="{24E76BB6-468C-4BFB-B416-3CEFA276EF07}" type="presParOf" srcId="{0103511F-5A4B-4D79-8AA5-504A3E34BBEE}" destId="{1E476624-788E-4FBF-A2C4-29AD7089674C}" srcOrd="1" destOrd="0" presId="urn:microsoft.com/office/officeart/2005/8/layout/vList4#1"/>
    <dgm:cxn modelId="{F1B1B382-0865-4F17-B9BA-43D09BEDAA6D}" type="presParOf" srcId="{0103511F-5A4B-4D79-8AA5-504A3E34BBEE}" destId="{3CF23578-8144-47F8-B846-E680860A526E}" srcOrd="2" destOrd="0" presId="urn:microsoft.com/office/officeart/2005/8/layout/vList4#1"/>
    <dgm:cxn modelId="{F4F773C2-0FEE-4441-9A22-821E15BD9CE9}" type="presParOf" srcId="{3CF23578-8144-47F8-B846-E680860A526E}" destId="{9A0D677E-94F2-4E9B-8A28-59252852B813}" srcOrd="0" destOrd="0" presId="urn:microsoft.com/office/officeart/2005/8/layout/vList4#1"/>
    <dgm:cxn modelId="{7DE1F1DB-911C-449A-8EA7-71D1DAC3B2A3}" type="presParOf" srcId="{3CF23578-8144-47F8-B846-E680860A526E}" destId="{FFBE44BA-35DE-4D5C-9485-42C6FF35655F}" srcOrd="1" destOrd="0" presId="urn:microsoft.com/office/officeart/2005/8/layout/vList4#1"/>
    <dgm:cxn modelId="{C2ACBE91-1FEC-4F78-A220-8703AC3FE65F}" type="presParOf" srcId="{3CF23578-8144-47F8-B846-E680860A526E}" destId="{8FC3E952-3E2F-42DA-8CC7-3D6405ADBE78}" srcOrd="2" destOrd="0" presId="urn:microsoft.com/office/officeart/2005/8/layout/vList4#1"/>
    <dgm:cxn modelId="{B7FC864B-1B32-44B9-940C-407F17D98656}" type="presParOf" srcId="{0103511F-5A4B-4D79-8AA5-504A3E34BBEE}" destId="{192D19EA-FECE-45BC-9D78-E000DE509869}" srcOrd="3" destOrd="0" presId="urn:microsoft.com/office/officeart/2005/8/layout/vList4#1"/>
    <dgm:cxn modelId="{304656C0-2237-4620-A69C-EFF5A8E37A71}" type="presParOf" srcId="{0103511F-5A4B-4D79-8AA5-504A3E34BBEE}" destId="{334A01C0-F220-4A76-B788-B7DFAE02E0E7}" srcOrd="4" destOrd="0" presId="urn:microsoft.com/office/officeart/2005/8/layout/vList4#1"/>
    <dgm:cxn modelId="{6371F14D-1FE9-428D-B7F4-C8C82D41F9A4}" type="presParOf" srcId="{334A01C0-F220-4A76-B788-B7DFAE02E0E7}" destId="{9E98D841-4E29-4211-B2BA-4D89F00F7572}" srcOrd="0" destOrd="0" presId="urn:microsoft.com/office/officeart/2005/8/layout/vList4#1"/>
    <dgm:cxn modelId="{1F9304F0-F2AF-4C5A-B976-6A0FE7BEC54B}" type="presParOf" srcId="{334A01C0-F220-4A76-B788-B7DFAE02E0E7}" destId="{912E4D04-19F8-4C93-938C-11928651AEF9}" srcOrd="1" destOrd="0" presId="urn:microsoft.com/office/officeart/2005/8/layout/vList4#1"/>
    <dgm:cxn modelId="{0A34F9C7-524A-497C-967C-FB8FAC9807F5}" type="presParOf" srcId="{334A01C0-F220-4A76-B788-B7DFAE02E0E7}" destId="{F2832942-E1C7-4AD3-90B7-821544F2CD76}" srcOrd="2" destOrd="0" presId="urn:microsoft.com/office/officeart/2005/8/layout/vList4#1"/>
    <dgm:cxn modelId="{0648D605-AD63-42A4-B6DB-8ECA94CB7580}" type="presParOf" srcId="{0103511F-5A4B-4D79-8AA5-504A3E34BBEE}" destId="{515DDB27-A23D-4F61-B4EB-5AFA50EA63F2}" srcOrd="5" destOrd="0" presId="urn:microsoft.com/office/officeart/2005/8/layout/vList4#1"/>
    <dgm:cxn modelId="{C2F473CD-859B-4E43-9DA1-17A35F426A17}" type="presParOf" srcId="{0103511F-5A4B-4D79-8AA5-504A3E34BBEE}" destId="{317F3C0C-BA7A-4317-9DAF-29076D4AD1E7}" srcOrd="6" destOrd="0" presId="urn:microsoft.com/office/officeart/2005/8/layout/vList4#1"/>
    <dgm:cxn modelId="{2F39A9C3-C6AF-424B-BF00-900EF03E4064}" type="presParOf" srcId="{317F3C0C-BA7A-4317-9DAF-29076D4AD1E7}" destId="{A4740163-8991-4EED-A757-17F877A2E137}" srcOrd="0" destOrd="0" presId="urn:microsoft.com/office/officeart/2005/8/layout/vList4#1"/>
    <dgm:cxn modelId="{F25684DD-4F45-478C-A56B-1DA3CA5E0A94}" type="presParOf" srcId="{317F3C0C-BA7A-4317-9DAF-29076D4AD1E7}" destId="{0038BB65-DF80-4EAA-89BC-082A259C59D7}" srcOrd="1" destOrd="0" presId="urn:microsoft.com/office/officeart/2005/8/layout/vList4#1"/>
    <dgm:cxn modelId="{EB22AA86-96B7-44D8-8021-9A46C2114152}" type="presParOf" srcId="{317F3C0C-BA7A-4317-9DAF-29076D4AD1E7}" destId="{BA8E7752-EE9C-40E1-9553-34428898E62F}" srcOrd="2" destOrd="0" presId="urn:microsoft.com/office/officeart/2005/8/layout/vList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473D27-1F3D-44DB-8C12-30F55BF9D76A}" type="doc">
      <dgm:prSet loTypeId="urn:microsoft.com/office/officeart/2005/8/layout/vList6" loCatId="list" qsTypeId="urn:microsoft.com/office/officeart/2005/8/quickstyle/3d1" qsCatId="3D" csTypeId="urn:microsoft.com/office/officeart/2005/8/colors/accent3_2" csCatId="accent3" phldr="1"/>
      <dgm:spPr/>
      <dgm:t>
        <a:bodyPr/>
        <a:lstStyle/>
        <a:p>
          <a:endParaRPr lang="en-US"/>
        </a:p>
      </dgm:t>
    </dgm:pt>
    <dgm:pt modelId="{E3F94E5F-BA08-48D8-9F32-D77DB06F350E}">
      <dgm:prSet/>
      <dgm:spPr/>
      <dgm:t>
        <a:bodyPr/>
        <a:lstStyle/>
        <a:p>
          <a:pPr rtl="0"/>
          <a:r>
            <a:rPr lang="en-US" dirty="0" smtClean="0">
              <a:latin typeface="Segoe UI" pitchFamily="34" charset="0"/>
              <a:ea typeface="Segoe UI" pitchFamily="34" charset="0"/>
              <a:cs typeface="Segoe UI" pitchFamily="34" charset="0"/>
            </a:rPr>
            <a:t>Edge Malware Protection</a:t>
          </a:r>
          <a:endParaRPr lang="en-US" dirty="0">
            <a:latin typeface="Segoe UI" pitchFamily="34" charset="0"/>
            <a:ea typeface="Segoe UI" pitchFamily="34" charset="0"/>
            <a:cs typeface="Segoe UI" pitchFamily="34" charset="0"/>
          </a:endParaRPr>
        </a:p>
      </dgm:t>
    </dgm:pt>
    <dgm:pt modelId="{1859C58C-94EC-4DBD-A876-65DE6D207E1F}" type="parTrans" cxnId="{B33346B2-DA5C-460E-93FE-F6D5499547AE}">
      <dgm:prSet/>
      <dgm:spPr/>
      <dgm:t>
        <a:bodyPr/>
        <a:lstStyle/>
        <a:p>
          <a:endParaRPr lang="en-US"/>
        </a:p>
      </dgm:t>
    </dgm:pt>
    <dgm:pt modelId="{9E42E8CB-3702-445D-AEEA-3B8502B4CAA8}" type="sibTrans" cxnId="{B33346B2-DA5C-460E-93FE-F6D5499547AE}">
      <dgm:prSet/>
      <dgm:spPr/>
      <dgm:t>
        <a:bodyPr/>
        <a:lstStyle/>
        <a:p>
          <a:endParaRPr lang="en-US"/>
        </a:p>
      </dgm:t>
    </dgm:pt>
    <dgm:pt modelId="{ABCDC06B-0A34-4A74-AC24-4793C334B692}">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Scanning downloaded content</a:t>
          </a:r>
          <a:endParaRPr lang="en-US" dirty="0">
            <a:latin typeface="Segoe UI" pitchFamily="34" charset="0"/>
            <a:ea typeface="Segoe UI" pitchFamily="34" charset="0"/>
            <a:cs typeface="Segoe UI" pitchFamily="34" charset="0"/>
          </a:endParaRPr>
        </a:p>
      </dgm:t>
    </dgm:pt>
    <dgm:pt modelId="{DBA4005C-D4C7-4EDA-8E18-C82425EAD9A6}" type="parTrans" cxnId="{18A7EBD3-7242-4174-A68B-9DBDBE80A9E6}">
      <dgm:prSet/>
      <dgm:spPr/>
      <dgm:t>
        <a:bodyPr/>
        <a:lstStyle/>
        <a:p>
          <a:endParaRPr lang="en-US"/>
        </a:p>
      </dgm:t>
    </dgm:pt>
    <dgm:pt modelId="{AF1343AC-165F-4D2E-9C60-921AE8377C09}" type="sibTrans" cxnId="{18A7EBD3-7242-4174-A68B-9DBDBE80A9E6}">
      <dgm:prSet/>
      <dgm:spPr/>
      <dgm:t>
        <a:bodyPr/>
        <a:lstStyle/>
        <a:p>
          <a:endParaRPr lang="en-US"/>
        </a:p>
      </dgm:t>
    </dgm:pt>
    <dgm:pt modelId="{79EB3878-E03A-4462-94D6-3C4ABD373CEF}">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Inspection settings per rule</a:t>
          </a:r>
          <a:endParaRPr lang="en-US" dirty="0">
            <a:latin typeface="Segoe UI" pitchFamily="34" charset="0"/>
            <a:ea typeface="Segoe UI" pitchFamily="34" charset="0"/>
            <a:cs typeface="Segoe UI" pitchFamily="34" charset="0"/>
          </a:endParaRPr>
        </a:p>
      </dgm:t>
    </dgm:pt>
    <dgm:pt modelId="{BD276265-4902-417A-BA64-570D9FE724DD}" type="parTrans" cxnId="{95384488-1914-4358-8D06-AE895AAE8121}">
      <dgm:prSet/>
      <dgm:spPr/>
      <dgm:t>
        <a:bodyPr/>
        <a:lstStyle/>
        <a:p>
          <a:endParaRPr lang="en-US"/>
        </a:p>
      </dgm:t>
    </dgm:pt>
    <dgm:pt modelId="{4ED4F191-48AE-4489-8C6C-F16BC7E184DD}" type="sibTrans" cxnId="{95384488-1914-4358-8D06-AE895AAE8121}">
      <dgm:prSet/>
      <dgm:spPr/>
      <dgm:t>
        <a:bodyPr/>
        <a:lstStyle/>
        <a:p>
          <a:endParaRPr lang="en-US"/>
        </a:p>
      </dgm:t>
    </dgm:pt>
    <dgm:pt modelId="{3294A3B8-F142-4DDC-88D1-37F5AB0C7914}">
      <dgm:prSet/>
      <dgm:spPr/>
      <dgm:t>
        <a:bodyPr/>
        <a:lstStyle/>
        <a:p>
          <a:pPr rtl="0"/>
          <a:r>
            <a:rPr lang="en-US" dirty="0" smtClean="0">
              <a:latin typeface="Segoe UI" pitchFamily="34" charset="0"/>
              <a:ea typeface="Segoe UI" pitchFamily="34" charset="0"/>
              <a:cs typeface="Segoe UI" pitchFamily="34" charset="0"/>
            </a:rPr>
            <a:t>URL Filtering</a:t>
          </a:r>
          <a:endParaRPr lang="en-US" dirty="0">
            <a:latin typeface="Segoe UI" pitchFamily="34" charset="0"/>
            <a:ea typeface="Segoe UI" pitchFamily="34" charset="0"/>
            <a:cs typeface="Segoe UI" pitchFamily="34" charset="0"/>
          </a:endParaRPr>
        </a:p>
      </dgm:t>
    </dgm:pt>
    <dgm:pt modelId="{9EB74C85-8362-4A45-93A9-D8F380873551}" type="parTrans" cxnId="{233A2F36-8D25-4833-BBD6-0C86781FB072}">
      <dgm:prSet/>
      <dgm:spPr/>
      <dgm:t>
        <a:bodyPr/>
        <a:lstStyle/>
        <a:p>
          <a:endParaRPr lang="en-US"/>
        </a:p>
      </dgm:t>
    </dgm:pt>
    <dgm:pt modelId="{6BB34B14-C9C1-4603-8D17-F132775062BD}" type="sibTrans" cxnId="{233A2F36-8D25-4833-BBD6-0C86781FB072}">
      <dgm:prSet/>
      <dgm:spPr/>
      <dgm:t>
        <a:bodyPr/>
        <a:lstStyle/>
        <a:p>
          <a:endParaRPr lang="en-US"/>
        </a:p>
      </dgm:t>
    </dgm:pt>
    <dgm:pt modelId="{1BC0760E-370D-47D5-BC7C-42325C7377C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categories and overrides </a:t>
          </a:r>
          <a:endParaRPr lang="en-US" dirty="0">
            <a:latin typeface="Segoe UI" pitchFamily="34" charset="0"/>
            <a:ea typeface="Segoe UI" pitchFamily="34" charset="0"/>
            <a:cs typeface="Segoe UI" pitchFamily="34" charset="0"/>
          </a:endParaRPr>
        </a:p>
      </dgm:t>
    </dgm:pt>
    <dgm:pt modelId="{7A261BFE-3050-41CF-A293-0B2389CDF84B}" type="parTrans" cxnId="{EE3F8346-6470-4C65-A24C-FB2F988ED146}">
      <dgm:prSet/>
      <dgm:spPr/>
      <dgm:t>
        <a:bodyPr/>
        <a:lstStyle/>
        <a:p>
          <a:endParaRPr lang="en-US"/>
        </a:p>
      </dgm:t>
    </dgm:pt>
    <dgm:pt modelId="{D64463CD-2F91-46B9-9ADC-B04ADCA13B8E}" type="sibTrans" cxnId="{EE3F8346-6470-4C65-A24C-FB2F988ED146}">
      <dgm:prSet/>
      <dgm:spPr/>
      <dgm:t>
        <a:bodyPr/>
        <a:lstStyle/>
        <a:p>
          <a:endParaRPr lang="en-US"/>
        </a:p>
      </dgm:t>
    </dgm:pt>
    <dgm:pt modelId="{3E5410C4-7697-48BB-96E0-C89A143C2B43}">
      <dgm:prSet/>
      <dgm:spPr/>
      <dgm:t>
        <a:bodyPr/>
        <a:lstStyle/>
        <a:p>
          <a:pPr rtl="0"/>
          <a:r>
            <a:rPr lang="en-US" dirty="0" smtClean="0">
              <a:latin typeface="Segoe UI" pitchFamily="34" charset="0"/>
              <a:ea typeface="Segoe UI" pitchFamily="34" charset="0"/>
              <a:cs typeface="Segoe UI" pitchFamily="34" charset="0"/>
            </a:rPr>
            <a:t>HTTPS Inspection</a:t>
          </a:r>
          <a:endParaRPr lang="en-US" dirty="0">
            <a:latin typeface="Segoe UI" pitchFamily="34" charset="0"/>
            <a:ea typeface="Segoe UI" pitchFamily="34" charset="0"/>
            <a:cs typeface="Segoe UI" pitchFamily="34" charset="0"/>
          </a:endParaRPr>
        </a:p>
      </dgm:t>
    </dgm:pt>
    <dgm:pt modelId="{680C4508-A18F-42EB-A024-258D0E3016E5}" type="parTrans" cxnId="{9710CF10-F65B-43B1-8F4B-EBE94523FD07}">
      <dgm:prSet/>
      <dgm:spPr/>
      <dgm:t>
        <a:bodyPr/>
        <a:lstStyle/>
        <a:p>
          <a:endParaRPr lang="en-US"/>
        </a:p>
      </dgm:t>
    </dgm:pt>
    <dgm:pt modelId="{AD8BAE78-9E96-46FB-BEC4-E652226A86FC}" type="sibTrans" cxnId="{9710CF10-F65B-43B1-8F4B-EBE94523FD07}">
      <dgm:prSet/>
      <dgm:spPr/>
      <dgm:t>
        <a:bodyPr/>
        <a:lstStyle/>
        <a:p>
          <a:endParaRPr lang="en-US"/>
        </a:p>
      </dgm:t>
    </dgm:pt>
    <dgm:pt modelId="{6F2B7F71-59F8-42C5-A63C-C9DB13AD0C99}">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filtering, malware scanning, NIS</a:t>
          </a:r>
          <a:endParaRPr lang="en-US" dirty="0">
            <a:latin typeface="Segoe UI" pitchFamily="34" charset="0"/>
            <a:ea typeface="Segoe UI" pitchFamily="34" charset="0"/>
            <a:cs typeface="Segoe UI" pitchFamily="34" charset="0"/>
          </a:endParaRPr>
        </a:p>
      </dgm:t>
    </dgm:pt>
    <dgm:pt modelId="{3F3A8836-32A0-486A-A401-58C3182055F5}" type="parTrans" cxnId="{E96A288E-C26A-47D0-A5CF-E88719118FEB}">
      <dgm:prSet/>
      <dgm:spPr/>
      <dgm:t>
        <a:bodyPr/>
        <a:lstStyle/>
        <a:p>
          <a:endParaRPr lang="en-US"/>
        </a:p>
      </dgm:t>
    </dgm:pt>
    <dgm:pt modelId="{54CF6297-C68C-47F4-8FE7-2915E5E2A651}" type="sibTrans" cxnId="{E96A288E-C26A-47D0-A5CF-E88719118FEB}">
      <dgm:prSet/>
      <dgm:spPr/>
      <dgm:t>
        <a:bodyPr/>
        <a:lstStyle/>
        <a:p>
          <a:endParaRPr lang="en-US"/>
        </a:p>
      </dgm:t>
    </dgm:pt>
    <dgm:pt modelId="{29A78EDD-4629-425D-80E3-96CD2AFE6934}">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End-user notifications via TMG client</a:t>
          </a:r>
          <a:endParaRPr lang="en-US" dirty="0">
            <a:latin typeface="Segoe UI" pitchFamily="34" charset="0"/>
            <a:ea typeface="Segoe UI" pitchFamily="34" charset="0"/>
            <a:cs typeface="Segoe UI" pitchFamily="34" charset="0"/>
          </a:endParaRPr>
        </a:p>
      </dgm:t>
    </dgm:pt>
    <dgm:pt modelId="{FBDDE2A3-3876-4988-AF4B-D547D70B31C5}" type="parTrans" cxnId="{AD6922A6-C475-4F8A-9B2A-D896BE3E2B41}">
      <dgm:prSet/>
      <dgm:spPr/>
      <dgm:t>
        <a:bodyPr/>
        <a:lstStyle/>
        <a:p>
          <a:endParaRPr lang="en-US"/>
        </a:p>
      </dgm:t>
    </dgm:pt>
    <dgm:pt modelId="{AD5FF45F-C0AD-4276-B56B-28F8FBDE5DD9}" type="sibTrans" cxnId="{AD6922A6-C475-4F8A-9B2A-D896BE3E2B41}">
      <dgm:prSet/>
      <dgm:spPr/>
      <dgm:t>
        <a:bodyPr/>
        <a:lstStyle/>
        <a:p>
          <a:endParaRPr lang="en-US"/>
        </a:p>
      </dgm:t>
    </dgm:pt>
    <dgm:pt modelId="{4D419643-F8C7-4A5F-B849-6AC94E0EC0DD}">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Microsoft anti-malware engine</a:t>
          </a:r>
          <a:endParaRPr lang="en-US" dirty="0">
            <a:latin typeface="Segoe UI" pitchFamily="34" charset="0"/>
            <a:ea typeface="Segoe UI" pitchFamily="34" charset="0"/>
            <a:cs typeface="Segoe UI" pitchFamily="34" charset="0"/>
          </a:endParaRPr>
        </a:p>
      </dgm:t>
    </dgm:pt>
    <dgm:pt modelId="{893D6DFB-29F5-4809-8399-CA9A96D1EA76}" type="parTrans" cxnId="{567C42B6-C641-44AD-BCA7-5D81DAD56F08}">
      <dgm:prSet/>
      <dgm:spPr/>
      <dgm:t>
        <a:bodyPr/>
        <a:lstStyle/>
        <a:p>
          <a:endParaRPr lang="en-US"/>
        </a:p>
      </dgm:t>
    </dgm:pt>
    <dgm:pt modelId="{1D674400-BB1A-4A78-B954-3D1433BAC30F}" type="sibTrans" cxnId="{567C42B6-C641-44AD-BCA7-5D81DAD56F08}">
      <dgm:prSet/>
      <dgm:spPr/>
      <dgm:t>
        <a:bodyPr/>
        <a:lstStyle/>
        <a:p>
          <a:endParaRPr lang="en-US"/>
        </a:p>
      </dgm:t>
    </dgm:pt>
    <dgm:pt modelId="{85FB4A08-B731-43D2-9312-BC36812F68B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with forward proxy </a:t>
          </a:r>
          <a:endParaRPr lang="en-US" dirty="0">
            <a:latin typeface="Segoe UI" pitchFamily="34" charset="0"/>
            <a:ea typeface="Segoe UI" pitchFamily="34" charset="0"/>
            <a:cs typeface="Segoe UI" pitchFamily="34" charset="0"/>
          </a:endParaRPr>
        </a:p>
      </dgm:t>
    </dgm:pt>
    <dgm:pt modelId="{F29EE071-8523-4235-85FF-FF8F83BD18F3}" type="parTrans" cxnId="{8EA63680-0DFD-4816-A73D-CA6F68D81438}">
      <dgm:prSet/>
      <dgm:spPr/>
      <dgm:t>
        <a:bodyPr/>
        <a:lstStyle/>
        <a:p>
          <a:endParaRPr lang="en-US"/>
        </a:p>
      </dgm:t>
    </dgm:pt>
    <dgm:pt modelId="{E207ABEE-4E9F-49D3-AA89-08CDE1BD1A97}" type="sibTrans" cxnId="{8EA63680-0DFD-4816-A73D-CA6F68D81438}">
      <dgm:prSet/>
      <dgm:spPr/>
      <dgm:t>
        <a:bodyPr/>
        <a:lstStyle/>
        <a:p>
          <a:endParaRPr lang="en-US"/>
        </a:p>
      </dgm:t>
    </dgm:pt>
    <dgm:pt modelId="{707021D4-CFA5-4F3E-9BFE-C168BB902769}" type="pres">
      <dgm:prSet presAssocID="{16473D27-1F3D-44DB-8C12-30F55BF9D76A}" presName="Name0" presStyleCnt="0">
        <dgm:presLayoutVars>
          <dgm:dir/>
          <dgm:animLvl val="lvl"/>
          <dgm:resizeHandles/>
        </dgm:presLayoutVars>
      </dgm:prSet>
      <dgm:spPr/>
      <dgm:t>
        <a:bodyPr/>
        <a:lstStyle/>
        <a:p>
          <a:endParaRPr lang="en-US"/>
        </a:p>
      </dgm:t>
    </dgm:pt>
    <dgm:pt modelId="{BF69E491-47FB-4783-A183-2C30C05C6E87}" type="pres">
      <dgm:prSet presAssocID="{E3F94E5F-BA08-48D8-9F32-D77DB06F350E}" presName="linNode" presStyleCnt="0"/>
      <dgm:spPr/>
      <dgm:t>
        <a:bodyPr/>
        <a:lstStyle/>
        <a:p>
          <a:endParaRPr lang="en-US"/>
        </a:p>
      </dgm:t>
    </dgm:pt>
    <dgm:pt modelId="{88FA82A4-3F01-46DF-B244-06D3F67C577B}" type="pres">
      <dgm:prSet presAssocID="{E3F94E5F-BA08-48D8-9F32-D77DB06F350E}" presName="parentShp" presStyleLbl="node1" presStyleIdx="0" presStyleCnt="3" custScaleX="62225">
        <dgm:presLayoutVars>
          <dgm:bulletEnabled val="1"/>
        </dgm:presLayoutVars>
      </dgm:prSet>
      <dgm:spPr/>
      <dgm:t>
        <a:bodyPr/>
        <a:lstStyle/>
        <a:p>
          <a:endParaRPr lang="en-US"/>
        </a:p>
      </dgm:t>
    </dgm:pt>
    <dgm:pt modelId="{A535FDCA-E076-43E1-92B6-02801D440C0C}" type="pres">
      <dgm:prSet presAssocID="{E3F94E5F-BA08-48D8-9F32-D77DB06F350E}" presName="childShp" presStyleLbl="bgAccFollowNode1" presStyleIdx="0" presStyleCnt="3">
        <dgm:presLayoutVars>
          <dgm:bulletEnabled val="1"/>
        </dgm:presLayoutVars>
      </dgm:prSet>
      <dgm:spPr/>
      <dgm:t>
        <a:bodyPr/>
        <a:lstStyle/>
        <a:p>
          <a:endParaRPr lang="en-US"/>
        </a:p>
      </dgm:t>
    </dgm:pt>
    <dgm:pt modelId="{84ECDE8B-9DE8-4565-AEBA-8A0C532132C6}" type="pres">
      <dgm:prSet presAssocID="{9E42E8CB-3702-445D-AEEA-3B8502B4CAA8}" presName="spacing" presStyleCnt="0"/>
      <dgm:spPr/>
      <dgm:t>
        <a:bodyPr/>
        <a:lstStyle/>
        <a:p>
          <a:endParaRPr lang="en-US"/>
        </a:p>
      </dgm:t>
    </dgm:pt>
    <dgm:pt modelId="{BE3AA652-E50F-42A2-9188-18C64E3BC052}" type="pres">
      <dgm:prSet presAssocID="{3294A3B8-F142-4DDC-88D1-37F5AB0C7914}" presName="linNode" presStyleCnt="0"/>
      <dgm:spPr/>
      <dgm:t>
        <a:bodyPr/>
        <a:lstStyle/>
        <a:p>
          <a:endParaRPr lang="en-US"/>
        </a:p>
      </dgm:t>
    </dgm:pt>
    <dgm:pt modelId="{A40CA9AE-BE52-4CF4-B748-3431FF7E85AC}" type="pres">
      <dgm:prSet presAssocID="{3294A3B8-F142-4DDC-88D1-37F5AB0C7914}" presName="parentShp" presStyleLbl="node1" presStyleIdx="1" presStyleCnt="3" custScaleX="62225">
        <dgm:presLayoutVars>
          <dgm:bulletEnabled val="1"/>
        </dgm:presLayoutVars>
      </dgm:prSet>
      <dgm:spPr/>
      <dgm:t>
        <a:bodyPr/>
        <a:lstStyle/>
        <a:p>
          <a:endParaRPr lang="en-US"/>
        </a:p>
      </dgm:t>
    </dgm:pt>
    <dgm:pt modelId="{E095E7AF-2083-451B-AEAB-D6016C841A5B}" type="pres">
      <dgm:prSet presAssocID="{3294A3B8-F142-4DDC-88D1-37F5AB0C7914}" presName="childShp" presStyleLbl="bgAccFollowNode1" presStyleIdx="1" presStyleCnt="3">
        <dgm:presLayoutVars>
          <dgm:bulletEnabled val="1"/>
        </dgm:presLayoutVars>
      </dgm:prSet>
      <dgm:spPr/>
      <dgm:t>
        <a:bodyPr/>
        <a:lstStyle/>
        <a:p>
          <a:endParaRPr lang="en-US"/>
        </a:p>
      </dgm:t>
    </dgm:pt>
    <dgm:pt modelId="{F1ADA9BE-FEAA-4D11-9339-BDC46E0B6191}" type="pres">
      <dgm:prSet presAssocID="{6BB34B14-C9C1-4603-8D17-F132775062BD}" presName="spacing" presStyleCnt="0"/>
      <dgm:spPr/>
      <dgm:t>
        <a:bodyPr/>
        <a:lstStyle/>
        <a:p>
          <a:endParaRPr lang="en-US"/>
        </a:p>
      </dgm:t>
    </dgm:pt>
    <dgm:pt modelId="{3CBB1DA1-87EF-4EDC-B9EC-D44328301F2F}" type="pres">
      <dgm:prSet presAssocID="{3E5410C4-7697-48BB-96E0-C89A143C2B43}" presName="linNode" presStyleCnt="0"/>
      <dgm:spPr/>
      <dgm:t>
        <a:bodyPr/>
        <a:lstStyle/>
        <a:p>
          <a:endParaRPr lang="en-US"/>
        </a:p>
      </dgm:t>
    </dgm:pt>
    <dgm:pt modelId="{63B36E42-F490-45DD-BC56-F646ECE2C382}" type="pres">
      <dgm:prSet presAssocID="{3E5410C4-7697-48BB-96E0-C89A143C2B43}" presName="parentShp" presStyleLbl="node1" presStyleIdx="2" presStyleCnt="3" custScaleX="62225">
        <dgm:presLayoutVars>
          <dgm:bulletEnabled val="1"/>
        </dgm:presLayoutVars>
      </dgm:prSet>
      <dgm:spPr/>
      <dgm:t>
        <a:bodyPr/>
        <a:lstStyle/>
        <a:p>
          <a:endParaRPr lang="en-US"/>
        </a:p>
      </dgm:t>
    </dgm:pt>
    <dgm:pt modelId="{2C381E11-34DB-4283-8678-1C9B055A7EAE}" type="pres">
      <dgm:prSet presAssocID="{3E5410C4-7697-48BB-96E0-C89A143C2B43}" presName="childShp" presStyleLbl="bgAccFollowNode1" presStyleIdx="2" presStyleCnt="3">
        <dgm:presLayoutVars>
          <dgm:bulletEnabled val="1"/>
        </dgm:presLayoutVars>
      </dgm:prSet>
      <dgm:spPr/>
      <dgm:t>
        <a:bodyPr/>
        <a:lstStyle/>
        <a:p>
          <a:endParaRPr lang="en-US"/>
        </a:p>
      </dgm:t>
    </dgm:pt>
  </dgm:ptLst>
  <dgm:cxnLst>
    <dgm:cxn modelId="{18A7EBD3-7242-4174-A68B-9DBDBE80A9E6}" srcId="{E3F94E5F-BA08-48D8-9F32-D77DB06F350E}" destId="{ABCDC06B-0A34-4A74-AC24-4793C334B692}" srcOrd="0" destOrd="0" parTransId="{DBA4005C-D4C7-4EDA-8E18-C82425EAD9A6}" sibTransId="{AF1343AC-165F-4D2E-9C60-921AE8377C09}"/>
    <dgm:cxn modelId="{F2BE4914-6B43-45FD-8107-12259231802B}" type="presOf" srcId="{16473D27-1F3D-44DB-8C12-30F55BF9D76A}" destId="{707021D4-CFA5-4F3E-9BFE-C168BB902769}" srcOrd="0" destOrd="0" presId="urn:microsoft.com/office/officeart/2005/8/layout/vList6"/>
    <dgm:cxn modelId="{EE3F8346-6470-4C65-A24C-FB2F988ED146}" srcId="{3294A3B8-F142-4DDC-88D1-37F5AB0C7914}" destId="{1BC0760E-370D-47D5-BC7C-42325C7377CE}" srcOrd="0" destOrd="0" parTransId="{7A261BFE-3050-41CF-A293-0B2389CDF84B}" sibTransId="{D64463CD-2F91-46B9-9ADC-B04ADCA13B8E}"/>
    <dgm:cxn modelId="{D033E740-D134-4050-9694-011B2D5B058A}" type="presOf" srcId="{29A78EDD-4629-425D-80E3-96CD2AFE6934}" destId="{2C381E11-34DB-4283-8678-1C9B055A7EAE}" srcOrd="0" destOrd="1" presId="urn:microsoft.com/office/officeart/2005/8/layout/vList6"/>
    <dgm:cxn modelId="{536E529C-610D-43ED-9447-16A1FB5C9393}" type="presOf" srcId="{E3F94E5F-BA08-48D8-9F32-D77DB06F350E}" destId="{88FA82A4-3F01-46DF-B244-06D3F67C577B}" srcOrd="0" destOrd="0" presId="urn:microsoft.com/office/officeart/2005/8/layout/vList6"/>
    <dgm:cxn modelId="{ABB52DDB-7692-4579-98B9-0EE9DD9DE420}" type="presOf" srcId="{1BC0760E-370D-47D5-BC7C-42325C7377CE}" destId="{E095E7AF-2083-451B-AEAB-D6016C841A5B}" srcOrd="0" destOrd="0" presId="urn:microsoft.com/office/officeart/2005/8/layout/vList6"/>
    <dgm:cxn modelId="{567C42B6-C641-44AD-BCA7-5D81DAD56F08}" srcId="{E3F94E5F-BA08-48D8-9F32-D77DB06F350E}" destId="{4D419643-F8C7-4A5F-B849-6AC94E0EC0DD}" srcOrd="1" destOrd="0" parTransId="{893D6DFB-29F5-4809-8399-CA9A96D1EA76}" sibTransId="{1D674400-BB1A-4A78-B954-3D1433BAC30F}"/>
    <dgm:cxn modelId="{54C4FC0A-2AE1-4AFD-9654-1C549E46DD37}" type="presOf" srcId="{ABCDC06B-0A34-4A74-AC24-4793C334B692}" destId="{A535FDCA-E076-43E1-92B6-02801D440C0C}" srcOrd="0" destOrd="0" presId="urn:microsoft.com/office/officeart/2005/8/layout/vList6"/>
    <dgm:cxn modelId="{8EA63680-0DFD-4816-A73D-CA6F68D81438}" srcId="{3294A3B8-F142-4DDC-88D1-37F5AB0C7914}" destId="{85FB4A08-B731-43D2-9312-BC36812F68BE}" srcOrd="1" destOrd="0" parTransId="{F29EE071-8523-4235-85FF-FF8F83BD18F3}" sibTransId="{E207ABEE-4E9F-49D3-AA89-08CDE1BD1A97}"/>
    <dgm:cxn modelId="{345595E8-E19C-411A-AD05-41F3134D934C}" type="presOf" srcId="{3E5410C4-7697-48BB-96E0-C89A143C2B43}" destId="{63B36E42-F490-45DD-BC56-F646ECE2C382}" srcOrd="0" destOrd="0" presId="urn:microsoft.com/office/officeart/2005/8/layout/vList6"/>
    <dgm:cxn modelId="{95384488-1914-4358-8D06-AE895AAE8121}" srcId="{E3F94E5F-BA08-48D8-9F32-D77DB06F350E}" destId="{79EB3878-E03A-4462-94D6-3C4ABD373CEF}" srcOrd="2" destOrd="0" parTransId="{BD276265-4902-417A-BA64-570D9FE724DD}" sibTransId="{4ED4F191-48AE-4489-8C6C-F16BC7E184DD}"/>
    <dgm:cxn modelId="{64C047F7-C2A5-4319-B294-FBE0F4A51C76}" type="presOf" srcId="{4D419643-F8C7-4A5F-B849-6AC94E0EC0DD}" destId="{A535FDCA-E076-43E1-92B6-02801D440C0C}" srcOrd="0" destOrd="1" presId="urn:microsoft.com/office/officeart/2005/8/layout/vList6"/>
    <dgm:cxn modelId="{B33346B2-DA5C-460E-93FE-F6D5499547AE}" srcId="{16473D27-1F3D-44DB-8C12-30F55BF9D76A}" destId="{E3F94E5F-BA08-48D8-9F32-D77DB06F350E}" srcOrd="0" destOrd="0" parTransId="{1859C58C-94EC-4DBD-A876-65DE6D207E1F}" sibTransId="{9E42E8CB-3702-445D-AEEA-3B8502B4CAA8}"/>
    <dgm:cxn modelId="{E96A288E-C26A-47D0-A5CF-E88719118FEB}" srcId="{3E5410C4-7697-48BB-96E0-C89A143C2B43}" destId="{6F2B7F71-59F8-42C5-A63C-C9DB13AD0C99}" srcOrd="0" destOrd="0" parTransId="{3F3A8836-32A0-486A-A401-58C3182055F5}" sibTransId="{54CF6297-C68C-47F4-8FE7-2915E5E2A651}"/>
    <dgm:cxn modelId="{C1ECA89F-BEAD-4641-8CAE-1467E538A5A8}" type="presOf" srcId="{3294A3B8-F142-4DDC-88D1-37F5AB0C7914}" destId="{A40CA9AE-BE52-4CF4-B748-3431FF7E85AC}" srcOrd="0" destOrd="0" presId="urn:microsoft.com/office/officeart/2005/8/layout/vList6"/>
    <dgm:cxn modelId="{D98717AF-3F77-40E5-8C57-0317DCA10CBE}" type="presOf" srcId="{79EB3878-E03A-4462-94D6-3C4ABD373CEF}" destId="{A535FDCA-E076-43E1-92B6-02801D440C0C}" srcOrd="0" destOrd="2" presId="urn:microsoft.com/office/officeart/2005/8/layout/vList6"/>
    <dgm:cxn modelId="{9710CF10-F65B-43B1-8F4B-EBE94523FD07}" srcId="{16473D27-1F3D-44DB-8C12-30F55BF9D76A}" destId="{3E5410C4-7697-48BB-96E0-C89A143C2B43}" srcOrd="2" destOrd="0" parTransId="{680C4508-A18F-42EB-A024-258D0E3016E5}" sibTransId="{AD8BAE78-9E96-46FB-BEC4-E652226A86FC}"/>
    <dgm:cxn modelId="{233A2F36-8D25-4833-BBD6-0C86781FB072}" srcId="{16473D27-1F3D-44DB-8C12-30F55BF9D76A}" destId="{3294A3B8-F142-4DDC-88D1-37F5AB0C7914}" srcOrd="1" destOrd="0" parTransId="{9EB74C85-8362-4A45-93A9-D8F380873551}" sibTransId="{6BB34B14-C9C1-4603-8D17-F132775062BD}"/>
    <dgm:cxn modelId="{6389B3B9-7C15-4FF5-81A0-A361D26ABF7F}" type="presOf" srcId="{6F2B7F71-59F8-42C5-A63C-C9DB13AD0C99}" destId="{2C381E11-34DB-4283-8678-1C9B055A7EAE}" srcOrd="0" destOrd="0" presId="urn:microsoft.com/office/officeart/2005/8/layout/vList6"/>
    <dgm:cxn modelId="{AD6922A6-C475-4F8A-9B2A-D896BE3E2B41}" srcId="{3E5410C4-7697-48BB-96E0-C89A143C2B43}" destId="{29A78EDD-4629-425D-80E3-96CD2AFE6934}" srcOrd="1" destOrd="0" parTransId="{FBDDE2A3-3876-4988-AF4B-D547D70B31C5}" sibTransId="{AD5FF45F-C0AD-4276-B56B-28F8FBDE5DD9}"/>
    <dgm:cxn modelId="{BA8D5B87-34E1-4818-8B1D-0319B6E5A024}" type="presOf" srcId="{85FB4A08-B731-43D2-9312-BC36812F68BE}" destId="{E095E7AF-2083-451B-AEAB-D6016C841A5B}" srcOrd="0" destOrd="1" presId="urn:microsoft.com/office/officeart/2005/8/layout/vList6"/>
    <dgm:cxn modelId="{4CFC3303-2C7A-4714-ABA2-B399E24954F8}" type="presParOf" srcId="{707021D4-CFA5-4F3E-9BFE-C168BB902769}" destId="{BF69E491-47FB-4783-A183-2C30C05C6E87}" srcOrd="0" destOrd="0" presId="urn:microsoft.com/office/officeart/2005/8/layout/vList6"/>
    <dgm:cxn modelId="{5BBB16E9-9A59-410A-84A8-72C0E4F3334C}" type="presParOf" srcId="{BF69E491-47FB-4783-A183-2C30C05C6E87}" destId="{88FA82A4-3F01-46DF-B244-06D3F67C577B}" srcOrd="0" destOrd="0" presId="urn:microsoft.com/office/officeart/2005/8/layout/vList6"/>
    <dgm:cxn modelId="{036B280B-7F0A-444A-97B3-F0631515CACE}" type="presParOf" srcId="{BF69E491-47FB-4783-A183-2C30C05C6E87}" destId="{A535FDCA-E076-43E1-92B6-02801D440C0C}" srcOrd="1" destOrd="0" presId="urn:microsoft.com/office/officeart/2005/8/layout/vList6"/>
    <dgm:cxn modelId="{7483CADB-A3DA-4DD3-9932-861BA6324C0A}" type="presParOf" srcId="{707021D4-CFA5-4F3E-9BFE-C168BB902769}" destId="{84ECDE8B-9DE8-4565-AEBA-8A0C532132C6}" srcOrd="1" destOrd="0" presId="urn:microsoft.com/office/officeart/2005/8/layout/vList6"/>
    <dgm:cxn modelId="{4EE5B977-28EA-4CEF-A33B-BCB7E644106A}" type="presParOf" srcId="{707021D4-CFA5-4F3E-9BFE-C168BB902769}" destId="{BE3AA652-E50F-42A2-9188-18C64E3BC052}" srcOrd="2" destOrd="0" presId="urn:microsoft.com/office/officeart/2005/8/layout/vList6"/>
    <dgm:cxn modelId="{840A4601-095A-4566-9F77-31BDFC2CA30D}" type="presParOf" srcId="{BE3AA652-E50F-42A2-9188-18C64E3BC052}" destId="{A40CA9AE-BE52-4CF4-B748-3431FF7E85AC}" srcOrd="0" destOrd="0" presId="urn:microsoft.com/office/officeart/2005/8/layout/vList6"/>
    <dgm:cxn modelId="{B8DC7C0F-EFDF-4153-8B2A-5496E955937F}" type="presParOf" srcId="{BE3AA652-E50F-42A2-9188-18C64E3BC052}" destId="{E095E7AF-2083-451B-AEAB-D6016C841A5B}" srcOrd="1" destOrd="0" presId="urn:microsoft.com/office/officeart/2005/8/layout/vList6"/>
    <dgm:cxn modelId="{0C56B6B1-EF53-4B97-8D48-CCC9F75ADD67}" type="presParOf" srcId="{707021D4-CFA5-4F3E-9BFE-C168BB902769}" destId="{F1ADA9BE-FEAA-4D11-9339-BDC46E0B6191}" srcOrd="3" destOrd="0" presId="urn:microsoft.com/office/officeart/2005/8/layout/vList6"/>
    <dgm:cxn modelId="{6C889FB7-A3E9-4F47-8751-2FCC5EF950D8}" type="presParOf" srcId="{707021D4-CFA5-4F3E-9BFE-C168BB902769}" destId="{3CBB1DA1-87EF-4EDC-B9EC-D44328301F2F}" srcOrd="4" destOrd="0" presId="urn:microsoft.com/office/officeart/2005/8/layout/vList6"/>
    <dgm:cxn modelId="{D6D2DF5E-C8E7-4275-8B9F-85DA3EFBB9D1}" type="presParOf" srcId="{3CBB1DA1-87EF-4EDC-B9EC-D44328301F2F}" destId="{63B36E42-F490-45DD-BC56-F646ECE2C382}" srcOrd="0" destOrd="0" presId="urn:microsoft.com/office/officeart/2005/8/layout/vList6"/>
    <dgm:cxn modelId="{CDB4ECC3-B06B-4765-A640-02C2E770B35D}" type="presParOf" srcId="{3CBB1DA1-87EF-4EDC-B9EC-D44328301F2F}" destId="{2C381E11-34DB-4283-8678-1C9B055A7EAE}"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473D27-1F3D-44DB-8C12-30F55BF9D76A}" type="doc">
      <dgm:prSet loTypeId="urn:microsoft.com/office/officeart/2005/8/layout/vList6" loCatId="list" qsTypeId="urn:microsoft.com/office/officeart/2005/8/quickstyle/3d1" qsCatId="3D" csTypeId="urn:microsoft.com/office/officeart/2005/8/colors/accent3_2" csCatId="accent3" phldr="1"/>
      <dgm:spPr/>
      <dgm:t>
        <a:bodyPr/>
        <a:lstStyle/>
        <a:p>
          <a:endParaRPr lang="en-US"/>
        </a:p>
      </dgm:t>
    </dgm:pt>
    <dgm:pt modelId="{E3F94E5F-BA08-48D8-9F32-D77DB06F350E}">
      <dgm:prSet/>
      <dgm:spPr/>
      <dgm:t>
        <a:bodyPr/>
        <a:lstStyle/>
        <a:p>
          <a:pPr rtl="0"/>
          <a:r>
            <a:rPr lang="en-US" dirty="0" smtClean="0">
              <a:latin typeface="Segoe UI" pitchFamily="34" charset="0"/>
              <a:ea typeface="Segoe UI" pitchFamily="34" charset="0"/>
              <a:cs typeface="Segoe UI" pitchFamily="34" charset="0"/>
            </a:rPr>
            <a:t>Edge Malware Protection</a:t>
          </a:r>
          <a:endParaRPr lang="en-US" dirty="0">
            <a:latin typeface="Segoe UI" pitchFamily="34" charset="0"/>
            <a:ea typeface="Segoe UI" pitchFamily="34" charset="0"/>
            <a:cs typeface="Segoe UI" pitchFamily="34" charset="0"/>
          </a:endParaRPr>
        </a:p>
      </dgm:t>
    </dgm:pt>
    <dgm:pt modelId="{1859C58C-94EC-4DBD-A876-65DE6D207E1F}" type="parTrans" cxnId="{B33346B2-DA5C-460E-93FE-F6D5499547AE}">
      <dgm:prSet/>
      <dgm:spPr/>
      <dgm:t>
        <a:bodyPr/>
        <a:lstStyle/>
        <a:p>
          <a:endParaRPr lang="en-US"/>
        </a:p>
      </dgm:t>
    </dgm:pt>
    <dgm:pt modelId="{9E42E8CB-3702-445D-AEEA-3B8502B4CAA8}" type="sibTrans" cxnId="{B33346B2-DA5C-460E-93FE-F6D5499547AE}">
      <dgm:prSet/>
      <dgm:spPr/>
      <dgm:t>
        <a:bodyPr/>
        <a:lstStyle/>
        <a:p>
          <a:endParaRPr lang="en-US"/>
        </a:p>
      </dgm:t>
    </dgm:pt>
    <dgm:pt modelId="{ABCDC06B-0A34-4A74-AC24-4793C334B692}">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Scanning downloaded content</a:t>
          </a:r>
          <a:endParaRPr lang="en-US" dirty="0">
            <a:latin typeface="Segoe UI" pitchFamily="34" charset="0"/>
            <a:ea typeface="Segoe UI" pitchFamily="34" charset="0"/>
            <a:cs typeface="Segoe UI" pitchFamily="34" charset="0"/>
          </a:endParaRPr>
        </a:p>
      </dgm:t>
    </dgm:pt>
    <dgm:pt modelId="{DBA4005C-D4C7-4EDA-8E18-C82425EAD9A6}" type="parTrans" cxnId="{18A7EBD3-7242-4174-A68B-9DBDBE80A9E6}">
      <dgm:prSet/>
      <dgm:spPr/>
      <dgm:t>
        <a:bodyPr/>
        <a:lstStyle/>
        <a:p>
          <a:endParaRPr lang="en-US"/>
        </a:p>
      </dgm:t>
    </dgm:pt>
    <dgm:pt modelId="{AF1343AC-165F-4D2E-9C60-921AE8377C09}" type="sibTrans" cxnId="{18A7EBD3-7242-4174-A68B-9DBDBE80A9E6}">
      <dgm:prSet/>
      <dgm:spPr/>
      <dgm:t>
        <a:bodyPr/>
        <a:lstStyle/>
        <a:p>
          <a:endParaRPr lang="en-US"/>
        </a:p>
      </dgm:t>
    </dgm:pt>
    <dgm:pt modelId="{79EB3878-E03A-4462-94D6-3C4ABD373CEF}">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Inspection settings per rule</a:t>
          </a:r>
          <a:endParaRPr lang="en-US" dirty="0">
            <a:latin typeface="Segoe UI" pitchFamily="34" charset="0"/>
            <a:ea typeface="Segoe UI" pitchFamily="34" charset="0"/>
            <a:cs typeface="Segoe UI" pitchFamily="34" charset="0"/>
          </a:endParaRPr>
        </a:p>
      </dgm:t>
    </dgm:pt>
    <dgm:pt modelId="{BD276265-4902-417A-BA64-570D9FE724DD}" type="parTrans" cxnId="{95384488-1914-4358-8D06-AE895AAE8121}">
      <dgm:prSet/>
      <dgm:spPr/>
      <dgm:t>
        <a:bodyPr/>
        <a:lstStyle/>
        <a:p>
          <a:endParaRPr lang="en-US"/>
        </a:p>
      </dgm:t>
    </dgm:pt>
    <dgm:pt modelId="{4ED4F191-48AE-4489-8C6C-F16BC7E184DD}" type="sibTrans" cxnId="{95384488-1914-4358-8D06-AE895AAE8121}">
      <dgm:prSet/>
      <dgm:spPr/>
      <dgm:t>
        <a:bodyPr/>
        <a:lstStyle/>
        <a:p>
          <a:endParaRPr lang="en-US"/>
        </a:p>
      </dgm:t>
    </dgm:pt>
    <dgm:pt modelId="{3294A3B8-F142-4DDC-88D1-37F5AB0C7914}">
      <dgm:prSet/>
      <dgm:spPr/>
      <dgm:t>
        <a:bodyPr/>
        <a:lstStyle/>
        <a:p>
          <a:pPr rtl="0"/>
          <a:r>
            <a:rPr lang="en-US" dirty="0" smtClean="0">
              <a:latin typeface="Segoe UI" pitchFamily="34" charset="0"/>
              <a:ea typeface="Segoe UI" pitchFamily="34" charset="0"/>
              <a:cs typeface="Segoe UI" pitchFamily="34" charset="0"/>
            </a:rPr>
            <a:t>URL Filtering</a:t>
          </a:r>
          <a:endParaRPr lang="en-US" dirty="0">
            <a:latin typeface="Segoe UI" pitchFamily="34" charset="0"/>
            <a:ea typeface="Segoe UI" pitchFamily="34" charset="0"/>
            <a:cs typeface="Segoe UI" pitchFamily="34" charset="0"/>
          </a:endParaRPr>
        </a:p>
      </dgm:t>
    </dgm:pt>
    <dgm:pt modelId="{9EB74C85-8362-4A45-93A9-D8F380873551}" type="parTrans" cxnId="{233A2F36-8D25-4833-BBD6-0C86781FB072}">
      <dgm:prSet/>
      <dgm:spPr/>
      <dgm:t>
        <a:bodyPr/>
        <a:lstStyle/>
        <a:p>
          <a:endParaRPr lang="en-US"/>
        </a:p>
      </dgm:t>
    </dgm:pt>
    <dgm:pt modelId="{6BB34B14-C9C1-4603-8D17-F132775062BD}" type="sibTrans" cxnId="{233A2F36-8D25-4833-BBD6-0C86781FB072}">
      <dgm:prSet/>
      <dgm:spPr/>
      <dgm:t>
        <a:bodyPr/>
        <a:lstStyle/>
        <a:p>
          <a:endParaRPr lang="en-US"/>
        </a:p>
      </dgm:t>
    </dgm:pt>
    <dgm:pt modelId="{1BC0760E-370D-47D5-BC7C-42325C7377C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categories and overrides </a:t>
          </a:r>
          <a:endParaRPr lang="en-US" dirty="0">
            <a:latin typeface="Segoe UI" pitchFamily="34" charset="0"/>
            <a:ea typeface="Segoe UI" pitchFamily="34" charset="0"/>
            <a:cs typeface="Segoe UI" pitchFamily="34" charset="0"/>
          </a:endParaRPr>
        </a:p>
      </dgm:t>
    </dgm:pt>
    <dgm:pt modelId="{7A261BFE-3050-41CF-A293-0B2389CDF84B}" type="parTrans" cxnId="{EE3F8346-6470-4C65-A24C-FB2F988ED146}">
      <dgm:prSet/>
      <dgm:spPr/>
      <dgm:t>
        <a:bodyPr/>
        <a:lstStyle/>
        <a:p>
          <a:endParaRPr lang="en-US"/>
        </a:p>
      </dgm:t>
    </dgm:pt>
    <dgm:pt modelId="{D64463CD-2F91-46B9-9ADC-B04ADCA13B8E}" type="sibTrans" cxnId="{EE3F8346-6470-4C65-A24C-FB2F988ED146}">
      <dgm:prSet/>
      <dgm:spPr/>
      <dgm:t>
        <a:bodyPr/>
        <a:lstStyle/>
        <a:p>
          <a:endParaRPr lang="en-US"/>
        </a:p>
      </dgm:t>
    </dgm:pt>
    <dgm:pt modelId="{3E5410C4-7697-48BB-96E0-C89A143C2B43}">
      <dgm:prSet/>
      <dgm:spPr/>
      <dgm:t>
        <a:bodyPr/>
        <a:lstStyle/>
        <a:p>
          <a:pPr rtl="0"/>
          <a:r>
            <a:rPr lang="en-US" dirty="0" smtClean="0">
              <a:latin typeface="Segoe UI" pitchFamily="34" charset="0"/>
              <a:ea typeface="Segoe UI" pitchFamily="34" charset="0"/>
              <a:cs typeface="Segoe UI" pitchFamily="34" charset="0"/>
            </a:rPr>
            <a:t>HTTPS Inspection</a:t>
          </a:r>
          <a:endParaRPr lang="en-US" dirty="0">
            <a:latin typeface="Segoe UI" pitchFamily="34" charset="0"/>
            <a:ea typeface="Segoe UI" pitchFamily="34" charset="0"/>
            <a:cs typeface="Segoe UI" pitchFamily="34" charset="0"/>
          </a:endParaRPr>
        </a:p>
      </dgm:t>
    </dgm:pt>
    <dgm:pt modelId="{680C4508-A18F-42EB-A024-258D0E3016E5}" type="parTrans" cxnId="{9710CF10-F65B-43B1-8F4B-EBE94523FD07}">
      <dgm:prSet/>
      <dgm:spPr/>
      <dgm:t>
        <a:bodyPr/>
        <a:lstStyle/>
        <a:p>
          <a:endParaRPr lang="en-US"/>
        </a:p>
      </dgm:t>
    </dgm:pt>
    <dgm:pt modelId="{AD8BAE78-9E96-46FB-BEC4-E652226A86FC}" type="sibTrans" cxnId="{9710CF10-F65B-43B1-8F4B-EBE94523FD07}">
      <dgm:prSet/>
      <dgm:spPr/>
      <dgm:t>
        <a:bodyPr/>
        <a:lstStyle/>
        <a:p>
          <a:endParaRPr lang="en-US"/>
        </a:p>
      </dgm:t>
    </dgm:pt>
    <dgm:pt modelId="{6F2B7F71-59F8-42C5-A63C-C9DB13AD0C99}">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filtering, malware scanning, NIS</a:t>
          </a:r>
          <a:endParaRPr lang="en-US" dirty="0">
            <a:latin typeface="Segoe UI" pitchFamily="34" charset="0"/>
            <a:ea typeface="Segoe UI" pitchFamily="34" charset="0"/>
            <a:cs typeface="Segoe UI" pitchFamily="34" charset="0"/>
          </a:endParaRPr>
        </a:p>
      </dgm:t>
    </dgm:pt>
    <dgm:pt modelId="{3F3A8836-32A0-486A-A401-58C3182055F5}" type="parTrans" cxnId="{E96A288E-C26A-47D0-A5CF-E88719118FEB}">
      <dgm:prSet/>
      <dgm:spPr/>
      <dgm:t>
        <a:bodyPr/>
        <a:lstStyle/>
        <a:p>
          <a:endParaRPr lang="en-US"/>
        </a:p>
      </dgm:t>
    </dgm:pt>
    <dgm:pt modelId="{54CF6297-C68C-47F4-8FE7-2915E5E2A651}" type="sibTrans" cxnId="{E96A288E-C26A-47D0-A5CF-E88719118FEB}">
      <dgm:prSet/>
      <dgm:spPr/>
      <dgm:t>
        <a:bodyPr/>
        <a:lstStyle/>
        <a:p>
          <a:endParaRPr lang="en-US"/>
        </a:p>
      </dgm:t>
    </dgm:pt>
    <dgm:pt modelId="{29A78EDD-4629-425D-80E3-96CD2AFE6934}">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End-user notifications via TMG client</a:t>
          </a:r>
          <a:endParaRPr lang="en-US" dirty="0">
            <a:latin typeface="Segoe UI" pitchFamily="34" charset="0"/>
            <a:ea typeface="Segoe UI" pitchFamily="34" charset="0"/>
            <a:cs typeface="Segoe UI" pitchFamily="34" charset="0"/>
          </a:endParaRPr>
        </a:p>
      </dgm:t>
    </dgm:pt>
    <dgm:pt modelId="{FBDDE2A3-3876-4988-AF4B-D547D70B31C5}" type="parTrans" cxnId="{AD6922A6-C475-4F8A-9B2A-D896BE3E2B41}">
      <dgm:prSet/>
      <dgm:spPr/>
      <dgm:t>
        <a:bodyPr/>
        <a:lstStyle/>
        <a:p>
          <a:endParaRPr lang="en-US"/>
        </a:p>
      </dgm:t>
    </dgm:pt>
    <dgm:pt modelId="{AD5FF45F-C0AD-4276-B56B-28F8FBDE5DD9}" type="sibTrans" cxnId="{AD6922A6-C475-4F8A-9B2A-D896BE3E2B41}">
      <dgm:prSet/>
      <dgm:spPr/>
      <dgm:t>
        <a:bodyPr/>
        <a:lstStyle/>
        <a:p>
          <a:endParaRPr lang="en-US"/>
        </a:p>
      </dgm:t>
    </dgm:pt>
    <dgm:pt modelId="{4D419643-F8C7-4A5F-B849-6AC94E0EC0DD}">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Microsoft anti-malware engine</a:t>
          </a:r>
          <a:endParaRPr lang="en-US" dirty="0">
            <a:latin typeface="Segoe UI" pitchFamily="34" charset="0"/>
            <a:ea typeface="Segoe UI" pitchFamily="34" charset="0"/>
            <a:cs typeface="Segoe UI" pitchFamily="34" charset="0"/>
          </a:endParaRPr>
        </a:p>
      </dgm:t>
    </dgm:pt>
    <dgm:pt modelId="{893D6DFB-29F5-4809-8399-CA9A96D1EA76}" type="parTrans" cxnId="{567C42B6-C641-44AD-BCA7-5D81DAD56F08}">
      <dgm:prSet/>
      <dgm:spPr/>
      <dgm:t>
        <a:bodyPr/>
        <a:lstStyle/>
        <a:p>
          <a:endParaRPr lang="en-US"/>
        </a:p>
      </dgm:t>
    </dgm:pt>
    <dgm:pt modelId="{1D674400-BB1A-4A78-B954-3D1433BAC30F}" type="sibTrans" cxnId="{567C42B6-C641-44AD-BCA7-5D81DAD56F08}">
      <dgm:prSet/>
      <dgm:spPr/>
      <dgm:t>
        <a:bodyPr/>
        <a:lstStyle/>
        <a:p>
          <a:endParaRPr lang="en-US"/>
        </a:p>
      </dgm:t>
    </dgm:pt>
    <dgm:pt modelId="{85FB4A08-B731-43D2-9312-BC36812F68B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with forward proxy </a:t>
          </a:r>
          <a:endParaRPr lang="en-US" dirty="0">
            <a:latin typeface="Segoe UI" pitchFamily="34" charset="0"/>
            <a:ea typeface="Segoe UI" pitchFamily="34" charset="0"/>
            <a:cs typeface="Segoe UI" pitchFamily="34" charset="0"/>
          </a:endParaRPr>
        </a:p>
      </dgm:t>
    </dgm:pt>
    <dgm:pt modelId="{F29EE071-8523-4235-85FF-FF8F83BD18F3}" type="parTrans" cxnId="{8EA63680-0DFD-4816-A73D-CA6F68D81438}">
      <dgm:prSet/>
      <dgm:spPr/>
      <dgm:t>
        <a:bodyPr/>
        <a:lstStyle/>
        <a:p>
          <a:endParaRPr lang="en-US"/>
        </a:p>
      </dgm:t>
    </dgm:pt>
    <dgm:pt modelId="{E207ABEE-4E9F-49D3-AA89-08CDE1BD1A97}" type="sibTrans" cxnId="{8EA63680-0DFD-4816-A73D-CA6F68D81438}">
      <dgm:prSet/>
      <dgm:spPr/>
      <dgm:t>
        <a:bodyPr/>
        <a:lstStyle/>
        <a:p>
          <a:endParaRPr lang="en-US"/>
        </a:p>
      </dgm:t>
    </dgm:pt>
    <dgm:pt modelId="{707021D4-CFA5-4F3E-9BFE-C168BB902769}" type="pres">
      <dgm:prSet presAssocID="{16473D27-1F3D-44DB-8C12-30F55BF9D76A}" presName="Name0" presStyleCnt="0">
        <dgm:presLayoutVars>
          <dgm:dir/>
          <dgm:animLvl val="lvl"/>
          <dgm:resizeHandles/>
        </dgm:presLayoutVars>
      </dgm:prSet>
      <dgm:spPr/>
      <dgm:t>
        <a:bodyPr/>
        <a:lstStyle/>
        <a:p>
          <a:endParaRPr lang="en-US"/>
        </a:p>
      </dgm:t>
    </dgm:pt>
    <dgm:pt modelId="{BF69E491-47FB-4783-A183-2C30C05C6E87}" type="pres">
      <dgm:prSet presAssocID="{E3F94E5F-BA08-48D8-9F32-D77DB06F350E}" presName="linNode" presStyleCnt="0"/>
      <dgm:spPr/>
      <dgm:t>
        <a:bodyPr/>
        <a:lstStyle/>
        <a:p>
          <a:endParaRPr lang="en-US"/>
        </a:p>
      </dgm:t>
    </dgm:pt>
    <dgm:pt modelId="{88FA82A4-3F01-46DF-B244-06D3F67C577B}" type="pres">
      <dgm:prSet presAssocID="{E3F94E5F-BA08-48D8-9F32-D77DB06F350E}" presName="parentShp" presStyleLbl="node1" presStyleIdx="0" presStyleCnt="3" custScaleX="62225">
        <dgm:presLayoutVars>
          <dgm:bulletEnabled val="1"/>
        </dgm:presLayoutVars>
      </dgm:prSet>
      <dgm:spPr/>
      <dgm:t>
        <a:bodyPr/>
        <a:lstStyle/>
        <a:p>
          <a:endParaRPr lang="en-US"/>
        </a:p>
      </dgm:t>
    </dgm:pt>
    <dgm:pt modelId="{A535FDCA-E076-43E1-92B6-02801D440C0C}" type="pres">
      <dgm:prSet presAssocID="{E3F94E5F-BA08-48D8-9F32-D77DB06F350E}" presName="childShp" presStyleLbl="bgAccFollowNode1" presStyleIdx="0" presStyleCnt="3">
        <dgm:presLayoutVars>
          <dgm:bulletEnabled val="1"/>
        </dgm:presLayoutVars>
      </dgm:prSet>
      <dgm:spPr/>
      <dgm:t>
        <a:bodyPr/>
        <a:lstStyle/>
        <a:p>
          <a:endParaRPr lang="en-US"/>
        </a:p>
      </dgm:t>
    </dgm:pt>
    <dgm:pt modelId="{84ECDE8B-9DE8-4565-AEBA-8A0C532132C6}" type="pres">
      <dgm:prSet presAssocID="{9E42E8CB-3702-445D-AEEA-3B8502B4CAA8}" presName="spacing" presStyleCnt="0"/>
      <dgm:spPr/>
      <dgm:t>
        <a:bodyPr/>
        <a:lstStyle/>
        <a:p>
          <a:endParaRPr lang="en-US"/>
        </a:p>
      </dgm:t>
    </dgm:pt>
    <dgm:pt modelId="{BE3AA652-E50F-42A2-9188-18C64E3BC052}" type="pres">
      <dgm:prSet presAssocID="{3294A3B8-F142-4DDC-88D1-37F5AB0C7914}" presName="linNode" presStyleCnt="0"/>
      <dgm:spPr/>
      <dgm:t>
        <a:bodyPr/>
        <a:lstStyle/>
        <a:p>
          <a:endParaRPr lang="en-US"/>
        </a:p>
      </dgm:t>
    </dgm:pt>
    <dgm:pt modelId="{A40CA9AE-BE52-4CF4-B748-3431FF7E85AC}" type="pres">
      <dgm:prSet presAssocID="{3294A3B8-F142-4DDC-88D1-37F5AB0C7914}" presName="parentShp" presStyleLbl="node1" presStyleIdx="1" presStyleCnt="3" custScaleX="62225">
        <dgm:presLayoutVars>
          <dgm:bulletEnabled val="1"/>
        </dgm:presLayoutVars>
      </dgm:prSet>
      <dgm:spPr/>
      <dgm:t>
        <a:bodyPr/>
        <a:lstStyle/>
        <a:p>
          <a:endParaRPr lang="en-US"/>
        </a:p>
      </dgm:t>
    </dgm:pt>
    <dgm:pt modelId="{E095E7AF-2083-451B-AEAB-D6016C841A5B}" type="pres">
      <dgm:prSet presAssocID="{3294A3B8-F142-4DDC-88D1-37F5AB0C7914}" presName="childShp" presStyleLbl="bgAccFollowNode1" presStyleIdx="1" presStyleCnt="3">
        <dgm:presLayoutVars>
          <dgm:bulletEnabled val="1"/>
        </dgm:presLayoutVars>
      </dgm:prSet>
      <dgm:spPr/>
      <dgm:t>
        <a:bodyPr/>
        <a:lstStyle/>
        <a:p>
          <a:endParaRPr lang="en-US"/>
        </a:p>
      </dgm:t>
    </dgm:pt>
    <dgm:pt modelId="{F1ADA9BE-FEAA-4D11-9339-BDC46E0B6191}" type="pres">
      <dgm:prSet presAssocID="{6BB34B14-C9C1-4603-8D17-F132775062BD}" presName="spacing" presStyleCnt="0"/>
      <dgm:spPr/>
      <dgm:t>
        <a:bodyPr/>
        <a:lstStyle/>
        <a:p>
          <a:endParaRPr lang="en-US"/>
        </a:p>
      </dgm:t>
    </dgm:pt>
    <dgm:pt modelId="{3CBB1DA1-87EF-4EDC-B9EC-D44328301F2F}" type="pres">
      <dgm:prSet presAssocID="{3E5410C4-7697-48BB-96E0-C89A143C2B43}" presName="linNode" presStyleCnt="0"/>
      <dgm:spPr/>
      <dgm:t>
        <a:bodyPr/>
        <a:lstStyle/>
        <a:p>
          <a:endParaRPr lang="en-US"/>
        </a:p>
      </dgm:t>
    </dgm:pt>
    <dgm:pt modelId="{63B36E42-F490-45DD-BC56-F646ECE2C382}" type="pres">
      <dgm:prSet presAssocID="{3E5410C4-7697-48BB-96E0-C89A143C2B43}" presName="parentShp" presStyleLbl="node1" presStyleIdx="2" presStyleCnt="3" custScaleX="62225">
        <dgm:presLayoutVars>
          <dgm:bulletEnabled val="1"/>
        </dgm:presLayoutVars>
      </dgm:prSet>
      <dgm:spPr/>
      <dgm:t>
        <a:bodyPr/>
        <a:lstStyle/>
        <a:p>
          <a:endParaRPr lang="en-US"/>
        </a:p>
      </dgm:t>
    </dgm:pt>
    <dgm:pt modelId="{2C381E11-34DB-4283-8678-1C9B055A7EAE}" type="pres">
      <dgm:prSet presAssocID="{3E5410C4-7697-48BB-96E0-C89A143C2B43}" presName="childShp" presStyleLbl="bgAccFollowNode1" presStyleIdx="2" presStyleCnt="3">
        <dgm:presLayoutVars>
          <dgm:bulletEnabled val="1"/>
        </dgm:presLayoutVars>
      </dgm:prSet>
      <dgm:spPr/>
      <dgm:t>
        <a:bodyPr/>
        <a:lstStyle/>
        <a:p>
          <a:endParaRPr lang="en-US"/>
        </a:p>
      </dgm:t>
    </dgm:pt>
  </dgm:ptLst>
  <dgm:cxnLst>
    <dgm:cxn modelId="{DE15441B-6CD0-4475-8450-8F763363324C}" type="presOf" srcId="{E3F94E5F-BA08-48D8-9F32-D77DB06F350E}" destId="{88FA82A4-3F01-46DF-B244-06D3F67C577B}" srcOrd="0" destOrd="0" presId="urn:microsoft.com/office/officeart/2005/8/layout/vList6"/>
    <dgm:cxn modelId="{7E2C487F-6481-448E-B81A-2D42E63B51AF}" type="presOf" srcId="{4D419643-F8C7-4A5F-B849-6AC94E0EC0DD}" destId="{A535FDCA-E076-43E1-92B6-02801D440C0C}" srcOrd="0" destOrd="1" presId="urn:microsoft.com/office/officeart/2005/8/layout/vList6"/>
    <dgm:cxn modelId="{18A7EBD3-7242-4174-A68B-9DBDBE80A9E6}" srcId="{E3F94E5F-BA08-48D8-9F32-D77DB06F350E}" destId="{ABCDC06B-0A34-4A74-AC24-4793C334B692}" srcOrd="0" destOrd="0" parTransId="{DBA4005C-D4C7-4EDA-8E18-C82425EAD9A6}" sibTransId="{AF1343AC-165F-4D2E-9C60-921AE8377C09}"/>
    <dgm:cxn modelId="{4F80B314-C98C-4CD2-A462-418EEEFA4EBC}" type="presOf" srcId="{16473D27-1F3D-44DB-8C12-30F55BF9D76A}" destId="{707021D4-CFA5-4F3E-9BFE-C168BB902769}" srcOrd="0" destOrd="0" presId="urn:microsoft.com/office/officeart/2005/8/layout/vList6"/>
    <dgm:cxn modelId="{EE3F8346-6470-4C65-A24C-FB2F988ED146}" srcId="{3294A3B8-F142-4DDC-88D1-37F5AB0C7914}" destId="{1BC0760E-370D-47D5-BC7C-42325C7377CE}" srcOrd="0" destOrd="0" parTransId="{7A261BFE-3050-41CF-A293-0B2389CDF84B}" sibTransId="{D64463CD-2F91-46B9-9ADC-B04ADCA13B8E}"/>
    <dgm:cxn modelId="{EB459220-8497-4B04-A7B4-3B42244D6815}" type="presOf" srcId="{79EB3878-E03A-4462-94D6-3C4ABD373CEF}" destId="{A535FDCA-E076-43E1-92B6-02801D440C0C}" srcOrd="0" destOrd="2" presId="urn:microsoft.com/office/officeart/2005/8/layout/vList6"/>
    <dgm:cxn modelId="{567C42B6-C641-44AD-BCA7-5D81DAD56F08}" srcId="{E3F94E5F-BA08-48D8-9F32-D77DB06F350E}" destId="{4D419643-F8C7-4A5F-B849-6AC94E0EC0DD}" srcOrd="1" destOrd="0" parTransId="{893D6DFB-29F5-4809-8399-CA9A96D1EA76}" sibTransId="{1D674400-BB1A-4A78-B954-3D1433BAC30F}"/>
    <dgm:cxn modelId="{8EA63680-0DFD-4816-A73D-CA6F68D81438}" srcId="{3294A3B8-F142-4DDC-88D1-37F5AB0C7914}" destId="{85FB4A08-B731-43D2-9312-BC36812F68BE}" srcOrd="1" destOrd="0" parTransId="{F29EE071-8523-4235-85FF-FF8F83BD18F3}" sibTransId="{E207ABEE-4E9F-49D3-AA89-08CDE1BD1A97}"/>
    <dgm:cxn modelId="{62DEE6C6-2679-467D-9CC2-E9133032A27C}" type="presOf" srcId="{3E5410C4-7697-48BB-96E0-C89A143C2B43}" destId="{63B36E42-F490-45DD-BC56-F646ECE2C382}" srcOrd="0" destOrd="0" presId="urn:microsoft.com/office/officeart/2005/8/layout/vList6"/>
    <dgm:cxn modelId="{95384488-1914-4358-8D06-AE895AAE8121}" srcId="{E3F94E5F-BA08-48D8-9F32-D77DB06F350E}" destId="{79EB3878-E03A-4462-94D6-3C4ABD373CEF}" srcOrd="2" destOrd="0" parTransId="{BD276265-4902-417A-BA64-570D9FE724DD}" sibTransId="{4ED4F191-48AE-4489-8C6C-F16BC7E184DD}"/>
    <dgm:cxn modelId="{B33346B2-DA5C-460E-93FE-F6D5499547AE}" srcId="{16473D27-1F3D-44DB-8C12-30F55BF9D76A}" destId="{E3F94E5F-BA08-48D8-9F32-D77DB06F350E}" srcOrd="0" destOrd="0" parTransId="{1859C58C-94EC-4DBD-A876-65DE6D207E1F}" sibTransId="{9E42E8CB-3702-445D-AEEA-3B8502B4CAA8}"/>
    <dgm:cxn modelId="{E96A288E-C26A-47D0-A5CF-E88719118FEB}" srcId="{3E5410C4-7697-48BB-96E0-C89A143C2B43}" destId="{6F2B7F71-59F8-42C5-A63C-C9DB13AD0C99}" srcOrd="0" destOrd="0" parTransId="{3F3A8836-32A0-486A-A401-58C3182055F5}" sibTransId="{54CF6297-C68C-47F4-8FE7-2915E5E2A651}"/>
    <dgm:cxn modelId="{8A44FD35-0741-4EDF-8218-AF386A60A432}" type="presOf" srcId="{85FB4A08-B731-43D2-9312-BC36812F68BE}" destId="{E095E7AF-2083-451B-AEAB-D6016C841A5B}" srcOrd="0" destOrd="1" presId="urn:microsoft.com/office/officeart/2005/8/layout/vList6"/>
    <dgm:cxn modelId="{DEDAA627-29DB-4D53-8C9B-7F0BBE8DB4C1}" type="presOf" srcId="{29A78EDD-4629-425D-80E3-96CD2AFE6934}" destId="{2C381E11-34DB-4283-8678-1C9B055A7EAE}" srcOrd="0" destOrd="1" presId="urn:microsoft.com/office/officeart/2005/8/layout/vList6"/>
    <dgm:cxn modelId="{60165E71-B75D-4DC1-8F0A-44DF86B055BF}" type="presOf" srcId="{ABCDC06B-0A34-4A74-AC24-4793C334B692}" destId="{A535FDCA-E076-43E1-92B6-02801D440C0C}" srcOrd="0" destOrd="0" presId="urn:microsoft.com/office/officeart/2005/8/layout/vList6"/>
    <dgm:cxn modelId="{B403A1F6-951D-4A26-935B-33C0B54D3186}" type="presOf" srcId="{1BC0760E-370D-47D5-BC7C-42325C7377CE}" destId="{E095E7AF-2083-451B-AEAB-D6016C841A5B}" srcOrd="0" destOrd="0" presId="urn:microsoft.com/office/officeart/2005/8/layout/vList6"/>
    <dgm:cxn modelId="{5C13309F-F257-412B-AE65-D73CAAE44426}" type="presOf" srcId="{6F2B7F71-59F8-42C5-A63C-C9DB13AD0C99}" destId="{2C381E11-34DB-4283-8678-1C9B055A7EAE}" srcOrd="0" destOrd="0" presId="urn:microsoft.com/office/officeart/2005/8/layout/vList6"/>
    <dgm:cxn modelId="{9710CF10-F65B-43B1-8F4B-EBE94523FD07}" srcId="{16473D27-1F3D-44DB-8C12-30F55BF9D76A}" destId="{3E5410C4-7697-48BB-96E0-C89A143C2B43}" srcOrd="2" destOrd="0" parTransId="{680C4508-A18F-42EB-A024-258D0E3016E5}" sibTransId="{AD8BAE78-9E96-46FB-BEC4-E652226A86FC}"/>
    <dgm:cxn modelId="{0E24A39D-08C6-4014-AF4F-2A2FD373856E}" type="presOf" srcId="{3294A3B8-F142-4DDC-88D1-37F5AB0C7914}" destId="{A40CA9AE-BE52-4CF4-B748-3431FF7E85AC}" srcOrd="0" destOrd="0" presId="urn:microsoft.com/office/officeart/2005/8/layout/vList6"/>
    <dgm:cxn modelId="{233A2F36-8D25-4833-BBD6-0C86781FB072}" srcId="{16473D27-1F3D-44DB-8C12-30F55BF9D76A}" destId="{3294A3B8-F142-4DDC-88D1-37F5AB0C7914}" srcOrd="1" destOrd="0" parTransId="{9EB74C85-8362-4A45-93A9-D8F380873551}" sibTransId="{6BB34B14-C9C1-4603-8D17-F132775062BD}"/>
    <dgm:cxn modelId="{AD6922A6-C475-4F8A-9B2A-D896BE3E2B41}" srcId="{3E5410C4-7697-48BB-96E0-C89A143C2B43}" destId="{29A78EDD-4629-425D-80E3-96CD2AFE6934}" srcOrd="1" destOrd="0" parTransId="{FBDDE2A3-3876-4988-AF4B-D547D70B31C5}" sibTransId="{AD5FF45F-C0AD-4276-B56B-28F8FBDE5DD9}"/>
    <dgm:cxn modelId="{5637CB6A-8B6C-44C1-BFBA-64B543D8452B}" type="presParOf" srcId="{707021D4-CFA5-4F3E-9BFE-C168BB902769}" destId="{BF69E491-47FB-4783-A183-2C30C05C6E87}" srcOrd="0" destOrd="0" presId="urn:microsoft.com/office/officeart/2005/8/layout/vList6"/>
    <dgm:cxn modelId="{F50AFD07-2381-4BC1-B42D-D7B62F4F4639}" type="presParOf" srcId="{BF69E491-47FB-4783-A183-2C30C05C6E87}" destId="{88FA82A4-3F01-46DF-B244-06D3F67C577B}" srcOrd="0" destOrd="0" presId="urn:microsoft.com/office/officeart/2005/8/layout/vList6"/>
    <dgm:cxn modelId="{CFB147EB-FB57-45FC-8995-507AE654C71D}" type="presParOf" srcId="{BF69E491-47FB-4783-A183-2C30C05C6E87}" destId="{A535FDCA-E076-43E1-92B6-02801D440C0C}" srcOrd="1" destOrd="0" presId="urn:microsoft.com/office/officeart/2005/8/layout/vList6"/>
    <dgm:cxn modelId="{4D9470A8-7A08-4EBB-B959-9DEB6F9D104F}" type="presParOf" srcId="{707021D4-CFA5-4F3E-9BFE-C168BB902769}" destId="{84ECDE8B-9DE8-4565-AEBA-8A0C532132C6}" srcOrd="1" destOrd="0" presId="urn:microsoft.com/office/officeart/2005/8/layout/vList6"/>
    <dgm:cxn modelId="{81B4D70D-67B1-4874-8A46-BCE7A42E6B18}" type="presParOf" srcId="{707021D4-CFA5-4F3E-9BFE-C168BB902769}" destId="{BE3AA652-E50F-42A2-9188-18C64E3BC052}" srcOrd="2" destOrd="0" presId="urn:microsoft.com/office/officeart/2005/8/layout/vList6"/>
    <dgm:cxn modelId="{8E4EE1D6-A0C0-4550-93F6-F070EB4B1B83}" type="presParOf" srcId="{BE3AA652-E50F-42A2-9188-18C64E3BC052}" destId="{A40CA9AE-BE52-4CF4-B748-3431FF7E85AC}" srcOrd="0" destOrd="0" presId="urn:microsoft.com/office/officeart/2005/8/layout/vList6"/>
    <dgm:cxn modelId="{F8F81992-0EF2-4141-8253-C3CEABB894E2}" type="presParOf" srcId="{BE3AA652-E50F-42A2-9188-18C64E3BC052}" destId="{E095E7AF-2083-451B-AEAB-D6016C841A5B}" srcOrd="1" destOrd="0" presId="urn:microsoft.com/office/officeart/2005/8/layout/vList6"/>
    <dgm:cxn modelId="{EC6788DB-EAAC-4596-9B18-8463B341258B}" type="presParOf" srcId="{707021D4-CFA5-4F3E-9BFE-C168BB902769}" destId="{F1ADA9BE-FEAA-4D11-9339-BDC46E0B6191}" srcOrd="3" destOrd="0" presId="urn:microsoft.com/office/officeart/2005/8/layout/vList6"/>
    <dgm:cxn modelId="{3C373F74-3B46-4908-925A-D4E60299CB40}" type="presParOf" srcId="{707021D4-CFA5-4F3E-9BFE-C168BB902769}" destId="{3CBB1DA1-87EF-4EDC-B9EC-D44328301F2F}" srcOrd="4" destOrd="0" presId="urn:microsoft.com/office/officeart/2005/8/layout/vList6"/>
    <dgm:cxn modelId="{CBC8FF30-B9C4-43A0-9F2E-8491FF947065}" type="presParOf" srcId="{3CBB1DA1-87EF-4EDC-B9EC-D44328301F2F}" destId="{63B36E42-F490-45DD-BC56-F646ECE2C382}" srcOrd="0" destOrd="0" presId="urn:microsoft.com/office/officeart/2005/8/layout/vList6"/>
    <dgm:cxn modelId="{99643633-493D-440F-845E-A858B63815D3}" type="presParOf" srcId="{3CBB1DA1-87EF-4EDC-B9EC-D44328301F2F}" destId="{2C381E11-34DB-4283-8678-1C9B055A7EAE}"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6473D27-1F3D-44DB-8C12-30F55BF9D76A}" type="doc">
      <dgm:prSet loTypeId="urn:microsoft.com/office/officeart/2005/8/layout/vList6" loCatId="list" qsTypeId="urn:microsoft.com/office/officeart/2005/8/quickstyle/3d1" qsCatId="3D" csTypeId="urn:microsoft.com/office/officeart/2005/8/colors/accent3_2" csCatId="accent3" phldr="1"/>
      <dgm:spPr/>
      <dgm:t>
        <a:bodyPr/>
        <a:lstStyle/>
        <a:p>
          <a:endParaRPr lang="en-US"/>
        </a:p>
      </dgm:t>
    </dgm:pt>
    <dgm:pt modelId="{E3F94E5F-BA08-48D8-9F32-D77DB06F350E}">
      <dgm:prSet/>
      <dgm:spPr/>
      <dgm:t>
        <a:bodyPr/>
        <a:lstStyle/>
        <a:p>
          <a:pPr rtl="0"/>
          <a:r>
            <a:rPr lang="en-US" dirty="0" smtClean="0">
              <a:latin typeface="Segoe UI" pitchFamily="34" charset="0"/>
              <a:ea typeface="Segoe UI" pitchFamily="34" charset="0"/>
              <a:cs typeface="Segoe UI" pitchFamily="34" charset="0"/>
            </a:rPr>
            <a:t>Edge Malware Protection</a:t>
          </a:r>
          <a:endParaRPr lang="en-US" dirty="0">
            <a:latin typeface="Segoe UI" pitchFamily="34" charset="0"/>
            <a:ea typeface="Segoe UI" pitchFamily="34" charset="0"/>
            <a:cs typeface="Segoe UI" pitchFamily="34" charset="0"/>
          </a:endParaRPr>
        </a:p>
      </dgm:t>
    </dgm:pt>
    <dgm:pt modelId="{1859C58C-94EC-4DBD-A876-65DE6D207E1F}" type="parTrans" cxnId="{B33346B2-DA5C-460E-93FE-F6D5499547AE}">
      <dgm:prSet/>
      <dgm:spPr/>
      <dgm:t>
        <a:bodyPr/>
        <a:lstStyle/>
        <a:p>
          <a:endParaRPr lang="en-US"/>
        </a:p>
      </dgm:t>
    </dgm:pt>
    <dgm:pt modelId="{9E42E8CB-3702-445D-AEEA-3B8502B4CAA8}" type="sibTrans" cxnId="{B33346B2-DA5C-460E-93FE-F6D5499547AE}">
      <dgm:prSet/>
      <dgm:spPr/>
      <dgm:t>
        <a:bodyPr/>
        <a:lstStyle/>
        <a:p>
          <a:endParaRPr lang="en-US"/>
        </a:p>
      </dgm:t>
    </dgm:pt>
    <dgm:pt modelId="{ABCDC06B-0A34-4A74-AC24-4793C334B692}">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Scanning downloaded content</a:t>
          </a:r>
          <a:endParaRPr lang="en-US" dirty="0">
            <a:latin typeface="Segoe UI" pitchFamily="34" charset="0"/>
            <a:ea typeface="Segoe UI" pitchFamily="34" charset="0"/>
            <a:cs typeface="Segoe UI" pitchFamily="34" charset="0"/>
          </a:endParaRPr>
        </a:p>
      </dgm:t>
    </dgm:pt>
    <dgm:pt modelId="{DBA4005C-D4C7-4EDA-8E18-C82425EAD9A6}" type="parTrans" cxnId="{18A7EBD3-7242-4174-A68B-9DBDBE80A9E6}">
      <dgm:prSet/>
      <dgm:spPr/>
      <dgm:t>
        <a:bodyPr/>
        <a:lstStyle/>
        <a:p>
          <a:endParaRPr lang="en-US"/>
        </a:p>
      </dgm:t>
    </dgm:pt>
    <dgm:pt modelId="{AF1343AC-165F-4D2E-9C60-921AE8377C09}" type="sibTrans" cxnId="{18A7EBD3-7242-4174-A68B-9DBDBE80A9E6}">
      <dgm:prSet/>
      <dgm:spPr/>
      <dgm:t>
        <a:bodyPr/>
        <a:lstStyle/>
        <a:p>
          <a:endParaRPr lang="en-US"/>
        </a:p>
      </dgm:t>
    </dgm:pt>
    <dgm:pt modelId="{79EB3878-E03A-4462-94D6-3C4ABD373CEF}">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Inspection settings per rule</a:t>
          </a:r>
          <a:endParaRPr lang="en-US" dirty="0">
            <a:latin typeface="Segoe UI" pitchFamily="34" charset="0"/>
            <a:ea typeface="Segoe UI" pitchFamily="34" charset="0"/>
            <a:cs typeface="Segoe UI" pitchFamily="34" charset="0"/>
          </a:endParaRPr>
        </a:p>
      </dgm:t>
    </dgm:pt>
    <dgm:pt modelId="{BD276265-4902-417A-BA64-570D9FE724DD}" type="parTrans" cxnId="{95384488-1914-4358-8D06-AE895AAE8121}">
      <dgm:prSet/>
      <dgm:spPr/>
      <dgm:t>
        <a:bodyPr/>
        <a:lstStyle/>
        <a:p>
          <a:endParaRPr lang="en-US"/>
        </a:p>
      </dgm:t>
    </dgm:pt>
    <dgm:pt modelId="{4ED4F191-48AE-4489-8C6C-F16BC7E184DD}" type="sibTrans" cxnId="{95384488-1914-4358-8D06-AE895AAE8121}">
      <dgm:prSet/>
      <dgm:spPr/>
      <dgm:t>
        <a:bodyPr/>
        <a:lstStyle/>
        <a:p>
          <a:endParaRPr lang="en-US"/>
        </a:p>
      </dgm:t>
    </dgm:pt>
    <dgm:pt modelId="{3294A3B8-F142-4DDC-88D1-37F5AB0C7914}">
      <dgm:prSet/>
      <dgm:spPr/>
      <dgm:t>
        <a:bodyPr/>
        <a:lstStyle/>
        <a:p>
          <a:pPr rtl="0"/>
          <a:r>
            <a:rPr lang="en-US" dirty="0" smtClean="0">
              <a:latin typeface="Segoe UI" pitchFamily="34" charset="0"/>
              <a:ea typeface="Segoe UI" pitchFamily="34" charset="0"/>
              <a:cs typeface="Segoe UI" pitchFamily="34" charset="0"/>
            </a:rPr>
            <a:t>URL Filtering</a:t>
          </a:r>
          <a:endParaRPr lang="en-US" dirty="0">
            <a:latin typeface="Segoe UI" pitchFamily="34" charset="0"/>
            <a:ea typeface="Segoe UI" pitchFamily="34" charset="0"/>
            <a:cs typeface="Segoe UI" pitchFamily="34" charset="0"/>
          </a:endParaRPr>
        </a:p>
      </dgm:t>
    </dgm:pt>
    <dgm:pt modelId="{9EB74C85-8362-4A45-93A9-D8F380873551}" type="parTrans" cxnId="{233A2F36-8D25-4833-BBD6-0C86781FB072}">
      <dgm:prSet/>
      <dgm:spPr/>
      <dgm:t>
        <a:bodyPr/>
        <a:lstStyle/>
        <a:p>
          <a:endParaRPr lang="en-US"/>
        </a:p>
      </dgm:t>
    </dgm:pt>
    <dgm:pt modelId="{6BB34B14-C9C1-4603-8D17-F132775062BD}" type="sibTrans" cxnId="{233A2F36-8D25-4833-BBD6-0C86781FB072}">
      <dgm:prSet/>
      <dgm:spPr/>
      <dgm:t>
        <a:bodyPr/>
        <a:lstStyle/>
        <a:p>
          <a:endParaRPr lang="en-US"/>
        </a:p>
      </dgm:t>
    </dgm:pt>
    <dgm:pt modelId="{1BC0760E-370D-47D5-BC7C-42325C7377C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categories and overrides </a:t>
          </a:r>
          <a:endParaRPr lang="en-US" dirty="0">
            <a:latin typeface="Segoe UI" pitchFamily="34" charset="0"/>
            <a:ea typeface="Segoe UI" pitchFamily="34" charset="0"/>
            <a:cs typeface="Segoe UI" pitchFamily="34" charset="0"/>
          </a:endParaRPr>
        </a:p>
      </dgm:t>
    </dgm:pt>
    <dgm:pt modelId="{7A261BFE-3050-41CF-A293-0B2389CDF84B}" type="parTrans" cxnId="{EE3F8346-6470-4C65-A24C-FB2F988ED146}">
      <dgm:prSet/>
      <dgm:spPr/>
      <dgm:t>
        <a:bodyPr/>
        <a:lstStyle/>
        <a:p>
          <a:endParaRPr lang="en-US"/>
        </a:p>
      </dgm:t>
    </dgm:pt>
    <dgm:pt modelId="{D64463CD-2F91-46B9-9ADC-B04ADCA13B8E}" type="sibTrans" cxnId="{EE3F8346-6470-4C65-A24C-FB2F988ED146}">
      <dgm:prSet/>
      <dgm:spPr/>
      <dgm:t>
        <a:bodyPr/>
        <a:lstStyle/>
        <a:p>
          <a:endParaRPr lang="en-US"/>
        </a:p>
      </dgm:t>
    </dgm:pt>
    <dgm:pt modelId="{3E5410C4-7697-48BB-96E0-C89A143C2B43}">
      <dgm:prSet/>
      <dgm:spPr/>
      <dgm:t>
        <a:bodyPr/>
        <a:lstStyle/>
        <a:p>
          <a:pPr rtl="0"/>
          <a:r>
            <a:rPr lang="en-US" dirty="0" smtClean="0">
              <a:latin typeface="Segoe UI" pitchFamily="34" charset="0"/>
              <a:ea typeface="Segoe UI" pitchFamily="34" charset="0"/>
              <a:cs typeface="Segoe UI" pitchFamily="34" charset="0"/>
            </a:rPr>
            <a:t>HTTPS Inspection</a:t>
          </a:r>
          <a:endParaRPr lang="en-US" dirty="0">
            <a:latin typeface="Segoe UI" pitchFamily="34" charset="0"/>
            <a:ea typeface="Segoe UI" pitchFamily="34" charset="0"/>
            <a:cs typeface="Segoe UI" pitchFamily="34" charset="0"/>
          </a:endParaRPr>
        </a:p>
      </dgm:t>
    </dgm:pt>
    <dgm:pt modelId="{680C4508-A18F-42EB-A024-258D0E3016E5}" type="parTrans" cxnId="{9710CF10-F65B-43B1-8F4B-EBE94523FD07}">
      <dgm:prSet/>
      <dgm:spPr/>
      <dgm:t>
        <a:bodyPr/>
        <a:lstStyle/>
        <a:p>
          <a:endParaRPr lang="en-US"/>
        </a:p>
      </dgm:t>
    </dgm:pt>
    <dgm:pt modelId="{AD8BAE78-9E96-46FB-BEC4-E652226A86FC}" type="sibTrans" cxnId="{9710CF10-F65B-43B1-8F4B-EBE94523FD07}">
      <dgm:prSet/>
      <dgm:spPr/>
      <dgm:t>
        <a:bodyPr/>
        <a:lstStyle/>
        <a:p>
          <a:endParaRPr lang="en-US"/>
        </a:p>
      </dgm:t>
    </dgm:pt>
    <dgm:pt modelId="{6F2B7F71-59F8-42C5-A63C-C9DB13AD0C99}">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URL filtering, malware scanning, NIS</a:t>
          </a:r>
          <a:endParaRPr lang="en-US" dirty="0">
            <a:latin typeface="Segoe UI" pitchFamily="34" charset="0"/>
            <a:ea typeface="Segoe UI" pitchFamily="34" charset="0"/>
            <a:cs typeface="Segoe UI" pitchFamily="34" charset="0"/>
          </a:endParaRPr>
        </a:p>
      </dgm:t>
    </dgm:pt>
    <dgm:pt modelId="{3F3A8836-32A0-486A-A401-58C3182055F5}" type="parTrans" cxnId="{E96A288E-C26A-47D0-A5CF-E88719118FEB}">
      <dgm:prSet/>
      <dgm:spPr/>
      <dgm:t>
        <a:bodyPr/>
        <a:lstStyle/>
        <a:p>
          <a:endParaRPr lang="en-US"/>
        </a:p>
      </dgm:t>
    </dgm:pt>
    <dgm:pt modelId="{54CF6297-C68C-47F4-8FE7-2915E5E2A651}" type="sibTrans" cxnId="{E96A288E-C26A-47D0-A5CF-E88719118FEB}">
      <dgm:prSet/>
      <dgm:spPr/>
      <dgm:t>
        <a:bodyPr/>
        <a:lstStyle/>
        <a:p>
          <a:endParaRPr lang="en-US"/>
        </a:p>
      </dgm:t>
    </dgm:pt>
    <dgm:pt modelId="{29A78EDD-4629-425D-80E3-96CD2AFE6934}">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End-user notifications via TMG client</a:t>
          </a:r>
          <a:endParaRPr lang="en-US" dirty="0">
            <a:latin typeface="Segoe UI" pitchFamily="34" charset="0"/>
            <a:ea typeface="Segoe UI" pitchFamily="34" charset="0"/>
            <a:cs typeface="Segoe UI" pitchFamily="34" charset="0"/>
          </a:endParaRPr>
        </a:p>
      </dgm:t>
    </dgm:pt>
    <dgm:pt modelId="{FBDDE2A3-3876-4988-AF4B-D547D70B31C5}" type="parTrans" cxnId="{AD6922A6-C475-4F8A-9B2A-D896BE3E2B41}">
      <dgm:prSet/>
      <dgm:spPr/>
      <dgm:t>
        <a:bodyPr/>
        <a:lstStyle/>
        <a:p>
          <a:endParaRPr lang="en-US"/>
        </a:p>
      </dgm:t>
    </dgm:pt>
    <dgm:pt modelId="{AD5FF45F-C0AD-4276-B56B-28F8FBDE5DD9}" type="sibTrans" cxnId="{AD6922A6-C475-4F8A-9B2A-D896BE3E2B41}">
      <dgm:prSet/>
      <dgm:spPr/>
      <dgm:t>
        <a:bodyPr/>
        <a:lstStyle/>
        <a:p>
          <a:endParaRPr lang="en-US"/>
        </a:p>
      </dgm:t>
    </dgm:pt>
    <dgm:pt modelId="{4D419643-F8C7-4A5F-B849-6AC94E0EC0DD}">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Microsoft anti-malware engine</a:t>
          </a:r>
          <a:endParaRPr lang="en-US" dirty="0">
            <a:latin typeface="Segoe UI" pitchFamily="34" charset="0"/>
            <a:ea typeface="Segoe UI" pitchFamily="34" charset="0"/>
            <a:cs typeface="Segoe UI" pitchFamily="34" charset="0"/>
          </a:endParaRPr>
        </a:p>
      </dgm:t>
    </dgm:pt>
    <dgm:pt modelId="{893D6DFB-29F5-4809-8399-CA9A96D1EA76}" type="parTrans" cxnId="{567C42B6-C641-44AD-BCA7-5D81DAD56F08}">
      <dgm:prSet/>
      <dgm:spPr/>
      <dgm:t>
        <a:bodyPr/>
        <a:lstStyle/>
        <a:p>
          <a:endParaRPr lang="en-US"/>
        </a:p>
      </dgm:t>
    </dgm:pt>
    <dgm:pt modelId="{1D674400-BB1A-4A78-B954-3D1433BAC30F}" type="sibTrans" cxnId="{567C42B6-C641-44AD-BCA7-5D81DAD56F08}">
      <dgm:prSet/>
      <dgm:spPr/>
      <dgm:t>
        <a:bodyPr/>
        <a:lstStyle/>
        <a:p>
          <a:endParaRPr lang="en-US"/>
        </a:p>
      </dgm:t>
    </dgm:pt>
    <dgm:pt modelId="{85FB4A08-B731-43D2-9312-BC36812F68BE}">
      <dgm:prSet/>
      <dgm:spPr/>
      <dgm:t>
        <a:bodyPr anchor="ctr"/>
        <a:lstStyle/>
        <a:p>
          <a:pPr marL="228600" rtl="0">
            <a:lnSpc>
              <a:spcPct val="110000"/>
            </a:lnSpc>
            <a:spcAft>
              <a:spcPts val="0"/>
            </a:spcAft>
          </a:pPr>
          <a:r>
            <a:rPr lang="en-US" dirty="0" smtClean="0">
              <a:latin typeface="Segoe UI" pitchFamily="34" charset="0"/>
              <a:ea typeface="Segoe UI" pitchFamily="34" charset="0"/>
              <a:cs typeface="Segoe UI" pitchFamily="34" charset="0"/>
            </a:rPr>
            <a:t>Integrated with forward proxy </a:t>
          </a:r>
          <a:endParaRPr lang="en-US" dirty="0">
            <a:latin typeface="Segoe UI" pitchFamily="34" charset="0"/>
            <a:ea typeface="Segoe UI" pitchFamily="34" charset="0"/>
            <a:cs typeface="Segoe UI" pitchFamily="34" charset="0"/>
          </a:endParaRPr>
        </a:p>
      </dgm:t>
    </dgm:pt>
    <dgm:pt modelId="{F29EE071-8523-4235-85FF-FF8F83BD18F3}" type="parTrans" cxnId="{8EA63680-0DFD-4816-A73D-CA6F68D81438}">
      <dgm:prSet/>
      <dgm:spPr/>
      <dgm:t>
        <a:bodyPr/>
        <a:lstStyle/>
        <a:p>
          <a:endParaRPr lang="en-US"/>
        </a:p>
      </dgm:t>
    </dgm:pt>
    <dgm:pt modelId="{E207ABEE-4E9F-49D3-AA89-08CDE1BD1A97}" type="sibTrans" cxnId="{8EA63680-0DFD-4816-A73D-CA6F68D81438}">
      <dgm:prSet/>
      <dgm:spPr/>
      <dgm:t>
        <a:bodyPr/>
        <a:lstStyle/>
        <a:p>
          <a:endParaRPr lang="en-US"/>
        </a:p>
      </dgm:t>
    </dgm:pt>
    <dgm:pt modelId="{707021D4-CFA5-4F3E-9BFE-C168BB902769}" type="pres">
      <dgm:prSet presAssocID="{16473D27-1F3D-44DB-8C12-30F55BF9D76A}" presName="Name0" presStyleCnt="0">
        <dgm:presLayoutVars>
          <dgm:dir/>
          <dgm:animLvl val="lvl"/>
          <dgm:resizeHandles/>
        </dgm:presLayoutVars>
      </dgm:prSet>
      <dgm:spPr/>
      <dgm:t>
        <a:bodyPr/>
        <a:lstStyle/>
        <a:p>
          <a:endParaRPr lang="en-US"/>
        </a:p>
      </dgm:t>
    </dgm:pt>
    <dgm:pt modelId="{BF69E491-47FB-4783-A183-2C30C05C6E87}" type="pres">
      <dgm:prSet presAssocID="{E3F94E5F-BA08-48D8-9F32-D77DB06F350E}" presName="linNode" presStyleCnt="0"/>
      <dgm:spPr/>
      <dgm:t>
        <a:bodyPr/>
        <a:lstStyle/>
        <a:p>
          <a:endParaRPr lang="en-US"/>
        </a:p>
      </dgm:t>
    </dgm:pt>
    <dgm:pt modelId="{88FA82A4-3F01-46DF-B244-06D3F67C577B}" type="pres">
      <dgm:prSet presAssocID="{E3F94E5F-BA08-48D8-9F32-D77DB06F350E}" presName="parentShp" presStyleLbl="node1" presStyleIdx="0" presStyleCnt="3" custScaleX="62225">
        <dgm:presLayoutVars>
          <dgm:bulletEnabled val="1"/>
        </dgm:presLayoutVars>
      </dgm:prSet>
      <dgm:spPr/>
      <dgm:t>
        <a:bodyPr/>
        <a:lstStyle/>
        <a:p>
          <a:endParaRPr lang="en-US"/>
        </a:p>
      </dgm:t>
    </dgm:pt>
    <dgm:pt modelId="{A535FDCA-E076-43E1-92B6-02801D440C0C}" type="pres">
      <dgm:prSet presAssocID="{E3F94E5F-BA08-48D8-9F32-D77DB06F350E}" presName="childShp" presStyleLbl="bgAccFollowNode1" presStyleIdx="0" presStyleCnt="3">
        <dgm:presLayoutVars>
          <dgm:bulletEnabled val="1"/>
        </dgm:presLayoutVars>
      </dgm:prSet>
      <dgm:spPr/>
      <dgm:t>
        <a:bodyPr/>
        <a:lstStyle/>
        <a:p>
          <a:endParaRPr lang="en-US"/>
        </a:p>
      </dgm:t>
    </dgm:pt>
    <dgm:pt modelId="{84ECDE8B-9DE8-4565-AEBA-8A0C532132C6}" type="pres">
      <dgm:prSet presAssocID="{9E42E8CB-3702-445D-AEEA-3B8502B4CAA8}" presName="spacing" presStyleCnt="0"/>
      <dgm:spPr/>
      <dgm:t>
        <a:bodyPr/>
        <a:lstStyle/>
        <a:p>
          <a:endParaRPr lang="en-US"/>
        </a:p>
      </dgm:t>
    </dgm:pt>
    <dgm:pt modelId="{BE3AA652-E50F-42A2-9188-18C64E3BC052}" type="pres">
      <dgm:prSet presAssocID="{3294A3B8-F142-4DDC-88D1-37F5AB0C7914}" presName="linNode" presStyleCnt="0"/>
      <dgm:spPr/>
      <dgm:t>
        <a:bodyPr/>
        <a:lstStyle/>
        <a:p>
          <a:endParaRPr lang="en-US"/>
        </a:p>
      </dgm:t>
    </dgm:pt>
    <dgm:pt modelId="{A40CA9AE-BE52-4CF4-B748-3431FF7E85AC}" type="pres">
      <dgm:prSet presAssocID="{3294A3B8-F142-4DDC-88D1-37F5AB0C7914}" presName="parentShp" presStyleLbl="node1" presStyleIdx="1" presStyleCnt="3" custScaleX="62225">
        <dgm:presLayoutVars>
          <dgm:bulletEnabled val="1"/>
        </dgm:presLayoutVars>
      </dgm:prSet>
      <dgm:spPr/>
      <dgm:t>
        <a:bodyPr/>
        <a:lstStyle/>
        <a:p>
          <a:endParaRPr lang="en-US"/>
        </a:p>
      </dgm:t>
    </dgm:pt>
    <dgm:pt modelId="{E095E7AF-2083-451B-AEAB-D6016C841A5B}" type="pres">
      <dgm:prSet presAssocID="{3294A3B8-F142-4DDC-88D1-37F5AB0C7914}" presName="childShp" presStyleLbl="bgAccFollowNode1" presStyleIdx="1" presStyleCnt="3">
        <dgm:presLayoutVars>
          <dgm:bulletEnabled val="1"/>
        </dgm:presLayoutVars>
      </dgm:prSet>
      <dgm:spPr/>
      <dgm:t>
        <a:bodyPr/>
        <a:lstStyle/>
        <a:p>
          <a:endParaRPr lang="en-US"/>
        </a:p>
      </dgm:t>
    </dgm:pt>
    <dgm:pt modelId="{F1ADA9BE-FEAA-4D11-9339-BDC46E0B6191}" type="pres">
      <dgm:prSet presAssocID="{6BB34B14-C9C1-4603-8D17-F132775062BD}" presName="spacing" presStyleCnt="0"/>
      <dgm:spPr/>
      <dgm:t>
        <a:bodyPr/>
        <a:lstStyle/>
        <a:p>
          <a:endParaRPr lang="en-US"/>
        </a:p>
      </dgm:t>
    </dgm:pt>
    <dgm:pt modelId="{3CBB1DA1-87EF-4EDC-B9EC-D44328301F2F}" type="pres">
      <dgm:prSet presAssocID="{3E5410C4-7697-48BB-96E0-C89A143C2B43}" presName="linNode" presStyleCnt="0"/>
      <dgm:spPr/>
      <dgm:t>
        <a:bodyPr/>
        <a:lstStyle/>
        <a:p>
          <a:endParaRPr lang="en-US"/>
        </a:p>
      </dgm:t>
    </dgm:pt>
    <dgm:pt modelId="{63B36E42-F490-45DD-BC56-F646ECE2C382}" type="pres">
      <dgm:prSet presAssocID="{3E5410C4-7697-48BB-96E0-C89A143C2B43}" presName="parentShp" presStyleLbl="node1" presStyleIdx="2" presStyleCnt="3" custScaleX="62225">
        <dgm:presLayoutVars>
          <dgm:bulletEnabled val="1"/>
        </dgm:presLayoutVars>
      </dgm:prSet>
      <dgm:spPr/>
      <dgm:t>
        <a:bodyPr/>
        <a:lstStyle/>
        <a:p>
          <a:endParaRPr lang="en-US"/>
        </a:p>
      </dgm:t>
    </dgm:pt>
    <dgm:pt modelId="{2C381E11-34DB-4283-8678-1C9B055A7EAE}" type="pres">
      <dgm:prSet presAssocID="{3E5410C4-7697-48BB-96E0-C89A143C2B43}" presName="childShp" presStyleLbl="bgAccFollowNode1" presStyleIdx="2" presStyleCnt="3">
        <dgm:presLayoutVars>
          <dgm:bulletEnabled val="1"/>
        </dgm:presLayoutVars>
      </dgm:prSet>
      <dgm:spPr/>
      <dgm:t>
        <a:bodyPr/>
        <a:lstStyle/>
        <a:p>
          <a:endParaRPr lang="en-US"/>
        </a:p>
      </dgm:t>
    </dgm:pt>
  </dgm:ptLst>
  <dgm:cxnLst>
    <dgm:cxn modelId="{44B9B625-9C5C-440F-966C-B91C4FB1BDF7}" type="presOf" srcId="{85FB4A08-B731-43D2-9312-BC36812F68BE}" destId="{E095E7AF-2083-451B-AEAB-D6016C841A5B}" srcOrd="0" destOrd="1" presId="urn:microsoft.com/office/officeart/2005/8/layout/vList6"/>
    <dgm:cxn modelId="{18A7EBD3-7242-4174-A68B-9DBDBE80A9E6}" srcId="{E3F94E5F-BA08-48D8-9F32-D77DB06F350E}" destId="{ABCDC06B-0A34-4A74-AC24-4793C334B692}" srcOrd="0" destOrd="0" parTransId="{DBA4005C-D4C7-4EDA-8E18-C82425EAD9A6}" sibTransId="{AF1343AC-165F-4D2E-9C60-921AE8377C09}"/>
    <dgm:cxn modelId="{D5A2B267-866C-4D26-A503-260BE8C8A520}" type="presOf" srcId="{4D419643-F8C7-4A5F-B849-6AC94E0EC0DD}" destId="{A535FDCA-E076-43E1-92B6-02801D440C0C}" srcOrd="0" destOrd="1" presId="urn:microsoft.com/office/officeart/2005/8/layout/vList6"/>
    <dgm:cxn modelId="{EE3F8346-6470-4C65-A24C-FB2F988ED146}" srcId="{3294A3B8-F142-4DDC-88D1-37F5AB0C7914}" destId="{1BC0760E-370D-47D5-BC7C-42325C7377CE}" srcOrd="0" destOrd="0" parTransId="{7A261BFE-3050-41CF-A293-0B2389CDF84B}" sibTransId="{D64463CD-2F91-46B9-9ADC-B04ADCA13B8E}"/>
    <dgm:cxn modelId="{C6F9153D-802E-403B-AB4C-F45FD08E53D4}" type="presOf" srcId="{3294A3B8-F142-4DDC-88D1-37F5AB0C7914}" destId="{A40CA9AE-BE52-4CF4-B748-3431FF7E85AC}" srcOrd="0" destOrd="0" presId="urn:microsoft.com/office/officeart/2005/8/layout/vList6"/>
    <dgm:cxn modelId="{2641EC87-0B27-4048-8331-65893323C834}" type="presOf" srcId="{ABCDC06B-0A34-4A74-AC24-4793C334B692}" destId="{A535FDCA-E076-43E1-92B6-02801D440C0C}" srcOrd="0" destOrd="0" presId="urn:microsoft.com/office/officeart/2005/8/layout/vList6"/>
    <dgm:cxn modelId="{F178C60A-A906-438B-AE02-34A13A4C70FA}" type="presOf" srcId="{29A78EDD-4629-425D-80E3-96CD2AFE6934}" destId="{2C381E11-34DB-4283-8678-1C9B055A7EAE}" srcOrd="0" destOrd="1" presId="urn:microsoft.com/office/officeart/2005/8/layout/vList6"/>
    <dgm:cxn modelId="{8212E4D0-2C70-4DC5-BA06-2DFC77A0BD2C}" type="presOf" srcId="{E3F94E5F-BA08-48D8-9F32-D77DB06F350E}" destId="{88FA82A4-3F01-46DF-B244-06D3F67C577B}" srcOrd="0" destOrd="0" presId="urn:microsoft.com/office/officeart/2005/8/layout/vList6"/>
    <dgm:cxn modelId="{4D46A469-D87A-4270-B7B9-346C46FA7CA2}" type="presOf" srcId="{6F2B7F71-59F8-42C5-A63C-C9DB13AD0C99}" destId="{2C381E11-34DB-4283-8678-1C9B055A7EAE}" srcOrd="0" destOrd="0" presId="urn:microsoft.com/office/officeart/2005/8/layout/vList6"/>
    <dgm:cxn modelId="{B47A0CC0-DFE9-4305-ABA0-DD6291647918}" type="presOf" srcId="{16473D27-1F3D-44DB-8C12-30F55BF9D76A}" destId="{707021D4-CFA5-4F3E-9BFE-C168BB902769}" srcOrd="0" destOrd="0" presId="urn:microsoft.com/office/officeart/2005/8/layout/vList6"/>
    <dgm:cxn modelId="{2AF48F7F-5ECC-4A81-88CF-41860C6FE485}" type="presOf" srcId="{79EB3878-E03A-4462-94D6-3C4ABD373CEF}" destId="{A535FDCA-E076-43E1-92B6-02801D440C0C}" srcOrd="0" destOrd="2" presId="urn:microsoft.com/office/officeart/2005/8/layout/vList6"/>
    <dgm:cxn modelId="{567C42B6-C641-44AD-BCA7-5D81DAD56F08}" srcId="{E3F94E5F-BA08-48D8-9F32-D77DB06F350E}" destId="{4D419643-F8C7-4A5F-B849-6AC94E0EC0DD}" srcOrd="1" destOrd="0" parTransId="{893D6DFB-29F5-4809-8399-CA9A96D1EA76}" sibTransId="{1D674400-BB1A-4A78-B954-3D1433BAC30F}"/>
    <dgm:cxn modelId="{8EA63680-0DFD-4816-A73D-CA6F68D81438}" srcId="{3294A3B8-F142-4DDC-88D1-37F5AB0C7914}" destId="{85FB4A08-B731-43D2-9312-BC36812F68BE}" srcOrd="1" destOrd="0" parTransId="{F29EE071-8523-4235-85FF-FF8F83BD18F3}" sibTransId="{E207ABEE-4E9F-49D3-AA89-08CDE1BD1A97}"/>
    <dgm:cxn modelId="{95384488-1914-4358-8D06-AE895AAE8121}" srcId="{E3F94E5F-BA08-48D8-9F32-D77DB06F350E}" destId="{79EB3878-E03A-4462-94D6-3C4ABD373CEF}" srcOrd="2" destOrd="0" parTransId="{BD276265-4902-417A-BA64-570D9FE724DD}" sibTransId="{4ED4F191-48AE-4489-8C6C-F16BC7E184DD}"/>
    <dgm:cxn modelId="{B33346B2-DA5C-460E-93FE-F6D5499547AE}" srcId="{16473D27-1F3D-44DB-8C12-30F55BF9D76A}" destId="{E3F94E5F-BA08-48D8-9F32-D77DB06F350E}" srcOrd="0" destOrd="0" parTransId="{1859C58C-94EC-4DBD-A876-65DE6D207E1F}" sibTransId="{9E42E8CB-3702-445D-AEEA-3B8502B4CAA8}"/>
    <dgm:cxn modelId="{E96A288E-C26A-47D0-A5CF-E88719118FEB}" srcId="{3E5410C4-7697-48BB-96E0-C89A143C2B43}" destId="{6F2B7F71-59F8-42C5-A63C-C9DB13AD0C99}" srcOrd="0" destOrd="0" parTransId="{3F3A8836-32A0-486A-A401-58C3182055F5}" sibTransId="{54CF6297-C68C-47F4-8FE7-2915E5E2A651}"/>
    <dgm:cxn modelId="{9710CF10-F65B-43B1-8F4B-EBE94523FD07}" srcId="{16473D27-1F3D-44DB-8C12-30F55BF9D76A}" destId="{3E5410C4-7697-48BB-96E0-C89A143C2B43}" srcOrd="2" destOrd="0" parTransId="{680C4508-A18F-42EB-A024-258D0E3016E5}" sibTransId="{AD8BAE78-9E96-46FB-BEC4-E652226A86FC}"/>
    <dgm:cxn modelId="{81DF60FE-087C-4438-A66F-4237A61E2260}" type="presOf" srcId="{3E5410C4-7697-48BB-96E0-C89A143C2B43}" destId="{63B36E42-F490-45DD-BC56-F646ECE2C382}" srcOrd="0" destOrd="0" presId="urn:microsoft.com/office/officeart/2005/8/layout/vList6"/>
    <dgm:cxn modelId="{931CD50A-C3FF-4DCD-9765-A68995DFAD79}" type="presOf" srcId="{1BC0760E-370D-47D5-BC7C-42325C7377CE}" destId="{E095E7AF-2083-451B-AEAB-D6016C841A5B}" srcOrd="0" destOrd="0" presId="urn:microsoft.com/office/officeart/2005/8/layout/vList6"/>
    <dgm:cxn modelId="{233A2F36-8D25-4833-BBD6-0C86781FB072}" srcId="{16473D27-1F3D-44DB-8C12-30F55BF9D76A}" destId="{3294A3B8-F142-4DDC-88D1-37F5AB0C7914}" srcOrd="1" destOrd="0" parTransId="{9EB74C85-8362-4A45-93A9-D8F380873551}" sibTransId="{6BB34B14-C9C1-4603-8D17-F132775062BD}"/>
    <dgm:cxn modelId="{AD6922A6-C475-4F8A-9B2A-D896BE3E2B41}" srcId="{3E5410C4-7697-48BB-96E0-C89A143C2B43}" destId="{29A78EDD-4629-425D-80E3-96CD2AFE6934}" srcOrd="1" destOrd="0" parTransId="{FBDDE2A3-3876-4988-AF4B-D547D70B31C5}" sibTransId="{AD5FF45F-C0AD-4276-B56B-28F8FBDE5DD9}"/>
    <dgm:cxn modelId="{789D5865-DD58-498B-8CF5-3096DDF34E0F}" type="presParOf" srcId="{707021D4-CFA5-4F3E-9BFE-C168BB902769}" destId="{BF69E491-47FB-4783-A183-2C30C05C6E87}" srcOrd="0" destOrd="0" presId="urn:microsoft.com/office/officeart/2005/8/layout/vList6"/>
    <dgm:cxn modelId="{4670993B-6771-40E6-B6C9-FC720AE484FD}" type="presParOf" srcId="{BF69E491-47FB-4783-A183-2C30C05C6E87}" destId="{88FA82A4-3F01-46DF-B244-06D3F67C577B}" srcOrd="0" destOrd="0" presId="urn:microsoft.com/office/officeart/2005/8/layout/vList6"/>
    <dgm:cxn modelId="{F41A90BB-6F12-4069-B80B-53DDD2C7B3ED}" type="presParOf" srcId="{BF69E491-47FB-4783-A183-2C30C05C6E87}" destId="{A535FDCA-E076-43E1-92B6-02801D440C0C}" srcOrd="1" destOrd="0" presId="urn:microsoft.com/office/officeart/2005/8/layout/vList6"/>
    <dgm:cxn modelId="{74214E7E-7696-4A1E-A9E8-7074B1DC8D51}" type="presParOf" srcId="{707021D4-CFA5-4F3E-9BFE-C168BB902769}" destId="{84ECDE8B-9DE8-4565-AEBA-8A0C532132C6}" srcOrd="1" destOrd="0" presId="urn:microsoft.com/office/officeart/2005/8/layout/vList6"/>
    <dgm:cxn modelId="{EAA6F07C-D628-4A8E-A49A-413FAAADA044}" type="presParOf" srcId="{707021D4-CFA5-4F3E-9BFE-C168BB902769}" destId="{BE3AA652-E50F-42A2-9188-18C64E3BC052}" srcOrd="2" destOrd="0" presId="urn:microsoft.com/office/officeart/2005/8/layout/vList6"/>
    <dgm:cxn modelId="{73316D23-E59D-47B4-8B02-72C7CC202D97}" type="presParOf" srcId="{BE3AA652-E50F-42A2-9188-18C64E3BC052}" destId="{A40CA9AE-BE52-4CF4-B748-3431FF7E85AC}" srcOrd="0" destOrd="0" presId="urn:microsoft.com/office/officeart/2005/8/layout/vList6"/>
    <dgm:cxn modelId="{6ECC9383-EF9F-495A-8D90-D603A5973913}" type="presParOf" srcId="{BE3AA652-E50F-42A2-9188-18C64E3BC052}" destId="{E095E7AF-2083-451B-AEAB-D6016C841A5B}" srcOrd="1" destOrd="0" presId="urn:microsoft.com/office/officeart/2005/8/layout/vList6"/>
    <dgm:cxn modelId="{FDC102AA-DE5B-410D-BB6A-213AA961ED82}" type="presParOf" srcId="{707021D4-CFA5-4F3E-9BFE-C168BB902769}" destId="{F1ADA9BE-FEAA-4D11-9339-BDC46E0B6191}" srcOrd="3" destOrd="0" presId="urn:microsoft.com/office/officeart/2005/8/layout/vList6"/>
    <dgm:cxn modelId="{414197BD-832E-4A8C-8FA7-67F701EB31D5}" type="presParOf" srcId="{707021D4-CFA5-4F3E-9BFE-C168BB902769}" destId="{3CBB1DA1-87EF-4EDC-B9EC-D44328301F2F}" srcOrd="4" destOrd="0" presId="urn:microsoft.com/office/officeart/2005/8/layout/vList6"/>
    <dgm:cxn modelId="{1AAD7524-48B7-41D3-BD3D-CBF77099FC40}" type="presParOf" srcId="{3CBB1DA1-87EF-4EDC-B9EC-D44328301F2F}" destId="{63B36E42-F490-45DD-BC56-F646ECE2C382}" srcOrd="0" destOrd="0" presId="urn:microsoft.com/office/officeart/2005/8/layout/vList6"/>
    <dgm:cxn modelId="{3C42FCA0-760F-4ADD-9F4C-DCA7DAD0C5D4}" type="presParOf" srcId="{3CBB1DA1-87EF-4EDC-B9EC-D44328301F2F}" destId="{2C381E11-34DB-4283-8678-1C9B055A7EAE}"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5675B00-C6C6-44F8-835F-FED58BC5540F}" type="doc">
      <dgm:prSet loTypeId="urn:microsoft.com/office/officeart/2005/8/layout/vList2" loCatId="list" qsTypeId="urn:microsoft.com/office/officeart/2005/8/quickstyle/3d1" qsCatId="3D" csTypeId="urn:microsoft.com/office/officeart/2005/8/colors/accent3_2" csCatId="accent3" phldr="1"/>
      <dgm:spPr/>
      <dgm:t>
        <a:bodyPr/>
        <a:lstStyle/>
        <a:p>
          <a:endParaRPr lang="en-US"/>
        </a:p>
      </dgm:t>
    </dgm:pt>
    <dgm:pt modelId="{F249C3FC-858E-4CA6-B017-C95617D9CC34}">
      <dgm:prSet custT="1"/>
      <dgm:spPr/>
      <dgm:t>
        <a:bodyPr/>
        <a:lstStyle/>
        <a:p>
          <a:pPr rtl="0"/>
          <a:r>
            <a:rPr lang="en-US" sz="1600" dirty="0" smtClean="0">
              <a:latin typeface="Segoe UI" pitchFamily="34" charset="0"/>
              <a:ea typeface="Segoe UI" pitchFamily="34" charset="0"/>
              <a:cs typeface="Segoe UI" pitchFamily="34" charset="0"/>
            </a:rPr>
            <a:t>Signatures released concurrently with security patches or in response to a 0-Day attack</a:t>
          </a:r>
          <a:endParaRPr lang="en-US" sz="1600" dirty="0">
            <a:latin typeface="Segoe UI" pitchFamily="34" charset="0"/>
            <a:ea typeface="Segoe UI" pitchFamily="34" charset="0"/>
            <a:cs typeface="Segoe UI" pitchFamily="34" charset="0"/>
          </a:endParaRPr>
        </a:p>
      </dgm:t>
    </dgm:pt>
    <dgm:pt modelId="{FD56956C-939D-476A-A527-FA3649F47B37}" type="parTrans" cxnId="{2D8FC8D2-6ABE-47A3-9BEE-825CFAEB368F}">
      <dgm:prSet/>
      <dgm:spPr/>
      <dgm:t>
        <a:bodyPr/>
        <a:lstStyle/>
        <a:p>
          <a:endParaRPr lang="en-US"/>
        </a:p>
      </dgm:t>
    </dgm:pt>
    <dgm:pt modelId="{D6224012-ACC1-4933-9F6F-C78AD80FE998}" type="sibTrans" cxnId="{2D8FC8D2-6ABE-47A3-9BEE-825CFAEB368F}">
      <dgm:prSet/>
      <dgm:spPr/>
      <dgm:t>
        <a:bodyPr/>
        <a:lstStyle/>
        <a:p>
          <a:endParaRPr lang="en-US"/>
        </a:p>
      </dgm:t>
    </dgm:pt>
    <dgm:pt modelId="{89B9F13B-F29A-4740-9EEB-B0A8B296BC1F}">
      <dgm:prSet custT="1"/>
      <dgm:spPr/>
      <dgm:t>
        <a:bodyPr/>
        <a:lstStyle/>
        <a:p>
          <a:pPr rtl="0"/>
          <a:r>
            <a:rPr lang="en-US" sz="1600" dirty="0" smtClean="0">
              <a:latin typeface="Segoe UI" pitchFamily="34" charset="0"/>
              <a:ea typeface="Segoe UI" pitchFamily="34" charset="0"/>
              <a:cs typeface="Segoe UI" pitchFamily="34" charset="0"/>
            </a:rPr>
            <a:t>Granular control over deployed signatures</a:t>
          </a:r>
          <a:endParaRPr lang="en-US" sz="1600" dirty="0">
            <a:latin typeface="Segoe UI" pitchFamily="34" charset="0"/>
            <a:ea typeface="Segoe UI" pitchFamily="34" charset="0"/>
            <a:cs typeface="Segoe UI" pitchFamily="34" charset="0"/>
          </a:endParaRPr>
        </a:p>
      </dgm:t>
    </dgm:pt>
    <dgm:pt modelId="{06A20087-4B45-4C2F-A70E-4FA1AD77040B}" type="parTrans" cxnId="{F12261BF-EB9C-4F08-8878-44409E6F052B}">
      <dgm:prSet/>
      <dgm:spPr/>
      <dgm:t>
        <a:bodyPr/>
        <a:lstStyle/>
        <a:p>
          <a:endParaRPr lang="en-US"/>
        </a:p>
      </dgm:t>
    </dgm:pt>
    <dgm:pt modelId="{BFB14F04-769B-42B4-8502-FF696D1B51DA}" type="sibTrans" cxnId="{F12261BF-EB9C-4F08-8878-44409E6F052B}">
      <dgm:prSet/>
      <dgm:spPr/>
      <dgm:t>
        <a:bodyPr/>
        <a:lstStyle/>
        <a:p>
          <a:endParaRPr lang="en-US"/>
        </a:p>
      </dgm:t>
    </dgm:pt>
    <dgm:pt modelId="{33DB07C7-5888-4744-A384-4A3AF42B9956}">
      <dgm:prSet custT="1"/>
      <dgm:spPr/>
      <dgm:t>
        <a:bodyPr/>
        <a:lstStyle/>
        <a:p>
          <a:pPr rtl="0"/>
          <a:r>
            <a:rPr lang="en-US" sz="1600" dirty="0" smtClean="0">
              <a:latin typeface="Segoe UI" pitchFamily="34" charset="0"/>
              <a:ea typeface="Segoe UI" pitchFamily="34" charset="0"/>
              <a:cs typeface="Segoe UI" pitchFamily="34" charset="0"/>
            </a:rPr>
            <a:t>High accuracy via telemetry</a:t>
          </a:r>
          <a:endParaRPr lang="en-US" sz="1600" dirty="0">
            <a:latin typeface="Segoe UI" pitchFamily="34" charset="0"/>
            <a:ea typeface="Segoe UI" pitchFamily="34" charset="0"/>
            <a:cs typeface="Segoe UI" pitchFamily="34" charset="0"/>
          </a:endParaRPr>
        </a:p>
      </dgm:t>
    </dgm:pt>
    <dgm:pt modelId="{761D423E-82DE-40FD-83D9-6575B8A3E84B}" type="parTrans" cxnId="{6E6A19C1-1ECF-4F7D-A35B-9B47866140EC}">
      <dgm:prSet/>
      <dgm:spPr/>
      <dgm:t>
        <a:bodyPr/>
        <a:lstStyle/>
        <a:p>
          <a:endParaRPr lang="en-US"/>
        </a:p>
      </dgm:t>
    </dgm:pt>
    <dgm:pt modelId="{FCEEC2D6-16E5-4D8B-A6BF-67F519B14278}" type="sibTrans" cxnId="{6E6A19C1-1ECF-4F7D-A35B-9B47866140EC}">
      <dgm:prSet/>
      <dgm:spPr/>
      <dgm:t>
        <a:bodyPr/>
        <a:lstStyle/>
        <a:p>
          <a:endParaRPr lang="en-US"/>
        </a:p>
      </dgm:t>
    </dgm:pt>
    <dgm:pt modelId="{F96A5D73-1C63-4E59-8F1D-AB633F4B4068}">
      <dgm:prSet custT="1"/>
      <dgm:spPr/>
      <dgm:t>
        <a:bodyPr/>
        <a:lstStyle/>
        <a:p>
          <a:pPr rtl="0"/>
          <a:r>
            <a:rPr lang="en-US" sz="1600" dirty="0" smtClean="0">
              <a:latin typeface="Segoe UI" pitchFamily="34" charset="0"/>
              <a:ea typeface="Segoe UI" pitchFamily="34" charset="0"/>
              <a:cs typeface="Segoe UI" pitchFamily="34" charset="0"/>
            </a:rPr>
            <a:t>Distribution via Microsoft Update</a:t>
          </a:r>
          <a:endParaRPr lang="en-US" sz="1600" dirty="0">
            <a:latin typeface="Segoe UI" pitchFamily="34" charset="0"/>
            <a:ea typeface="Segoe UI" pitchFamily="34" charset="0"/>
            <a:cs typeface="Segoe UI" pitchFamily="34" charset="0"/>
          </a:endParaRPr>
        </a:p>
      </dgm:t>
    </dgm:pt>
    <dgm:pt modelId="{4B91A36C-0CC2-477B-84AE-3C6B052485AA}" type="parTrans" cxnId="{0D91CF10-5DE7-409F-9FCA-A61B04DEC338}">
      <dgm:prSet/>
      <dgm:spPr/>
      <dgm:t>
        <a:bodyPr/>
        <a:lstStyle/>
        <a:p>
          <a:endParaRPr lang="en-US"/>
        </a:p>
      </dgm:t>
    </dgm:pt>
    <dgm:pt modelId="{F81DC012-0FA9-4BAE-870E-648AD429FEE8}" type="sibTrans" cxnId="{0D91CF10-5DE7-409F-9FCA-A61B04DEC338}">
      <dgm:prSet/>
      <dgm:spPr/>
      <dgm:t>
        <a:bodyPr/>
        <a:lstStyle/>
        <a:p>
          <a:endParaRPr lang="en-US"/>
        </a:p>
      </dgm:t>
    </dgm:pt>
    <dgm:pt modelId="{7AF22021-E3BA-47B6-99B0-7E598FAD889E}" type="pres">
      <dgm:prSet presAssocID="{F5675B00-C6C6-44F8-835F-FED58BC5540F}" presName="linear" presStyleCnt="0">
        <dgm:presLayoutVars>
          <dgm:animLvl val="lvl"/>
          <dgm:resizeHandles val="exact"/>
        </dgm:presLayoutVars>
      </dgm:prSet>
      <dgm:spPr/>
      <dgm:t>
        <a:bodyPr/>
        <a:lstStyle/>
        <a:p>
          <a:endParaRPr lang="en-US"/>
        </a:p>
      </dgm:t>
    </dgm:pt>
    <dgm:pt modelId="{64DBC22A-E4EB-44A6-895D-2BF04A09AC25}" type="pres">
      <dgm:prSet presAssocID="{F249C3FC-858E-4CA6-B017-C95617D9CC34}" presName="parentText" presStyleLbl="node1" presStyleIdx="0" presStyleCnt="4" custScaleY="53034">
        <dgm:presLayoutVars>
          <dgm:chMax val="0"/>
          <dgm:bulletEnabled val="1"/>
        </dgm:presLayoutVars>
      </dgm:prSet>
      <dgm:spPr/>
      <dgm:t>
        <a:bodyPr/>
        <a:lstStyle/>
        <a:p>
          <a:endParaRPr lang="en-US"/>
        </a:p>
      </dgm:t>
    </dgm:pt>
    <dgm:pt modelId="{13508759-6879-4D48-99CA-4B47BFCD9996}" type="pres">
      <dgm:prSet presAssocID="{D6224012-ACC1-4933-9F6F-C78AD80FE998}" presName="spacer" presStyleCnt="0"/>
      <dgm:spPr/>
    </dgm:pt>
    <dgm:pt modelId="{01E3A02D-DC22-43D1-AF16-E7C49692C326}" type="pres">
      <dgm:prSet presAssocID="{F96A5D73-1C63-4E59-8F1D-AB633F4B4068}" presName="parentText" presStyleLbl="node1" presStyleIdx="1" presStyleCnt="4" custScaleY="51297">
        <dgm:presLayoutVars>
          <dgm:chMax val="0"/>
          <dgm:bulletEnabled val="1"/>
        </dgm:presLayoutVars>
      </dgm:prSet>
      <dgm:spPr/>
      <dgm:t>
        <a:bodyPr/>
        <a:lstStyle/>
        <a:p>
          <a:endParaRPr lang="en-US"/>
        </a:p>
      </dgm:t>
    </dgm:pt>
    <dgm:pt modelId="{B753E065-13F1-4F77-AE1A-561F76675F95}" type="pres">
      <dgm:prSet presAssocID="{F81DC012-0FA9-4BAE-870E-648AD429FEE8}" presName="spacer" presStyleCnt="0"/>
      <dgm:spPr/>
    </dgm:pt>
    <dgm:pt modelId="{6F9F7050-DA25-49FD-B7CE-BD00D4FEF1B9}" type="pres">
      <dgm:prSet presAssocID="{89B9F13B-F29A-4740-9EEB-B0A8B296BC1F}" presName="parentText" presStyleLbl="node1" presStyleIdx="2" presStyleCnt="4" custScaleY="49876">
        <dgm:presLayoutVars>
          <dgm:chMax val="0"/>
          <dgm:bulletEnabled val="1"/>
        </dgm:presLayoutVars>
      </dgm:prSet>
      <dgm:spPr/>
      <dgm:t>
        <a:bodyPr/>
        <a:lstStyle/>
        <a:p>
          <a:endParaRPr lang="en-US"/>
        </a:p>
      </dgm:t>
    </dgm:pt>
    <dgm:pt modelId="{62DDB63B-1A72-4C2F-B605-0081E0D0E835}" type="pres">
      <dgm:prSet presAssocID="{BFB14F04-769B-42B4-8502-FF696D1B51DA}" presName="spacer" presStyleCnt="0"/>
      <dgm:spPr/>
    </dgm:pt>
    <dgm:pt modelId="{93D1EFA9-65E4-4FC3-B501-1D4875F8C4A2}" type="pres">
      <dgm:prSet presAssocID="{33DB07C7-5888-4744-A384-4A3AF42B9956}" presName="parentText" presStyleLbl="node1" presStyleIdx="3" presStyleCnt="4" custScaleY="45349" custLinFactNeighborY="17619">
        <dgm:presLayoutVars>
          <dgm:chMax val="0"/>
          <dgm:bulletEnabled val="1"/>
        </dgm:presLayoutVars>
      </dgm:prSet>
      <dgm:spPr/>
      <dgm:t>
        <a:bodyPr/>
        <a:lstStyle/>
        <a:p>
          <a:endParaRPr lang="en-US"/>
        </a:p>
      </dgm:t>
    </dgm:pt>
  </dgm:ptLst>
  <dgm:cxnLst>
    <dgm:cxn modelId="{2D8FC8D2-6ABE-47A3-9BEE-825CFAEB368F}" srcId="{F5675B00-C6C6-44F8-835F-FED58BC5540F}" destId="{F249C3FC-858E-4CA6-B017-C95617D9CC34}" srcOrd="0" destOrd="0" parTransId="{FD56956C-939D-476A-A527-FA3649F47B37}" sibTransId="{D6224012-ACC1-4933-9F6F-C78AD80FE998}"/>
    <dgm:cxn modelId="{658FFF4E-178F-4622-9BB4-5F32BAB5F43C}" type="presOf" srcId="{F96A5D73-1C63-4E59-8F1D-AB633F4B4068}" destId="{01E3A02D-DC22-43D1-AF16-E7C49692C326}" srcOrd="0" destOrd="0" presId="urn:microsoft.com/office/officeart/2005/8/layout/vList2"/>
    <dgm:cxn modelId="{F12261BF-EB9C-4F08-8878-44409E6F052B}" srcId="{F5675B00-C6C6-44F8-835F-FED58BC5540F}" destId="{89B9F13B-F29A-4740-9EEB-B0A8B296BC1F}" srcOrd="2" destOrd="0" parTransId="{06A20087-4B45-4C2F-A70E-4FA1AD77040B}" sibTransId="{BFB14F04-769B-42B4-8502-FF696D1B51DA}"/>
    <dgm:cxn modelId="{6E6A19C1-1ECF-4F7D-A35B-9B47866140EC}" srcId="{F5675B00-C6C6-44F8-835F-FED58BC5540F}" destId="{33DB07C7-5888-4744-A384-4A3AF42B9956}" srcOrd="3" destOrd="0" parTransId="{761D423E-82DE-40FD-83D9-6575B8A3E84B}" sibTransId="{FCEEC2D6-16E5-4D8B-A6BF-67F519B14278}"/>
    <dgm:cxn modelId="{143CCE55-A649-4060-A1CE-39866DD14460}" type="presOf" srcId="{F249C3FC-858E-4CA6-B017-C95617D9CC34}" destId="{64DBC22A-E4EB-44A6-895D-2BF04A09AC25}" srcOrd="0" destOrd="0" presId="urn:microsoft.com/office/officeart/2005/8/layout/vList2"/>
    <dgm:cxn modelId="{CD251EF4-B8DF-46BB-891C-C23F673D4944}" type="presOf" srcId="{89B9F13B-F29A-4740-9EEB-B0A8B296BC1F}" destId="{6F9F7050-DA25-49FD-B7CE-BD00D4FEF1B9}" srcOrd="0" destOrd="0" presId="urn:microsoft.com/office/officeart/2005/8/layout/vList2"/>
    <dgm:cxn modelId="{0D91CF10-5DE7-409F-9FCA-A61B04DEC338}" srcId="{F5675B00-C6C6-44F8-835F-FED58BC5540F}" destId="{F96A5D73-1C63-4E59-8F1D-AB633F4B4068}" srcOrd="1" destOrd="0" parTransId="{4B91A36C-0CC2-477B-84AE-3C6B052485AA}" sibTransId="{F81DC012-0FA9-4BAE-870E-648AD429FEE8}"/>
    <dgm:cxn modelId="{DB1F592B-6DD8-471F-9B0B-9C51BF731E4D}" type="presOf" srcId="{33DB07C7-5888-4744-A384-4A3AF42B9956}" destId="{93D1EFA9-65E4-4FC3-B501-1D4875F8C4A2}" srcOrd="0" destOrd="0" presId="urn:microsoft.com/office/officeart/2005/8/layout/vList2"/>
    <dgm:cxn modelId="{F499428A-106C-494A-AF51-C5F23759545A}" type="presOf" srcId="{F5675B00-C6C6-44F8-835F-FED58BC5540F}" destId="{7AF22021-E3BA-47B6-99B0-7E598FAD889E}" srcOrd="0" destOrd="0" presId="urn:microsoft.com/office/officeart/2005/8/layout/vList2"/>
    <dgm:cxn modelId="{A4C03AFD-16F1-4B53-9DF8-067585F2C4E8}" type="presParOf" srcId="{7AF22021-E3BA-47B6-99B0-7E598FAD889E}" destId="{64DBC22A-E4EB-44A6-895D-2BF04A09AC25}" srcOrd="0" destOrd="0" presId="urn:microsoft.com/office/officeart/2005/8/layout/vList2"/>
    <dgm:cxn modelId="{AD6ED1B0-A619-4C0D-B5FB-EF2FAA156465}" type="presParOf" srcId="{7AF22021-E3BA-47B6-99B0-7E598FAD889E}" destId="{13508759-6879-4D48-99CA-4B47BFCD9996}" srcOrd="1" destOrd="0" presId="urn:microsoft.com/office/officeart/2005/8/layout/vList2"/>
    <dgm:cxn modelId="{607B96E9-E6B6-476E-A947-D8CC323FD11E}" type="presParOf" srcId="{7AF22021-E3BA-47B6-99B0-7E598FAD889E}" destId="{01E3A02D-DC22-43D1-AF16-E7C49692C326}" srcOrd="2" destOrd="0" presId="urn:microsoft.com/office/officeart/2005/8/layout/vList2"/>
    <dgm:cxn modelId="{F5572FE0-C8E2-46C2-8EE3-4857A0F0C32F}" type="presParOf" srcId="{7AF22021-E3BA-47B6-99B0-7E598FAD889E}" destId="{B753E065-13F1-4F77-AE1A-561F76675F95}" srcOrd="3" destOrd="0" presId="urn:microsoft.com/office/officeart/2005/8/layout/vList2"/>
    <dgm:cxn modelId="{FA89620A-5FB9-4448-AD25-0E483DDE2199}" type="presParOf" srcId="{7AF22021-E3BA-47B6-99B0-7E598FAD889E}" destId="{6F9F7050-DA25-49FD-B7CE-BD00D4FEF1B9}" srcOrd="4" destOrd="0" presId="urn:microsoft.com/office/officeart/2005/8/layout/vList2"/>
    <dgm:cxn modelId="{898DC808-D9CF-401D-8E19-655B23BA8743}" type="presParOf" srcId="{7AF22021-E3BA-47B6-99B0-7E598FAD889E}" destId="{62DDB63B-1A72-4C2F-B605-0081E0D0E835}" srcOrd="5" destOrd="0" presId="urn:microsoft.com/office/officeart/2005/8/layout/vList2"/>
    <dgm:cxn modelId="{42AB3DB2-2DE7-479E-97BA-CB2361B0A9C4}" type="presParOf" srcId="{7AF22021-E3BA-47B6-99B0-7E598FAD889E}" destId="{93D1EFA9-65E4-4FC3-B501-1D4875F8C4A2}"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83D3B7-FEF3-4ACD-AC09-CE635C677411}">
      <dsp:nvSpPr>
        <dsp:cNvPr id="0" name=""/>
        <dsp:cNvSpPr/>
      </dsp:nvSpPr>
      <dsp:spPr>
        <a:xfrm>
          <a:off x="0" y="18153"/>
          <a:ext cx="7781925" cy="1210237"/>
        </a:xfrm>
        <a:prstGeom prst="roundRect">
          <a:avLst>
            <a:gd name="adj" fmla="val 10000"/>
          </a:avLst>
        </a:prstGeom>
        <a:gradFill rotWithShape="0">
          <a:gsLst>
            <a:gs pos="0">
              <a:schemeClr val="accent3">
                <a:alpha val="90000"/>
                <a:hueOff val="0"/>
                <a:satOff val="0"/>
                <a:lumOff val="0"/>
                <a:alphaOff val="0"/>
                <a:shade val="15000"/>
                <a:satMod val="180000"/>
              </a:schemeClr>
            </a:gs>
            <a:gs pos="50000">
              <a:schemeClr val="accent3">
                <a:alpha val="90000"/>
                <a:hueOff val="0"/>
                <a:satOff val="0"/>
                <a:lumOff val="0"/>
                <a:alphaOff val="0"/>
                <a:shade val="45000"/>
                <a:satMod val="170000"/>
              </a:schemeClr>
            </a:gs>
            <a:gs pos="70000">
              <a:schemeClr val="accent3">
                <a:alpha val="90000"/>
                <a:hueOff val="0"/>
                <a:satOff val="0"/>
                <a:lumOff val="0"/>
                <a:alphaOff val="0"/>
                <a:tint val="99000"/>
                <a:shade val="65000"/>
                <a:satMod val="155000"/>
              </a:schemeClr>
            </a:gs>
            <a:gs pos="100000">
              <a:schemeClr val="accent3">
                <a:alpha val="9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54864" lvl="0" algn="l" defTabSz="800100">
            <a:lnSpc>
              <a:spcPct val="105000"/>
            </a:lnSpc>
            <a:spcBef>
              <a:spcPct val="0"/>
            </a:spcBef>
            <a:spcAft>
              <a:spcPts val="0"/>
            </a:spcAft>
          </a:pPr>
          <a:r>
            <a:rPr lang="en-US" sz="1800" b="1" kern="1200" dirty="0" smtClean="0">
              <a:latin typeface="Segoe UI" pitchFamily="34" charset="0"/>
              <a:ea typeface="Segoe UI" pitchFamily="34" charset="0"/>
              <a:cs typeface="Segoe UI" pitchFamily="34" charset="0"/>
            </a:rPr>
            <a:t>Web Access Protection</a:t>
          </a:r>
          <a:endParaRPr lang="en-US" sz="1800" b="1" kern="1200" dirty="0">
            <a:latin typeface="Segoe UI" pitchFamily="34" charset="0"/>
            <a:ea typeface="Segoe UI" pitchFamily="34" charset="0"/>
            <a:cs typeface="Segoe UI" pitchFamily="34" charset="0"/>
          </a:endParaRPr>
        </a:p>
        <a:p>
          <a:pPr marL="182880" lvl="1" indent="-128016"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Edge malware protection</a:t>
          </a:r>
          <a:endParaRPr lang="en-US" sz="1400" kern="1200" dirty="0">
            <a:latin typeface="Segoe UI" pitchFamily="34" charset="0"/>
            <a:ea typeface="Segoe UI" pitchFamily="34" charset="0"/>
            <a:cs typeface="Segoe UI" pitchFamily="34" charset="0"/>
          </a:endParaRPr>
        </a:p>
        <a:p>
          <a:pPr marL="182880" lvl="1" indent="-128016"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Malicious URL blocking</a:t>
          </a:r>
          <a:endParaRPr lang="en-US" sz="1400" kern="1200" dirty="0">
            <a:latin typeface="Segoe UI" pitchFamily="34" charset="0"/>
            <a:ea typeface="Segoe UI" pitchFamily="34" charset="0"/>
            <a:cs typeface="Segoe UI" pitchFamily="34" charset="0"/>
          </a:endParaRPr>
        </a:p>
        <a:p>
          <a:pPr marL="182880" lvl="1" indent="-128016"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Vulnerability Protection</a:t>
          </a:r>
          <a:endParaRPr lang="en-US" sz="1400" kern="1200" dirty="0">
            <a:latin typeface="Segoe UI" pitchFamily="34" charset="0"/>
            <a:ea typeface="Segoe UI" pitchFamily="34" charset="0"/>
            <a:cs typeface="Segoe UI" pitchFamily="34" charset="0"/>
          </a:endParaRPr>
        </a:p>
      </dsp:txBody>
      <dsp:txXfrm>
        <a:off x="1677408" y="18153"/>
        <a:ext cx="6104516" cy="1210237"/>
      </dsp:txXfrm>
    </dsp:sp>
    <dsp:sp modelId="{1C7A8512-9B26-4CEB-9A42-7EC34BDE5B9D}">
      <dsp:nvSpPr>
        <dsp:cNvPr id="0" name=""/>
        <dsp:cNvSpPr/>
      </dsp:nvSpPr>
      <dsp:spPr>
        <a:xfrm>
          <a:off x="121023" y="121023"/>
          <a:ext cx="1556385" cy="968190"/>
        </a:xfrm>
        <a:prstGeom prst="roundRect">
          <a:avLst>
            <a:gd name="adj" fmla="val 10000"/>
          </a:avLst>
        </a:prstGeom>
        <a:gradFill rotWithShape="0">
          <a:gsLst>
            <a:gs pos="0">
              <a:schemeClr val="accent3">
                <a:tint val="50000"/>
                <a:alpha val="90000"/>
                <a:hueOff val="0"/>
                <a:satOff val="0"/>
                <a:lumOff val="0"/>
                <a:alphaOff val="0"/>
                <a:shade val="15000"/>
                <a:satMod val="180000"/>
              </a:schemeClr>
            </a:gs>
            <a:gs pos="50000">
              <a:schemeClr val="accent3">
                <a:tint val="50000"/>
                <a:alpha val="90000"/>
                <a:hueOff val="0"/>
                <a:satOff val="0"/>
                <a:lumOff val="0"/>
                <a:alphaOff val="0"/>
                <a:shade val="45000"/>
                <a:satMod val="170000"/>
              </a:schemeClr>
            </a:gs>
            <a:gs pos="70000">
              <a:schemeClr val="accent3">
                <a:tint val="50000"/>
                <a:alpha val="90000"/>
                <a:hueOff val="0"/>
                <a:satOff val="0"/>
                <a:lumOff val="0"/>
                <a:alphaOff val="0"/>
                <a:tint val="99000"/>
                <a:shade val="65000"/>
                <a:satMod val="155000"/>
              </a:schemeClr>
            </a:gs>
            <a:gs pos="100000">
              <a:schemeClr val="accent3">
                <a:tint val="50000"/>
                <a:alpha val="9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A0D677E-94F2-4E9B-8A28-59252852B813}">
      <dsp:nvSpPr>
        <dsp:cNvPr id="0" name=""/>
        <dsp:cNvSpPr/>
      </dsp:nvSpPr>
      <dsp:spPr>
        <a:xfrm>
          <a:off x="0" y="1331261"/>
          <a:ext cx="7781925" cy="1210237"/>
        </a:xfrm>
        <a:prstGeom prst="roundRect">
          <a:avLst>
            <a:gd name="adj" fmla="val 10000"/>
          </a:avLst>
        </a:prstGeom>
        <a:gradFill rotWithShape="0">
          <a:gsLst>
            <a:gs pos="0">
              <a:schemeClr val="accent3">
                <a:alpha val="90000"/>
                <a:hueOff val="0"/>
                <a:satOff val="0"/>
                <a:lumOff val="0"/>
                <a:alphaOff val="-13333"/>
                <a:shade val="15000"/>
                <a:satMod val="180000"/>
              </a:schemeClr>
            </a:gs>
            <a:gs pos="50000">
              <a:schemeClr val="accent3">
                <a:alpha val="90000"/>
                <a:hueOff val="0"/>
                <a:satOff val="0"/>
                <a:lumOff val="0"/>
                <a:alphaOff val="-13333"/>
                <a:shade val="45000"/>
                <a:satMod val="170000"/>
              </a:schemeClr>
            </a:gs>
            <a:gs pos="70000">
              <a:schemeClr val="accent3">
                <a:alpha val="90000"/>
                <a:hueOff val="0"/>
                <a:satOff val="0"/>
                <a:lumOff val="0"/>
                <a:alphaOff val="-13333"/>
                <a:tint val="99000"/>
                <a:shade val="65000"/>
                <a:satMod val="155000"/>
              </a:schemeClr>
            </a:gs>
            <a:gs pos="100000">
              <a:schemeClr val="accent3">
                <a:alpha val="90000"/>
                <a:hueOff val="0"/>
                <a:satOff val="0"/>
                <a:lumOff val="0"/>
                <a:alphaOff val="-13333"/>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54864" lvl="0" algn="l" defTabSz="800100">
            <a:lnSpc>
              <a:spcPct val="105000"/>
            </a:lnSpc>
            <a:spcBef>
              <a:spcPct val="0"/>
            </a:spcBef>
            <a:spcAft>
              <a:spcPts val="0"/>
            </a:spcAft>
          </a:pPr>
          <a:r>
            <a:rPr lang="en-US" sz="1800" b="1" kern="1200" dirty="0" smtClean="0">
              <a:latin typeface="Segoe UI" pitchFamily="34" charset="0"/>
              <a:ea typeface="Segoe UI" pitchFamily="34" charset="0"/>
              <a:cs typeface="Segoe UI" pitchFamily="34" charset="0"/>
            </a:rPr>
            <a:t>Productivity</a:t>
          </a:r>
          <a:endParaRPr lang="en-US" sz="1800" b="1" kern="1200" dirty="0">
            <a:latin typeface="Segoe UI" pitchFamily="34" charset="0"/>
            <a:ea typeface="Segoe UI" pitchFamily="34" charset="0"/>
            <a:cs typeface="Segoe UI" pitchFamily="34" charset="0"/>
          </a:endParaRPr>
        </a:p>
        <a:p>
          <a:pPr marL="182880" lvl="1" indent="-128016"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Blocking Non-Productive and Inappropriate web activity</a:t>
          </a:r>
          <a:endParaRPr lang="en-US" sz="1400" kern="1200" dirty="0">
            <a:latin typeface="Segoe UI" pitchFamily="34" charset="0"/>
            <a:ea typeface="Segoe UI" pitchFamily="34" charset="0"/>
            <a:cs typeface="Segoe UI" pitchFamily="34" charset="0"/>
          </a:endParaRPr>
        </a:p>
        <a:p>
          <a:pPr marL="182880" lvl="1" indent="-128016"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Web caching and performance</a:t>
          </a:r>
          <a:endParaRPr lang="en-US" sz="1400" kern="1200" dirty="0">
            <a:latin typeface="Segoe UI" pitchFamily="34" charset="0"/>
            <a:ea typeface="Segoe UI" pitchFamily="34" charset="0"/>
            <a:cs typeface="Segoe UI" pitchFamily="34" charset="0"/>
          </a:endParaRPr>
        </a:p>
        <a:p>
          <a:pPr marL="114300" lvl="1" indent="0" algn="l" defTabSz="622300">
            <a:lnSpc>
              <a:spcPct val="105000"/>
            </a:lnSpc>
            <a:spcBef>
              <a:spcPct val="0"/>
            </a:spcBef>
            <a:spcAft>
              <a:spcPct val="15000"/>
            </a:spcAft>
            <a:buChar char="••"/>
          </a:pPr>
          <a:endParaRPr lang="en-US" sz="1400" kern="1200" dirty="0">
            <a:latin typeface="Segoe UI" pitchFamily="34" charset="0"/>
            <a:ea typeface="Segoe UI" pitchFamily="34" charset="0"/>
            <a:cs typeface="Segoe UI" pitchFamily="34" charset="0"/>
          </a:endParaRPr>
        </a:p>
      </dsp:txBody>
      <dsp:txXfrm>
        <a:off x="1677408" y="1331261"/>
        <a:ext cx="6104516" cy="1210237"/>
      </dsp:txXfrm>
    </dsp:sp>
    <dsp:sp modelId="{FFBE44BA-35DE-4D5C-9485-42C6FF35655F}">
      <dsp:nvSpPr>
        <dsp:cNvPr id="0" name=""/>
        <dsp:cNvSpPr/>
      </dsp:nvSpPr>
      <dsp:spPr>
        <a:xfrm>
          <a:off x="121023" y="1452285"/>
          <a:ext cx="1556385" cy="968190"/>
        </a:xfrm>
        <a:prstGeom prst="roundRect">
          <a:avLst>
            <a:gd name="adj" fmla="val 10000"/>
          </a:avLst>
        </a:prstGeom>
        <a:gradFill rotWithShape="0">
          <a:gsLst>
            <a:gs pos="0">
              <a:schemeClr val="accent3">
                <a:tint val="50000"/>
                <a:alpha val="90000"/>
                <a:hueOff val="22842"/>
                <a:satOff val="-994"/>
                <a:lumOff val="4073"/>
                <a:alphaOff val="-13333"/>
                <a:shade val="15000"/>
                <a:satMod val="180000"/>
              </a:schemeClr>
            </a:gs>
            <a:gs pos="50000">
              <a:schemeClr val="accent3">
                <a:tint val="50000"/>
                <a:alpha val="90000"/>
                <a:hueOff val="22842"/>
                <a:satOff val="-994"/>
                <a:lumOff val="4073"/>
                <a:alphaOff val="-13333"/>
                <a:shade val="45000"/>
                <a:satMod val="170000"/>
              </a:schemeClr>
            </a:gs>
            <a:gs pos="70000">
              <a:schemeClr val="accent3">
                <a:tint val="50000"/>
                <a:alpha val="90000"/>
                <a:hueOff val="22842"/>
                <a:satOff val="-994"/>
                <a:lumOff val="4073"/>
                <a:alphaOff val="-13333"/>
                <a:tint val="99000"/>
                <a:shade val="65000"/>
                <a:satMod val="155000"/>
              </a:schemeClr>
            </a:gs>
            <a:gs pos="100000">
              <a:schemeClr val="accent3">
                <a:tint val="50000"/>
                <a:alpha val="90000"/>
                <a:hueOff val="22842"/>
                <a:satOff val="-994"/>
                <a:lumOff val="4073"/>
                <a:alphaOff val="-13333"/>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E98D841-4E29-4211-B2BA-4D89F00F7572}">
      <dsp:nvSpPr>
        <dsp:cNvPr id="0" name=""/>
        <dsp:cNvSpPr/>
      </dsp:nvSpPr>
      <dsp:spPr>
        <a:xfrm>
          <a:off x="0" y="2662523"/>
          <a:ext cx="7781925" cy="1210237"/>
        </a:xfrm>
        <a:prstGeom prst="roundRect">
          <a:avLst>
            <a:gd name="adj" fmla="val 10000"/>
          </a:avLst>
        </a:prstGeom>
        <a:gradFill rotWithShape="0">
          <a:gsLst>
            <a:gs pos="0">
              <a:schemeClr val="accent3">
                <a:alpha val="90000"/>
                <a:hueOff val="0"/>
                <a:satOff val="0"/>
                <a:lumOff val="0"/>
                <a:alphaOff val="-26667"/>
                <a:shade val="15000"/>
                <a:satMod val="180000"/>
              </a:schemeClr>
            </a:gs>
            <a:gs pos="50000">
              <a:schemeClr val="accent3">
                <a:alpha val="90000"/>
                <a:hueOff val="0"/>
                <a:satOff val="0"/>
                <a:lumOff val="0"/>
                <a:alphaOff val="-26667"/>
                <a:shade val="45000"/>
                <a:satMod val="170000"/>
              </a:schemeClr>
            </a:gs>
            <a:gs pos="70000">
              <a:schemeClr val="accent3">
                <a:alpha val="90000"/>
                <a:hueOff val="0"/>
                <a:satOff val="0"/>
                <a:lumOff val="0"/>
                <a:alphaOff val="-26667"/>
                <a:tint val="99000"/>
                <a:shade val="65000"/>
                <a:satMod val="155000"/>
              </a:schemeClr>
            </a:gs>
            <a:gs pos="100000">
              <a:schemeClr val="accent3">
                <a:alpha val="90000"/>
                <a:hueOff val="0"/>
                <a:satOff val="0"/>
                <a:lumOff val="0"/>
                <a:alphaOff val="-26667"/>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54864" lvl="0" algn="l" defTabSz="800100">
            <a:lnSpc>
              <a:spcPct val="105000"/>
            </a:lnSpc>
            <a:spcBef>
              <a:spcPct val="0"/>
            </a:spcBef>
            <a:spcAft>
              <a:spcPts val="0"/>
            </a:spcAft>
          </a:pPr>
          <a:r>
            <a:rPr lang="en-US" sz="1800" b="1" kern="1200" dirty="0" smtClean="0">
              <a:latin typeface="Segoe UI" pitchFamily="34" charset="0"/>
              <a:ea typeface="Segoe UI" pitchFamily="34" charset="0"/>
              <a:cs typeface="Segoe UI" pitchFamily="34" charset="0"/>
            </a:rPr>
            <a:t>Network Inspection System (NIS)</a:t>
          </a:r>
          <a:endParaRPr lang="en-US" sz="1800" b="1" kern="1200" dirty="0">
            <a:latin typeface="Segoe UI" pitchFamily="34" charset="0"/>
            <a:ea typeface="Segoe UI" pitchFamily="34" charset="0"/>
            <a:cs typeface="Segoe UI" pitchFamily="34" charset="0"/>
          </a:endParaRPr>
        </a:p>
        <a:p>
          <a:pPr marL="182880" lvl="1" indent="-114300" algn="l" defTabSz="622300" rtl="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Detect and block malicious attacks</a:t>
          </a:r>
          <a:endParaRPr lang="en-US" sz="1400" kern="1200" dirty="0">
            <a:latin typeface="Segoe UI" pitchFamily="34" charset="0"/>
            <a:ea typeface="Segoe UI" pitchFamily="34" charset="0"/>
            <a:cs typeface="Segoe UI" pitchFamily="34" charset="0"/>
          </a:endParaRPr>
        </a:p>
        <a:p>
          <a:pPr marL="182880" lvl="1" indent="-114300" algn="l" defTabSz="622300" rtl="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Flexible vulnerability protection</a:t>
          </a:r>
          <a:endParaRPr lang="en-US" sz="1400" kern="1200" dirty="0">
            <a:latin typeface="Segoe UI" pitchFamily="34" charset="0"/>
            <a:ea typeface="Segoe UI" pitchFamily="34" charset="0"/>
            <a:cs typeface="Segoe UI" pitchFamily="34" charset="0"/>
          </a:endParaRPr>
        </a:p>
      </dsp:txBody>
      <dsp:txXfrm>
        <a:off x="1677408" y="2662523"/>
        <a:ext cx="6104516" cy="1210237"/>
      </dsp:txXfrm>
    </dsp:sp>
    <dsp:sp modelId="{912E4D04-19F8-4C93-938C-11928651AEF9}">
      <dsp:nvSpPr>
        <dsp:cNvPr id="0" name=""/>
        <dsp:cNvSpPr/>
      </dsp:nvSpPr>
      <dsp:spPr>
        <a:xfrm>
          <a:off x="121023" y="2783547"/>
          <a:ext cx="1556385" cy="968190"/>
        </a:xfrm>
        <a:prstGeom prst="roundRect">
          <a:avLst>
            <a:gd name="adj" fmla="val 10000"/>
          </a:avLst>
        </a:prstGeom>
        <a:gradFill rotWithShape="0">
          <a:gsLst>
            <a:gs pos="0">
              <a:schemeClr val="accent3">
                <a:tint val="50000"/>
                <a:alpha val="90000"/>
                <a:hueOff val="45684"/>
                <a:satOff val="-1987"/>
                <a:lumOff val="8145"/>
                <a:alphaOff val="-26667"/>
                <a:shade val="15000"/>
                <a:satMod val="180000"/>
              </a:schemeClr>
            </a:gs>
            <a:gs pos="50000">
              <a:schemeClr val="accent3">
                <a:tint val="50000"/>
                <a:alpha val="90000"/>
                <a:hueOff val="45684"/>
                <a:satOff val="-1987"/>
                <a:lumOff val="8145"/>
                <a:alphaOff val="-26667"/>
                <a:shade val="45000"/>
                <a:satMod val="170000"/>
              </a:schemeClr>
            </a:gs>
            <a:gs pos="70000">
              <a:schemeClr val="accent3">
                <a:tint val="50000"/>
                <a:alpha val="90000"/>
                <a:hueOff val="45684"/>
                <a:satOff val="-1987"/>
                <a:lumOff val="8145"/>
                <a:alphaOff val="-26667"/>
                <a:tint val="99000"/>
                <a:shade val="65000"/>
                <a:satMod val="155000"/>
              </a:schemeClr>
            </a:gs>
            <a:gs pos="100000">
              <a:schemeClr val="accent3">
                <a:tint val="50000"/>
                <a:alpha val="90000"/>
                <a:hueOff val="45684"/>
                <a:satOff val="-1987"/>
                <a:lumOff val="8145"/>
                <a:alphaOff val="-26667"/>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4740163-8991-4EED-A757-17F877A2E137}">
      <dsp:nvSpPr>
        <dsp:cNvPr id="0" name=""/>
        <dsp:cNvSpPr/>
      </dsp:nvSpPr>
      <dsp:spPr>
        <a:xfrm>
          <a:off x="0" y="3996836"/>
          <a:ext cx="7781925" cy="1210237"/>
        </a:xfrm>
        <a:prstGeom prst="roundRect">
          <a:avLst>
            <a:gd name="adj" fmla="val 10000"/>
          </a:avLst>
        </a:prstGeom>
        <a:gradFill rotWithShape="0">
          <a:gsLst>
            <a:gs pos="0">
              <a:schemeClr val="accent3">
                <a:alpha val="90000"/>
                <a:hueOff val="0"/>
                <a:satOff val="0"/>
                <a:lumOff val="0"/>
                <a:alphaOff val="-40000"/>
                <a:shade val="15000"/>
                <a:satMod val="180000"/>
              </a:schemeClr>
            </a:gs>
            <a:gs pos="50000">
              <a:schemeClr val="accent3">
                <a:alpha val="90000"/>
                <a:hueOff val="0"/>
                <a:satOff val="0"/>
                <a:lumOff val="0"/>
                <a:alphaOff val="-40000"/>
                <a:shade val="45000"/>
                <a:satMod val="170000"/>
              </a:schemeClr>
            </a:gs>
            <a:gs pos="70000">
              <a:schemeClr val="accent3">
                <a:alpha val="90000"/>
                <a:hueOff val="0"/>
                <a:satOff val="0"/>
                <a:lumOff val="0"/>
                <a:alphaOff val="-40000"/>
                <a:tint val="99000"/>
                <a:shade val="65000"/>
                <a:satMod val="155000"/>
              </a:schemeClr>
            </a:gs>
            <a:gs pos="100000">
              <a:schemeClr val="accent3">
                <a:alpha val="90000"/>
                <a:hueOff val="0"/>
                <a:satOff val="0"/>
                <a:lumOff val="0"/>
                <a:alphaOff val="-4000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marL="54864" lvl="0" algn="l" defTabSz="800100">
            <a:lnSpc>
              <a:spcPct val="105000"/>
            </a:lnSpc>
            <a:spcBef>
              <a:spcPct val="0"/>
            </a:spcBef>
            <a:spcAft>
              <a:spcPts val="0"/>
            </a:spcAft>
          </a:pPr>
          <a:r>
            <a:rPr lang="en-US" sz="1800" b="1" kern="1200" dirty="0" smtClean="0">
              <a:latin typeface="Segoe UI" pitchFamily="34" charset="0"/>
              <a:ea typeface="Segoe UI" pitchFamily="34" charset="0"/>
              <a:cs typeface="Segoe UI" pitchFamily="34" charset="0"/>
            </a:rPr>
            <a:t>Management &amp; Deployment</a:t>
          </a:r>
          <a:endParaRPr lang="en-US" sz="1800" b="1" kern="1200" dirty="0">
            <a:latin typeface="Segoe UI" pitchFamily="34" charset="0"/>
            <a:ea typeface="Segoe UI" pitchFamily="34" charset="0"/>
            <a:cs typeface="Segoe UI" pitchFamily="34" charset="0"/>
          </a:endParaRPr>
        </a:p>
        <a:p>
          <a:pPr marL="182880" lvl="1" indent="-114300"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Reporting and Logging</a:t>
          </a:r>
          <a:endParaRPr lang="en-US" sz="1400" kern="1200" dirty="0">
            <a:latin typeface="Segoe UI" pitchFamily="34" charset="0"/>
            <a:ea typeface="Segoe UI" pitchFamily="34" charset="0"/>
            <a:cs typeface="Segoe UI" pitchFamily="34" charset="0"/>
          </a:endParaRPr>
        </a:p>
        <a:p>
          <a:pPr marL="182880" lvl="1" indent="-114300"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System Center Integration and Monitoring</a:t>
          </a:r>
          <a:endParaRPr lang="en-US" sz="1400" kern="1200" dirty="0">
            <a:latin typeface="Segoe UI" pitchFamily="34" charset="0"/>
            <a:ea typeface="Segoe UI" pitchFamily="34" charset="0"/>
            <a:cs typeface="Segoe UI" pitchFamily="34" charset="0"/>
          </a:endParaRPr>
        </a:p>
        <a:p>
          <a:pPr marL="182880" lvl="1" indent="-114300" algn="l" defTabSz="622300">
            <a:lnSpc>
              <a:spcPct val="105000"/>
            </a:lnSpc>
            <a:spcBef>
              <a:spcPct val="0"/>
            </a:spcBef>
            <a:spcAft>
              <a:spcPts val="0"/>
            </a:spcAft>
            <a:buChar char="••"/>
          </a:pPr>
          <a:r>
            <a:rPr lang="en-US" sz="1400" kern="1200" dirty="0" smtClean="0">
              <a:latin typeface="Segoe UI" pitchFamily="34" charset="0"/>
              <a:ea typeface="Segoe UI" pitchFamily="34" charset="0"/>
              <a:cs typeface="Segoe UI" pitchFamily="34" charset="0"/>
            </a:rPr>
            <a:t>Web Access Wizard</a:t>
          </a:r>
          <a:endParaRPr lang="en-US" sz="1400" kern="1200" dirty="0">
            <a:latin typeface="Segoe UI" pitchFamily="34" charset="0"/>
            <a:ea typeface="Segoe UI" pitchFamily="34" charset="0"/>
            <a:cs typeface="Segoe UI" pitchFamily="34" charset="0"/>
          </a:endParaRPr>
        </a:p>
      </dsp:txBody>
      <dsp:txXfrm>
        <a:off x="1677408" y="3996836"/>
        <a:ext cx="6104516" cy="1210237"/>
      </dsp:txXfrm>
    </dsp:sp>
    <dsp:sp modelId="{0038BB65-DF80-4EAA-89BC-082A259C59D7}">
      <dsp:nvSpPr>
        <dsp:cNvPr id="0" name=""/>
        <dsp:cNvSpPr/>
      </dsp:nvSpPr>
      <dsp:spPr>
        <a:xfrm>
          <a:off x="121023" y="4114808"/>
          <a:ext cx="1556385" cy="968190"/>
        </a:xfrm>
        <a:prstGeom prst="roundRect">
          <a:avLst>
            <a:gd name="adj" fmla="val 10000"/>
          </a:avLst>
        </a:prstGeom>
        <a:gradFill rotWithShape="0">
          <a:gsLst>
            <a:gs pos="0">
              <a:schemeClr val="accent3">
                <a:tint val="50000"/>
                <a:alpha val="90000"/>
                <a:hueOff val="68526"/>
                <a:satOff val="-2981"/>
                <a:lumOff val="12218"/>
                <a:alphaOff val="-40000"/>
                <a:shade val="15000"/>
                <a:satMod val="180000"/>
              </a:schemeClr>
            </a:gs>
            <a:gs pos="50000">
              <a:schemeClr val="accent3">
                <a:tint val="50000"/>
                <a:alpha val="90000"/>
                <a:hueOff val="68526"/>
                <a:satOff val="-2981"/>
                <a:lumOff val="12218"/>
                <a:alphaOff val="-40000"/>
                <a:shade val="45000"/>
                <a:satMod val="170000"/>
              </a:schemeClr>
            </a:gs>
            <a:gs pos="70000">
              <a:schemeClr val="accent3">
                <a:tint val="50000"/>
                <a:alpha val="90000"/>
                <a:hueOff val="68526"/>
                <a:satOff val="-2981"/>
                <a:lumOff val="12218"/>
                <a:alphaOff val="-40000"/>
                <a:tint val="99000"/>
                <a:shade val="65000"/>
                <a:satMod val="155000"/>
              </a:schemeClr>
            </a:gs>
            <a:gs pos="100000">
              <a:schemeClr val="accent3">
                <a:tint val="50000"/>
                <a:alpha val="90000"/>
                <a:hueOff val="68526"/>
                <a:satOff val="-2981"/>
                <a:lumOff val="12218"/>
                <a:alphaOff val="-4000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35FDCA-E076-43E1-92B6-02801D440C0C}">
      <dsp:nvSpPr>
        <dsp:cNvPr id="0" name=""/>
        <dsp:cNvSpPr/>
      </dsp:nvSpPr>
      <dsp:spPr>
        <a:xfrm>
          <a:off x="2719024" y="0"/>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Scanning downloaded content</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Microsoft anti-malware engine</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Inspection settings per rule</a:t>
          </a:r>
          <a:endParaRPr lang="en-US" sz="1800" kern="1200" dirty="0">
            <a:latin typeface="Segoe UI" pitchFamily="34" charset="0"/>
            <a:ea typeface="Segoe UI" pitchFamily="34" charset="0"/>
            <a:cs typeface="Segoe UI" pitchFamily="34" charset="0"/>
          </a:endParaRPr>
        </a:p>
      </dsp:txBody>
      <dsp:txXfrm>
        <a:off x="2719024" y="0"/>
        <a:ext cx="5028247" cy="1469734"/>
      </dsp:txXfrm>
    </dsp:sp>
    <dsp:sp modelId="{88FA82A4-3F01-46DF-B244-06D3F67C577B}">
      <dsp:nvSpPr>
        <dsp:cNvPr id="0" name=""/>
        <dsp:cNvSpPr/>
      </dsp:nvSpPr>
      <dsp:spPr>
        <a:xfrm>
          <a:off x="633140" y="0"/>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Edge Malware Protection</a:t>
          </a:r>
          <a:endParaRPr lang="en-US" sz="2600" kern="1200" dirty="0">
            <a:latin typeface="Segoe UI" pitchFamily="34" charset="0"/>
            <a:ea typeface="Segoe UI" pitchFamily="34" charset="0"/>
            <a:cs typeface="Segoe UI" pitchFamily="34" charset="0"/>
          </a:endParaRPr>
        </a:p>
      </dsp:txBody>
      <dsp:txXfrm>
        <a:off x="633140" y="0"/>
        <a:ext cx="2085884" cy="1469734"/>
      </dsp:txXfrm>
    </dsp:sp>
    <dsp:sp modelId="{E095E7AF-2083-451B-AEAB-D6016C841A5B}">
      <dsp:nvSpPr>
        <dsp:cNvPr id="0" name=""/>
        <dsp:cNvSpPr/>
      </dsp:nvSpPr>
      <dsp:spPr>
        <a:xfrm>
          <a:off x="2719024" y="1616708"/>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categories and overrides </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with forward proxy </a:t>
          </a:r>
          <a:endParaRPr lang="en-US" sz="1800" kern="1200" dirty="0">
            <a:latin typeface="Segoe UI" pitchFamily="34" charset="0"/>
            <a:ea typeface="Segoe UI" pitchFamily="34" charset="0"/>
            <a:cs typeface="Segoe UI" pitchFamily="34" charset="0"/>
          </a:endParaRPr>
        </a:p>
      </dsp:txBody>
      <dsp:txXfrm>
        <a:off x="2719024" y="1616708"/>
        <a:ext cx="5028247" cy="1469734"/>
      </dsp:txXfrm>
    </dsp:sp>
    <dsp:sp modelId="{A40CA9AE-BE52-4CF4-B748-3431FF7E85AC}">
      <dsp:nvSpPr>
        <dsp:cNvPr id="0" name=""/>
        <dsp:cNvSpPr/>
      </dsp:nvSpPr>
      <dsp:spPr>
        <a:xfrm>
          <a:off x="633140" y="1616708"/>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URL Filtering</a:t>
          </a:r>
          <a:endParaRPr lang="en-US" sz="2600" kern="1200" dirty="0">
            <a:latin typeface="Segoe UI" pitchFamily="34" charset="0"/>
            <a:ea typeface="Segoe UI" pitchFamily="34" charset="0"/>
            <a:cs typeface="Segoe UI" pitchFamily="34" charset="0"/>
          </a:endParaRPr>
        </a:p>
      </dsp:txBody>
      <dsp:txXfrm>
        <a:off x="633140" y="1616708"/>
        <a:ext cx="2085884" cy="1469734"/>
      </dsp:txXfrm>
    </dsp:sp>
    <dsp:sp modelId="{2C381E11-34DB-4283-8678-1C9B055A7EAE}">
      <dsp:nvSpPr>
        <dsp:cNvPr id="0" name=""/>
        <dsp:cNvSpPr/>
      </dsp:nvSpPr>
      <dsp:spPr>
        <a:xfrm>
          <a:off x="2719024" y="3233416"/>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filtering, malware scanning, NIS</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End-user notifications via TMG client</a:t>
          </a:r>
          <a:endParaRPr lang="en-US" sz="1800" kern="1200" dirty="0">
            <a:latin typeface="Segoe UI" pitchFamily="34" charset="0"/>
            <a:ea typeface="Segoe UI" pitchFamily="34" charset="0"/>
            <a:cs typeface="Segoe UI" pitchFamily="34" charset="0"/>
          </a:endParaRPr>
        </a:p>
      </dsp:txBody>
      <dsp:txXfrm>
        <a:off x="2719024" y="3233416"/>
        <a:ext cx="5028247" cy="1469734"/>
      </dsp:txXfrm>
    </dsp:sp>
    <dsp:sp modelId="{63B36E42-F490-45DD-BC56-F646ECE2C382}">
      <dsp:nvSpPr>
        <dsp:cNvPr id="0" name=""/>
        <dsp:cNvSpPr/>
      </dsp:nvSpPr>
      <dsp:spPr>
        <a:xfrm>
          <a:off x="633140" y="3233416"/>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HTTPS Inspection</a:t>
          </a:r>
          <a:endParaRPr lang="en-US" sz="2600" kern="1200" dirty="0">
            <a:latin typeface="Segoe UI" pitchFamily="34" charset="0"/>
            <a:ea typeface="Segoe UI" pitchFamily="34" charset="0"/>
            <a:cs typeface="Segoe UI" pitchFamily="34" charset="0"/>
          </a:endParaRPr>
        </a:p>
      </dsp:txBody>
      <dsp:txXfrm>
        <a:off x="633140" y="3233416"/>
        <a:ext cx="2085884" cy="14697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35FDCA-E076-43E1-92B6-02801D440C0C}">
      <dsp:nvSpPr>
        <dsp:cNvPr id="0" name=""/>
        <dsp:cNvSpPr/>
      </dsp:nvSpPr>
      <dsp:spPr>
        <a:xfrm>
          <a:off x="2719024" y="0"/>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Scanning downloaded content</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Microsoft anti-malware engine</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Inspection settings per rule</a:t>
          </a:r>
          <a:endParaRPr lang="en-US" sz="1800" kern="1200" dirty="0">
            <a:latin typeface="Segoe UI" pitchFamily="34" charset="0"/>
            <a:ea typeface="Segoe UI" pitchFamily="34" charset="0"/>
            <a:cs typeface="Segoe UI" pitchFamily="34" charset="0"/>
          </a:endParaRPr>
        </a:p>
      </dsp:txBody>
      <dsp:txXfrm>
        <a:off x="2719024" y="0"/>
        <a:ext cx="5028247" cy="1469734"/>
      </dsp:txXfrm>
    </dsp:sp>
    <dsp:sp modelId="{88FA82A4-3F01-46DF-B244-06D3F67C577B}">
      <dsp:nvSpPr>
        <dsp:cNvPr id="0" name=""/>
        <dsp:cNvSpPr/>
      </dsp:nvSpPr>
      <dsp:spPr>
        <a:xfrm>
          <a:off x="633140" y="0"/>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Edge Malware Protection</a:t>
          </a:r>
          <a:endParaRPr lang="en-US" sz="2600" kern="1200" dirty="0">
            <a:latin typeface="Segoe UI" pitchFamily="34" charset="0"/>
            <a:ea typeface="Segoe UI" pitchFamily="34" charset="0"/>
            <a:cs typeface="Segoe UI" pitchFamily="34" charset="0"/>
          </a:endParaRPr>
        </a:p>
      </dsp:txBody>
      <dsp:txXfrm>
        <a:off x="633140" y="0"/>
        <a:ext cx="2085884" cy="1469734"/>
      </dsp:txXfrm>
    </dsp:sp>
    <dsp:sp modelId="{E095E7AF-2083-451B-AEAB-D6016C841A5B}">
      <dsp:nvSpPr>
        <dsp:cNvPr id="0" name=""/>
        <dsp:cNvSpPr/>
      </dsp:nvSpPr>
      <dsp:spPr>
        <a:xfrm>
          <a:off x="2719024" y="1616708"/>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categories and overrides </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with forward proxy </a:t>
          </a:r>
          <a:endParaRPr lang="en-US" sz="1800" kern="1200" dirty="0">
            <a:latin typeface="Segoe UI" pitchFamily="34" charset="0"/>
            <a:ea typeface="Segoe UI" pitchFamily="34" charset="0"/>
            <a:cs typeface="Segoe UI" pitchFamily="34" charset="0"/>
          </a:endParaRPr>
        </a:p>
      </dsp:txBody>
      <dsp:txXfrm>
        <a:off x="2719024" y="1616708"/>
        <a:ext cx="5028247" cy="1469734"/>
      </dsp:txXfrm>
    </dsp:sp>
    <dsp:sp modelId="{A40CA9AE-BE52-4CF4-B748-3431FF7E85AC}">
      <dsp:nvSpPr>
        <dsp:cNvPr id="0" name=""/>
        <dsp:cNvSpPr/>
      </dsp:nvSpPr>
      <dsp:spPr>
        <a:xfrm>
          <a:off x="633140" y="1616708"/>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URL Filtering</a:t>
          </a:r>
          <a:endParaRPr lang="en-US" sz="2600" kern="1200" dirty="0">
            <a:latin typeface="Segoe UI" pitchFamily="34" charset="0"/>
            <a:ea typeface="Segoe UI" pitchFamily="34" charset="0"/>
            <a:cs typeface="Segoe UI" pitchFamily="34" charset="0"/>
          </a:endParaRPr>
        </a:p>
      </dsp:txBody>
      <dsp:txXfrm>
        <a:off x="633140" y="1616708"/>
        <a:ext cx="2085884" cy="1469734"/>
      </dsp:txXfrm>
    </dsp:sp>
    <dsp:sp modelId="{2C381E11-34DB-4283-8678-1C9B055A7EAE}">
      <dsp:nvSpPr>
        <dsp:cNvPr id="0" name=""/>
        <dsp:cNvSpPr/>
      </dsp:nvSpPr>
      <dsp:spPr>
        <a:xfrm>
          <a:off x="2719024" y="3233416"/>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filtering, malware scanning, NIS</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End-user notifications via TMG client</a:t>
          </a:r>
          <a:endParaRPr lang="en-US" sz="1800" kern="1200" dirty="0">
            <a:latin typeface="Segoe UI" pitchFamily="34" charset="0"/>
            <a:ea typeface="Segoe UI" pitchFamily="34" charset="0"/>
            <a:cs typeface="Segoe UI" pitchFamily="34" charset="0"/>
          </a:endParaRPr>
        </a:p>
      </dsp:txBody>
      <dsp:txXfrm>
        <a:off x="2719024" y="3233416"/>
        <a:ext cx="5028247" cy="1469734"/>
      </dsp:txXfrm>
    </dsp:sp>
    <dsp:sp modelId="{63B36E42-F490-45DD-BC56-F646ECE2C382}">
      <dsp:nvSpPr>
        <dsp:cNvPr id="0" name=""/>
        <dsp:cNvSpPr/>
      </dsp:nvSpPr>
      <dsp:spPr>
        <a:xfrm>
          <a:off x="633140" y="3233416"/>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HTTPS Inspection</a:t>
          </a:r>
          <a:endParaRPr lang="en-US" sz="2600" kern="1200" dirty="0">
            <a:latin typeface="Segoe UI" pitchFamily="34" charset="0"/>
            <a:ea typeface="Segoe UI" pitchFamily="34" charset="0"/>
            <a:cs typeface="Segoe UI" pitchFamily="34" charset="0"/>
          </a:endParaRPr>
        </a:p>
      </dsp:txBody>
      <dsp:txXfrm>
        <a:off x="633140" y="3233416"/>
        <a:ext cx="2085884" cy="146973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35FDCA-E076-43E1-92B6-02801D440C0C}">
      <dsp:nvSpPr>
        <dsp:cNvPr id="0" name=""/>
        <dsp:cNvSpPr/>
      </dsp:nvSpPr>
      <dsp:spPr>
        <a:xfrm>
          <a:off x="2719024" y="0"/>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Scanning downloaded content</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Microsoft anti-malware engine</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Inspection settings per rule</a:t>
          </a:r>
          <a:endParaRPr lang="en-US" sz="1800" kern="1200" dirty="0">
            <a:latin typeface="Segoe UI" pitchFamily="34" charset="0"/>
            <a:ea typeface="Segoe UI" pitchFamily="34" charset="0"/>
            <a:cs typeface="Segoe UI" pitchFamily="34" charset="0"/>
          </a:endParaRPr>
        </a:p>
      </dsp:txBody>
      <dsp:txXfrm>
        <a:off x="2719024" y="0"/>
        <a:ext cx="5028247" cy="1469734"/>
      </dsp:txXfrm>
    </dsp:sp>
    <dsp:sp modelId="{88FA82A4-3F01-46DF-B244-06D3F67C577B}">
      <dsp:nvSpPr>
        <dsp:cNvPr id="0" name=""/>
        <dsp:cNvSpPr/>
      </dsp:nvSpPr>
      <dsp:spPr>
        <a:xfrm>
          <a:off x="633140" y="0"/>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Edge Malware Protection</a:t>
          </a:r>
          <a:endParaRPr lang="en-US" sz="2600" kern="1200" dirty="0">
            <a:latin typeface="Segoe UI" pitchFamily="34" charset="0"/>
            <a:ea typeface="Segoe UI" pitchFamily="34" charset="0"/>
            <a:cs typeface="Segoe UI" pitchFamily="34" charset="0"/>
          </a:endParaRPr>
        </a:p>
      </dsp:txBody>
      <dsp:txXfrm>
        <a:off x="633140" y="0"/>
        <a:ext cx="2085884" cy="1469734"/>
      </dsp:txXfrm>
    </dsp:sp>
    <dsp:sp modelId="{E095E7AF-2083-451B-AEAB-D6016C841A5B}">
      <dsp:nvSpPr>
        <dsp:cNvPr id="0" name=""/>
        <dsp:cNvSpPr/>
      </dsp:nvSpPr>
      <dsp:spPr>
        <a:xfrm>
          <a:off x="2719024" y="1616708"/>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categories and overrides </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Integrated with forward proxy </a:t>
          </a:r>
          <a:endParaRPr lang="en-US" sz="1800" kern="1200" dirty="0">
            <a:latin typeface="Segoe UI" pitchFamily="34" charset="0"/>
            <a:ea typeface="Segoe UI" pitchFamily="34" charset="0"/>
            <a:cs typeface="Segoe UI" pitchFamily="34" charset="0"/>
          </a:endParaRPr>
        </a:p>
      </dsp:txBody>
      <dsp:txXfrm>
        <a:off x="2719024" y="1616708"/>
        <a:ext cx="5028247" cy="1469734"/>
      </dsp:txXfrm>
    </dsp:sp>
    <dsp:sp modelId="{A40CA9AE-BE52-4CF4-B748-3431FF7E85AC}">
      <dsp:nvSpPr>
        <dsp:cNvPr id="0" name=""/>
        <dsp:cNvSpPr/>
      </dsp:nvSpPr>
      <dsp:spPr>
        <a:xfrm>
          <a:off x="633140" y="1616708"/>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URL Filtering</a:t>
          </a:r>
          <a:endParaRPr lang="en-US" sz="2600" kern="1200" dirty="0">
            <a:latin typeface="Segoe UI" pitchFamily="34" charset="0"/>
            <a:ea typeface="Segoe UI" pitchFamily="34" charset="0"/>
            <a:cs typeface="Segoe UI" pitchFamily="34" charset="0"/>
          </a:endParaRPr>
        </a:p>
      </dsp:txBody>
      <dsp:txXfrm>
        <a:off x="633140" y="1616708"/>
        <a:ext cx="2085884" cy="1469734"/>
      </dsp:txXfrm>
    </dsp:sp>
    <dsp:sp modelId="{2C381E11-34DB-4283-8678-1C9B055A7EAE}">
      <dsp:nvSpPr>
        <dsp:cNvPr id="0" name=""/>
        <dsp:cNvSpPr/>
      </dsp:nvSpPr>
      <dsp:spPr>
        <a:xfrm>
          <a:off x="2719024" y="3233416"/>
          <a:ext cx="5028247" cy="1469734"/>
        </a:xfrm>
        <a:prstGeom prst="rightArrow">
          <a:avLst>
            <a:gd name="adj1" fmla="val 75000"/>
            <a:gd name="adj2" fmla="val 50000"/>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ctr" anchorCtr="0">
          <a:noAutofit/>
        </a:bodyPr>
        <a:lstStyle/>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URL filtering, malware scanning, NIS</a:t>
          </a:r>
          <a:endParaRPr lang="en-US" sz="1800" kern="1200" dirty="0">
            <a:latin typeface="Segoe UI" pitchFamily="34" charset="0"/>
            <a:ea typeface="Segoe UI" pitchFamily="34" charset="0"/>
            <a:cs typeface="Segoe UI" pitchFamily="34" charset="0"/>
          </a:endParaRPr>
        </a:p>
        <a:p>
          <a:pPr marL="228600" lvl="1" indent="-171450" algn="l" defTabSz="800100" rtl="0">
            <a:lnSpc>
              <a:spcPct val="110000"/>
            </a:lnSpc>
            <a:spcBef>
              <a:spcPct val="0"/>
            </a:spcBef>
            <a:spcAft>
              <a:spcPts val="0"/>
            </a:spcAft>
            <a:buChar char="••"/>
          </a:pPr>
          <a:r>
            <a:rPr lang="en-US" sz="1800" kern="1200" dirty="0" smtClean="0">
              <a:latin typeface="Segoe UI" pitchFamily="34" charset="0"/>
              <a:ea typeface="Segoe UI" pitchFamily="34" charset="0"/>
              <a:cs typeface="Segoe UI" pitchFamily="34" charset="0"/>
            </a:rPr>
            <a:t>End-user notifications via TMG client</a:t>
          </a:r>
          <a:endParaRPr lang="en-US" sz="1800" kern="1200" dirty="0">
            <a:latin typeface="Segoe UI" pitchFamily="34" charset="0"/>
            <a:ea typeface="Segoe UI" pitchFamily="34" charset="0"/>
            <a:cs typeface="Segoe UI" pitchFamily="34" charset="0"/>
          </a:endParaRPr>
        </a:p>
      </dsp:txBody>
      <dsp:txXfrm>
        <a:off x="2719024" y="3233416"/>
        <a:ext cx="5028247" cy="1469734"/>
      </dsp:txXfrm>
    </dsp:sp>
    <dsp:sp modelId="{63B36E42-F490-45DD-BC56-F646ECE2C382}">
      <dsp:nvSpPr>
        <dsp:cNvPr id="0" name=""/>
        <dsp:cNvSpPr/>
      </dsp:nvSpPr>
      <dsp:spPr>
        <a:xfrm>
          <a:off x="633140" y="3233416"/>
          <a:ext cx="2085884" cy="14697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US" sz="2600" kern="1200" dirty="0" smtClean="0">
              <a:latin typeface="Segoe UI" pitchFamily="34" charset="0"/>
              <a:ea typeface="Segoe UI" pitchFamily="34" charset="0"/>
              <a:cs typeface="Segoe UI" pitchFamily="34" charset="0"/>
            </a:rPr>
            <a:t>HTTPS Inspection</a:t>
          </a:r>
          <a:endParaRPr lang="en-US" sz="2600" kern="1200" dirty="0">
            <a:latin typeface="Segoe UI" pitchFamily="34" charset="0"/>
            <a:ea typeface="Segoe UI" pitchFamily="34" charset="0"/>
            <a:cs typeface="Segoe UI" pitchFamily="34" charset="0"/>
          </a:endParaRPr>
        </a:p>
      </dsp:txBody>
      <dsp:txXfrm>
        <a:off x="633140" y="3233416"/>
        <a:ext cx="2085884" cy="146973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DBC22A-E4EB-44A6-895D-2BF04A09AC25}">
      <dsp:nvSpPr>
        <dsp:cNvPr id="0" name=""/>
        <dsp:cNvSpPr/>
      </dsp:nvSpPr>
      <dsp:spPr>
        <a:xfrm>
          <a:off x="0" y="22630"/>
          <a:ext cx="8404822" cy="476542"/>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Signatures released concurrently with security patches or in response to a 0-Day attack</a:t>
          </a:r>
          <a:endParaRPr lang="en-US" sz="1600" kern="1200" dirty="0">
            <a:latin typeface="Segoe UI" pitchFamily="34" charset="0"/>
            <a:ea typeface="Segoe UI" pitchFamily="34" charset="0"/>
            <a:cs typeface="Segoe UI" pitchFamily="34" charset="0"/>
          </a:endParaRPr>
        </a:p>
      </dsp:txBody>
      <dsp:txXfrm>
        <a:off x="0" y="22630"/>
        <a:ext cx="8404822" cy="476542"/>
      </dsp:txXfrm>
    </dsp:sp>
    <dsp:sp modelId="{01E3A02D-DC22-43D1-AF16-E7C49692C326}">
      <dsp:nvSpPr>
        <dsp:cNvPr id="0" name=""/>
        <dsp:cNvSpPr/>
      </dsp:nvSpPr>
      <dsp:spPr>
        <a:xfrm>
          <a:off x="0" y="637413"/>
          <a:ext cx="8404822" cy="460934"/>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Distribution via Microsoft Update</a:t>
          </a:r>
          <a:endParaRPr lang="en-US" sz="1600" kern="1200" dirty="0">
            <a:latin typeface="Segoe UI" pitchFamily="34" charset="0"/>
            <a:ea typeface="Segoe UI" pitchFamily="34" charset="0"/>
            <a:cs typeface="Segoe UI" pitchFamily="34" charset="0"/>
          </a:endParaRPr>
        </a:p>
      </dsp:txBody>
      <dsp:txXfrm>
        <a:off x="0" y="637413"/>
        <a:ext cx="8404822" cy="460934"/>
      </dsp:txXfrm>
    </dsp:sp>
    <dsp:sp modelId="{6F9F7050-DA25-49FD-B7CE-BD00D4FEF1B9}">
      <dsp:nvSpPr>
        <dsp:cNvPr id="0" name=""/>
        <dsp:cNvSpPr/>
      </dsp:nvSpPr>
      <dsp:spPr>
        <a:xfrm>
          <a:off x="0" y="1236587"/>
          <a:ext cx="8404822" cy="448165"/>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Granular control over deployed signatures</a:t>
          </a:r>
          <a:endParaRPr lang="en-US" sz="1600" kern="1200" dirty="0">
            <a:latin typeface="Segoe UI" pitchFamily="34" charset="0"/>
            <a:ea typeface="Segoe UI" pitchFamily="34" charset="0"/>
            <a:cs typeface="Segoe UI" pitchFamily="34" charset="0"/>
          </a:endParaRPr>
        </a:p>
      </dsp:txBody>
      <dsp:txXfrm>
        <a:off x="0" y="1236587"/>
        <a:ext cx="8404822" cy="448165"/>
      </dsp:txXfrm>
    </dsp:sp>
    <dsp:sp modelId="{93D1EFA9-65E4-4FC3-B501-1D4875F8C4A2}">
      <dsp:nvSpPr>
        <dsp:cNvPr id="0" name=""/>
        <dsp:cNvSpPr/>
      </dsp:nvSpPr>
      <dsp:spPr>
        <a:xfrm>
          <a:off x="0" y="1845624"/>
          <a:ext cx="8404822" cy="407487"/>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latin typeface="Segoe UI" pitchFamily="34" charset="0"/>
              <a:ea typeface="Segoe UI" pitchFamily="34" charset="0"/>
              <a:cs typeface="Segoe UI" pitchFamily="34" charset="0"/>
            </a:rPr>
            <a:t>High accuracy via telemetry</a:t>
          </a:r>
          <a:endParaRPr lang="en-US" sz="1600" kern="1200" dirty="0">
            <a:latin typeface="Segoe UI" pitchFamily="34" charset="0"/>
            <a:ea typeface="Segoe UI" pitchFamily="34" charset="0"/>
            <a:cs typeface="Segoe UI" pitchFamily="34" charset="0"/>
          </a:endParaRPr>
        </a:p>
      </dsp:txBody>
      <dsp:txXfrm>
        <a:off x="0" y="1845624"/>
        <a:ext cx="8404822" cy="407487"/>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5.emf"/><Relationship Id="rId1" Type="http://schemas.openxmlformats.org/officeDocument/2006/relationships/image" Target="../media/image19.emf"/><Relationship Id="rId6" Type="http://schemas.openxmlformats.org/officeDocument/2006/relationships/image" Target="../media/image14.emf"/><Relationship Id="rId5" Type="http://schemas.openxmlformats.org/officeDocument/2006/relationships/image" Target="../media/image22.emf"/><Relationship Id="rId4"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5.emf"/><Relationship Id="rId1" Type="http://schemas.openxmlformats.org/officeDocument/2006/relationships/image" Target="../media/image12.emf"/><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sia303_cross.pptx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248947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0583559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endParaRPr lang="en-US" sz="1200" kern="1200" dirty="0" smtClean="0">
              <a:solidFill>
                <a:schemeClr val="tx1"/>
              </a:solidFill>
              <a:latin typeface="Segoe"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11.xml"/><Relationship Id="rId7"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8.png"/><Relationship Id="rId5" Type="http://schemas.openxmlformats.org/officeDocument/2006/relationships/oleObject" Target="../embeddings/oleObject8.bin"/><Relationship Id="rId10" Type="http://schemas.openxmlformats.org/officeDocument/2006/relationships/oleObject" Target="../embeddings/oleObject12.bin"/><Relationship Id="rId4" Type="http://schemas.openxmlformats.org/officeDocument/2006/relationships/oleObject" Target="../embeddings/oleObject7.bin"/><Relationship Id="rId9"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Layout" Target="../slideLayouts/slideLayout4.xml"/><Relationship Id="rId7" Type="http://schemas.openxmlformats.org/officeDocument/2006/relationships/oleObject" Target="../embeddings/oleObject14.bin"/><Relationship Id="rId12" Type="http://schemas.openxmlformats.org/officeDocument/2006/relationships/oleObject" Target="../embeddings/oleObject18.bin"/><Relationship Id="rId2" Type="http://schemas.openxmlformats.org/officeDocument/2006/relationships/vmlDrawing" Target="../drawings/vmlDrawing3.vml"/><Relationship Id="rId1" Type="http://schemas.openxmlformats.org/officeDocument/2006/relationships/themeOverride" Target="../theme/themeOverride1.xml"/><Relationship Id="rId6" Type="http://schemas.openxmlformats.org/officeDocument/2006/relationships/oleObject" Target="../embeddings/oleObject13.bin"/><Relationship Id="rId11" Type="http://schemas.openxmlformats.org/officeDocument/2006/relationships/oleObject" Target="../embeddings/oleObject17.bin"/><Relationship Id="rId5" Type="http://schemas.openxmlformats.org/officeDocument/2006/relationships/image" Target="../media/image1.jpeg"/><Relationship Id="rId10" Type="http://schemas.openxmlformats.org/officeDocument/2006/relationships/oleObject" Target="../embeddings/oleObject16.bin"/><Relationship Id="rId4" Type="http://schemas.openxmlformats.org/officeDocument/2006/relationships/notesSlide" Target="../notesSlides/notesSlide14.xml"/><Relationship Id="rId9"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5.xml"/><Relationship Id="rId11" Type="http://schemas.openxmlformats.org/officeDocument/2006/relationships/image" Target="../media/image29.wmf"/><Relationship Id="rId5" Type="http://schemas.openxmlformats.org/officeDocument/2006/relationships/diagramQuickStyle" Target="../diagrams/quickStyle5.xml"/><Relationship Id="rId10" Type="http://schemas.openxmlformats.org/officeDocument/2006/relationships/image" Target="../media/image28.wmf"/><Relationship Id="rId4" Type="http://schemas.openxmlformats.org/officeDocument/2006/relationships/diagramLayout" Target="../diagrams/layout5.xml"/><Relationship Id="rId9" Type="http://schemas.openxmlformats.org/officeDocument/2006/relationships/image" Target="../media/image2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hyperlink" Target="http://microsoft.com/technet" TargetMode="External"/><Relationship Id="rId10" Type="http://schemas.openxmlformats.org/officeDocument/2006/relationships/image" Target="../media/image3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11.wmf"/><Relationship Id="rId5" Type="http://schemas.openxmlformats.org/officeDocument/2006/relationships/diagramQuickStyle" Target="../diagrams/quickStyle1.xml"/><Relationship Id="rId10" Type="http://schemas.openxmlformats.org/officeDocument/2006/relationships/image" Target="../media/image10.wmf"/><Relationship Id="rId4" Type="http://schemas.openxmlformats.org/officeDocument/2006/relationships/diagramLayout" Target="../diagrams/layout1.xml"/><Relationship Id="rId9"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8.xml"/><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oleObject" Target="../embeddings/oleObject6.bin"/><Relationship Id="rId4" Type="http://schemas.openxmlformats.org/officeDocument/2006/relationships/oleObject" Target="../embeddings/oleObject1.bin"/><Relationship Id="rId9"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URL Filtering</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r>
              <a:rPr lang="en-US" dirty="0" smtClean="0"/>
              <a:t>Deny Access to Malicious Site</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URL Filtering Explained</a:t>
            </a:r>
            <a:endParaRPr lang="en-US" dirty="0"/>
          </a:p>
        </p:txBody>
      </p:sp>
      <p:graphicFrame>
        <p:nvGraphicFramePr>
          <p:cNvPr id="4" name="Object 16"/>
          <p:cNvGraphicFramePr>
            <a:graphicFrameLocks noChangeAspect="1"/>
          </p:cNvGraphicFramePr>
          <p:nvPr/>
        </p:nvGraphicFramePr>
        <p:xfrm>
          <a:off x="5065817" y="2190744"/>
          <a:ext cx="4078183" cy="3181361"/>
        </p:xfrm>
        <a:graphic>
          <a:graphicData uri="http://schemas.openxmlformats.org/presentationml/2006/ole">
            <p:oleObj spid="_x0000_s57436" name="Visio" r:id="rId4" imgW="983327" imgH="767393" progId="">
              <p:embed/>
            </p:oleObj>
          </a:graphicData>
        </a:graphic>
      </p:graphicFrame>
      <p:sp>
        <p:nvSpPr>
          <p:cNvPr id="5" name="Left-Right Arrow 4"/>
          <p:cNvSpPr/>
          <p:nvPr/>
        </p:nvSpPr>
        <p:spPr bwMode="auto">
          <a:xfrm>
            <a:off x="1676400" y="3657600"/>
            <a:ext cx="144780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bg1"/>
              </a:solidFill>
              <a:effectLst>
                <a:outerShdw blurRad="38100" dist="38100" dir="2700000" algn="tl">
                  <a:srgbClr val="000000">
                    <a:alpha val="43137"/>
                  </a:srgbClr>
                </a:outerShdw>
              </a:effectLst>
              <a:latin typeface="Segoe" pitchFamily="34" charset="0"/>
            </a:endParaRPr>
          </a:p>
        </p:txBody>
      </p:sp>
      <p:sp>
        <p:nvSpPr>
          <p:cNvPr id="6" name="Left-Right Arrow 5"/>
          <p:cNvSpPr/>
          <p:nvPr/>
        </p:nvSpPr>
        <p:spPr bwMode="auto">
          <a:xfrm>
            <a:off x="4038600" y="3657600"/>
            <a:ext cx="196216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cxnSp>
        <p:nvCxnSpPr>
          <p:cNvPr id="7" name="Straight Arrow Connector 6"/>
          <p:cNvCxnSpPr/>
          <p:nvPr/>
        </p:nvCxnSpPr>
        <p:spPr>
          <a:xfrm flipV="1">
            <a:off x="2500298" y="4324360"/>
            <a:ext cx="785818" cy="714380"/>
          </a:xfrm>
          <a:prstGeom prst="straightConnector1">
            <a:avLst/>
          </a:prstGeom>
          <a:ln w="41275"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ular Callout 7"/>
          <p:cNvSpPr/>
          <p:nvPr/>
        </p:nvSpPr>
        <p:spPr bwMode="auto">
          <a:xfrm>
            <a:off x="1807538" y="991033"/>
            <a:ext cx="3179137" cy="1284338"/>
          </a:xfrm>
          <a:prstGeom prst="wedgeRoundRectCallout">
            <a:avLst>
              <a:gd name="adj1" fmla="val 71373"/>
              <a:gd name="adj2" fmla="val 31105"/>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Categorization services provided by Microsoft Reputation Service (MRS)</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70+ built-in categories</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Secured communication channel</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Telemetry improves results</a:t>
            </a:r>
          </a:p>
        </p:txBody>
      </p:sp>
      <p:sp>
        <p:nvSpPr>
          <p:cNvPr id="9" name="Rounded Rectangular Callout 8"/>
          <p:cNvSpPr/>
          <p:nvPr/>
        </p:nvSpPr>
        <p:spPr bwMode="auto">
          <a:xfrm>
            <a:off x="3500430" y="4967302"/>
            <a:ext cx="2847207" cy="1143000"/>
          </a:xfrm>
          <a:prstGeom prst="wedgeRoundRectCallout">
            <a:avLst>
              <a:gd name="adj1" fmla="val -63884"/>
              <a:gd name="adj2" fmla="val -63242"/>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Policy editing</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URL Category override</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URL Category query</a:t>
            </a:r>
          </a:p>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Logging and Reporting support</a:t>
            </a:r>
          </a:p>
        </p:txBody>
      </p:sp>
      <p:sp>
        <p:nvSpPr>
          <p:cNvPr id="10" name="Rounded Rectangular Callout 9"/>
          <p:cNvSpPr/>
          <p:nvPr/>
        </p:nvSpPr>
        <p:spPr bwMode="auto">
          <a:xfrm>
            <a:off x="329608" y="2514599"/>
            <a:ext cx="2721935" cy="855921"/>
          </a:xfrm>
          <a:prstGeom prst="wedgeRoundRectCallout">
            <a:avLst>
              <a:gd name="adj1" fmla="val 46551"/>
              <a:gd name="adj2" fmla="val 83058"/>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Customizable deny messages, per rule</a:t>
            </a:r>
          </a:p>
          <a:p>
            <a:pPr marL="137160" indent="-137160">
              <a:spcAft>
                <a:spcPts val="300"/>
              </a:spcAft>
              <a:buFont typeface="Arial" pitchFamily="34" charset="0"/>
              <a:buChar char="•"/>
            </a:pPr>
            <a:r>
              <a:rPr lang="en-US" sz="1400" b="1" dirty="0">
                <a:ln w="1905"/>
                <a:solidFill>
                  <a:schemeClr val="accent3">
                    <a:lumMod val="75000"/>
                  </a:schemeClr>
                </a:solidFill>
                <a:effectLst>
                  <a:innerShdw blurRad="69850" dist="43180" dir="5400000">
                    <a:srgbClr val="000000">
                      <a:alpha val="65000"/>
                    </a:srgbClr>
                  </a:innerShdw>
                </a:effectLst>
              </a:rPr>
              <a:t>L</a:t>
            </a:r>
            <a:r>
              <a:rPr lang="en-US" sz="1400" b="1" dirty="0" smtClean="0">
                <a:ln w="1905"/>
                <a:solidFill>
                  <a:schemeClr val="accent3">
                    <a:lumMod val="75000"/>
                  </a:schemeClr>
                </a:solidFill>
                <a:effectLst>
                  <a:innerShdw blurRad="69850" dist="43180" dir="5400000">
                    <a:srgbClr val="000000">
                      <a:alpha val="65000"/>
                    </a:srgbClr>
                  </a:innerShdw>
                </a:effectLst>
              </a:rPr>
              <a:t>ocal URL categorization cache</a:t>
            </a:r>
          </a:p>
        </p:txBody>
      </p:sp>
      <p:grpSp>
        <p:nvGrpSpPr>
          <p:cNvPr id="11" name="Group 6"/>
          <p:cNvGrpSpPr>
            <a:grpSpLocks/>
          </p:cNvGrpSpPr>
          <p:nvPr/>
        </p:nvGrpSpPr>
        <p:grpSpPr bwMode="auto">
          <a:xfrm>
            <a:off x="3148012" y="3429000"/>
            <a:ext cx="931863" cy="746125"/>
            <a:chOff x="1802" y="1187"/>
            <a:chExt cx="587" cy="470"/>
          </a:xfrm>
        </p:grpSpPr>
        <p:graphicFrame>
          <p:nvGraphicFramePr>
            <p:cNvPr id="12" name="Object 3"/>
            <p:cNvGraphicFramePr>
              <a:graphicFrameLocks noChangeAspect="1"/>
            </p:cNvGraphicFramePr>
            <p:nvPr/>
          </p:nvGraphicFramePr>
          <p:xfrm>
            <a:off x="1802" y="1187"/>
            <a:ext cx="587" cy="470"/>
          </p:xfrm>
          <a:graphic>
            <a:graphicData uri="http://schemas.openxmlformats.org/presentationml/2006/ole">
              <p:oleObj spid="_x0000_s57437" name="Visio" r:id="rId5" imgW="855726" imgH="685597" progId="">
                <p:embed/>
              </p:oleObj>
            </a:graphicData>
          </a:graphic>
        </p:graphicFrame>
        <p:sp>
          <p:nvSpPr>
            <p:cNvPr id="13" name="Oval 4"/>
            <p:cNvSpPr>
              <a:spLocks noChangeArrowheads="1"/>
            </p:cNvSpPr>
            <p:nvPr/>
          </p:nvSpPr>
          <p:spPr bwMode="auto">
            <a:xfrm rot="2126743">
              <a:off x="1931" y="1271"/>
              <a:ext cx="240" cy="150"/>
            </a:xfrm>
            <a:prstGeom prst="ellipse">
              <a:avLst/>
            </a:prstGeom>
            <a:gradFill rotWithShape="1">
              <a:gsLst>
                <a:gs pos="0">
                  <a:schemeClr val="tx1"/>
                </a:gs>
                <a:gs pos="100000">
                  <a:schemeClr val="tx1">
                    <a:gamma/>
                    <a:tint val="0"/>
                    <a:invGamma/>
                  </a:schemeClr>
                </a:gs>
              </a:gsLst>
              <a:lin ang="2700000" scaled="1"/>
            </a:gradFill>
            <a:ln w="3175">
              <a:solidFill>
                <a:srgbClr val="969696"/>
              </a:solidFill>
              <a:round/>
              <a:headEnd/>
              <a:tailEnd/>
            </a:ln>
            <a:effectLst/>
          </p:spPr>
          <p:txBody>
            <a:bodyPr wrap="none" anchor="ctr"/>
            <a:lstStyle/>
            <a:p>
              <a:pPr>
                <a:defRPr/>
              </a:pPr>
              <a:endParaRPr lang="en-US"/>
            </a:p>
          </p:txBody>
        </p:sp>
        <p:sp>
          <p:nvSpPr>
            <p:cNvPr id="14" name="Oval 5"/>
            <p:cNvSpPr>
              <a:spLocks noChangeArrowheads="1"/>
            </p:cNvSpPr>
            <p:nvPr/>
          </p:nvSpPr>
          <p:spPr bwMode="auto">
            <a:xfrm rot="2126743">
              <a:off x="1951" y="1282"/>
              <a:ext cx="200" cy="129"/>
            </a:xfrm>
            <a:prstGeom prst="ellipse">
              <a:avLst/>
            </a:prstGeom>
            <a:solidFill>
              <a:srgbClr val="EAEAEA"/>
            </a:solidFill>
            <a:ln w="15875">
              <a:noFill/>
              <a:round/>
              <a:headEnd/>
              <a:tailEnd/>
            </a:ln>
          </p:spPr>
          <p:txBody>
            <a:bodyPr wrap="none" anchor="ctr"/>
            <a:lstStyle/>
            <a:p>
              <a:pPr algn="ctr"/>
              <a:endParaRPr lang="en-US"/>
            </a:p>
          </p:txBody>
        </p:sp>
        <p:pic>
          <p:nvPicPr>
            <p:cNvPr id="15" name="Picture 6" descr="nitrogen2"/>
            <p:cNvPicPr>
              <a:picLocks noChangeAspect="1" noChangeArrowheads="1"/>
            </p:cNvPicPr>
            <p:nvPr/>
          </p:nvPicPr>
          <p:blipFill>
            <a:blip r:embed="rId6" cstate="print"/>
            <a:srcRect/>
            <a:stretch>
              <a:fillRect/>
            </a:stretch>
          </p:blipFill>
          <p:spPr bwMode="auto">
            <a:xfrm rot="1807459">
              <a:off x="1926" y="1266"/>
              <a:ext cx="246" cy="148"/>
            </a:xfrm>
            <a:prstGeom prst="rect">
              <a:avLst/>
            </a:prstGeom>
            <a:noFill/>
            <a:ln w="9525">
              <a:noFill/>
              <a:miter lim="800000"/>
              <a:headEnd/>
              <a:tailEnd/>
            </a:ln>
          </p:spPr>
        </p:pic>
      </p:grpSp>
      <p:graphicFrame>
        <p:nvGraphicFramePr>
          <p:cNvPr id="16" name="Object 14"/>
          <p:cNvGraphicFramePr>
            <a:graphicFrameLocks noChangeAspect="1"/>
          </p:cNvGraphicFramePr>
          <p:nvPr/>
        </p:nvGraphicFramePr>
        <p:xfrm>
          <a:off x="5643570" y="1045871"/>
          <a:ext cx="3214710" cy="2324867"/>
        </p:xfrm>
        <a:graphic>
          <a:graphicData uri="http://schemas.openxmlformats.org/presentationml/2006/ole">
            <p:oleObj spid="_x0000_s57438" name="Visio" r:id="rId7" imgW="983327" imgH="767393" progId="">
              <p:embed/>
            </p:oleObj>
          </a:graphicData>
        </a:graphic>
      </p:graphicFrame>
      <p:sp>
        <p:nvSpPr>
          <p:cNvPr id="17" name="Up-Down Arrow 16"/>
          <p:cNvSpPr/>
          <p:nvPr/>
        </p:nvSpPr>
        <p:spPr bwMode="auto">
          <a:xfrm rot="3369707">
            <a:off x="4792715" y="2116711"/>
            <a:ext cx="304800" cy="2042425"/>
          </a:xfrm>
          <a:prstGeom prst="upDownArrow">
            <a:avLst/>
          </a:prstGeom>
          <a:solidFill>
            <a:schemeClr val="bg2">
              <a:lumMod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18" name="TextBox 17"/>
          <p:cNvSpPr txBox="1"/>
          <p:nvPr/>
        </p:nvSpPr>
        <p:spPr>
          <a:xfrm>
            <a:off x="3048000" y="4038600"/>
            <a:ext cx="762000" cy="307777"/>
          </a:xfrm>
          <a:prstGeom prst="rect">
            <a:avLst/>
          </a:prstGeom>
          <a:noFill/>
        </p:spPr>
        <p:txBody>
          <a:bodyPr wrap="square" rtlCol="0">
            <a:spAutoFit/>
          </a:bodyPr>
          <a:lstStyle/>
          <a:p>
            <a:r>
              <a:rPr lang="en-US" sz="1400" b="1" dirty="0" smtClean="0"/>
              <a:t>TMG</a:t>
            </a:r>
          </a:p>
        </p:txBody>
      </p:sp>
      <p:graphicFrame>
        <p:nvGraphicFramePr>
          <p:cNvPr id="19" name="Object 13"/>
          <p:cNvGraphicFramePr>
            <a:graphicFrameLocks noChangeAspect="1"/>
          </p:cNvGraphicFramePr>
          <p:nvPr/>
        </p:nvGraphicFramePr>
        <p:xfrm>
          <a:off x="5786446" y="1875878"/>
          <a:ext cx="571504" cy="728222"/>
        </p:xfrm>
        <a:graphic>
          <a:graphicData uri="http://schemas.openxmlformats.org/presentationml/2006/ole">
            <p:oleObj spid="_x0000_s57439" name="Visio" r:id="rId8" imgW="966596" imgH="1232046" progId="">
              <p:embed/>
            </p:oleObj>
          </a:graphicData>
        </a:graphic>
      </p:graphicFrame>
      <p:grpSp>
        <p:nvGrpSpPr>
          <p:cNvPr id="20" name="Group 70"/>
          <p:cNvGrpSpPr/>
          <p:nvPr/>
        </p:nvGrpSpPr>
        <p:grpSpPr>
          <a:xfrm>
            <a:off x="214282" y="3559175"/>
            <a:ext cx="1536731" cy="1358714"/>
            <a:chOff x="214282" y="4092575"/>
            <a:chExt cx="1536731" cy="1358714"/>
          </a:xfrm>
        </p:grpSpPr>
        <p:graphicFrame>
          <p:nvGraphicFramePr>
            <p:cNvPr id="21" name="Object 2"/>
            <p:cNvGraphicFramePr>
              <a:graphicFrameLocks noChangeAspect="1"/>
            </p:cNvGraphicFramePr>
            <p:nvPr/>
          </p:nvGraphicFramePr>
          <p:xfrm>
            <a:off x="457200" y="4092575"/>
            <a:ext cx="1293813" cy="1025525"/>
          </p:xfrm>
          <a:graphic>
            <a:graphicData uri="http://schemas.openxmlformats.org/presentationml/2006/ole">
              <p:oleObj spid="_x0000_s57440" name="Visio" r:id="rId9" imgW="1423449" imgH="1415582" progId="">
                <p:embed/>
              </p:oleObj>
            </a:graphicData>
          </a:graphic>
        </p:graphicFrame>
        <p:sp>
          <p:nvSpPr>
            <p:cNvPr id="22" name="TextBox 21"/>
            <p:cNvSpPr txBox="1"/>
            <p:nvPr/>
          </p:nvSpPr>
          <p:spPr>
            <a:xfrm>
              <a:off x="214282" y="5143512"/>
              <a:ext cx="1143008" cy="307777"/>
            </a:xfrm>
            <a:prstGeom prst="rect">
              <a:avLst/>
            </a:prstGeom>
            <a:noFill/>
          </p:spPr>
          <p:txBody>
            <a:bodyPr wrap="square" rtlCol="0">
              <a:spAutoFit/>
            </a:bodyPr>
            <a:lstStyle/>
            <a:p>
              <a:r>
                <a:rPr lang="en-US" sz="1400" b="1" dirty="0" smtClean="0"/>
                <a:t>End users</a:t>
              </a:r>
              <a:endParaRPr lang="en-US" sz="1400" b="1" dirty="0"/>
            </a:p>
          </p:txBody>
        </p:sp>
      </p:grpSp>
      <p:grpSp>
        <p:nvGrpSpPr>
          <p:cNvPr id="23" name="Group 72"/>
          <p:cNvGrpSpPr/>
          <p:nvPr/>
        </p:nvGrpSpPr>
        <p:grpSpPr>
          <a:xfrm>
            <a:off x="1285852" y="4895864"/>
            <a:ext cx="1720853" cy="1198563"/>
            <a:chOff x="1285852" y="5429264"/>
            <a:chExt cx="1720853" cy="1198563"/>
          </a:xfrm>
        </p:grpSpPr>
        <p:graphicFrame>
          <p:nvGraphicFramePr>
            <p:cNvPr id="24" name="Object 25"/>
            <p:cNvGraphicFramePr>
              <a:graphicFrameLocks noChangeAspect="1"/>
            </p:cNvGraphicFramePr>
            <p:nvPr/>
          </p:nvGraphicFramePr>
          <p:xfrm>
            <a:off x="1643042" y="5429264"/>
            <a:ext cx="1363663" cy="1198563"/>
          </p:xfrm>
          <a:graphic>
            <a:graphicData uri="http://schemas.openxmlformats.org/presentationml/2006/ole">
              <p:oleObj spid="_x0000_s57441" name="Visio" r:id="rId10" imgW="1653108" imgH="1716701" progId="">
                <p:embed/>
              </p:oleObj>
            </a:graphicData>
          </a:graphic>
        </p:graphicFrame>
        <p:sp>
          <p:nvSpPr>
            <p:cNvPr id="25" name="TextBox 24"/>
            <p:cNvSpPr txBox="1"/>
            <p:nvPr/>
          </p:nvSpPr>
          <p:spPr>
            <a:xfrm>
              <a:off x="1285852" y="6215082"/>
              <a:ext cx="1143008" cy="307777"/>
            </a:xfrm>
            <a:prstGeom prst="rect">
              <a:avLst/>
            </a:prstGeom>
            <a:noFill/>
          </p:spPr>
          <p:txBody>
            <a:bodyPr wrap="square" rtlCol="0">
              <a:spAutoFit/>
            </a:bodyPr>
            <a:lstStyle/>
            <a:p>
              <a:r>
                <a:rPr lang="en-US" sz="1400" b="1" dirty="0" smtClean="0"/>
                <a:t>TMG admin</a:t>
              </a:r>
              <a:endParaRPr lang="en-US" sz="1400" b="1"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par>
                                <p:cTn id="19" presetID="3" presetClass="entr" presetSubtype="1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linds(horizontal)">
                                      <p:cBhvr>
                                        <p:cTn id="21" dur="500"/>
                                        <p:tgtEl>
                                          <p:spTgt spid="2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xit" presetSubtype="10" fill="hold" grpId="1" nodeType="withEffect">
                                  <p:stCondLst>
                                    <p:cond delay="0"/>
                                  </p:stCondLst>
                                  <p:childTnLst>
                                    <p:animEffect transition="out" filter="blinds(horizontal)">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17"/>
                                        </p:tgtEl>
                                      </p:cBhvr>
                                    </p:animEffect>
                                    <p:set>
                                      <p:cBhvr>
                                        <p:cTn id="30" dur="1" fill="hold">
                                          <p:stCondLst>
                                            <p:cond delay="499"/>
                                          </p:stCondLst>
                                        </p:cTn>
                                        <p:tgtEl>
                                          <p:spTgt spid="1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linds(horizontal)">
                                      <p:cBhvr>
                                        <p:cTn id="35" dur="500"/>
                                        <p:tgtEl>
                                          <p:spTgt spid="10"/>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blinds(horizontal)">
                                      <p:cBhvr>
                                        <p:cTn id="38" dur="500"/>
                                        <p:tgtEl>
                                          <p:spTgt spid="5"/>
                                        </p:tgtEl>
                                      </p:cBhvr>
                                    </p:animEffect>
                                  </p:childTnLst>
                                </p:cTn>
                              </p:par>
                              <p:par>
                                <p:cTn id="39" presetID="3" presetClass="entr" presetSubtype="1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linds(horizontal)">
                                      <p:cBhvr>
                                        <p:cTn id="41" dur="500"/>
                                        <p:tgtEl>
                                          <p:spTgt spid="20"/>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linds(horizontal)">
                                      <p:cBhvr>
                                        <p:cTn id="44" dur="500"/>
                                        <p:tgtEl>
                                          <p:spTgt spid="6"/>
                                        </p:tgtEl>
                                      </p:cBhvr>
                                    </p:animEffect>
                                  </p:childTnLst>
                                </p:cTn>
                              </p:par>
                              <p:par>
                                <p:cTn id="45" presetID="3" presetClass="exit" presetSubtype="10" fill="hold" nodeType="withEffect">
                                  <p:stCondLst>
                                    <p:cond delay="0"/>
                                  </p:stCondLst>
                                  <p:childTnLst>
                                    <p:animEffect transition="out" filter="blinds(horizontal)">
                                      <p:cBhvr>
                                        <p:cTn id="46" dur="500"/>
                                        <p:tgtEl>
                                          <p:spTgt spid="23"/>
                                        </p:tgtEl>
                                      </p:cBhvr>
                                    </p:animEffect>
                                    <p:set>
                                      <p:cBhvr>
                                        <p:cTn id="47" dur="1" fill="hold">
                                          <p:stCondLst>
                                            <p:cond delay="499"/>
                                          </p:stCondLst>
                                        </p:cTn>
                                        <p:tgtEl>
                                          <p:spTgt spid="23"/>
                                        </p:tgtEl>
                                        <p:attrNameLst>
                                          <p:attrName>style.visibility</p:attrName>
                                        </p:attrNameLst>
                                      </p:cBhvr>
                                      <p:to>
                                        <p:strVal val="hidden"/>
                                      </p:to>
                                    </p:set>
                                  </p:childTnLst>
                                </p:cTn>
                              </p:par>
                              <p:par>
                                <p:cTn id="48" presetID="3" presetClass="exit" presetSubtype="10" fill="hold" grpId="1" nodeType="withEffect">
                                  <p:stCondLst>
                                    <p:cond delay="0"/>
                                  </p:stCondLst>
                                  <p:childTnLst>
                                    <p:animEffect transition="out" filter="blinds(horizontal)">
                                      <p:cBhvr>
                                        <p:cTn id="49" dur="500"/>
                                        <p:tgtEl>
                                          <p:spTgt spid="9"/>
                                        </p:tgtEl>
                                      </p:cBhvr>
                                    </p:animEffect>
                                    <p:set>
                                      <p:cBhvr>
                                        <p:cTn id="50" dur="1" fill="hold">
                                          <p:stCondLst>
                                            <p:cond delay="499"/>
                                          </p:stCondLst>
                                        </p:cTn>
                                        <p:tgtEl>
                                          <p:spTgt spid="9"/>
                                        </p:tgtEl>
                                        <p:attrNameLst>
                                          <p:attrName>style.visibility</p:attrName>
                                        </p:attrNameLst>
                                      </p:cBhvr>
                                      <p:to>
                                        <p:strVal val="hidden"/>
                                      </p:to>
                                    </p:set>
                                  </p:childTnLst>
                                </p:cTn>
                              </p:par>
                              <p:par>
                                <p:cTn id="51" presetID="3" presetClass="exit" presetSubtype="10" fill="hold" nodeType="withEffect">
                                  <p:stCondLst>
                                    <p:cond delay="0"/>
                                  </p:stCondLst>
                                  <p:childTnLst>
                                    <p:animEffect transition="out" filter="blinds(horizontal)">
                                      <p:cBhvr>
                                        <p:cTn id="52" dur="500"/>
                                        <p:tgtEl>
                                          <p:spTgt spid="7"/>
                                        </p:tgtEl>
                                      </p:cBhvr>
                                    </p:animEffect>
                                    <p:set>
                                      <p:cBhvr>
                                        <p:cTn id="53"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8" grpId="1" animBg="1"/>
      <p:bldP spid="9" grpId="0" animBg="1"/>
      <p:bldP spid="9" grpId="1" animBg="1"/>
      <p:bldP spid="10" grpId="0" animBg="1"/>
      <p:bldP spid="17" grpId="0" animBg="1"/>
      <p:bldP spid="1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80413" cy="664797"/>
          </a:xfrm>
        </p:spPr>
        <p:txBody>
          <a:bodyPr/>
          <a:lstStyle/>
          <a:p>
            <a:r>
              <a:rPr lang="en-US" dirty="0" smtClean="0"/>
              <a:t>Web Access Protection Features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07/7/12/main" xmlns="" val="1941125496"/>
              </p:ext>
            </p:extLst>
          </p:nvPr>
        </p:nvGraphicFramePr>
        <p:xfrm>
          <a:off x="319454" y="1269023"/>
          <a:ext cx="8380412" cy="4703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779724" y="1169516"/>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ed Rectangle 6"/>
          <p:cNvSpPr/>
          <p:nvPr/>
        </p:nvSpPr>
        <p:spPr bwMode="auto">
          <a:xfrm>
            <a:off x="769100" y="2806916"/>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07/7/12/main" xmlns="" val="355703297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HTTPS Inspection</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solidFill>
                  <a:schemeClr val="tx1"/>
                </a:solidFill>
              </a:rPr>
              <a:t>HTTPS Traffic Inspection</a:t>
            </a:r>
            <a:endParaRPr lang="en-US" dirty="0">
              <a:solidFill>
                <a:schemeClr val="tx1"/>
              </a:solidFill>
            </a:endParaRPr>
          </a:p>
        </p:txBody>
      </p:sp>
      <p:grpSp>
        <p:nvGrpSpPr>
          <p:cNvPr id="2" name="Group 53"/>
          <p:cNvGrpSpPr/>
          <p:nvPr/>
        </p:nvGrpSpPr>
        <p:grpSpPr>
          <a:xfrm>
            <a:off x="1089031" y="2400288"/>
            <a:ext cx="2968625" cy="2038350"/>
            <a:chOff x="1069975" y="1981200"/>
            <a:chExt cx="2968625" cy="2038350"/>
          </a:xfrm>
        </p:grpSpPr>
        <p:graphicFrame>
          <p:nvGraphicFramePr>
            <p:cNvPr id="55" name="Object 2"/>
            <p:cNvGraphicFramePr>
              <a:graphicFrameLocks noChangeAspect="1"/>
            </p:cNvGraphicFramePr>
            <p:nvPr/>
          </p:nvGraphicFramePr>
          <p:xfrm>
            <a:off x="1069975" y="2976563"/>
            <a:ext cx="1293813" cy="1042987"/>
          </p:xfrm>
          <a:graphic>
            <a:graphicData uri="http://schemas.openxmlformats.org/presentationml/2006/ole">
              <p:oleObj spid="_x0000_s58460" name="Visio" r:id="rId6" imgW="1423390" imgH="1415582" progId="">
                <p:embed/>
              </p:oleObj>
            </a:graphicData>
          </a:graphic>
        </p:graphicFrame>
        <p:cxnSp>
          <p:nvCxnSpPr>
            <p:cNvPr id="56" name="Straight Arrow Connector 55"/>
            <p:cNvCxnSpPr/>
            <p:nvPr/>
          </p:nvCxnSpPr>
          <p:spPr>
            <a:xfrm rot="10800000" flipV="1">
              <a:off x="2057400" y="1981200"/>
              <a:ext cx="1981200" cy="1066800"/>
            </a:xfrm>
            <a:prstGeom prst="straightConnector1">
              <a:avLst/>
            </a:prstGeom>
            <a:ln w="41275"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56"/>
          <p:cNvGrpSpPr/>
          <p:nvPr/>
        </p:nvGrpSpPr>
        <p:grpSpPr>
          <a:xfrm>
            <a:off x="3829056" y="1714488"/>
            <a:ext cx="1541463" cy="3322638"/>
            <a:chOff x="3810000" y="1219200"/>
            <a:chExt cx="1541463" cy="3322638"/>
          </a:xfrm>
        </p:grpSpPr>
        <p:grpSp>
          <p:nvGrpSpPr>
            <p:cNvPr id="4" name="Group 57"/>
            <p:cNvGrpSpPr>
              <a:grpSpLocks/>
            </p:cNvGrpSpPr>
            <p:nvPr/>
          </p:nvGrpSpPr>
          <p:grpSpPr bwMode="auto">
            <a:xfrm>
              <a:off x="4419600" y="3048000"/>
              <a:ext cx="931863" cy="746125"/>
              <a:chOff x="1802" y="1187"/>
              <a:chExt cx="587" cy="470"/>
            </a:xfrm>
          </p:grpSpPr>
          <p:graphicFrame>
            <p:nvGraphicFramePr>
              <p:cNvPr id="62" name="Object 3"/>
              <p:cNvGraphicFramePr>
                <a:graphicFrameLocks noChangeAspect="1"/>
              </p:cNvGraphicFramePr>
              <p:nvPr/>
            </p:nvGraphicFramePr>
            <p:xfrm>
              <a:off x="1802" y="1187"/>
              <a:ext cx="587" cy="470"/>
            </p:xfrm>
            <a:graphic>
              <a:graphicData uri="http://schemas.openxmlformats.org/presentationml/2006/ole">
                <p:oleObj spid="_x0000_s58461" name="Visio" r:id="rId7" imgW="855726" imgH="685597" progId="">
                  <p:embed/>
                </p:oleObj>
              </a:graphicData>
            </a:graphic>
          </p:graphicFrame>
          <p:sp>
            <p:nvSpPr>
              <p:cNvPr id="63" name="Oval 4"/>
              <p:cNvSpPr>
                <a:spLocks noChangeArrowheads="1"/>
              </p:cNvSpPr>
              <p:nvPr/>
            </p:nvSpPr>
            <p:spPr bwMode="auto">
              <a:xfrm rot="2126743">
                <a:off x="1931" y="1271"/>
                <a:ext cx="240" cy="150"/>
              </a:xfrm>
              <a:prstGeom prst="ellipse">
                <a:avLst/>
              </a:prstGeom>
              <a:gradFill rotWithShape="1">
                <a:gsLst>
                  <a:gs pos="0">
                    <a:schemeClr val="tx1"/>
                  </a:gs>
                  <a:gs pos="100000">
                    <a:schemeClr val="tx1">
                      <a:gamma/>
                      <a:tint val="0"/>
                      <a:invGamma/>
                    </a:schemeClr>
                  </a:gs>
                </a:gsLst>
                <a:lin ang="2700000" scaled="1"/>
              </a:gradFill>
              <a:ln w="3175">
                <a:solidFill>
                  <a:srgbClr val="969696"/>
                </a:solidFill>
                <a:round/>
                <a:headEnd/>
                <a:tailEnd/>
              </a:ln>
              <a:effectLst/>
            </p:spPr>
            <p:txBody>
              <a:bodyPr wrap="none" anchor="ctr"/>
              <a:lstStyle/>
              <a:p>
                <a:pPr>
                  <a:defRPr/>
                </a:pPr>
                <a:endParaRPr lang="en-US">
                  <a:solidFill>
                    <a:schemeClr val="bg1"/>
                  </a:solidFill>
                </a:endParaRPr>
              </a:p>
            </p:txBody>
          </p:sp>
          <p:sp>
            <p:nvSpPr>
              <p:cNvPr id="64" name="Oval 5"/>
              <p:cNvSpPr>
                <a:spLocks noChangeArrowheads="1"/>
              </p:cNvSpPr>
              <p:nvPr/>
            </p:nvSpPr>
            <p:spPr bwMode="auto">
              <a:xfrm rot="2126743">
                <a:off x="1951" y="1282"/>
                <a:ext cx="200" cy="129"/>
              </a:xfrm>
              <a:prstGeom prst="ellipse">
                <a:avLst/>
              </a:prstGeom>
              <a:solidFill>
                <a:srgbClr val="EAEAEA"/>
              </a:solidFill>
              <a:ln w="15875">
                <a:noFill/>
                <a:round/>
                <a:headEnd/>
                <a:tailEnd/>
              </a:ln>
            </p:spPr>
            <p:txBody>
              <a:bodyPr wrap="none" anchor="ctr"/>
              <a:lstStyle/>
              <a:p>
                <a:pPr algn="ctr"/>
                <a:endParaRPr lang="en-US">
                  <a:solidFill>
                    <a:schemeClr val="bg1"/>
                  </a:solidFill>
                </a:endParaRPr>
              </a:p>
            </p:txBody>
          </p:sp>
          <p:pic>
            <p:nvPicPr>
              <p:cNvPr id="65" name="Picture 6" descr="nitrogen2"/>
              <p:cNvPicPr>
                <a:picLocks noChangeAspect="1" noChangeArrowheads="1"/>
              </p:cNvPicPr>
              <p:nvPr/>
            </p:nvPicPr>
            <p:blipFill>
              <a:blip r:embed="rId8" cstate="print"/>
              <a:srcRect/>
              <a:stretch>
                <a:fillRect/>
              </a:stretch>
            </p:blipFill>
            <p:spPr bwMode="auto">
              <a:xfrm rot="1807459">
                <a:off x="1926" y="1266"/>
                <a:ext cx="246" cy="148"/>
              </a:xfrm>
              <a:prstGeom prst="rect">
                <a:avLst/>
              </a:prstGeom>
              <a:noFill/>
              <a:ln w="9525">
                <a:noFill/>
                <a:miter lim="800000"/>
                <a:headEnd/>
                <a:tailEnd/>
              </a:ln>
            </p:spPr>
          </p:pic>
        </p:grpSp>
        <p:cxnSp>
          <p:nvCxnSpPr>
            <p:cNvPr id="59" name="Straight Arrow Connector 58"/>
            <p:cNvCxnSpPr/>
            <p:nvPr/>
          </p:nvCxnSpPr>
          <p:spPr>
            <a:xfrm rot="5400000">
              <a:off x="4039394" y="2590006"/>
              <a:ext cx="914400" cy="1588"/>
            </a:xfrm>
            <a:prstGeom prst="straightConnector1">
              <a:avLst/>
            </a:prstGeom>
            <a:ln w="41275"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0" name="Object 25"/>
            <p:cNvGraphicFramePr>
              <a:graphicFrameLocks noChangeAspect="1"/>
            </p:cNvGraphicFramePr>
            <p:nvPr/>
          </p:nvGraphicFramePr>
          <p:xfrm>
            <a:off x="3810000" y="1219200"/>
            <a:ext cx="1363663" cy="1198563"/>
          </p:xfrm>
          <a:graphic>
            <a:graphicData uri="http://schemas.openxmlformats.org/presentationml/2006/ole">
              <p:oleObj spid="_x0000_s58462" name="Visio" r:id="rId9" imgW="1653108" imgH="1716701" progId="">
                <p:embed/>
              </p:oleObj>
            </a:graphicData>
          </a:graphic>
        </p:graphicFrame>
        <p:graphicFrame>
          <p:nvGraphicFramePr>
            <p:cNvPr id="61" name="Object 31"/>
            <p:cNvGraphicFramePr>
              <a:graphicFrameLocks noChangeAspect="1"/>
            </p:cNvGraphicFramePr>
            <p:nvPr/>
          </p:nvGraphicFramePr>
          <p:xfrm>
            <a:off x="3962400" y="3657600"/>
            <a:ext cx="927100" cy="884238"/>
          </p:xfrm>
          <a:graphic>
            <a:graphicData uri="http://schemas.openxmlformats.org/presentationml/2006/ole">
              <p:oleObj spid="_x0000_s58463" name="Visio" r:id="rId10" imgW="4247141" imgH="3842642" progId="">
                <p:embed/>
              </p:oleObj>
            </a:graphicData>
          </a:graphic>
        </p:graphicFrame>
      </p:grpSp>
      <p:grpSp>
        <p:nvGrpSpPr>
          <p:cNvPr id="5" name="Group 65"/>
          <p:cNvGrpSpPr/>
          <p:nvPr/>
        </p:nvGrpSpPr>
        <p:grpSpPr>
          <a:xfrm>
            <a:off x="2381256" y="3081325"/>
            <a:ext cx="6629400" cy="1795463"/>
            <a:chOff x="2362200" y="2662237"/>
            <a:chExt cx="6629400" cy="1795463"/>
          </a:xfrm>
        </p:grpSpPr>
        <p:graphicFrame>
          <p:nvGraphicFramePr>
            <p:cNvPr id="67" name="Object 16"/>
            <p:cNvGraphicFramePr>
              <a:graphicFrameLocks noChangeAspect="1"/>
            </p:cNvGraphicFramePr>
            <p:nvPr/>
          </p:nvGraphicFramePr>
          <p:xfrm>
            <a:off x="6934200" y="2662237"/>
            <a:ext cx="2057400" cy="1604963"/>
          </p:xfrm>
          <a:graphic>
            <a:graphicData uri="http://schemas.openxmlformats.org/presentationml/2006/ole">
              <p:oleObj spid="_x0000_s58464" name="Visio" r:id="rId11" imgW="983327" imgH="767393" progId="">
                <p:embed/>
              </p:oleObj>
            </a:graphicData>
          </a:graphic>
        </p:graphicFrame>
        <p:graphicFrame>
          <p:nvGraphicFramePr>
            <p:cNvPr id="68" name="Object 28"/>
            <p:cNvGraphicFramePr>
              <a:graphicFrameLocks noChangeAspect="1"/>
            </p:cNvGraphicFramePr>
            <p:nvPr/>
          </p:nvGraphicFramePr>
          <p:xfrm>
            <a:off x="6781800" y="3657600"/>
            <a:ext cx="838200" cy="800100"/>
          </p:xfrm>
          <a:graphic>
            <a:graphicData uri="http://schemas.openxmlformats.org/presentationml/2006/ole">
              <p:oleObj spid="_x0000_s58465" name="Visio" r:id="rId12" imgW="4247141" imgH="3842642" progId="">
                <p:embed/>
              </p:oleObj>
            </a:graphicData>
          </a:graphic>
        </p:graphicFrame>
        <p:sp>
          <p:nvSpPr>
            <p:cNvPr id="69" name="Left-Right Arrow 68"/>
            <p:cNvSpPr/>
            <p:nvPr/>
          </p:nvSpPr>
          <p:spPr bwMode="auto">
            <a:xfrm>
              <a:off x="2362200" y="3352800"/>
              <a:ext cx="190500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bg1"/>
                </a:solidFill>
                <a:effectLst>
                  <a:outerShdw blurRad="38100" dist="38100" dir="2700000" algn="tl">
                    <a:srgbClr val="000000">
                      <a:alpha val="43137"/>
                    </a:srgbClr>
                  </a:outerShdw>
                </a:effectLst>
                <a:latin typeface="Segoe" pitchFamily="34" charset="0"/>
              </a:endParaRPr>
            </a:p>
          </p:txBody>
        </p:sp>
        <p:sp>
          <p:nvSpPr>
            <p:cNvPr id="70" name="Left-Right Arrow 69"/>
            <p:cNvSpPr/>
            <p:nvPr/>
          </p:nvSpPr>
          <p:spPr bwMode="auto">
            <a:xfrm>
              <a:off x="5410200" y="3352800"/>
              <a:ext cx="190500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bg1"/>
                </a:solidFill>
                <a:effectLst>
                  <a:outerShdw blurRad="38100" dist="38100" dir="2700000" algn="tl">
                    <a:srgbClr val="000000">
                      <a:alpha val="43137"/>
                    </a:srgbClr>
                  </a:outerShdw>
                </a:effectLst>
                <a:latin typeface="Segoe" pitchFamily="34" charset="0"/>
              </a:endParaRPr>
            </a:p>
          </p:txBody>
        </p:sp>
      </p:grpSp>
      <p:sp>
        <p:nvSpPr>
          <p:cNvPr id="71" name="Rounded Rectangular Callout 70"/>
          <p:cNvSpPr/>
          <p:nvPr/>
        </p:nvSpPr>
        <p:spPr bwMode="auto">
          <a:xfrm>
            <a:off x="387654" y="1803090"/>
            <a:ext cx="2717056" cy="631763"/>
          </a:xfrm>
          <a:prstGeom prst="wedgeRoundRectCallout">
            <a:avLst>
              <a:gd name="adj1" fmla="val 46508"/>
              <a:gd name="adj2" fmla="val 108054"/>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Deployment options (via Group Policy or via Export)</a:t>
            </a:r>
            <a:endParaRPr lang="en-US" sz="1400" b="1" dirty="0">
              <a:ln w="1905"/>
              <a:solidFill>
                <a:schemeClr val="accent3">
                  <a:lumMod val="75000"/>
                </a:schemeClr>
              </a:solidFill>
              <a:effectLst>
                <a:innerShdw blurRad="69850" dist="43180" dir="5400000">
                  <a:srgbClr val="000000">
                    <a:alpha val="65000"/>
                  </a:srgbClr>
                </a:innerShdw>
              </a:effectLst>
            </a:endParaRPr>
          </a:p>
        </p:txBody>
      </p:sp>
      <p:sp>
        <p:nvSpPr>
          <p:cNvPr id="72" name="Rounded Rectangular Callout 71"/>
          <p:cNvSpPr/>
          <p:nvPr/>
        </p:nvSpPr>
        <p:spPr bwMode="auto">
          <a:xfrm>
            <a:off x="5429256" y="1714488"/>
            <a:ext cx="3581400" cy="1143000"/>
          </a:xfrm>
          <a:prstGeom prst="wedgeRoundRectCallout">
            <a:avLst>
              <a:gd name="adj1" fmla="val -71133"/>
              <a:gd name="adj2" fmla="val 68675"/>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Proxy certificates generation/import and customization</a:t>
            </a:r>
          </a:p>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Exclusion list; validate cert only option</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Logging support</a:t>
            </a:r>
          </a:p>
        </p:txBody>
      </p:sp>
      <p:sp>
        <p:nvSpPr>
          <p:cNvPr id="73" name="Rounded Rectangular Callout 72"/>
          <p:cNvSpPr/>
          <p:nvPr/>
        </p:nvSpPr>
        <p:spPr bwMode="auto">
          <a:xfrm>
            <a:off x="648545" y="4914888"/>
            <a:ext cx="2254103" cy="699103"/>
          </a:xfrm>
          <a:prstGeom prst="wedgeRoundRectCallout">
            <a:avLst>
              <a:gd name="adj1" fmla="val 38044"/>
              <a:gd name="adj2" fmla="val -162118"/>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HTTPS client notification (via TMG Client)</a:t>
            </a:r>
            <a:endParaRPr lang="en-US" sz="1400" b="1" dirty="0">
              <a:ln w="1905"/>
              <a:solidFill>
                <a:schemeClr val="accent3">
                  <a:lumMod val="75000"/>
                </a:schemeClr>
              </a:solidFill>
              <a:effectLst>
                <a:innerShdw blurRad="69850" dist="43180" dir="5400000">
                  <a:srgbClr val="000000">
                    <a:alpha val="65000"/>
                  </a:srgbClr>
                </a:innerShdw>
              </a:effectLst>
            </a:endParaRPr>
          </a:p>
        </p:txBody>
      </p:sp>
      <p:sp>
        <p:nvSpPr>
          <p:cNvPr id="74" name="Rounded Rectangular Callout 73"/>
          <p:cNvSpPr/>
          <p:nvPr/>
        </p:nvSpPr>
        <p:spPr bwMode="auto">
          <a:xfrm>
            <a:off x="5122687" y="5177157"/>
            <a:ext cx="3021856" cy="723912"/>
          </a:xfrm>
          <a:prstGeom prst="wedgeRoundRectCallout">
            <a:avLst>
              <a:gd name="adj1" fmla="val -31687"/>
              <a:gd name="adj2" fmla="val -189064"/>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Certificate validation (Revocation, Trusted, Expiration validation, ..)</a:t>
            </a:r>
            <a:endParaRPr lang="en-US" sz="1400" b="1" dirty="0">
              <a:ln w="1905"/>
              <a:solidFill>
                <a:schemeClr val="accent3">
                  <a:lumMod val="75000"/>
                </a:schemeClr>
              </a:solidFill>
              <a:effectLst>
                <a:innerShdw blurRad="69850" dist="43180" dir="5400000">
                  <a:srgbClr val="000000">
                    <a:alpha val="65000"/>
                  </a:srgbClr>
                </a:innerShdw>
              </a:effectLst>
            </a:endParaRPr>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blinds(horizontal)">
                                      <p:cBhvr>
                                        <p:cTn id="10" dur="500"/>
                                        <p:tgtEl>
                                          <p:spTgt spid="7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blinds(horizontal)">
                                      <p:cBhvr>
                                        <p:cTn id="18" dur="500"/>
                                        <p:tgtEl>
                                          <p:spTgt spid="71"/>
                                        </p:tgtEl>
                                      </p:cBhvr>
                                    </p:animEffect>
                                  </p:childTnLst>
                                </p:cTn>
                              </p:par>
                              <p:par>
                                <p:cTn id="19" presetID="3" presetClass="exit" presetSubtype="10" fill="hold" grpId="1" nodeType="withEffect">
                                  <p:stCondLst>
                                    <p:cond delay="0"/>
                                  </p:stCondLst>
                                  <p:childTnLst>
                                    <p:animEffect transition="out" filter="blinds(horizontal)">
                                      <p:cBhvr>
                                        <p:cTn id="20" dur="500"/>
                                        <p:tgtEl>
                                          <p:spTgt spid="72"/>
                                        </p:tgtEl>
                                      </p:cBhvr>
                                    </p:animEffect>
                                    <p:set>
                                      <p:cBhvr>
                                        <p:cTn id="21" dur="1" fill="hold">
                                          <p:stCondLst>
                                            <p:cond delay="499"/>
                                          </p:stCondLst>
                                        </p:cTn>
                                        <p:tgtEl>
                                          <p:spTgt spid="7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linds(horizontal)">
                                      <p:cBhvr>
                                        <p:cTn id="26" dur="500"/>
                                        <p:tgtEl>
                                          <p:spTgt spid="5"/>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blinds(horizontal)">
                                      <p:cBhvr>
                                        <p:cTn id="29" dur="500"/>
                                        <p:tgtEl>
                                          <p:spTgt spid="74"/>
                                        </p:tgtEl>
                                      </p:cBhvr>
                                    </p:animEffect>
                                  </p:childTnLst>
                                </p:cTn>
                              </p:par>
                              <p:par>
                                <p:cTn id="30" presetID="3" presetClass="exit" presetSubtype="10" fill="hold" grpId="1" nodeType="withEffect">
                                  <p:stCondLst>
                                    <p:cond delay="0"/>
                                  </p:stCondLst>
                                  <p:childTnLst>
                                    <p:animEffect transition="out" filter="blinds(horizontal)">
                                      <p:cBhvr>
                                        <p:cTn id="31" dur="500"/>
                                        <p:tgtEl>
                                          <p:spTgt spid="71"/>
                                        </p:tgtEl>
                                      </p:cBhvr>
                                    </p:animEffect>
                                    <p:set>
                                      <p:cBhvr>
                                        <p:cTn id="32" dur="1" fill="hold">
                                          <p:stCondLst>
                                            <p:cond delay="499"/>
                                          </p:stCondLst>
                                        </p:cTn>
                                        <p:tgtEl>
                                          <p:spTgt spid="7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blinds(horizontal)">
                                      <p:cBhvr>
                                        <p:cTn id="37" dur="500"/>
                                        <p:tgtEl>
                                          <p:spTgt spid="73"/>
                                        </p:tgtEl>
                                      </p:cBhvr>
                                    </p:animEffect>
                                  </p:childTnLst>
                                </p:cTn>
                              </p:par>
                              <p:par>
                                <p:cTn id="38" presetID="3" presetClass="exit" presetSubtype="10" fill="hold" grpId="1" nodeType="withEffect">
                                  <p:stCondLst>
                                    <p:cond delay="0"/>
                                  </p:stCondLst>
                                  <p:childTnLst>
                                    <p:animEffect transition="out" filter="blinds(horizontal)">
                                      <p:cBhvr>
                                        <p:cTn id="39" dur="500"/>
                                        <p:tgtEl>
                                          <p:spTgt spid="74"/>
                                        </p:tgtEl>
                                      </p:cBhvr>
                                    </p:animEffect>
                                    <p:set>
                                      <p:cBhvr>
                                        <p:cTn id="40" dur="1" fill="hold">
                                          <p:stCondLst>
                                            <p:cond delay="499"/>
                                          </p:stCondLst>
                                        </p:cTn>
                                        <p:tgtEl>
                                          <p:spTgt spid="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1" grpId="1" animBg="1"/>
      <p:bldP spid="72" grpId="0" animBg="1"/>
      <p:bldP spid="72" grpId="1" animBg="1"/>
      <p:bldP spid="73" grpId="0" animBg="1"/>
      <p:bldP spid="74" grpId="0" animBg="1"/>
      <p:bldP spid="7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bwMode="auto">
          <a:xfrm>
            <a:off x="491706" y="4339087"/>
            <a:ext cx="7893169" cy="1630391"/>
          </a:xfrm>
          <a:prstGeom prst="roundRect">
            <a:avLst>
              <a:gd name="adj" fmla="val 10456"/>
            </a:avLst>
          </a:prstGeom>
          <a:gradFill flip="none" rotWithShape="1">
            <a:gsLst>
              <a:gs pos="0">
                <a:schemeClr val="lt1">
                  <a:tint val="80000"/>
                  <a:satMod val="300000"/>
                </a:schemeClr>
              </a:gs>
              <a:gs pos="100000">
                <a:schemeClr val="lt1">
                  <a:shade val="30000"/>
                  <a:satMod val="200000"/>
                </a:schemeClr>
              </a:gs>
            </a:gsLst>
            <a:lin ang="2700000" scaled="1"/>
            <a:tileRect/>
          </a:gradFill>
          <a:ln>
            <a:headEnd type="none" w="med" len="med"/>
            <a:tailEnd type="none" w="med" len="med"/>
          </a:ln>
          <a:effectLst>
            <a:outerShdw blurRad="50800" dist="38100" dir="5400000" rotWithShape="0">
              <a:srgbClr val="000000">
                <a:alpha val="35000"/>
              </a:srgbClr>
            </a:outerShdw>
          </a:effectLst>
          <a:scene3d>
            <a:camera prst="orthographicFront"/>
            <a:lightRig rig="threePt" dir="t"/>
          </a:scene3d>
          <a:sp3d>
            <a:bevelT/>
          </a:sp3d>
        </p:spPr>
        <p:style>
          <a:lnRef idx="1">
            <a:schemeClr val="accent3"/>
          </a:lnRef>
          <a:fillRef idx="1003">
            <a:schemeClr val="lt1"/>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74638"/>
            <a:ext cx="8380413" cy="553998"/>
          </a:xfrm>
        </p:spPr>
        <p:txBody>
          <a:bodyPr/>
          <a:lstStyle/>
          <a:p>
            <a:pPr lvl="0"/>
            <a:r>
              <a:rPr lang="en-US" sz="4000" dirty="0" smtClean="0"/>
              <a:t>Network </a:t>
            </a:r>
            <a:r>
              <a:rPr lang="en-US" sz="4000" dirty="0"/>
              <a:t>Inspection System (NIS</a:t>
            </a:r>
            <a:r>
              <a:rPr lang="en-US" sz="4000" dirty="0" smtClean="0"/>
              <a:t>)</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07/7/12/main" xmlns="" val="2747938957"/>
              </p:ext>
            </p:extLst>
          </p:nvPr>
        </p:nvGraphicFramePr>
        <p:xfrm>
          <a:off x="9469111" y="3060702"/>
          <a:ext cx="8404822" cy="2253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301926" y="1086765"/>
            <a:ext cx="8402129" cy="904863"/>
          </a:xfrm>
          <a:prstGeom prst="rect">
            <a:avLst/>
          </a:prstGeom>
        </p:spPr>
        <p:txBody>
          <a:bodyPr wrap="square">
            <a:spAutoFit/>
          </a:bodyPr>
          <a:lstStyle/>
          <a:p>
            <a:pPr lvl="0">
              <a:lnSpc>
                <a:spcPct val="110000"/>
              </a:lnSpc>
            </a:pPr>
            <a:r>
              <a:rPr lang="en-US" sz="2400" dirty="0" smtClean="0">
                <a:latin typeface="Segoe UI Semibold" pitchFamily="34" charset="0"/>
                <a:ea typeface="Segoe UI" pitchFamily="34" charset="0"/>
                <a:cs typeface="Arial" pitchFamily="34" charset="0"/>
              </a:rPr>
              <a:t>Closes </a:t>
            </a:r>
            <a:r>
              <a:rPr lang="en-US" sz="2400" dirty="0">
                <a:latin typeface="Segoe UI Semibold" pitchFamily="34" charset="0"/>
                <a:ea typeface="Segoe UI" pitchFamily="34" charset="0"/>
                <a:cs typeface="Arial" pitchFamily="34" charset="0"/>
              </a:rPr>
              <a:t>the vulnerability window between vulnerability </a:t>
            </a:r>
            <a:r>
              <a:rPr lang="en-US" sz="2400" dirty="0" smtClean="0">
                <a:latin typeface="Segoe UI Semibold" pitchFamily="34" charset="0"/>
                <a:ea typeface="Segoe UI" pitchFamily="34" charset="0"/>
                <a:cs typeface="Arial" pitchFamily="34" charset="0"/>
              </a:rPr>
              <a:t>announcement and patch deployment</a:t>
            </a:r>
            <a:endParaRPr lang="en-US" sz="2400" dirty="0">
              <a:latin typeface="Segoe UI Semibold" pitchFamily="34" charset="0"/>
              <a:ea typeface="Segoe UI" pitchFamily="34" charset="0"/>
              <a:cs typeface="Arial" pitchFamily="34" charset="0"/>
            </a:endParaRPr>
          </a:p>
        </p:txBody>
      </p:sp>
      <p:sp>
        <p:nvSpPr>
          <p:cNvPr id="20" name="TextBox 19"/>
          <p:cNvSpPr txBox="1"/>
          <p:nvPr/>
        </p:nvSpPr>
        <p:spPr>
          <a:xfrm>
            <a:off x="586607" y="4425355"/>
            <a:ext cx="7263440" cy="1431482"/>
          </a:xfrm>
          <a:prstGeom prst="rect">
            <a:avLst/>
          </a:prstGeom>
          <a:noFill/>
          <a:effectLst>
            <a:glow rad="63500">
              <a:schemeClr val="accent1">
                <a:satMod val="175000"/>
                <a:alpha val="40000"/>
              </a:schemeClr>
            </a:glow>
          </a:effectLst>
        </p:spPr>
        <p:txBody>
          <a:bodyPr wrap="square" rtlCol="0">
            <a:spAutoFit/>
          </a:bodyPr>
          <a:lstStyle/>
          <a:p>
            <a:pPr marL="285750" lvl="0" indent="-285750">
              <a:lnSpc>
                <a:spcPct val="140000"/>
              </a:lnSpc>
              <a:buClr>
                <a:schemeClr val="accent2">
                  <a:lumMod val="75000"/>
                </a:schemeClr>
              </a:buClr>
              <a:buSzPct val="115000"/>
              <a:buFont typeface="Wingdings" pitchFamily="2" charset="2"/>
              <a:buChar char="ü"/>
            </a:pPr>
            <a:r>
              <a:rPr lang="en-US" sz="1600" dirty="0" smtClean="0">
                <a:solidFill>
                  <a:schemeClr val="bg1"/>
                </a:solidFill>
                <a:latin typeface="Segoe UI" pitchFamily="34" charset="0"/>
                <a:ea typeface="Segoe UI" pitchFamily="34" charset="0"/>
                <a:cs typeface="Segoe UI" pitchFamily="34" charset="0"/>
              </a:rPr>
              <a:t>Signatures </a:t>
            </a:r>
            <a:r>
              <a:rPr lang="en-US" sz="1600" dirty="0">
                <a:solidFill>
                  <a:schemeClr val="bg1"/>
                </a:solidFill>
                <a:latin typeface="Segoe UI" pitchFamily="34" charset="0"/>
                <a:ea typeface="Segoe UI" pitchFamily="34" charset="0"/>
                <a:cs typeface="Segoe UI" pitchFamily="34" charset="0"/>
              </a:rPr>
              <a:t>distribution by Microsoft Update</a:t>
            </a:r>
          </a:p>
          <a:p>
            <a:pPr marL="285750" lvl="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Concurrent with security patches or in response to a 0-Day attack</a:t>
            </a:r>
          </a:p>
          <a:p>
            <a:pPr marL="285750" lvl="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Granular </a:t>
            </a:r>
            <a:r>
              <a:rPr lang="en-US" sz="1600" dirty="0" smtClean="0">
                <a:solidFill>
                  <a:schemeClr val="bg1"/>
                </a:solidFill>
                <a:latin typeface="Segoe UI" pitchFamily="34" charset="0"/>
                <a:ea typeface="Segoe UI" pitchFamily="34" charset="0"/>
                <a:cs typeface="Segoe UI" pitchFamily="34" charset="0"/>
              </a:rPr>
              <a:t>control over </a:t>
            </a:r>
            <a:r>
              <a:rPr lang="en-US" sz="1600" dirty="0">
                <a:solidFill>
                  <a:schemeClr val="bg1"/>
                </a:solidFill>
                <a:latin typeface="Segoe UI" pitchFamily="34" charset="0"/>
                <a:ea typeface="Segoe UI" pitchFamily="34" charset="0"/>
                <a:cs typeface="Segoe UI" pitchFamily="34" charset="0"/>
              </a:rPr>
              <a:t>d</a:t>
            </a:r>
            <a:r>
              <a:rPr lang="en-US" sz="1600" dirty="0" smtClean="0">
                <a:solidFill>
                  <a:schemeClr val="bg1"/>
                </a:solidFill>
                <a:latin typeface="Segoe UI" pitchFamily="34" charset="0"/>
                <a:ea typeface="Segoe UI" pitchFamily="34" charset="0"/>
                <a:cs typeface="Segoe UI" pitchFamily="34" charset="0"/>
              </a:rPr>
              <a:t>eployed </a:t>
            </a:r>
            <a:r>
              <a:rPr lang="en-US" sz="1600" dirty="0">
                <a:solidFill>
                  <a:schemeClr val="bg1"/>
                </a:solidFill>
                <a:latin typeface="Segoe UI" pitchFamily="34" charset="0"/>
                <a:ea typeface="Segoe UI" pitchFamily="34" charset="0"/>
                <a:cs typeface="Segoe UI" pitchFamily="34" charset="0"/>
              </a:rPr>
              <a:t>s</a:t>
            </a:r>
            <a:r>
              <a:rPr lang="en-US" sz="1600" dirty="0" smtClean="0">
                <a:solidFill>
                  <a:schemeClr val="bg1"/>
                </a:solidFill>
                <a:latin typeface="Segoe UI" pitchFamily="34" charset="0"/>
                <a:ea typeface="Segoe UI" pitchFamily="34" charset="0"/>
                <a:cs typeface="Segoe UI" pitchFamily="34" charset="0"/>
              </a:rPr>
              <a:t>ignatures</a:t>
            </a:r>
          </a:p>
          <a:p>
            <a:pPr marL="285750" indent="-285750">
              <a:lnSpc>
                <a:spcPct val="140000"/>
              </a:lnSpc>
              <a:buClr>
                <a:schemeClr val="accent2">
                  <a:lumMod val="75000"/>
                </a:schemeClr>
              </a:buClr>
              <a:buSzPct val="115000"/>
              <a:buFont typeface="Wingdings" pitchFamily="2" charset="2"/>
              <a:buChar char="ü"/>
            </a:pPr>
            <a:r>
              <a:rPr lang="en-US" sz="1600" dirty="0">
                <a:solidFill>
                  <a:schemeClr val="bg1"/>
                </a:solidFill>
                <a:latin typeface="Segoe UI" pitchFamily="34" charset="0"/>
                <a:ea typeface="Segoe UI" pitchFamily="34" charset="0"/>
                <a:cs typeface="Segoe UI" pitchFamily="34" charset="0"/>
              </a:rPr>
              <a:t>High accuracy via </a:t>
            </a:r>
            <a:r>
              <a:rPr lang="en-US" sz="1600" dirty="0" smtClean="0">
                <a:solidFill>
                  <a:schemeClr val="bg1"/>
                </a:solidFill>
                <a:latin typeface="Segoe UI" pitchFamily="34" charset="0"/>
                <a:ea typeface="Segoe UI" pitchFamily="34" charset="0"/>
                <a:cs typeface="Segoe UI" pitchFamily="34" charset="0"/>
              </a:rPr>
              <a:t>telemetry</a:t>
            </a:r>
          </a:p>
        </p:txBody>
      </p:sp>
      <p:grpSp>
        <p:nvGrpSpPr>
          <p:cNvPr id="3" name="Group 37"/>
          <p:cNvGrpSpPr/>
          <p:nvPr/>
        </p:nvGrpSpPr>
        <p:grpSpPr>
          <a:xfrm>
            <a:off x="593780" y="2040750"/>
            <a:ext cx="7725515" cy="1902734"/>
            <a:chOff x="593780" y="2040750"/>
            <a:chExt cx="7725515" cy="1902734"/>
          </a:xfrm>
        </p:grpSpPr>
        <p:grpSp>
          <p:nvGrpSpPr>
            <p:cNvPr id="15" name="Group 25"/>
            <p:cNvGrpSpPr/>
            <p:nvPr/>
          </p:nvGrpSpPr>
          <p:grpSpPr>
            <a:xfrm>
              <a:off x="593780" y="2040750"/>
              <a:ext cx="7725515" cy="1902734"/>
              <a:chOff x="593780" y="2040750"/>
              <a:chExt cx="7725515" cy="1902734"/>
            </a:xfrm>
          </p:grpSpPr>
          <p:pic>
            <p:nvPicPr>
              <p:cNvPr id="4" name="Picture 3"/>
              <p:cNvPicPr>
                <a:picLocks noChangeAspect="1" noChangeArrowheads="1"/>
              </p:cNvPicPr>
              <p:nvPr/>
            </p:nvPicPr>
            <p:blipFill>
              <a:blip r:embed="rId8"/>
              <a:srcRect/>
              <a:stretch>
                <a:fillRect/>
              </a:stretch>
            </p:blipFill>
            <p:spPr bwMode="auto">
              <a:xfrm flipH="1">
                <a:off x="593780" y="2663303"/>
                <a:ext cx="1201737" cy="714998"/>
              </a:xfrm>
              <a:prstGeom prst="round2SameRect">
                <a:avLst>
                  <a:gd name="adj1" fmla="val 16667"/>
                  <a:gd name="adj2" fmla="val 0"/>
                </a:avLst>
              </a:prstGeom>
              <a:noFill/>
              <a:ln>
                <a:noFill/>
              </a:ln>
              <a:effectLst>
                <a:reflection blurRad="12700" stA="50000" endPos="75000" dist="50800" dir="5400000" sy="-100000" algn="bl" rotWithShape="0"/>
              </a:effectLst>
              <a:scene3d>
                <a:camera prst="isometricOffAxis1Right"/>
                <a:lightRig rig="threePt" dir="t">
                  <a:rot lat="0" lon="0" rev="18900000"/>
                </a:lightRig>
              </a:scene3d>
              <a:sp3d extrusionH="38100">
                <a:bevelT w="152400"/>
              </a:sp3d>
            </p:spPr>
          </p:pic>
          <p:sp>
            <p:nvSpPr>
              <p:cNvPr id="6" name="Rectangle 14"/>
              <p:cNvSpPr txBox="1">
                <a:spLocks noChangeArrowheads="1"/>
              </p:cNvSpPr>
              <p:nvPr/>
            </p:nvSpPr>
            <p:spPr bwMode="auto">
              <a:xfrm>
                <a:off x="1894986" y="3032808"/>
                <a:ext cx="1167051" cy="523220"/>
              </a:xfrm>
              <a:prstGeom prst="rect">
                <a:avLst/>
              </a:prstGeom>
              <a:noFill/>
              <a:ln w="9525">
                <a:noFill/>
                <a:miter lim="800000"/>
                <a:headEnd/>
                <a:tailEnd/>
              </a:ln>
            </p:spPr>
            <p:txBody>
              <a:bodyPr wrap="none">
                <a:spAutoFit/>
              </a:bodyPr>
              <a:lstStyle/>
              <a:p>
                <a:pPr algn="ctr"/>
                <a:r>
                  <a:rPr lang="en-US" sz="1400" dirty="0">
                    <a:solidFill>
                      <a:srgbClr val="CCCCCC"/>
                    </a:solidFill>
                    <a:latin typeface="Segoe UI" pitchFamily="34" charset="0"/>
                    <a:ea typeface="Segoe UI" pitchFamily="34" charset="0"/>
                    <a:cs typeface="Segoe UI" pitchFamily="34" charset="0"/>
                  </a:rPr>
                  <a:t>Vulnerability</a:t>
                </a:r>
                <a:br>
                  <a:rPr lang="en-US" sz="1400" dirty="0">
                    <a:solidFill>
                      <a:srgbClr val="CCCCCC"/>
                    </a:solidFill>
                    <a:latin typeface="Segoe UI" pitchFamily="34" charset="0"/>
                    <a:ea typeface="Segoe UI" pitchFamily="34" charset="0"/>
                    <a:cs typeface="Segoe UI" pitchFamily="34" charset="0"/>
                  </a:rPr>
                </a:br>
                <a:r>
                  <a:rPr lang="en-US" sz="1400" dirty="0" smtClean="0">
                    <a:solidFill>
                      <a:srgbClr val="CCCCCC"/>
                    </a:solidFill>
                    <a:latin typeface="Segoe UI" pitchFamily="34" charset="0"/>
                    <a:ea typeface="Segoe UI" pitchFamily="34" charset="0"/>
                    <a:cs typeface="Segoe UI" pitchFamily="34" charset="0"/>
                  </a:rPr>
                  <a:t>discovered</a:t>
                </a:r>
                <a:endParaRPr lang="en-US" sz="1400" dirty="0">
                  <a:solidFill>
                    <a:srgbClr val="CCCCCC"/>
                  </a:solidFill>
                  <a:latin typeface="Segoe UI" pitchFamily="34" charset="0"/>
                  <a:ea typeface="Segoe UI" pitchFamily="34" charset="0"/>
                  <a:cs typeface="Segoe UI" pitchFamily="34" charset="0"/>
                </a:endParaRPr>
              </a:p>
            </p:txBody>
          </p:sp>
          <p:cxnSp>
            <p:nvCxnSpPr>
              <p:cNvPr id="7" name="Straight Arrow Connector 6"/>
              <p:cNvCxnSpPr/>
              <p:nvPr/>
            </p:nvCxnSpPr>
            <p:spPr bwMode="auto">
              <a:xfrm>
                <a:off x="1771284" y="2956611"/>
                <a:ext cx="1593010" cy="2249"/>
              </a:xfrm>
              <a:prstGeom prst="straightConnector1">
                <a:avLst/>
              </a:prstGeom>
              <a:ln cmpd="sng">
                <a:tailEnd type="arrow"/>
              </a:ln>
            </p:spPr>
            <p:style>
              <a:lnRef idx="2">
                <a:schemeClr val="accent4"/>
              </a:lnRef>
              <a:fillRef idx="0">
                <a:schemeClr val="accent4"/>
              </a:fillRef>
              <a:effectRef idx="1">
                <a:schemeClr val="accent4"/>
              </a:effectRef>
              <a:fontRef idx="minor">
                <a:schemeClr val="tx1"/>
              </a:fontRef>
            </p:style>
          </p:cxnSp>
          <p:pic>
            <p:nvPicPr>
              <p:cNvPr id="8" name="Picture 2"/>
              <p:cNvPicPr>
                <a:picLocks noChangeAspect="1" noChangeArrowheads="1"/>
              </p:cNvPicPr>
              <p:nvPr/>
            </p:nvPicPr>
            <p:blipFill>
              <a:blip r:embed="rId9"/>
              <a:srcRect/>
              <a:stretch>
                <a:fillRect/>
              </a:stretch>
            </p:blipFill>
            <p:spPr bwMode="auto">
              <a:xfrm>
                <a:off x="3361425" y="2482159"/>
                <a:ext cx="1825625" cy="903339"/>
              </a:xfrm>
              <a:prstGeom prst="roundRect">
                <a:avLst>
                  <a:gd name="adj" fmla="val 16667"/>
                </a:avLst>
              </a:prstGeom>
              <a:noFill/>
              <a:ln>
                <a:noFill/>
              </a:ln>
              <a:effectLst>
                <a:outerShdw algn="tl" rotWithShape="0">
                  <a:srgbClr val="7D7D7D">
                    <a:alpha val="65000"/>
                  </a:srgbClr>
                </a:outerShdw>
                <a:softEdge rad="63500"/>
              </a:effectLst>
              <a:sp3d>
                <a:bevelT w="0" h="0"/>
              </a:sp3d>
            </p:spPr>
          </p:pic>
          <p:cxnSp>
            <p:nvCxnSpPr>
              <p:cNvPr id="9" name="Straight Arrow Connector 8"/>
              <p:cNvCxnSpPr/>
              <p:nvPr/>
            </p:nvCxnSpPr>
            <p:spPr bwMode="auto">
              <a:xfrm flipV="1">
                <a:off x="5178421" y="2501660"/>
                <a:ext cx="2223043" cy="328428"/>
              </a:xfrm>
              <a:prstGeom prst="straightConnector1">
                <a:avLst/>
              </a:prstGeom>
              <a:noFill/>
              <a:ln w="25400" cap="flat" cmpd="sng" algn="ctr">
                <a:solidFill>
                  <a:srgbClr val="F8BD52"/>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sp>
            <p:nvSpPr>
              <p:cNvPr id="10" name="Rectangle 10"/>
              <p:cNvSpPr txBox="1">
                <a:spLocks noChangeArrowheads="1"/>
              </p:cNvSpPr>
              <p:nvPr/>
            </p:nvSpPr>
            <p:spPr bwMode="auto">
              <a:xfrm>
                <a:off x="3089692" y="3320354"/>
                <a:ext cx="2396705" cy="584775"/>
              </a:xfrm>
              <a:prstGeom prst="rect">
                <a:avLst/>
              </a:prstGeom>
              <a:noFill/>
              <a:ln w="9525">
                <a:noFill/>
                <a:miter lim="800000"/>
                <a:headEnd/>
                <a:tailEnd/>
              </a:ln>
            </p:spPr>
            <p:txBody>
              <a:bodyPr wrap="square">
                <a:spAutoFit/>
              </a:bodyPr>
              <a:lstStyle/>
              <a:p>
                <a:pPr algn="ctr"/>
                <a:r>
                  <a:rPr lang="en-US" sz="1600" dirty="0" smtClean="0">
                    <a:solidFill>
                      <a:srgbClr val="CCCCCC"/>
                    </a:solidFill>
                    <a:latin typeface="Segoe UI" pitchFamily="34" charset="0"/>
                    <a:ea typeface="Segoe UI" pitchFamily="34" charset="0"/>
                    <a:cs typeface="Segoe UI" pitchFamily="34" charset="0"/>
                  </a:rPr>
                  <a:t>Microsoft Signature </a:t>
                </a:r>
              </a:p>
              <a:p>
                <a:pPr algn="ctr"/>
                <a:r>
                  <a:rPr lang="en-US" sz="1600" dirty="0" smtClean="0">
                    <a:solidFill>
                      <a:srgbClr val="CCCCCC"/>
                    </a:solidFill>
                    <a:latin typeface="Segoe UI" pitchFamily="34" charset="0"/>
                    <a:ea typeface="Segoe UI" pitchFamily="34" charset="0"/>
                    <a:cs typeface="Segoe UI" pitchFamily="34" charset="0"/>
                  </a:rPr>
                  <a:t>Authoring </a:t>
                </a:r>
                <a:r>
                  <a:rPr lang="en-US" sz="1600" dirty="0">
                    <a:solidFill>
                      <a:srgbClr val="CCCCCC"/>
                    </a:solidFill>
                    <a:latin typeface="Segoe UI" pitchFamily="34" charset="0"/>
                    <a:ea typeface="Segoe UI" pitchFamily="34" charset="0"/>
                    <a:cs typeface="Segoe UI" pitchFamily="34" charset="0"/>
                  </a:rPr>
                  <a:t>T</a:t>
                </a:r>
                <a:r>
                  <a:rPr lang="en-US" sz="1600" dirty="0" smtClean="0">
                    <a:solidFill>
                      <a:srgbClr val="CCCCCC"/>
                    </a:solidFill>
                    <a:latin typeface="Segoe UI" pitchFamily="34" charset="0"/>
                    <a:ea typeface="Segoe UI" pitchFamily="34" charset="0"/>
                    <a:cs typeface="Segoe UI" pitchFamily="34" charset="0"/>
                  </a:rPr>
                  <a:t>eam</a:t>
                </a:r>
                <a:endParaRPr lang="en-US" sz="1600" dirty="0">
                  <a:solidFill>
                    <a:srgbClr val="CCCCCC"/>
                  </a:solidFill>
                  <a:latin typeface="Segoe UI" pitchFamily="34" charset="0"/>
                  <a:ea typeface="Segoe UI" pitchFamily="34" charset="0"/>
                  <a:cs typeface="Segoe UI" pitchFamily="34" charset="0"/>
                </a:endParaRPr>
              </a:p>
            </p:txBody>
          </p:sp>
          <p:pic>
            <p:nvPicPr>
              <p:cNvPr id="11" name="Rectangle 7"/>
              <p:cNvPicPr>
                <a:picLocks noChangeAspect="1" noChangeArrowheads="1"/>
              </p:cNvPicPr>
              <p:nvPr/>
            </p:nvPicPr>
            <p:blipFill>
              <a:blip r:embed="rId10"/>
              <a:srcRect/>
              <a:stretch>
                <a:fillRect/>
              </a:stretch>
            </p:blipFill>
            <p:spPr bwMode="auto">
              <a:xfrm>
                <a:off x="7643020" y="2183906"/>
                <a:ext cx="676275" cy="668338"/>
              </a:xfrm>
              <a:prstGeom prst="rect">
                <a:avLst/>
              </a:prstGeom>
              <a:noFill/>
              <a:ln>
                <a:noFill/>
              </a:ln>
              <a:effectLst>
                <a:outerShdw blurRad="50800" dist="50800" dir="8100000" algn="tl" rotWithShape="0">
                  <a:srgbClr val="7D7D7D">
                    <a:alpha val="65000"/>
                  </a:srgbClr>
                </a:outerShdw>
              </a:effectLst>
            </p:spPr>
          </p:pic>
          <p:pic>
            <p:nvPicPr>
              <p:cNvPr id="12" name="Rectangle 7"/>
              <p:cNvPicPr>
                <a:picLocks noChangeAspect="1" noChangeArrowheads="1"/>
              </p:cNvPicPr>
              <p:nvPr/>
            </p:nvPicPr>
            <p:blipFill>
              <a:blip r:embed="rId10"/>
              <a:srcRect/>
              <a:stretch>
                <a:fillRect/>
              </a:stretch>
            </p:blipFill>
            <p:spPr bwMode="auto">
              <a:xfrm>
                <a:off x="7609932" y="3275146"/>
                <a:ext cx="676275" cy="668338"/>
              </a:xfrm>
              <a:prstGeom prst="rect">
                <a:avLst/>
              </a:prstGeom>
              <a:noFill/>
              <a:ln>
                <a:noFill/>
              </a:ln>
              <a:effectLst>
                <a:outerShdw blurRad="50800" dist="50800" dir="8100000" algn="tl" rotWithShape="0">
                  <a:srgbClr val="7D7D7D">
                    <a:alpha val="65000"/>
                  </a:srgbClr>
                </a:outerShdw>
              </a:effectLst>
            </p:spPr>
          </p:pic>
          <p:cxnSp>
            <p:nvCxnSpPr>
              <p:cNvPr id="13" name="Straight Arrow Connector 12"/>
              <p:cNvCxnSpPr/>
              <p:nvPr/>
            </p:nvCxnSpPr>
            <p:spPr bwMode="auto">
              <a:xfrm>
                <a:off x="5181595" y="2944068"/>
                <a:ext cx="2332008" cy="532379"/>
              </a:xfrm>
              <a:prstGeom prst="straightConnector1">
                <a:avLst/>
              </a:prstGeom>
              <a:noFill/>
              <a:ln w="25400" cap="flat" cmpd="sng" algn="ctr">
                <a:solidFill>
                  <a:srgbClr val="F8BD52"/>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pic>
            <p:nvPicPr>
              <p:cNvPr id="14" name="Picture 3"/>
              <p:cNvPicPr>
                <a:picLocks noChangeAspect="1" noChangeArrowheads="1"/>
              </p:cNvPicPr>
              <p:nvPr/>
            </p:nvPicPr>
            <p:blipFill>
              <a:blip r:embed="rId11"/>
              <a:srcRect/>
              <a:stretch>
                <a:fillRect/>
              </a:stretch>
            </p:blipFill>
            <p:spPr bwMode="auto">
              <a:xfrm>
                <a:off x="6170945" y="2040750"/>
                <a:ext cx="869950" cy="1708878"/>
              </a:xfrm>
              <a:prstGeom prst="rect">
                <a:avLst/>
              </a:prstGeom>
              <a:noFill/>
              <a:ln w="9525" algn="ctr">
                <a:noFill/>
                <a:miter lim="800000"/>
                <a:headEnd/>
                <a:tailEnd/>
              </a:ln>
            </p:spPr>
          </p:pic>
        </p:grpSp>
        <p:cxnSp>
          <p:nvCxnSpPr>
            <p:cNvPr id="36" name="Straight Connector 35"/>
            <p:cNvCxnSpPr/>
            <p:nvPr/>
          </p:nvCxnSpPr>
          <p:spPr>
            <a:xfrm rot="16200000" flipH="1">
              <a:off x="7250501" y="2445588"/>
              <a:ext cx="439948" cy="51759"/>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07/7/12/main" xmlns="" val="5679356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000"/>
                                        <p:tgtEl>
                                          <p:spTgt spid="2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System Center Management Pack </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6" name="Subtitle 5"/>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Federal State of Saxony</a:t>
            </a:r>
            <a:endParaRPr lang="en-US" dirty="0"/>
          </a:p>
        </p:txBody>
      </p:sp>
      <p:sp>
        <p:nvSpPr>
          <p:cNvPr id="3" name="Subtitle 2"/>
          <p:cNvSpPr>
            <a:spLocks noGrp="1"/>
          </p:cNvSpPr>
          <p:nvPr>
            <p:ph type="subTitle" idx="1"/>
          </p:nvPr>
        </p:nvSpPr>
        <p:spPr/>
        <p:txBody>
          <a:bodyPr/>
          <a:lstStyle/>
          <a:p>
            <a:r>
              <a:rPr lang="de-DE" dirty="0" smtClean="0"/>
              <a:t>Thomas Gutzeit</a:t>
            </a:r>
          </a:p>
        </p:txBody>
      </p:sp>
      <p:sp>
        <p:nvSpPr>
          <p:cNvPr id="4" name="Text Placeholder 3"/>
          <p:cNvSpPr>
            <a:spLocks noGrp="1"/>
          </p:cNvSpPr>
          <p:nvPr>
            <p:ph type="body" sz="quarter" idx="10"/>
          </p:nvPr>
        </p:nvSpPr>
        <p:spPr/>
        <p:txBody>
          <a:bodyPr/>
          <a:lstStyle/>
          <a:p>
            <a:r>
              <a:rPr lang="en-US" dirty="0" smtClean="0"/>
              <a:t>customer</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Organization Profile</a:t>
            </a:r>
            <a:endParaRPr lang="de-DE" dirty="0"/>
          </a:p>
        </p:txBody>
      </p:sp>
      <p:sp>
        <p:nvSpPr>
          <p:cNvPr id="3" name="Content Placeholder 2"/>
          <p:cNvSpPr>
            <a:spLocks noGrp="1"/>
          </p:cNvSpPr>
          <p:nvPr>
            <p:ph idx="1"/>
          </p:nvPr>
        </p:nvSpPr>
        <p:spPr/>
        <p:txBody>
          <a:bodyPr>
            <a:noAutofit/>
          </a:bodyPr>
          <a:lstStyle/>
          <a:p>
            <a:r>
              <a:rPr lang="de-DE" dirty="0" smtClean="0"/>
              <a:t>40,000 internal users</a:t>
            </a:r>
            <a:endParaRPr lang="de-DE" dirty="0"/>
          </a:p>
          <a:p>
            <a:r>
              <a:rPr lang="de-DE" dirty="0" smtClean="0"/>
              <a:t>Public sector customer </a:t>
            </a:r>
          </a:p>
          <a:p>
            <a:pPr lvl="1"/>
            <a:r>
              <a:rPr lang="de-DE" sz="2400" dirty="0" smtClean="0"/>
              <a:t>Running Microsoft Proxies since Proxy2.0</a:t>
            </a:r>
            <a:endParaRPr lang="de-DE" sz="2400" dirty="0"/>
          </a:p>
          <a:p>
            <a:pPr lvl="1"/>
            <a:r>
              <a:rPr lang="de-DE" sz="2400" dirty="0" smtClean="0"/>
              <a:t>participated in a few TAPs, including the TMG-TAP</a:t>
            </a:r>
            <a:endParaRPr lang="de-DE" sz="1600" dirty="0" smtClean="0"/>
          </a:p>
          <a:p>
            <a:pPr lvl="1"/>
            <a:endParaRPr lang="de-DE" sz="1600" dirty="0"/>
          </a:p>
          <a:p>
            <a:r>
              <a:rPr lang="de-DE" sz="2800" dirty="0" smtClean="0"/>
              <a:t>Usage scenarios of TMG (and UAG)</a:t>
            </a:r>
          </a:p>
          <a:p>
            <a:pPr lvl="1"/>
            <a:r>
              <a:rPr lang="de-DE" sz="2400" dirty="0" smtClean="0"/>
              <a:t>Secure Web Gateway</a:t>
            </a:r>
          </a:p>
          <a:p>
            <a:pPr lvl="1"/>
            <a:r>
              <a:rPr lang="de-DE" sz="2400" dirty="0" smtClean="0"/>
              <a:t>Branch Office deployments, case study for Schlösser </a:t>
            </a:r>
            <a:r>
              <a:rPr lang="de-DE" sz="2400" dirty="0" smtClean="0"/>
              <a:t/>
            </a:r>
            <a:br>
              <a:rPr lang="de-DE" sz="2400" dirty="0" smtClean="0"/>
            </a:br>
            <a:r>
              <a:rPr lang="de-DE" sz="2400" dirty="0" smtClean="0"/>
              <a:t>&amp; </a:t>
            </a:r>
            <a:r>
              <a:rPr lang="de-DE" sz="2400" dirty="0" smtClean="0"/>
              <a:t>Gärten</a:t>
            </a:r>
          </a:p>
          <a:p>
            <a:pPr lvl="1"/>
            <a:r>
              <a:rPr lang="de-DE" sz="2400" dirty="0" smtClean="0"/>
              <a:t>Several Publishing scenarios, incl. MOSS, OWA ...</a:t>
            </a:r>
          </a:p>
          <a:p>
            <a:pPr lvl="1"/>
            <a:r>
              <a:rPr lang="de-DE" sz="2400" dirty="0" smtClean="0"/>
              <a:t>Based on Hardware-Appliances (SecureGuard)</a:t>
            </a:r>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20" y="188640"/>
            <a:ext cx="8118827" cy="609398"/>
          </a:xfrm>
        </p:spPr>
        <p:txBody>
          <a:bodyPr/>
          <a:lstStyle/>
          <a:p>
            <a:r>
              <a:rPr lang="de-DE" dirty="0" smtClean="0"/>
              <a:t>Topology of the Infrastructure </a:t>
            </a:r>
            <a:endParaRPr lang="de-DE" dirty="0"/>
          </a:p>
        </p:txBody>
      </p:sp>
      <p:sp>
        <p:nvSpPr>
          <p:cNvPr id="7" name="Content Placeholder 6"/>
          <p:cNvSpPr>
            <a:spLocks noGrp="1"/>
          </p:cNvSpPr>
          <p:nvPr>
            <p:ph idx="1"/>
          </p:nvPr>
        </p:nvSpPr>
        <p:spPr/>
        <p:txBody>
          <a:bodyPr/>
          <a:lstStyle/>
          <a:p>
            <a:endParaRPr lang="de-DE"/>
          </a:p>
        </p:txBody>
      </p:sp>
      <p:pic>
        <p:nvPicPr>
          <p:cNvPr id="1029" name="Picture 5"/>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395536" y="872683"/>
            <a:ext cx="8242150" cy="57966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Managing Threats in a Dynamic and Evolving Security Environment through Microsoft Forefront Threat Management Gateway </a:t>
            </a:r>
            <a:endParaRPr lang="en-US" sz="3200" dirty="0"/>
          </a:p>
        </p:txBody>
      </p:sp>
      <p:sp>
        <p:nvSpPr>
          <p:cNvPr id="3" name="Subtitle 2"/>
          <p:cNvSpPr>
            <a:spLocks noGrp="1"/>
          </p:cNvSpPr>
          <p:nvPr>
            <p:ph type="subTitle" idx="1"/>
          </p:nvPr>
        </p:nvSpPr>
        <p:spPr>
          <a:xfrm>
            <a:off x="494556" y="5369594"/>
            <a:ext cx="7086458" cy="1297020"/>
          </a:xfrm>
        </p:spPr>
        <p:txBody>
          <a:bodyPr/>
          <a:lstStyle/>
          <a:p>
            <a:r>
              <a:rPr lang="en-US" dirty="0" smtClean="0">
                <a:solidFill>
                  <a:schemeClr val="tx1"/>
                </a:solidFill>
                <a:latin typeface="+mj-lt"/>
              </a:rPr>
              <a:t>David B. Cross</a:t>
            </a:r>
          </a:p>
          <a:p>
            <a:r>
              <a:rPr lang="en-US" dirty="0" smtClean="0">
                <a:solidFill>
                  <a:schemeClr val="tx1"/>
                </a:solidFill>
                <a:latin typeface="+mj-lt"/>
              </a:rPr>
              <a:t>Product Unit Manager</a:t>
            </a:r>
          </a:p>
          <a:p>
            <a:endParaRPr lang="en-US" dirty="0" smtClean="0">
              <a:solidFill>
                <a:schemeClr val="tx1"/>
              </a:solidFill>
              <a:latin typeface="+mj-lt"/>
            </a:endParaRPr>
          </a:p>
          <a:p>
            <a:r>
              <a:rPr lang="en-US" dirty="0" smtClean="0">
                <a:solidFill>
                  <a:schemeClr val="tx1"/>
                </a:solidFill>
                <a:latin typeface="+mj-lt"/>
              </a:rPr>
              <a:t>Microsoft Corporation </a:t>
            </a:r>
            <a:r>
              <a:rPr lang="en-US" dirty="0" smtClean="0">
                <a:solidFill>
                  <a:schemeClr val="tx1"/>
                </a:solidFill>
                <a:latin typeface="+mj-lt"/>
                <a:ea typeface="Segoe UI"/>
                <a:cs typeface="Segoe UI"/>
              </a:rPr>
              <a:t>• </a:t>
            </a:r>
            <a:r>
              <a:rPr lang="en-US" dirty="0" smtClean="0">
                <a:solidFill>
                  <a:schemeClr val="tx1"/>
                </a:solidFill>
                <a:latin typeface="+mj-lt"/>
              </a:rPr>
              <a:t>Session Code:  SIA303</a:t>
            </a:r>
            <a:endParaRPr lang="en-US" dirty="0">
              <a:solidFill>
                <a:schemeClr val="tx1"/>
              </a:solidFill>
              <a:latin typeface="+mj-lt"/>
            </a:endParaRPr>
          </a:p>
        </p:txBody>
      </p:sp>
      <p:sp>
        <p:nvSpPr>
          <p:cNvPr id="4" name="Subtitle 2"/>
          <p:cNvSpPr txBox="1">
            <a:spLocks/>
          </p:cNvSpPr>
          <p:nvPr/>
        </p:nvSpPr>
        <p:spPr bwMode="white">
          <a:xfrm>
            <a:off x="3982853" y="5412124"/>
            <a:ext cx="5161147" cy="1445876"/>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Donny Rose</a:t>
            </a:r>
          </a:p>
          <a:p>
            <a:pPr marL="0" marR="0" lvl="0" indent="0" algn="l" defTabSz="914363" rtl="0" eaLnBrk="1" fontAlgn="auto" latinLnBrk="0" hangingPunct="1">
              <a:lnSpc>
                <a:spcPct val="90000"/>
              </a:lnSpc>
              <a:spcBef>
                <a:spcPts val="0"/>
              </a:spcBef>
              <a:spcAft>
                <a:spcPts val="0"/>
              </a:spcAft>
              <a:buClrTx/>
              <a:buSzTx/>
              <a:buFontTx/>
              <a:buNone/>
              <a:tabLst/>
              <a:defRPr/>
            </a:pPr>
            <a:r>
              <a:rPr lang="en-US" sz="2400" dirty="0" smtClean="0"/>
              <a:t>Senior Program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Manager</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TMG Advantages</a:t>
            </a:r>
            <a:endParaRPr lang="de-DE" dirty="0"/>
          </a:p>
        </p:txBody>
      </p:sp>
      <p:sp>
        <p:nvSpPr>
          <p:cNvPr id="3" name="Content Placeholder 2"/>
          <p:cNvSpPr>
            <a:spLocks noGrp="1"/>
          </p:cNvSpPr>
          <p:nvPr>
            <p:ph idx="1"/>
          </p:nvPr>
        </p:nvSpPr>
        <p:spPr>
          <a:xfrm>
            <a:off x="338469" y="1147060"/>
            <a:ext cx="8382000" cy="4561205"/>
          </a:xfrm>
        </p:spPr>
        <p:txBody>
          <a:bodyPr>
            <a:noAutofit/>
          </a:bodyPr>
          <a:lstStyle/>
          <a:p>
            <a:pPr marL="0" indent="0">
              <a:buNone/>
            </a:pPr>
            <a:r>
              <a:rPr lang="de-DE" dirty="0" smtClean="0"/>
              <a:t>Introducing Contentfilter</a:t>
            </a:r>
          </a:p>
          <a:p>
            <a:r>
              <a:rPr lang="de-DE" dirty="0" smtClean="0"/>
              <a:t>URL-Filtering &amp; Edge-A/V</a:t>
            </a:r>
          </a:p>
          <a:p>
            <a:pPr lvl="1"/>
            <a:r>
              <a:rPr lang="de-DE" dirty="0" smtClean="0"/>
              <a:t>Technically fairly easy to implement</a:t>
            </a:r>
          </a:p>
          <a:p>
            <a:pPr lvl="1"/>
            <a:r>
              <a:rPr lang="de-DE" dirty="0" smtClean="0"/>
              <a:t>Organizational challenges (enforcing policies)</a:t>
            </a:r>
          </a:p>
          <a:p>
            <a:r>
              <a:rPr lang="de-DE" dirty="0" smtClean="0"/>
              <a:t>UAG will replace some IAG&amp;ISA implementations</a:t>
            </a:r>
          </a:p>
          <a:p>
            <a:pPr lvl="1"/>
            <a:r>
              <a:rPr lang="de-DE" dirty="0" smtClean="0"/>
              <a:t>OTP-integration (using T-Systems/Telesec solution)</a:t>
            </a:r>
          </a:p>
          <a:p>
            <a:pPr lvl="1"/>
            <a:r>
              <a:rPr lang="de-DE" dirty="0" smtClean="0"/>
              <a:t>Endpoint security for better controlled access</a:t>
            </a:r>
          </a:p>
          <a:p>
            <a:pPr marL="0" indent="0">
              <a:buNone/>
            </a:pPr>
            <a:r>
              <a:rPr lang="de-DE" dirty="0" smtClean="0"/>
              <a:t>Goal: Meeting increasing demand for mobile solutions and 	secure exchange with externals</a:t>
            </a:r>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smtClean="0"/>
              <a:t>Summary</a:t>
            </a:r>
            <a:br>
              <a:rPr lang="en-US" dirty="0" smtClean="0"/>
            </a:br>
            <a:r>
              <a:rPr lang="en-US" sz="3600" dirty="0" smtClean="0">
                <a:solidFill>
                  <a:schemeClr val="tx2"/>
                </a:solidFill>
              </a:rPr>
              <a:t>Call-to-action</a:t>
            </a:r>
            <a:endParaRPr lang="en-US" dirty="0">
              <a:solidFill>
                <a:schemeClr val="tx2"/>
              </a:solidFill>
            </a:endParaRPr>
          </a:p>
        </p:txBody>
      </p:sp>
      <p:sp>
        <p:nvSpPr>
          <p:cNvPr id="3" name="Text Placeholder 2"/>
          <p:cNvSpPr>
            <a:spLocks noGrp="1"/>
          </p:cNvSpPr>
          <p:nvPr>
            <p:ph idx="1"/>
          </p:nvPr>
        </p:nvSpPr>
        <p:spPr>
          <a:xfrm>
            <a:off x="402020" y="1507468"/>
            <a:ext cx="8382000" cy="4807607"/>
          </a:xfrm>
        </p:spPr>
        <p:txBody>
          <a:bodyPr>
            <a:normAutofit/>
          </a:bodyPr>
          <a:lstStyle/>
          <a:p>
            <a:r>
              <a:rPr lang="en-US" dirty="0" smtClean="0">
                <a:solidFill>
                  <a:schemeClr val="accent1"/>
                </a:solidFill>
              </a:rPr>
              <a:t>Test and evaluate the new release!</a:t>
            </a:r>
          </a:p>
          <a:p>
            <a:r>
              <a:rPr lang="en-US" dirty="0" smtClean="0"/>
              <a:t>More than a next generation proxy: </a:t>
            </a:r>
            <a:r>
              <a:rPr lang="en-US" dirty="0" smtClean="0"/>
              <a:t/>
            </a:r>
            <a:br>
              <a:rPr lang="en-US" dirty="0" smtClean="0"/>
            </a:br>
            <a:r>
              <a:rPr lang="en-US" dirty="0" smtClean="0"/>
              <a:t>Fully </a:t>
            </a:r>
            <a:r>
              <a:rPr lang="en-US" dirty="0" smtClean="0"/>
              <a:t>integrated Web Protection solution</a:t>
            </a:r>
          </a:p>
          <a:p>
            <a:r>
              <a:rPr lang="en-US" dirty="0" smtClean="0"/>
              <a:t>Comprehensive Defense-in-Depth</a:t>
            </a:r>
          </a:p>
          <a:p>
            <a:pPr lvl="1"/>
            <a:r>
              <a:rPr lang="en-US" dirty="0" smtClean="0"/>
              <a:t>Scan, detect and mitigate malware threats</a:t>
            </a:r>
          </a:p>
          <a:p>
            <a:r>
              <a:rPr lang="en-US" dirty="0" smtClean="0"/>
              <a:t>Simplified Management</a:t>
            </a:r>
          </a:p>
          <a:p>
            <a:pPr lvl="1"/>
            <a:r>
              <a:rPr lang="en-US" dirty="0" smtClean="0"/>
              <a:t>Single console to manage policy across all technologies</a:t>
            </a:r>
          </a:p>
          <a:p>
            <a:pPr lvl="1"/>
            <a:r>
              <a:rPr lang="en-US" dirty="0" smtClean="0"/>
              <a:t>Comprehensive reporting and logging</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a:xfrm>
            <a:off x="381000" y="1412875"/>
            <a:ext cx="8382000" cy="5047536"/>
          </a:xfrm>
        </p:spPr>
        <p:txBody>
          <a:bodyPr/>
          <a:lstStyle/>
          <a:p>
            <a:r>
              <a:rPr lang="en-US" dirty="0" smtClean="0"/>
              <a:t>Business Ready Security</a:t>
            </a:r>
          </a:p>
          <a:p>
            <a:r>
              <a:rPr lang="en-US" dirty="0" smtClean="0"/>
              <a:t>TMG Value Proposition</a:t>
            </a:r>
          </a:p>
          <a:p>
            <a:r>
              <a:rPr lang="en-US" dirty="0" smtClean="0"/>
              <a:t>Feature Drill Down</a:t>
            </a:r>
          </a:p>
          <a:p>
            <a:pPr lvl="1"/>
            <a:r>
              <a:rPr lang="en-US" dirty="0" smtClean="0"/>
              <a:t>Web based malware protection</a:t>
            </a:r>
          </a:p>
          <a:p>
            <a:pPr lvl="1"/>
            <a:r>
              <a:rPr lang="en-US" dirty="0" smtClean="0"/>
              <a:t>URL and productivity filtering</a:t>
            </a:r>
          </a:p>
          <a:p>
            <a:pPr lvl="1"/>
            <a:r>
              <a:rPr lang="en-US" dirty="0" smtClean="0"/>
              <a:t>Secure web inspection</a:t>
            </a:r>
          </a:p>
          <a:p>
            <a:pPr lvl="1"/>
            <a:r>
              <a:rPr lang="en-US" dirty="0" smtClean="0"/>
              <a:t>Network Inspection System (NIS)</a:t>
            </a:r>
          </a:p>
          <a:p>
            <a:r>
              <a:rPr lang="en-US" dirty="0" smtClean="0"/>
              <a:t>Call to Action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9"/>
          <p:cNvSpPr txBox="1">
            <a:spLocks/>
          </p:cNvSpPr>
          <p:nvPr/>
        </p:nvSpPr>
        <p:spPr>
          <a:xfrm>
            <a:off x="365760" y="413400"/>
            <a:ext cx="8382000" cy="564257"/>
          </a:xfrm>
          <a:prstGeom prst="rect">
            <a:avLst/>
          </a:prstGeom>
        </p:spPr>
        <p:txBody>
          <a:bodyPr vert="horz" wrap="square" lIns="0" tIns="0" rIns="0" bIns="0" rtlCol="0" anchor="t">
            <a:spAutoFit/>
          </a:bodyPr>
          <a:lstStyle/>
          <a:p>
            <a:pPr marL="0" marR="0" lvl="0" indent="0" algn="l" defTabSz="914363" rtl="0" eaLnBrk="1" fontAlgn="auto" latinLnBrk="0" hangingPunct="1">
              <a:lnSpc>
                <a:spcPts val="2200"/>
              </a:lnSpc>
              <a:spcBef>
                <a:spcPct val="0"/>
              </a:spcBef>
              <a:spcAft>
                <a:spcPts val="0"/>
              </a:spcAft>
              <a:buClrTx/>
              <a:buSzTx/>
              <a:buFontTx/>
              <a:buNone/>
              <a:tabLst/>
              <a:defRPr/>
            </a:pPr>
            <a:r>
              <a:rPr lang="en-US" sz="4800" spc="-150" dirty="0" smtClean="0">
                <a:ln w="3175">
                  <a:noFill/>
                </a:ln>
                <a:solidFill>
                  <a:srgbClr val="CCFFCC"/>
                </a:solidFill>
                <a:latin typeface="+mj-lt"/>
                <a:cs typeface="Arial" charset="0"/>
              </a:rPr>
              <a:t>Business Ready Security</a:t>
            </a:r>
            <a:br>
              <a:rPr lang="en-US" sz="4800" spc="-150" dirty="0" smtClean="0">
                <a:ln w="3175">
                  <a:noFill/>
                </a:ln>
                <a:solidFill>
                  <a:srgbClr val="CCFFCC"/>
                </a:solidFill>
                <a:latin typeface="+mj-lt"/>
                <a:cs typeface="Arial" charset="0"/>
              </a:rPr>
            </a:br>
            <a:r>
              <a:rPr lang="en-US" sz="2000" i="1" dirty="0" smtClean="0">
                <a:ln w="3175">
                  <a:noFill/>
                </a:ln>
                <a:solidFill>
                  <a:srgbClr val="CCFFCC"/>
                </a:solidFill>
                <a:latin typeface="+mj-lt"/>
                <a:cs typeface="Arial" charset="0"/>
              </a:rPr>
              <a:t>Help securely enable business by managing risk and empowering people</a:t>
            </a:r>
            <a:endParaRPr lang="en-US" sz="4800" i="1" dirty="0">
              <a:ln w="3175">
                <a:noFill/>
              </a:ln>
              <a:solidFill>
                <a:srgbClr val="CCFFCC"/>
              </a:solidFill>
              <a:latin typeface="+mj-lt"/>
              <a:cs typeface="Arial" charset="0"/>
            </a:endParaRPr>
          </a:p>
        </p:txBody>
      </p:sp>
      <p:sp>
        <p:nvSpPr>
          <p:cNvPr id="40" name="Freeform 9"/>
          <p:cNvSpPr>
            <a:spLocks/>
          </p:cNvSpPr>
          <p:nvPr/>
        </p:nvSpPr>
        <p:spPr bwMode="auto">
          <a:xfrm>
            <a:off x="0" y="1293222"/>
            <a:ext cx="9144000" cy="3670663"/>
          </a:xfrm>
          <a:prstGeom prst="roundRect">
            <a:avLst/>
          </a:prstGeom>
          <a:solidFill>
            <a:schemeClr val="bg1">
              <a:lumMod val="65000"/>
              <a:lumOff val="35000"/>
            </a:schemeClr>
          </a:solidFill>
          <a:ln w="6350" cap="flat" cmpd="sng" algn="ctr">
            <a:noFill/>
            <a:prstDash val="solid"/>
          </a:ln>
          <a:effectLst>
            <a:glow rad="228600">
              <a:srgbClr val="000000">
                <a:alpha val="27843"/>
              </a:srgbClr>
            </a:glow>
            <a:innerShdw blurRad="393700">
              <a:srgbClr val="000000">
                <a:alpha val="48000"/>
              </a:srgbClr>
            </a:innerShdw>
          </a:effectLst>
          <a:scene3d>
            <a:camera prst="orthographicFront"/>
            <a:lightRig rig="threePt" dir="t"/>
          </a:scene3d>
          <a:sp3d contourW="6350">
            <a:contourClr>
              <a:srgbClr val="000000"/>
            </a:contourClr>
          </a:sp3d>
        </p:spPr>
        <p:txBody>
          <a:bodyPr lIns="91436" tIns="45718" rIns="91436" bIns="45718" anchor="ctr"/>
          <a:lstStyle/>
          <a:p>
            <a:pPr marL="628625" marR="0" lvl="0" indent="-628625" algn="ctr" defTabSz="1095332" eaLnBrk="0" fontAlgn="base" latinLnBrk="0" hangingPunct="0">
              <a:lnSpc>
                <a:spcPct val="85000"/>
              </a:lnSpc>
              <a:spcBef>
                <a:spcPct val="0"/>
              </a:spcBef>
              <a:spcAft>
                <a:spcPct val="0"/>
              </a:spcAft>
              <a:buClr>
                <a:srgbClr val="FFEC19"/>
              </a:buClr>
              <a:buSzPct val="76000"/>
              <a:buFontTx/>
              <a:buNone/>
              <a:tabLst/>
              <a:defRPr/>
            </a:pPr>
            <a:endParaRPr kumimoji="0" lang="en-US" sz="3600" b="0" i="1" u="none" strike="noStrike" kern="0" cap="none" spc="-60" normalizeH="0" baseline="0" noProof="0" dirty="0">
              <a:ln>
                <a:noFill/>
              </a:ln>
              <a:solidFill>
                <a:srgbClr val="FFFFFF"/>
              </a:solidFill>
              <a:effectLst/>
              <a:uLnTx/>
              <a:uFillTx/>
              <a:latin typeface="Segoe"/>
              <a:ea typeface="+mn-ea"/>
              <a:cs typeface="+mn-cs"/>
            </a:endParaRPr>
          </a:p>
        </p:txBody>
      </p:sp>
      <p:sp>
        <p:nvSpPr>
          <p:cNvPr id="41" name="Round Same Side Corner Rectangle 40"/>
          <p:cNvSpPr/>
          <p:nvPr/>
        </p:nvSpPr>
        <p:spPr bwMode="auto">
          <a:xfrm>
            <a:off x="3370572" y="1570774"/>
            <a:ext cx="2381064" cy="2070038"/>
          </a:xfrm>
          <a:prstGeom prst="round2SameRect">
            <a:avLst>
              <a:gd name="adj1" fmla="val 6925"/>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40000" dist="23000" dir="5400000" rotWithShape="0">
              <a:srgbClr val="000000">
                <a:alpha val="35000"/>
              </a:srgbClr>
            </a:outerShdw>
            <a:reflection blurRad="6350" stA="52000" endA="300" endPos="35000" dir="5400000" sy="-100000" algn="bl" rotWithShape="0"/>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42" name="Round Same Side Corner Rectangle 41"/>
          <p:cNvSpPr/>
          <p:nvPr/>
        </p:nvSpPr>
        <p:spPr bwMode="auto">
          <a:xfrm flipV="1">
            <a:off x="3375623" y="3634024"/>
            <a:ext cx="2377440" cy="339083"/>
          </a:xfrm>
          <a:prstGeom prst="round2SameRect">
            <a:avLst>
              <a:gd name="adj1" fmla="val 50000"/>
              <a:gd name="adj2" fmla="val 0"/>
            </a:avLst>
          </a:prstGeom>
          <a:gradFill flip="none" rotWithShape="1">
            <a:gsLst>
              <a:gs pos="0">
                <a:srgbClr val="373737">
                  <a:lumMod val="75000"/>
                  <a:lumOff val="25000"/>
                </a:srgbClr>
              </a:gs>
              <a:gs pos="80000">
                <a:srgbClr val="373737">
                  <a:lumMod val="85000"/>
                  <a:lumOff val="15000"/>
                </a:srgbClr>
              </a:gs>
              <a:gs pos="100000">
                <a:srgbClr val="373737">
                  <a:shade val="94000"/>
                  <a:satMod val="135000"/>
                </a:srgbClr>
              </a:gs>
            </a:gsLst>
            <a:lin ang="0" scaled="0"/>
            <a:tileRect/>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p:spPr>
        <p:txBody>
          <a:bodyPr lIns="0" tIns="0" rIns="0" bIns="0" rtlCol="0" anchor="ctr" anchorCtr="0"/>
          <a:lstStyle/>
          <a:p>
            <a:pPr marL="223838" marR="0" lvl="1" indent="-212725" algn="ctr" defTabSz="914400" eaLnBrk="1" fontAlgn="base" latinLnBrk="0" hangingPunct="1">
              <a:lnSpc>
                <a:spcPct val="90000"/>
              </a:lnSpc>
              <a:spcBef>
                <a:spcPct val="0"/>
              </a:spcBef>
              <a:spcAft>
                <a:spcPts val="300"/>
              </a:spcAft>
              <a:buClrTx/>
              <a:buSzPct val="80000"/>
              <a:buFontTx/>
              <a:buBlip>
                <a:blip r:embed="rId3"/>
              </a:buBlip>
              <a:tabLst/>
              <a:defRPr/>
            </a:pPr>
            <a:endParaRPr kumimoji="0" lang="en-US" altLang="zh-CN" sz="11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grpSp>
        <p:nvGrpSpPr>
          <p:cNvPr id="2" name="Group 47"/>
          <p:cNvGrpSpPr/>
          <p:nvPr/>
        </p:nvGrpSpPr>
        <p:grpSpPr>
          <a:xfrm>
            <a:off x="3568553" y="1634884"/>
            <a:ext cx="1945905" cy="1953518"/>
            <a:chOff x="3568553" y="1634884"/>
            <a:chExt cx="1945905" cy="1953518"/>
          </a:xfrm>
          <a:effectLst>
            <a:outerShdw blurRad="63500" sx="102000" sy="102000" algn="ctr" rotWithShape="0">
              <a:prstClr val="black">
                <a:alpha val="40000"/>
              </a:prstClr>
            </a:outerShdw>
          </a:effectLst>
        </p:grpSpPr>
        <p:sp>
          <p:nvSpPr>
            <p:cNvPr id="44" name="Freeform 5"/>
            <p:cNvSpPr>
              <a:spLocks/>
            </p:cNvSpPr>
            <p:nvPr/>
          </p:nvSpPr>
          <p:spPr bwMode="auto">
            <a:xfrm>
              <a:off x="3568553" y="1634884"/>
              <a:ext cx="975049" cy="1360791"/>
            </a:xfrm>
            <a:custGeom>
              <a:avLst/>
              <a:gdLst/>
              <a:ahLst/>
              <a:cxnLst>
                <a:cxn ang="0">
                  <a:pos x="241" y="571"/>
                </a:cxn>
                <a:cxn ang="0">
                  <a:pos x="570" y="241"/>
                </a:cxn>
                <a:cxn ang="0">
                  <a:pos x="570" y="0"/>
                </a:cxn>
                <a:cxn ang="0">
                  <a:pos x="0" y="571"/>
                </a:cxn>
                <a:cxn ang="0">
                  <a:pos x="45" y="794"/>
                </a:cxn>
                <a:cxn ang="0">
                  <a:pos x="261" y="684"/>
                </a:cxn>
                <a:cxn ang="0">
                  <a:pos x="241" y="571"/>
                </a:cxn>
              </a:cxnLst>
              <a:rect l="0" t="0" r="r" b="b"/>
              <a:pathLst>
                <a:path w="570" h="794">
                  <a:moveTo>
                    <a:pt x="241" y="571"/>
                  </a:moveTo>
                  <a:cubicBezTo>
                    <a:pt x="241" y="389"/>
                    <a:pt x="388" y="241"/>
                    <a:pt x="570" y="241"/>
                  </a:cubicBezTo>
                  <a:cubicBezTo>
                    <a:pt x="570" y="0"/>
                    <a:pt x="570" y="0"/>
                    <a:pt x="570" y="0"/>
                  </a:cubicBezTo>
                  <a:cubicBezTo>
                    <a:pt x="255" y="1"/>
                    <a:pt x="0" y="256"/>
                    <a:pt x="0" y="571"/>
                  </a:cubicBezTo>
                  <a:cubicBezTo>
                    <a:pt x="0" y="650"/>
                    <a:pt x="16" y="726"/>
                    <a:pt x="45" y="794"/>
                  </a:cubicBezTo>
                  <a:cubicBezTo>
                    <a:pt x="261" y="684"/>
                    <a:pt x="261" y="684"/>
                    <a:pt x="261" y="684"/>
                  </a:cubicBezTo>
                  <a:cubicBezTo>
                    <a:pt x="248" y="649"/>
                    <a:pt x="241" y="611"/>
                    <a:pt x="241" y="571"/>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5" name="Freeform 6"/>
            <p:cNvSpPr>
              <a:spLocks/>
            </p:cNvSpPr>
            <p:nvPr/>
          </p:nvSpPr>
          <p:spPr bwMode="auto">
            <a:xfrm>
              <a:off x="4563358" y="1634884"/>
              <a:ext cx="951100" cy="1287235"/>
            </a:xfrm>
            <a:custGeom>
              <a:avLst/>
              <a:gdLst/>
              <a:ahLst/>
              <a:cxnLst>
                <a:cxn ang="0">
                  <a:pos x="316" y="570"/>
                </a:cxn>
                <a:cxn ang="0">
                  <a:pos x="298" y="677"/>
                </a:cxn>
                <a:cxn ang="0">
                  <a:pos x="527" y="751"/>
                </a:cxn>
                <a:cxn ang="0">
                  <a:pos x="556" y="570"/>
                </a:cxn>
                <a:cxn ang="0">
                  <a:pos x="0" y="0"/>
                </a:cxn>
                <a:cxn ang="0">
                  <a:pos x="0" y="240"/>
                </a:cxn>
                <a:cxn ang="0">
                  <a:pos x="316" y="570"/>
                </a:cxn>
              </a:cxnLst>
              <a:rect l="0" t="0" r="r" b="b"/>
              <a:pathLst>
                <a:path w="556" h="751">
                  <a:moveTo>
                    <a:pt x="316" y="570"/>
                  </a:moveTo>
                  <a:cubicBezTo>
                    <a:pt x="316" y="607"/>
                    <a:pt x="310" y="643"/>
                    <a:pt x="298" y="677"/>
                  </a:cubicBezTo>
                  <a:cubicBezTo>
                    <a:pt x="527" y="751"/>
                    <a:pt x="527" y="751"/>
                    <a:pt x="527" y="751"/>
                  </a:cubicBezTo>
                  <a:cubicBezTo>
                    <a:pt x="546" y="694"/>
                    <a:pt x="556" y="633"/>
                    <a:pt x="556" y="570"/>
                  </a:cubicBezTo>
                  <a:cubicBezTo>
                    <a:pt x="556" y="259"/>
                    <a:pt x="309" y="7"/>
                    <a:pt x="0" y="0"/>
                  </a:cubicBezTo>
                  <a:cubicBezTo>
                    <a:pt x="0" y="240"/>
                    <a:pt x="0" y="240"/>
                    <a:pt x="0" y="240"/>
                  </a:cubicBezTo>
                  <a:cubicBezTo>
                    <a:pt x="176" y="248"/>
                    <a:pt x="316" y="392"/>
                    <a:pt x="316" y="570"/>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sp>
          <p:nvSpPr>
            <p:cNvPr id="46" name="Freeform 7"/>
            <p:cNvSpPr>
              <a:spLocks/>
            </p:cNvSpPr>
            <p:nvPr/>
          </p:nvSpPr>
          <p:spPr bwMode="auto">
            <a:xfrm>
              <a:off x="3655794" y="2818627"/>
              <a:ext cx="1804695" cy="769775"/>
            </a:xfrm>
            <a:custGeom>
              <a:avLst/>
              <a:gdLst/>
              <a:ahLst/>
              <a:cxnLst>
                <a:cxn ang="0">
                  <a:pos x="519" y="208"/>
                </a:cxn>
                <a:cxn ang="0">
                  <a:pos x="215" y="6"/>
                </a:cxn>
                <a:cxn ang="0">
                  <a:pos x="0" y="116"/>
                </a:cxn>
                <a:cxn ang="0">
                  <a:pos x="519" y="449"/>
                </a:cxn>
                <a:cxn ang="0">
                  <a:pos x="1055" y="74"/>
                </a:cxn>
                <a:cxn ang="0">
                  <a:pos x="826" y="0"/>
                </a:cxn>
                <a:cxn ang="0">
                  <a:pos x="519" y="208"/>
                </a:cxn>
              </a:cxnLst>
              <a:rect l="0" t="0" r="r" b="b"/>
              <a:pathLst>
                <a:path w="1055" h="449">
                  <a:moveTo>
                    <a:pt x="519" y="208"/>
                  </a:moveTo>
                  <a:cubicBezTo>
                    <a:pt x="382" y="208"/>
                    <a:pt x="265" y="125"/>
                    <a:pt x="215" y="6"/>
                  </a:cubicBezTo>
                  <a:cubicBezTo>
                    <a:pt x="0" y="116"/>
                    <a:pt x="0" y="116"/>
                    <a:pt x="0" y="116"/>
                  </a:cubicBezTo>
                  <a:cubicBezTo>
                    <a:pt x="90" y="312"/>
                    <a:pt x="289" y="449"/>
                    <a:pt x="519" y="449"/>
                  </a:cubicBezTo>
                  <a:cubicBezTo>
                    <a:pt x="765" y="449"/>
                    <a:pt x="975" y="293"/>
                    <a:pt x="1055" y="74"/>
                  </a:cubicBezTo>
                  <a:cubicBezTo>
                    <a:pt x="826" y="0"/>
                    <a:pt x="826" y="0"/>
                    <a:pt x="826" y="0"/>
                  </a:cubicBezTo>
                  <a:cubicBezTo>
                    <a:pt x="778" y="122"/>
                    <a:pt x="658" y="208"/>
                    <a:pt x="519" y="208"/>
                  </a:cubicBezTo>
                  <a:close/>
                </a:path>
              </a:pathLst>
            </a:custGeom>
            <a:gradFill flip="none" rotWithShape="1">
              <a:gsLst>
                <a:gs pos="0">
                  <a:srgbClr val="229D05"/>
                </a:gs>
                <a:gs pos="100000">
                  <a:srgbClr val="FFFFFF"/>
                </a:gs>
              </a:gsLst>
              <a:lin ang="16200000" scaled="1"/>
              <a:tileRect/>
            </a:gradFill>
            <a:ln w="12700">
              <a:solidFill>
                <a:srgbClr val="373737">
                  <a:lumMod val="50000"/>
                  <a:lumOff val="50000"/>
                </a:srgb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smtClean="0">
                <a:ln>
                  <a:noFill/>
                </a:ln>
                <a:solidFill>
                  <a:srgbClr val="373737"/>
                </a:solidFill>
                <a:effectLst/>
                <a:uLnTx/>
                <a:uFillTx/>
              </a:endParaRPr>
            </a:p>
          </p:txBody>
        </p:sp>
      </p:grpSp>
      <p:sp>
        <p:nvSpPr>
          <p:cNvPr id="47" name="TextBox 46"/>
          <p:cNvSpPr txBox="1"/>
          <p:nvPr/>
        </p:nvSpPr>
        <p:spPr>
          <a:xfrm rot="17886529">
            <a:off x="3774556" y="201994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Protection</a:t>
            </a:r>
          </a:p>
        </p:txBody>
      </p:sp>
      <p:sp>
        <p:nvSpPr>
          <p:cNvPr id="48" name="TextBox 47"/>
          <p:cNvSpPr txBox="1"/>
          <p:nvPr/>
        </p:nvSpPr>
        <p:spPr>
          <a:xfrm rot="3482516">
            <a:off x="4393785" y="2028953"/>
            <a:ext cx="889278" cy="746055"/>
          </a:xfrm>
          <a:prstGeom prst="rect">
            <a:avLst/>
          </a:prstGeom>
          <a:noFill/>
        </p:spPr>
        <p:txBody>
          <a:bodyPr wrap="none" rtlCol="0">
            <a:prstTxWarp prst="textArchUp">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Access</a:t>
            </a:r>
          </a:p>
        </p:txBody>
      </p:sp>
      <p:sp>
        <p:nvSpPr>
          <p:cNvPr id="49" name="TextBox 48"/>
          <p:cNvSpPr txBox="1"/>
          <p:nvPr/>
        </p:nvSpPr>
        <p:spPr>
          <a:xfrm>
            <a:off x="3984392" y="2670047"/>
            <a:ext cx="1163697" cy="746055"/>
          </a:xfrm>
          <a:prstGeom prst="rect">
            <a:avLst/>
          </a:prstGeom>
          <a:noFill/>
        </p:spPr>
        <p:txBody>
          <a:bodyPr wrap="none" rtlCol="0">
            <a:prstTxWarp prst="textArchDown">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373737"/>
                </a:solidFill>
                <a:effectLst/>
                <a:uLnTx/>
                <a:uFillTx/>
              </a:rPr>
              <a:t>Management</a:t>
            </a:r>
          </a:p>
        </p:txBody>
      </p:sp>
      <p:sp>
        <p:nvSpPr>
          <p:cNvPr id="50" name="Rectangle 49"/>
          <p:cNvSpPr/>
          <p:nvPr/>
        </p:nvSpPr>
        <p:spPr>
          <a:xfrm>
            <a:off x="3375115" y="3669985"/>
            <a:ext cx="2377292" cy="246221"/>
          </a:xfrm>
          <a:prstGeom prst="rect">
            <a:avLst/>
          </a:prstGeom>
        </p:spPr>
        <p:txBody>
          <a:bodyPr wrap="square">
            <a:spAutoFit/>
          </a:bodyPr>
          <a:lstStyle/>
          <a:p>
            <a:pPr algn="ctr" defTabSz="914099" fontAlgn="base">
              <a:spcBef>
                <a:spcPct val="0"/>
              </a:spcBef>
              <a:spcAft>
                <a:spcPct val="0"/>
              </a:spcAft>
            </a:pPr>
            <a:r>
              <a:rPr lang="en-US" sz="1000" dirty="0" smtClean="0">
                <a:solidFill>
                  <a:srgbClr val="FFFFFF"/>
                </a:solidFill>
                <a:effectLst>
                  <a:outerShdw blurRad="38100" dist="38100" dir="2700000" algn="tl">
                    <a:srgbClr val="000000">
                      <a:alpha val="43137"/>
                    </a:srgbClr>
                  </a:outerShdw>
                </a:effectLst>
                <a:cs typeface="Segoe UI" pitchFamily="34" charset="0"/>
              </a:rPr>
              <a:t>Highly Secure </a:t>
            </a:r>
            <a:r>
              <a:rPr lang="en-US" sz="1000" dirty="0">
                <a:solidFill>
                  <a:srgbClr val="FFFFFF"/>
                </a:solidFill>
                <a:effectLst>
                  <a:outerShdw blurRad="38100" dist="38100" dir="2700000" algn="tl">
                    <a:srgbClr val="000000">
                      <a:alpha val="43137"/>
                    </a:srgbClr>
                  </a:outerShdw>
                </a:effectLst>
                <a:cs typeface="Segoe UI" pitchFamily="34" charset="0"/>
              </a:rPr>
              <a:t>&amp; Interoperable Platform</a:t>
            </a:r>
          </a:p>
        </p:txBody>
      </p:sp>
      <p:sp>
        <p:nvSpPr>
          <p:cNvPr id="51" name="Oval 50"/>
          <p:cNvSpPr/>
          <p:nvPr/>
        </p:nvSpPr>
        <p:spPr bwMode="auto">
          <a:xfrm>
            <a:off x="4028320" y="2102115"/>
            <a:ext cx="1045028" cy="1045028"/>
          </a:xfrm>
          <a:prstGeom prst="ellipse">
            <a:avLst/>
          </a:prstGeom>
          <a:gradFill flip="none" rotWithShape="1">
            <a:gsLst>
              <a:gs pos="0">
                <a:srgbClr val="373737">
                  <a:lumMod val="95000"/>
                  <a:lumOff val="5000"/>
                </a:srgbClr>
              </a:gs>
              <a:gs pos="81000">
                <a:srgbClr val="373737">
                  <a:lumMod val="65000"/>
                  <a:lumOff val="35000"/>
                </a:srgbClr>
              </a:gs>
              <a:gs pos="100000">
                <a:srgbClr val="373737">
                  <a:lumMod val="65000"/>
                  <a:lumOff val="35000"/>
                </a:srgbClr>
              </a:gs>
            </a:gsLst>
            <a:path path="circle">
              <a:fillToRect l="50000" t="50000" r="50000" b="50000"/>
            </a:path>
            <a:tileRect/>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100" normalizeH="0" baseline="0" noProof="0" dirty="0" smtClean="0">
                <a:ln w="18415" cmpd="sng">
                  <a:noFill/>
                  <a:prstDash val="solid"/>
                </a:ln>
                <a:solidFill>
                  <a:srgbClr val="FFFFFF"/>
                </a:solidFill>
                <a:effectLst/>
                <a:uLnTx/>
                <a:uFillTx/>
              </a:rPr>
              <a:t>Identity</a:t>
            </a:r>
            <a:endParaRPr kumimoji="0" lang="en-US" sz="2400" b="0" i="0" u="none" strike="noStrike" kern="0" cap="none" spc="-100" normalizeH="0" baseline="0" noProof="0" dirty="0" smtClean="0">
              <a:ln w="18415" cmpd="sng">
                <a:noFill/>
                <a:prstDash val="solid"/>
              </a:ln>
              <a:solidFill>
                <a:srgbClr val="FFFFFF"/>
              </a:solidFill>
              <a:effectLst/>
              <a:uLnTx/>
              <a:uFillTx/>
            </a:endParaRPr>
          </a:p>
        </p:txBody>
      </p:sp>
      <p:grpSp>
        <p:nvGrpSpPr>
          <p:cNvPr id="3" name="Group 45"/>
          <p:cNvGrpSpPr/>
          <p:nvPr/>
        </p:nvGrpSpPr>
        <p:grpSpPr>
          <a:xfrm>
            <a:off x="0" y="2213716"/>
            <a:ext cx="3396725" cy="1049608"/>
            <a:chOff x="-13447" y="2428868"/>
            <a:chExt cx="3396725" cy="1049608"/>
          </a:xfrm>
        </p:grpSpPr>
        <p:sp>
          <p:nvSpPr>
            <p:cNvPr id="53" name="Rectangle 52"/>
            <p:cNvSpPr/>
            <p:nvPr/>
          </p:nvSpPr>
          <p:spPr bwMode="auto">
            <a:xfrm flipH="1">
              <a:off x="-2" y="2482189"/>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4" name="TextBox 53"/>
            <p:cNvSpPr txBox="1">
              <a:spLocks noChangeAspect="1"/>
            </p:cNvSpPr>
            <p:nvPr/>
          </p:nvSpPr>
          <p:spPr>
            <a:xfrm>
              <a:off x="-13447" y="2428868"/>
              <a:ext cx="3348317" cy="1035588"/>
            </a:xfrm>
            <a:prstGeom prst="rect">
              <a:avLst/>
            </a:prstGeom>
            <a:noFill/>
          </p:spPr>
          <p:txBody>
            <a:bodyPr wrap="square" rtlCol="0" anchor="ctr">
              <a:no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Protect everywhere,</a:t>
              </a:r>
            </a:p>
            <a:p>
              <a:pPr marL="0"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access anywhere</a:t>
              </a:r>
            </a:p>
          </p:txBody>
        </p:sp>
      </p:grpSp>
      <p:grpSp>
        <p:nvGrpSpPr>
          <p:cNvPr id="4" name="Group 45"/>
          <p:cNvGrpSpPr/>
          <p:nvPr/>
        </p:nvGrpSpPr>
        <p:grpSpPr>
          <a:xfrm>
            <a:off x="5755341" y="2209800"/>
            <a:ext cx="3388659" cy="1053703"/>
            <a:chOff x="5755341" y="2267037"/>
            <a:chExt cx="3388659" cy="1053703"/>
          </a:xfrm>
        </p:grpSpPr>
        <p:sp>
          <p:nvSpPr>
            <p:cNvPr id="56" name="Rectangle 55"/>
            <p:cNvSpPr/>
            <p:nvPr/>
          </p:nvSpPr>
          <p:spPr bwMode="auto">
            <a:xfrm>
              <a:off x="5758164" y="2267037"/>
              <a:ext cx="3383280" cy="996287"/>
            </a:xfrm>
            <a:prstGeom prst="rect">
              <a:avLst/>
            </a:prstGeom>
            <a:gradFill flip="none" rotWithShape="1">
              <a:gsLst>
                <a:gs pos="0">
                  <a:srgbClr val="9CB86E">
                    <a:alpha val="0"/>
                  </a:srgbClr>
                </a:gs>
                <a:gs pos="62000">
                  <a:srgbClr val="FFFFFF"/>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57" name="TextBox 56"/>
            <p:cNvSpPr txBox="1"/>
            <p:nvPr/>
          </p:nvSpPr>
          <p:spPr>
            <a:xfrm>
              <a:off x="5755341" y="2285154"/>
              <a:ext cx="3388659" cy="1035586"/>
            </a:xfrm>
            <a:prstGeom prst="rect">
              <a:avLst/>
            </a:prstGeom>
            <a:noFill/>
          </p:spPr>
          <p:txBody>
            <a:bodyPr wrap="square" rtlCol="0" anchor="ctr">
              <a:no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Integrate and extend security</a:t>
              </a:r>
            </a:p>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across the enterprise</a:t>
              </a:r>
            </a:p>
          </p:txBody>
        </p:sp>
      </p:grpSp>
      <p:grpSp>
        <p:nvGrpSpPr>
          <p:cNvPr id="6" name="Group 44"/>
          <p:cNvGrpSpPr/>
          <p:nvPr/>
        </p:nvGrpSpPr>
        <p:grpSpPr>
          <a:xfrm>
            <a:off x="1855694" y="4043944"/>
            <a:ext cx="5311588" cy="796997"/>
            <a:chOff x="1855694" y="4043944"/>
            <a:chExt cx="5311588" cy="796997"/>
          </a:xfrm>
        </p:grpSpPr>
        <p:sp>
          <p:nvSpPr>
            <p:cNvPr id="59" name="Rectangle 58"/>
            <p:cNvSpPr/>
            <p:nvPr/>
          </p:nvSpPr>
          <p:spPr bwMode="auto">
            <a:xfrm>
              <a:off x="2510856" y="4043944"/>
              <a:ext cx="4107977" cy="796997"/>
            </a:xfrm>
            <a:prstGeom prst="rect">
              <a:avLst/>
            </a:prstGeom>
            <a:gradFill flip="none" rotWithShape="1">
              <a:gsLst>
                <a:gs pos="0">
                  <a:srgbClr val="9CB86E">
                    <a:alpha val="0"/>
                  </a:srgbClr>
                </a:gs>
                <a:gs pos="62000">
                  <a:srgbClr val="FFFFFF"/>
                </a:gs>
                <a:gs pos="62000">
                  <a:srgbClr val="FFFFFF">
                    <a:alpha val="0"/>
                  </a:srgbClr>
                </a:gs>
              </a:gsLst>
              <a:lin ang="0" scaled="1"/>
              <a:tileRect/>
            </a:gradFill>
            <a:ln>
              <a:no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sp>
          <p:nvSpPr>
            <p:cNvPr id="60" name="TextBox 59"/>
            <p:cNvSpPr txBox="1"/>
            <p:nvPr/>
          </p:nvSpPr>
          <p:spPr>
            <a:xfrm>
              <a:off x="1855694" y="4133405"/>
              <a:ext cx="5311588" cy="683264"/>
            </a:xfrm>
            <a:prstGeom prst="rect">
              <a:avLst/>
            </a:prstGeom>
            <a:noFill/>
          </p:spPr>
          <p:txBody>
            <a:bodyPr wrap="square" rtlCol="0">
              <a:spAutoFit/>
            </a:bodyPr>
            <a:lstStyle/>
            <a:p>
              <a:pPr marL="119063" marR="0" lvl="0" indent="0" algn="ctr" defTabSz="914400" eaLnBrk="1" fontAlgn="auto" latinLnBrk="0" hangingPunct="1">
                <a:lnSpc>
                  <a:spcPct val="80000"/>
                </a:lnSpc>
                <a:spcBef>
                  <a:spcPts val="0"/>
                </a:spcBef>
                <a:spcAft>
                  <a:spcPts val="0"/>
                </a:spcAft>
                <a:buClrTx/>
                <a:buSzTx/>
                <a:buFontTx/>
                <a:buNone/>
                <a:tabLst/>
                <a:defRPr/>
              </a:pP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Simplify the security experience, </a:t>
              </a:r>
              <a:b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br>
              <a:r>
                <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manage </a:t>
              </a:r>
              <a:r>
                <a:rPr kumimoji="0" lang="en-US" sz="2400" b="0" i="0" u="none" strike="noStrike" kern="0" cap="none" spc="-100" normalizeH="0" baseline="0" noProof="0" dirty="0" smtClean="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rPr>
                <a:t>compliance</a:t>
              </a:r>
              <a:endParaRPr kumimoji="0" lang="en-US" sz="2400" b="0" i="0" u="none" strike="noStrike" kern="0" cap="none" spc="-100" normalizeH="0" baseline="0" noProof="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uLnTx/>
                <a:uFillTx/>
              </a:endParaRPr>
            </a:p>
          </p:txBody>
        </p:sp>
      </p:grpSp>
      <p:sp>
        <p:nvSpPr>
          <p:cNvPr id="61" name="Pentagon 60"/>
          <p:cNvSpPr/>
          <p:nvPr/>
        </p:nvSpPr>
        <p:spPr bwMode="auto">
          <a:xfrm>
            <a:off x="-1" y="5257800"/>
            <a:ext cx="6225871" cy="795129"/>
          </a:xfrm>
          <a:prstGeom prst="homePlate">
            <a:avLst>
              <a:gd name="adj" fmla="val 35857"/>
            </a:avLst>
          </a:prstGeom>
          <a:solidFill>
            <a:srgbClr val="68C33B">
              <a:alpha val="49000"/>
            </a:srgbClr>
          </a:solidFill>
          <a:ln w="22225">
            <a:noFill/>
            <a:round/>
            <a:headEnd/>
            <a:tailEnd/>
          </a:ln>
        </p:spPr>
        <p:txBody>
          <a:bodyPr vert="horz" wrap="square" lIns="0" tIns="45720" rIns="36576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smtClean="0">
              <a:ln>
                <a:noFill/>
              </a:ln>
              <a:gradFill>
                <a:gsLst>
                  <a:gs pos="0">
                    <a:srgbClr val="FFFFFF"/>
                  </a:gs>
                  <a:gs pos="50000">
                    <a:srgbClr val="FFFFFF">
                      <a:lumMod val="75000"/>
                    </a:srgbClr>
                  </a:gs>
                  <a:gs pos="100000">
                    <a:srgbClr val="FFFFFF">
                      <a:lumMod val="65000"/>
                    </a:srgbClr>
                  </a:gs>
                </a:gsLst>
                <a:lin ang="5400000" scaled="1"/>
              </a:gradFill>
              <a:effectLst>
                <a:glow rad="63500">
                  <a:srgbClr val="373737">
                    <a:alpha val="40000"/>
                  </a:srgbClr>
                </a:glow>
              </a:effectLst>
              <a:uLnTx/>
              <a:uFillTx/>
              <a:latin typeface="Segoe Light" pitchFamily="34" charset="0"/>
            </a:endParaRPr>
          </a:p>
        </p:txBody>
      </p:sp>
      <p:grpSp>
        <p:nvGrpSpPr>
          <p:cNvPr id="7" name="Group 45"/>
          <p:cNvGrpSpPr/>
          <p:nvPr/>
        </p:nvGrpSpPr>
        <p:grpSpPr>
          <a:xfrm>
            <a:off x="5128713" y="4881283"/>
            <a:ext cx="4245416" cy="1541754"/>
            <a:chOff x="4871897" y="5247857"/>
            <a:chExt cx="4245416" cy="1541754"/>
          </a:xfrm>
        </p:grpSpPr>
        <p:pic>
          <p:nvPicPr>
            <p:cNvPr id="63" name="Picture 1"/>
            <p:cNvPicPr>
              <a:picLocks noChangeAspect="1" noChangeArrowheads="1"/>
            </p:cNvPicPr>
            <p:nvPr/>
          </p:nvPicPr>
          <p:blipFill>
            <a:blip r:embed="rId4" cstate="print"/>
            <a:srcRect/>
            <a:stretch>
              <a:fillRect/>
            </a:stretch>
          </p:blipFill>
          <p:spPr bwMode="auto">
            <a:xfrm>
              <a:off x="4871897" y="5247857"/>
              <a:ext cx="4245416" cy="1541754"/>
            </a:xfrm>
            <a:prstGeom prst="rect">
              <a:avLst/>
            </a:prstGeom>
            <a:noFill/>
            <a:ln w="9525">
              <a:noFill/>
              <a:miter lim="800000"/>
              <a:headEnd/>
              <a:tailEnd/>
            </a:ln>
            <a:effectLst/>
          </p:spPr>
        </p:pic>
        <p:sp>
          <p:nvSpPr>
            <p:cNvPr id="64" name="TextBox 63"/>
            <p:cNvSpPr txBox="1"/>
            <p:nvPr/>
          </p:nvSpPr>
          <p:spPr>
            <a:xfrm>
              <a:off x="6344884" y="5608316"/>
              <a:ext cx="588623"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Block</a:t>
              </a:r>
            </a:p>
          </p:txBody>
        </p:sp>
        <p:sp>
          <p:nvSpPr>
            <p:cNvPr id="65" name="TextBox 64"/>
            <p:cNvSpPr txBox="1"/>
            <p:nvPr/>
          </p:nvSpPr>
          <p:spPr>
            <a:xfrm>
              <a:off x="5520939" y="5331515"/>
              <a:ext cx="1412557"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from:</a:t>
              </a:r>
            </a:p>
          </p:txBody>
        </p:sp>
        <p:sp>
          <p:nvSpPr>
            <p:cNvPr id="66" name="TextBox 65"/>
            <p:cNvSpPr txBox="1"/>
            <p:nvPr/>
          </p:nvSpPr>
          <p:spPr>
            <a:xfrm>
              <a:off x="7041601" y="5608316"/>
              <a:ext cx="688009"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Enable</a:t>
              </a:r>
            </a:p>
          </p:txBody>
        </p:sp>
        <p:sp>
          <p:nvSpPr>
            <p:cNvPr id="67" name="TextBox 66"/>
            <p:cNvSpPr txBox="1"/>
            <p:nvPr/>
          </p:nvSpPr>
          <p:spPr>
            <a:xfrm>
              <a:off x="6423432" y="5871917"/>
              <a:ext cx="510075"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Cost</a:t>
              </a:r>
            </a:p>
          </p:txBody>
        </p:sp>
        <p:sp>
          <p:nvSpPr>
            <p:cNvPr id="68" name="TextBox 67"/>
            <p:cNvSpPr txBox="1"/>
            <p:nvPr/>
          </p:nvSpPr>
          <p:spPr>
            <a:xfrm>
              <a:off x="7041601" y="5871917"/>
              <a:ext cx="609462"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Value</a:t>
              </a:r>
            </a:p>
          </p:txBody>
        </p:sp>
        <p:sp>
          <p:nvSpPr>
            <p:cNvPr id="69" name="TextBox 68"/>
            <p:cNvSpPr txBox="1"/>
            <p:nvPr/>
          </p:nvSpPr>
          <p:spPr>
            <a:xfrm>
              <a:off x="6291987" y="6132305"/>
              <a:ext cx="641521" cy="307777"/>
            </a:xfrm>
            <a:prstGeom prst="rect">
              <a:avLst/>
            </a:prstGeom>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Siloed</a:t>
              </a:r>
            </a:p>
          </p:txBody>
        </p:sp>
        <p:sp>
          <p:nvSpPr>
            <p:cNvPr id="70" name="TextBox 69"/>
            <p:cNvSpPr txBox="1"/>
            <p:nvPr/>
          </p:nvSpPr>
          <p:spPr>
            <a:xfrm>
              <a:off x="7041601" y="6132305"/>
              <a:ext cx="872355" cy="307777"/>
            </a:xfrm>
            <a:prstGeom prst="rect">
              <a:avLst/>
            </a:prstGeom>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effectLst/>
                  <a:uLnTx/>
                  <a:uFillTx/>
                </a:rPr>
                <a:t>Seamless</a:t>
              </a:r>
            </a:p>
          </p:txBody>
        </p:sp>
        <p:sp>
          <p:nvSpPr>
            <p:cNvPr id="71" name="TextBox 70"/>
            <p:cNvSpPr txBox="1"/>
            <p:nvPr/>
          </p:nvSpPr>
          <p:spPr>
            <a:xfrm>
              <a:off x="7052840" y="5331515"/>
              <a:ext cx="141255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smtClean="0">
                  <a:ln>
                    <a:noFill/>
                  </a:ln>
                  <a:effectLst/>
                  <a:uLnTx/>
                  <a:uFillTx/>
                </a:rPr>
                <a:t>to:</a:t>
              </a:r>
            </a:p>
          </p:txBody>
        </p:sp>
      </p:gr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30188"/>
            <a:ext cx="8467725" cy="664797"/>
          </a:xfrm>
        </p:spPr>
        <p:txBody>
          <a:bodyPr/>
          <a:lstStyle/>
          <a:p>
            <a:r>
              <a:rPr lang="en-US" dirty="0" smtClean="0"/>
              <a:t>Secure Web Gateway Capabilities</a:t>
            </a:r>
            <a:endParaRPr lang="en-US" dirty="0"/>
          </a:p>
        </p:txBody>
      </p:sp>
      <p:graphicFrame>
        <p:nvGraphicFramePr>
          <p:cNvPr id="3" name="Diagram 2"/>
          <p:cNvGraphicFramePr/>
          <p:nvPr>
            <p:extLst>
              <p:ext uri="{D42A27DB-BD31-4B8C-83A1-F6EECF244321}">
                <p14:modId xmlns:p14="http://schemas.microsoft.com/office/powerpoint/2007/7/12/main" xmlns="" val="2178834640"/>
              </p:ext>
            </p:extLst>
          </p:nvPr>
        </p:nvGraphicFramePr>
        <p:xfrm>
          <a:off x="526534" y="1034238"/>
          <a:ext cx="7781925" cy="5207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1204" name="Picture 4" descr="C:\Users\yaronza\AppData\Local\Microsoft\Windows\Temporary Internet Files\Content.IE5\Q2YI3NHK\MPj04017970000[1].jpg"/>
          <p:cNvPicPr>
            <a:picLocks noChangeAspect="1" noChangeArrowheads="1"/>
          </p:cNvPicPr>
          <p:nvPr/>
        </p:nvPicPr>
        <p:blipFill>
          <a:blip r:embed="rId8"/>
          <a:srcRect/>
          <a:stretch>
            <a:fillRect/>
          </a:stretch>
        </p:blipFill>
        <p:spPr bwMode="auto">
          <a:xfrm>
            <a:off x="800093" y="1243276"/>
            <a:ext cx="1278495" cy="805416"/>
          </a:xfrm>
          <a:prstGeom prst="rect">
            <a:avLst/>
          </a:prstGeom>
          <a:noFill/>
        </p:spPr>
      </p:pic>
      <p:pic>
        <p:nvPicPr>
          <p:cNvPr id="51209" name="Picture 9" descr="C:\Users\yaronza\AppData\Local\Microsoft\Windows\Temporary Internet Files\Content.IE5\BSKF0LZ1\MCj01984970000[1].wmf"/>
          <p:cNvPicPr>
            <a:picLocks noChangeAspect="1" noChangeArrowheads="1"/>
          </p:cNvPicPr>
          <p:nvPr/>
        </p:nvPicPr>
        <p:blipFill>
          <a:blip r:embed="rId9"/>
          <a:srcRect/>
          <a:stretch>
            <a:fillRect/>
          </a:stretch>
        </p:blipFill>
        <p:spPr bwMode="auto">
          <a:xfrm>
            <a:off x="810787" y="2585038"/>
            <a:ext cx="1245049" cy="805633"/>
          </a:xfrm>
          <a:prstGeom prst="rect">
            <a:avLst/>
          </a:prstGeom>
          <a:noFill/>
        </p:spPr>
      </p:pic>
      <p:pic>
        <p:nvPicPr>
          <p:cNvPr id="51211" name="Picture 11" descr="C:\Users\yaronza\AppData\Local\Microsoft\Windows\Temporary Internet Files\Content.IE5\908WVNGN\MCBD04999_0000[1].wmf"/>
          <p:cNvPicPr>
            <a:picLocks noChangeAspect="1" noChangeArrowheads="1"/>
          </p:cNvPicPr>
          <p:nvPr/>
        </p:nvPicPr>
        <p:blipFill>
          <a:blip r:embed="rId10"/>
          <a:srcRect/>
          <a:stretch>
            <a:fillRect/>
          </a:stretch>
        </p:blipFill>
        <p:spPr bwMode="auto">
          <a:xfrm>
            <a:off x="1013083" y="5199913"/>
            <a:ext cx="852212" cy="882253"/>
          </a:xfrm>
          <a:prstGeom prst="rect">
            <a:avLst/>
          </a:prstGeom>
          <a:noFill/>
        </p:spPr>
      </p:pic>
      <p:pic>
        <p:nvPicPr>
          <p:cNvPr id="51213" name="Picture 13" descr="C:\Users\yaronza\AppData\Local\Microsoft\Windows\Temporary Internet Files\Content.IE5\Q2YI3NHK\MCj04247860000[1].wmf"/>
          <p:cNvPicPr>
            <a:picLocks noChangeAspect="1" noChangeArrowheads="1"/>
          </p:cNvPicPr>
          <p:nvPr/>
        </p:nvPicPr>
        <p:blipFill>
          <a:blip r:embed="rId11"/>
          <a:srcRect/>
          <a:stretch>
            <a:fillRect/>
          </a:stretch>
        </p:blipFill>
        <p:spPr bwMode="auto">
          <a:xfrm>
            <a:off x="995216" y="3893231"/>
            <a:ext cx="761294" cy="83524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1C7A8512-9B26-4CEB-9A42-7EC34BDE5B9D}"/>
                                            </p:graphicEl>
                                          </p:spTgt>
                                        </p:tgtEl>
                                        <p:attrNameLst>
                                          <p:attrName>style.visibility</p:attrName>
                                        </p:attrNameLst>
                                      </p:cBhvr>
                                      <p:to>
                                        <p:strVal val="visible"/>
                                      </p:to>
                                    </p:set>
                                    <p:animEffect transition="in" filter="fade">
                                      <p:cBhvr>
                                        <p:cTn id="7" dur="2000"/>
                                        <p:tgtEl>
                                          <p:spTgt spid="3">
                                            <p:graphicEl>
                                              <a:dgm id="{1C7A8512-9B26-4CEB-9A42-7EC34BDE5B9D}"/>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graphicEl>
                                              <a:dgm id="{4483D3B7-FEF3-4ACD-AC09-CE635C677411}"/>
                                            </p:graphicEl>
                                          </p:spTgt>
                                        </p:tgtEl>
                                        <p:attrNameLst>
                                          <p:attrName>style.visibility</p:attrName>
                                        </p:attrNameLst>
                                      </p:cBhvr>
                                      <p:to>
                                        <p:strVal val="visible"/>
                                      </p:to>
                                    </p:set>
                                    <p:animEffect transition="in" filter="fade">
                                      <p:cBhvr>
                                        <p:cTn id="10" dur="2000"/>
                                        <p:tgtEl>
                                          <p:spTgt spid="3">
                                            <p:graphicEl>
                                              <a:dgm id="{4483D3B7-FEF3-4ACD-AC09-CE635C677411}"/>
                                            </p:graphic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1204"/>
                                        </p:tgtEl>
                                        <p:attrNameLst>
                                          <p:attrName>style.visibility</p:attrName>
                                        </p:attrNameLst>
                                      </p:cBhvr>
                                      <p:to>
                                        <p:strVal val="visible"/>
                                      </p:to>
                                    </p:set>
                                    <p:animEffect transition="in" filter="blinds(horizontal)">
                                      <p:cBhvr>
                                        <p:cTn id="13" dur="500"/>
                                        <p:tgtEl>
                                          <p:spTgt spid="5120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graphicEl>
                                              <a:dgm id="{FFBE44BA-35DE-4D5C-9485-42C6FF35655F}"/>
                                            </p:graphicEl>
                                          </p:spTgt>
                                        </p:tgtEl>
                                        <p:attrNameLst>
                                          <p:attrName>style.visibility</p:attrName>
                                        </p:attrNameLst>
                                      </p:cBhvr>
                                      <p:to>
                                        <p:strVal val="visible"/>
                                      </p:to>
                                    </p:set>
                                    <p:animEffect transition="in" filter="fade">
                                      <p:cBhvr>
                                        <p:cTn id="18" dur="2000"/>
                                        <p:tgtEl>
                                          <p:spTgt spid="3">
                                            <p:graphicEl>
                                              <a:dgm id="{FFBE44BA-35DE-4D5C-9485-42C6FF35655F}"/>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graphicEl>
                                              <a:dgm id="{9A0D677E-94F2-4E9B-8A28-59252852B813}"/>
                                            </p:graphicEl>
                                          </p:spTgt>
                                        </p:tgtEl>
                                        <p:attrNameLst>
                                          <p:attrName>style.visibility</p:attrName>
                                        </p:attrNameLst>
                                      </p:cBhvr>
                                      <p:to>
                                        <p:strVal val="visible"/>
                                      </p:to>
                                    </p:set>
                                    <p:animEffect transition="in" filter="fade">
                                      <p:cBhvr>
                                        <p:cTn id="21" dur="2000"/>
                                        <p:tgtEl>
                                          <p:spTgt spid="3">
                                            <p:graphicEl>
                                              <a:dgm id="{9A0D677E-94F2-4E9B-8A28-59252852B813}"/>
                                            </p:graphic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51209"/>
                                        </p:tgtEl>
                                        <p:attrNameLst>
                                          <p:attrName>style.visibility</p:attrName>
                                        </p:attrNameLst>
                                      </p:cBhvr>
                                      <p:to>
                                        <p:strVal val="visible"/>
                                      </p:to>
                                    </p:set>
                                    <p:animEffect transition="in" filter="blinds(horizontal)">
                                      <p:cBhvr>
                                        <p:cTn id="24" dur="500"/>
                                        <p:tgtEl>
                                          <p:spTgt spid="5120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graphicEl>
                                              <a:dgm id="{912E4D04-19F8-4C93-938C-11928651AEF9}"/>
                                            </p:graphicEl>
                                          </p:spTgt>
                                        </p:tgtEl>
                                        <p:attrNameLst>
                                          <p:attrName>style.visibility</p:attrName>
                                        </p:attrNameLst>
                                      </p:cBhvr>
                                      <p:to>
                                        <p:strVal val="visible"/>
                                      </p:to>
                                    </p:set>
                                    <p:animEffect transition="in" filter="fade">
                                      <p:cBhvr>
                                        <p:cTn id="29" dur="2000"/>
                                        <p:tgtEl>
                                          <p:spTgt spid="3">
                                            <p:graphicEl>
                                              <a:dgm id="{912E4D04-19F8-4C93-938C-11928651AEF9}"/>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graphicEl>
                                              <a:dgm id="{9E98D841-4E29-4211-B2BA-4D89F00F7572}"/>
                                            </p:graphicEl>
                                          </p:spTgt>
                                        </p:tgtEl>
                                        <p:attrNameLst>
                                          <p:attrName>style.visibility</p:attrName>
                                        </p:attrNameLst>
                                      </p:cBhvr>
                                      <p:to>
                                        <p:strVal val="visible"/>
                                      </p:to>
                                    </p:set>
                                    <p:animEffect transition="in" filter="fade">
                                      <p:cBhvr>
                                        <p:cTn id="32" dur="2000"/>
                                        <p:tgtEl>
                                          <p:spTgt spid="3">
                                            <p:graphicEl>
                                              <a:dgm id="{9E98D841-4E29-4211-B2BA-4D89F00F7572}"/>
                                            </p:graphic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51213"/>
                                        </p:tgtEl>
                                        <p:attrNameLst>
                                          <p:attrName>style.visibility</p:attrName>
                                        </p:attrNameLst>
                                      </p:cBhvr>
                                      <p:to>
                                        <p:strVal val="visible"/>
                                      </p:to>
                                    </p:set>
                                    <p:animEffect transition="in" filter="blinds(horizontal)">
                                      <p:cBhvr>
                                        <p:cTn id="35" dur="500"/>
                                        <p:tgtEl>
                                          <p:spTgt spid="512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graphicEl>
                                              <a:dgm id="{0038BB65-DF80-4EAA-89BC-082A259C59D7}"/>
                                            </p:graphicEl>
                                          </p:spTgt>
                                        </p:tgtEl>
                                        <p:attrNameLst>
                                          <p:attrName>style.visibility</p:attrName>
                                        </p:attrNameLst>
                                      </p:cBhvr>
                                      <p:to>
                                        <p:strVal val="visible"/>
                                      </p:to>
                                    </p:set>
                                    <p:animEffect transition="in" filter="fade">
                                      <p:cBhvr>
                                        <p:cTn id="40" dur="2000"/>
                                        <p:tgtEl>
                                          <p:spTgt spid="3">
                                            <p:graphicEl>
                                              <a:dgm id="{0038BB65-DF80-4EAA-89BC-082A259C59D7}"/>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graphicEl>
                                              <a:dgm id="{A4740163-8991-4EED-A757-17F877A2E137}"/>
                                            </p:graphicEl>
                                          </p:spTgt>
                                        </p:tgtEl>
                                        <p:attrNameLst>
                                          <p:attrName>style.visibility</p:attrName>
                                        </p:attrNameLst>
                                      </p:cBhvr>
                                      <p:to>
                                        <p:strVal val="visible"/>
                                      </p:to>
                                    </p:set>
                                    <p:animEffect transition="in" filter="fade">
                                      <p:cBhvr>
                                        <p:cTn id="43" dur="2000"/>
                                        <p:tgtEl>
                                          <p:spTgt spid="3">
                                            <p:graphicEl>
                                              <a:dgm id="{A4740163-8991-4EED-A757-17F877A2E137}"/>
                                            </p:graphic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51211"/>
                                        </p:tgtEl>
                                        <p:attrNameLst>
                                          <p:attrName>style.visibility</p:attrName>
                                        </p:attrNameLst>
                                      </p:cBhvr>
                                      <p:to>
                                        <p:strVal val="visible"/>
                                      </p:to>
                                    </p:set>
                                    <p:animEffect transition="in" filter="blinds(horizontal)">
                                      <p:cBhvr>
                                        <p:cTn id="46" dur="500"/>
                                        <p:tgtEl>
                                          <p:spTgt spid="51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80413" cy="664797"/>
          </a:xfrm>
        </p:spPr>
        <p:txBody>
          <a:bodyPr/>
          <a:lstStyle/>
          <a:p>
            <a:r>
              <a:rPr lang="en-US" dirty="0" smtClean="0"/>
              <a:t>Web Access Protection Features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07/7/12/main" xmlns="" val="1356001085"/>
              </p:ext>
            </p:extLst>
          </p:nvPr>
        </p:nvGraphicFramePr>
        <p:xfrm>
          <a:off x="319454" y="1269023"/>
          <a:ext cx="8380412" cy="4703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779724" y="2796365"/>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ed Rectangle 6"/>
          <p:cNvSpPr/>
          <p:nvPr/>
        </p:nvSpPr>
        <p:spPr bwMode="auto">
          <a:xfrm>
            <a:off x="769100" y="4423132"/>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Edge Malware Protection</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Footer Placeholder 4"/>
          <p:cNvSpPr>
            <a:spLocks noGrp="1"/>
          </p:cNvSpPr>
          <p:nvPr>
            <p:ph type="ftr" sz="quarter" idx="4294967295"/>
          </p:nvPr>
        </p:nvSpPr>
        <p:spPr>
          <a:xfrm>
            <a:off x="3124200" y="6446837"/>
            <a:ext cx="2895600" cy="365125"/>
          </a:xfrm>
          <a:prstGeom prst="rect">
            <a:avLst/>
          </a:prstGeom>
        </p:spPr>
        <p:txBody>
          <a:bodyPr/>
          <a:lstStyle/>
          <a:p>
            <a:r>
              <a:rPr lang="en-US" smtClean="0"/>
              <a:t>Microsoft Confidential</a:t>
            </a:r>
            <a:endParaRPr lang="en-US"/>
          </a:p>
        </p:txBody>
      </p:sp>
      <p:sp>
        <p:nvSpPr>
          <p:cNvPr id="7" name="Subtitle 6"/>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 Malware Protection Explained</a:t>
            </a:r>
            <a:endParaRPr lang="en-US" dirty="0"/>
          </a:p>
        </p:txBody>
      </p:sp>
      <p:grpSp>
        <p:nvGrpSpPr>
          <p:cNvPr id="16" name="Group 71"/>
          <p:cNvGrpSpPr/>
          <p:nvPr/>
        </p:nvGrpSpPr>
        <p:grpSpPr>
          <a:xfrm>
            <a:off x="304800" y="3335337"/>
            <a:ext cx="8458200" cy="1604963"/>
            <a:chOff x="457200" y="3505200"/>
            <a:chExt cx="8458200" cy="1604963"/>
          </a:xfrm>
        </p:grpSpPr>
        <p:graphicFrame>
          <p:nvGraphicFramePr>
            <p:cNvPr id="17" name="Object 2"/>
            <p:cNvGraphicFramePr>
              <a:graphicFrameLocks noChangeAspect="1"/>
            </p:cNvGraphicFramePr>
            <p:nvPr/>
          </p:nvGraphicFramePr>
          <p:xfrm>
            <a:off x="457200" y="3810000"/>
            <a:ext cx="1293813" cy="1042987"/>
          </p:xfrm>
          <a:graphic>
            <a:graphicData uri="http://schemas.openxmlformats.org/presentationml/2006/ole">
              <p:oleObj spid="_x0000_s55391" name="Visio" r:id="rId4" imgW="1423390" imgH="1415582" progId="">
                <p:embed/>
              </p:oleObj>
            </a:graphicData>
          </a:graphic>
        </p:graphicFrame>
        <p:graphicFrame>
          <p:nvGraphicFramePr>
            <p:cNvPr id="18" name="Object 16"/>
            <p:cNvGraphicFramePr>
              <a:graphicFrameLocks noChangeAspect="1"/>
            </p:cNvGraphicFramePr>
            <p:nvPr/>
          </p:nvGraphicFramePr>
          <p:xfrm>
            <a:off x="6858000" y="3505200"/>
            <a:ext cx="2057400" cy="1604963"/>
          </p:xfrm>
          <a:graphic>
            <a:graphicData uri="http://schemas.openxmlformats.org/presentationml/2006/ole">
              <p:oleObj spid="_x0000_s55392" name="Visio" r:id="rId5" imgW="983327" imgH="767393" progId="">
                <p:embed/>
              </p:oleObj>
            </a:graphicData>
          </a:graphic>
        </p:graphicFrame>
        <p:sp>
          <p:nvSpPr>
            <p:cNvPr id="19" name="Left-Right Arrow 18"/>
            <p:cNvSpPr/>
            <p:nvPr/>
          </p:nvSpPr>
          <p:spPr bwMode="auto">
            <a:xfrm>
              <a:off x="1676400" y="4191000"/>
              <a:ext cx="144780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bg1"/>
                </a:solidFill>
                <a:effectLst>
                  <a:outerShdw blurRad="38100" dist="38100" dir="2700000" algn="tl">
                    <a:srgbClr val="000000">
                      <a:alpha val="43137"/>
                    </a:srgbClr>
                  </a:outerShdw>
                </a:effectLst>
                <a:latin typeface="Segoe" pitchFamily="34" charset="0"/>
              </a:endParaRPr>
            </a:p>
          </p:txBody>
        </p:sp>
        <p:sp>
          <p:nvSpPr>
            <p:cNvPr id="20" name="Left-Right Arrow 19"/>
            <p:cNvSpPr/>
            <p:nvPr/>
          </p:nvSpPr>
          <p:spPr bwMode="auto">
            <a:xfrm>
              <a:off x="4038600" y="4191000"/>
              <a:ext cx="3276600" cy="304800"/>
            </a:xfrm>
            <a:prstGeom prst="leftRightArrow">
              <a:avLst/>
            </a:prstGeom>
            <a:solidFill>
              <a:schemeClr val="bg2">
                <a:lumMod val="2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200" dirty="0" smtClean="0">
                <a:solidFill>
                  <a:schemeClr val="bg1"/>
                </a:solidFill>
                <a:effectLst>
                  <a:outerShdw blurRad="38100" dist="38100" dir="2700000" algn="tl">
                    <a:srgbClr val="000000">
                      <a:alpha val="43137"/>
                    </a:srgbClr>
                  </a:outerShdw>
                </a:effectLst>
                <a:latin typeface="Segoe" pitchFamily="34" charset="0"/>
              </a:endParaRPr>
            </a:p>
          </p:txBody>
        </p:sp>
      </p:grpSp>
      <p:grpSp>
        <p:nvGrpSpPr>
          <p:cNvPr id="21" name="Group 61"/>
          <p:cNvGrpSpPr/>
          <p:nvPr/>
        </p:nvGrpSpPr>
        <p:grpSpPr>
          <a:xfrm>
            <a:off x="3857620" y="4586298"/>
            <a:ext cx="2049463" cy="1714489"/>
            <a:chOff x="3962400" y="4648200"/>
            <a:chExt cx="2049463" cy="2036765"/>
          </a:xfrm>
        </p:grpSpPr>
        <p:graphicFrame>
          <p:nvGraphicFramePr>
            <p:cNvPr id="22" name="Object 25"/>
            <p:cNvGraphicFramePr>
              <a:graphicFrameLocks noChangeAspect="1"/>
            </p:cNvGraphicFramePr>
            <p:nvPr/>
          </p:nvGraphicFramePr>
          <p:xfrm>
            <a:off x="4648200" y="5486401"/>
            <a:ext cx="1363663" cy="1198564"/>
          </p:xfrm>
          <a:graphic>
            <a:graphicData uri="http://schemas.openxmlformats.org/presentationml/2006/ole">
              <p:oleObj spid="_x0000_s55393" name="Visio" r:id="rId6" imgW="1653108" imgH="1716701" progId="">
                <p:embed/>
              </p:oleObj>
            </a:graphicData>
          </a:graphic>
        </p:graphicFrame>
        <p:cxnSp>
          <p:nvCxnSpPr>
            <p:cNvPr id="23" name="Straight Arrow Connector 22"/>
            <p:cNvCxnSpPr/>
            <p:nvPr/>
          </p:nvCxnSpPr>
          <p:spPr>
            <a:xfrm rot="16200000" flipV="1">
              <a:off x="3886200" y="4724400"/>
              <a:ext cx="1066800" cy="914400"/>
            </a:xfrm>
            <a:prstGeom prst="straightConnector1">
              <a:avLst/>
            </a:prstGeom>
            <a:ln w="41275"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5" name="Rounded Rectangular Callout 24"/>
          <p:cNvSpPr/>
          <p:nvPr/>
        </p:nvSpPr>
        <p:spPr bwMode="auto">
          <a:xfrm>
            <a:off x="5279066" y="1517170"/>
            <a:ext cx="3505200" cy="896421"/>
          </a:xfrm>
          <a:prstGeom prst="wedgeRoundRectCallout">
            <a:avLst>
              <a:gd name="adj1" fmla="val -90924"/>
              <a:gd name="adj2" fmla="val 64284"/>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indent="-137160" defTabSz="914099">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Integrating Microsoft AM engine</a:t>
            </a:r>
          </a:p>
          <a:p>
            <a:pPr marL="137160" indent="-137160" defTabSz="914099">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Automatic engine and signature updates</a:t>
            </a:r>
          </a:p>
          <a:p>
            <a:pPr marL="137160" lvl="0" indent="-137160" defTabSz="914099">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Subscription based</a:t>
            </a:r>
            <a:endParaRPr lang="en-US" sz="2400" b="1" dirty="0" smtClean="0">
              <a:ln w="1905"/>
              <a:solidFill>
                <a:schemeClr val="accent3">
                  <a:lumMod val="75000"/>
                </a:schemeClr>
              </a:solidFill>
              <a:effectLst>
                <a:innerShdw blurRad="69850" dist="43180" dir="5400000">
                  <a:srgbClr val="000000">
                    <a:alpha val="65000"/>
                  </a:srgbClr>
                </a:innerShdw>
              </a:effectLst>
              <a:latin typeface="Segoe" pitchFamily="34" charset="0"/>
            </a:endParaRPr>
          </a:p>
        </p:txBody>
      </p:sp>
      <p:sp>
        <p:nvSpPr>
          <p:cNvPr id="26" name="Rounded Rectangular Callout 25"/>
          <p:cNvSpPr/>
          <p:nvPr/>
        </p:nvSpPr>
        <p:spPr bwMode="auto">
          <a:xfrm>
            <a:off x="372135" y="4954771"/>
            <a:ext cx="3349256" cy="1105786"/>
          </a:xfrm>
          <a:prstGeom prst="wedgeRoundRectCallout">
            <a:avLst>
              <a:gd name="adj1" fmla="val 66314"/>
              <a:gd name="adj2" fmla="val -30815"/>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Source/Destination exception</a:t>
            </a:r>
          </a:p>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Inspection options (block encrypted, nested archives, files sizes…)</a:t>
            </a:r>
          </a:p>
          <a:p>
            <a:pPr marL="13716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Logging and reporting support </a:t>
            </a:r>
          </a:p>
        </p:txBody>
      </p:sp>
      <p:sp>
        <p:nvSpPr>
          <p:cNvPr id="27" name="Rounded Rectangular Callout 26"/>
          <p:cNvSpPr/>
          <p:nvPr/>
        </p:nvSpPr>
        <p:spPr bwMode="auto">
          <a:xfrm>
            <a:off x="184297" y="2604976"/>
            <a:ext cx="2697125" cy="927063"/>
          </a:xfrm>
          <a:prstGeom prst="wedgeRoundRectCallout">
            <a:avLst>
              <a:gd name="adj1" fmla="val 31274"/>
              <a:gd name="adj2" fmla="val 101254"/>
              <a:gd name="adj3" fmla="val 16667"/>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Content delivery methods by various content features</a:t>
            </a:r>
          </a:p>
          <a:p>
            <a:pPr marL="137160" lvl="0" indent="-137160">
              <a:spcAft>
                <a:spcPts val="300"/>
              </a:spcAft>
              <a:buFont typeface="Arial" pitchFamily="34" charset="0"/>
              <a:buChar char="•"/>
            </a:pPr>
            <a:r>
              <a:rPr lang="en-US" sz="1400" b="1" dirty="0" smtClean="0">
                <a:ln w="1905"/>
                <a:solidFill>
                  <a:schemeClr val="accent3">
                    <a:lumMod val="75000"/>
                  </a:schemeClr>
                </a:solidFill>
                <a:effectLst>
                  <a:innerShdw blurRad="69850" dist="43180" dir="5400000">
                    <a:srgbClr val="000000">
                      <a:alpha val="65000"/>
                    </a:srgbClr>
                  </a:innerShdw>
                </a:effectLst>
              </a:rPr>
              <a:t>Detects: Malware, Scripts, etc.</a:t>
            </a:r>
            <a:endParaRPr lang="en-US" sz="1400" b="1" dirty="0">
              <a:ln w="1905"/>
              <a:solidFill>
                <a:schemeClr val="accent3">
                  <a:lumMod val="75000"/>
                </a:schemeClr>
              </a:solidFill>
              <a:effectLst>
                <a:innerShdw blurRad="69850" dist="43180" dir="5400000">
                  <a:srgbClr val="000000">
                    <a:alpha val="65000"/>
                  </a:srgbClr>
                </a:innerShdw>
              </a:effectLst>
            </a:endParaRPr>
          </a:p>
        </p:txBody>
      </p:sp>
      <p:grpSp>
        <p:nvGrpSpPr>
          <p:cNvPr id="28" name="Group 75"/>
          <p:cNvGrpSpPr/>
          <p:nvPr/>
        </p:nvGrpSpPr>
        <p:grpSpPr>
          <a:xfrm>
            <a:off x="2743200" y="744537"/>
            <a:ext cx="2057400" cy="3965377"/>
            <a:chOff x="2895600" y="914400"/>
            <a:chExt cx="2057400" cy="3965377"/>
          </a:xfrm>
        </p:grpSpPr>
        <p:grpSp>
          <p:nvGrpSpPr>
            <p:cNvPr id="29" name="Group 67"/>
            <p:cNvGrpSpPr/>
            <p:nvPr/>
          </p:nvGrpSpPr>
          <p:grpSpPr>
            <a:xfrm>
              <a:off x="2895600" y="914400"/>
              <a:ext cx="2057400" cy="3794125"/>
              <a:chOff x="2895600" y="914400"/>
              <a:chExt cx="2057400" cy="3794125"/>
            </a:xfrm>
          </p:grpSpPr>
          <p:grpSp>
            <p:nvGrpSpPr>
              <p:cNvPr id="31" name="Group 58"/>
              <p:cNvGrpSpPr/>
              <p:nvPr/>
            </p:nvGrpSpPr>
            <p:grpSpPr>
              <a:xfrm>
                <a:off x="3148012" y="3181350"/>
                <a:ext cx="1195388" cy="1527175"/>
                <a:chOff x="3148012" y="3181350"/>
                <a:chExt cx="1195388" cy="1527175"/>
              </a:xfrm>
            </p:grpSpPr>
            <p:grpSp>
              <p:nvGrpSpPr>
                <p:cNvPr id="35" name="Group 6"/>
                <p:cNvGrpSpPr>
                  <a:grpSpLocks/>
                </p:cNvGrpSpPr>
                <p:nvPr/>
              </p:nvGrpSpPr>
              <p:grpSpPr bwMode="auto">
                <a:xfrm>
                  <a:off x="3148012" y="3962400"/>
                  <a:ext cx="931863" cy="746125"/>
                  <a:chOff x="1802" y="1187"/>
                  <a:chExt cx="587" cy="470"/>
                </a:xfrm>
              </p:grpSpPr>
              <p:graphicFrame>
                <p:nvGraphicFramePr>
                  <p:cNvPr id="37" name="Object 3"/>
                  <p:cNvGraphicFramePr>
                    <a:graphicFrameLocks noChangeAspect="1"/>
                  </p:cNvGraphicFramePr>
                  <p:nvPr/>
                </p:nvGraphicFramePr>
                <p:xfrm>
                  <a:off x="1802" y="1187"/>
                  <a:ext cx="587" cy="470"/>
                </p:xfrm>
                <a:graphic>
                  <a:graphicData uri="http://schemas.openxmlformats.org/presentationml/2006/ole">
                    <p:oleObj spid="_x0000_s55394" name="Visio" r:id="rId7" imgW="855726" imgH="685597" progId="">
                      <p:embed/>
                    </p:oleObj>
                  </a:graphicData>
                </a:graphic>
              </p:graphicFrame>
              <p:sp>
                <p:nvSpPr>
                  <p:cNvPr id="38" name="Oval 4"/>
                  <p:cNvSpPr>
                    <a:spLocks noChangeArrowheads="1"/>
                  </p:cNvSpPr>
                  <p:nvPr/>
                </p:nvSpPr>
                <p:spPr bwMode="auto">
                  <a:xfrm rot="2126743">
                    <a:off x="1931" y="1271"/>
                    <a:ext cx="240" cy="150"/>
                  </a:xfrm>
                  <a:prstGeom prst="ellipse">
                    <a:avLst/>
                  </a:prstGeom>
                  <a:gradFill rotWithShape="1">
                    <a:gsLst>
                      <a:gs pos="0">
                        <a:schemeClr val="tx1"/>
                      </a:gs>
                      <a:gs pos="100000">
                        <a:schemeClr val="tx1">
                          <a:gamma/>
                          <a:tint val="0"/>
                          <a:invGamma/>
                        </a:schemeClr>
                      </a:gs>
                    </a:gsLst>
                    <a:lin ang="2700000" scaled="1"/>
                  </a:gradFill>
                  <a:ln w="3175">
                    <a:solidFill>
                      <a:srgbClr val="969696"/>
                    </a:solidFill>
                    <a:round/>
                    <a:headEnd/>
                    <a:tailEnd/>
                  </a:ln>
                  <a:effectLst/>
                </p:spPr>
                <p:txBody>
                  <a:bodyPr wrap="none" anchor="ctr"/>
                  <a:lstStyle/>
                  <a:p>
                    <a:pPr>
                      <a:defRPr/>
                    </a:pPr>
                    <a:endParaRPr lang="en-US"/>
                  </a:p>
                </p:txBody>
              </p:sp>
              <p:sp>
                <p:nvSpPr>
                  <p:cNvPr id="39" name="Oval 5"/>
                  <p:cNvSpPr>
                    <a:spLocks noChangeArrowheads="1"/>
                  </p:cNvSpPr>
                  <p:nvPr/>
                </p:nvSpPr>
                <p:spPr bwMode="auto">
                  <a:xfrm rot="2126743">
                    <a:off x="1951" y="1282"/>
                    <a:ext cx="200" cy="129"/>
                  </a:xfrm>
                  <a:prstGeom prst="ellipse">
                    <a:avLst/>
                  </a:prstGeom>
                  <a:solidFill>
                    <a:srgbClr val="EAEAEA"/>
                  </a:solidFill>
                  <a:ln w="15875">
                    <a:noFill/>
                    <a:round/>
                    <a:headEnd/>
                    <a:tailEnd/>
                  </a:ln>
                </p:spPr>
                <p:txBody>
                  <a:bodyPr wrap="none" anchor="ctr"/>
                  <a:lstStyle/>
                  <a:p>
                    <a:pPr algn="ctr"/>
                    <a:endParaRPr lang="en-US"/>
                  </a:p>
                </p:txBody>
              </p:sp>
              <p:pic>
                <p:nvPicPr>
                  <p:cNvPr id="40" name="Picture 6" descr="nitrogen2"/>
                  <p:cNvPicPr>
                    <a:picLocks noChangeAspect="1" noChangeArrowheads="1"/>
                  </p:cNvPicPr>
                  <p:nvPr/>
                </p:nvPicPr>
                <p:blipFill>
                  <a:blip r:embed="rId8" cstate="print"/>
                  <a:srcRect/>
                  <a:stretch>
                    <a:fillRect/>
                  </a:stretch>
                </p:blipFill>
                <p:spPr bwMode="auto">
                  <a:xfrm rot="1807459">
                    <a:off x="1926" y="1266"/>
                    <a:ext cx="246" cy="148"/>
                  </a:xfrm>
                  <a:prstGeom prst="rect">
                    <a:avLst/>
                  </a:prstGeom>
                  <a:noFill/>
                  <a:ln w="9525">
                    <a:noFill/>
                    <a:miter lim="800000"/>
                    <a:headEnd/>
                    <a:tailEnd/>
                  </a:ln>
                </p:spPr>
              </p:pic>
            </p:grpSp>
            <p:graphicFrame>
              <p:nvGraphicFramePr>
                <p:cNvPr id="36" name="Object 13"/>
                <p:cNvGraphicFramePr>
                  <a:graphicFrameLocks noChangeAspect="1"/>
                </p:cNvGraphicFramePr>
                <p:nvPr/>
              </p:nvGraphicFramePr>
              <p:xfrm>
                <a:off x="3438525" y="3181350"/>
                <a:ext cx="904875" cy="1085850"/>
              </p:xfrm>
              <a:graphic>
                <a:graphicData uri="http://schemas.openxmlformats.org/presentationml/2006/ole">
                  <p:oleObj spid="_x0000_s55395" name="Visio" r:id="rId9" imgW="1330891" imgH="1582360" progId="">
                    <p:embed/>
                  </p:oleObj>
                </a:graphicData>
              </a:graphic>
            </p:graphicFrame>
          </p:grpSp>
          <p:grpSp>
            <p:nvGrpSpPr>
              <p:cNvPr id="32" name="Group 62"/>
              <p:cNvGrpSpPr/>
              <p:nvPr/>
            </p:nvGrpSpPr>
            <p:grpSpPr>
              <a:xfrm>
                <a:off x="2895600" y="914400"/>
                <a:ext cx="2057400" cy="2286000"/>
                <a:chOff x="2895600" y="914400"/>
                <a:chExt cx="2057400" cy="2286000"/>
              </a:xfrm>
            </p:grpSpPr>
            <p:graphicFrame>
              <p:nvGraphicFramePr>
                <p:cNvPr id="33" name="Object 14"/>
                <p:cNvGraphicFramePr>
                  <a:graphicFrameLocks noChangeAspect="1"/>
                </p:cNvGraphicFramePr>
                <p:nvPr>
                  <p:extLst/>
                </p:nvPr>
              </p:nvGraphicFramePr>
              <p:xfrm>
                <a:off x="2895600" y="914400"/>
                <a:ext cx="2057400" cy="1605371"/>
              </p:xfrm>
              <a:graphic>
                <a:graphicData uri="http://schemas.openxmlformats.org/presentationml/2006/ole">
                  <p:oleObj spid="_x0000_s55396" name="Visio" r:id="rId10" imgW="983327" imgH="767393" progId="">
                    <p:embed/>
                  </p:oleObj>
                </a:graphicData>
              </a:graphic>
            </p:graphicFrame>
            <p:sp>
              <p:nvSpPr>
                <p:cNvPr id="34" name="Up-Down Arrow 33"/>
                <p:cNvSpPr/>
                <p:nvPr/>
              </p:nvSpPr>
              <p:spPr bwMode="auto">
                <a:xfrm>
                  <a:off x="3733800" y="2057400"/>
                  <a:ext cx="304800" cy="1143000"/>
                </a:xfrm>
                <a:prstGeom prst="upDownArrow">
                  <a:avLst/>
                </a:prstGeom>
                <a:solidFill>
                  <a:schemeClr val="bg2">
                    <a:lumMod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grpSp>
        </p:grpSp>
        <p:sp>
          <p:nvSpPr>
            <p:cNvPr id="30" name="TextBox 29"/>
            <p:cNvSpPr txBox="1"/>
            <p:nvPr/>
          </p:nvSpPr>
          <p:spPr>
            <a:xfrm>
              <a:off x="3048000" y="4572000"/>
              <a:ext cx="762000" cy="307777"/>
            </a:xfrm>
            <a:prstGeom prst="rect">
              <a:avLst/>
            </a:prstGeom>
            <a:noFill/>
          </p:spPr>
          <p:txBody>
            <a:bodyPr wrap="square" rtlCol="0">
              <a:spAutoFit/>
            </a:bodyPr>
            <a:lstStyle/>
            <a:p>
              <a:r>
                <a:rPr lang="en-US" sz="1400" b="1" dirty="0" smtClean="0"/>
                <a:t>TMG</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linds(horizontal)">
                                      <p:cBhvr>
                                        <p:cTn id="7" dur="500"/>
                                        <p:tgtEl>
                                          <p:spTgt spid="2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linds(horizontal)">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linds(horizontal)">
                                      <p:cBhvr>
                                        <p:cTn id="18" dur="500"/>
                                        <p:tgtEl>
                                          <p:spTgt spid="26"/>
                                        </p:tgtEl>
                                      </p:cBhvr>
                                    </p:animEffect>
                                  </p:childTnLst>
                                </p:cTn>
                              </p:par>
                              <p:par>
                                <p:cTn id="19" presetID="3" presetClass="exit" presetSubtype="10" fill="hold" grpId="1" nodeType="withEffect">
                                  <p:stCondLst>
                                    <p:cond delay="0"/>
                                  </p:stCondLst>
                                  <p:childTnLst>
                                    <p:animEffect transition="out" filter="blinds(horizontal)">
                                      <p:cBhvr>
                                        <p:cTn id="20" dur="500"/>
                                        <p:tgtEl>
                                          <p:spTgt spid="25"/>
                                        </p:tgtEl>
                                      </p:cBhvr>
                                    </p:animEffect>
                                    <p:set>
                                      <p:cBhvr>
                                        <p:cTn id="21" dur="1" fill="hold">
                                          <p:stCondLst>
                                            <p:cond delay="499"/>
                                          </p:stCondLst>
                                        </p:cTn>
                                        <p:tgtEl>
                                          <p:spTgt spid="2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blinds(horizontal)">
                                      <p:cBhvr>
                                        <p:cTn id="26" dur="500"/>
                                        <p:tgtEl>
                                          <p:spTgt spid="1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blinds(horizontal)">
                                      <p:cBhvr>
                                        <p:cTn id="29" dur="500"/>
                                        <p:tgtEl>
                                          <p:spTgt spid="27"/>
                                        </p:tgtEl>
                                      </p:cBhvr>
                                    </p:animEffect>
                                  </p:childTnLst>
                                </p:cTn>
                              </p:par>
                              <p:par>
                                <p:cTn id="30" presetID="3" presetClass="exit" presetSubtype="10" fill="hold" grpId="1" nodeType="withEffect">
                                  <p:stCondLst>
                                    <p:cond delay="0"/>
                                  </p:stCondLst>
                                  <p:childTnLst>
                                    <p:animEffect transition="out" filter="blinds(horizontal)">
                                      <p:cBhvr>
                                        <p:cTn id="31" dur="500"/>
                                        <p:tgtEl>
                                          <p:spTgt spid="26"/>
                                        </p:tgtEl>
                                      </p:cBhvr>
                                    </p:animEffect>
                                    <p:set>
                                      <p:cBhvr>
                                        <p:cTn id="32"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80413" cy="664797"/>
          </a:xfrm>
        </p:spPr>
        <p:txBody>
          <a:bodyPr/>
          <a:lstStyle/>
          <a:p>
            <a:r>
              <a:rPr lang="en-US" dirty="0" smtClean="0"/>
              <a:t>Web Access Protection Features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07/7/12/main" xmlns="" val="3006224389"/>
              </p:ext>
            </p:extLst>
          </p:nvPr>
        </p:nvGraphicFramePr>
        <p:xfrm>
          <a:off x="319454" y="1269023"/>
          <a:ext cx="8380412" cy="4703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bwMode="auto">
          <a:xfrm>
            <a:off x="779724" y="1169516"/>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 name="Rounded Rectangle 6"/>
          <p:cNvSpPr/>
          <p:nvPr/>
        </p:nvSpPr>
        <p:spPr bwMode="auto">
          <a:xfrm>
            <a:off x="769100" y="4423132"/>
            <a:ext cx="7474688" cy="1637414"/>
          </a:xfrm>
          <a:prstGeom prst="roundRect">
            <a:avLst/>
          </a:prstGeom>
          <a:solidFill>
            <a:srgbClr val="000000">
              <a:alpha val="85000"/>
            </a:srgb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07/7/12/main" xmlns="" val="394803845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B8C972F9B94BB45B84BC9AE50AE5553" ma:contentTypeVersion="1" ma:contentTypeDescription="Create a new document." ma:contentTypeScope="" ma:versionID="13b409f02221209959ac2d4cc984aa41">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4.xml><?xml version="1.0" encoding="utf-8"?>
<outs:outSpaceData xmlns:outs="http://schemas.microsoft.com/office/2009/outspace/metadata">
  <outs:relatedDates>
    <outs:relatedDate>
      <outs:type>3</outs:type>
      <outs:displayName>Last Modified</outs:displayName>
      <outs:dateTime>2009-11-09T10:31:40Z</outs:dateTime>
      <outs:isPinned>true</outs:isPinned>
    </outs:relatedDate>
    <outs:relatedDate>
      <outs:type>2</outs:type>
      <outs:displayName>Created</outs:displayName>
      <outs:dateTime>2009-09-07T17:11:15Z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David B. Cross</outs:displayName>
          <outs:accountName/>
        </outs:relatedPerson>
      </outs:people>
      <outs:source>0</outs:source>
      <outs:isPinned>true</outs:isPinned>
    </outs:relatedPeopleItem>
    <outs:relatedPeopleItem>
      <outs:category>Last modified by</outs:category>
      <outs:people>
        <outs:relatedPerson>
          <outs:displayName>Donny Rose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FA4CD7AC-07B9-42E3-A153-272D5EEE18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131D86A-226E-4E44-9E36-D462621FE5C7}">
  <ds:schemaRefs>
    <ds:schemaRef ds:uri="http://schemas.microsoft.com/sharepoint/v3/contenttype/forms"/>
  </ds:schemaRefs>
</ds:datastoreItem>
</file>

<file path=customXml/itemProps3.xml><?xml version="1.0" encoding="utf-8"?>
<ds:datastoreItem xmlns:ds="http://schemas.openxmlformats.org/officeDocument/2006/customXml" ds:itemID="{28A64879-E48D-4E44-B232-C75CFE9E3AFD}">
  <ds:schemaRefs>
    <ds:schemaRef ds:uri="http://purl.org/dc/terms/"/>
    <ds:schemaRef ds:uri="http://purl.org/dc/dcmitype/"/>
    <ds:schemaRef ds:uri="http://purl.org/dc/elements/1.1/"/>
    <ds:schemaRef ds:uri="http://schemas.microsoft.com/sharepoint/v3"/>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s>
</ds:datastoreItem>
</file>

<file path=customXml/itemProps4.xml><?xml version="1.0" encoding="utf-8"?>
<ds:datastoreItem xmlns:ds="http://schemas.openxmlformats.org/officeDocument/2006/customXml" ds:itemID="{DADD334B-C352-47F3-8C2D-9341EEF3F73E}">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4133</TotalTime>
  <Words>819</Words>
  <Application>Microsoft Office PowerPoint</Application>
  <PresentationFormat>On-screen Show (4:3)</PresentationFormat>
  <Paragraphs>197</Paragraphs>
  <Slides>25</Slides>
  <Notes>24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28" baseType="lpstr">
      <vt:lpstr>TechEd09_Europe</vt:lpstr>
      <vt:lpstr>TechEd09_Europe template</vt:lpstr>
      <vt:lpstr>Visio</vt:lpstr>
      <vt:lpstr>Slide 1</vt:lpstr>
      <vt:lpstr>Managing Threats in a Dynamic and Evolving Security Environment through Microsoft Forefront Threat Management Gateway </vt:lpstr>
      <vt:lpstr>Agenda</vt:lpstr>
      <vt:lpstr>Slide 4</vt:lpstr>
      <vt:lpstr>Secure Web Gateway Capabilities</vt:lpstr>
      <vt:lpstr>Web Access Protection Features</vt:lpstr>
      <vt:lpstr>Edge Malware Protection</vt:lpstr>
      <vt:lpstr>Edge Malware Protection Explained</vt:lpstr>
      <vt:lpstr>Web Access Protection Features</vt:lpstr>
      <vt:lpstr>URL Filtering</vt:lpstr>
      <vt:lpstr>URL Filtering Explained</vt:lpstr>
      <vt:lpstr>Web Access Protection Features</vt:lpstr>
      <vt:lpstr>HTTPS Inspection</vt:lpstr>
      <vt:lpstr>HTTPS Traffic Inspection</vt:lpstr>
      <vt:lpstr>Network Inspection System (NIS)</vt:lpstr>
      <vt:lpstr>System Center Management Pack </vt:lpstr>
      <vt:lpstr>Federal State of Saxony</vt:lpstr>
      <vt:lpstr>Organization Profile</vt:lpstr>
      <vt:lpstr>Topology of the Infrastructure </vt:lpstr>
      <vt:lpstr>TMG Advantages</vt:lpstr>
      <vt:lpstr>Summary Call-to-action</vt:lpstr>
      <vt:lpstr>Slide 22</vt:lpstr>
      <vt:lpstr>Resources</vt:lpstr>
      <vt:lpstr>Slide 24</vt:lpstr>
      <vt:lpstr>Slide 25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David B. Cross</dc:creator>
  <dc:description>tech·ed Europe 2009</dc:description>
  <cp:lastModifiedBy>cn_user</cp:lastModifiedBy>
  <cp:revision>48</cp:revision>
  <dcterms:created xsi:type="dcterms:W3CDTF">2009-09-07T17:11:15Z</dcterms:created>
  <dcterms:modified xsi:type="dcterms:W3CDTF">2009-11-10T17:35:34Z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0x010100CB8C972F9B94BB45B84BC9AE50AE5553</vt:lpwstr>
  </property>
</Properties>
</file>