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7" r:id="rId3"/>
  </p:sldMasterIdLst>
  <p:notesMasterIdLst>
    <p:notesMasterId r:id="rId53"/>
  </p:notesMasterIdLst>
  <p:handoutMasterIdLst>
    <p:handoutMasterId r:id="rId54"/>
  </p:handoutMasterIdLst>
  <p:sldIdLst>
    <p:sldId id="256" r:id="rId4"/>
    <p:sldId id="257" r:id="rId5"/>
    <p:sldId id="283" r:id="rId6"/>
    <p:sldId id="285" r:id="rId7"/>
    <p:sldId id="338" r:id="rId8"/>
    <p:sldId id="332" r:id="rId9"/>
    <p:sldId id="316" r:id="rId10"/>
    <p:sldId id="334" r:id="rId11"/>
    <p:sldId id="286" r:id="rId12"/>
    <p:sldId id="335" r:id="rId13"/>
    <p:sldId id="336" r:id="rId14"/>
    <p:sldId id="287" r:id="rId15"/>
    <p:sldId id="337" r:id="rId16"/>
    <p:sldId id="317" r:id="rId17"/>
    <p:sldId id="289" r:id="rId18"/>
    <p:sldId id="290" r:id="rId19"/>
    <p:sldId id="291" r:id="rId20"/>
    <p:sldId id="292" r:id="rId21"/>
    <p:sldId id="319" r:id="rId22"/>
    <p:sldId id="320" r:id="rId23"/>
    <p:sldId id="323" r:id="rId24"/>
    <p:sldId id="321" r:id="rId25"/>
    <p:sldId id="322" r:id="rId26"/>
    <p:sldId id="307" r:id="rId27"/>
    <p:sldId id="324" r:id="rId28"/>
    <p:sldId id="297" r:id="rId29"/>
    <p:sldId id="298" r:id="rId30"/>
    <p:sldId id="299" r:id="rId31"/>
    <p:sldId id="300" r:id="rId32"/>
    <p:sldId id="325" r:id="rId33"/>
    <p:sldId id="301" r:id="rId34"/>
    <p:sldId id="302" r:id="rId35"/>
    <p:sldId id="303" r:id="rId36"/>
    <p:sldId id="333" r:id="rId37"/>
    <p:sldId id="326" r:id="rId38"/>
    <p:sldId id="327" r:id="rId39"/>
    <p:sldId id="328" r:id="rId40"/>
    <p:sldId id="329" r:id="rId41"/>
    <p:sldId id="295" r:id="rId42"/>
    <p:sldId id="330" r:id="rId43"/>
    <p:sldId id="311" r:id="rId44"/>
    <p:sldId id="331" r:id="rId45"/>
    <p:sldId id="310" r:id="rId46"/>
    <p:sldId id="266" r:id="rId47"/>
    <p:sldId id="312" r:id="rId48"/>
    <p:sldId id="274" r:id="rId49"/>
    <p:sldId id="282" r:id="rId50"/>
    <p:sldId id="339" r:id="rId51"/>
    <p:sldId id="280" r:id="rId5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 xmlns:p14="http://schemas.microsoft.com/office/powerpoint/2007/7/12/main" val="1"/>
      </p:ext>
    </p:extLst>
  </p:showPr>
  <p:clrMru>
    <a:srgbClr val="99CC99"/>
    <a:srgbClr val="CCFFCC"/>
    <a:srgbClr val="CCCCCC"/>
    <a:srgbClr val="F6AE1E"/>
    <a:srgbClr val="FFFFFF"/>
    <a:srgbClr val="FF0066"/>
    <a:srgbClr val="000000"/>
    <a:srgbClr val="F3AF35"/>
    <a:srgbClr val="9C42E6"/>
    <a:srgbClr val="D1943B"/>
  </p:clrMru>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74640" autoAdjust="0"/>
  </p:normalViewPr>
  <p:slideViewPr>
    <p:cSldViewPr snapToGrid="0">
      <p:cViewPr varScale="1">
        <p:scale>
          <a:sx n="80" d="100"/>
          <a:sy n="80" d="100"/>
        </p:scale>
        <p:origin x="-96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26"/>
  <c:chart>
    <c:autoTitleDeleted val="1"/>
    <c:view3D>
      <c:rotX val="30"/>
      <c:perspective val="30"/>
    </c:view3D>
    <c:plotArea>
      <c:layout/>
      <c:pie3DChart>
        <c:varyColors val="1"/>
        <c:ser>
          <c:idx val="0"/>
          <c:order val="0"/>
          <c:tx>
            <c:strRef>
              <c:f>Sheet1!$B$1</c:f>
              <c:strCache>
                <c:ptCount val="1"/>
                <c:pt idx="0">
                  <c:v> 2</c:v>
                </c:pt>
              </c:strCache>
            </c:strRef>
          </c:tx>
          <c:explosion val="25"/>
          <c:cat>
            <c:strRef>
              <c:f>Sheet1!$A$2:$A$3</c:f>
              <c:strCache>
                <c:ptCount val="2"/>
                <c:pt idx="0">
                  <c:v>1st Qtr</c:v>
                </c:pt>
                <c:pt idx="1">
                  <c:v>2nd Qtr</c:v>
                </c:pt>
              </c:strCache>
            </c:strRef>
          </c:cat>
          <c:val>
            <c:numRef>
              <c:f>Sheet1!$B$2:$B$3</c:f>
              <c:numCache>
                <c:formatCode>General</c:formatCode>
                <c:ptCount val="2"/>
                <c:pt idx="0">
                  <c:v>1</c:v>
                </c:pt>
                <c:pt idx="1">
                  <c:v>9</c:v>
                </c:pt>
              </c:numCache>
            </c:numRef>
          </c:val>
        </c:ser>
      </c:pie3DChart>
    </c:plotArea>
    <c:plotVisOnly val="1"/>
    <c:dispBlanksAs val="zero"/>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840737-0505-4806-8AAC-546240287DE1}" type="doc">
      <dgm:prSet loTypeId="urn:microsoft.com/office/officeart/2005/8/layout/hierarchy3" loCatId="list" qsTypeId="urn:microsoft.com/office/officeart/2005/8/quickstyle/simple1" qsCatId="simple" csTypeId="urn:microsoft.com/office/officeart/2005/8/colors/accent2_5" csCatId="accent2" phldr="1"/>
      <dgm:spPr/>
      <dgm:t>
        <a:bodyPr/>
        <a:lstStyle/>
        <a:p>
          <a:endParaRPr lang="en-US"/>
        </a:p>
      </dgm:t>
    </dgm:pt>
    <dgm:pt modelId="{061A8CE3-8C57-49C1-85D2-880A969FBF7A}">
      <dgm:prSet phldrT="[Text]"/>
      <dgm:spPr/>
      <dgm:t>
        <a:bodyPr/>
        <a:lstStyle/>
        <a:p>
          <a:r>
            <a:rPr lang="en-US" dirty="0" smtClean="0"/>
            <a:t>Every Sprint</a:t>
          </a:r>
          <a:endParaRPr lang="en-US" dirty="0"/>
        </a:p>
      </dgm:t>
    </dgm:pt>
    <dgm:pt modelId="{93C9F4FB-BCCF-4BBB-9886-3E6CB95BF2D9}" type="parTrans" cxnId="{5F2FABF4-1FAA-43B6-BAF9-3C6F5E64D22E}">
      <dgm:prSet/>
      <dgm:spPr/>
      <dgm:t>
        <a:bodyPr/>
        <a:lstStyle/>
        <a:p>
          <a:endParaRPr lang="en-US"/>
        </a:p>
      </dgm:t>
    </dgm:pt>
    <dgm:pt modelId="{99A57495-56B8-4DA0-8F20-C12AAEBACA2E}" type="sibTrans" cxnId="{5F2FABF4-1FAA-43B6-BAF9-3C6F5E64D22E}">
      <dgm:prSet/>
      <dgm:spPr/>
      <dgm:t>
        <a:bodyPr/>
        <a:lstStyle/>
        <a:p>
          <a:endParaRPr lang="en-US"/>
        </a:p>
      </dgm:t>
    </dgm:pt>
    <dgm:pt modelId="{AFA0E914-93F2-40BD-94B6-E37A3026E1C2}">
      <dgm:prSet phldrT="[Text]"/>
      <dgm:spPr/>
      <dgm:t>
        <a:bodyPr/>
        <a:lstStyle/>
        <a:p>
          <a:r>
            <a:rPr lang="en-US" dirty="0" smtClean="0"/>
            <a:t>One-Time Only</a:t>
          </a:r>
          <a:endParaRPr lang="en-US" dirty="0"/>
        </a:p>
      </dgm:t>
    </dgm:pt>
    <dgm:pt modelId="{1010DE01-0D8F-4BCE-9924-4B058C1B0844}" type="parTrans" cxnId="{F7890E7C-3315-4AE9-B2BE-E03BF0E0E3DB}">
      <dgm:prSet/>
      <dgm:spPr/>
      <dgm:t>
        <a:bodyPr/>
        <a:lstStyle/>
        <a:p>
          <a:endParaRPr lang="en-US"/>
        </a:p>
      </dgm:t>
    </dgm:pt>
    <dgm:pt modelId="{9CD60508-B6D9-442B-B7D1-2E11048AC7EB}" type="sibTrans" cxnId="{F7890E7C-3315-4AE9-B2BE-E03BF0E0E3DB}">
      <dgm:prSet/>
      <dgm:spPr/>
      <dgm:t>
        <a:bodyPr/>
        <a:lstStyle/>
        <a:p>
          <a:endParaRPr lang="en-US"/>
        </a:p>
      </dgm:t>
    </dgm:pt>
    <dgm:pt modelId="{4357EBFD-51C6-49A0-A4B4-EAB45B73D9E8}">
      <dgm:prSet phldrT="[Text]"/>
      <dgm:spPr/>
      <dgm:t>
        <a:bodyPr/>
        <a:lstStyle/>
        <a:p>
          <a:r>
            <a:rPr lang="en-US" dirty="0" smtClean="0"/>
            <a:t>Bucket</a:t>
          </a:r>
          <a:endParaRPr lang="en-US" dirty="0"/>
        </a:p>
      </dgm:t>
    </dgm:pt>
    <dgm:pt modelId="{EFB5D32D-444A-4AE6-B0A7-3A1D40F34BE2}" type="parTrans" cxnId="{FB6CFF06-7F85-484F-838B-760C49357C10}">
      <dgm:prSet/>
      <dgm:spPr/>
      <dgm:t>
        <a:bodyPr/>
        <a:lstStyle/>
        <a:p>
          <a:endParaRPr lang="en-US"/>
        </a:p>
      </dgm:t>
    </dgm:pt>
    <dgm:pt modelId="{B4C6A2E7-6A12-405D-A6EE-2FB5F31F8899}" type="sibTrans" cxnId="{FB6CFF06-7F85-484F-838B-760C49357C10}">
      <dgm:prSet/>
      <dgm:spPr/>
      <dgm:t>
        <a:bodyPr/>
        <a:lstStyle/>
        <a:p>
          <a:endParaRPr lang="en-US"/>
        </a:p>
      </dgm:t>
    </dgm:pt>
    <dgm:pt modelId="{51F4DFBF-DC93-4BBD-9753-A4AE7A75EE58}">
      <dgm:prSet phldrT="[Text]"/>
      <dgm:spPr/>
      <dgm:t>
        <a:bodyPr/>
        <a:lstStyle/>
        <a:p>
          <a:r>
            <a:rPr lang="en-US" dirty="0" smtClean="0"/>
            <a:t>Training</a:t>
          </a:r>
          <a:endParaRPr lang="en-US" dirty="0"/>
        </a:p>
      </dgm:t>
    </dgm:pt>
    <dgm:pt modelId="{73D54843-9206-4E2B-B85D-B2BA6EE22657}" type="parTrans" cxnId="{4896D8B8-A2B0-4ABB-9079-0F7B390E4764}">
      <dgm:prSet/>
      <dgm:spPr/>
      <dgm:t>
        <a:bodyPr/>
        <a:lstStyle/>
        <a:p>
          <a:endParaRPr lang="en-US"/>
        </a:p>
      </dgm:t>
    </dgm:pt>
    <dgm:pt modelId="{E6CB42EA-5B14-4799-88BE-B0623262438C}" type="sibTrans" cxnId="{4896D8B8-A2B0-4ABB-9079-0F7B390E4764}">
      <dgm:prSet/>
      <dgm:spPr/>
      <dgm:t>
        <a:bodyPr/>
        <a:lstStyle/>
        <a:p>
          <a:endParaRPr lang="en-US"/>
        </a:p>
      </dgm:t>
    </dgm:pt>
    <dgm:pt modelId="{72FA5FFD-F3A3-427A-BBB3-65BDC0482550}">
      <dgm:prSet phldrT="[Text]"/>
      <dgm:spPr/>
      <dgm:t>
        <a:bodyPr/>
        <a:lstStyle/>
        <a:p>
          <a:r>
            <a:rPr lang="en-US" dirty="0" smtClean="0"/>
            <a:t>Threat modeling</a:t>
          </a:r>
          <a:endParaRPr lang="en-US" dirty="0"/>
        </a:p>
      </dgm:t>
    </dgm:pt>
    <dgm:pt modelId="{99F6162A-D8C7-45BA-A181-01E03850B79B}" type="parTrans" cxnId="{5477081D-EE41-4B79-8649-CE727D1A5ED3}">
      <dgm:prSet/>
      <dgm:spPr/>
      <dgm:t>
        <a:bodyPr/>
        <a:lstStyle/>
        <a:p>
          <a:endParaRPr lang="en-US"/>
        </a:p>
      </dgm:t>
    </dgm:pt>
    <dgm:pt modelId="{CE8A2834-73AE-46F1-9305-A34EAB55CBB9}" type="sibTrans" cxnId="{5477081D-EE41-4B79-8649-CE727D1A5ED3}">
      <dgm:prSet/>
      <dgm:spPr/>
      <dgm:t>
        <a:bodyPr/>
        <a:lstStyle/>
        <a:p>
          <a:endParaRPr lang="en-US"/>
        </a:p>
      </dgm:t>
    </dgm:pt>
    <dgm:pt modelId="{691243CE-866E-49E2-B073-CADCBE06246E}">
      <dgm:prSet phldrT="[Text]"/>
      <dgm:spPr/>
      <dgm:t>
        <a:bodyPr/>
        <a:lstStyle/>
        <a:p>
          <a:r>
            <a:rPr lang="en-US" dirty="0" smtClean="0"/>
            <a:t>etc...</a:t>
          </a:r>
          <a:endParaRPr lang="en-US" dirty="0"/>
        </a:p>
      </dgm:t>
    </dgm:pt>
    <dgm:pt modelId="{56F4DF1B-1F68-4919-8212-AEFDE61470C1}" type="parTrans" cxnId="{E9DF50E9-F5B3-4557-A958-5EBD2244E65A}">
      <dgm:prSet/>
      <dgm:spPr/>
      <dgm:t>
        <a:bodyPr/>
        <a:lstStyle/>
        <a:p>
          <a:endParaRPr lang="en-US"/>
        </a:p>
      </dgm:t>
    </dgm:pt>
    <dgm:pt modelId="{801A3B04-A4A4-4AAA-A55E-A752E4CDA4E5}" type="sibTrans" cxnId="{E9DF50E9-F5B3-4557-A958-5EBD2244E65A}">
      <dgm:prSet/>
      <dgm:spPr/>
      <dgm:t>
        <a:bodyPr/>
        <a:lstStyle/>
        <a:p>
          <a:endParaRPr lang="en-US"/>
        </a:p>
      </dgm:t>
    </dgm:pt>
    <dgm:pt modelId="{1E4A352F-A6D1-4B4C-A60E-30B4EEC6CC0E}">
      <dgm:prSet phldrT="[Text]"/>
      <dgm:spPr/>
      <dgm:t>
        <a:bodyPr/>
        <a:lstStyle/>
        <a:p>
          <a:r>
            <a:rPr lang="en-US" dirty="0" smtClean="0"/>
            <a:t>Set up tracking</a:t>
          </a:r>
          <a:endParaRPr lang="en-US" dirty="0"/>
        </a:p>
      </dgm:t>
    </dgm:pt>
    <dgm:pt modelId="{6F6C1D53-2AAE-4751-A488-D5CA02EE74F9}" type="parTrans" cxnId="{1A971E75-FCC0-4FC2-8CC2-0FED81F159B2}">
      <dgm:prSet/>
      <dgm:spPr/>
      <dgm:t>
        <a:bodyPr/>
        <a:lstStyle/>
        <a:p>
          <a:endParaRPr lang="en-US"/>
        </a:p>
      </dgm:t>
    </dgm:pt>
    <dgm:pt modelId="{95E4D81A-24AD-438B-A16C-8C6E3915CA13}" type="sibTrans" cxnId="{1A971E75-FCC0-4FC2-8CC2-0FED81F159B2}">
      <dgm:prSet/>
      <dgm:spPr/>
      <dgm:t>
        <a:bodyPr/>
        <a:lstStyle/>
        <a:p>
          <a:endParaRPr lang="en-US"/>
        </a:p>
      </dgm:t>
    </dgm:pt>
    <dgm:pt modelId="{E07EA14D-C8E6-4A63-B1B3-AA64E964E8CF}">
      <dgm:prSet phldrT="[Text]"/>
      <dgm:spPr/>
      <dgm:t>
        <a:bodyPr/>
        <a:lstStyle/>
        <a:p>
          <a:r>
            <a:rPr lang="en-US" dirty="0" smtClean="0"/>
            <a:t>Upgrade compilers</a:t>
          </a:r>
          <a:endParaRPr lang="en-US" dirty="0"/>
        </a:p>
      </dgm:t>
    </dgm:pt>
    <dgm:pt modelId="{C7944045-D5C6-4673-B5F7-22D3C7700E3B}" type="parTrans" cxnId="{BCADCFFC-0E7F-4783-8DC5-4D1591302A97}">
      <dgm:prSet/>
      <dgm:spPr/>
      <dgm:t>
        <a:bodyPr/>
        <a:lstStyle/>
        <a:p>
          <a:endParaRPr lang="en-US"/>
        </a:p>
      </dgm:t>
    </dgm:pt>
    <dgm:pt modelId="{7E573C7D-56FD-4891-A897-138DA0E8FD8B}" type="sibTrans" cxnId="{BCADCFFC-0E7F-4783-8DC5-4D1591302A97}">
      <dgm:prSet/>
      <dgm:spPr/>
      <dgm:t>
        <a:bodyPr/>
        <a:lstStyle/>
        <a:p>
          <a:endParaRPr lang="en-US"/>
        </a:p>
      </dgm:t>
    </dgm:pt>
    <dgm:pt modelId="{2AFC048C-EE2E-4A19-8A18-CF81EE6E9655}">
      <dgm:prSet phldrT="[Text]"/>
      <dgm:spPr/>
      <dgm:t>
        <a:bodyPr/>
        <a:lstStyle/>
        <a:p>
          <a:r>
            <a:rPr lang="en-US" dirty="0" smtClean="0"/>
            <a:t>etc...</a:t>
          </a:r>
          <a:endParaRPr lang="en-US" dirty="0"/>
        </a:p>
      </dgm:t>
    </dgm:pt>
    <dgm:pt modelId="{FD79C250-14C6-42BE-9F89-32A8A99001C9}" type="parTrans" cxnId="{2F5C9391-8656-4E8D-BF7D-980745FD5DB2}">
      <dgm:prSet/>
      <dgm:spPr/>
      <dgm:t>
        <a:bodyPr/>
        <a:lstStyle/>
        <a:p>
          <a:endParaRPr lang="en-US"/>
        </a:p>
      </dgm:t>
    </dgm:pt>
    <dgm:pt modelId="{B3985F97-D966-4822-BF5C-BC219040A6EE}" type="sibTrans" cxnId="{2F5C9391-8656-4E8D-BF7D-980745FD5DB2}">
      <dgm:prSet/>
      <dgm:spPr/>
      <dgm:t>
        <a:bodyPr/>
        <a:lstStyle/>
        <a:p>
          <a:endParaRPr lang="en-US"/>
        </a:p>
      </dgm:t>
    </dgm:pt>
    <dgm:pt modelId="{459C3555-D189-4B80-AF7E-462F8E69C2F9}">
      <dgm:prSet phldrT="[Text]"/>
      <dgm:spPr/>
      <dgm:t>
        <a:bodyPr/>
        <a:lstStyle/>
        <a:p>
          <a:r>
            <a:rPr lang="en-US" dirty="0" smtClean="0"/>
            <a:t>Fuzz parsers</a:t>
          </a:r>
          <a:endParaRPr lang="en-US" dirty="0"/>
        </a:p>
      </dgm:t>
    </dgm:pt>
    <dgm:pt modelId="{2DC77D30-0A36-4D70-BB28-3A074488F244}" type="parTrans" cxnId="{09854A30-BF3F-4653-AAC3-5EB963313880}">
      <dgm:prSet/>
      <dgm:spPr/>
    </dgm:pt>
    <dgm:pt modelId="{829E9A36-CF02-4F19-BD6A-73BB91585391}" type="sibTrans" cxnId="{09854A30-BF3F-4653-AAC3-5EB963313880}">
      <dgm:prSet/>
      <dgm:spPr/>
    </dgm:pt>
    <dgm:pt modelId="{601E74E2-9C6A-4F26-846A-04A4A2A79B93}">
      <dgm:prSet phldrT="[Text]"/>
      <dgm:spPr/>
      <dgm:t>
        <a:bodyPr/>
        <a:lstStyle/>
        <a:p>
          <a:r>
            <a:rPr lang="en-US" dirty="0" smtClean="0"/>
            <a:t>Create response plan</a:t>
          </a:r>
          <a:endParaRPr lang="en-US" dirty="0"/>
        </a:p>
      </dgm:t>
    </dgm:pt>
    <dgm:pt modelId="{B5C7193E-7289-4809-8763-A9E88B9AC604}" type="parTrans" cxnId="{084D4842-0C27-494B-9036-24A840686ABA}">
      <dgm:prSet/>
      <dgm:spPr/>
    </dgm:pt>
    <dgm:pt modelId="{29ED3A1B-7EBB-42B6-9565-C745B4A3434A}" type="sibTrans" cxnId="{084D4842-0C27-494B-9036-24A840686ABA}">
      <dgm:prSet/>
      <dgm:spPr/>
    </dgm:pt>
    <dgm:pt modelId="{057C5B73-251D-49CC-82D7-675239EC09C7}">
      <dgm:prSet phldrT="[Text]"/>
      <dgm:spPr/>
      <dgm:t>
        <a:bodyPr/>
        <a:lstStyle/>
        <a:p>
          <a:r>
            <a:rPr lang="en-US" dirty="0" smtClean="0"/>
            <a:t>etc…</a:t>
          </a:r>
          <a:endParaRPr lang="en-US" dirty="0"/>
        </a:p>
      </dgm:t>
    </dgm:pt>
    <dgm:pt modelId="{861447AF-5ED8-4359-8953-6C36A1AC8267}" type="parTrans" cxnId="{50AE147C-DE33-49F5-A945-1C5137C8EC1D}">
      <dgm:prSet/>
      <dgm:spPr/>
    </dgm:pt>
    <dgm:pt modelId="{6AA56883-F7E9-4B9D-A79E-6CFEDF10ED51}" type="sibTrans" cxnId="{50AE147C-DE33-49F5-A945-1C5137C8EC1D}">
      <dgm:prSet/>
      <dgm:spPr/>
    </dgm:pt>
    <dgm:pt modelId="{14CCA7DB-4E3C-402D-A002-3F3AB65A1D84}" type="pres">
      <dgm:prSet presAssocID="{8F840737-0505-4806-8AAC-546240287DE1}" presName="diagram" presStyleCnt="0">
        <dgm:presLayoutVars>
          <dgm:chPref val="1"/>
          <dgm:dir/>
          <dgm:animOne val="branch"/>
          <dgm:animLvl val="lvl"/>
          <dgm:resizeHandles/>
        </dgm:presLayoutVars>
      </dgm:prSet>
      <dgm:spPr/>
      <dgm:t>
        <a:bodyPr/>
        <a:lstStyle/>
        <a:p>
          <a:endParaRPr lang="en-US"/>
        </a:p>
      </dgm:t>
    </dgm:pt>
    <dgm:pt modelId="{094C2EDD-E7D9-4E12-A690-CFD4E554A473}" type="pres">
      <dgm:prSet presAssocID="{061A8CE3-8C57-49C1-85D2-880A969FBF7A}" presName="root" presStyleCnt="0"/>
      <dgm:spPr/>
      <dgm:t>
        <a:bodyPr/>
        <a:lstStyle/>
        <a:p>
          <a:endParaRPr lang="en-US"/>
        </a:p>
      </dgm:t>
    </dgm:pt>
    <dgm:pt modelId="{BEF9EC61-16AA-4531-856B-C062F4AECA9D}" type="pres">
      <dgm:prSet presAssocID="{061A8CE3-8C57-49C1-85D2-880A969FBF7A}" presName="rootComposite" presStyleCnt="0"/>
      <dgm:spPr/>
      <dgm:t>
        <a:bodyPr/>
        <a:lstStyle/>
        <a:p>
          <a:endParaRPr lang="en-US"/>
        </a:p>
      </dgm:t>
    </dgm:pt>
    <dgm:pt modelId="{35BFDC8D-9BEB-4D81-90AD-749C81A26DBD}" type="pres">
      <dgm:prSet presAssocID="{061A8CE3-8C57-49C1-85D2-880A969FBF7A}" presName="rootText" presStyleLbl="node1" presStyleIdx="0" presStyleCnt="3"/>
      <dgm:spPr/>
      <dgm:t>
        <a:bodyPr/>
        <a:lstStyle/>
        <a:p>
          <a:endParaRPr lang="en-US"/>
        </a:p>
      </dgm:t>
    </dgm:pt>
    <dgm:pt modelId="{0489D118-11A1-48B3-A203-0FEAD31F4852}" type="pres">
      <dgm:prSet presAssocID="{061A8CE3-8C57-49C1-85D2-880A969FBF7A}" presName="rootConnector" presStyleLbl="node1" presStyleIdx="0" presStyleCnt="3"/>
      <dgm:spPr/>
      <dgm:t>
        <a:bodyPr/>
        <a:lstStyle/>
        <a:p>
          <a:endParaRPr lang="en-US"/>
        </a:p>
      </dgm:t>
    </dgm:pt>
    <dgm:pt modelId="{ED4B9254-5A8C-48C4-ABD6-6B59AEEADC01}" type="pres">
      <dgm:prSet presAssocID="{061A8CE3-8C57-49C1-85D2-880A969FBF7A}" presName="childShape" presStyleCnt="0"/>
      <dgm:spPr/>
      <dgm:t>
        <a:bodyPr/>
        <a:lstStyle/>
        <a:p>
          <a:endParaRPr lang="en-US"/>
        </a:p>
      </dgm:t>
    </dgm:pt>
    <dgm:pt modelId="{559A6EC9-B87F-4AA6-8483-170CC6DD64FF}" type="pres">
      <dgm:prSet presAssocID="{73D54843-9206-4E2B-B85D-B2BA6EE22657}" presName="Name13" presStyleLbl="parChTrans1D2" presStyleIdx="0" presStyleCnt="9"/>
      <dgm:spPr/>
      <dgm:t>
        <a:bodyPr/>
        <a:lstStyle/>
        <a:p>
          <a:endParaRPr lang="en-US"/>
        </a:p>
      </dgm:t>
    </dgm:pt>
    <dgm:pt modelId="{3DB770CD-5B82-4C97-B910-E5F591991DAE}" type="pres">
      <dgm:prSet presAssocID="{51F4DFBF-DC93-4BBD-9753-A4AE7A75EE58}" presName="childText" presStyleLbl="bgAcc1" presStyleIdx="0" presStyleCnt="9">
        <dgm:presLayoutVars>
          <dgm:bulletEnabled val="1"/>
        </dgm:presLayoutVars>
      </dgm:prSet>
      <dgm:spPr/>
      <dgm:t>
        <a:bodyPr/>
        <a:lstStyle/>
        <a:p>
          <a:endParaRPr lang="en-US"/>
        </a:p>
      </dgm:t>
    </dgm:pt>
    <dgm:pt modelId="{B2671BC8-1BC3-4072-813E-9B6EE29E0C40}" type="pres">
      <dgm:prSet presAssocID="{99F6162A-D8C7-45BA-A181-01E03850B79B}" presName="Name13" presStyleLbl="parChTrans1D2" presStyleIdx="1" presStyleCnt="9"/>
      <dgm:spPr/>
      <dgm:t>
        <a:bodyPr/>
        <a:lstStyle/>
        <a:p>
          <a:endParaRPr lang="en-US"/>
        </a:p>
      </dgm:t>
    </dgm:pt>
    <dgm:pt modelId="{A65B65D9-F678-41C3-B56B-17BBAACE412E}" type="pres">
      <dgm:prSet presAssocID="{72FA5FFD-F3A3-427A-BBB3-65BDC0482550}" presName="childText" presStyleLbl="bgAcc1" presStyleIdx="1" presStyleCnt="9">
        <dgm:presLayoutVars>
          <dgm:bulletEnabled val="1"/>
        </dgm:presLayoutVars>
      </dgm:prSet>
      <dgm:spPr/>
      <dgm:t>
        <a:bodyPr/>
        <a:lstStyle/>
        <a:p>
          <a:endParaRPr lang="en-US"/>
        </a:p>
      </dgm:t>
    </dgm:pt>
    <dgm:pt modelId="{092C365C-805C-4A50-AAFB-575053D5127C}" type="pres">
      <dgm:prSet presAssocID="{56F4DF1B-1F68-4919-8212-AEFDE61470C1}" presName="Name13" presStyleLbl="parChTrans1D2" presStyleIdx="2" presStyleCnt="9"/>
      <dgm:spPr/>
      <dgm:t>
        <a:bodyPr/>
        <a:lstStyle/>
        <a:p>
          <a:endParaRPr lang="en-US"/>
        </a:p>
      </dgm:t>
    </dgm:pt>
    <dgm:pt modelId="{423AC899-27DD-4C32-BB79-D4060B72642F}" type="pres">
      <dgm:prSet presAssocID="{691243CE-866E-49E2-B073-CADCBE06246E}" presName="childText" presStyleLbl="bgAcc1" presStyleIdx="2" presStyleCnt="9">
        <dgm:presLayoutVars>
          <dgm:bulletEnabled val="1"/>
        </dgm:presLayoutVars>
      </dgm:prSet>
      <dgm:spPr/>
      <dgm:t>
        <a:bodyPr/>
        <a:lstStyle/>
        <a:p>
          <a:endParaRPr lang="en-US"/>
        </a:p>
      </dgm:t>
    </dgm:pt>
    <dgm:pt modelId="{2D329845-2F46-4437-9C36-E148BE01DD57}" type="pres">
      <dgm:prSet presAssocID="{AFA0E914-93F2-40BD-94B6-E37A3026E1C2}" presName="root" presStyleCnt="0"/>
      <dgm:spPr/>
      <dgm:t>
        <a:bodyPr/>
        <a:lstStyle/>
        <a:p>
          <a:endParaRPr lang="en-US"/>
        </a:p>
      </dgm:t>
    </dgm:pt>
    <dgm:pt modelId="{BBCC0B47-696C-4A13-AAE4-0FF34902BA41}" type="pres">
      <dgm:prSet presAssocID="{AFA0E914-93F2-40BD-94B6-E37A3026E1C2}" presName="rootComposite" presStyleCnt="0"/>
      <dgm:spPr/>
      <dgm:t>
        <a:bodyPr/>
        <a:lstStyle/>
        <a:p>
          <a:endParaRPr lang="en-US"/>
        </a:p>
      </dgm:t>
    </dgm:pt>
    <dgm:pt modelId="{DC061295-CA8F-493C-A7AC-7C79F80D13CC}" type="pres">
      <dgm:prSet presAssocID="{AFA0E914-93F2-40BD-94B6-E37A3026E1C2}" presName="rootText" presStyleLbl="node1" presStyleIdx="1" presStyleCnt="3"/>
      <dgm:spPr/>
      <dgm:t>
        <a:bodyPr/>
        <a:lstStyle/>
        <a:p>
          <a:endParaRPr lang="en-US"/>
        </a:p>
      </dgm:t>
    </dgm:pt>
    <dgm:pt modelId="{3CC502C4-EAC7-40D8-81F8-93C8FB524674}" type="pres">
      <dgm:prSet presAssocID="{AFA0E914-93F2-40BD-94B6-E37A3026E1C2}" presName="rootConnector" presStyleLbl="node1" presStyleIdx="1" presStyleCnt="3"/>
      <dgm:spPr/>
      <dgm:t>
        <a:bodyPr/>
        <a:lstStyle/>
        <a:p>
          <a:endParaRPr lang="en-US"/>
        </a:p>
      </dgm:t>
    </dgm:pt>
    <dgm:pt modelId="{8ADCB0F6-51C2-470B-BF65-9D670DFCE66E}" type="pres">
      <dgm:prSet presAssocID="{AFA0E914-93F2-40BD-94B6-E37A3026E1C2}" presName="childShape" presStyleCnt="0"/>
      <dgm:spPr/>
      <dgm:t>
        <a:bodyPr/>
        <a:lstStyle/>
        <a:p>
          <a:endParaRPr lang="en-US"/>
        </a:p>
      </dgm:t>
    </dgm:pt>
    <dgm:pt modelId="{B03FA7A4-ABD6-4CCF-8BD0-0EF1BD4A7DFC}" type="pres">
      <dgm:prSet presAssocID="{6F6C1D53-2AAE-4751-A488-D5CA02EE74F9}" presName="Name13" presStyleLbl="parChTrans1D2" presStyleIdx="3" presStyleCnt="9"/>
      <dgm:spPr/>
      <dgm:t>
        <a:bodyPr/>
        <a:lstStyle/>
        <a:p>
          <a:endParaRPr lang="en-US"/>
        </a:p>
      </dgm:t>
    </dgm:pt>
    <dgm:pt modelId="{0C2826FC-F7E1-4596-9993-64D4C9C80721}" type="pres">
      <dgm:prSet presAssocID="{1E4A352F-A6D1-4B4C-A60E-30B4EEC6CC0E}" presName="childText" presStyleLbl="bgAcc1" presStyleIdx="3" presStyleCnt="9">
        <dgm:presLayoutVars>
          <dgm:bulletEnabled val="1"/>
        </dgm:presLayoutVars>
      </dgm:prSet>
      <dgm:spPr/>
      <dgm:t>
        <a:bodyPr/>
        <a:lstStyle/>
        <a:p>
          <a:endParaRPr lang="en-US"/>
        </a:p>
      </dgm:t>
    </dgm:pt>
    <dgm:pt modelId="{3BA44247-F4E9-4AC4-8964-38CA4F3A8220}" type="pres">
      <dgm:prSet presAssocID="{C7944045-D5C6-4673-B5F7-22D3C7700E3B}" presName="Name13" presStyleLbl="parChTrans1D2" presStyleIdx="4" presStyleCnt="9"/>
      <dgm:spPr/>
      <dgm:t>
        <a:bodyPr/>
        <a:lstStyle/>
        <a:p>
          <a:endParaRPr lang="en-US"/>
        </a:p>
      </dgm:t>
    </dgm:pt>
    <dgm:pt modelId="{AE7A5EDD-FF34-4A16-B03B-6A99BDA09758}" type="pres">
      <dgm:prSet presAssocID="{E07EA14D-C8E6-4A63-B1B3-AA64E964E8CF}" presName="childText" presStyleLbl="bgAcc1" presStyleIdx="4" presStyleCnt="9">
        <dgm:presLayoutVars>
          <dgm:bulletEnabled val="1"/>
        </dgm:presLayoutVars>
      </dgm:prSet>
      <dgm:spPr/>
      <dgm:t>
        <a:bodyPr/>
        <a:lstStyle/>
        <a:p>
          <a:endParaRPr lang="en-US"/>
        </a:p>
      </dgm:t>
    </dgm:pt>
    <dgm:pt modelId="{19411D1D-DFF5-4A27-B992-FE9CB6A6844C}" type="pres">
      <dgm:prSet presAssocID="{FD79C250-14C6-42BE-9F89-32A8A99001C9}" presName="Name13" presStyleLbl="parChTrans1D2" presStyleIdx="5" presStyleCnt="9"/>
      <dgm:spPr/>
      <dgm:t>
        <a:bodyPr/>
        <a:lstStyle/>
        <a:p>
          <a:endParaRPr lang="en-US"/>
        </a:p>
      </dgm:t>
    </dgm:pt>
    <dgm:pt modelId="{FA2331DD-F5B5-415E-9BC8-92DDE145D6B9}" type="pres">
      <dgm:prSet presAssocID="{2AFC048C-EE2E-4A19-8A18-CF81EE6E9655}" presName="childText" presStyleLbl="bgAcc1" presStyleIdx="5" presStyleCnt="9">
        <dgm:presLayoutVars>
          <dgm:bulletEnabled val="1"/>
        </dgm:presLayoutVars>
      </dgm:prSet>
      <dgm:spPr/>
      <dgm:t>
        <a:bodyPr/>
        <a:lstStyle/>
        <a:p>
          <a:endParaRPr lang="en-US"/>
        </a:p>
      </dgm:t>
    </dgm:pt>
    <dgm:pt modelId="{81B491EC-60F3-42A1-9B2F-56D37571BE70}" type="pres">
      <dgm:prSet presAssocID="{4357EBFD-51C6-49A0-A4B4-EAB45B73D9E8}" presName="root" presStyleCnt="0"/>
      <dgm:spPr/>
      <dgm:t>
        <a:bodyPr/>
        <a:lstStyle/>
        <a:p>
          <a:endParaRPr lang="en-US"/>
        </a:p>
      </dgm:t>
    </dgm:pt>
    <dgm:pt modelId="{E4E3D1E3-957D-4F64-8ACF-CBC637FCF4C0}" type="pres">
      <dgm:prSet presAssocID="{4357EBFD-51C6-49A0-A4B4-EAB45B73D9E8}" presName="rootComposite" presStyleCnt="0"/>
      <dgm:spPr/>
      <dgm:t>
        <a:bodyPr/>
        <a:lstStyle/>
        <a:p>
          <a:endParaRPr lang="en-US"/>
        </a:p>
      </dgm:t>
    </dgm:pt>
    <dgm:pt modelId="{D7ADADC1-BBD0-45D9-A616-1065DA431FA6}" type="pres">
      <dgm:prSet presAssocID="{4357EBFD-51C6-49A0-A4B4-EAB45B73D9E8}" presName="rootText" presStyleLbl="node1" presStyleIdx="2" presStyleCnt="3"/>
      <dgm:spPr/>
      <dgm:t>
        <a:bodyPr/>
        <a:lstStyle/>
        <a:p>
          <a:endParaRPr lang="en-US"/>
        </a:p>
      </dgm:t>
    </dgm:pt>
    <dgm:pt modelId="{557E170C-1CE6-48E9-A8E7-ABDE022FD540}" type="pres">
      <dgm:prSet presAssocID="{4357EBFD-51C6-49A0-A4B4-EAB45B73D9E8}" presName="rootConnector" presStyleLbl="node1" presStyleIdx="2" presStyleCnt="3"/>
      <dgm:spPr/>
      <dgm:t>
        <a:bodyPr/>
        <a:lstStyle/>
        <a:p>
          <a:endParaRPr lang="en-US"/>
        </a:p>
      </dgm:t>
    </dgm:pt>
    <dgm:pt modelId="{BA16D67F-17DD-4F68-95AC-44786F3E51DF}" type="pres">
      <dgm:prSet presAssocID="{4357EBFD-51C6-49A0-A4B4-EAB45B73D9E8}" presName="childShape" presStyleCnt="0"/>
      <dgm:spPr/>
      <dgm:t>
        <a:bodyPr/>
        <a:lstStyle/>
        <a:p>
          <a:endParaRPr lang="en-US"/>
        </a:p>
      </dgm:t>
    </dgm:pt>
    <dgm:pt modelId="{91516C30-96DD-4B64-B44A-48DAC6979AB7}" type="pres">
      <dgm:prSet presAssocID="{2DC77D30-0A36-4D70-BB28-3A074488F244}" presName="Name13" presStyleLbl="parChTrans1D2" presStyleIdx="6" presStyleCnt="9"/>
      <dgm:spPr/>
      <dgm:t>
        <a:bodyPr/>
        <a:lstStyle/>
        <a:p>
          <a:endParaRPr lang="en-US"/>
        </a:p>
      </dgm:t>
    </dgm:pt>
    <dgm:pt modelId="{E8DC12AE-603F-4AC6-8A93-D3148FD67410}" type="pres">
      <dgm:prSet presAssocID="{459C3555-D189-4B80-AF7E-462F8E69C2F9}" presName="childText" presStyleLbl="bgAcc1" presStyleIdx="6" presStyleCnt="9">
        <dgm:presLayoutVars>
          <dgm:bulletEnabled val="1"/>
        </dgm:presLayoutVars>
      </dgm:prSet>
      <dgm:spPr/>
      <dgm:t>
        <a:bodyPr/>
        <a:lstStyle/>
        <a:p>
          <a:endParaRPr lang="en-US"/>
        </a:p>
      </dgm:t>
    </dgm:pt>
    <dgm:pt modelId="{2DE2173B-8D24-4246-803B-E695F034FE8C}" type="pres">
      <dgm:prSet presAssocID="{B5C7193E-7289-4809-8763-A9E88B9AC604}" presName="Name13" presStyleLbl="parChTrans1D2" presStyleIdx="7" presStyleCnt="9"/>
      <dgm:spPr/>
      <dgm:t>
        <a:bodyPr/>
        <a:lstStyle/>
        <a:p>
          <a:endParaRPr lang="en-US"/>
        </a:p>
      </dgm:t>
    </dgm:pt>
    <dgm:pt modelId="{242CF637-22A3-415E-9835-F1DC790740EA}" type="pres">
      <dgm:prSet presAssocID="{601E74E2-9C6A-4F26-846A-04A4A2A79B93}" presName="childText" presStyleLbl="bgAcc1" presStyleIdx="7" presStyleCnt="9">
        <dgm:presLayoutVars>
          <dgm:bulletEnabled val="1"/>
        </dgm:presLayoutVars>
      </dgm:prSet>
      <dgm:spPr/>
      <dgm:t>
        <a:bodyPr/>
        <a:lstStyle/>
        <a:p>
          <a:endParaRPr lang="en-US"/>
        </a:p>
      </dgm:t>
    </dgm:pt>
    <dgm:pt modelId="{03C1A4EF-C450-4D1C-B681-E6EB9D040F49}" type="pres">
      <dgm:prSet presAssocID="{861447AF-5ED8-4359-8953-6C36A1AC8267}" presName="Name13" presStyleLbl="parChTrans1D2" presStyleIdx="8" presStyleCnt="9"/>
      <dgm:spPr/>
      <dgm:t>
        <a:bodyPr/>
        <a:lstStyle/>
        <a:p>
          <a:endParaRPr lang="en-US"/>
        </a:p>
      </dgm:t>
    </dgm:pt>
    <dgm:pt modelId="{A0CA1EEC-8131-4B2F-AAED-196D529F7999}" type="pres">
      <dgm:prSet presAssocID="{057C5B73-251D-49CC-82D7-675239EC09C7}" presName="childText" presStyleLbl="bgAcc1" presStyleIdx="8" presStyleCnt="9">
        <dgm:presLayoutVars>
          <dgm:bulletEnabled val="1"/>
        </dgm:presLayoutVars>
      </dgm:prSet>
      <dgm:spPr/>
      <dgm:t>
        <a:bodyPr/>
        <a:lstStyle/>
        <a:p>
          <a:endParaRPr lang="en-US"/>
        </a:p>
      </dgm:t>
    </dgm:pt>
  </dgm:ptLst>
  <dgm:cxnLst>
    <dgm:cxn modelId="{40839720-81A4-4709-92AF-B1CD04B2EA01}" type="presOf" srcId="{691243CE-866E-49E2-B073-CADCBE06246E}" destId="{423AC899-27DD-4C32-BB79-D4060B72642F}" srcOrd="0" destOrd="0" presId="urn:microsoft.com/office/officeart/2005/8/layout/hierarchy3"/>
    <dgm:cxn modelId="{10B48B99-4F42-488F-9A6D-2005A0E7E74D}" type="presOf" srcId="{4357EBFD-51C6-49A0-A4B4-EAB45B73D9E8}" destId="{D7ADADC1-BBD0-45D9-A616-1065DA431FA6}" srcOrd="0" destOrd="0" presId="urn:microsoft.com/office/officeart/2005/8/layout/hierarchy3"/>
    <dgm:cxn modelId="{67286FE0-84D1-4785-AE18-46D8A52BAAFF}" type="presOf" srcId="{1E4A352F-A6D1-4B4C-A60E-30B4EEC6CC0E}" destId="{0C2826FC-F7E1-4596-9993-64D4C9C80721}" srcOrd="0" destOrd="0" presId="urn:microsoft.com/office/officeart/2005/8/layout/hierarchy3"/>
    <dgm:cxn modelId="{1853B39E-B869-4230-8B96-44DB30BC3854}" type="presOf" srcId="{601E74E2-9C6A-4F26-846A-04A4A2A79B93}" destId="{242CF637-22A3-415E-9835-F1DC790740EA}" srcOrd="0" destOrd="0" presId="urn:microsoft.com/office/officeart/2005/8/layout/hierarchy3"/>
    <dgm:cxn modelId="{72D7DA6E-8FEA-4D90-9C4A-392BD963E765}" type="presOf" srcId="{AFA0E914-93F2-40BD-94B6-E37A3026E1C2}" destId="{DC061295-CA8F-493C-A7AC-7C79F80D13CC}" srcOrd="0" destOrd="0" presId="urn:microsoft.com/office/officeart/2005/8/layout/hierarchy3"/>
    <dgm:cxn modelId="{8AEDEDC9-BE6B-48B3-B8E9-E9E1E53A56B5}" type="presOf" srcId="{AFA0E914-93F2-40BD-94B6-E37A3026E1C2}" destId="{3CC502C4-EAC7-40D8-81F8-93C8FB524674}" srcOrd="1" destOrd="0" presId="urn:microsoft.com/office/officeart/2005/8/layout/hierarchy3"/>
    <dgm:cxn modelId="{1A971E75-FCC0-4FC2-8CC2-0FED81F159B2}" srcId="{AFA0E914-93F2-40BD-94B6-E37A3026E1C2}" destId="{1E4A352F-A6D1-4B4C-A60E-30B4EEC6CC0E}" srcOrd="0" destOrd="0" parTransId="{6F6C1D53-2AAE-4751-A488-D5CA02EE74F9}" sibTransId="{95E4D81A-24AD-438B-A16C-8C6E3915CA13}"/>
    <dgm:cxn modelId="{A557BC7E-8A2F-4C3F-9C2E-3E27024EB251}" type="presOf" srcId="{99F6162A-D8C7-45BA-A181-01E03850B79B}" destId="{B2671BC8-1BC3-4072-813E-9B6EE29E0C40}" srcOrd="0" destOrd="0" presId="urn:microsoft.com/office/officeart/2005/8/layout/hierarchy3"/>
    <dgm:cxn modelId="{879E1E92-399F-4C9C-9087-0F80ED7EFD87}" type="presOf" srcId="{B5C7193E-7289-4809-8763-A9E88B9AC604}" destId="{2DE2173B-8D24-4246-803B-E695F034FE8C}" srcOrd="0" destOrd="0" presId="urn:microsoft.com/office/officeart/2005/8/layout/hierarchy3"/>
    <dgm:cxn modelId="{5F2FABF4-1FAA-43B6-BAF9-3C6F5E64D22E}" srcId="{8F840737-0505-4806-8AAC-546240287DE1}" destId="{061A8CE3-8C57-49C1-85D2-880A969FBF7A}" srcOrd="0" destOrd="0" parTransId="{93C9F4FB-BCCF-4BBB-9886-3E6CB95BF2D9}" sibTransId="{99A57495-56B8-4DA0-8F20-C12AAEBACA2E}"/>
    <dgm:cxn modelId="{6AA9209D-D81F-44BA-9B13-B17A853C9187}" type="presOf" srcId="{057C5B73-251D-49CC-82D7-675239EC09C7}" destId="{A0CA1EEC-8131-4B2F-AAED-196D529F7999}" srcOrd="0" destOrd="0" presId="urn:microsoft.com/office/officeart/2005/8/layout/hierarchy3"/>
    <dgm:cxn modelId="{5477081D-EE41-4B79-8649-CE727D1A5ED3}" srcId="{061A8CE3-8C57-49C1-85D2-880A969FBF7A}" destId="{72FA5FFD-F3A3-427A-BBB3-65BDC0482550}" srcOrd="1" destOrd="0" parTransId="{99F6162A-D8C7-45BA-A181-01E03850B79B}" sibTransId="{CE8A2834-73AE-46F1-9305-A34EAB55CBB9}"/>
    <dgm:cxn modelId="{CC166FF6-FA0C-4AEA-B588-052A193558D3}" type="presOf" srcId="{C7944045-D5C6-4673-B5F7-22D3C7700E3B}" destId="{3BA44247-F4E9-4AC4-8964-38CA4F3A8220}" srcOrd="0" destOrd="0" presId="urn:microsoft.com/office/officeart/2005/8/layout/hierarchy3"/>
    <dgm:cxn modelId="{F7890E7C-3315-4AE9-B2BE-E03BF0E0E3DB}" srcId="{8F840737-0505-4806-8AAC-546240287DE1}" destId="{AFA0E914-93F2-40BD-94B6-E37A3026E1C2}" srcOrd="1" destOrd="0" parTransId="{1010DE01-0D8F-4BCE-9924-4B058C1B0844}" sibTransId="{9CD60508-B6D9-442B-B7D1-2E11048AC7EB}"/>
    <dgm:cxn modelId="{BCADCFFC-0E7F-4783-8DC5-4D1591302A97}" srcId="{AFA0E914-93F2-40BD-94B6-E37A3026E1C2}" destId="{E07EA14D-C8E6-4A63-B1B3-AA64E964E8CF}" srcOrd="1" destOrd="0" parTransId="{C7944045-D5C6-4673-B5F7-22D3C7700E3B}" sibTransId="{7E573C7D-56FD-4891-A897-138DA0E8FD8B}"/>
    <dgm:cxn modelId="{09336B51-565A-451E-85EB-49D0AAB93BA0}" type="presOf" srcId="{72FA5FFD-F3A3-427A-BBB3-65BDC0482550}" destId="{A65B65D9-F678-41C3-B56B-17BBAACE412E}" srcOrd="0" destOrd="0" presId="urn:microsoft.com/office/officeart/2005/8/layout/hierarchy3"/>
    <dgm:cxn modelId="{39D6E207-F880-448B-AC0B-7A46358540C0}" type="presOf" srcId="{4357EBFD-51C6-49A0-A4B4-EAB45B73D9E8}" destId="{557E170C-1CE6-48E9-A8E7-ABDE022FD540}" srcOrd="1" destOrd="0" presId="urn:microsoft.com/office/officeart/2005/8/layout/hierarchy3"/>
    <dgm:cxn modelId="{FA0D9FE6-CF10-4EC5-B2EF-64AB1FA5DE4E}" type="presOf" srcId="{6F6C1D53-2AAE-4751-A488-D5CA02EE74F9}" destId="{B03FA7A4-ABD6-4CCF-8BD0-0EF1BD4A7DFC}" srcOrd="0" destOrd="0" presId="urn:microsoft.com/office/officeart/2005/8/layout/hierarchy3"/>
    <dgm:cxn modelId="{2F5C9391-8656-4E8D-BF7D-980745FD5DB2}" srcId="{AFA0E914-93F2-40BD-94B6-E37A3026E1C2}" destId="{2AFC048C-EE2E-4A19-8A18-CF81EE6E9655}" srcOrd="2" destOrd="0" parTransId="{FD79C250-14C6-42BE-9F89-32A8A99001C9}" sibTransId="{B3985F97-D966-4822-BF5C-BC219040A6EE}"/>
    <dgm:cxn modelId="{5203D9E6-0909-4131-A834-F0BDD8608D6B}" type="presOf" srcId="{E07EA14D-C8E6-4A63-B1B3-AA64E964E8CF}" destId="{AE7A5EDD-FF34-4A16-B03B-6A99BDA09758}" srcOrd="0" destOrd="0" presId="urn:microsoft.com/office/officeart/2005/8/layout/hierarchy3"/>
    <dgm:cxn modelId="{A1DE6418-3FB8-41F8-95AA-AE0A7E617E11}" type="presOf" srcId="{061A8CE3-8C57-49C1-85D2-880A969FBF7A}" destId="{0489D118-11A1-48B3-A203-0FEAD31F4852}" srcOrd="1" destOrd="0" presId="urn:microsoft.com/office/officeart/2005/8/layout/hierarchy3"/>
    <dgm:cxn modelId="{50AE147C-DE33-49F5-A945-1C5137C8EC1D}" srcId="{4357EBFD-51C6-49A0-A4B4-EAB45B73D9E8}" destId="{057C5B73-251D-49CC-82D7-675239EC09C7}" srcOrd="2" destOrd="0" parTransId="{861447AF-5ED8-4359-8953-6C36A1AC8267}" sibTransId="{6AA56883-F7E9-4B9D-A79E-6CFEDF10ED51}"/>
    <dgm:cxn modelId="{2246B9F3-C7AF-4F9D-9E6D-AD7FA1EF2BF0}" type="presOf" srcId="{51F4DFBF-DC93-4BBD-9753-A4AE7A75EE58}" destId="{3DB770CD-5B82-4C97-B910-E5F591991DAE}" srcOrd="0" destOrd="0" presId="urn:microsoft.com/office/officeart/2005/8/layout/hierarchy3"/>
    <dgm:cxn modelId="{CCED8219-3CD3-4731-A351-6DD59D39F200}" type="presOf" srcId="{73D54843-9206-4E2B-B85D-B2BA6EE22657}" destId="{559A6EC9-B87F-4AA6-8483-170CC6DD64FF}" srcOrd="0" destOrd="0" presId="urn:microsoft.com/office/officeart/2005/8/layout/hierarchy3"/>
    <dgm:cxn modelId="{FB6CFF06-7F85-484F-838B-760C49357C10}" srcId="{8F840737-0505-4806-8AAC-546240287DE1}" destId="{4357EBFD-51C6-49A0-A4B4-EAB45B73D9E8}" srcOrd="2" destOrd="0" parTransId="{EFB5D32D-444A-4AE6-B0A7-3A1D40F34BE2}" sibTransId="{B4C6A2E7-6A12-405D-A6EE-2FB5F31F8899}"/>
    <dgm:cxn modelId="{3C5857A3-41AC-4426-84E4-8DBFAC7C500F}" type="presOf" srcId="{FD79C250-14C6-42BE-9F89-32A8A99001C9}" destId="{19411D1D-DFF5-4A27-B992-FE9CB6A6844C}" srcOrd="0" destOrd="0" presId="urn:microsoft.com/office/officeart/2005/8/layout/hierarchy3"/>
    <dgm:cxn modelId="{DF807DF0-46F0-4DDD-AC6A-A84867AA1A77}" type="presOf" srcId="{061A8CE3-8C57-49C1-85D2-880A969FBF7A}" destId="{35BFDC8D-9BEB-4D81-90AD-749C81A26DBD}" srcOrd="0" destOrd="0" presId="urn:microsoft.com/office/officeart/2005/8/layout/hierarchy3"/>
    <dgm:cxn modelId="{F5D07BE7-65FA-4551-B670-7E97CF5B2047}" type="presOf" srcId="{56F4DF1B-1F68-4919-8212-AEFDE61470C1}" destId="{092C365C-805C-4A50-AAFB-575053D5127C}" srcOrd="0" destOrd="0" presId="urn:microsoft.com/office/officeart/2005/8/layout/hierarchy3"/>
    <dgm:cxn modelId="{09854A30-BF3F-4653-AAC3-5EB963313880}" srcId="{4357EBFD-51C6-49A0-A4B4-EAB45B73D9E8}" destId="{459C3555-D189-4B80-AF7E-462F8E69C2F9}" srcOrd="0" destOrd="0" parTransId="{2DC77D30-0A36-4D70-BB28-3A074488F244}" sibTransId="{829E9A36-CF02-4F19-BD6A-73BB91585391}"/>
    <dgm:cxn modelId="{CAED729B-BD68-4438-BF5A-DC29A8746940}" type="presOf" srcId="{861447AF-5ED8-4359-8953-6C36A1AC8267}" destId="{03C1A4EF-C450-4D1C-B681-E6EB9D040F49}" srcOrd="0" destOrd="0" presId="urn:microsoft.com/office/officeart/2005/8/layout/hierarchy3"/>
    <dgm:cxn modelId="{084D4842-0C27-494B-9036-24A840686ABA}" srcId="{4357EBFD-51C6-49A0-A4B4-EAB45B73D9E8}" destId="{601E74E2-9C6A-4F26-846A-04A4A2A79B93}" srcOrd="1" destOrd="0" parTransId="{B5C7193E-7289-4809-8763-A9E88B9AC604}" sibTransId="{29ED3A1B-7EBB-42B6-9565-C745B4A3434A}"/>
    <dgm:cxn modelId="{20EF62CA-D937-45F8-B085-43187C98F1B6}" type="presOf" srcId="{8F840737-0505-4806-8AAC-546240287DE1}" destId="{14CCA7DB-4E3C-402D-A002-3F3AB65A1D84}" srcOrd="0" destOrd="0" presId="urn:microsoft.com/office/officeart/2005/8/layout/hierarchy3"/>
    <dgm:cxn modelId="{77FB4106-E07A-4BC1-900B-FC988E84D1E8}" type="presOf" srcId="{459C3555-D189-4B80-AF7E-462F8E69C2F9}" destId="{E8DC12AE-603F-4AC6-8A93-D3148FD67410}" srcOrd="0" destOrd="0" presId="urn:microsoft.com/office/officeart/2005/8/layout/hierarchy3"/>
    <dgm:cxn modelId="{76F862E5-50CE-4E00-9659-6C9A7805AF94}" type="presOf" srcId="{2AFC048C-EE2E-4A19-8A18-CF81EE6E9655}" destId="{FA2331DD-F5B5-415E-9BC8-92DDE145D6B9}" srcOrd="0" destOrd="0" presId="urn:microsoft.com/office/officeart/2005/8/layout/hierarchy3"/>
    <dgm:cxn modelId="{E1ED039C-D105-44A9-8380-6A16BE35EDA1}" type="presOf" srcId="{2DC77D30-0A36-4D70-BB28-3A074488F244}" destId="{91516C30-96DD-4B64-B44A-48DAC6979AB7}" srcOrd="0" destOrd="0" presId="urn:microsoft.com/office/officeart/2005/8/layout/hierarchy3"/>
    <dgm:cxn modelId="{E9DF50E9-F5B3-4557-A958-5EBD2244E65A}" srcId="{061A8CE3-8C57-49C1-85D2-880A969FBF7A}" destId="{691243CE-866E-49E2-B073-CADCBE06246E}" srcOrd="2" destOrd="0" parTransId="{56F4DF1B-1F68-4919-8212-AEFDE61470C1}" sibTransId="{801A3B04-A4A4-4AAA-A55E-A752E4CDA4E5}"/>
    <dgm:cxn modelId="{4896D8B8-A2B0-4ABB-9079-0F7B390E4764}" srcId="{061A8CE3-8C57-49C1-85D2-880A969FBF7A}" destId="{51F4DFBF-DC93-4BBD-9753-A4AE7A75EE58}" srcOrd="0" destOrd="0" parTransId="{73D54843-9206-4E2B-B85D-B2BA6EE22657}" sibTransId="{E6CB42EA-5B14-4799-88BE-B0623262438C}"/>
    <dgm:cxn modelId="{9171CDBF-ABAC-44EE-A148-2623473E7922}" type="presParOf" srcId="{14CCA7DB-4E3C-402D-A002-3F3AB65A1D84}" destId="{094C2EDD-E7D9-4E12-A690-CFD4E554A473}" srcOrd="0" destOrd="0" presId="urn:microsoft.com/office/officeart/2005/8/layout/hierarchy3"/>
    <dgm:cxn modelId="{B6B5F54E-5F02-4A13-B32A-ADF50CA3DA4D}" type="presParOf" srcId="{094C2EDD-E7D9-4E12-A690-CFD4E554A473}" destId="{BEF9EC61-16AA-4531-856B-C062F4AECA9D}" srcOrd="0" destOrd="0" presId="urn:microsoft.com/office/officeart/2005/8/layout/hierarchy3"/>
    <dgm:cxn modelId="{4D06461B-B79B-4542-B363-461C10189616}" type="presParOf" srcId="{BEF9EC61-16AA-4531-856B-C062F4AECA9D}" destId="{35BFDC8D-9BEB-4D81-90AD-749C81A26DBD}" srcOrd="0" destOrd="0" presId="urn:microsoft.com/office/officeart/2005/8/layout/hierarchy3"/>
    <dgm:cxn modelId="{1B9AD5DB-33B0-45D2-A6A8-4C8BB3223D26}" type="presParOf" srcId="{BEF9EC61-16AA-4531-856B-C062F4AECA9D}" destId="{0489D118-11A1-48B3-A203-0FEAD31F4852}" srcOrd="1" destOrd="0" presId="urn:microsoft.com/office/officeart/2005/8/layout/hierarchy3"/>
    <dgm:cxn modelId="{6C9B14F6-3161-4F90-AEC8-762898510DF1}" type="presParOf" srcId="{094C2EDD-E7D9-4E12-A690-CFD4E554A473}" destId="{ED4B9254-5A8C-48C4-ABD6-6B59AEEADC01}" srcOrd="1" destOrd="0" presId="urn:microsoft.com/office/officeart/2005/8/layout/hierarchy3"/>
    <dgm:cxn modelId="{EC9ACBBC-5D4B-4788-984B-7D728F4EFB06}" type="presParOf" srcId="{ED4B9254-5A8C-48C4-ABD6-6B59AEEADC01}" destId="{559A6EC9-B87F-4AA6-8483-170CC6DD64FF}" srcOrd="0" destOrd="0" presId="urn:microsoft.com/office/officeart/2005/8/layout/hierarchy3"/>
    <dgm:cxn modelId="{ED1D7868-BFBD-469D-BEE2-5F4C15F2369D}" type="presParOf" srcId="{ED4B9254-5A8C-48C4-ABD6-6B59AEEADC01}" destId="{3DB770CD-5B82-4C97-B910-E5F591991DAE}" srcOrd="1" destOrd="0" presId="urn:microsoft.com/office/officeart/2005/8/layout/hierarchy3"/>
    <dgm:cxn modelId="{2E3EB008-9205-47D7-80AE-DDA9D85CFC64}" type="presParOf" srcId="{ED4B9254-5A8C-48C4-ABD6-6B59AEEADC01}" destId="{B2671BC8-1BC3-4072-813E-9B6EE29E0C40}" srcOrd="2" destOrd="0" presId="urn:microsoft.com/office/officeart/2005/8/layout/hierarchy3"/>
    <dgm:cxn modelId="{50C96BDE-BD29-4728-9781-BF6D1CD3BE7C}" type="presParOf" srcId="{ED4B9254-5A8C-48C4-ABD6-6B59AEEADC01}" destId="{A65B65D9-F678-41C3-B56B-17BBAACE412E}" srcOrd="3" destOrd="0" presId="urn:microsoft.com/office/officeart/2005/8/layout/hierarchy3"/>
    <dgm:cxn modelId="{1494D31E-B7F1-40B9-B427-68E4BFF59EDA}" type="presParOf" srcId="{ED4B9254-5A8C-48C4-ABD6-6B59AEEADC01}" destId="{092C365C-805C-4A50-AAFB-575053D5127C}" srcOrd="4" destOrd="0" presId="urn:microsoft.com/office/officeart/2005/8/layout/hierarchy3"/>
    <dgm:cxn modelId="{63788FF0-39BC-471A-BAE2-EBC5931F03F7}" type="presParOf" srcId="{ED4B9254-5A8C-48C4-ABD6-6B59AEEADC01}" destId="{423AC899-27DD-4C32-BB79-D4060B72642F}" srcOrd="5" destOrd="0" presId="urn:microsoft.com/office/officeart/2005/8/layout/hierarchy3"/>
    <dgm:cxn modelId="{BBA91A44-5937-4973-9EFB-94D3CC456665}" type="presParOf" srcId="{14CCA7DB-4E3C-402D-A002-3F3AB65A1D84}" destId="{2D329845-2F46-4437-9C36-E148BE01DD57}" srcOrd="1" destOrd="0" presId="urn:microsoft.com/office/officeart/2005/8/layout/hierarchy3"/>
    <dgm:cxn modelId="{72038227-1466-4F26-AF0E-0E592C3BC0A0}" type="presParOf" srcId="{2D329845-2F46-4437-9C36-E148BE01DD57}" destId="{BBCC0B47-696C-4A13-AAE4-0FF34902BA41}" srcOrd="0" destOrd="0" presId="urn:microsoft.com/office/officeart/2005/8/layout/hierarchy3"/>
    <dgm:cxn modelId="{BACDE2E6-D63E-4256-B4DC-6F2576435B5F}" type="presParOf" srcId="{BBCC0B47-696C-4A13-AAE4-0FF34902BA41}" destId="{DC061295-CA8F-493C-A7AC-7C79F80D13CC}" srcOrd="0" destOrd="0" presId="urn:microsoft.com/office/officeart/2005/8/layout/hierarchy3"/>
    <dgm:cxn modelId="{F5D59563-9CFC-4839-B283-E5B7ED70DCBB}" type="presParOf" srcId="{BBCC0B47-696C-4A13-AAE4-0FF34902BA41}" destId="{3CC502C4-EAC7-40D8-81F8-93C8FB524674}" srcOrd="1" destOrd="0" presId="urn:microsoft.com/office/officeart/2005/8/layout/hierarchy3"/>
    <dgm:cxn modelId="{9964F1BF-21A3-4333-A706-066057FEF28B}" type="presParOf" srcId="{2D329845-2F46-4437-9C36-E148BE01DD57}" destId="{8ADCB0F6-51C2-470B-BF65-9D670DFCE66E}" srcOrd="1" destOrd="0" presId="urn:microsoft.com/office/officeart/2005/8/layout/hierarchy3"/>
    <dgm:cxn modelId="{F65AB934-6A44-44DD-AEA9-3576AD94DF9D}" type="presParOf" srcId="{8ADCB0F6-51C2-470B-BF65-9D670DFCE66E}" destId="{B03FA7A4-ABD6-4CCF-8BD0-0EF1BD4A7DFC}" srcOrd="0" destOrd="0" presId="urn:microsoft.com/office/officeart/2005/8/layout/hierarchy3"/>
    <dgm:cxn modelId="{DD2C972C-C38F-4F75-B5B6-0EA145351C12}" type="presParOf" srcId="{8ADCB0F6-51C2-470B-BF65-9D670DFCE66E}" destId="{0C2826FC-F7E1-4596-9993-64D4C9C80721}" srcOrd="1" destOrd="0" presId="urn:microsoft.com/office/officeart/2005/8/layout/hierarchy3"/>
    <dgm:cxn modelId="{808F76E4-FC1D-4E5D-BE2D-317061F9C868}" type="presParOf" srcId="{8ADCB0F6-51C2-470B-BF65-9D670DFCE66E}" destId="{3BA44247-F4E9-4AC4-8964-38CA4F3A8220}" srcOrd="2" destOrd="0" presId="urn:microsoft.com/office/officeart/2005/8/layout/hierarchy3"/>
    <dgm:cxn modelId="{8E33B128-76B2-470E-B102-A353E65A6B27}" type="presParOf" srcId="{8ADCB0F6-51C2-470B-BF65-9D670DFCE66E}" destId="{AE7A5EDD-FF34-4A16-B03B-6A99BDA09758}" srcOrd="3" destOrd="0" presId="urn:microsoft.com/office/officeart/2005/8/layout/hierarchy3"/>
    <dgm:cxn modelId="{06A7FB97-11CB-47B3-B937-9AF5BA2163E7}" type="presParOf" srcId="{8ADCB0F6-51C2-470B-BF65-9D670DFCE66E}" destId="{19411D1D-DFF5-4A27-B992-FE9CB6A6844C}" srcOrd="4" destOrd="0" presId="urn:microsoft.com/office/officeart/2005/8/layout/hierarchy3"/>
    <dgm:cxn modelId="{31057DF4-929D-4790-8DB9-614A15A3020A}" type="presParOf" srcId="{8ADCB0F6-51C2-470B-BF65-9D670DFCE66E}" destId="{FA2331DD-F5B5-415E-9BC8-92DDE145D6B9}" srcOrd="5" destOrd="0" presId="urn:microsoft.com/office/officeart/2005/8/layout/hierarchy3"/>
    <dgm:cxn modelId="{3ACCD717-3128-483C-B510-8A79B7D1F823}" type="presParOf" srcId="{14CCA7DB-4E3C-402D-A002-3F3AB65A1D84}" destId="{81B491EC-60F3-42A1-9B2F-56D37571BE70}" srcOrd="2" destOrd="0" presId="urn:microsoft.com/office/officeart/2005/8/layout/hierarchy3"/>
    <dgm:cxn modelId="{B68621AA-789D-4D20-95B6-EE37CBB27FA5}" type="presParOf" srcId="{81B491EC-60F3-42A1-9B2F-56D37571BE70}" destId="{E4E3D1E3-957D-4F64-8ACF-CBC637FCF4C0}" srcOrd="0" destOrd="0" presId="urn:microsoft.com/office/officeart/2005/8/layout/hierarchy3"/>
    <dgm:cxn modelId="{5888711B-E49A-48B6-B4A9-4BC0ED56838E}" type="presParOf" srcId="{E4E3D1E3-957D-4F64-8ACF-CBC637FCF4C0}" destId="{D7ADADC1-BBD0-45D9-A616-1065DA431FA6}" srcOrd="0" destOrd="0" presId="urn:microsoft.com/office/officeart/2005/8/layout/hierarchy3"/>
    <dgm:cxn modelId="{9C1586E4-540B-43DD-8DD1-D078CECE9066}" type="presParOf" srcId="{E4E3D1E3-957D-4F64-8ACF-CBC637FCF4C0}" destId="{557E170C-1CE6-48E9-A8E7-ABDE022FD540}" srcOrd="1" destOrd="0" presId="urn:microsoft.com/office/officeart/2005/8/layout/hierarchy3"/>
    <dgm:cxn modelId="{91380C89-F93D-4BE2-86E5-BA85200F4A98}" type="presParOf" srcId="{81B491EC-60F3-42A1-9B2F-56D37571BE70}" destId="{BA16D67F-17DD-4F68-95AC-44786F3E51DF}" srcOrd="1" destOrd="0" presId="urn:microsoft.com/office/officeart/2005/8/layout/hierarchy3"/>
    <dgm:cxn modelId="{DAA56AE8-2B5F-4D79-9464-407DF96732C4}" type="presParOf" srcId="{BA16D67F-17DD-4F68-95AC-44786F3E51DF}" destId="{91516C30-96DD-4B64-B44A-48DAC6979AB7}" srcOrd="0" destOrd="0" presId="urn:microsoft.com/office/officeart/2005/8/layout/hierarchy3"/>
    <dgm:cxn modelId="{87CC7DD3-70F9-4CE1-9C9F-03DEBDDD76FB}" type="presParOf" srcId="{BA16D67F-17DD-4F68-95AC-44786F3E51DF}" destId="{E8DC12AE-603F-4AC6-8A93-D3148FD67410}" srcOrd="1" destOrd="0" presId="urn:microsoft.com/office/officeart/2005/8/layout/hierarchy3"/>
    <dgm:cxn modelId="{D027CCB5-FFBA-446B-BE2D-37F3561AE053}" type="presParOf" srcId="{BA16D67F-17DD-4F68-95AC-44786F3E51DF}" destId="{2DE2173B-8D24-4246-803B-E695F034FE8C}" srcOrd="2" destOrd="0" presId="urn:microsoft.com/office/officeart/2005/8/layout/hierarchy3"/>
    <dgm:cxn modelId="{027B3B00-CC77-4D5C-AA43-8BDBCF2BA5E7}" type="presParOf" srcId="{BA16D67F-17DD-4F68-95AC-44786F3E51DF}" destId="{242CF637-22A3-415E-9835-F1DC790740EA}" srcOrd="3" destOrd="0" presId="urn:microsoft.com/office/officeart/2005/8/layout/hierarchy3"/>
    <dgm:cxn modelId="{6FF99C6B-ED86-477A-BB29-CB540A409ADD}" type="presParOf" srcId="{BA16D67F-17DD-4F68-95AC-44786F3E51DF}" destId="{03C1A4EF-C450-4D1C-B681-E6EB9D040F49}" srcOrd="4" destOrd="0" presId="urn:microsoft.com/office/officeart/2005/8/layout/hierarchy3"/>
    <dgm:cxn modelId="{B4AB9349-CEA2-4977-9344-6465A1919A6A}" type="presParOf" srcId="{BA16D67F-17DD-4F68-95AC-44786F3E51DF}" destId="{A0CA1EEC-8131-4B2F-AAED-196D529F7999}" srcOrd="5"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DB9DC2-EB3E-45C3-A2A4-680F1C9528A4}"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AADC50E4-C522-4FA8-BC5F-FD954E08E020}">
      <dgm:prSet phldrT="[Text]"/>
      <dgm:spPr/>
      <dgm:t>
        <a:bodyPr/>
        <a:lstStyle/>
        <a:p>
          <a:r>
            <a:rPr lang="en-US" dirty="0" smtClean="0"/>
            <a:t>Product Backlog</a:t>
          </a:r>
          <a:endParaRPr lang="en-US" dirty="0"/>
        </a:p>
      </dgm:t>
    </dgm:pt>
    <dgm:pt modelId="{68A05D52-569C-4358-A13B-BFA7E00F2B54}" type="parTrans" cxnId="{0644F156-693F-48AB-A703-AC70E4F64106}">
      <dgm:prSet/>
      <dgm:spPr/>
      <dgm:t>
        <a:bodyPr/>
        <a:lstStyle/>
        <a:p>
          <a:endParaRPr lang="en-US"/>
        </a:p>
      </dgm:t>
    </dgm:pt>
    <dgm:pt modelId="{A83F04FC-9A58-4125-B875-13838986EA04}" type="sibTrans" cxnId="{0644F156-693F-48AB-A703-AC70E4F64106}">
      <dgm:prSet/>
      <dgm:spPr/>
      <dgm:t>
        <a:bodyPr/>
        <a:lstStyle/>
        <a:p>
          <a:endParaRPr lang="en-US"/>
        </a:p>
      </dgm:t>
    </dgm:pt>
    <dgm:pt modelId="{99EA6CEA-7A3B-4153-919B-67F827D6C23D}">
      <dgm:prSet phldrT="[Text]"/>
      <dgm:spPr/>
      <dgm:t>
        <a:bodyPr/>
        <a:lstStyle/>
        <a:p>
          <a:r>
            <a:rPr lang="en-US" dirty="0" smtClean="0"/>
            <a:t>Set up tracking system</a:t>
          </a:r>
          <a:endParaRPr lang="en-US" dirty="0"/>
        </a:p>
      </dgm:t>
    </dgm:pt>
    <dgm:pt modelId="{61B553C7-7B2B-4F29-AFD2-59142EC8CA08}" type="parTrans" cxnId="{D0D27208-6BD9-458E-91DC-E789E7D8B78F}">
      <dgm:prSet/>
      <dgm:spPr/>
      <dgm:t>
        <a:bodyPr/>
        <a:lstStyle/>
        <a:p>
          <a:endParaRPr lang="en-US"/>
        </a:p>
      </dgm:t>
    </dgm:pt>
    <dgm:pt modelId="{951A2103-9CAB-4CE7-9960-7DAA5C11517C}" type="sibTrans" cxnId="{D0D27208-6BD9-458E-91DC-E789E7D8B78F}">
      <dgm:prSet/>
      <dgm:spPr/>
      <dgm:t>
        <a:bodyPr/>
        <a:lstStyle/>
        <a:p>
          <a:endParaRPr lang="en-US"/>
        </a:p>
      </dgm:t>
    </dgm:pt>
    <dgm:pt modelId="{CC013573-475F-4936-97A6-DA52626BB1CC}">
      <dgm:prSet phldrT="[Text]"/>
      <dgm:spPr/>
      <dgm:t>
        <a:bodyPr/>
        <a:lstStyle/>
        <a:p>
          <a:r>
            <a:rPr lang="en-US" dirty="0" smtClean="0"/>
            <a:t>Sprint Backlog</a:t>
          </a:r>
          <a:endParaRPr lang="en-US" dirty="0"/>
        </a:p>
      </dgm:t>
    </dgm:pt>
    <dgm:pt modelId="{27A40BCB-DCFA-4837-B5E4-3A8322F90202}" type="parTrans" cxnId="{365F1582-3B4B-44C8-9342-3F81EAF150A0}">
      <dgm:prSet/>
      <dgm:spPr/>
      <dgm:t>
        <a:bodyPr/>
        <a:lstStyle/>
        <a:p>
          <a:endParaRPr lang="en-US"/>
        </a:p>
      </dgm:t>
    </dgm:pt>
    <dgm:pt modelId="{2922983C-29D7-4ACC-8F76-6CFA7E11A6E5}" type="sibTrans" cxnId="{365F1582-3B4B-44C8-9342-3F81EAF150A0}">
      <dgm:prSet/>
      <dgm:spPr/>
      <dgm:t>
        <a:bodyPr/>
        <a:lstStyle/>
        <a:p>
          <a:endParaRPr lang="en-US"/>
        </a:p>
      </dgm:t>
    </dgm:pt>
    <dgm:pt modelId="{A5F6BFEC-703F-4DF2-AABC-21C4DAD6D346}">
      <dgm:prSet phldrT="[Text]"/>
      <dgm:spPr/>
      <dgm:t>
        <a:bodyPr/>
        <a:lstStyle/>
        <a:p>
          <a:r>
            <a:rPr lang="en-US" dirty="0" smtClean="0"/>
            <a:t>Threat model new stored procedures</a:t>
          </a:r>
          <a:endParaRPr lang="en-US" dirty="0"/>
        </a:p>
      </dgm:t>
    </dgm:pt>
    <dgm:pt modelId="{686C2D4C-A430-45FC-A772-0F3C0472F14F}" type="parTrans" cxnId="{38BAC92C-1529-43D9-9398-03138AF26905}">
      <dgm:prSet/>
      <dgm:spPr/>
      <dgm:t>
        <a:bodyPr/>
        <a:lstStyle/>
        <a:p>
          <a:endParaRPr lang="en-US"/>
        </a:p>
      </dgm:t>
    </dgm:pt>
    <dgm:pt modelId="{FCA434A2-46AB-4A60-8A06-497D20015D47}" type="sibTrans" cxnId="{38BAC92C-1529-43D9-9398-03138AF26905}">
      <dgm:prSet/>
      <dgm:spPr/>
      <dgm:t>
        <a:bodyPr/>
        <a:lstStyle/>
        <a:p>
          <a:endParaRPr lang="en-US"/>
        </a:p>
      </dgm:t>
    </dgm:pt>
    <dgm:pt modelId="{3EE8657D-F864-4607-96CC-4F1960E117AF}">
      <dgm:prSet phldrT="[Text]"/>
      <dgm:spPr/>
      <dgm:t>
        <a:bodyPr/>
        <a:lstStyle/>
        <a:p>
          <a:r>
            <a:rPr lang="en-US" dirty="0" smtClean="0"/>
            <a:t>Upgrade to VS2010</a:t>
          </a:r>
          <a:endParaRPr lang="en-US" dirty="0"/>
        </a:p>
      </dgm:t>
    </dgm:pt>
    <dgm:pt modelId="{6276A49C-A8BE-465F-95B3-499F23B80058}" type="parTrans" cxnId="{A47CCB87-E6CD-451B-A28D-24478027407A}">
      <dgm:prSet/>
      <dgm:spPr/>
      <dgm:t>
        <a:bodyPr/>
        <a:lstStyle/>
        <a:p>
          <a:endParaRPr lang="en-US"/>
        </a:p>
      </dgm:t>
    </dgm:pt>
    <dgm:pt modelId="{5B51237A-1D04-40C6-A150-CEEE5107E346}" type="sibTrans" cxnId="{A47CCB87-E6CD-451B-A28D-24478027407A}">
      <dgm:prSet/>
      <dgm:spPr/>
      <dgm:t>
        <a:bodyPr/>
        <a:lstStyle/>
        <a:p>
          <a:endParaRPr lang="en-US"/>
        </a:p>
      </dgm:t>
    </dgm:pt>
    <dgm:pt modelId="{EA9819FF-A756-479F-A874-541613706215}">
      <dgm:prSet phldrT="[Text]"/>
      <dgm:spPr/>
      <dgm:t>
        <a:bodyPr/>
        <a:lstStyle/>
        <a:p>
          <a:r>
            <a:rPr lang="en-US" dirty="0" smtClean="0"/>
            <a:t>Run static analysis</a:t>
          </a:r>
          <a:endParaRPr lang="en-US" dirty="0"/>
        </a:p>
      </dgm:t>
    </dgm:pt>
    <dgm:pt modelId="{07BA7C09-BAEB-4710-8290-8F725B2FE193}" type="parTrans" cxnId="{B48BD913-4BDD-4815-81D5-4A6F9EC2FA48}">
      <dgm:prSet/>
      <dgm:spPr/>
      <dgm:t>
        <a:bodyPr/>
        <a:lstStyle/>
        <a:p>
          <a:endParaRPr lang="en-US"/>
        </a:p>
      </dgm:t>
    </dgm:pt>
    <dgm:pt modelId="{065F403B-8CAD-493F-B1A0-7DC2090264E9}" type="sibTrans" cxnId="{B48BD913-4BDD-4815-81D5-4A6F9EC2FA48}">
      <dgm:prSet/>
      <dgm:spPr/>
      <dgm:t>
        <a:bodyPr/>
        <a:lstStyle/>
        <a:p>
          <a:endParaRPr lang="en-US"/>
        </a:p>
      </dgm:t>
    </dgm:pt>
    <dgm:pt modelId="{2BA43A41-DF6E-4247-9D7B-8EF20DC253EF}">
      <dgm:prSet phldrT="[Text]"/>
      <dgm:spPr/>
      <dgm:t>
        <a:bodyPr/>
        <a:lstStyle/>
        <a:p>
          <a:r>
            <a:rPr lang="en-US" dirty="0" smtClean="0"/>
            <a:t>…</a:t>
          </a:r>
          <a:endParaRPr lang="en-US" dirty="0"/>
        </a:p>
      </dgm:t>
    </dgm:pt>
    <dgm:pt modelId="{29D8DB86-4919-47C2-8E93-3B71D4C52DE5}" type="parTrans" cxnId="{2046BAA7-BBE2-48BE-943E-618112AD21FA}">
      <dgm:prSet/>
      <dgm:spPr/>
      <dgm:t>
        <a:bodyPr/>
        <a:lstStyle/>
        <a:p>
          <a:endParaRPr lang="en-US"/>
        </a:p>
      </dgm:t>
    </dgm:pt>
    <dgm:pt modelId="{F0523923-D00C-4698-8329-92AB1410C813}" type="sibTrans" cxnId="{2046BAA7-BBE2-48BE-943E-618112AD21FA}">
      <dgm:prSet/>
      <dgm:spPr/>
      <dgm:t>
        <a:bodyPr/>
        <a:lstStyle/>
        <a:p>
          <a:endParaRPr lang="en-US"/>
        </a:p>
      </dgm:t>
    </dgm:pt>
    <dgm:pt modelId="{64AE19D5-6A87-45D2-8A71-B15D5501D0CD}">
      <dgm:prSet phldrT="[Text]"/>
      <dgm:spPr/>
      <dgm:t>
        <a:bodyPr/>
        <a:lstStyle/>
        <a:p>
          <a:r>
            <a:rPr lang="en-US" dirty="0" smtClean="0"/>
            <a:t>Fuzz image parser</a:t>
          </a:r>
          <a:endParaRPr lang="en-US" dirty="0"/>
        </a:p>
      </dgm:t>
    </dgm:pt>
    <dgm:pt modelId="{49E5F614-766A-463D-B040-83DF7A4AAD53}" type="parTrans" cxnId="{C3802503-23E3-47BB-87AA-8BC43F680CCE}">
      <dgm:prSet/>
      <dgm:spPr/>
      <dgm:t>
        <a:bodyPr/>
        <a:lstStyle/>
        <a:p>
          <a:endParaRPr lang="en-US"/>
        </a:p>
      </dgm:t>
    </dgm:pt>
    <dgm:pt modelId="{A4F9219C-46B3-4C55-B1CC-68196569BF61}" type="sibTrans" cxnId="{C3802503-23E3-47BB-87AA-8BC43F680CCE}">
      <dgm:prSet/>
      <dgm:spPr/>
      <dgm:t>
        <a:bodyPr/>
        <a:lstStyle/>
        <a:p>
          <a:endParaRPr lang="en-US"/>
        </a:p>
      </dgm:t>
    </dgm:pt>
    <dgm:pt modelId="{98F240E7-B344-4926-BE8F-9687C8296627}">
      <dgm:prSet phldrT="[Text]"/>
      <dgm:spPr/>
      <dgm:t>
        <a:bodyPr/>
        <a:lstStyle/>
        <a:p>
          <a:r>
            <a:rPr lang="en-US" dirty="0" smtClean="0"/>
            <a:t>Fuzz network parser</a:t>
          </a:r>
          <a:endParaRPr lang="en-US" dirty="0"/>
        </a:p>
      </dgm:t>
    </dgm:pt>
    <dgm:pt modelId="{DCAAEA63-931C-4E24-A58C-3F291619D13A}" type="parTrans" cxnId="{61B140C4-F969-47A9-8CD6-F837C985526D}">
      <dgm:prSet/>
      <dgm:spPr/>
      <dgm:t>
        <a:bodyPr/>
        <a:lstStyle/>
        <a:p>
          <a:endParaRPr lang="en-US"/>
        </a:p>
      </dgm:t>
    </dgm:pt>
    <dgm:pt modelId="{0E5F2ADD-B97F-4742-A144-6A633B70260F}" type="sibTrans" cxnId="{61B140C4-F969-47A9-8CD6-F837C985526D}">
      <dgm:prSet/>
      <dgm:spPr/>
      <dgm:t>
        <a:bodyPr/>
        <a:lstStyle/>
        <a:p>
          <a:endParaRPr lang="en-US"/>
        </a:p>
      </dgm:t>
    </dgm:pt>
    <dgm:pt modelId="{1AB5BB3D-A3F1-4221-A16B-D19289638CF0}">
      <dgm:prSet phldrT="[Text]"/>
      <dgm:spPr/>
      <dgm:t>
        <a:bodyPr/>
        <a:lstStyle/>
        <a:p>
          <a:r>
            <a:rPr lang="en-US" dirty="0" smtClean="0"/>
            <a:t>…</a:t>
          </a:r>
          <a:endParaRPr lang="en-US" dirty="0"/>
        </a:p>
      </dgm:t>
    </dgm:pt>
    <dgm:pt modelId="{9F72B4D4-15BC-4BE5-BC98-7830F8811983}" type="parTrans" cxnId="{099072D1-69F2-4D1D-AEB3-D1F0B009977F}">
      <dgm:prSet/>
      <dgm:spPr/>
      <dgm:t>
        <a:bodyPr/>
        <a:lstStyle/>
        <a:p>
          <a:endParaRPr lang="en-US"/>
        </a:p>
      </dgm:t>
    </dgm:pt>
    <dgm:pt modelId="{82A6302F-0353-4006-9023-496836227DBB}" type="sibTrans" cxnId="{099072D1-69F2-4D1D-AEB3-D1F0B009977F}">
      <dgm:prSet/>
      <dgm:spPr/>
      <dgm:t>
        <a:bodyPr/>
        <a:lstStyle/>
        <a:p>
          <a:endParaRPr lang="en-US"/>
        </a:p>
      </dgm:t>
    </dgm:pt>
    <dgm:pt modelId="{D0876C5E-4573-403C-B22E-D88FF2D464B7}" type="pres">
      <dgm:prSet presAssocID="{BFDB9DC2-EB3E-45C3-A2A4-680F1C9528A4}" presName="linear" presStyleCnt="0">
        <dgm:presLayoutVars>
          <dgm:animLvl val="lvl"/>
          <dgm:resizeHandles val="exact"/>
        </dgm:presLayoutVars>
      </dgm:prSet>
      <dgm:spPr/>
      <dgm:t>
        <a:bodyPr/>
        <a:lstStyle/>
        <a:p>
          <a:endParaRPr lang="en-US"/>
        </a:p>
      </dgm:t>
    </dgm:pt>
    <dgm:pt modelId="{1AEDF11D-650B-42E7-9F99-FBA2688B7AAE}" type="pres">
      <dgm:prSet presAssocID="{AADC50E4-C522-4FA8-BC5F-FD954E08E020}" presName="parentText" presStyleLbl="node1" presStyleIdx="0" presStyleCnt="2" custLinFactNeighborY="-583">
        <dgm:presLayoutVars>
          <dgm:chMax val="0"/>
          <dgm:bulletEnabled val="1"/>
        </dgm:presLayoutVars>
      </dgm:prSet>
      <dgm:spPr/>
      <dgm:t>
        <a:bodyPr/>
        <a:lstStyle/>
        <a:p>
          <a:endParaRPr lang="en-US"/>
        </a:p>
      </dgm:t>
    </dgm:pt>
    <dgm:pt modelId="{E68D124E-003C-4C16-8398-5471B6CF2A25}" type="pres">
      <dgm:prSet presAssocID="{AADC50E4-C522-4FA8-BC5F-FD954E08E020}" presName="childText" presStyleLbl="revTx" presStyleIdx="0" presStyleCnt="2">
        <dgm:presLayoutVars>
          <dgm:bulletEnabled val="1"/>
        </dgm:presLayoutVars>
      </dgm:prSet>
      <dgm:spPr/>
      <dgm:t>
        <a:bodyPr/>
        <a:lstStyle/>
        <a:p>
          <a:endParaRPr lang="en-US"/>
        </a:p>
      </dgm:t>
    </dgm:pt>
    <dgm:pt modelId="{E863479F-C12C-462D-8C3A-65F1AF260BE1}" type="pres">
      <dgm:prSet presAssocID="{CC013573-475F-4936-97A6-DA52626BB1CC}" presName="parentText" presStyleLbl="node1" presStyleIdx="1" presStyleCnt="2">
        <dgm:presLayoutVars>
          <dgm:chMax val="0"/>
          <dgm:bulletEnabled val="1"/>
        </dgm:presLayoutVars>
      </dgm:prSet>
      <dgm:spPr/>
      <dgm:t>
        <a:bodyPr/>
        <a:lstStyle/>
        <a:p>
          <a:endParaRPr lang="en-US"/>
        </a:p>
      </dgm:t>
    </dgm:pt>
    <dgm:pt modelId="{4B4D6D12-AF22-44CB-A5D1-DAF760F85C7E}" type="pres">
      <dgm:prSet presAssocID="{CC013573-475F-4936-97A6-DA52626BB1CC}" presName="childText" presStyleLbl="revTx" presStyleIdx="1" presStyleCnt="2">
        <dgm:presLayoutVars>
          <dgm:bulletEnabled val="1"/>
        </dgm:presLayoutVars>
      </dgm:prSet>
      <dgm:spPr/>
      <dgm:t>
        <a:bodyPr/>
        <a:lstStyle/>
        <a:p>
          <a:endParaRPr lang="en-US"/>
        </a:p>
      </dgm:t>
    </dgm:pt>
  </dgm:ptLst>
  <dgm:cxnLst>
    <dgm:cxn modelId="{61B140C4-F969-47A9-8CD6-F837C985526D}" srcId="{AADC50E4-C522-4FA8-BC5F-FD954E08E020}" destId="{98F240E7-B344-4926-BE8F-9687C8296627}" srcOrd="3" destOrd="0" parTransId="{DCAAEA63-931C-4E24-A58C-3F291619D13A}" sibTransId="{0E5F2ADD-B97F-4742-A144-6A633B70260F}"/>
    <dgm:cxn modelId="{15E34791-014F-4969-ABAC-E1A2951E00B8}" type="presOf" srcId="{2BA43A41-DF6E-4247-9D7B-8EF20DC253EF}" destId="{4B4D6D12-AF22-44CB-A5D1-DAF760F85C7E}" srcOrd="0" destOrd="2" presId="urn:microsoft.com/office/officeart/2005/8/layout/vList2"/>
    <dgm:cxn modelId="{85BA5C31-5BFC-4B44-9517-556D3D156DD3}" type="presOf" srcId="{64AE19D5-6A87-45D2-8A71-B15D5501D0CD}" destId="{E68D124E-003C-4C16-8398-5471B6CF2A25}" srcOrd="0" destOrd="2" presId="urn:microsoft.com/office/officeart/2005/8/layout/vList2"/>
    <dgm:cxn modelId="{B0516878-F92B-40B4-9DBA-1EDEF4DE8F45}" type="presOf" srcId="{AADC50E4-C522-4FA8-BC5F-FD954E08E020}" destId="{1AEDF11D-650B-42E7-9F99-FBA2688B7AAE}" srcOrd="0" destOrd="0" presId="urn:microsoft.com/office/officeart/2005/8/layout/vList2"/>
    <dgm:cxn modelId="{A47CCB87-E6CD-451B-A28D-24478027407A}" srcId="{AADC50E4-C522-4FA8-BC5F-FD954E08E020}" destId="{3EE8657D-F864-4607-96CC-4F1960E117AF}" srcOrd="1" destOrd="0" parTransId="{6276A49C-A8BE-465F-95B3-499F23B80058}" sibTransId="{5B51237A-1D04-40C6-A150-CEEE5107E346}"/>
    <dgm:cxn modelId="{2CF650BB-19D0-42E6-836F-01439A014047}" type="presOf" srcId="{3EE8657D-F864-4607-96CC-4F1960E117AF}" destId="{E68D124E-003C-4C16-8398-5471B6CF2A25}" srcOrd="0" destOrd="1" presId="urn:microsoft.com/office/officeart/2005/8/layout/vList2"/>
    <dgm:cxn modelId="{22D43738-CF2C-4A4C-94BA-16CAF400BA60}" type="presOf" srcId="{1AB5BB3D-A3F1-4221-A16B-D19289638CF0}" destId="{E68D124E-003C-4C16-8398-5471B6CF2A25}" srcOrd="0" destOrd="4" presId="urn:microsoft.com/office/officeart/2005/8/layout/vList2"/>
    <dgm:cxn modelId="{2046BAA7-BBE2-48BE-943E-618112AD21FA}" srcId="{CC013573-475F-4936-97A6-DA52626BB1CC}" destId="{2BA43A41-DF6E-4247-9D7B-8EF20DC253EF}" srcOrd="2" destOrd="0" parTransId="{29D8DB86-4919-47C2-8E93-3B71D4C52DE5}" sibTransId="{F0523923-D00C-4698-8329-92AB1410C813}"/>
    <dgm:cxn modelId="{A5DC9E31-59B4-4FCD-9723-AA3A22584C39}" type="presOf" srcId="{99EA6CEA-7A3B-4153-919B-67F827D6C23D}" destId="{E68D124E-003C-4C16-8398-5471B6CF2A25}" srcOrd="0" destOrd="0" presId="urn:microsoft.com/office/officeart/2005/8/layout/vList2"/>
    <dgm:cxn modelId="{D0D27208-6BD9-458E-91DC-E789E7D8B78F}" srcId="{AADC50E4-C522-4FA8-BC5F-FD954E08E020}" destId="{99EA6CEA-7A3B-4153-919B-67F827D6C23D}" srcOrd="0" destOrd="0" parTransId="{61B553C7-7B2B-4F29-AFD2-59142EC8CA08}" sibTransId="{951A2103-9CAB-4CE7-9960-7DAA5C11517C}"/>
    <dgm:cxn modelId="{C6B916E4-C82B-47CD-80EF-22C07BDC37E2}" type="presOf" srcId="{A5F6BFEC-703F-4DF2-AABC-21C4DAD6D346}" destId="{4B4D6D12-AF22-44CB-A5D1-DAF760F85C7E}" srcOrd="0" destOrd="0" presId="urn:microsoft.com/office/officeart/2005/8/layout/vList2"/>
    <dgm:cxn modelId="{38BAC92C-1529-43D9-9398-03138AF26905}" srcId="{CC013573-475F-4936-97A6-DA52626BB1CC}" destId="{A5F6BFEC-703F-4DF2-AABC-21C4DAD6D346}" srcOrd="0" destOrd="0" parTransId="{686C2D4C-A430-45FC-A772-0F3C0472F14F}" sibTransId="{FCA434A2-46AB-4A60-8A06-497D20015D47}"/>
    <dgm:cxn modelId="{FE42B689-C4F7-41CD-A986-1990DCBB1D0C}" type="presOf" srcId="{CC013573-475F-4936-97A6-DA52626BB1CC}" destId="{E863479F-C12C-462D-8C3A-65F1AF260BE1}" srcOrd="0" destOrd="0" presId="urn:microsoft.com/office/officeart/2005/8/layout/vList2"/>
    <dgm:cxn modelId="{9D86F432-30D6-47F9-B35F-0EE70F3D1037}" type="presOf" srcId="{BFDB9DC2-EB3E-45C3-A2A4-680F1C9528A4}" destId="{D0876C5E-4573-403C-B22E-D88FF2D464B7}" srcOrd="0" destOrd="0" presId="urn:microsoft.com/office/officeart/2005/8/layout/vList2"/>
    <dgm:cxn modelId="{0644F156-693F-48AB-A703-AC70E4F64106}" srcId="{BFDB9DC2-EB3E-45C3-A2A4-680F1C9528A4}" destId="{AADC50E4-C522-4FA8-BC5F-FD954E08E020}" srcOrd="0" destOrd="0" parTransId="{68A05D52-569C-4358-A13B-BFA7E00F2B54}" sibTransId="{A83F04FC-9A58-4125-B875-13838986EA04}"/>
    <dgm:cxn modelId="{B48BD913-4BDD-4815-81D5-4A6F9EC2FA48}" srcId="{CC013573-475F-4936-97A6-DA52626BB1CC}" destId="{EA9819FF-A756-479F-A874-541613706215}" srcOrd="1" destOrd="0" parTransId="{07BA7C09-BAEB-4710-8290-8F725B2FE193}" sibTransId="{065F403B-8CAD-493F-B1A0-7DC2090264E9}"/>
    <dgm:cxn modelId="{099072D1-69F2-4D1D-AEB3-D1F0B009977F}" srcId="{AADC50E4-C522-4FA8-BC5F-FD954E08E020}" destId="{1AB5BB3D-A3F1-4221-A16B-D19289638CF0}" srcOrd="4" destOrd="0" parTransId="{9F72B4D4-15BC-4BE5-BC98-7830F8811983}" sibTransId="{82A6302F-0353-4006-9023-496836227DBB}"/>
    <dgm:cxn modelId="{025E6A2D-AA44-4F48-A47C-52504306C9DD}" type="presOf" srcId="{98F240E7-B344-4926-BE8F-9687C8296627}" destId="{E68D124E-003C-4C16-8398-5471B6CF2A25}" srcOrd="0" destOrd="3" presId="urn:microsoft.com/office/officeart/2005/8/layout/vList2"/>
    <dgm:cxn modelId="{77468F1C-2D43-4E86-B364-18A209D8C72C}" type="presOf" srcId="{EA9819FF-A756-479F-A874-541613706215}" destId="{4B4D6D12-AF22-44CB-A5D1-DAF760F85C7E}" srcOrd="0" destOrd="1" presId="urn:microsoft.com/office/officeart/2005/8/layout/vList2"/>
    <dgm:cxn modelId="{365F1582-3B4B-44C8-9342-3F81EAF150A0}" srcId="{BFDB9DC2-EB3E-45C3-A2A4-680F1C9528A4}" destId="{CC013573-475F-4936-97A6-DA52626BB1CC}" srcOrd="1" destOrd="0" parTransId="{27A40BCB-DCFA-4837-B5E4-3A8322F90202}" sibTransId="{2922983C-29D7-4ACC-8F76-6CFA7E11A6E5}"/>
    <dgm:cxn modelId="{C3802503-23E3-47BB-87AA-8BC43F680CCE}" srcId="{AADC50E4-C522-4FA8-BC5F-FD954E08E020}" destId="{64AE19D5-6A87-45D2-8A71-B15D5501D0CD}" srcOrd="2" destOrd="0" parTransId="{49E5F614-766A-463D-B040-83DF7A4AAD53}" sibTransId="{A4F9219C-46B3-4C55-B1CC-68196569BF61}"/>
    <dgm:cxn modelId="{FCA32B9B-8F75-4B2E-A911-503693012EA9}" type="presParOf" srcId="{D0876C5E-4573-403C-B22E-D88FF2D464B7}" destId="{1AEDF11D-650B-42E7-9F99-FBA2688B7AAE}" srcOrd="0" destOrd="0" presId="urn:microsoft.com/office/officeart/2005/8/layout/vList2"/>
    <dgm:cxn modelId="{4AD35274-99EF-4991-B2DE-7EACC34A10FF}" type="presParOf" srcId="{D0876C5E-4573-403C-B22E-D88FF2D464B7}" destId="{E68D124E-003C-4C16-8398-5471B6CF2A25}" srcOrd="1" destOrd="0" presId="urn:microsoft.com/office/officeart/2005/8/layout/vList2"/>
    <dgm:cxn modelId="{E2611700-D260-4428-BE1F-C45A422C05E5}" type="presParOf" srcId="{D0876C5E-4573-403C-B22E-D88FF2D464B7}" destId="{E863479F-C12C-462D-8C3A-65F1AF260BE1}" srcOrd="2" destOrd="0" presId="urn:microsoft.com/office/officeart/2005/8/layout/vList2"/>
    <dgm:cxn modelId="{16562E92-AFAF-45AF-AA08-D6392E4C866E}" type="presParOf" srcId="{D0876C5E-4573-403C-B22E-D88FF2D464B7}" destId="{4B4D6D12-AF22-44CB-A5D1-DAF760F85C7E}" srcOrd="3"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E0094C-2551-43F8-9BFB-E7C94A8EFDAE}"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08A99A4E-1D8C-4B85-9C1B-9E4AB5ACDD68}">
      <dgm:prSet phldrT="[Text]"/>
      <dgm:spPr/>
      <dgm:t>
        <a:bodyPr/>
        <a:lstStyle/>
        <a:p>
          <a:r>
            <a:rPr lang="en-US" dirty="0" smtClean="0"/>
            <a:t>Critical</a:t>
          </a:r>
          <a:endParaRPr lang="en-US" dirty="0"/>
        </a:p>
      </dgm:t>
    </dgm:pt>
    <dgm:pt modelId="{42F521DD-C393-4D1D-8F5C-6F88EAC220E2}" type="parTrans" cxnId="{F0F83FBD-6358-4AC4-8D8B-8427025AA77D}">
      <dgm:prSet/>
      <dgm:spPr/>
      <dgm:t>
        <a:bodyPr/>
        <a:lstStyle/>
        <a:p>
          <a:endParaRPr lang="en-US"/>
        </a:p>
      </dgm:t>
    </dgm:pt>
    <dgm:pt modelId="{CA9B50AC-FFF8-4A7A-ABE8-EB596D3BCA3D}" type="sibTrans" cxnId="{F0F83FBD-6358-4AC4-8D8B-8427025AA77D}">
      <dgm:prSet/>
      <dgm:spPr/>
      <dgm:t>
        <a:bodyPr/>
        <a:lstStyle/>
        <a:p>
          <a:endParaRPr lang="en-US"/>
        </a:p>
      </dgm:t>
    </dgm:pt>
    <dgm:pt modelId="{2508F3A9-B0F6-47C3-8EAE-273352B1FAD7}">
      <dgm:prSet phldrT="[Text]"/>
      <dgm:spPr/>
      <dgm:t>
        <a:bodyPr/>
        <a:lstStyle/>
        <a:p>
          <a:r>
            <a:rPr lang="en-US" dirty="0" err="1" smtClean="0"/>
            <a:t>EoP</a:t>
          </a:r>
          <a:r>
            <a:rPr lang="en-US" dirty="0" smtClean="0"/>
            <a:t>: Remote Anonymous</a:t>
          </a:r>
          <a:endParaRPr lang="en-US" dirty="0"/>
        </a:p>
      </dgm:t>
    </dgm:pt>
    <dgm:pt modelId="{03E125D8-8822-49F9-BD75-E4BBF433BD9E}" type="parTrans" cxnId="{76F310B8-7A3B-42F3-B37D-BDD8CEB55234}">
      <dgm:prSet/>
      <dgm:spPr/>
      <dgm:t>
        <a:bodyPr/>
        <a:lstStyle/>
        <a:p>
          <a:endParaRPr lang="en-US"/>
        </a:p>
      </dgm:t>
    </dgm:pt>
    <dgm:pt modelId="{1517D1FB-6078-4C23-8B9B-E1F8C822CD1D}" type="sibTrans" cxnId="{76F310B8-7A3B-42F3-B37D-BDD8CEB55234}">
      <dgm:prSet/>
      <dgm:spPr/>
      <dgm:t>
        <a:bodyPr/>
        <a:lstStyle/>
        <a:p>
          <a:endParaRPr lang="en-US"/>
        </a:p>
      </dgm:t>
    </dgm:pt>
    <dgm:pt modelId="{B1D7F4B2-C9FB-4630-A73F-84210BBDA209}">
      <dgm:prSet phldrT="[Text]"/>
      <dgm:spPr/>
      <dgm:t>
        <a:bodyPr/>
        <a:lstStyle/>
        <a:p>
          <a:r>
            <a:rPr lang="en-US" dirty="0" smtClean="0"/>
            <a:t>Info Disc: HBI/PII</a:t>
          </a:r>
          <a:endParaRPr lang="en-US" dirty="0"/>
        </a:p>
      </dgm:t>
    </dgm:pt>
    <dgm:pt modelId="{5CD23287-CD77-4677-8C28-AC0DB2284186}" type="parTrans" cxnId="{E4F4142F-F41C-411D-8B34-C701071F6B56}">
      <dgm:prSet/>
      <dgm:spPr/>
      <dgm:t>
        <a:bodyPr/>
        <a:lstStyle/>
        <a:p>
          <a:endParaRPr lang="en-US"/>
        </a:p>
      </dgm:t>
    </dgm:pt>
    <dgm:pt modelId="{C11F0010-A8A5-45E6-910F-9EA21E3F6025}" type="sibTrans" cxnId="{E4F4142F-F41C-411D-8B34-C701071F6B56}">
      <dgm:prSet/>
      <dgm:spPr/>
      <dgm:t>
        <a:bodyPr/>
        <a:lstStyle/>
        <a:p>
          <a:endParaRPr lang="en-US"/>
        </a:p>
      </dgm:t>
    </dgm:pt>
    <dgm:pt modelId="{07A0538F-274C-4686-8096-B237396F4124}">
      <dgm:prSet phldrT="[Text]"/>
      <dgm:spPr/>
      <dgm:t>
        <a:bodyPr/>
        <a:lstStyle/>
        <a:p>
          <a:r>
            <a:rPr lang="en-US" dirty="0" smtClean="0"/>
            <a:t>Important</a:t>
          </a:r>
          <a:endParaRPr lang="en-US" dirty="0"/>
        </a:p>
      </dgm:t>
    </dgm:pt>
    <dgm:pt modelId="{20E2016A-2312-42F3-926F-6DDB1BE246BC}" type="parTrans" cxnId="{F52B407A-4061-4227-8419-85F9D4EEB83F}">
      <dgm:prSet/>
      <dgm:spPr/>
      <dgm:t>
        <a:bodyPr/>
        <a:lstStyle/>
        <a:p>
          <a:endParaRPr lang="en-US"/>
        </a:p>
      </dgm:t>
    </dgm:pt>
    <dgm:pt modelId="{19C586E0-F97E-4865-8C80-069292019C70}" type="sibTrans" cxnId="{F52B407A-4061-4227-8419-85F9D4EEB83F}">
      <dgm:prSet/>
      <dgm:spPr/>
      <dgm:t>
        <a:bodyPr/>
        <a:lstStyle/>
        <a:p>
          <a:endParaRPr lang="en-US"/>
        </a:p>
      </dgm:t>
    </dgm:pt>
    <dgm:pt modelId="{B1ABF38C-8EB6-472D-91C4-9F844F121B9D}">
      <dgm:prSet phldrT="[Text]"/>
      <dgm:spPr/>
      <dgm:t>
        <a:bodyPr/>
        <a:lstStyle/>
        <a:p>
          <a:r>
            <a:rPr lang="en-US" dirty="0" err="1" smtClean="0"/>
            <a:t>EoP</a:t>
          </a:r>
          <a:r>
            <a:rPr lang="en-US" dirty="0" smtClean="0"/>
            <a:t>: Local Anonymous</a:t>
          </a:r>
          <a:endParaRPr lang="en-US" dirty="0"/>
        </a:p>
      </dgm:t>
    </dgm:pt>
    <dgm:pt modelId="{831A77C5-BB02-4D8A-B79D-05E82E139BD5}" type="parTrans" cxnId="{2112AF38-AA2B-4C29-99F9-8F28D402B8AC}">
      <dgm:prSet/>
      <dgm:spPr/>
      <dgm:t>
        <a:bodyPr/>
        <a:lstStyle/>
        <a:p>
          <a:endParaRPr lang="en-US"/>
        </a:p>
      </dgm:t>
    </dgm:pt>
    <dgm:pt modelId="{C387FA06-0481-45B1-B579-998570A7E97C}" type="sibTrans" cxnId="{2112AF38-AA2B-4C29-99F9-8F28D402B8AC}">
      <dgm:prSet/>
      <dgm:spPr/>
      <dgm:t>
        <a:bodyPr/>
        <a:lstStyle/>
        <a:p>
          <a:endParaRPr lang="en-US"/>
        </a:p>
      </dgm:t>
    </dgm:pt>
    <dgm:pt modelId="{896721A2-6143-4E07-BAF5-914D6E6AAA1D}">
      <dgm:prSet phldrT="[Text]"/>
      <dgm:spPr/>
      <dgm:t>
        <a:bodyPr/>
        <a:lstStyle/>
        <a:p>
          <a:r>
            <a:rPr lang="en-US" dirty="0" err="1" smtClean="0"/>
            <a:t>DoS</a:t>
          </a:r>
          <a:r>
            <a:rPr lang="en-US" dirty="0" smtClean="0"/>
            <a:t>: Asymmetric Persistent</a:t>
          </a:r>
          <a:endParaRPr lang="en-US" dirty="0"/>
        </a:p>
      </dgm:t>
    </dgm:pt>
    <dgm:pt modelId="{10887345-B7F8-4C1C-9295-AD420683AB49}" type="parTrans" cxnId="{503359A1-9E30-46DF-B403-F46A3A23AB21}">
      <dgm:prSet/>
      <dgm:spPr/>
      <dgm:t>
        <a:bodyPr/>
        <a:lstStyle/>
        <a:p>
          <a:endParaRPr lang="en-US"/>
        </a:p>
      </dgm:t>
    </dgm:pt>
    <dgm:pt modelId="{D5BD9425-07E4-4CA7-BA89-B25EAB4ABDB6}" type="sibTrans" cxnId="{503359A1-9E30-46DF-B403-F46A3A23AB21}">
      <dgm:prSet/>
      <dgm:spPr/>
      <dgm:t>
        <a:bodyPr/>
        <a:lstStyle/>
        <a:p>
          <a:endParaRPr lang="en-US"/>
        </a:p>
      </dgm:t>
    </dgm:pt>
    <dgm:pt modelId="{020B8458-5B2E-45A1-90AC-64A5EA174BF9}">
      <dgm:prSet phldrT="[Text]"/>
      <dgm:spPr/>
      <dgm:t>
        <a:bodyPr/>
        <a:lstStyle/>
        <a:p>
          <a:r>
            <a:rPr lang="en-US" dirty="0" smtClean="0"/>
            <a:t>Moderate</a:t>
          </a:r>
          <a:endParaRPr lang="en-US" dirty="0"/>
        </a:p>
      </dgm:t>
    </dgm:pt>
    <dgm:pt modelId="{EE50E784-30B5-479E-8E81-916F3318E1C0}" type="parTrans" cxnId="{07109D20-0F3C-4296-BD13-893A54E8D2E5}">
      <dgm:prSet/>
      <dgm:spPr/>
      <dgm:t>
        <a:bodyPr/>
        <a:lstStyle/>
        <a:p>
          <a:endParaRPr lang="en-US"/>
        </a:p>
      </dgm:t>
    </dgm:pt>
    <dgm:pt modelId="{C7FFA176-11D6-4419-B1C5-D2B99DCD6178}" type="sibTrans" cxnId="{07109D20-0F3C-4296-BD13-893A54E8D2E5}">
      <dgm:prSet/>
      <dgm:spPr/>
      <dgm:t>
        <a:bodyPr/>
        <a:lstStyle/>
        <a:p>
          <a:endParaRPr lang="en-US"/>
        </a:p>
      </dgm:t>
    </dgm:pt>
    <dgm:pt modelId="{EA42A6FE-DBC3-453E-8A13-455617B4CED3}">
      <dgm:prSet phldrT="[Text]"/>
      <dgm:spPr/>
      <dgm:t>
        <a:bodyPr/>
        <a:lstStyle/>
        <a:p>
          <a:r>
            <a:rPr lang="en-US" dirty="0" smtClean="0"/>
            <a:t>Info Disc: LBI</a:t>
          </a:r>
          <a:endParaRPr lang="en-US" dirty="0"/>
        </a:p>
      </dgm:t>
    </dgm:pt>
    <dgm:pt modelId="{450F7C9B-7FEB-44E8-B0D1-7C7F872FFC90}" type="parTrans" cxnId="{89EA551D-7495-4812-9510-205213CA9064}">
      <dgm:prSet/>
      <dgm:spPr/>
      <dgm:t>
        <a:bodyPr/>
        <a:lstStyle/>
        <a:p>
          <a:endParaRPr lang="en-US"/>
        </a:p>
      </dgm:t>
    </dgm:pt>
    <dgm:pt modelId="{C68F2067-75F8-4EA1-818D-E0748871AA54}" type="sibTrans" cxnId="{89EA551D-7495-4812-9510-205213CA9064}">
      <dgm:prSet/>
      <dgm:spPr/>
      <dgm:t>
        <a:bodyPr/>
        <a:lstStyle/>
        <a:p>
          <a:endParaRPr lang="en-US"/>
        </a:p>
      </dgm:t>
    </dgm:pt>
    <dgm:pt modelId="{36610479-D046-4E70-BB4E-54E0ADDD6338}">
      <dgm:prSet phldrT="[Text]"/>
      <dgm:spPr/>
      <dgm:t>
        <a:bodyPr/>
        <a:lstStyle/>
        <a:p>
          <a:r>
            <a:rPr lang="en-US" dirty="0" smtClean="0"/>
            <a:t>Info Disc: Random memory</a:t>
          </a:r>
          <a:endParaRPr lang="en-US" dirty="0"/>
        </a:p>
      </dgm:t>
    </dgm:pt>
    <dgm:pt modelId="{9A40E978-C919-482D-B66A-63EAA0EAE194}" type="parTrans" cxnId="{F615B8A8-1892-489A-993C-C849759828AD}">
      <dgm:prSet/>
      <dgm:spPr/>
      <dgm:t>
        <a:bodyPr/>
        <a:lstStyle/>
        <a:p>
          <a:endParaRPr lang="en-US"/>
        </a:p>
      </dgm:t>
    </dgm:pt>
    <dgm:pt modelId="{A05ADAC9-EB8A-4E47-8171-4DB1F3E4F01E}" type="sibTrans" cxnId="{F615B8A8-1892-489A-993C-C849759828AD}">
      <dgm:prSet/>
      <dgm:spPr/>
      <dgm:t>
        <a:bodyPr/>
        <a:lstStyle/>
        <a:p>
          <a:endParaRPr lang="en-US"/>
        </a:p>
      </dgm:t>
    </dgm:pt>
    <dgm:pt modelId="{D8CC8F31-DF54-42D7-A936-F0D4EACBA321}">
      <dgm:prSet phldrT="[Text]"/>
      <dgm:spPr/>
      <dgm:t>
        <a:bodyPr/>
        <a:lstStyle/>
        <a:p>
          <a:r>
            <a:rPr lang="en-US" dirty="0" smtClean="0"/>
            <a:t>Low</a:t>
          </a:r>
          <a:endParaRPr lang="en-US" dirty="0"/>
        </a:p>
      </dgm:t>
    </dgm:pt>
    <dgm:pt modelId="{0C130203-BD9E-47B8-9C0F-65ABBFC746F2}" type="sibTrans" cxnId="{291997D3-CC96-49EF-9F05-7988AFC2C857}">
      <dgm:prSet/>
      <dgm:spPr/>
      <dgm:t>
        <a:bodyPr/>
        <a:lstStyle/>
        <a:p>
          <a:endParaRPr lang="en-US"/>
        </a:p>
      </dgm:t>
    </dgm:pt>
    <dgm:pt modelId="{D99DD88D-E946-4758-9DA2-A8A94DE4BECE}" type="parTrans" cxnId="{291997D3-CC96-49EF-9F05-7988AFC2C857}">
      <dgm:prSet/>
      <dgm:spPr/>
      <dgm:t>
        <a:bodyPr/>
        <a:lstStyle/>
        <a:p>
          <a:endParaRPr lang="en-US"/>
        </a:p>
      </dgm:t>
    </dgm:pt>
    <dgm:pt modelId="{87F49231-1C6B-4D1C-BF91-619AA46CB5BB}">
      <dgm:prSet phldrT="[Text]"/>
      <dgm:spPr/>
      <dgm:t>
        <a:bodyPr/>
        <a:lstStyle/>
        <a:p>
          <a:r>
            <a:rPr lang="en-US" dirty="0" err="1" smtClean="0"/>
            <a:t>DoS</a:t>
          </a:r>
          <a:r>
            <a:rPr lang="en-US" dirty="0" smtClean="0"/>
            <a:t>: Temporary</a:t>
          </a:r>
          <a:endParaRPr lang="en-US" dirty="0"/>
        </a:p>
      </dgm:t>
    </dgm:pt>
    <dgm:pt modelId="{6F405AC2-9725-4E2C-BA42-1C43330047EE}" type="parTrans" cxnId="{53885D30-C502-4CB3-B911-D17E66F435F4}">
      <dgm:prSet/>
      <dgm:spPr/>
      <dgm:t>
        <a:bodyPr/>
        <a:lstStyle/>
        <a:p>
          <a:endParaRPr lang="en-US"/>
        </a:p>
      </dgm:t>
    </dgm:pt>
    <dgm:pt modelId="{BB5D7098-724D-47AF-BBC7-402B75A4432D}" type="sibTrans" cxnId="{53885D30-C502-4CB3-B911-D17E66F435F4}">
      <dgm:prSet/>
      <dgm:spPr/>
      <dgm:t>
        <a:bodyPr/>
        <a:lstStyle/>
        <a:p>
          <a:endParaRPr lang="en-US"/>
        </a:p>
      </dgm:t>
    </dgm:pt>
    <dgm:pt modelId="{DB5EB562-A559-4E12-BA10-E9F41D16227F}" type="pres">
      <dgm:prSet presAssocID="{2AE0094C-2551-43F8-9BFB-E7C94A8EFDAE}" presName="Name0" presStyleCnt="0">
        <dgm:presLayoutVars>
          <dgm:dir/>
          <dgm:animLvl val="lvl"/>
          <dgm:resizeHandles val="exact"/>
        </dgm:presLayoutVars>
      </dgm:prSet>
      <dgm:spPr/>
      <dgm:t>
        <a:bodyPr/>
        <a:lstStyle/>
        <a:p>
          <a:endParaRPr lang="en-US"/>
        </a:p>
      </dgm:t>
    </dgm:pt>
    <dgm:pt modelId="{E0C16A43-F93D-474D-B00B-EEC099D7F1FC}" type="pres">
      <dgm:prSet presAssocID="{08A99A4E-1D8C-4B85-9C1B-9E4AB5ACDD68}" presName="linNode" presStyleCnt="0"/>
      <dgm:spPr/>
    </dgm:pt>
    <dgm:pt modelId="{042A8B1F-B21B-4E99-81EB-7722ECDBE4BB}" type="pres">
      <dgm:prSet presAssocID="{08A99A4E-1D8C-4B85-9C1B-9E4AB5ACDD68}" presName="parentText" presStyleLbl="node1" presStyleIdx="0" presStyleCnt="4">
        <dgm:presLayoutVars>
          <dgm:chMax val="1"/>
          <dgm:bulletEnabled val="1"/>
        </dgm:presLayoutVars>
      </dgm:prSet>
      <dgm:spPr/>
      <dgm:t>
        <a:bodyPr/>
        <a:lstStyle/>
        <a:p>
          <a:endParaRPr lang="en-US"/>
        </a:p>
      </dgm:t>
    </dgm:pt>
    <dgm:pt modelId="{5154D704-0B3D-4AA9-B8A5-C94671B6EDC6}" type="pres">
      <dgm:prSet presAssocID="{08A99A4E-1D8C-4B85-9C1B-9E4AB5ACDD68}" presName="descendantText" presStyleLbl="alignAccFollowNode1" presStyleIdx="0" presStyleCnt="4">
        <dgm:presLayoutVars>
          <dgm:bulletEnabled val="1"/>
        </dgm:presLayoutVars>
      </dgm:prSet>
      <dgm:spPr/>
      <dgm:t>
        <a:bodyPr/>
        <a:lstStyle/>
        <a:p>
          <a:endParaRPr lang="en-US"/>
        </a:p>
      </dgm:t>
    </dgm:pt>
    <dgm:pt modelId="{EBC28FE5-67A0-4E5D-971D-E208F91D2D9A}" type="pres">
      <dgm:prSet presAssocID="{CA9B50AC-FFF8-4A7A-ABE8-EB596D3BCA3D}" presName="sp" presStyleCnt="0"/>
      <dgm:spPr/>
    </dgm:pt>
    <dgm:pt modelId="{E601E469-1B3B-45A7-9124-A79F25F5C579}" type="pres">
      <dgm:prSet presAssocID="{07A0538F-274C-4686-8096-B237396F4124}" presName="linNode" presStyleCnt="0"/>
      <dgm:spPr/>
    </dgm:pt>
    <dgm:pt modelId="{558B7373-DCE8-4073-A53D-D749C14360C4}" type="pres">
      <dgm:prSet presAssocID="{07A0538F-274C-4686-8096-B237396F4124}" presName="parentText" presStyleLbl="node1" presStyleIdx="1" presStyleCnt="4">
        <dgm:presLayoutVars>
          <dgm:chMax val="1"/>
          <dgm:bulletEnabled val="1"/>
        </dgm:presLayoutVars>
      </dgm:prSet>
      <dgm:spPr/>
      <dgm:t>
        <a:bodyPr/>
        <a:lstStyle/>
        <a:p>
          <a:endParaRPr lang="en-US"/>
        </a:p>
      </dgm:t>
    </dgm:pt>
    <dgm:pt modelId="{6AF4666B-0681-4CFA-8758-142CFBA752AE}" type="pres">
      <dgm:prSet presAssocID="{07A0538F-274C-4686-8096-B237396F4124}" presName="descendantText" presStyleLbl="alignAccFollowNode1" presStyleIdx="1" presStyleCnt="4">
        <dgm:presLayoutVars>
          <dgm:bulletEnabled val="1"/>
        </dgm:presLayoutVars>
      </dgm:prSet>
      <dgm:spPr/>
      <dgm:t>
        <a:bodyPr/>
        <a:lstStyle/>
        <a:p>
          <a:endParaRPr lang="en-US"/>
        </a:p>
      </dgm:t>
    </dgm:pt>
    <dgm:pt modelId="{1A6D2154-D50E-4A9A-8AEC-6BE0CB8AFC32}" type="pres">
      <dgm:prSet presAssocID="{19C586E0-F97E-4865-8C80-069292019C70}" presName="sp" presStyleCnt="0"/>
      <dgm:spPr/>
    </dgm:pt>
    <dgm:pt modelId="{039F487C-3727-4719-95FE-6AFA37551461}" type="pres">
      <dgm:prSet presAssocID="{020B8458-5B2E-45A1-90AC-64A5EA174BF9}" presName="linNode" presStyleCnt="0"/>
      <dgm:spPr/>
    </dgm:pt>
    <dgm:pt modelId="{079B3996-22A5-4DA8-BF10-442DC2627325}" type="pres">
      <dgm:prSet presAssocID="{020B8458-5B2E-45A1-90AC-64A5EA174BF9}" presName="parentText" presStyleLbl="node1" presStyleIdx="2" presStyleCnt="4">
        <dgm:presLayoutVars>
          <dgm:chMax val="1"/>
          <dgm:bulletEnabled val="1"/>
        </dgm:presLayoutVars>
      </dgm:prSet>
      <dgm:spPr/>
      <dgm:t>
        <a:bodyPr/>
        <a:lstStyle/>
        <a:p>
          <a:endParaRPr lang="en-US"/>
        </a:p>
      </dgm:t>
    </dgm:pt>
    <dgm:pt modelId="{64277914-C33D-46E2-98A4-9EF55CF65E7C}" type="pres">
      <dgm:prSet presAssocID="{020B8458-5B2E-45A1-90AC-64A5EA174BF9}" presName="descendantText" presStyleLbl="alignAccFollowNode1" presStyleIdx="2" presStyleCnt="4">
        <dgm:presLayoutVars>
          <dgm:bulletEnabled val="1"/>
        </dgm:presLayoutVars>
      </dgm:prSet>
      <dgm:spPr/>
      <dgm:t>
        <a:bodyPr/>
        <a:lstStyle/>
        <a:p>
          <a:endParaRPr lang="en-US"/>
        </a:p>
      </dgm:t>
    </dgm:pt>
    <dgm:pt modelId="{4198A2AB-8A63-47FA-AAD3-264823A557FA}" type="pres">
      <dgm:prSet presAssocID="{C7FFA176-11D6-4419-B1C5-D2B99DCD6178}" presName="sp" presStyleCnt="0"/>
      <dgm:spPr/>
    </dgm:pt>
    <dgm:pt modelId="{B9BE1BD7-DDFA-471B-A604-DE229DE64433}" type="pres">
      <dgm:prSet presAssocID="{D8CC8F31-DF54-42D7-A936-F0D4EACBA321}" presName="linNode" presStyleCnt="0"/>
      <dgm:spPr/>
    </dgm:pt>
    <dgm:pt modelId="{239C71E7-3072-452A-AA09-0459FF292BB4}" type="pres">
      <dgm:prSet presAssocID="{D8CC8F31-DF54-42D7-A936-F0D4EACBA321}" presName="parentText" presStyleLbl="node1" presStyleIdx="3" presStyleCnt="4">
        <dgm:presLayoutVars>
          <dgm:chMax val="1"/>
          <dgm:bulletEnabled val="1"/>
        </dgm:presLayoutVars>
      </dgm:prSet>
      <dgm:spPr/>
      <dgm:t>
        <a:bodyPr/>
        <a:lstStyle/>
        <a:p>
          <a:endParaRPr lang="en-US"/>
        </a:p>
      </dgm:t>
    </dgm:pt>
    <dgm:pt modelId="{601AA2BC-EBD9-4A41-A739-A363CAD6C618}" type="pres">
      <dgm:prSet presAssocID="{D8CC8F31-DF54-42D7-A936-F0D4EACBA321}" presName="descendantText" presStyleLbl="alignAccFollowNode1" presStyleIdx="3" presStyleCnt="4">
        <dgm:presLayoutVars>
          <dgm:bulletEnabled val="1"/>
        </dgm:presLayoutVars>
      </dgm:prSet>
      <dgm:spPr/>
      <dgm:t>
        <a:bodyPr/>
        <a:lstStyle/>
        <a:p>
          <a:endParaRPr lang="en-US"/>
        </a:p>
      </dgm:t>
    </dgm:pt>
  </dgm:ptLst>
  <dgm:cxnLst>
    <dgm:cxn modelId="{96A73A53-9565-4B32-BE3C-C81F3F02E55D}" type="presOf" srcId="{36610479-D046-4E70-BB4E-54E0ADDD6338}" destId="{601AA2BC-EBD9-4A41-A739-A363CAD6C618}" srcOrd="0" destOrd="0" presId="urn:microsoft.com/office/officeart/2005/8/layout/vList5"/>
    <dgm:cxn modelId="{F52B407A-4061-4227-8419-85F9D4EEB83F}" srcId="{2AE0094C-2551-43F8-9BFB-E7C94A8EFDAE}" destId="{07A0538F-274C-4686-8096-B237396F4124}" srcOrd="1" destOrd="0" parTransId="{20E2016A-2312-42F3-926F-6DDB1BE246BC}" sibTransId="{19C586E0-F97E-4865-8C80-069292019C70}"/>
    <dgm:cxn modelId="{18201D1A-565F-4776-BF9C-3A2ED2282129}" type="presOf" srcId="{2AE0094C-2551-43F8-9BFB-E7C94A8EFDAE}" destId="{DB5EB562-A559-4E12-BA10-E9F41D16227F}" srcOrd="0" destOrd="0" presId="urn:microsoft.com/office/officeart/2005/8/layout/vList5"/>
    <dgm:cxn modelId="{E4F4142F-F41C-411D-8B34-C701071F6B56}" srcId="{08A99A4E-1D8C-4B85-9C1B-9E4AB5ACDD68}" destId="{B1D7F4B2-C9FB-4630-A73F-84210BBDA209}" srcOrd="1" destOrd="0" parTransId="{5CD23287-CD77-4677-8C28-AC0DB2284186}" sibTransId="{C11F0010-A8A5-45E6-910F-9EA21E3F6025}"/>
    <dgm:cxn modelId="{76F310B8-7A3B-42F3-B37D-BDD8CEB55234}" srcId="{08A99A4E-1D8C-4B85-9C1B-9E4AB5ACDD68}" destId="{2508F3A9-B0F6-47C3-8EAE-273352B1FAD7}" srcOrd="0" destOrd="0" parTransId="{03E125D8-8822-49F9-BD75-E4BBF433BD9E}" sibTransId="{1517D1FB-6078-4C23-8B9B-E1F8C822CD1D}"/>
    <dgm:cxn modelId="{F0A32E99-907C-4B15-9753-7D4AA50D41F4}" type="presOf" srcId="{D8CC8F31-DF54-42D7-A936-F0D4EACBA321}" destId="{239C71E7-3072-452A-AA09-0459FF292BB4}" srcOrd="0" destOrd="0" presId="urn:microsoft.com/office/officeart/2005/8/layout/vList5"/>
    <dgm:cxn modelId="{8FD7E342-9AF5-49CF-B2A9-CFD6253245A9}" type="presOf" srcId="{B1D7F4B2-C9FB-4630-A73F-84210BBDA209}" destId="{5154D704-0B3D-4AA9-B8A5-C94671B6EDC6}" srcOrd="0" destOrd="1" presId="urn:microsoft.com/office/officeart/2005/8/layout/vList5"/>
    <dgm:cxn modelId="{F615B8A8-1892-489A-993C-C849759828AD}" srcId="{D8CC8F31-DF54-42D7-A936-F0D4EACBA321}" destId="{36610479-D046-4E70-BB4E-54E0ADDD6338}" srcOrd="0" destOrd="0" parTransId="{9A40E978-C919-482D-B66A-63EAA0EAE194}" sibTransId="{A05ADAC9-EB8A-4E47-8171-4DB1F3E4F01E}"/>
    <dgm:cxn modelId="{503359A1-9E30-46DF-B403-F46A3A23AB21}" srcId="{07A0538F-274C-4686-8096-B237396F4124}" destId="{896721A2-6143-4E07-BAF5-914D6E6AAA1D}" srcOrd="1" destOrd="0" parTransId="{10887345-B7F8-4C1C-9295-AD420683AB49}" sibTransId="{D5BD9425-07E4-4CA7-BA89-B25EAB4ABDB6}"/>
    <dgm:cxn modelId="{000DC781-3A0E-4E11-919F-F7F933048A98}" type="presOf" srcId="{2508F3A9-B0F6-47C3-8EAE-273352B1FAD7}" destId="{5154D704-0B3D-4AA9-B8A5-C94671B6EDC6}" srcOrd="0" destOrd="0" presId="urn:microsoft.com/office/officeart/2005/8/layout/vList5"/>
    <dgm:cxn modelId="{A377633A-4E8B-49F8-A546-F54AFB17834E}" type="presOf" srcId="{896721A2-6143-4E07-BAF5-914D6E6AAA1D}" destId="{6AF4666B-0681-4CFA-8758-142CFBA752AE}" srcOrd="0" destOrd="1" presId="urn:microsoft.com/office/officeart/2005/8/layout/vList5"/>
    <dgm:cxn modelId="{E6300C1C-7D93-44A1-B087-ADBA1DDDE652}" type="presOf" srcId="{07A0538F-274C-4686-8096-B237396F4124}" destId="{558B7373-DCE8-4073-A53D-D749C14360C4}" srcOrd="0" destOrd="0" presId="urn:microsoft.com/office/officeart/2005/8/layout/vList5"/>
    <dgm:cxn modelId="{F0F83FBD-6358-4AC4-8D8B-8427025AA77D}" srcId="{2AE0094C-2551-43F8-9BFB-E7C94A8EFDAE}" destId="{08A99A4E-1D8C-4B85-9C1B-9E4AB5ACDD68}" srcOrd="0" destOrd="0" parTransId="{42F521DD-C393-4D1D-8F5C-6F88EAC220E2}" sibTransId="{CA9B50AC-FFF8-4A7A-ABE8-EB596D3BCA3D}"/>
    <dgm:cxn modelId="{C0DC6D3C-87C6-4744-8A32-1FD58A927AEA}" type="presOf" srcId="{020B8458-5B2E-45A1-90AC-64A5EA174BF9}" destId="{079B3996-22A5-4DA8-BF10-442DC2627325}" srcOrd="0" destOrd="0" presId="urn:microsoft.com/office/officeart/2005/8/layout/vList5"/>
    <dgm:cxn modelId="{6FD77A2E-36CF-4AC2-9B4F-57E9F23A6D4B}" type="presOf" srcId="{87F49231-1C6B-4D1C-BF91-619AA46CB5BB}" destId="{64277914-C33D-46E2-98A4-9EF55CF65E7C}" srcOrd="0" destOrd="1" presId="urn:microsoft.com/office/officeart/2005/8/layout/vList5"/>
    <dgm:cxn modelId="{89EA551D-7495-4812-9510-205213CA9064}" srcId="{020B8458-5B2E-45A1-90AC-64A5EA174BF9}" destId="{EA42A6FE-DBC3-453E-8A13-455617B4CED3}" srcOrd="0" destOrd="0" parTransId="{450F7C9B-7FEB-44E8-B0D1-7C7F872FFC90}" sibTransId="{C68F2067-75F8-4EA1-818D-E0748871AA54}"/>
    <dgm:cxn modelId="{0740C643-C597-4058-B7A7-AE6879ED817E}" type="presOf" srcId="{08A99A4E-1D8C-4B85-9C1B-9E4AB5ACDD68}" destId="{042A8B1F-B21B-4E99-81EB-7722ECDBE4BB}" srcOrd="0" destOrd="0" presId="urn:microsoft.com/office/officeart/2005/8/layout/vList5"/>
    <dgm:cxn modelId="{2112AF38-AA2B-4C29-99F9-8F28D402B8AC}" srcId="{07A0538F-274C-4686-8096-B237396F4124}" destId="{B1ABF38C-8EB6-472D-91C4-9F844F121B9D}" srcOrd="0" destOrd="0" parTransId="{831A77C5-BB02-4D8A-B79D-05E82E139BD5}" sibTransId="{C387FA06-0481-45B1-B579-998570A7E97C}"/>
    <dgm:cxn modelId="{07109D20-0F3C-4296-BD13-893A54E8D2E5}" srcId="{2AE0094C-2551-43F8-9BFB-E7C94A8EFDAE}" destId="{020B8458-5B2E-45A1-90AC-64A5EA174BF9}" srcOrd="2" destOrd="0" parTransId="{EE50E784-30B5-479E-8E81-916F3318E1C0}" sibTransId="{C7FFA176-11D6-4419-B1C5-D2B99DCD6178}"/>
    <dgm:cxn modelId="{889A39B2-A760-40AB-9695-BD114D261C63}" type="presOf" srcId="{EA42A6FE-DBC3-453E-8A13-455617B4CED3}" destId="{64277914-C33D-46E2-98A4-9EF55CF65E7C}" srcOrd="0" destOrd="0" presId="urn:microsoft.com/office/officeart/2005/8/layout/vList5"/>
    <dgm:cxn modelId="{05B08EF9-A82C-475B-ADEF-F0F86ADBA125}" type="presOf" srcId="{B1ABF38C-8EB6-472D-91C4-9F844F121B9D}" destId="{6AF4666B-0681-4CFA-8758-142CFBA752AE}" srcOrd="0" destOrd="0" presId="urn:microsoft.com/office/officeart/2005/8/layout/vList5"/>
    <dgm:cxn modelId="{291997D3-CC96-49EF-9F05-7988AFC2C857}" srcId="{2AE0094C-2551-43F8-9BFB-E7C94A8EFDAE}" destId="{D8CC8F31-DF54-42D7-A936-F0D4EACBA321}" srcOrd="3" destOrd="0" parTransId="{D99DD88D-E946-4758-9DA2-A8A94DE4BECE}" sibTransId="{0C130203-BD9E-47B8-9C0F-65ABBFC746F2}"/>
    <dgm:cxn modelId="{53885D30-C502-4CB3-B911-D17E66F435F4}" srcId="{020B8458-5B2E-45A1-90AC-64A5EA174BF9}" destId="{87F49231-1C6B-4D1C-BF91-619AA46CB5BB}" srcOrd="1" destOrd="0" parTransId="{6F405AC2-9725-4E2C-BA42-1C43330047EE}" sibTransId="{BB5D7098-724D-47AF-BBC7-402B75A4432D}"/>
    <dgm:cxn modelId="{A94E460E-0F04-4969-AD78-2A864976529D}" type="presParOf" srcId="{DB5EB562-A559-4E12-BA10-E9F41D16227F}" destId="{E0C16A43-F93D-474D-B00B-EEC099D7F1FC}" srcOrd="0" destOrd="0" presId="urn:microsoft.com/office/officeart/2005/8/layout/vList5"/>
    <dgm:cxn modelId="{88FFDF13-8C3C-48E6-BAFA-FEDB4C9F4540}" type="presParOf" srcId="{E0C16A43-F93D-474D-B00B-EEC099D7F1FC}" destId="{042A8B1F-B21B-4E99-81EB-7722ECDBE4BB}" srcOrd="0" destOrd="0" presId="urn:microsoft.com/office/officeart/2005/8/layout/vList5"/>
    <dgm:cxn modelId="{3BE5CC9D-5DC4-4FCF-BB65-800EF8ED9C8A}" type="presParOf" srcId="{E0C16A43-F93D-474D-B00B-EEC099D7F1FC}" destId="{5154D704-0B3D-4AA9-B8A5-C94671B6EDC6}" srcOrd="1" destOrd="0" presId="urn:microsoft.com/office/officeart/2005/8/layout/vList5"/>
    <dgm:cxn modelId="{4C59ABF2-76A5-4997-ABD9-0796E79B46CC}" type="presParOf" srcId="{DB5EB562-A559-4E12-BA10-E9F41D16227F}" destId="{EBC28FE5-67A0-4E5D-971D-E208F91D2D9A}" srcOrd="1" destOrd="0" presId="urn:microsoft.com/office/officeart/2005/8/layout/vList5"/>
    <dgm:cxn modelId="{8011FA61-84DE-4CE5-B3E1-F93E1D1292A8}" type="presParOf" srcId="{DB5EB562-A559-4E12-BA10-E9F41D16227F}" destId="{E601E469-1B3B-45A7-9124-A79F25F5C579}" srcOrd="2" destOrd="0" presId="urn:microsoft.com/office/officeart/2005/8/layout/vList5"/>
    <dgm:cxn modelId="{D8E5EA5C-D64F-4C5D-BDF3-615BD1185CC1}" type="presParOf" srcId="{E601E469-1B3B-45A7-9124-A79F25F5C579}" destId="{558B7373-DCE8-4073-A53D-D749C14360C4}" srcOrd="0" destOrd="0" presId="urn:microsoft.com/office/officeart/2005/8/layout/vList5"/>
    <dgm:cxn modelId="{121E2DE7-40F6-4920-99A8-15EC039A3CE2}" type="presParOf" srcId="{E601E469-1B3B-45A7-9124-A79F25F5C579}" destId="{6AF4666B-0681-4CFA-8758-142CFBA752AE}" srcOrd="1" destOrd="0" presId="urn:microsoft.com/office/officeart/2005/8/layout/vList5"/>
    <dgm:cxn modelId="{2965ED5E-49E3-4D7B-8C33-A8243AEF1BD0}" type="presParOf" srcId="{DB5EB562-A559-4E12-BA10-E9F41D16227F}" destId="{1A6D2154-D50E-4A9A-8AEC-6BE0CB8AFC32}" srcOrd="3" destOrd="0" presId="urn:microsoft.com/office/officeart/2005/8/layout/vList5"/>
    <dgm:cxn modelId="{457CAAA7-37A7-4EA4-944F-936B223C6BB5}" type="presParOf" srcId="{DB5EB562-A559-4E12-BA10-E9F41D16227F}" destId="{039F487C-3727-4719-95FE-6AFA37551461}" srcOrd="4" destOrd="0" presId="urn:microsoft.com/office/officeart/2005/8/layout/vList5"/>
    <dgm:cxn modelId="{0A1F1226-81F0-4BEA-9491-650A3D150935}" type="presParOf" srcId="{039F487C-3727-4719-95FE-6AFA37551461}" destId="{079B3996-22A5-4DA8-BF10-442DC2627325}" srcOrd="0" destOrd="0" presId="urn:microsoft.com/office/officeart/2005/8/layout/vList5"/>
    <dgm:cxn modelId="{BEFEDB1F-7493-45ED-BFBE-1BC80BB7FB7E}" type="presParOf" srcId="{039F487C-3727-4719-95FE-6AFA37551461}" destId="{64277914-C33D-46E2-98A4-9EF55CF65E7C}" srcOrd="1" destOrd="0" presId="urn:microsoft.com/office/officeart/2005/8/layout/vList5"/>
    <dgm:cxn modelId="{1BC48083-7972-45C3-8685-4707751F5554}" type="presParOf" srcId="{DB5EB562-A559-4E12-BA10-E9F41D16227F}" destId="{4198A2AB-8A63-47FA-AAD3-264823A557FA}" srcOrd="5" destOrd="0" presId="urn:microsoft.com/office/officeart/2005/8/layout/vList5"/>
    <dgm:cxn modelId="{348CB0C9-2A92-4A04-AE85-FBEB2822D86C}" type="presParOf" srcId="{DB5EB562-A559-4E12-BA10-E9F41D16227F}" destId="{B9BE1BD7-DDFA-471B-A604-DE229DE64433}" srcOrd="6" destOrd="0" presId="urn:microsoft.com/office/officeart/2005/8/layout/vList5"/>
    <dgm:cxn modelId="{D08670B4-1927-495F-9104-55807CD00FA7}" type="presParOf" srcId="{B9BE1BD7-DDFA-471B-A604-DE229DE64433}" destId="{239C71E7-3072-452A-AA09-0459FF292BB4}" srcOrd="0" destOrd="0" presId="urn:microsoft.com/office/officeart/2005/8/layout/vList5"/>
    <dgm:cxn modelId="{CC1CD9E0-64F6-46C8-8E32-1DB578E8EC34}" type="presParOf" srcId="{B9BE1BD7-DDFA-471B-A604-DE229DE64433}" destId="{601AA2BC-EBD9-4A41-A739-A363CAD6C618}"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29B621-E0E2-4922-B9CD-F4E734E2E1BA}" type="doc">
      <dgm:prSet loTypeId="urn:microsoft.com/office/officeart/2005/8/layout/pyramid1" loCatId="pyramid" qsTypeId="urn:microsoft.com/office/officeart/2005/8/quickstyle/simple1" qsCatId="simple" csTypeId="urn:microsoft.com/office/officeart/2005/8/colors/colorful2" csCatId="colorful" phldr="1"/>
      <dgm:spPr/>
    </dgm:pt>
    <dgm:pt modelId="{DC9A5849-5F8D-4204-8D73-EE11080FB355}">
      <dgm:prSet phldrT="[Text]"/>
      <dgm:spPr/>
      <dgm:t>
        <a:bodyPr/>
        <a:lstStyle/>
        <a:p>
          <a:r>
            <a:rPr lang="en-US" dirty="0" smtClean="0"/>
            <a:t>Level 1</a:t>
          </a:r>
          <a:endParaRPr lang="en-US" dirty="0"/>
        </a:p>
      </dgm:t>
    </dgm:pt>
    <dgm:pt modelId="{D6639D4C-570F-42E9-8F38-872E4AE8C665}" type="parTrans" cxnId="{DD9BE20E-0984-4DA4-87EE-70697FF27EAE}">
      <dgm:prSet/>
      <dgm:spPr/>
      <dgm:t>
        <a:bodyPr/>
        <a:lstStyle/>
        <a:p>
          <a:endParaRPr lang="en-US"/>
        </a:p>
      </dgm:t>
    </dgm:pt>
    <dgm:pt modelId="{FDE562F4-282A-4530-9860-4D00B62B14B8}" type="sibTrans" cxnId="{DD9BE20E-0984-4DA4-87EE-70697FF27EAE}">
      <dgm:prSet/>
      <dgm:spPr/>
      <dgm:t>
        <a:bodyPr/>
        <a:lstStyle/>
        <a:p>
          <a:endParaRPr lang="en-US"/>
        </a:p>
      </dgm:t>
    </dgm:pt>
    <dgm:pt modelId="{E7F4851E-2460-4C93-9C32-F52D0D23CACA}">
      <dgm:prSet phldrT="[Text]"/>
      <dgm:spPr/>
      <dgm:t>
        <a:bodyPr/>
        <a:lstStyle/>
        <a:p>
          <a:r>
            <a:rPr lang="en-US" dirty="0" smtClean="0"/>
            <a:t>Level 2</a:t>
          </a:r>
          <a:endParaRPr lang="en-US" dirty="0"/>
        </a:p>
      </dgm:t>
    </dgm:pt>
    <dgm:pt modelId="{EA6218FA-583E-43DC-999D-E6B3DB3A7A74}" type="parTrans" cxnId="{92282D5A-BB4F-4ED4-9451-B2D2872AB877}">
      <dgm:prSet/>
      <dgm:spPr/>
      <dgm:t>
        <a:bodyPr/>
        <a:lstStyle/>
        <a:p>
          <a:endParaRPr lang="en-US"/>
        </a:p>
      </dgm:t>
    </dgm:pt>
    <dgm:pt modelId="{AFA26ED8-D227-4F85-8D8C-A3667713BA59}" type="sibTrans" cxnId="{92282D5A-BB4F-4ED4-9451-B2D2872AB877}">
      <dgm:prSet/>
      <dgm:spPr/>
      <dgm:t>
        <a:bodyPr/>
        <a:lstStyle/>
        <a:p>
          <a:endParaRPr lang="en-US"/>
        </a:p>
      </dgm:t>
    </dgm:pt>
    <dgm:pt modelId="{5EB42C7D-5804-429D-AEEF-3EA6EB98AE95}">
      <dgm:prSet phldrT="[Text]"/>
      <dgm:spPr/>
      <dgm:t>
        <a:bodyPr/>
        <a:lstStyle/>
        <a:p>
          <a:r>
            <a:rPr lang="en-US" dirty="0" smtClean="0"/>
            <a:t>Level 3</a:t>
          </a:r>
        </a:p>
      </dgm:t>
    </dgm:pt>
    <dgm:pt modelId="{DC9CC4DE-B49D-44DB-ACA8-CB03D7E3BD89}" type="sibTrans" cxnId="{94CC4FD1-8A9F-4283-B636-6B0402E94A9B}">
      <dgm:prSet/>
      <dgm:spPr/>
      <dgm:t>
        <a:bodyPr/>
        <a:lstStyle/>
        <a:p>
          <a:endParaRPr lang="en-US"/>
        </a:p>
      </dgm:t>
    </dgm:pt>
    <dgm:pt modelId="{AAC3DA77-3E74-4AB9-BC81-850F1E9BCA68}" type="parTrans" cxnId="{94CC4FD1-8A9F-4283-B636-6B0402E94A9B}">
      <dgm:prSet/>
      <dgm:spPr/>
      <dgm:t>
        <a:bodyPr/>
        <a:lstStyle/>
        <a:p>
          <a:endParaRPr lang="en-US"/>
        </a:p>
      </dgm:t>
    </dgm:pt>
    <dgm:pt modelId="{396F7EC0-B4AF-47BD-A3FB-C0D987A20D67}">
      <dgm:prSet phldrT="[Text]"/>
      <dgm:spPr/>
      <dgm:t>
        <a:bodyPr/>
        <a:lstStyle/>
        <a:p>
          <a:r>
            <a:rPr lang="en-US" dirty="0" smtClean="0"/>
            <a:t>Level 4</a:t>
          </a:r>
        </a:p>
      </dgm:t>
    </dgm:pt>
    <dgm:pt modelId="{6EC01EEC-0AB2-4318-AC89-1F6A1945F6C6}" type="parTrans" cxnId="{41834EC3-AA5D-404B-AC2C-1ADE2FFDC19B}">
      <dgm:prSet/>
      <dgm:spPr/>
      <dgm:t>
        <a:bodyPr/>
        <a:lstStyle/>
        <a:p>
          <a:endParaRPr lang="en-US"/>
        </a:p>
      </dgm:t>
    </dgm:pt>
    <dgm:pt modelId="{B35F09DB-E1BE-4F13-BE38-131FBCFBD638}" type="sibTrans" cxnId="{41834EC3-AA5D-404B-AC2C-1ADE2FFDC19B}">
      <dgm:prSet/>
      <dgm:spPr/>
      <dgm:t>
        <a:bodyPr/>
        <a:lstStyle/>
        <a:p>
          <a:endParaRPr lang="en-US"/>
        </a:p>
      </dgm:t>
    </dgm:pt>
    <dgm:pt modelId="{608B5054-CC79-4A85-A4D3-8DE5963D2939}">
      <dgm:prSet phldrT="[Text]"/>
      <dgm:spPr/>
      <dgm:t>
        <a:bodyPr/>
        <a:lstStyle/>
        <a:p>
          <a:r>
            <a:rPr lang="en-US" dirty="0" smtClean="0"/>
            <a:t>Level 5</a:t>
          </a:r>
        </a:p>
      </dgm:t>
    </dgm:pt>
    <dgm:pt modelId="{C91F3DD3-68CF-491A-B497-BA31F249C664}" type="parTrans" cxnId="{18DE8469-E8CC-4164-B2E9-CDA77FF5A238}">
      <dgm:prSet/>
      <dgm:spPr/>
      <dgm:t>
        <a:bodyPr/>
        <a:lstStyle/>
        <a:p>
          <a:endParaRPr lang="en-US"/>
        </a:p>
      </dgm:t>
    </dgm:pt>
    <dgm:pt modelId="{F2D841EA-5F1B-41F7-BDA5-7832DB48DC44}" type="sibTrans" cxnId="{18DE8469-E8CC-4164-B2E9-CDA77FF5A238}">
      <dgm:prSet/>
      <dgm:spPr/>
      <dgm:t>
        <a:bodyPr/>
        <a:lstStyle/>
        <a:p>
          <a:endParaRPr lang="en-US"/>
        </a:p>
      </dgm:t>
    </dgm:pt>
    <dgm:pt modelId="{CCBD5D91-8D02-4D98-835C-F68BAE1C8CF8}" type="pres">
      <dgm:prSet presAssocID="{8E29B621-E0E2-4922-B9CD-F4E734E2E1BA}" presName="Name0" presStyleCnt="0">
        <dgm:presLayoutVars>
          <dgm:dir/>
          <dgm:animLvl val="lvl"/>
          <dgm:resizeHandles val="exact"/>
        </dgm:presLayoutVars>
      </dgm:prSet>
      <dgm:spPr/>
    </dgm:pt>
    <dgm:pt modelId="{08E3B04C-7F06-4D41-A6A8-D7AD53FCCD54}" type="pres">
      <dgm:prSet presAssocID="{DC9A5849-5F8D-4204-8D73-EE11080FB355}" presName="Name8" presStyleCnt="0"/>
      <dgm:spPr/>
    </dgm:pt>
    <dgm:pt modelId="{2F18DE40-9230-46C6-A51E-AC9ACE1F81DE}" type="pres">
      <dgm:prSet presAssocID="{DC9A5849-5F8D-4204-8D73-EE11080FB355}" presName="level" presStyleLbl="node1" presStyleIdx="0" presStyleCnt="5">
        <dgm:presLayoutVars>
          <dgm:chMax val="1"/>
          <dgm:bulletEnabled val="1"/>
        </dgm:presLayoutVars>
      </dgm:prSet>
      <dgm:spPr/>
      <dgm:t>
        <a:bodyPr/>
        <a:lstStyle/>
        <a:p>
          <a:endParaRPr lang="en-US"/>
        </a:p>
      </dgm:t>
    </dgm:pt>
    <dgm:pt modelId="{63CE699C-D49D-4FC3-A3CE-9F610DE1F4ED}" type="pres">
      <dgm:prSet presAssocID="{DC9A5849-5F8D-4204-8D73-EE11080FB355}" presName="levelTx" presStyleLbl="revTx" presStyleIdx="0" presStyleCnt="0">
        <dgm:presLayoutVars>
          <dgm:chMax val="1"/>
          <dgm:bulletEnabled val="1"/>
        </dgm:presLayoutVars>
      </dgm:prSet>
      <dgm:spPr/>
      <dgm:t>
        <a:bodyPr/>
        <a:lstStyle/>
        <a:p>
          <a:endParaRPr lang="en-US"/>
        </a:p>
      </dgm:t>
    </dgm:pt>
    <dgm:pt modelId="{AEA0617D-090B-472B-A8E8-1FFBEF2CC4D1}" type="pres">
      <dgm:prSet presAssocID="{E7F4851E-2460-4C93-9C32-F52D0D23CACA}" presName="Name8" presStyleCnt="0"/>
      <dgm:spPr/>
    </dgm:pt>
    <dgm:pt modelId="{66A2BFC5-3A77-4415-98C0-745BC4FEFA93}" type="pres">
      <dgm:prSet presAssocID="{E7F4851E-2460-4C93-9C32-F52D0D23CACA}" presName="level" presStyleLbl="node1" presStyleIdx="1" presStyleCnt="5">
        <dgm:presLayoutVars>
          <dgm:chMax val="1"/>
          <dgm:bulletEnabled val="1"/>
        </dgm:presLayoutVars>
      </dgm:prSet>
      <dgm:spPr/>
      <dgm:t>
        <a:bodyPr/>
        <a:lstStyle/>
        <a:p>
          <a:endParaRPr lang="en-US"/>
        </a:p>
      </dgm:t>
    </dgm:pt>
    <dgm:pt modelId="{0B1595AE-3989-4783-8F5A-508254E57770}" type="pres">
      <dgm:prSet presAssocID="{E7F4851E-2460-4C93-9C32-F52D0D23CACA}" presName="levelTx" presStyleLbl="revTx" presStyleIdx="0" presStyleCnt="0">
        <dgm:presLayoutVars>
          <dgm:chMax val="1"/>
          <dgm:bulletEnabled val="1"/>
        </dgm:presLayoutVars>
      </dgm:prSet>
      <dgm:spPr/>
      <dgm:t>
        <a:bodyPr/>
        <a:lstStyle/>
        <a:p>
          <a:endParaRPr lang="en-US"/>
        </a:p>
      </dgm:t>
    </dgm:pt>
    <dgm:pt modelId="{973A4C26-5854-4A93-9704-071C95303027}" type="pres">
      <dgm:prSet presAssocID="{5EB42C7D-5804-429D-AEEF-3EA6EB98AE95}" presName="Name8" presStyleCnt="0"/>
      <dgm:spPr/>
    </dgm:pt>
    <dgm:pt modelId="{8BF968A0-EC2D-4F86-87DB-C109B9625881}" type="pres">
      <dgm:prSet presAssocID="{5EB42C7D-5804-429D-AEEF-3EA6EB98AE95}" presName="level" presStyleLbl="node1" presStyleIdx="2" presStyleCnt="5">
        <dgm:presLayoutVars>
          <dgm:chMax val="1"/>
          <dgm:bulletEnabled val="1"/>
        </dgm:presLayoutVars>
      </dgm:prSet>
      <dgm:spPr/>
      <dgm:t>
        <a:bodyPr/>
        <a:lstStyle/>
        <a:p>
          <a:endParaRPr lang="en-US"/>
        </a:p>
      </dgm:t>
    </dgm:pt>
    <dgm:pt modelId="{4BA00B90-8AD3-43AF-9DFF-7B9EC07BFADB}" type="pres">
      <dgm:prSet presAssocID="{5EB42C7D-5804-429D-AEEF-3EA6EB98AE95}" presName="levelTx" presStyleLbl="revTx" presStyleIdx="0" presStyleCnt="0">
        <dgm:presLayoutVars>
          <dgm:chMax val="1"/>
          <dgm:bulletEnabled val="1"/>
        </dgm:presLayoutVars>
      </dgm:prSet>
      <dgm:spPr/>
      <dgm:t>
        <a:bodyPr/>
        <a:lstStyle/>
        <a:p>
          <a:endParaRPr lang="en-US"/>
        </a:p>
      </dgm:t>
    </dgm:pt>
    <dgm:pt modelId="{1582BC72-31CC-4C9F-9846-D878D2EA69F2}" type="pres">
      <dgm:prSet presAssocID="{396F7EC0-B4AF-47BD-A3FB-C0D987A20D67}" presName="Name8" presStyleCnt="0"/>
      <dgm:spPr/>
    </dgm:pt>
    <dgm:pt modelId="{F9AC666B-BBC5-43FB-A92E-DE6715C46548}" type="pres">
      <dgm:prSet presAssocID="{396F7EC0-B4AF-47BD-A3FB-C0D987A20D67}" presName="level" presStyleLbl="node1" presStyleIdx="3" presStyleCnt="5">
        <dgm:presLayoutVars>
          <dgm:chMax val="1"/>
          <dgm:bulletEnabled val="1"/>
        </dgm:presLayoutVars>
      </dgm:prSet>
      <dgm:spPr/>
      <dgm:t>
        <a:bodyPr/>
        <a:lstStyle/>
        <a:p>
          <a:endParaRPr lang="en-US"/>
        </a:p>
      </dgm:t>
    </dgm:pt>
    <dgm:pt modelId="{8008DB59-909F-4ADF-AB1C-E9661EDBDF7B}" type="pres">
      <dgm:prSet presAssocID="{396F7EC0-B4AF-47BD-A3FB-C0D987A20D67}" presName="levelTx" presStyleLbl="revTx" presStyleIdx="0" presStyleCnt="0">
        <dgm:presLayoutVars>
          <dgm:chMax val="1"/>
          <dgm:bulletEnabled val="1"/>
        </dgm:presLayoutVars>
      </dgm:prSet>
      <dgm:spPr/>
      <dgm:t>
        <a:bodyPr/>
        <a:lstStyle/>
        <a:p>
          <a:endParaRPr lang="en-US"/>
        </a:p>
      </dgm:t>
    </dgm:pt>
    <dgm:pt modelId="{884827AF-DE9E-4097-8069-F2C4D5D2D601}" type="pres">
      <dgm:prSet presAssocID="{608B5054-CC79-4A85-A4D3-8DE5963D2939}" presName="Name8" presStyleCnt="0"/>
      <dgm:spPr/>
    </dgm:pt>
    <dgm:pt modelId="{033B7673-E835-4116-BA47-9B2BEFB90706}" type="pres">
      <dgm:prSet presAssocID="{608B5054-CC79-4A85-A4D3-8DE5963D2939}" presName="level" presStyleLbl="node1" presStyleIdx="4" presStyleCnt="5">
        <dgm:presLayoutVars>
          <dgm:chMax val="1"/>
          <dgm:bulletEnabled val="1"/>
        </dgm:presLayoutVars>
      </dgm:prSet>
      <dgm:spPr/>
      <dgm:t>
        <a:bodyPr/>
        <a:lstStyle/>
        <a:p>
          <a:endParaRPr lang="en-US"/>
        </a:p>
      </dgm:t>
    </dgm:pt>
    <dgm:pt modelId="{667DBAE9-8B43-494F-BA96-E9DD6967E555}" type="pres">
      <dgm:prSet presAssocID="{608B5054-CC79-4A85-A4D3-8DE5963D2939}" presName="levelTx" presStyleLbl="revTx" presStyleIdx="0" presStyleCnt="0">
        <dgm:presLayoutVars>
          <dgm:chMax val="1"/>
          <dgm:bulletEnabled val="1"/>
        </dgm:presLayoutVars>
      </dgm:prSet>
      <dgm:spPr/>
      <dgm:t>
        <a:bodyPr/>
        <a:lstStyle/>
        <a:p>
          <a:endParaRPr lang="en-US"/>
        </a:p>
      </dgm:t>
    </dgm:pt>
  </dgm:ptLst>
  <dgm:cxnLst>
    <dgm:cxn modelId="{14F44254-6A9B-49F6-8439-572EA4EF2B14}" type="presOf" srcId="{5EB42C7D-5804-429D-AEEF-3EA6EB98AE95}" destId="{8BF968A0-EC2D-4F86-87DB-C109B9625881}" srcOrd="0" destOrd="0" presId="urn:microsoft.com/office/officeart/2005/8/layout/pyramid1"/>
    <dgm:cxn modelId="{80C9C6E5-AE40-4AEE-BC85-CA56FD0E56C7}" type="presOf" srcId="{DC9A5849-5F8D-4204-8D73-EE11080FB355}" destId="{63CE699C-D49D-4FC3-A3CE-9F610DE1F4ED}" srcOrd="1" destOrd="0" presId="urn:microsoft.com/office/officeart/2005/8/layout/pyramid1"/>
    <dgm:cxn modelId="{056696ED-B2AA-4AAA-A3BF-34BB96892E71}" type="presOf" srcId="{5EB42C7D-5804-429D-AEEF-3EA6EB98AE95}" destId="{4BA00B90-8AD3-43AF-9DFF-7B9EC07BFADB}" srcOrd="1" destOrd="0" presId="urn:microsoft.com/office/officeart/2005/8/layout/pyramid1"/>
    <dgm:cxn modelId="{E3E7D7EB-DAB8-438D-AE19-AD86999CA7D7}" type="presOf" srcId="{396F7EC0-B4AF-47BD-A3FB-C0D987A20D67}" destId="{8008DB59-909F-4ADF-AB1C-E9661EDBDF7B}" srcOrd="1" destOrd="0" presId="urn:microsoft.com/office/officeart/2005/8/layout/pyramid1"/>
    <dgm:cxn modelId="{DD41666A-A6BA-4913-9AE6-AF38D73B9203}" type="presOf" srcId="{608B5054-CC79-4A85-A4D3-8DE5963D2939}" destId="{667DBAE9-8B43-494F-BA96-E9DD6967E555}" srcOrd="1" destOrd="0" presId="urn:microsoft.com/office/officeart/2005/8/layout/pyramid1"/>
    <dgm:cxn modelId="{AE6566D3-92A9-4112-86D4-CE065C9C892B}" type="presOf" srcId="{608B5054-CC79-4A85-A4D3-8DE5963D2939}" destId="{033B7673-E835-4116-BA47-9B2BEFB90706}" srcOrd="0" destOrd="0" presId="urn:microsoft.com/office/officeart/2005/8/layout/pyramid1"/>
    <dgm:cxn modelId="{18DE8469-E8CC-4164-B2E9-CDA77FF5A238}" srcId="{8E29B621-E0E2-4922-B9CD-F4E734E2E1BA}" destId="{608B5054-CC79-4A85-A4D3-8DE5963D2939}" srcOrd="4" destOrd="0" parTransId="{C91F3DD3-68CF-491A-B497-BA31F249C664}" sibTransId="{F2D841EA-5F1B-41F7-BDA5-7832DB48DC44}"/>
    <dgm:cxn modelId="{41834EC3-AA5D-404B-AC2C-1ADE2FFDC19B}" srcId="{8E29B621-E0E2-4922-B9CD-F4E734E2E1BA}" destId="{396F7EC0-B4AF-47BD-A3FB-C0D987A20D67}" srcOrd="3" destOrd="0" parTransId="{6EC01EEC-0AB2-4318-AC89-1F6A1945F6C6}" sibTransId="{B35F09DB-E1BE-4F13-BE38-131FBCFBD638}"/>
    <dgm:cxn modelId="{94CC4FD1-8A9F-4283-B636-6B0402E94A9B}" srcId="{8E29B621-E0E2-4922-B9CD-F4E734E2E1BA}" destId="{5EB42C7D-5804-429D-AEEF-3EA6EB98AE95}" srcOrd="2" destOrd="0" parTransId="{AAC3DA77-3E74-4AB9-BC81-850F1E9BCA68}" sibTransId="{DC9CC4DE-B49D-44DB-ACA8-CB03D7E3BD89}"/>
    <dgm:cxn modelId="{E2BF729E-74FD-4B11-9FC3-0F839CF798D1}" type="presOf" srcId="{8E29B621-E0E2-4922-B9CD-F4E734E2E1BA}" destId="{CCBD5D91-8D02-4D98-835C-F68BAE1C8CF8}" srcOrd="0" destOrd="0" presId="urn:microsoft.com/office/officeart/2005/8/layout/pyramid1"/>
    <dgm:cxn modelId="{92282D5A-BB4F-4ED4-9451-B2D2872AB877}" srcId="{8E29B621-E0E2-4922-B9CD-F4E734E2E1BA}" destId="{E7F4851E-2460-4C93-9C32-F52D0D23CACA}" srcOrd="1" destOrd="0" parTransId="{EA6218FA-583E-43DC-999D-E6B3DB3A7A74}" sibTransId="{AFA26ED8-D227-4F85-8D8C-A3667713BA59}"/>
    <dgm:cxn modelId="{C9E41EF1-435E-49B8-A0B9-E26CEE65F0C2}" type="presOf" srcId="{E7F4851E-2460-4C93-9C32-F52D0D23CACA}" destId="{0B1595AE-3989-4783-8F5A-508254E57770}" srcOrd="1" destOrd="0" presId="urn:microsoft.com/office/officeart/2005/8/layout/pyramid1"/>
    <dgm:cxn modelId="{8F2ACEAE-2F9F-4E76-AB08-F04F0A919C7E}" type="presOf" srcId="{DC9A5849-5F8D-4204-8D73-EE11080FB355}" destId="{2F18DE40-9230-46C6-A51E-AC9ACE1F81DE}" srcOrd="0" destOrd="0" presId="urn:microsoft.com/office/officeart/2005/8/layout/pyramid1"/>
    <dgm:cxn modelId="{DD9BE20E-0984-4DA4-87EE-70697FF27EAE}" srcId="{8E29B621-E0E2-4922-B9CD-F4E734E2E1BA}" destId="{DC9A5849-5F8D-4204-8D73-EE11080FB355}" srcOrd="0" destOrd="0" parTransId="{D6639D4C-570F-42E9-8F38-872E4AE8C665}" sibTransId="{FDE562F4-282A-4530-9860-4D00B62B14B8}"/>
    <dgm:cxn modelId="{66FF6567-859F-4452-B25A-D0E3597D863A}" type="presOf" srcId="{396F7EC0-B4AF-47BD-A3FB-C0D987A20D67}" destId="{F9AC666B-BBC5-43FB-A92E-DE6715C46548}" srcOrd="0" destOrd="0" presId="urn:microsoft.com/office/officeart/2005/8/layout/pyramid1"/>
    <dgm:cxn modelId="{569F514B-5E6A-4725-B788-D1472B385BEE}" type="presOf" srcId="{E7F4851E-2460-4C93-9C32-F52D0D23CACA}" destId="{66A2BFC5-3A77-4415-98C0-745BC4FEFA93}" srcOrd="0" destOrd="0" presId="urn:microsoft.com/office/officeart/2005/8/layout/pyramid1"/>
    <dgm:cxn modelId="{BA248225-D4C1-4411-ACFB-409A9832A13C}" type="presParOf" srcId="{CCBD5D91-8D02-4D98-835C-F68BAE1C8CF8}" destId="{08E3B04C-7F06-4D41-A6A8-D7AD53FCCD54}" srcOrd="0" destOrd="0" presId="urn:microsoft.com/office/officeart/2005/8/layout/pyramid1"/>
    <dgm:cxn modelId="{2F3B4B04-A64B-4108-A75D-68BE3DEF20A8}" type="presParOf" srcId="{08E3B04C-7F06-4D41-A6A8-D7AD53FCCD54}" destId="{2F18DE40-9230-46C6-A51E-AC9ACE1F81DE}" srcOrd="0" destOrd="0" presId="urn:microsoft.com/office/officeart/2005/8/layout/pyramid1"/>
    <dgm:cxn modelId="{9CCF8A60-224F-4D9C-AE64-81FEE5AA3DA5}" type="presParOf" srcId="{08E3B04C-7F06-4D41-A6A8-D7AD53FCCD54}" destId="{63CE699C-D49D-4FC3-A3CE-9F610DE1F4ED}" srcOrd="1" destOrd="0" presId="urn:microsoft.com/office/officeart/2005/8/layout/pyramid1"/>
    <dgm:cxn modelId="{7E875A19-02EA-4BD8-9E99-91AF42496FA3}" type="presParOf" srcId="{CCBD5D91-8D02-4D98-835C-F68BAE1C8CF8}" destId="{AEA0617D-090B-472B-A8E8-1FFBEF2CC4D1}" srcOrd="1" destOrd="0" presId="urn:microsoft.com/office/officeart/2005/8/layout/pyramid1"/>
    <dgm:cxn modelId="{889DAD41-BE2F-4394-9E01-55E2D261B7B0}" type="presParOf" srcId="{AEA0617D-090B-472B-A8E8-1FFBEF2CC4D1}" destId="{66A2BFC5-3A77-4415-98C0-745BC4FEFA93}" srcOrd="0" destOrd="0" presId="urn:microsoft.com/office/officeart/2005/8/layout/pyramid1"/>
    <dgm:cxn modelId="{1FA47A3D-A7FF-4C0C-A7F3-B42F43BB8C85}" type="presParOf" srcId="{AEA0617D-090B-472B-A8E8-1FFBEF2CC4D1}" destId="{0B1595AE-3989-4783-8F5A-508254E57770}" srcOrd="1" destOrd="0" presId="urn:microsoft.com/office/officeart/2005/8/layout/pyramid1"/>
    <dgm:cxn modelId="{483F125F-1F30-4982-9A6E-75797F1C69D5}" type="presParOf" srcId="{CCBD5D91-8D02-4D98-835C-F68BAE1C8CF8}" destId="{973A4C26-5854-4A93-9704-071C95303027}" srcOrd="2" destOrd="0" presId="urn:microsoft.com/office/officeart/2005/8/layout/pyramid1"/>
    <dgm:cxn modelId="{80E045FA-B88F-4C1C-8849-9ADF1A557745}" type="presParOf" srcId="{973A4C26-5854-4A93-9704-071C95303027}" destId="{8BF968A0-EC2D-4F86-87DB-C109B9625881}" srcOrd="0" destOrd="0" presId="urn:microsoft.com/office/officeart/2005/8/layout/pyramid1"/>
    <dgm:cxn modelId="{9E5C5973-0B8C-4F81-B1AB-60F119D4FC1E}" type="presParOf" srcId="{973A4C26-5854-4A93-9704-071C95303027}" destId="{4BA00B90-8AD3-43AF-9DFF-7B9EC07BFADB}" srcOrd="1" destOrd="0" presId="urn:microsoft.com/office/officeart/2005/8/layout/pyramid1"/>
    <dgm:cxn modelId="{B2157D1C-D07A-4683-A141-EB6D27459EB9}" type="presParOf" srcId="{CCBD5D91-8D02-4D98-835C-F68BAE1C8CF8}" destId="{1582BC72-31CC-4C9F-9846-D878D2EA69F2}" srcOrd="3" destOrd="0" presId="urn:microsoft.com/office/officeart/2005/8/layout/pyramid1"/>
    <dgm:cxn modelId="{51630F5C-04E5-4DE9-B18E-B8CEB1E9D3A0}" type="presParOf" srcId="{1582BC72-31CC-4C9F-9846-D878D2EA69F2}" destId="{F9AC666B-BBC5-43FB-A92E-DE6715C46548}" srcOrd="0" destOrd="0" presId="urn:microsoft.com/office/officeart/2005/8/layout/pyramid1"/>
    <dgm:cxn modelId="{D69419B7-0D5B-415C-BAC3-E4EC36B61188}" type="presParOf" srcId="{1582BC72-31CC-4C9F-9846-D878D2EA69F2}" destId="{8008DB59-909F-4ADF-AB1C-E9661EDBDF7B}" srcOrd="1" destOrd="0" presId="urn:microsoft.com/office/officeart/2005/8/layout/pyramid1"/>
    <dgm:cxn modelId="{C7A27EC4-3059-4853-95B3-51633EFDB551}" type="presParOf" srcId="{CCBD5D91-8D02-4D98-835C-F68BAE1C8CF8}" destId="{884827AF-DE9E-4097-8069-F2C4D5D2D601}" srcOrd="4" destOrd="0" presId="urn:microsoft.com/office/officeart/2005/8/layout/pyramid1"/>
    <dgm:cxn modelId="{77DB39CA-8F79-4220-9838-3556C4B716EE}" type="presParOf" srcId="{884827AF-DE9E-4097-8069-F2C4D5D2D601}" destId="{033B7673-E835-4116-BA47-9B2BEFB90706}" srcOrd="0" destOrd="0" presId="urn:microsoft.com/office/officeart/2005/8/layout/pyramid1"/>
    <dgm:cxn modelId="{DD75F41C-21F7-4EFC-BE54-A6DACDA9DC85}" type="presParOf" srcId="{884827AF-DE9E-4097-8069-F2C4D5D2D601}" destId="{667DBAE9-8B43-494F-BA96-E9DD6967E555}"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092CDC-D2BD-41B6-91EB-EED50B1B5158}" type="doc">
      <dgm:prSet loTypeId="urn:microsoft.com/office/officeart/2005/8/layout/default#1" loCatId="list" qsTypeId="urn:microsoft.com/office/officeart/2005/8/quickstyle/simple1" qsCatId="simple" csTypeId="urn:microsoft.com/office/officeart/2005/8/colors/accent2_5" csCatId="accent2" phldr="1"/>
      <dgm:spPr/>
      <dgm:t>
        <a:bodyPr/>
        <a:lstStyle/>
        <a:p>
          <a:endParaRPr lang="en-US"/>
        </a:p>
      </dgm:t>
    </dgm:pt>
    <dgm:pt modelId="{C316F3A8-6945-415C-BB9B-3797182C3A35}">
      <dgm:prSet phldrT="[Text]"/>
      <dgm:spPr/>
      <dgm:t>
        <a:bodyPr/>
        <a:lstStyle/>
        <a:p>
          <a:r>
            <a:rPr lang="en-US" dirty="0" smtClean="0"/>
            <a:t>Not a User Story</a:t>
          </a:r>
          <a:endParaRPr lang="en-US" dirty="0"/>
        </a:p>
      </dgm:t>
    </dgm:pt>
    <dgm:pt modelId="{B23E899A-65A5-4987-9A8E-44D3EE82E2B8}" type="parTrans" cxnId="{2626C9BD-BE56-415A-94C4-5D3B2E7EE052}">
      <dgm:prSet/>
      <dgm:spPr/>
      <dgm:t>
        <a:bodyPr/>
        <a:lstStyle/>
        <a:p>
          <a:endParaRPr lang="en-US"/>
        </a:p>
      </dgm:t>
    </dgm:pt>
    <dgm:pt modelId="{306D6ED9-BAFF-4CA6-92CA-83D10A6AC45A}" type="sibTrans" cxnId="{2626C9BD-BE56-415A-94C4-5D3B2E7EE052}">
      <dgm:prSet/>
      <dgm:spPr/>
      <dgm:t>
        <a:bodyPr/>
        <a:lstStyle/>
        <a:p>
          <a:endParaRPr lang="en-US"/>
        </a:p>
      </dgm:t>
    </dgm:pt>
    <dgm:pt modelId="{31F7D88B-B38F-4673-906D-DC6C3A55A9B0}">
      <dgm:prSet/>
      <dgm:spPr/>
      <dgm:t>
        <a:bodyPr/>
        <a:lstStyle/>
        <a:p>
          <a:r>
            <a:rPr lang="en-US" dirty="0" smtClean="0"/>
            <a:t>Doesn’t go in the Product Backlog</a:t>
          </a:r>
        </a:p>
      </dgm:t>
    </dgm:pt>
    <dgm:pt modelId="{7645AFA3-ACF7-4845-B8F5-21CE89946571}" type="parTrans" cxnId="{0601EC61-B5B5-4883-B04D-72CE7E49EC44}">
      <dgm:prSet/>
      <dgm:spPr/>
      <dgm:t>
        <a:bodyPr/>
        <a:lstStyle/>
        <a:p>
          <a:endParaRPr lang="en-US"/>
        </a:p>
      </dgm:t>
    </dgm:pt>
    <dgm:pt modelId="{CBB66509-1FDB-4EE4-A429-F22C67C39AA0}" type="sibTrans" cxnId="{0601EC61-B5B5-4883-B04D-72CE7E49EC44}">
      <dgm:prSet/>
      <dgm:spPr/>
      <dgm:t>
        <a:bodyPr/>
        <a:lstStyle/>
        <a:p>
          <a:endParaRPr lang="en-US"/>
        </a:p>
      </dgm:t>
    </dgm:pt>
    <dgm:pt modelId="{994FBB55-4D0A-4D4E-884A-B4F3814D4269}">
      <dgm:prSet/>
      <dgm:spPr/>
      <dgm:t>
        <a:bodyPr/>
        <a:lstStyle/>
        <a:p>
          <a:r>
            <a:rPr lang="en-US" dirty="0" smtClean="0"/>
            <a:t>Can’t get prioritized in or out</a:t>
          </a:r>
        </a:p>
      </dgm:t>
    </dgm:pt>
    <dgm:pt modelId="{C8EC354D-47F1-4870-84FC-F194668B2E7E}" type="parTrans" cxnId="{06DB784E-5343-4814-9B6D-BCEF52D38368}">
      <dgm:prSet/>
      <dgm:spPr/>
      <dgm:t>
        <a:bodyPr/>
        <a:lstStyle/>
        <a:p>
          <a:endParaRPr lang="en-US"/>
        </a:p>
      </dgm:t>
    </dgm:pt>
    <dgm:pt modelId="{BA4E2A49-C7A7-49FF-A2CA-14F250285B92}" type="sibTrans" cxnId="{06DB784E-5343-4814-9B6D-BCEF52D38368}">
      <dgm:prSet/>
      <dgm:spPr/>
      <dgm:t>
        <a:bodyPr/>
        <a:lstStyle/>
        <a:p>
          <a:endParaRPr lang="en-US"/>
        </a:p>
      </dgm:t>
    </dgm:pt>
    <dgm:pt modelId="{0F591B83-2897-4AB9-8521-D3F2A61388BC}">
      <dgm:prSet/>
      <dgm:spPr/>
      <dgm:t>
        <a:bodyPr/>
        <a:lstStyle/>
        <a:p>
          <a:r>
            <a:rPr lang="en-US" smtClean="0"/>
            <a:t>Can’t decide to not do security this sprint</a:t>
          </a:r>
          <a:endParaRPr lang="en-US" dirty="0"/>
        </a:p>
      </dgm:t>
    </dgm:pt>
    <dgm:pt modelId="{4B1AAD15-1810-4437-B7EC-06BC498D8E8E}" type="parTrans" cxnId="{F4FF8388-7F95-4C82-8696-1ECE39362CFD}">
      <dgm:prSet/>
      <dgm:spPr/>
      <dgm:t>
        <a:bodyPr/>
        <a:lstStyle/>
        <a:p>
          <a:endParaRPr lang="en-US"/>
        </a:p>
      </dgm:t>
    </dgm:pt>
    <dgm:pt modelId="{B0475F77-F805-47D5-889C-3C0721CF4D16}" type="sibTrans" cxnId="{F4FF8388-7F95-4C82-8696-1ECE39362CFD}">
      <dgm:prSet/>
      <dgm:spPr/>
      <dgm:t>
        <a:bodyPr/>
        <a:lstStyle/>
        <a:p>
          <a:endParaRPr lang="en-US"/>
        </a:p>
      </dgm:t>
    </dgm:pt>
    <dgm:pt modelId="{AE297C3B-FB2A-48AE-91E6-F0F66ED323E7}" type="pres">
      <dgm:prSet presAssocID="{6A092CDC-D2BD-41B6-91EB-EED50B1B5158}" presName="diagram" presStyleCnt="0">
        <dgm:presLayoutVars>
          <dgm:dir/>
          <dgm:resizeHandles val="exact"/>
        </dgm:presLayoutVars>
      </dgm:prSet>
      <dgm:spPr/>
      <dgm:t>
        <a:bodyPr/>
        <a:lstStyle/>
        <a:p>
          <a:endParaRPr lang="en-US"/>
        </a:p>
      </dgm:t>
    </dgm:pt>
    <dgm:pt modelId="{C8F5CC0C-4FB8-4610-BD65-2564F2E8C6EE}" type="pres">
      <dgm:prSet presAssocID="{C316F3A8-6945-415C-BB9B-3797182C3A35}" presName="node" presStyleLbl="node1" presStyleIdx="0" presStyleCnt="4">
        <dgm:presLayoutVars>
          <dgm:bulletEnabled val="1"/>
        </dgm:presLayoutVars>
      </dgm:prSet>
      <dgm:spPr/>
      <dgm:t>
        <a:bodyPr/>
        <a:lstStyle/>
        <a:p>
          <a:endParaRPr lang="en-US"/>
        </a:p>
      </dgm:t>
    </dgm:pt>
    <dgm:pt modelId="{0859860B-7622-4BAF-9673-D2F336F8FC6A}" type="pres">
      <dgm:prSet presAssocID="{306D6ED9-BAFF-4CA6-92CA-83D10A6AC45A}" presName="sibTrans" presStyleCnt="0"/>
      <dgm:spPr/>
      <dgm:t>
        <a:bodyPr/>
        <a:lstStyle/>
        <a:p>
          <a:endParaRPr lang="en-US"/>
        </a:p>
      </dgm:t>
    </dgm:pt>
    <dgm:pt modelId="{9D453167-F5AF-4C10-847E-E4C236D732CD}" type="pres">
      <dgm:prSet presAssocID="{31F7D88B-B38F-4673-906D-DC6C3A55A9B0}" presName="node" presStyleLbl="node1" presStyleIdx="1" presStyleCnt="4">
        <dgm:presLayoutVars>
          <dgm:bulletEnabled val="1"/>
        </dgm:presLayoutVars>
      </dgm:prSet>
      <dgm:spPr/>
      <dgm:t>
        <a:bodyPr/>
        <a:lstStyle/>
        <a:p>
          <a:endParaRPr lang="en-US"/>
        </a:p>
      </dgm:t>
    </dgm:pt>
    <dgm:pt modelId="{00F35438-FF04-40C0-A7BB-1E3F37E9EE45}" type="pres">
      <dgm:prSet presAssocID="{CBB66509-1FDB-4EE4-A429-F22C67C39AA0}" presName="sibTrans" presStyleCnt="0"/>
      <dgm:spPr/>
      <dgm:t>
        <a:bodyPr/>
        <a:lstStyle/>
        <a:p>
          <a:endParaRPr lang="en-US"/>
        </a:p>
      </dgm:t>
    </dgm:pt>
    <dgm:pt modelId="{54251388-5B0C-4810-A7A3-FC751C204331}" type="pres">
      <dgm:prSet presAssocID="{994FBB55-4D0A-4D4E-884A-B4F3814D4269}" presName="node" presStyleLbl="node1" presStyleIdx="2" presStyleCnt="4">
        <dgm:presLayoutVars>
          <dgm:bulletEnabled val="1"/>
        </dgm:presLayoutVars>
      </dgm:prSet>
      <dgm:spPr/>
      <dgm:t>
        <a:bodyPr/>
        <a:lstStyle/>
        <a:p>
          <a:endParaRPr lang="en-US"/>
        </a:p>
      </dgm:t>
    </dgm:pt>
    <dgm:pt modelId="{6402BF43-1048-4517-9F71-3705D5E04FB6}" type="pres">
      <dgm:prSet presAssocID="{BA4E2A49-C7A7-49FF-A2CA-14F250285B92}" presName="sibTrans" presStyleCnt="0"/>
      <dgm:spPr/>
      <dgm:t>
        <a:bodyPr/>
        <a:lstStyle/>
        <a:p>
          <a:endParaRPr lang="en-US"/>
        </a:p>
      </dgm:t>
    </dgm:pt>
    <dgm:pt modelId="{CACC689C-4A4B-40BD-8ADB-B07ADAE94F74}" type="pres">
      <dgm:prSet presAssocID="{0F591B83-2897-4AB9-8521-D3F2A61388BC}" presName="node" presStyleLbl="node1" presStyleIdx="3" presStyleCnt="4">
        <dgm:presLayoutVars>
          <dgm:bulletEnabled val="1"/>
        </dgm:presLayoutVars>
      </dgm:prSet>
      <dgm:spPr/>
      <dgm:t>
        <a:bodyPr/>
        <a:lstStyle/>
        <a:p>
          <a:endParaRPr lang="en-US"/>
        </a:p>
      </dgm:t>
    </dgm:pt>
  </dgm:ptLst>
  <dgm:cxnLst>
    <dgm:cxn modelId="{ED78607B-00EF-4E21-9558-7EDDA048A204}" type="presOf" srcId="{0F591B83-2897-4AB9-8521-D3F2A61388BC}" destId="{CACC689C-4A4B-40BD-8ADB-B07ADAE94F74}" srcOrd="0" destOrd="0" presId="urn:microsoft.com/office/officeart/2005/8/layout/default#1"/>
    <dgm:cxn modelId="{F4FF8388-7F95-4C82-8696-1ECE39362CFD}" srcId="{6A092CDC-D2BD-41B6-91EB-EED50B1B5158}" destId="{0F591B83-2897-4AB9-8521-D3F2A61388BC}" srcOrd="3" destOrd="0" parTransId="{4B1AAD15-1810-4437-B7EC-06BC498D8E8E}" sibTransId="{B0475F77-F805-47D5-889C-3C0721CF4D16}"/>
    <dgm:cxn modelId="{648E97DF-DA57-4C56-9507-3EE7E1CC0525}" type="presOf" srcId="{994FBB55-4D0A-4D4E-884A-B4F3814D4269}" destId="{54251388-5B0C-4810-A7A3-FC751C204331}" srcOrd="0" destOrd="0" presId="urn:microsoft.com/office/officeart/2005/8/layout/default#1"/>
    <dgm:cxn modelId="{0601EC61-B5B5-4883-B04D-72CE7E49EC44}" srcId="{6A092CDC-D2BD-41B6-91EB-EED50B1B5158}" destId="{31F7D88B-B38F-4673-906D-DC6C3A55A9B0}" srcOrd="1" destOrd="0" parTransId="{7645AFA3-ACF7-4845-B8F5-21CE89946571}" sibTransId="{CBB66509-1FDB-4EE4-A429-F22C67C39AA0}"/>
    <dgm:cxn modelId="{9A76CFC4-1DD7-4EE7-93D3-C65BC0D29CF6}" type="presOf" srcId="{6A092CDC-D2BD-41B6-91EB-EED50B1B5158}" destId="{AE297C3B-FB2A-48AE-91E6-F0F66ED323E7}" srcOrd="0" destOrd="0" presId="urn:microsoft.com/office/officeart/2005/8/layout/default#1"/>
    <dgm:cxn modelId="{75277316-B937-4399-B10C-799267F42B5B}" type="presOf" srcId="{31F7D88B-B38F-4673-906D-DC6C3A55A9B0}" destId="{9D453167-F5AF-4C10-847E-E4C236D732CD}" srcOrd="0" destOrd="0" presId="urn:microsoft.com/office/officeart/2005/8/layout/default#1"/>
    <dgm:cxn modelId="{71A1EF9D-E17E-401A-B836-FC0077903E5A}" type="presOf" srcId="{C316F3A8-6945-415C-BB9B-3797182C3A35}" destId="{C8F5CC0C-4FB8-4610-BD65-2564F2E8C6EE}" srcOrd="0" destOrd="0" presId="urn:microsoft.com/office/officeart/2005/8/layout/default#1"/>
    <dgm:cxn modelId="{06DB784E-5343-4814-9B6D-BCEF52D38368}" srcId="{6A092CDC-D2BD-41B6-91EB-EED50B1B5158}" destId="{994FBB55-4D0A-4D4E-884A-B4F3814D4269}" srcOrd="2" destOrd="0" parTransId="{C8EC354D-47F1-4870-84FC-F194668B2E7E}" sibTransId="{BA4E2A49-C7A7-49FF-A2CA-14F250285B92}"/>
    <dgm:cxn modelId="{2626C9BD-BE56-415A-94C4-5D3B2E7EE052}" srcId="{6A092CDC-D2BD-41B6-91EB-EED50B1B5158}" destId="{C316F3A8-6945-415C-BB9B-3797182C3A35}" srcOrd="0" destOrd="0" parTransId="{B23E899A-65A5-4987-9A8E-44D3EE82E2B8}" sibTransId="{306D6ED9-BAFF-4CA6-92CA-83D10A6AC45A}"/>
    <dgm:cxn modelId="{6402D2C6-8D04-4D78-B6DA-C2DD319910A1}" type="presParOf" srcId="{AE297C3B-FB2A-48AE-91E6-F0F66ED323E7}" destId="{C8F5CC0C-4FB8-4610-BD65-2564F2E8C6EE}" srcOrd="0" destOrd="0" presId="urn:microsoft.com/office/officeart/2005/8/layout/default#1"/>
    <dgm:cxn modelId="{8B284F36-E08F-4FCD-A2A2-423FD4E53A22}" type="presParOf" srcId="{AE297C3B-FB2A-48AE-91E6-F0F66ED323E7}" destId="{0859860B-7622-4BAF-9673-D2F336F8FC6A}" srcOrd="1" destOrd="0" presId="urn:microsoft.com/office/officeart/2005/8/layout/default#1"/>
    <dgm:cxn modelId="{36A91FB6-38D5-4B38-B93C-8DBC5B06838B}" type="presParOf" srcId="{AE297C3B-FB2A-48AE-91E6-F0F66ED323E7}" destId="{9D453167-F5AF-4C10-847E-E4C236D732CD}" srcOrd="2" destOrd="0" presId="urn:microsoft.com/office/officeart/2005/8/layout/default#1"/>
    <dgm:cxn modelId="{3FED06B0-8A30-4CC3-95B6-B095426875EB}" type="presParOf" srcId="{AE297C3B-FB2A-48AE-91E6-F0F66ED323E7}" destId="{00F35438-FF04-40C0-A7BB-1E3F37E9EE45}" srcOrd="3" destOrd="0" presId="urn:microsoft.com/office/officeart/2005/8/layout/default#1"/>
    <dgm:cxn modelId="{1FCCE0DB-0FC9-4610-A0A2-9C30EF1D0B45}" type="presParOf" srcId="{AE297C3B-FB2A-48AE-91E6-F0F66ED323E7}" destId="{54251388-5B0C-4810-A7A3-FC751C204331}" srcOrd="4" destOrd="0" presId="urn:microsoft.com/office/officeart/2005/8/layout/default#1"/>
    <dgm:cxn modelId="{BC5969F2-E5F3-42A3-B725-91EEFABE6E2D}" type="presParOf" srcId="{AE297C3B-FB2A-48AE-91E6-F0F66ED323E7}" destId="{6402BF43-1048-4517-9F71-3705D5E04FB6}" srcOrd="5" destOrd="0" presId="urn:microsoft.com/office/officeart/2005/8/layout/default#1"/>
    <dgm:cxn modelId="{5D3270CD-5674-4D6C-8881-8B8A49D02DF9}" type="presParOf" srcId="{AE297C3B-FB2A-48AE-91E6-F0F66ED323E7}" destId="{CACC689C-4A4B-40BD-8ADB-B07ADAE94F74}"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sia205 - sdl-agile, microsoft's approach to security for agile projects final.pptx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07/7/12/main" val="1122540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07/7/12/main" val="132589893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456121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3917514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1298559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13110504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2660790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3057468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840039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1121036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38428473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1001747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4019362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3339449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4166463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4726987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28914584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150687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150687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 xmlns:p14="http://schemas.microsoft.com/office/powerpoint/2007/7/12/main" val="150687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1600961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417286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18.png"/><Relationship Id="rId5" Type="http://schemas.openxmlformats.org/officeDocument/2006/relationships/hyperlink" Target="http://microsoft.com/technet" TargetMode="External"/><Relationship Id="rId10" Type="http://schemas.openxmlformats.org/officeDocument/2006/relationships/image" Target="../media/image1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Idea: Move SDL to product backlog</a:t>
            </a:r>
            <a:endParaRPr lang="en-US" dirty="0"/>
          </a:p>
        </p:txBody>
      </p:sp>
      <p:sp>
        <p:nvSpPr>
          <p:cNvPr id="3" name="Text Placeholder 2"/>
          <p:cNvSpPr>
            <a:spLocks noGrp="1"/>
          </p:cNvSpPr>
          <p:nvPr>
            <p:ph type="body" sz="quarter" idx="10"/>
          </p:nvPr>
        </p:nvSpPr>
        <p:spPr>
          <a:xfrm>
            <a:off x="381000" y="1369348"/>
            <a:ext cx="8382000" cy="2210862"/>
          </a:xfrm>
        </p:spPr>
        <p:txBody>
          <a:bodyPr/>
          <a:lstStyle/>
          <a:p>
            <a:r>
              <a:rPr lang="en-US" sz="3600" dirty="0" smtClean="0"/>
              <a:t>Very Agile</a:t>
            </a:r>
          </a:p>
          <a:p>
            <a:r>
              <a:rPr lang="en-US" sz="3600" dirty="0" smtClean="0"/>
              <a:t>But not secure!</a:t>
            </a:r>
            <a:endParaRPr lang="en-US" sz="3600" dirty="0"/>
          </a:p>
        </p:txBody>
      </p:sp>
    </p:spTree>
    <p:extLst>
      <p:ext uri="{BB962C8B-B14F-4D97-AF65-F5344CB8AC3E}">
        <p14:creationId xmlns="" xmlns:p14="http://schemas.microsoft.com/office/powerpoint/2007/7/12/main" val="98872700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 Do the full SDL every iteration</a:t>
            </a:r>
            <a:endParaRPr lang="en-US" dirty="0"/>
          </a:p>
        </p:txBody>
      </p:sp>
      <p:sp>
        <p:nvSpPr>
          <p:cNvPr id="3" name="Text Placeholder 2"/>
          <p:cNvSpPr>
            <a:spLocks noGrp="1"/>
          </p:cNvSpPr>
          <p:nvPr>
            <p:ph type="body" sz="quarter" idx="10"/>
          </p:nvPr>
        </p:nvSpPr>
        <p:spPr>
          <a:xfrm>
            <a:off x="381000" y="1369348"/>
            <a:ext cx="8382000" cy="2210862"/>
          </a:xfrm>
        </p:spPr>
        <p:txBody>
          <a:bodyPr/>
          <a:lstStyle/>
          <a:p>
            <a:r>
              <a:rPr lang="en-US" sz="3600" dirty="0" smtClean="0"/>
              <a:t>Very secure</a:t>
            </a:r>
          </a:p>
          <a:p>
            <a:r>
              <a:rPr lang="en-US" sz="3600" dirty="0" smtClean="0"/>
              <a:t>But not Agile!</a:t>
            </a:r>
            <a:endParaRPr lang="en-US" sz="3600" dirty="0"/>
          </a:p>
        </p:txBody>
      </p:sp>
    </p:spTree>
    <p:extLst>
      <p:ext uri="{BB962C8B-B14F-4D97-AF65-F5344CB8AC3E}">
        <p14:creationId xmlns="" xmlns:p14="http://schemas.microsoft.com/office/powerpoint/2007/7/12/main" val="416289169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nature of Agile</a:t>
            </a:r>
            <a:endParaRPr lang="en-US" dirty="0"/>
          </a:p>
        </p:txBody>
      </p:sp>
      <p:sp>
        <p:nvSpPr>
          <p:cNvPr id="3" name="Content Placeholder 2"/>
          <p:cNvSpPr>
            <a:spLocks noGrp="1"/>
          </p:cNvSpPr>
          <p:nvPr>
            <p:ph idx="1"/>
          </p:nvPr>
        </p:nvSpPr>
        <p:spPr/>
        <p:txBody>
          <a:bodyPr/>
          <a:lstStyle/>
          <a:p>
            <a:r>
              <a:rPr lang="en-US" sz="3200" dirty="0" smtClean="0"/>
              <a:t>From the Principles Behind the Agile Manifesto:</a:t>
            </a:r>
          </a:p>
          <a:p>
            <a:endParaRPr lang="en-US" dirty="0"/>
          </a:p>
          <a:p>
            <a:pPr marL="0" indent="0" algn="ctr">
              <a:buNone/>
            </a:pPr>
            <a:r>
              <a:rPr lang="en-US" sz="3200" i="1" dirty="0" smtClean="0"/>
              <a:t>“Deliver </a:t>
            </a:r>
            <a:r>
              <a:rPr lang="en-US" sz="3200" i="1" dirty="0"/>
              <a:t>working software frequently, from a couple of weeks to a couple of months, with a preference to the shorter timescale</a:t>
            </a:r>
            <a:r>
              <a:rPr lang="en-US" sz="3200" i="1" dirty="0" smtClean="0"/>
              <a:t>.”</a:t>
            </a:r>
          </a:p>
          <a:p>
            <a:endParaRPr lang="en-US" sz="3200" dirty="0"/>
          </a:p>
          <a:p>
            <a:endParaRPr lang="en-US" dirty="0"/>
          </a:p>
        </p:txBody>
      </p:sp>
    </p:spTree>
    <p:extLst>
      <p:ext uri="{BB962C8B-B14F-4D97-AF65-F5344CB8AC3E}">
        <p14:creationId xmlns="" xmlns:p14="http://schemas.microsoft.com/office/powerpoint/2007/7/12/main" val="165529689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 Drop some requirements</a:t>
            </a:r>
            <a:endParaRPr lang="en-US" dirty="0"/>
          </a:p>
        </p:txBody>
      </p:sp>
      <p:sp>
        <p:nvSpPr>
          <p:cNvPr id="3" name="Content Placeholder 2"/>
          <p:cNvSpPr>
            <a:spLocks noGrp="1"/>
          </p:cNvSpPr>
          <p:nvPr>
            <p:ph idx="1"/>
          </p:nvPr>
        </p:nvSpPr>
        <p:spPr/>
        <p:txBody>
          <a:bodyPr/>
          <a:lstStyle/>
          <a:p>
            <a:r>
              <a:rPr lang="en-US" sz="3600" dirty="0" smtClean="0"/>
              <a:t>But every requirement is, well, required</a:t>
            </a:r>
          </a:p>
          <a:p>
            <a:endParaRPr lang="en-US" sz="3600" dirty="0"/>
          </a:p>
          <a:p>
            <a:r>
              <a:rPr lang="en-US" sz="3600" dirty="0" smtClean="0"/>
              <a:t>Need to keep all requirements</a:t>
            </a:r>
          </a:p>
          <a:p>
            <a:r>
              <a:rPr lang="en-US" sz="3600" dirty="0" smtClean="0"/>
              <a:t>Need to reorganize into Agile-friendly form</a:t>
            </a:r>
          </a:p>
        </p:txBody>
      </p:sp>
    </p:spTree>
    <p:extLst>
      <p:ext uri="{BB962C8B-B14F-4D97-AF65-F5344CB8AC3E}">
        <p14:creationId xmlns="" xmlns:p14="http://schemas.microsoft.com/office/powerpoint/2007/7/12/main" val="132837431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SDL-Agile process</a:t>
            </a:r>
            <a:endParaRPr lang="en-US" dirty="0"/>
          </a:p>
        </p:txBody>
      </p:sp>
      <p:grpSp>
        <p:nvGrpSpPr>
          <p:cNvPr id="9" name="Group 8"/>
          <p:cNvGrpSpPr/>
          <p:nvPr/>
        </p:nvGrpSpPr>
        <p:grpSpPr>
          <a:xfrm>
            <a:off x="1871010" y="1055081"/>
            <a:ext cx="5331699" cy="5008096"/>
            <a:chOff x="1871010" y="1055081"/>
            <a:chExt cx="5331699" cy="5008096"/>
          </a:xfrm>
        </p:grpSpPr>
        <p:sp>
          <p:nvSpPr>
            <p:cNvPr id="7" name="Rounded Rectangle 6"/>
            <p:cNvSpPr/>
            <p:nvPr/>
          </p:nvSpPr>
          <p:spPr>
            <a:xfrm>
              <a:off x="1871010" y="1055081"/>
              <a:ext cx="5331699" cy="5008096"/>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 xmlns:a14="http://schemas.microsoft.com/office/drawing/2007/7/7/main" val="0"/>
                </a:ext>
              </a:extLst>
            </a:blip>
            <a:stretch>
              <a:fillRect/>
            </a:stretch>
          </p:blipFill>
          <p:spPr>
            <a:xfrm>
              <a:off x="2391511" y="1337172"/>
              <a:ext cx="4431323" cy="4505856"/>
            </a:xfrm>
            <a:prstGeom prst="rect">
              <a:avLst/>
            </a:prstGeom>
          </p:spPr>
        </p:pic>
      </p:grpSp>
      <p:grpSp>
        <p:nvGrpSpPr>
          <p:cNvPr id="11" name="Group 10"/>
          <p:cNvGrpSpPr/>
          <p:nvPr/>
        </p:nvGrpSpPr>
        <p:grpSpPr>
          <a:xfrm>
            <a:off x="228600" y="2400300"/>
            <a:ext cx="8534400" cy="2057400"/>
            <a:chOff x="228600" y="1447800"/>
            <a:chExt cx="8534400" cy="2057400"/>
          </a:xfrm>
        </p:grpSpPr>
        <p:sp>
          <p:nvSpPr>
            <p:cNvPr id="12" name="Rounded Rectangle 11"/>
            <p:cNvSpPr/>
            <p:nvPr/>
          </p:nvSpPr>
          <p:spPr>
            <a:xfrm>
              <a:off x="228600" y="1447800"/>
              <a:ext cx="8534400" cy="20574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0"/>
            <p:cNvPicPr>
              <a:picLocks noChangeAspect="1" noChangeArrowheads="1"/>
            </p:cNvPicPr>
            <p:nvPr/>
          </p:nvPicPr>
          <p:blipFill>
            <a:blip r:embed="rId4">
              <a:extLst>
                <a:ext uri="28A0092B-C50C-407e-A947-70E740481C1C">
                  <a14:useLocalDpi xmlns="" xmlns:a14="http://schemas.microsoft.com/office/drawing/2007/7/7/main" val="0"/>
                </a:ext>
              </a:extLst>
            </a:blip>
            <a:srcRect/>
            <a:stretch>
              <a:fillRect/>
            </a:stretch>
          </p:blipFill>
          <p:spPr bwMode="auto">
            <a:xfrm>
              <a:off x="446087" y="1600200"/>
              <a:ext cx="8164513" cy="1828800"/>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53640926-AAD7-44d8-BBD7-CCE9431645EC}">
                <a14:shadowObscured xmlns="" xmlns:a14="http://schemas.microsoft.com/office/drawing/2007/7/7/main" val="1"/>
              </a:ext>
            </a:extLst>
          </p:spPr>
        </p:pic>
      </p:grpSp>
    </p:spTree>
    <p:extLst>
      <p:ext uri="{BB962C8B-B14F-4D97-AF65-F5344CB8AC3E}">
        <p14:creationId xmlns="" xmlns:p14="http://schemas.microsoft.com/office/powerpoint/2007/7/12/main" val="32057976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Three classes of requirements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07/7/12/main" val="69267055"/>
              </p:ext>
            </p:extLst>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419587058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as backlog items</a:t>
            </a:r>
            <a:endParaRPr lang="en-US" dirty="0"/>
          </a:p>
        </p:txBody>
      </p:sp>
      <p:sp>
        <p:nvSpPr>
          <p:cNvPr id="5" name="Content Placeholder 4"/>
          <p:cNvSpPr>
            <a:spLocks noGrp="1"/>
          </p:cNvSpPr>
          <p:nvPr>
            <p:ph sz="half" idx="1"/>
          </p:nvPr>
        </p:nvSpPr>
        <p:spPr>
          <a:xfrm>
            <a:off x="457200" y="1600200"/>
            <a:ext cx="3657600" cy="4800600"/>
          </a:xfrm>
        </p:spPr>
        <p:txBody>
          <a:bodyPr>
            <a:normAutofit/>
          </a:bodyPr>
          <a:lstStyle/>
          <a:p>
            <a:r>
              <a:rPr lang="en-US" dirty="0" smtClean="0"/>
              <a:t>One-time requirements get added to the Product Backlog (with deadlines)</a:t>
            </a:r>
          </a:p>
          <a:p>
            <a:r>
              <a:rPr lang="en-US" dirty="0" smtClean="0"/>
              <a:t>So do bucket requirements</a:t>
            </a:r>
          </a:p>
          <a:p>
            <a:r>
              <a:rPr lang="en-US" dirty="0" smtClean="0"/>
              <a:t>Every-sprint requirements go to the Sprint Backlog directly</a:t>
            </a:r>
          </a:p>
          <a:p>
            <a:endParaRPr lang="en-US" dirty="0"/>
          </a:p>
        </p:txBody>
      </p:sp>
      <p:graphicFrame>
        <p:nvGraphicFramePr>
          <p:cNvPr id="7" name="Content Placeholder 6"/>
          <p:cNvGraphicFramePr>
            <a:graphicFrameLocks noGrp="1"/>
          </p:cNvGraphicFramePr>
          <p:nvPr>
            <p:ph sz="half" idx="2"/>
            <p:extLst>
              <p:ext uri="{D42A27DB-BD31-4B8C-83A1-F6EECF244321}">
                <p14:modId xmlns="" xmlns:p14="http://schemas.microsoft.com/office/powerpoint/2007/7/12/main" val="1453035446"/>
              </p:ext>
            </p:extLst>
          </p:nvPr>
        </p:nvGraphicFramePr>
        <p:xfrm>
          <a:off x="4498304" y="1499720"/>
          <a:ext cx="365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44951505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Agile sashimi</a:t>
            </a:r>
            <a:endParaRPr lang="en-US" dirty="0"/>
          </a:p>
        </p:txBody>
      </p:sp>
      <p:sp>
        <p:nvSpPr>
          <p:cNvPr id="6" name="Content Placeholder 5"/>
          <p:cNvSpPr>
            <a:spLocks noGrp="1"/>
          </p:cNvSpPr>
          <p:nvPr>
            <p:ph sz="half" idx="1"/>
          </p:nvPr>
        </p:nvSpPr>
        <p:spPr/>
        <p:txBody>
          <a:bodyPr/>
          <a:lstStyle/>
          <a:p>
            <a:r>
              <a:rPr lang="en-US" sz="3600" dirty="0" smtClean="0"/>
              <a:t>At the end of every sprint:</a:t>
            </a:r>
          </a:p>
          <a:p>
            <a:pPr lvl="1"/>
            <a:r>
              <a:rPr lang="en-US" sz="2800" dirty="0" smtClean="0"/>
              <a:t>All every-sprint requirements complete</a:t>
            </a:r>
          </a:p>
          <a:p>
            <a:pPr lvl="1"/>
            <a:r>
              <a:rPr lang="en-US" sz="2800" dirty="0" smtClean="0"/>
              <a:t>No bucket items more than six months old</a:t>
            </a:r>
          </a:p>
          <a:p>
            <a:pPr lvl="1"/>
            <a:r>
              <a:rPr lang="en-US" sz="2800" dirty="0" smtClean="0"/>
              <a:t>No expired one-time requirements</a:t>
            </a:r>
          </a:p>
          <a:p>
            <a:pPr lvl="1"/>
            <a:r>
              <a:rPr lang="en-US" sz="2800" dirty="0" smtClean="0"/>
              <a:t>No open security bugs over the </a:t>
            </a:r>
            <a:r>
              <a:rPr lang="en-US" sz="2800" dirty="0" err="1" smtClean="0"/>
              <a:t>bugbar</a:t>
            </a:r>
            <a:endParaRPr lang="en-US" sz="2800" dirty="0"/>
          </a:p>
        </p:txBody>
      </p:sp>
      <p:pic>
        <p:nvPicPr>
          <p:cNvPr id="8" name="Content Placeholder 7"/>
          <p:cNvPicPr>
            <a:picLocks noGrp="1" noChangeAspect="1"/>
          </p:cNvPicPr>
          <p:nvPr>
            <p:ph sz="half" idx="2"/>
          </p:nvPr>
        </p:nvPicPr>
        <p:blipFill>
          <a:blip r:embed="rId3">
            <a:extLst>
              <a:ext uri="28A0092B-C50C-407e-A947-70E740481C1C">
                <a14:useLocalDpi xmlns="" xmlns:a14="http://schemas.microsoft.com/office/drawing/2007/7/7/main" val="0"/>
              </a:ext>
            </a:extLst>
          </a:blip>
          <a:stretch>
            <a:fillRect/>
          </a:stretch>
        </p:blipFill>
        <p:spPr>
          <a:xfrm>
            <a:off x="4903584" y="2237581"/>
            <a:ext cx="3654303" cy="2639219"/>
          </a:xfrm>
        </p:spPr>
      </p:pic>
      <p:sp>
        <p:nvSpPr>
          <p:cNvPr id="9" name="TextBox 8"/>
          <p:cNvSpPr txBox="1"/>
          <p:nvPr/>
        </p:nvSpPr>
        <p:spPr>
          <a:xfrm>
            <a:off x="7284200" y="4876800"/>
            <a:ext cx="1441420" cy="246221"/>
          </a:xfrm>
          <a:prstGeom prst="rect">
            <a:avLst/>
          </a:prstGeom>
          <a:noFill/>
        </p:spPr>
        <p:txBody>
          <a:bodyPr wrap="none" rtlCol="0">
            <a:spAutoFit/>
          </a:bodyPr>
          <a:lstStyle/>
          <a:p>
            <a:r>
              <a:rPr lang="en-US" sz="1000" dirty="0" smtClean="0"/>
              <a:t>dinner.wordpress.com</a:t>
            </a:r>
            <a:endParaRPr lang="en-US" sz="1000" dirty="0"/>
          </a:p>
        </p:txBody>
      </p:sp>
    </p:spTree>
    <p:extLst>
      <p:ext uri="{BB962C8B-B14F-4D97-AF65-F5344CB8AC3E}">
        <p14:creationId xmlns="" xmlns:p14="http://schemas.microsoft.com/office/powerpoint/2007/7/12/main" val="403336100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Bug bar</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07/7/12/main" val="396669178"/>
              </p:ext>
            </p:extLst>
          </p:nvPr>
        </p:nvGraphicFramePr>
        <p:xfrm>
          <a:off x="838200" y="1215852"/>
          <a:ext cx="7467600" cy="4910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397948165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Adapting SDL to Agile</a:t>
            </a:r>
            <a:endParaRPr lang="en-US" dirty="0"/>
          </a:p>
        </p:txBody>
      </p:sp>
      <p:sp>
        <p:nvSpPr>
          <p:cNvPr id="3" name="Content Placeholder 2"/>
          <p:cNvSpPr>
            <a:spLocks noGrp="1"/>
          </p:cNvSpPr>
          <p:nvPr>
            <p:ph idx="1"/>
          </p:nvPr>
        </p:nvSpPr>
        <p:spPr/>
        <p:txBody>
          <a:bodyPr/>
          <a:lstStyle/>
          <a:p>
            <a:r>
              <a:rPr lang="en-US" dirty="0" smtClean="0"/>
              <a:t>Iterative nature of Agile</a:t>
            </a:r>
          </a:p>
          <a:p>
            <a:r>
              <a:rPr lang="en-US" dirty="0"/>
              <a:t>Projects may never end</a:t>
            </a:r>
          </a:p>
          <a:p>
            <a:r>
              <a:rPr lang="en-US" b="1" dirty="0" smtClean="0">
                <a:solidFill>
                  <a:schemeClr val="tx1"/>
                </a:solidFill>
              </a:rPr>
              <a:t>Just-in-time </a:t>
            </a:r>
            <a:r>
              <a:rPr lang="en-US" b="1" dirty="0">
                <a:solidFill>
                  <a:schemeClr val="tx1"/>
                </a:solidFill>
              </a:rPr>
              <a:t>planning/YAGNI mentality</a:t>
            </a:r>
          </a:p>
          <a:p>
            <a:r>
              <a:rPr lang="en-US" dirty="0" smtClean="0"/>
              <a:t>General avoidance of project artifacts</a:t>
            </a:r>
          </a:p>
          <a:p>
            <a:r>
              <a:rPr lang="en-US" dirty="0"/>
              <a:t>Emphasis on project/iteration backlogs</a:t>
            </a:r>
          </a:p>
          <a:p>
            <a:r>
              <a:rPr lang="en-US" dirty="0" smtClean="0"/>
              <a:t>General avoidance of automated tools</a:t>
            </a:r>
          </a:p>
          <a:p>
            <a:pPr marL="0" indent="0">
              <a:buNone/>
            </a:pPr>
            <a:endParaRPr lang="en-US" dirty="0"/>
          </a:p>
        </p:txBody>
      </p:sp>
    </p:spTree>
    <p:extLst>
      <p:ext uri="{BB962C8B-B14F-4D97-AF65-F5344CB8AC3E}">
        <p14:creationId xmlns="" xmlns:p14="http://schemas.microsoft.com/office/powerpoint/2007/7/12/main" val="71887637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SDL-Agile: Microsoft's Approach to Security for Agile Projects</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Bryan Sullivan</a:t>
            </a:r>
          </a:p>
          <a:p>
            <a:r>
              <a:rPr lang="en-US" dirty="0" smtClean="0"/>
              <a:t>Senior Security Program </a:t>
            </a:r>
            <a:r>
              <a:rPr lang="en-US" dirty="0" err="1" smtClean="0"/>
              <a:t>Mgr</a:t>
            </a:r>
            <a:endParaRPr lang="en-US" dirty="0" smtClean="0">
              <a:solidFill>
                <a:schemeClr val="tx1"/>
              </a:solidFill>
            </a:endParaRPr>
          </a:p>
          <a:p>
            <a:r>
              <a:rPr lang="en-US" dirty="0" smtClean="0">
                <a:solidFill>
                  <a:schemeClr val="tx1"/>
                </a:solidFill>
              </a:rPr>
              <a:t>Microsoft</a:t>
            </a:r>
          </a:p>
          <a:p>
            <a:r>
              <a:rPr lang="en-US" dirty="0" smtClean="0">
                <a:solidFill>
                  <a:schemeClr val="tx1"/>
                </a:solidFill>
              </a:rPr>
              <a:t>SIA205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Incident Response</a:t>
            </a:r>
            <a:endParaRPr lang="en-US" dirty="0"/>
          </a:p>
        </p:txBody>
      </p:sp>
      <p:sp>
        <p:nvSpPr>
          <p:cNvPr id="3" name="Content Placeholder 2"/>
          <p:cNvSpPr>
            <a:spLocks noGrp="1"/>
          </p:cNvSpPr>
          <p:nvPr>
            <p:ph idx="1"/>
          </p:nvPr>
        </p:nvSpPr>
        <p:spPr/>
        <p:txBody>
          <a:bodyPr/>
          <a:lstStyle/>
          <a:p>
            <a:r>
              <a:rPr lang="en-US" dirty="0" smtClean="0"/>
              <a:t>Because 2:00 AM Christmas morning is a poor time to hold a Scrum meeting…</a:t>
            </a:r>
            <a:endParaRPr lang="en-US" dirty="0"/>
          </a:p>
        </p:txBody>
      </p:sp>
    </p:spTree>
    <p:extLst>
      <p:ext uri="{BB962C8B-B14F-4D97-AF65-F5344CB8AC3E}">
        <p14:creationId xmlns="" xmlns:p14="http://schemas.microsoft.com/office/powerpoint/2007/7/12/main" val="362320210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Adapting SDL to Agile</a:t>
            </a:r>
            <a:endParaRPr lang="en-US" dirty="0"/>
          </a:p>
        </p:txBody>
      </p:sp>
      <p:sp>
        <p:nvSpPr>
          <p:cNvPr id="3" name="Content Placeholder 2"/>
          <p:cNvSpPr>
            <a:spLocks noGrp="1"/>
          </p:cNvSpPr>
          <p:nvPr>
            <p:ph idx="1"/>
          </p:nvPr>
        </p:nvSpPr>
        <p:spPr/>
        <p:txBody>
          <a:bodyPr/>
          <a:lstStyle/>
          <a:p>
            <a:r>
              <a:rPr lang="en-US" dirty="0" smtClean="0"/>
              <a:t>Iterative nature of Agile</a:t>
            </a:r>
          </a:p>
          <a:p>
            <a:r>
              <a:rPr lang="en-US" dirty="0"/>
              <a:t>Projects may never end</a:t>
            </a:r>
          </a:p>
          <a:p>
            <a:r>
              <a:rPr lang="en-US" dirty="0" smtClean="0"/>
              <a:t>Just-in-time </a:t>
            </a:r>
            <a:r>
              <a:rPr lang="en-US" dirty="0"/>
              <a:t>planning/YAGNI mentality</a:t>
            </a:r>
          </a:p>
          <a:p>
            <a:r>
              <a:rPr lang="en-US" b="1" dirty="0" smtClean="0">
                <a:solidFill>
                  <a:schemeClr val="tx1"/>
                </a:solidFill>
              </a:rPr>
              <a:t>General avoidance of project artifacts</a:t>
            </a:r>
          </a:p>
          <a:p>
            <a:r>
              <a:rPr lang="en-US" dirty="0"/>
              <a:t>Emphasis on project/iteration backlogs</a:t>
            </a:r>
          </a:p>
          <a:p>
            <a:r>
              <a:rPr lang="en-US" dirty="0" smtClean="0"/>
              <a:t>General avoidance of automated tools</a:t>
            </a:r>
          </a:p>
          <a:p>
            <a:pPr marL="0" indent="0">
              <a:buNone/>
            </a:pPr>
            <a:endParaRPr lang="en-US" dirty="0"/>
          </a:p>
        </p:txBody>
      </p:sp>
    </p:spTree>
    <p:extLst>
      <p:ext uri="{BB962C8B-B14F-4D97-AF65-F5344CB8AC3E}">
        <p14:creationId xmlns="" xmlns:p14="http://schemas.microsoft.com/office/powerpoint/2007/7/12/main" val="409500660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bug </a:t>
            </a:r>
            <a:r>
              <a:rPr lang="en-US" dirty="0"/>
              <a:t>t</a:t>
            </a:r>
            <a:r>
              <a:rPr lang="en-US" dirty="0" smtClean="0"/>
              <a:t>racking</a:t>
            </a:r>
            <a:endParaRPr lang="en-US" dirty="0"/>
          </a:p>
        </p:txBody>
      </p:sp>
      <p:sp>
        <p:nvSpPr>
          <p:cNvPr id="3" name="Content Placeholder 2"/>
          <p:cNvSpPr>
            <a:spLocks noGrp="1"/>
          </p:cNvSpPr>
          <p:nvPr>
            <p:ph idx="1"/>
          </p:nvPr>
        </p:nvSpPr>
        <p:spPr/>
        <p:txBody>
          <a:bodyPr/>
          <a:lstStyle/>
          <a:p>
            <a:r>
              <a:rPr lang="en-US" dirty="0" smtClean="0"/>
              <a:t>Must track bug cause</a:t>
            </a:r>
          </a:p>
          <a:p>
            <a:pPr lvl="1"/>
            <a:r>
              <a:rPr lang="en-US" dirty="0" smtClean="0"/>
              <a:t>Buffer overflow</a:t>
            </a:r>
          </a:p>
          <a:p>
            <a:pPr lvl="1"/>
            <a:r>
              <a:rPr lang="en-US" dirty="0" smtClean="0"/>
              <a:t>XSS</a:t>
            </a:r>
          </a:p>
          <a:p>
            <a:pPr lvl="1"/>
            <a:r>
              <a:rPr lang="en-US" dirty="0" err="1" smtClean="0"/>
              <a:t>Etc</a:t>
            </a:r>
            <a:endParaRPr lang="en-US" dirty="0" smtClean="0"/>
          </a:p>
          <a:p>
            <a:r>
              <a:rPr lang="en-US" dirty="0" smtClean="0"/>
              <a:t>And effect</a:t>
            </a:r>
          </a:p>
          <a:p>
            <a:pPr lvl="1"/>
            <a:r>
              <a:rPr lang="en-US" dirty="0" smtClean="0"/>
              <a:t>STRIDE</a:t>
            </a:r>
          </a:p>
          <a:p>
            <a:pPr lvl="1"/>
            <a:endParaRPr lang="en-US" dirty="0"/>
          </a:p>
          <a:p>
            <a:r>
              <a:rPr lang="en-US" dirty="0" smtClean="0"/>
              <a:t>Important for </a:t>
            </a:r>
            <a:r>
              <a:rPr lang="en-US" dirty="0" err="1" smtClean="0"/>
              <a:t>bugbar</a:t>
            </a:r>
            <a:r>
              <a:rPr lang="en-US" dirty="0" smtClean="0"/>
              <a:t> criteria</a:t>
            </a:r>
            <a:endParaRPr lang="en-US" dirty="0"/>
          </a:p>
        </p:txBody>
      </p:sp>
    </p:spTree>
    <p:extLst>
      <p:ext uri="{BB962C8B-B14F-4D97-AF65-F5344CB8AC3E}">
        <p14:creationId xmlns="" xmlns:p14="http://schemas.microsoft.com/office/powerpoint/2007/7/12/main" val="302456620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Threat modeling</a:t>
            </a:r>
            <a:endParaRPr lang="en-US" dirty="0"/>
          </a:p>
        </p:txBody>
      </p:sp>
      <p:sp>
        <p:nvSpPr>
          <p:cNvPr id="6" name="Content Placeholder 5"/>
          <p:cNvSpPr>
            <a:spLocks noGrp="1"/>
          </p:cNvSpPr>
          <p:nvPr>
            <p:ph idx="1"/>
          </p:nvPr>
        </p:nvSpPr>
        <p:spPr/>
        <p:txBody>
          <a:bodyPr>
            <a:normAutofit/>
          </a:bodyPr>
          <a:lstStyle/>
          <a:p>
            <a:r>
              <a:rPr lang="en-US" dirty="0" smtClean="0"/>
              <a:t>“The cornerstone of the SDL”</a:t>
            </a:r>
          </a:p>
          <a:p>
            <a:endParaRPr lang="en-US" dirty="0" smtClean="0"/>
          </a:p>
          <a:p>
            <a:r>
              <a:rPr lang="en-US" dirty="0" smtClean="0"/>
              <a:t>Data Flow Diagrams (DFDs)</a:t>
            </a:r>
          </a:p>
          <a:p>
            <a:pPr lvl="1"/>
            <a:r>
              <a:rPr lang="en-US" dirty="0" smtClean="0"/>
              <a:t>STRIDE/element</a:t>
            </a:r>
          </a:p>
          <a:p>
            <a:pPr lvl="1"/>
            <a:r>
              <a:rPr lang="en-US" dirty="0" smtClean="0"/>
              <a:t>Mitigations</a:t>
            </a:r>
          </a:p>
          <a:p>
            <a:pPr lvl="1"/>
            <a:r>
              <a:rPr lang="en-US" dirty="0" smtClean="0"/>
              <a:t>Assumptions</a:t>
            </a:r>
          </a:p>
          <a:p>
            <a:pPr lvl="1"/>
            <a:r>
              <a:rPr lang="en-US" dirty="0" smtClean="0"/>
              <a:t>External dependencies</a:t>
            </a:r>
          </a:p>
        </p:txBody>
      </p:sp>
      <p:sp>
        <p:nvSpPr>
          <p:cNvPr id="7" name="Oval 6"/>
          <p:cNvSpPr/>
          <p:nvPr/>
        </p:nvSpPr>
        <p:spPr>
          <a:xfrm>
            <a:off x="6871408" y="2471904"/>
            <a:ext cx="1066800" cy="106680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6033208" y="4681704"/>
            <a:ext cx="1447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033208" y="5443704"/>
            <a:ext cx="1447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7" idx="4"/>
          </p:cNvCxnSpPr>
          <p:nvPr/>
        </p:nvCxnSpPr>
        <p:spPr>
          <a:xfrm rot="5400000">
            <a:off x="6528508" y="3805404"/>
            <a:ext cx="1143000" cy="609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Arc 12"/>
          <p:cNvSpPr/>
          <p:nvPr/>
        </p:nvSpPr>
        <p:spPr>
          <a:xfrm>
            <a:off x="3442408" y="3767304"/>
            <a:ext cx="4495800" cy="2133600"/>
          </a:xfrm>
          <a:prstGeom prst="arc">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07/7/12/main" val="101775392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Exception workflow</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07/7/12/main" val="3538219261"/>
              </p:ext>
            </p:extLst>
          </p:nvPr>
        </p:nvGraphicFramePr>
        <p:xfrm>
          <a:off x="7620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69372727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Adapting SDL to Agile</a:t>
            </a:r>
            <a:endParaRPr lang="en-US" dirty="0"/>
          </a:p>
        </p:txBody>
      </p:sp>
      <p:sp>
        <p:nvSpPr>
          <p:cNvPr id="3" name="Content Placeholder 2"/>
          <p:cNvSpPr>
            <a:spLocks noGrp="1"/>
          </p:cNvSpPr>
          <p:nvPr>
            <p:ph idx="1"/>
          </p:nvPr>
        </p:nvSpPr>
        <p:spPr/>
        <p:txBody>
          <a:bodyPr/>
          <a:lstStyle/>
          <a:p>
            <a:r>
              <a:rPr lang="en-US" dirty="0" smtClean="0"/>
              <a:t>Iterative nature of Agile</a:t>
            </a:r>
          </a:p>
          <a:p>
            <a:r>
              <a:rPr lang="en-US" dirty="0"/>
              <a:t>Projects may never end</a:t>
            </a:r>
          </a:p>
          <a:p>
            <a:r>
              <a:rPr lang="en-US" dirty="0" smtClean="0"/>
              <a:t>Just-in-time </a:t>
            </a:r>
            <a:r>
              <a:rPr lang="en-US" dirty="0"/>
              <a:t>planning/YAGNI mentality</a:t>
            </a:r>
          </a:p>
          <a:p>
            <a:r>
              <a:rPr lang="en-US" dirty="0" smtClean="0"/>
              <a:t>General avoidance of project artifacts</a:t>
            </a:r>
          </a:p>
          <a:p>
            <a:r>
              <a:rPr lang="en-US" b="1" dirty="0">
                <a:solidFill>
                  <a:schemeClr val="tx1"/>
                </a:solidFill>
              </a:rPr>
              <a:t>Emphasis on project/iteration backlogs</a:t>
            </a:r>
          </a:p>
          <a:p>
            <a:r>
              <a:rPr lang="en-US" dirty="0" smtClean="0"/>
              <a:t>General avoidance of automated tools</a:t>
            </a:r>
          </a:p>
          <a:p>
            <a:pPr marL="0" indent="0">
              <a:buNone/>
            </a:pPr>
            <a:endParaRPr lang="en-US" dirty="0"/>
          </a:p>
        </p:txBody>
      </p:sp>
    </p:spTree>
    <p:extLst>
      <p:ext uri="{BB962C8B-B14F-4D97-AF65-F5344CB8AC3E}">
        <p14:creationId xmlns="" xmlns:p14="http://schemas.microsoft.com/office/powerpoint/2007/7/12/main" val="293937881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 xmlns:p14="http://schemas.microsoft.com/office/powerpoint/2007/7/12/main" val="1980509016"/>
              </p:ext>
            </p:extLst>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p:cNvSpPr>
            <a:spLocks noGrp="1"/>
          </p:cNvSpPr>
          <p:nvPr>
            <p:ph type="title"/>
          </p:nvPr>
        </p:nvSpPr>
        <p:spPr/>
        <p:txBody>
          <a:bodyPr>
            <a:normAutofit/>
          </a:bodyPr>
          <a:lstStyle/>
          <a:p>
            <a:r>
              <a:rPr lang="en-US" dirty="0" smtClean="0"/>
              <a:t>Writing secure code</a:t>
            </a:r>
            <a:endParaRPr lang="en-US" dirty="0"/>
          </a:p>
        </p:txBody>
      </p:sp>
      <p:sp>
        <p:nvSpPr>
          <p:cNvPr id="6" name="Content Placeholder 5"/>
          <p:cNvSpPr>
            <a:spLocks noGrp="1"/>
          </p:cNvSpPr>
          <p:nvPr>
            <p:ph sz="half" idx="1"/>
          </p:nvPr>
        </p:nvSpPr>
        <p:spPr>
          <a:xfrm>
            <a:off x="5264328" y="2757984"/>
            <a:ext cx="4114800" cy="3331269"/>
          </a:xfrm>
        </p:spPr>
        <p:txBody>
          <a:bodyPr>
            <a:normAutofit fontScale="85000" lnSpcReduction="20000"/>
          </a:bodyPr>
          <a:lstStyle/>
          <a:p>
            <a:pPr lvl="1"/>
            <a:endParaRPr lang="en-US" dirty="0" smtClean="0"/>
          </a:p>
          <a:p>
            <a:pPr lvl="1"/>
            <a:endParaRPr lang="en-US" dirty="0"/>
          </a:p>
          <a:p>
            <a:pPr lvl="1"/>
            <a:endParaRPr lang="en-US" dirty="0" smtClean="0"/>
          </a:p>
          <a:p>
            <a:pPr lvl="1"/>
            <a:endParaRPr lang="en-US" dirty="0"/>
          </a:p>
          <a:p>
            <a:pPr lvl="1"/>
            <a:endParaRPr lang="en-US" dirty="0"/>
          </a:p>
          <a:p>
            <a:r>
              <a:rPr lang="en-US" sz="3500" dirty="0" smtClean="0"/>
              <a:t>90% Writing </a:t>
            </a:r>
            <a:r>
              <a:rPr lang="en-US" sz="3500" b="1" i="1" dirty="0" smtClean="0"/>
              <a:t>Secure</a:t>
            </a:r>
            <a:r>
              <a:rPr lang="en-US" sz="3500" dirty="0" smtClean="0"/>
              <a:t> Features</a:t>
            </a:r>
          </a:p>
          <a:p>
            <a:pPr lvl="1"/>
            <a:r>
              <a:rPr lang="en-US" sz="3000" dirty="0" smtClean="0"/>
              <a:t>Overflow defense</a:t>
            </a:r>
          </a:p>
          <a:p>
            <a:pPr lvl="1"/>
            <a:r>
              <a:rPr lang="en-US" sz="3000" dirty="0" smtClean="0"/>
              <a:t>Input validation</a:t>
            </a:r>
          </a:p>
          <a:p>
            <a:pPr lvl="1"/>
            <a:r>
              <a:rPr lang="en-US" sz="3000" dirty="0" smtClean="0"/>
              <a:t>Output encoding</a:t>
            </a:r>
            <a:endParaRPr lang="en-US" sz="3000" dirty="0"/>
          </a:p>
        </p:txBody>
      </p:sp>
      <p:sp>
        <p:nvSpPr>
          <p:cNvPr id="8" name="Content Placeholder 7"/>
          <p:cNvSpPr>
            <a:spLocks noGrp="1"/>
          </p:cNvSpPr>
          <p:nvPr>
            <p:ph sz="half" idx="2"/>
          </p:nvPr>
        </p:nvSpPr>
        <p:spPr>
          <a:xfrm>
            <a:off x="392032" y="1369096"/>
            <a:ext cx="3962400" cy="1866473"/>
          </a:xfrm>
        </p:spPr>
        <p:txBody>
          <a:bodyPr>
            <a:normAutofit fontScale="85000" lnSpcReduction="20000"/>
          </a:bodyPr>
          <a:lstStyle/>
          <a:p>
            <a:r>
              <a:rPr lang="en-US" sz="3500" dirty="0"/>
              <a:t>10% Writing </a:t>
            </a:r>
            <a:r>
              <a:rPr lang="en-US" sz="3500" b="1" i="1" dirty="0"/>
              <a:t>Security</a:t>
            </a:r>
            <a:r>
              <a:rPr lang="en-US" sz="3500" dirty="0"/>
              <a:t> Features</a:t>
            </a:r>
          </a:p>
          <a:p>
            <a:pPr lvl="1"/>
            <a:r>
              <a:rPr lang="en-US" sz="3000" dirty="0"/>
              <a:t>Cryptography</a:t>
            </a:r>
          </a:p>
          <a:p>
            <a:pPr lvl="1"/>
            <a:r>
              <a:rPr lang="en-US" sz="3000" dirty="0"/>
              <a:t>Firewalls</a:t>
            </a:r>
          </a:p>
          <a:p>
            <a:pPr lvl="1"/>
            <a:r>
              <a:rPr lang="en-US" sz="3000" dirty="0"/>
              <a:t>ACLs</a:t>
            </a:r>
          </a:p>
          <a:p>
            <a:endParaRPr lang="en-US" dirty="0"/>
          </a:p>
        </p:txBody>
      </p:sp>
    </p:spTree>
    <p:extLst>
      <p:ext uri="{BB962C8B-B14F-4D97-AF65-F5344CB8AC3E}">
        <p14:creationId xmlns="" xmlns:p14="http://schemas.microsoft.com/office/powerpoint/2007/7/12/main" val="296153754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Secure code does not </a:t>
            </a:r>
            <a:r>
              <a:rPr lang="en-US" dirty="0" err="1" smtClean="0"/>
              <a:t>featurize</a:t>
            </a:r>
            <a:endParaRPr lang="en-US"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07/7/12/main" val="3311773330"/>
              </p:ext>
            </p:extLst>
          </p:nvPr>
        </p:nvGraphicFramePr>
        <p:xfrm>
          <a:off x="762000" y="1268616"/>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125040384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Taskifying</a:t>
            </a:r>
            <a:r>
              <a:rPr lang="en-US" dirty="0" smtClean="0"/>
              <a:t> the SDL</a:t>
            </a:r>
            <a:endParaRPr lang="en-US" dirty="0"/>
          </a:p>
        </p:txBody>
      </p:sp>
      <p:sp>
        <p:nvSpPr>
          <p:cNvPr id="3" name="Content Placeholder 2"/>
          <p:cNvSpPr>
            <a:spLocks noGrp="1"/>
          </p:cNvSpPr>
          <p:nvPr>
            <p:ph idx="1"/>
          </p:nvPr>
        </p:nvSpPr>
        <p:spPr/>
        <p:txBody>
          <a:bodyPr/>
          <a:lstStyle/>
          <a:p>
            <a:r>
              <a:rPr lang="en-US" sz="3600" dirty="0" smtClean="0"/>
              <a:t>Some are straightforward...</a:t>
            </a:r>
          </a:p>
          <a:p>
            <a:pPr lvl="1"/>
            <a:r>
              <a:rPr lang="en-US" sz="3200" dirty="0" smtClean="0"/>
              <a:t>Enable compiler switches</a:t>
            </a:r>
          </a:p>
          <a:p>
            <a:pPr lvl="1"/>
            <a:r>
              <a:rPr lang="en-US" sz="3200" dirty="0"/>
              <a:t>Run static analysis tools</a:t>
            </a:r>
          </a:p>
          <a:p>
            <a:pPr lvl="1"/>
            <a:endParaRPr lang="en-US" dirty="0"/>
          </a:p>
          <a:p>
            <a:r>
              <a:rPr lang="en-US" sz="3600" dirty="0" smtClean="0"/>
              <a:t>…some are tougher (not actionable)</a:t>
            </a:r>
          </a:p>
          <a:p>
            <a:pPr lvl="1"/>
            <a:r>
              <a:rPr lang="en-US" sz="3200" dirty="0" smtClean="0"/>
              <a:t>Avoid banned APIs</a:t>
            </a:r>
          </a:p>
          <a:p>
            <a:pPr lvl="1"/>
            <a:r>
              <a:rPr lang="en-US" sz="3200" dirty="0" smtClean="0"/>
              <a:t>Access databases safely</a:t>
            </a:r>
          </a:p>
        </p:txBody>
      </p:sp>
    </p:spTree>
    <p:extLst>
      <p:ext uri="{BB962C8B-B14F-4D97-AF65-F5344CB8AC3E}">
        <p14:creationId xmlns="" xmlns:p14="http://schemas.microsoft.com/office/powerpoint/2007/7/12/main" val="223741889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strategies</a:t>
            </a:r>
            <a:endParaRPr lang="en-US" dirty="0"/>
          </a:p>
        </p:txBody>
      </p:sp>
      <p:sp>
        <p:nvSpPr>
          <p:cNvPr id="3" name="Content Placeholder 2"/>
          <p:cNvSpPr>
            <a:spLocks noGrp="1"/>
          </p:cNvSpPr>
          <p:nvPr>
            <p:ph idx="1"/>
          </p:nvPr>
        </p:nvSpPr>
        <p:spPr>
          <a:xfrm>
            <a:off x="838200" y="5038423"/>
            <a:ext cx="7467600" cy="762001"/>
          </a:xfrm>
        </p:spPr>
        <p:txBody>
          <a:bodyPr>
            <a:normAutofit fontScale="92500" lnSpcReduction="20000"/>
          </a:bodyPr>
          <a:lstStyle/>
          <a:p>
            <a:r>
              <a:rPr lang="en-US" dirty="0" smtClean="0"/>
              <a:t>Verify these things by hand (alone or in pairs)</a:t>
            </a:r>
          </a:p>
          <a:p>
            <a:r>
              <a:rPr lang="en-US" dirty="0" smtClean="0"/>
              <a:t>Verify these things with tools</a:t>
            </a:r>
          </a:p>
        </p:txBody>
      </p:sp>
      <p:sp>
        <p:nvSpPr>
          <p:cNvPr id="5" name="TextBox 4"/>
          <p:cNvSpPr txBox="1"/>
          <p:nvPr/>
        </p:nvSpPr>
        <p:spPr>
          <a:xfrm>
            <a:off x="2175990" y="4577835"/>
            <a:ext cx="1329210" cy="246221"/>
          </a:xfrm>
          <a:prstGeom prst="rect">
            <a:avLst/>
          </a:prstGeom>
          <a:noFill/>
        </p:spPr>
        <p:txBody>
          <a:bodyPr wrap="none" rtlCol="0">
            <a:spAutoFit/>
          </a:bodyPr>
          <a:lstStyle/>
          <a:p>
            <a:r>
              <a:rPr lang="en-US" sz="1000" dirty="0" smtClean="0"/>
              <a:t>www.sondheim.com</a:t>
            </a:r>
            <a:endParaRPr lang="en-US" sz="1000" dirty="0"/>
          </a:p>
        </p:txBody>
      </p:sp>
      <p:grpSp>
        <p:nvGrpSpPr>
          <p:cNvPr id="9" name="Group 8"/>
          <p:cNvGrpSpPr/>
          <p:nvPr/>
        </p:nvGrpSpPr>
        <p:grpSpPr>
          <a:xfrm>
            <a:off x="609600" y="1154699"/>
            <a:ext cx="7924800" cy="3352800"/>
            <a:chOff x="609600" y="1447800"/>
            <a:chExt cx="7924800" cy="3352800"/>
          </a:xfrm>
        </p:grpSpPr>
        <p:sp>
          <p:nvSpPr>
            <p:cNvPr id="8" name="Rounded Rectangle 7"/>
            <p:cNvSpPr/>
            <p:nvPr/>
          </p:nvSpPr>
          <p:spPr>
            <a:xfrm>
              <a:off x="609600" y="1447800"/>
              <a:ext cx="7924800" cy="3352800"/>
            </a:xfrm>
            <a:prstGeom prst="roundRect">
              <a:avLst/>
            </a:prstGeom>
            <a:solidFill>
              <a:schemeClr val="tx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extLst>
                <a:ext uri="28A0092B-C50C-407e-A947-70E740481C1C">
                  <a14:useLocalDpi xmlns="" xmlns:a14="http://schemas.microsoft.com/office/drawing/2007/7/7/main" val="0"/>
                </a:ext>
              </a:extLst>
            </a:blip>
            <a:stretch>
              <a:fillRect/>
            </a:stretch>
          </p:blipFill>
          <p:spPr>
            <a:xfrm>
              <a:off x="1200042" y="1600200"/>
              <a:ext cx="2533758" cy="3009900"/>
            </a:xfrm>
            <a:prstGeom prst="rect">
              <a:avLst/>
            </a:prstGeom>
          </p:spPr>
        </p:pic>
        <p:pic>
          <p:nvPicPr>
            <p:cNvPr id="6" name="Picture 5"/>
            <p:cNvPicPr>
              <a:picLocks noChangeAspect="1"/>
            </p:cNvPicPr>
            <p:nvPr/>
          </p:nvPicPr>
          <p:blipFill>
            <a:blip r:embed="rId4">
              <a:extLst>
                <a:ext uri="28A0092B-C50C-407e-A947-70E740481C1C">
                  <a14:useLocalDpi xmlns="" xmlns:a14="http://schemas.microsoft.com/office/drawing/2007/7/7/main" val="0"/>
                </a:ext>
              </a:extLst>
            </a:blip>
            <a:stretch>
              <a:fillRect/>
            </a:stretch>
          </p:blipFill>
          <p:spPr>
            <a:xfrm>
              <a:off x="3962400" y="1524000"/>
              <a:ext cx="4262573" cy="3200400"/>
            </a:xfrm>
            <a:prstGeom prst="rect">
              <a:avLst/>
            </a:prstGeom>
          </p:spPr>
        </p:pic>
      </p:grpSp>
      <p:sp>
        <p:nvSpPr>
          <p:cNvPr id="7" name="TextBox 6"/>
          <p:cNvSpPr txBox="1"/>
          <p:nvPr/>
        </p:nvSpPr>
        <p:spPr>
          <a:xfrm>
            <a:off x="7086600" y="4577835"/>
            <a:ext cx="1010213" cy="246221"/>
          </a:xfrm>
          <a:prstGeom prst="rect">
            <a:avLst/>
          </a:prstGeom>
          <a:noFill/>
        </p:spPr>
        <p:txBody>
          <a:bodyPr wrap="none" rtlCol="0">
            <a:spAutoFit/>
          </a:bodyPr>
          <a:lstStyle/>
          <a:p>
            <a:r>
              <a:rPr lang="en-US" sz="1000" dirty="0" smtClean="0"/>
              <a:t>www.dow.com</a:t>
            </a:r>
            <a:endParaRPr lang="en-US" sz="1000" dirty="0"/>
          </a:p>
        </p:txBody>
      </p:sp>
    </p:spTree>
    <p:extLst>
      <p:ext uri="{BB962C8B-B14F-4D97-AF65-F5344CB8AC3E}">
        <p14:creationId xmlns="" xmlns:p14="http://schemas.microsoft.com/office/powerpoint/2007/7/12/main" val="103355537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does “Agile” mean, anyway?</a:t>
            </a:r>
            <a:endParaRPr lang="en-US" dirty="0"/>
          </a:p>
        </p:txBody>
      </p:sp>
      <p:pic>
        <p:nvPicPr>
          <p:cNvPr id="7" name="Content Placeholder 11"/>
          <p:cNvPicPr>
            <a:picLocks noChangeAspect="1"/>
          </p:cNvPicPr>
          <p:nvPr/>
        </p:nvPicPr>
        <p:blipFill>
          <a:blip r:embed="rId3"/>
          <a:stretch>
            <a:fillRect/>
          </a:stretch>
        </p:blipFill>
        <p:spPr>
          <a:xfrm>
            <a:off x="1554692" y="1524077"/>
            <a:ext cx="6034617" cy="3809847"/>
          </a:xfrm>
          <a:prstGeom prst="rect">
            <a:avLst/>
          </a:prstGeom>
        </p:spPr>
      </p:pic>
      <p:sp>
        <p:nvSpPr>
          <p:cNvPr id="8" name="TextBox 7"/>
          <p:cNvSpPr txBox="1"/>
          <p:nvPr/>
        </p:nvSpPr>
        <p:spPr>
          <a:xfrm>
            <a:off x="6394936" y="5317264"/>
            <a:ext cx="1306768" cy="246221"/>
          </a:xfrm>
          <a:prstGeom prst="rect">
            <a:avLst/>
          </a:prstGeom>
          <a:noFill/>
        </p:spPr>
        <p:txBody>
          <a:bodyPr wrap="none" rtlCol="0">
            <a:spAutoFit/>
          </a:bodyPr>
          <a:lstStyle/>
          <a:p>
            <a:r>
              <a:rPr lang="en-US" sz="1000" dirty="0" smtClean="0"/>
              <a:t>www.goldenrice.org</a:t>
            </a:r>
            <a:endParaRPr lang="en-US" sz="1000" dirty="0"/>
          </a:p>
        </p:txBody>
      </p:sp>
    </p:spTree>
    <p:extLst>
      <p:ext uri="{BB962C8B-B14F-4D97-AF65-F5344CB8AC3E}">
        <p14:creationId xmlns="" xmlns:p14="http://schemas.microsoft.com/office/powerpoint/2007/7/12/main" val="31590980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Adapting SDL to Agile</a:t>
            </a:r>
            <a:endParaRPr lang="en-US" dirty="0"/>
          </a:p>
        </p:txBody>
      </p:sp>
      <p:sp>
        <p:nvSpPr>
          <p:cNvPr id="3" name="Content Placeholder 2"/>
          <p:cNvSpPr>
            <a:spLocks noGrp="1"/>
          </p:cNvSpPr>
          <p:nvPr>
            <p:ph idx="1"/>
          </p:nvPr>
        </p:nvSpPr>
        <p:spPr/>
        <p:txBody>
          <a:bodyPr/>
          <a:lstStyle/>
          <a:p>
            <a:r>
              <a:rPr lang="en-US" dirty="0" smtClean="0"/>
              <a:t>Iterative nature of Agile</a:t>
            </a:r>
          </a:p>
          <a:p>
            <a:r>
              <a:rPr lang="en-US" dirty="0"/>
              <a:t>Projects may never end</a:t>
            </a:r>
          </a:p>
          <a:p>
            <a:r>
              <a:rPr lang="en-US" dirty="0" smtClean="0"/>
              <a:t>Just-in-time </a:t>
            </a:r>
            <a:r>
              <a:rPr lang="en-US" dirty="0"/>
              <a:t>planning/YAGNI mentality</a:t>
            </a:r>
          </a:p>
          <a:p>
            <a:r>
              <a:rPr lang="en-US" dirty="0" smtClean="0"/>
              <a:t>General avoidance of project artifacts</a:t>
            </a:r>
          </a:p>
          <a:p>
            <a:r>
              <a:rPr lang="en-US" dirty="0"/>
              <a:t>Emphasis on project/iteration backlogs</a:t>
            </a:r>
          </a:p>
          <a:p>
            <a:r>
              <a:rPr lang="en-US" b="1" dirty="0" smtClean="0">
                <a:solidFill>
                  <a:schemeClr val="tx1"/>
                </a:solidFill>
              </a:rPr>
              <a:t>General avoidance of automated tools</a:t>
            </a:r>
          </a:p>
          <a:p>
            <a:pPr marL="0" indent="0">
              <a:buNone/>
            </a:pPr>
            <a:endParaRPr lang="en-US" dirty="0"/>
          </a:p>
        </p:txBody>
      </p:sp>
    </p:spTree>
    <p:extLst>
      <p:ext uri="{BB962C8B-B14F-4D97-AF65-F5344CB8AC3E}">
        <p14:creationId xmlns="" xmlns:p14="http://schemas.microsoft.com/office/powerpoint/2007/7/12/main" val="293937881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analysis requirements</a:t>
            </a:r>
            <a:endParaRPr lang="en-US" dirty="0"/>
          </a:p>
        </p:txBody>
      </p:sp>
      <p:sp>
        <p:nvSpPr>
          <p:cNvPr id="3" name="Content Placeholder 2"/>
          <p:cNvSpPr>
            <a:spLocks noGrp="1"/>
          </p:cNvSpPr>
          <p:nvPr>
            <p:ph idx="1"/>
          </p:nvPr>
        </p:nvSpPr>
        <p:spPr/>
        <p:txBody>
          <a:bodyPr/>
          <a:lstStyle/>
          <a:p>
            <a:r>
              <a:rPr lang="en-US" dirty="0" err="1" smtClean="0"/>
              <a:t>FxCop</a:t>
            </a:r>
            <a:endParaRPr lang="en-US" dirty="0" smtClean="0"/>
          </a:p>
          <a:p>
            <a:r>
              <a:rPr lang="en-US" dirty="0" smtClean="0"/>
              <a:t>CAT.NET</a:t>
            </a:r>
          </a:p>
          <a:p>
            <a:r>
              <a:rPr lang="en-US" dirty="0" err="1" smtClean="0"/>
              <a:t>PREFast</a:t>
            </a:r>
            <a:r>
              <a:rPr lang="en-US" dirty="0" smtClean="0"/>
              <a:t> (/analyze)</a:t>
            </a:r>
          </a:p>
          <a:p>
            <a:r>
              <a:rPr lang="en-US" dirty="0" smtClean="0"/>
              <a:t>And/or your alternative tool(s) of choice</a:t>
            </a:r>
          </a:p>
          <a:p>
            <a:endParaRPr lang="en-US" dirty="0"/>
          </a:p>
          <a:p>
            <a:r>
              <a:rPr lang="en-US" dirty="0" smtClean="0"/>
              <a:t>These are “every-sprint” requirements</a:t>
            </a:r>
          </a:p>
          <a:p>
            <a:r>
              <a:rPr lang="en-US" dirty="0" smtClean="0"/>
              <a:t>Better still: Continuous Integration</a:t>
            </a:r>
          </a:p>
          <a:p>
            <a:pPr lvl="1"/>
            <a:endParaRPr lang="en-US" dirty="0" smtClean="0"/>
          </a:p>
        </p:txBody>
      </p:sp>
    </p:spTree>
    <p:extLst>
      <p:ext uri="{BB962C8B-B14F-4D97-AF65-F5344CB8AC3E}">
        <p14:creationId xmlns="" xmlns:p14="http://schemas.microsoft.com/office/powerpoint/2007/7/12/main" val="345312800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Dynamic analysis requirements</a:t>
            </a:r>
            <a:endParaRPr lang="en-US" dirty="0"/>
          </a:p>
        </p:txBody>
      </p:sp>
      <p:sp>
        <p:nvSpPr>
          <p:cNvPr id="3" name="Content Placeholder 2"/>
          <p:cNvSpPr>
            <a:spLocks noGrp="1"/>
          </p:cNvSpPr>
          <p:nvPr>
            <p:ph idx="1"/>
          </p:nvPr>
        </p:nvSpPr>
        <p:spPr/>
        <p:txBody>
          <a:bodyPr>
            <a:normAutofit fontScale="92500" lnSpcReduction="20000"/>
          </a:bodyPr>
          <a:lstStyle/>
          <a:p>
            <a:r>
              <a:rPr lang="en-US" sz="3500" dirty="0" err="1" smtClean="0"/>
              <a:t>Fuzzers</a:t>
            </a:r>
            <a:r>
              <a:rPr lang="en-US" sz="3500" dirty="0"/>
              <a:t> </a:t>
            </a:r>
            <a:r>
              <a:rPr lang="en-US" sz="3500" dirty="0" smtClean="0"/>
              <a:t>(homegrown)</a:t>
            </a:r>
          </a:p>
          <a:p>
            <a:pPr lvl="1"/>
            <a:r>
              <a:rPr lang="en-US" sz="3000" dirty="0" smtClean="0"/>
              <a:t>File parsers</a:t>
            </a:r>
          </a:p>
          <a:p>
            <a:pPr lvl="1"/>
            <a:r>
              <a:rPr lang="en-US" sz="3000" dirty="0" smtClean="0"/>
              <a:t>RPC interfaces</a:t>
            </a:r>
          </a:p>
          <a:p>
            <a:pPr lvl="1"/>
            <a:r>
              <a:rPr lang="en-US" sz="3000" dirty="0" smtClean="0"/>
              <a:t>ActiveX controls</a:t>
            </a:r>
          </a:p>
          <a:p>
            <a:pPr lvl="1"/>
            <a:r>
              <a:rPr lang="en-US" sz="3000" dirty="0" smtClean="0"/>
              <a:t>COM objects</a:t>
            </a:r>
          </a:p>
          <a:p>
            <a:r>
              <a:rPr lang="en-US" sz="3500" dirty="0" err="1" smtClean="0"/>
              <a:t>AppVerifier</a:t>
            </a:r>
            <a:endParaRPr lang="en-US" sz="3500" dirty="0" smtClean="0"/>
          </a:p>
          <a:p>
            <a:r>
              <a:rPr lang="en-US" sz="3500" dirty="0" smtClean="0"/>
              <a:t>Passive HTTP traffic analysis</a:t>
            </a:r>
          </a:p>
          <a:p>
            <a:r>
              <a:rPr lang="en-US" sz="3500" dirty="0" smtClean="0"/>
              <a:t>And/or your alternative tool(s) of choice</a:t>
            </a:r>
          </a:p>
          <a:p>
            <a:endParaRPr lang="en-US" sz="3500" dirty="0"/>
          </a:p>
          <a:p>
            <a:r>
              <a:rPr lang="en-US" sz="3500" dirty="0" smtClean="0"/>
              <a:t>These are “bucket” requirements</a:t>
            </a:r>
          </a:p>
          <a:p>
            <a:r>
              <a:rPr lang="en-US" sz="3500" dirty="0" smtClean="0"/>
              <a:t>Or CI…</a:t>
            </a:r>
          </a:p>
          <a:p>
            <a:endParaRPr lang="en-US" dirty="0"/>
          </a:p>
        </p:txBody>
      </p:sp>
    </p:spTree>
    <p:extLst>
      <p:ext uri="{BB962C8B-B14F-4D97-AF65-F5344CB8AC3E}">
        <p14:creationId xmlns="" xmlns:p14="http://schemas.microsoft.com/office/powerpoint/2007/7/12/main" val="364877566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Secure coding libraries</a:t>
            </a:r>
            <a:endParaRPr lang="en-US" dirty="0"/>
          </a:p>
        </p:txBody>
      </p:sp>
      <p:sp>
        <p:nvSpPr>
          <p:cNvPr id="3" name="Content Placeholder 2"/>
          <p:cNvSpPr>
            <a:spLocks noGrp="1"/>
          </p:cNvSpPr>
          <p:nvPr>
            <p:ph idx="1"/>
          </p:nvPr>
        </p:nvSpPr>
        <p:spPr/>
        <p:txBody>
          <a:bodyPr/>
          <a:lstStyle/>
          <a:p>
            <a:r>
              <a:rPr lang="en-US" dirty="0" err="1" smtClean="0"/>
              <a:t>AntiXss</a:t>
            </a:r>
            <a:endParaRPr lang="en-US" dirty="0" smtClean="0"/>
          </a:p>
          <a:p>
            <a:r>
              <a:rPr lang="en-US" dirty="0" err="1" smtClean="0"/>
              <a:t>StrSafe</a:t>
            </a:r>
            <a:endParaRPr lang="en-US" dirty="0" smtClean="0"/>
          </a:p>
          <a:p>
            <a:r>
              <a:rPr lang="en-US" dirty="0" err="1" smtClean="0"/>
              <a:t>SafeInt</a:t>
            </a:r>
            <a:endParaRPr lang="en-US" dirty="0" smtClean="0"/>
          </a:p>
          <a:p>
            <a:endParaRPr lang="en-US" dirty="0" smtClean="0"/>
          </a:p>
          <a:p>
            <a:r>
              <a:rPr lang="en-US" dirty="0"/>
              <a:t>Use always, check every sprint</a:t>
            </a:r>
          </a:p>
          <a:p>
            <a:endParaRPr lang="en-US" dirty="0"/>
          </a:p>
          <a:p>
            <a:pPr marL="36576" indent="0">
              <a:buNone/>
            </a:pPr>
            <a:r>
              <a:rPr lang="en-US" sz="2400" dirty="0" smtClean="0"/>
              <a:t>&lt;opinion&gt;</a:t>
            </a:r>
          </a:p>
          <a:p>
            <a:pPr marL="36576" indent="0" algn="ctr">
              <a:buNone/>
            </a:pPr>
            <a:r>
              <a:rPr lang="en-US" sz="3200" dirty="0" smtClean="0"/>
              <a:t>This is the future of the SDL</a:t>
            </a:r>
            <a:endParaRPr lang="en-US" sz="3200" dirty="0"/>
          </a:p>
          <a:p>
            <a:pPr marL="36576" indent="0">
              <a:buNone/>
            </a:pPr>
            <a:r>
              <a:rPr lang="en-US" sz="2400" dirty="0" smtClean="0"/>
              <a:t>&lt;/opinion&gt;</a:t>
            </a:r>
          </a:p>
          <a:p>
            <a:endParaRPr lang="en-US" dirty="0" smtClean="0"/>
          </a:p>
        </p:txBody>
      </p:sp>
    </p:spTree>
    <p:extLst>
      <p:ext uri="{BB962C8B-B14F-4D97-AF65-F5344CB8AC3E}">
        <p14:creationId xmlns="" xmlns:p14="http://schemas.microsoft.com/office/powerpoint/2007/7/12/main" val="354057710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Strengths</a:t>
            </a:r>
            <a:endParaRPr lang="en-US" dirty="0"/>
          </a:p>
        </p:txBody>
      </p:sp>
    </p:spTree>
    <p:extLst>
      <p:ext uri="{BB962C8B-B14F-4D97-AF65-F5344CB8AC3E}">
        <p14:creationId xmlns="" xmlns:p14="http://schemas.microsoft.com/office/powerpoint/2007/7/12/main" val="2031551835"/>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Adapting SDL to Agile</a:t>
            </a:r>
            <a:endParaRPr lang="en-US" dirty="0"/>
          </a:p>
        </p:txBody>
      </p:sp>
      <p:sp>
        <p:nvSpPr>
          <p:cNvPr id="3" name="Content Placeholder 2"/>
          <p:cNvSpPr>
            <a:spLocks noGrp="1"/>
          </p:cNvSpPr>
          <p:nvPr>
            <p:ph idx="1"/>
          </p:nvPr>
        </p:nvSpPr>
        <p:spPr/>
        <p:txBody>
          <a:bodyPr/>
          <a:lstStyle/>
          <a:p>
            <a:r>
              <a:rPr lang="en-US" dirty="0"/>
              <a:t>Bucket activities easily move in &amp; out of sprints</a:t>
            </a:r>
          </a:p>
          <a:p>
            <a:r>
              <a:rPr lang="en-US" dirty="0" smtClean="0"/>
              <a:t>Teams self-select best security activities</a:t>
            </a:r>
          </a:p>
          <a:p>
            <a:r>
              <a:rPr lang="en-US" dirty="0" smtClean="0"/>
              <a:t>SDL versioning is simpler and more current</a:t>
            </a:r>
          </a:p>
          <a:p>
            <a:r>
              <a:rPr lang="en-US" dirty="0" smtClean="0"/>
              <a:t>Each iteration is a gate</a:t>
            </a:r>
            <a:endParaRPr lang="en-US" dirty="0"/>
          </a:p>
        </p:txBody>
      </p:sp>
    </p:spTree>
    <p:extLst>
      <p:ext uri="{BB962C8B-B14F-4D97-AF65-F5344CB8AC3E}">
        <p14:creationId xmlns="" xmlns:p14="http://schemas.microsoft.com/office/powerpoint/2007/7/12/main" val="421432283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Adapting SDL to Agile</a:t>
            </a:r>
            <a:endParaRPr lang="en-US" dirty="0"/>
          </a:p>
        </p:txBody>
      </p:sp>
      <p:sp>
        <p:nvSpPr>
          <p:cNvPr id="3" name="Content Placeholder 2"/>
          <p:cNvSpPr>
            <a:spLocks noGrp="1"/>
          </p:cNvSpPr>
          <p:nvPr>
            <p:ph idx="1"/>
          </p:nvPr>
        </p:nvSpPr>
        <p:spPr/>
        <p:txBody>
          <a:bodyPr/>
          <a:lstStyle/>
          <a:p>
            <a:r>
              <a:rPr lang="en-US" b="1" dirty="0">
                <a:solidFill>
                  <a:schemeClr val="tx1"/>
                </a:solidFill>
              </a:rPr>
              <a:t>Bucket activities easily move in &amp; out of sprints</a:t>
            </a:r>
          </a:p>
          <a:p>
            <a:r>
              <a:rPr lang="en-US" dirty="0" smtClean="0"/>
              <a:t>Teams self-select best security activities</a:t>
            </a:r>
          </a:p>
          <a:p>
            <a:r>
              <a:rPr lang="en-US" dirty="0" smtClean="0"/>
              <a:t>SDL versioning is simpler and more current</a:t>
            </a:r>
          </a:p>
          <a:p>
            <a:r>
              <a:rPr lang="en-US" dirty="0" smtClean="0"/>
              <a:t>Each iteration is a gate</a:t>
            </a:r>
          </a:p>
          <a:p>
            <a:endParaRPr lang="en-US" dirty="0"/>
          </a:p>
          <a:p>
            <a:pPr marL="0" indent="0" algn="ctr">
              <a:buNone/>
            </a:pPr>
            <a:r>
              <a:rPr lang="en-US" i="1" dirty="0" smtClean="0"/>
              <a:t>“Welcome </a:t>
            </a:r>
            <a:r>
              <a:rPr lang="en-US" i="1" dirty="0"/>
              <a:t>changing requirements, even late in development. Agile processes harness change for the customer’s competitive advantage</a:t>
            </a:r>
            <a:r>
              <a:rPr lang="en-US" i="1" dirty="0" smtClean="0"/>
              <a:t>.”</a:t>
            </a:r>
            <a:endParaRPr lang="en-US" i="1" dirty="0"/>
          </a:p>
          <a:p>
            <a:pPr marL="0" indent="0">
              <a:buNone/>
            </a:pPr>
            <a:endParaRPr lang="en-US" dirty="0"/>
          </a:p>
        </p:txBody>
      </p:sp>
    </p:spTree>
    <p:extLst>
      <p:ext uri="{BB962C8B-B14F-4D97-AF65-F5344CB8AC3E}">
        <p14:creationId xmlns="" xmlns:p14="http://schemas.microsoft.com/office/powerpoint/2007/7/12/main" val="29980967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Adapting SDL to Agile</a:t>
            </a:r>
            <a:endParaRPr lang="en-US" dirty="0"/>
          </a:p>
        </p:txBody>
      </p:sp>
      <p:sp>
        <p:nvSpPr>
          <p:cNvPr id="3" name="Content Placeholder 2"/>
          <p:cNvSpPr>
            <a:spLocks noGrp="1"/>
          </p:cNvSpPr>
          <p:nvPr>
            <p:ph idx="1"/>
          </p:nvPr>
        </p:nvSpPr>
        <p:spPr/>
        <p:txBody>
          <a:bodyPr/>
          <a:lstStyle/>
          <a:p>
            <a:r>
              <a:rPr lang="en-US" dirty="0"/>
              <a:t>Bucket activities easily move in &amp; out of sprints</a:t>
            </a:r>
          </a:p>
          <a:p>
            <a:r>
              <a:rPr lang="en-US" b="1" dirty="0" smtClean="0">
                <a:solidFill>
                  <a:schemeClr val="tx1"/>
                </a:solidFill>
              </a:rPr>
              <a:t>Teams self-select best security activities</a:t>
            </a:r>
          </a:p>
          <a:p>
            <a:r>
              <a:rPr lang="en-US" dirty="0" smtClean="0"/>
              <a:t>SDL versioning is simpler and more current</a:t>
            </a:r>
          </a:p>
          <a:p>
            <a:r>
              <a:rPr lang="en-US" dirty="0" smtClean="0"/>
              <a:t>Each iteration is a gate</a:t>
            </a:r>
          </a:p>
          <a:p>
            <a:endParaRPr lang="en-US" dirty="0"/>
          </a:p>
          <a:p>
            <a:pPr marL="0" indent="0" algn="ctr">
              <a:buNone/>
            </a:pPr>
            <a:r>
              <a:rPr lang="en-US" i="1" dirty="0" smtClean="0"/>
              <a:t>“At </a:t>
            </a:r>
            <a:r>
              <a:rPr lang="en-US" i="1" dirty="0"/>
              <a:t>regular intervals, the team reflects on how to become more effective, then tunes and adjusts its behavior accordingly</a:t>
            </a:r>
            <a:r>
              <a:rPr lang="en-US" i="1" dirty="0" smtClean="0"/>
              <a:t>.”</a:t>
            </a:r>
            <a:endParaRPr lang="en-US" i="1" dirty="0"/>
          </a:p>
          <a:p>
            <a:pPr marL="0" indent="0">
              <a:buNone/>
            </a:pPr>
            <a:endParaRPr lang="en-US" dirty="0" smtClean="0"/>
          </a:p>
        </p:txBody>
      </p:sp>
    </p:spTree>
    <p:extLst>
      <p:ext uri="{BB962C8B-B14F-4D97-AF65-F5344CB8AC3E}">
        <p14:creationId xmlns="" xmlns:p14="http://schemas.microsoft.com/office/powerpoint/2007/7/12/main" val="3621370247"/>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Adapting SDL to Agile</a:t>
            </a:r>
            <a:endParaRPr lang="en-US" dirty="0"/>
          </a:p>
        </p:txBody>
      </p:sp>
      <p:sp>
        <p:nvSpPr>
          <p:cNvPr id="3" name="Content Placeholder 2"/>
          <p:cNvSpPr>
            <a:spLocks noGrp="1"/>
          </p:cNvSpPr>
          <p:nvPr>
            <p:ph idx="1"/>
          </p:nvPr>
        </p:nvSpPr>
        <p:spPr/>
        <p:txBody>
          <a:bodyPr/>
          <a:lstStyle/>
          <a:p>
            <a:r>
              <a:rPr lang="en-US" dirty="0"/>
              <a:t>Bucket activities easily move in &amp; out of sprints</a:t>
            </a:r>
          </a:p>
          <a:p>
            <a:r>
              <a:rPr lang="en-US" dirty="0" smtClean="0"/>
              <a:t>Teams self-select best security activities</a:t>
            </a:r>
          </a:p>
          <a:p>
            <a:r>
              <a:rPr lang="en-US" b="1" dirty="0" smtClean="0">
                <a:solidFill>
                  <a:schemeClr val="tx1"/>
                </a:solidFill>
              </a:rPr>
              <a:t>SDL versioning is simpler and more current</a:t>
            </a:r>
          </a:p>
          <a:p>
            <a:r>
              <a:rPr lang="en-US" dirty="0" smtClean="0"/>
              <a:t>Each iteration is a gate</a:t>
            </a:r>
            <a:endParaRPr lang="en-US" dirty="0"/>
          </a:p>
        </p:txBody>
      </p:sp>
    </p:spTree>
    <p:extLst>
      <p:ext uri="{BB962C8B-B14F-4D97-AF65-F5344CB8AC3E}">
        <p14:creationId xmlns="" xmlns:p14="http://schemas.microsoft.com/office/powerpoint/2007/7/12/main" val="300051185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SDL-Agile “</a:t>
            </a:r>
            <a:r>
              <a:rPr lang="en-US" dirty="0"/>
              <a:t>v</a:t>
            </a:r>
            <a:r>
              <a:rPr lang="en-US" dirty="0" smtClean="0"/>
              <a:t>ersioning”</a:t>
            </a:r>
            <a:endParaRPr lang="en-US" dirty="0"/>
          </a:p>
        </p:txBody>
      </p:sp>
      <p:sp>
        <p:nvSpPr>
          <p:cNvPr id="3" name="Content Placeholder 2"/>
          <p:cNvSpPr>
            <a:spLocks noGrp="1"/>
          </p:cNvSpPr>
          <p:nvPr>
            <p:ph sz="half" idx="1"/>
          </p:nvPr>
        </p:nvSpPr>
        <p:spPr/>
        <p:txBody>
          <a:bodyPr/>
          <a:lstStyle/>
          <a:p>
            <a:pPr marL="36576" indent="0" algn="ctr">
              <a:buNone/>
            </a:pPr>
            <a:endParaRPr lang="en-US" u="sng" dirty="0" smtClean="0"/>
          </a:p>
          <a:p>
            <a:pPr marL="36576" indent="0" algn="ctr">
              <a:buNone/>
            </a:pPr>
            <a:r>
              <a:rPr lang="en-US" sz="4000" u="sng" dirty="0" smtClean="0"/>
              <a:t>SDL-Classic</a:t>
            </a:r>
          </a:p>
          <a:p>
            <a:pPr marL="36576" indent="0" algn="ctr">
              <a:buNone/>
            </a:pPr>
            <a:endParaRPr lang="en-US" dirty="0"/>
          </a:p>
          <a:p>
            <a:r>
              <a:rPr lang="en-US" sz="3200" dirty="0" smtClean="0"/>
              <a:t>Updated yearly</a:t>
            </a:r>
          </a:p>
          <a:p>
            <a:r>
              <a:rPr lang="en-US" sz="3200" dirty="0" smtClean="0"/>
              <a:t>Grandfather clause</a:t>
            </a:r>
            <a:endParaRPr lang="en-US" sz="3200" dirty="0"/>
          </a:p>
        </p:txBody>
      </p:sp>
      <p:sp>
        <p:nvSpPr>
          <p:cNvPr id="5" name="Content Placeholder 4"/>
          <p:cNvSpPr>
            <a:spLocks noGrp="1"/>
          </p:cNvSpPr>
          <p:nvPr>
            <p:ph sz="half" idx="2"/>
          </p:nvPr>
        </p:nvSpPr>
        <p:spPr/>
        <p:txBody>
          <a:bodyPr/>
          <a:lstStyle/>
          <a:p>
            <a:pPr marL="36576" indent="0" algn="ctr">
              <a:buNone/>
            </a:pPr>
            <a:endParaRPr lang="en-US" u="sng" dirty="0" smtClean="0"/>
          </a:p>
          <a:p>
            <a:pPr marL="36576" indent="0" algn="ctr">
              <a:buNone/>
            </a:pPr>
            <a:r>
              <a:rPr lang="en-US" sz="4000" u="sng" dirty="0" smtClean="0"/>
              <a:t>SDL-Agile</a:t>
            </a:r>
          </a:p>
          <a:p>
            <a:endParaRPr lang="en-US" dirty="0"/>
          </a:p>
          <a:p>
            <a:r>
              <a:rPr lang="en-US" sz="3200" dirty="0" smtClean="0"/>
              <a:t>Updated at any time</a:t>
            </a:r>
          </a:p>
          <a:p>
            <a:r>
              <a:rPr lang="en-US" sz="3200" dirty="0" smtClean="0"/>
              <a:t>Automatic updating</a:t>
            </a:r>
            <a:endParaRPr lang="en-US" sz="3200" dirty="0"/>
          </a:p>
        </p:txBody>
      </p:sp>
    </p:spTree>
    <p:extLst>
      <p:ext uri="{BB962C8B-B14F-4D97-AF65-F5344CB8AC3E}">
        <p14:creationId xmlns="" xmlns:p14="http://schemas.microsoft.com/office/powerpoint/2007/7/12/main" val="228436103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Agile Manifesto</a:t>
            </a:r>
            <a:endParaRPr lang="en-US" dirty="0"/>
          </a:p>
        </p:txBody>
      </p:sp>
      <p:sp>
        <p:nvSpPr>
          <p:cNvPr id="4" name="Content Placeholder 3"/>
          <p:cNvSpPr>
            <a:spLocks noGrp="1"/>
          </p:cNvSpPr>
          <p:nvPr>
            <p:ph sz="half" idx="1"/>
          </p:nvPr>
        </p:nvSpPr>
        <p:spPr>
          <a:xfrm>
            <a:off x="457200" y="1600200"/>
            <a:ext cx="4267200" cy="4525963"/>
          </a:xfrm>
        </p:spPr>
        <p:txBody>
          <a:bodyPr>
            <a:noAutofit/>
          </a:bodyPr>
          <a:lstStyle/>
          <a:p>
            <a:r>
              <a:rPr lang="en-US" sz="2800" dirty="0" smtClean="0"/>
              <a:t>Individuals and interactions</a:t>
            </a:r>
          </a:p>
          <a:p>
            <a:endParaRPr lang="en-US" sz="2800" dirty="0"/>
          </a:p>
          <a:p>
            <a:r>
              <a:rPr lang="en-US" sz="2800" dirty="0" smtClean="0"/>
              <a:t>Working software</a:t>
            </a:r>
          </a:p>
          <a:p>
            <a:endParaRPr lang="en-US" sz="2800" dirty="0" smtClean="0"/>
          </a:p>
          <a:p>
            <a:endParaRPr lang="en-US" sz="1000" dirty="0"/>
          </a:p>
          <a:p>
            <a:r>
              <a:rPr lang="en-US" sz="2800" dirty="0" smtClean="0"/>
              <a:t>Customer collaboration</a:t>
            </a:r>
          </a:p>
          <a:p>
            <a:endParaRPr lang="en-US" sz="2000" dirty="0"/>
          </a:p>
          <a:p>
            <a:r>
              <a:rPr lang="en-US" sz="2800" dirty="0" smtClean="0"/>
              <a:t>Responding to change</a:t>
            </a:r>
            <a:endParaRPr lang="en-US" sz="2800" dirty="0"/>
          </a:p>
        </p:txBody>
      </p:sp>
      <p:sp>
        <p:nvSpPr>
          <p:cNvPr id="5" name="Content Placeholder 4"/>
          <p:cNvSpPr>
            <a:spLocks noGrp="1"/>
          </p:cNvSpPr>
          <p:nvPr>
            <p:ph sz="half" idx="2"/>
          </p:nvPr>
        </p:nvSpPr>
        <p:spPr>
          <a:xfrm>
            <a:off x="4876800" y="1600200"/>
            <a:ext cx="3429000" cy="4876800"/>
          </a:xfrm>
        </p:spPr>
        <p:txBody>
          <a:bodyPr>
            <a:normAutofit/>
          </a:bodyPr>
          <a:lstStyle/>
          <a:p>
            <a:r>
              <a:rPr lang="en-US" dirty="0" smtClean="0"/>
              <a:t>Processes and tools</a:t>
            </a:r>
          </a:p>
          <a:p>
            <a:endParaRPr lang="en-US" sz="2800" dirty="0" smtClean="0"/>
          </a:p>
          <a:p>
            <a:endParaRPr lang="en-US" sz="2000" dirty="0"/>
          </a:p>
          <a:p>
            <a:r>
              <a:rPr lang="en-US" sz="2800" dirty="0" smtClean="0"/>
              <a:t>Comprehensive documentation</a:t>
            </a:r>
          </a:p>
          <a:p>
            <a:endParaRPr lang="en-US" sz="1400" dirty="0" smtClean="0"/>
          </a:p>
          <a:p>
            <a:r>
              <a:rPr lang="en-US" sz="2800" dirty="0" smtClean="0"/>
              <a:t>Contract negotiation</a:t>
            </a:r>
          </a:p>
          <a:p>
            <a:pPr marL="36576" indent="0">
              <a:buNone/>
            </a:pPr>
            <a:endParaRPr lang="en-US" sz="2400" dirty="0" smtClean="0"/>
          </a:p>
          <a:p>
            <a:r>
              <a:rPr lang="en-US" sz="2800" dirty="0" smtClean="0"/>
              <a:t>Following a plan</a:t>
            </a:r>
            <a:endParaRPr lang="en-US" sz="2800" dirty="0"/>
          </a:p>
        </p:txBody>
      </p:sp>
    </p:spTree>
    <p:extLst>
      <p:ext uri="{BB962C8B-B14F-4D97-AF65-F5344CB8AC3E}">
        <p14:creationId xmlns="" xmlns:p14="http://schemas.microsoft.com/office/powerpoint/2007/7/12/main" val="129640179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Strengths: Adapting SDL to Agile</a:t>
            </a:r>
            <a:endParaRPr lang="en-US" dirty="0"/>
          </a:p>
        </p:txBody>
      </p:sp>
      <p:sp>
        <p:nvSpPr>
          <p:cNvPr id="3" name="Content Placeholder 2"/>
          <p:cNvSpPr>
            <a:spLocks noGrp="1"/>
          </p:cNvSpPr>
          <p:nvPr>
            <p:ph idx="1"/>
          </p:nvPr>
        </p:nvSpPr>
        <p:spPr/>
        <p:txBody>
          <a:bodyPr/>
          <a:lstStyle/>
          <a:p>
            <a:r>
              <a:rPr lang="en-US" dirty="0"/>
              <a:t>Bucket activities easily move in &amp; out of sprints</a:t>
            </a:r>
          </a:p>
          <a:p>
            <a:r>
              <a:rPr lang="en-US" dirty="0" smtClean="0"/>
              <a:t>Teams self-select best security activities</a:t>
            </a:r>
          </a:p>
          <a:p>
            <a:r>
              <a:rPr lang="en-US" dirty="0" smtClean="0"/>
              <a:t>SDL versioning is simpler and more current</a:t>
            </a:r>
          </a:p>
          <a:p>
            <a:r>
              <a:rPr lang="en-US" b="1" dirty="0" smtClean="0">
                <a:solidFill>
                  <a:schemeClr val="tx1"/>
                </a:solidFill>
              </a:rPr>
              <a:t>Each iteration is a gate</a:t>
            </a:r>
            <a:endParaRPr lang="en-US" b="1" dirty="0">
              <a:solidFill>
                <a:schemeClr val="tx1"/>
              </a:solidFill>
            </a:endParaRPr>
          </a:p>
        </p:txBody>
      </p:sp>
    </p:spTree>
    <p:extLst>
      <p:ext uri="{BB962C8B-B14F-4D97-AF65-F5344CB8AC3E}">
        <p14:creationId xmlns="" xmlns:p14="http://schemas.microsoft.com/office/powerpoint/2007/7/12/main" val="3000511852"/>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Each iteration is a gate</a:t>
            </a:r>
            <a:endParaRPr lang="en-US" dirty="0"/>
          </a:p>
        </p:txBody>
      </p:sp>
      <p:sp>
        <p:nvSpPr>
          <p:cNvPr id="3" name="Content Placeholder 2"/>
          <p:cNvSpPr>
            <a:spLocks noGrp="1"/>
          </p:cNvSpPr>
          <p:nvPr>
            <p:ph idx="1"/>
          </p:nvPr>
        </p:nvSpPr>
        <p:spPr>
          <a:xfrm>
            <a:off x="457200" y="1600200"/>
            <a:ext cx="7953270" cy="4525963"/>
          </a:xfrm>
        </p:spPr>
        <p:txBody>
          <a:bodyPr/>
          <a:lstStyle/>
          <a:p>
            <a:pPr marL="0" indent="0" algn="ctr">
              <a:buNone/>
            </a:pPr>
            <a:r>
              <a:rPr lang="en-US" i="1" dirty="0" smtClean="0"/>
              <a:t>“Security and privacy are most effective when ‘built-in’ throughout the entire development lifecycle”</a:t>
            </a:r>
          </a:p>
          <a:p>
            <a:pPr marL="0" indent="0" algn="ctr">
              <a:buNone/>
            </a:pPr>
            <a:endParaRPr lang="en-US" i="1" dirty="0" smtClean="0"/>
          </a:p>
          <a:p>
            <a:pPr marL="0" indent="0" algn="ctr">
              <a:buNone/>
            </a:pPr>
            <a:r>
              <a:rPr lang="en-US" i="1" dirty="0" smtClean="0"/>
              <a:t>“Security is most effective when it is ‘baked-in’ from the start”</a:t>
            </a:r>
          </a:p>
          <a:p>
            <a:pPr lvl="1"/>
            <a:endParaRPr lang="en-US" dirty="0"/>
          </a:p>
          <a:p>
            <a:r>
              <a:rPr lang="en-US" dirty="0" smtClean="0"/>
              <a:t>This fits Agile </a:t>
            </a:r>
            <a:r>
              <a:rPr lang="en-US" i="1" dirty="0" smtClean="0"/>
              <a:t>perfectly</a:t>
            </a:r>
            <a:endParaRPr lang="en-US" i="1" dirty="0"/>
          </a:p>
        </p:txBody>
      </p:sp>
    </p:spTree>
    <p:extLst>
      <p:ext uri="{BB962C8B-B14F-4D97-AF65-F5344CB8AC3E}">
        <p14:creationId xmlns="" xmlns:p14="http://schemas.microsoft.com/office/powerpoint/2007/7/12/main" val="1128255446"/>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Agile Manifesto</a:t>
            </a:r>
            <a:endParaRPr lang="en-US" dirty="0"/>
          </a:p>
        </p:txBody>
      </p:sp>
      <p:sp>
        <p:nvSpPr>
          <p:cNvPr id="4" name="Content Placeholder 3"/>
          <p:cNvSpPr>
            <a:spLocks noGrp="1"/>
          </p:cNvSpPr>
          <p:nvPr>
            <p:ph sz="half" idx="1"/>
          </p:nvPr>
        </p:nvSpPr>
        <p:spPr>
          <a:xfrm>
            <a:off x="457200" y="1600200"/>
            <a:ext cx="4267200" cy="4525963"/>
          </a:xfrm>
        </p:spPr>
        <p:txBody>
          <a:bodyPr>
            <a:noAutofit/>
          </a:bodyPr>
          <a:lstStyle/>
          <a:p>
            <a:r>
              <a:rPr lang="en-US" sz="2800" dirty="0" smtClean="0"/>
              <a:t>Individuals and interactions</a:t>
            </a:r>
          </a:p>
          <a:p>
            <a:endParaRPr lang="en-US" sz="2800" dirty="0"/>
          </a:p>
          <a:p>
            <a:r>
              <a:rPr lang="en-US" sz="2800" dirty="0" smtClean="0"/>
              <a:t>Working software</a:t>
            </a:r>
          </a:p>
          <a:p>
            <a:endParaRPr lang="en-US" sz="2800" dirty="0" smtClean="0"/>
          </a:p>
          <a:p>
            <a:endParaRPr lang="en-US" sz="1000" dirty="0"/>
          </a:p>
          <a:p>
            <a:r>
              <a:rPr lang="en-US" sz="2800" dirty="0" smtClean="0"/>
              <a:t>Customer collaboration</a:t>
            </a:r>
          </a:p>
          <a:p>
            <a:endParaRPr lang="en-US" sz="2000" dirty="0"/>
          </a:p>
          <a:p>
            <a:r>
              <a:rPr lang="en-US" sz="2800" dirty="0" smtClean="0"/>
              <a:t>Responding to change</a:t>
            </a:r>
            <a:endParaRPr lang="en-US" sz="2800" dirty="0"/>
          </a:p>
        </p:txBody>
      </p:sp>
      <p:sp>
        <p:nvSpPr>
          <p:cNvPr id="5" name="Content Placeholder 4"/>
          <p:cNvSpPr>
            <a:spLocks noGrp="1"/>
          </p:cNvSpPr>
          <p:nvPr>
            <p:ph sz="half" idx="2"/>
          </p:nvPr>
        </p:nvSpPr>
        <p:spPr>
          <a:xfrm>
            <a:off x="4876800" y="1600200"/>
            <a:ext cx="3429000" cy="4876800"/>
          </a:xfrm>
        </p:spPr>
        <p:txBody>
          <a:bodyPr>
            <a:normAutofit/>
          </a:bodyPr>
          <a:lstStyle/>
          <a:p>
            <a:r>
              <a:rPr lang="en-US" dirty="0" smtClean="0"/>
              <a:t>Processes and tools</a:t>
            </a:r>
          </a:p>
          <a:p>
            <a:endParaRPr lang="en-US" sz="2800" dirty="0" smtClean="0"/>
          </a:p>
          <a:p>
            <a:endParaRPr lang="en-US" sz="2000" dirty="0"/>
          </a:p>
          <a:p>
            <a:r>
              <a:rPr lang="en-US" sz="2800" dirty="0" smtClean="0"/>
              <a:t>Comprehensive documentation</a:t>
            </a:r>
          </a:p>
          <a:p>
            <a:endParaRPr lang="en-US" sz="1400" dirty="0" smtClean="0"/>
          </a:p>
          <a:p>
            <a:r>
              <a:rPr lang="en-US" sz="2800" dirty="0" smtClean="0"/>
              <a:t>Contract negotiation</a:t>
            </a:r>
          </a:p>
          <a:p>
            <a:pPr marL="36576" indent="0">
              <a:buNone/>
            </a:pPr>
            <a:endParaRPr lang="en-US" sz="2400" dirty="0" smtClean="0"/>
          </a:p>
          <a:p>
            <a:r>
              <a:rPr lang="en-US" sz="2800" dirty="0" smtClean="0"/>
              <a:t>Following a plan</a:t>
            </a:r>
            <a:endParaRPr lang="en-US" sz="2800" dirty="0"/>
          </a:p>
        </p:txBody>
      </p:sp>
    </p:spTree>
    <p:extLst>
      <p:ext uri="{BB962C8B-B14F-4D97-AF65-F5344CB8AC3E}">
        <p14:creationId xmlns="" xmlns:p14="http://schemas.microsoft.com/office/powerpoint/2007/7/12/main" val="2701448719"/>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i="1" dirty="0" smtClean="0"/>
              <a:t>SDL-Agile</a:t>
            </a:r>
            <a:r>
              <a:rPr lang="en-US" dirty="0" smtClean="0"/>
              <a:t> Manifesto</a:t>
            </a:r>
            <a:endParaRPr lang="en-US" dirty="0"/>
          </a:p>
        </p:txBody>
      </p:sp>
      <p:sp>
        <p:nvSpPr>
          <p:cNvPr id="4" name="Content Placeholder 3"/>
          <p:cNvSpPr>
            <a:spLocks noGrp="1"/>
          </p:cNvSpPr>
          <p:nvPr>
            <p:ph sz="half" idx="1"/>
          </p:nvPr>
        </p:nvSpPr>
        <p:spPr>
          <a:xfrm>
            <a:off x="457200" y="1600200"/>
            <a:ext cx="4267200" cy="4525963"/>
          </a:xfrm>
        </p:spPr>
        <p:txBody>
          <a:bodyPr>
            <a:noAutofit/>
          </a:bodyPr>
          <a:lstStyle/>
          <a:p>
            <a:r>
              <a:rPr lang="en-US" sz="2800" dirty="0" smtClean="0"/>
              <a:t>Continuous, incremental effort</a:t>
            </a:r>
          </a:p>
          <a:p>
            <a:endParaRPr lang="en-US" sz="2800" dirty="0"/>
          </a:p>
          <a:p>
            <a:r>
              <a:rPr lang="en-US" sz="2800" dirty="0" smtClean="0"/>
              <a:t>Automated tasks</a:t>
            </a:r>
          </a:p>
          <a:p>
            <a:endParaRPr lang="en-US" sz="2800" dirty="0" smtClean="0"/>
          </a:p>
          <a:p>
            <a:endParaRPr lang="en-US" sz="1000" dirty="0"/>
          </a:p>
          <a:p>
            <a:r>
              <a:rPr lang="en-US" sz="2800" dirty="0" smtClean="0"/>
              <a:t>Planned incident response</a:t>
            </a:r>
          </a:p>
          <a:p>
            <a:endParaRPr lang="en-US" sz="2000" dirty="0"/>
          </a:p>
        </p:txBody>
      </p:sp>
      <p:sp>
        <p:nvSpPr>
          <p:cNvPr id="5" name="Content Placeholder 4"/>
          <p:cNvSpPr>
            <a:spLocks noGrp="1"/>
          </p:cNvSpPr>
          <p:nvPr>
            <p:ph sz="half" idx="2"/>
          </p:nvPr>
        </p:nvSpPr>
        <p:spPr>
          <a:xfrm>
            <a:off x="4876800" y="1600200"/>
            <a:ext cx="3429000" cy="4876800"/>
          </a:xfrm>
        </p:spPr>
        <p:txBody>
          <a:bodyPr>
            <a:normAutofit/>
          </a:bodyPr>
          <a:lstStyle/>
          <a:p>
            <a:r>
              <a:rPr lang="en-US" sz="2800" dirty="0" smtClean="0"/>
              <a:t>Heroic pushes</a:t>
            </a:r>
          </a:p>
          <a:p>
            <a:endParaRPr lang="en-US" sz="2800" dirty="0" smtClean="0"/>
          </a:p>
          <a:p>
            <a:endParaRPr lang="en-US" sz="2400" dirty="0" smtClean="0"/>
          </a:p>
          <a:p>
            <a:r>
              <a:rPr lang="en-US" sz="2800" dirty="0" smtClean="0"/>
              <a:t>Manual processes</a:t>
            </a:r>
          </a:p>
          <a:p>
            <a:endParaRPr lang="en-US" sz="1800" dirty="0" smtClean="0"/>
          </a:p>
          <a:p>
            <a:endParaRPr lang="en-US" sz="1800" dirty="0" smtClean="0"/>
          </a:p>
          <a:p>
            <a:r>
              <a:rPr lang="en-US" sz="2800" dirty="0" smtClean="0"/>
              <a:t>Ad-hoc response</a:t>
            </a:r>
          </a:p>
          <a:p>
            <a:pPr marL="36576" indent="0">
              <a:buNone/>
            </a:pPr>
            <a:endParaRPr lang="en-US" sz="2800" dirty="0" smtClean="0"/>
          </a:p>
        </p:txBody>
      </p:sp>
    </p:spTree>
    <p:extLst>
      <p:ext uri="{BB962C8B-B14F-4D97-AF65-F5344CB8AC3E}">
        <p14:creationId xmlns="" xmlns:p14="http://schemas.microsoft.com/office/powerpoint/2007/7/12/main" val="1851092847"/>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Security Development Lifecycle v4.1a</a:t>
            </a:r>
            <a:br>
              <a:rPr lang="en-US" dirty="0" smtClean="0"/>
            </a:br>
            <a:r>
              <a:rPr lang="en-US" sz="3200" dirty="0" smtClean="0"/>
              <a:t>- including SDL for Agile Development Guidance</a:t>
            </a:r>
            <a:endParaRPr lang="en-US" dirty="0"/>
          </a:p>
        </p:txBody>
      </p:sp>
      <p:sp>
        <p:nvSpPr>
          <p:cNvPr id="4" name="Text Placeholder 3"/>
          <p:cNvSpPr>
            <a:spLocks noGrp="1"/>
          </p:cNvSpPr>
          <p:nvPr>
            <p:ph type="body" sz="quarter" idx="10"/>
          </p:nvPr>
        </p:nvSpPr>
        <p:spPr/>
        <p:txBody>
          <a:bodyPr/>
          <a:lstStyle/>
          <a:p>
            <a:r>
              <a:rPr lang="en-US" smtClean="0"/>
              <a:t>announcing</a:t>
            </a:r>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a:t>
            </a:r>
            <a:endParaRPr lang="en-US" dirty="0"/>
          </a:p>
        </p:txBody>
      </p:sp>
      <p:sp>
        <p:nvSpPr>
          <p:cNvPr id="3" name="Content Placeholder 2"/>
          <p:cNvSpPr>
            <a:spLocks noGrp="1"/>
          </p:cNvSpPr>
          <p:nvPr>
            <p:ph idx="1"/>
          </p:nvPr>
        </p:nvSpPr>
        <p:spPr/>
        <p:txBody>
          <a:bodyPr/>
          <a:lstStyle/>
          <a:p>
            <a:r>
              <a:rPr lang="en-US" dirty="0" smtClean="0">
                <a:hlinkClick r:id=""/>
              </a:rPr>
              <a:t>http://www.microsoft.com/sdl</a:t>
            </a:r>
            <a:endParaRPr lang="en-US" dirty="0" smtClean="0"/>
          </a:p>
          <a:p>
            <a:r>
              <a:rPr lang="en-US" dirty="0" smtClean="0">
                <a:hlinkClick r:id=""/>
              </a:rPr>
              <a:t>http://blogs.msdn.com/sdl</a:t>
            </a:r>
            <a:endParaRPr lang="en-US" dirty="0" smtClean="0"/>
          </a:p>
          <a:p>
            <a:endParaRPr lang="en-US" dirty="0" smtClean="0"/>
          </a:p>
          <a:p>
            <a:r>
              <a:rPr lang="en-US" dirty="0" smtClean="0"/>
              <a:t>My alias: </a:t>
            </a:r>
            <a:r>
              <a:rPr lang="en-US" dirty="0" err="1" smtClean="0"/>
              <a:t>bryansul</a:t>
            </a:r>
            <a:endParaRPr lang="en-US" dirty="0"/>
          </a:p>
        </p:txBody>
      </p:sp>
    </p:spTree>
    <p:extLst>
      <p:ext uri="{BB962C8B-B14F-4D97-AF65-F5344CB8AC3E}">
        <p14:creationId xmlns="" xmlns:p14="http://schemas.microsoft.com/office/powerpoint/2007/7/12/main" val="587633134"/>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Security Development Lifecycle</a:t>
            </a:r>
            <a:endParaRPr lang="en-US" dirty="0"/>
          </a:p>
        </p:txBody>
      </p:sp>
      <p:sp>
        <p:nvSpPr>
          <p:cNvPr id="10" name="Header Text"/>
          <p:cNvSpPr>
            <a:spLocks noChangeArrowheads="1"/>
          </p:cNvSpPr>
          <p:nvPr/>
        </p:nvSpPr>
        <p:spPr bwMode="auto">
          <a:xfrm>
            <a:off x="304800" y="2057400"/>
            <a:ext cx="8458198" cy="415496"/>
          </a:xfrm>
          <a:prstGeom prst="rect">
            <a:avLst/>
          </a:prstGeom>
          <a:noFill/>
          <a:ln w="9525">
            <a:noFill/>
            <a:miter lim="800000"/>
            <a:headEnd/>
            <a:tailEnd/>
          </a:ln>
        </p:spPr>
        <p:txBody>
          <a:bodyPr>
            <a:spAutoFit/>
          </a:bodyPr>
          <a:lstStyle/>
          <a:p>
            <a:pPr algn="ctr">
              <a:buClr>
                <a:srgbClr val="0BD0D9"/>
              </a:buClr>
              <a:buSzPct val="95000"/>
            </a:pPr>
            <a:endParaRPr lang="en-US" sz="2100" b="1">
              <a:latin typeface="Segoe UI" pitchFamily="34" charset="0"/>
              <a:ea typeface="ＭＳ Ｐゴシック" pitchFamily="34" charset="-128"/>
              <a:cs typeface="Segoe UI" pitchFamily="34" charset="0"/>
            </a:endParaRPr>
          </a:p>
        </p:txBody>
      </p:sp>
      <p:sp>
        <p:nvSpPr>
          <p:cNvPr id="11" name="Right Brace 10"/>
          <p:cNvSpPr/>
          <p:nvPr/>
        </p:nvSpPr>
        <p:spPr bwMode="auto">
          <a:xfrm rot="16200000">
            <a:off x="4377531" y="-1323181"/>
            <a:ext cx="163513" cy="8461375"/>
          </a:xfrm>
          <a:prstGeom prst="rightBrace">
            <a:avLst>
              <a:gd name="adj1" fmla="val 8333"/>
              <a:gd name="adj2" fmla="val 4955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sz="1600"/>
          </a:p>
        </p:txBody>
      </p:sp>
      <p:grpSp>
        <p:nvGrpSpPr>
          <p:cNvPr id="12" name="Cycle"/>
          <p:cNvGrpSpPr>
            <a:grpSpLocks/>
          </p:cNvGrpSpPr>
          <p:nvPr/>
        </p:nvGrpSpPr>
        <p:grpSpPr bwMode="auto">
          <a:xfrm>
            <a:off x="838201" y="5520878"/>
            <a:ext cx="7315199" cy="871985"/>
            <a:chOff x="1346200" y="5346700"/>
            <a:chExt cx="6451600" cy="1630944"/>
          </a:xfrm>
        </p:grpSpPr>
        <p:pic>
          <p:nvPicPr>
            <p:cNvPr id="13" name="Picture 2" descr="C:\Program Files\Microsoft Resource DVD Artwork\DVD_ART\Artwork_Imagery\Shapes and Graphics\Arrows - arrow\Curved\loop continuous cycle arrows2.png"/>
            <p:cNvPicPr>
              <a:picLocks noChangeAspect="1" noChangeArrowheads="1"/>
            </p:cNvPicPr>
            <p:nvPr/>
          </p:nvPicPr>
          <p:blipFill>
            <a:blip r:embed="rId3" cstate="print"/>
            <a:srcRect/>
            <a:stretch>
              <a:fillRect/>
            </a:stretch>
          </p:blipFill>
          <p:spPr bwMode="auto">
            <a:xfrm>
              <a:off x="1346200" y="5346700"/>
              <a:ext cx="6451600" cy="1016000"/>
            </a:xfrm>
            <a:prstGeom prst="rect">
              <a:avLst/>
            </a:prstGeom>
            <a:noFill/>
            <a:ln w="9525">
              <a:noFill/>
              <a:miter lim="800000"/>
              <a:headEnd/>
              <a:tailEnd/>
            </a:ln>
          </p:spPr>
        </p:pic>
        <p:sp>
          <p:nvSpPr>
            <p:cNvPr id="14" name="Rectangle 13"/>
            <p:cNvSpPr/>
            <p:nvPr/>
          </p:nvSpPr>
          <p:spPr>
            <a:xfrm>
              <a:off x="1448406" y="6229398"/>
              <a:ext cx="6247188" cy="748246"/>
            </a:xfrm>
            <a:prstGeom prst="rect">
              <a:avLst/>
            </a:prstGeom>
          </p:spPr>
          <p:txBody>
            <a:bodyPr>
              <a:spAutoFit/>
            </a:bodyPr>
            <a:lstStyle/>
            <a:p>
              <a:pPr algn="ctr" fontAlgn="auto">
                <a:spcBef>
                  <a:spcPts val="0"/>
                </a:spcBef>
                <a:spcAft>
                  <a:spcPts val="0"/>
                </a:spcAft>
                <a:buSzPct val="95000"/>
                <a:defRPr/>
              </a:pPr>
              <a:r>
                <a:rPr lang="en-US" sz="2000" b="1" dirty="0">
                  <a:ln w="1905"/>
                  <a:effectLst>
                    <a:outerShdw blurRad="38100" dist="38100" dir="2700000" algn="tl">
                      <a:srgbClr val="000000">
                        <a:alpha val="43137"/>
                      </a:srgbClr>
                    </a:outerShdw>
                  </a:effectLst>
                  <a:latin typeface="Calibri" pitchFamily="34" charset="0"/>
                  <a:ea typeface="ＭＳ Ｐゴシック" charset="-128"/>
                  <a:cs typeface="+mn-cs"/>
                </a:rPr>
                <a:t>Ongoing Process Improvements</a:t>
              </a:r>
            </a:p>
          </p:txBody>
        </p:sp>
      </p:grpSp>
      <p:grpSp>
        <p:nvGrpSpPr>
          <p:cNvPr id="15" name="Bottom Bracket"/>
          <p:cNvGrpSpPr>
            <a:grpSpLocks/>
          </p:cNvGrpSpPr>
          <p:nvPr/>
        </p:nvGrpSpPr>
        <p:grpSpPr bwMode="auto">
          <a:xfrm>
            <a:off x="228600" y="4682683"/>
            <a:ext cx="8556659" cy="597931"/>
            <a:chOff x="111659" y="4337587"/>
            <a:chExt cx="8556660" cy="672055"/>
          </a:xfrm>
        </p:grpSpPr>
        <p:sp>
          <p:nvSpPr>
            <p:cNvPr id="16" name="Rectangle 15"/>
            <p:cNvSpPr/>
            <p:nvPr/>
          </p:nvSpPr>
          <p:spPr>
            <a:xfrm>
              <a:off x="2473089" y="4594525"/>
              <a:ext cx="2795740" cy="415115"/>
            </a:xfrm>
            <a:prstGeom prst="rect">
              <a:avLst/>
            </a:prstGeom>
            <a:noFill/>
            <a:ln>
              <a:headEnd type="none" w="med" len="med"/>
              <a:tailEnd type="none" w="med" len="med"/>
            </a:ln>
            <a:effectLst/>
            <a:scene3d>
              <a:camera prst="orthographicFront">
                <a:rot lat="0" lon="0" rev="0"/>
              </a:camera>
              <a:lightRig rig="brightRoom" dir="t">
                <a:rot lat="0" lon="0" rev="12000000"/>
              </a:lightRig>
            </a:scene3d>
            <a:sp3d prstMaterial="softEdge">
              <a:bevelT w="127000" h="63500" prst="softRound"/>
            </a:sp3d>
          </p:spPr>
          <p:txBody>
            <a:bodyPr>
              <a:spAutoFit/>
            </a:bodyPr>
            <a:lstStyle/>
            <a:p>
              <a:pPr algn="ctr" fontAlgn="auto">
                <a:spcBef>
                  <a:spcPts val="0"/>
                </a:spcBef>
                <a:spcAft>
                  <a:spcPts val="0"/>
                </a:spcAft>
                <a:buSzPct val="95000"/>
                <a:defRPr/>
              </a:pPr>
              <a:r>
                <a:rPr lang="en-US" dirty="0">
                  <a:ln w="1905"/>
                  <a:effectLst>
                    <a:outerShdw sx="1000" sy="1000" algn="tl">
                      <a:srgbClr val="000000"/>
                    </a:outerShdw>
                  </a:effectLst>
                  <a:latin typeface="Segoe UI" pitchFamily="34" charset="0"/>
                  <a:ea typeface="ＭＳ Ｐゴシック" charset="-128"/>
                  <a:cs typeface="Segoe UI" pitchFamily="34" charset="0"/>
                </a:rPr>
                <a:t>Process</a:t>
              </a:r>
            </a:p>
          </p:txBody>
        </p:sp>
        <p:sp>
          <p:nvSpPr>
            <p:cNvPr id="17" name="Right Brace 16"/>
            <p:cNvSpPr/>
            <p:nvPr/>
          </p:nvSpPr>
          <p:spPr>
            <a:xfrm rot="5400000">
              <a:off x="3645513" y="2023430"/>
              <a:ext cx="171293" cy="480060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8" name="Rectangle 17"/>
            <p:cNvSpPr/>
            <p:nvPr/>
          </p:nvSpPr>
          <p:spPr>
            <a:xfrm>
              <a:off x="137160" y="4594527"/>
              <a:ext cx="1288915" cy="415115"/>
            </a:xfrm>
            <a:prstGeom prst="rect">
              <a:avLst/>
            </a:prstGeom>
            <a:noFill/>
            <a:ln>
              <a:headEnd type="none" w="med" len="med"/>
              <a:tailEnd type="none" w="med" len="med"/>
            </a:ln>
            <a:effectLst/>
            <a:scene3d>
              <a:camera prst="orthographicFront">
                <a:rot lat="0" lon="0" rev="0"/>
              </a:camera>
              <a:lightRig rig="brightRoom" dir="t">
                <a:rot lat="0" lon="0" rev="12000000"/>
              </a:lightRig>
            </a:scene3d>
            <a:sp3d prstMaterial="softEdge">
              <a:bevelT w="127000" h="63500" prst="softRound"/>
            </a:sp3d>
          </p:spPr>
          <p:txBody>
            <a:bodyPr>
              <a:spAutoFit/>
            </a:bodyPr>
            <a:lstStyle/>
            <a:p>
              <a:pPr algn="ctr" fontAlgn="auto">
                <a:spcBef>
                  <a:spcPts val="0"/>
                </a:spcBef>
                <a:spcAft>
                  <a:spcPts val="0"/>
                </a:spcAft>
                <a:buSzPct val="95000"/>
                <a:defRPr/>
              </a:pPr>
              <a:r>
                <a:rPr lang="en-US" dirty="0">
                  <a:ln w="1905"/>
                  <a:effectLst>
                    <a:outerShdw sx="1000" sy="1000" algn="tl">
                      <a:srgbClr val="000000"/>
                    </a:outerShdw>
                  </a:effectLst>
                  <a:latin typeface="Segoe UI" pitchFamily="34" charset="0"/>
                  <a:ea typeface="ＭＳ Ｐゴシック" charset="-128"/>
                  <a:cs typeface="Segoe UI" pitchFamily="34" charset="0"/>
                </a:rPr>
                <a:t>Education</a:t>
              </a:r>
            </a:p>
          </p:txBody>
        </p:sp>
        <p:sp>
          <p:nvSpPr>
            <p:cNvPr id="19" name="Right Brace 18"/>
            <p:cNvSpPr/>
            <p:nvPr/>
          </p:nvSpPr>
          <p:spPr>
            <a:xfrm rot="5400000">
              <a:off x="597513" y="3852230"/>
              <a:ext cx="171293" cy="114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0" name="Rectangle 19"/>
            <p:cNvSpPr/>
            <p:nvPr/>
          </p:nvSpPr>
          <p:spPr>
            <a:xfrm>
              <a:off x="6465004" y="4594526"/>
              <a:ext cx="2203315" cy="415115"/>
            </a:xfrm>
            <a:prstGeom prst="rect">
              <a:avLst/>
            </a:prstGeom>
            <a:noFill/>
            <a:ln>
              <a:headEnd type="none" w="med" len="med"/>
              <a:tailEnd type="none" w="med" len="med"/>
            </a:ln>
            <a:effectLst/>
            <a:scene3d>
              <a:camera prst="orthographicFront">
                <a:rot lat="0" lon="0" rev="0"/>
              </a:camera>
              <a:lightRig rig="brightRoom" dir="t">
                <a:rot lat="0" lon="0" rev="12000000"/>
              </a:lightRig>
            </a:scene3d>
            <a:sp3d prstMaterial="softEdge">
              <a:bevelT w="127000" h="63500" prst="softRound"/>
            </a:sp3d>
          </p:spPr>
          <p:txBody>
            <a:bodyPr>
              <a:spAutoFit/>
            </a:bodyPr>
            <a:lstStyle/>
            <a:p>
              <a:pPr algn="ctr" fontAlgn="auto">
                <a:spcBef>
                  <a:spcPts val="0"/>
                </a:spcBef>
                <a:spcAft>
                  <a:spcPts val="0"/>
                </a:spcAft>
                <a:buSzPct val="95000"/>
                <a:defRPr/>
              </a:pPr>
              <a:r>
                <a:rPr lang="en-US" dirty="0">
                  <a:ln w="1905"/>
                  <a:effectLst>
                    <a:outerShdw sx="1000" sy="1000" algn="tl">
                      <a:srgbClr val="000000"/>
                    </a:outerShdw>
                  </a:effectLst>
                  <a:latin typeface="Segoe UI" pitchFamily="34" charset="0"/>
                  <a:ea typeface="ＭＳ Ｐゴシック" charset="-128"/>
                  <a:cs typeface="Segoe UI" pitchFamily="34" charset="0"/>
                </a:rPr>
                <a:t>Accountability </a:t>
              </a:r>
            </a:p>
          </p:txBody>
        </p:sp>
        <p:sp>
          <p:nvSpPr>
            <p:cNvPr id="21" name="Right Brace 20"/>
            <p:cNvSpPr/>
            <p:nvPr/>
          </p:nvSpPr>
          <p:spPr>
            <a:xfrm rot="5400000">
              <a:off x="7288839" y="3256904"/>
              <a:ext cx="199841" cy="23622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sp>
        <p:nvSpPr>
          <p:cNvPr id="22" name="Rectangle 21"/>
          <p:cNvSpPr/>
          <p:nvPr/>
        </p:nvSpPr>
        <p:spPr>
          <a:xfrm>
            <a:off x="0" y="1370436"/>
            <a:ext cx="9144000" cy="1163395"/>
          </a:xfrm>
          <a:prstGeom prst="rect">
            <a:avLst/>
          </a:prstGeom>
        </p:spPr>
        <p:txBody>
          <a:bodyPr>
            <a:spAutoFit/>
          </a:bodyPr>
          <a:lstStyle/>
          <a:p>
            <a:pPr marL="396875" indent="-396875" algn="ctr" defTabSz="914363" fontAlgn="auto">
              <a:lnSpc>
                <a:spcPct val="90000"/>
              </a:lnSpc>
              <a:spcBef>
                <a:spcPct val="20000"/>
              </a:spcBef>
              <a:spcAft>
                <a:spcPts val="0"/>
              </a:spcAft>
              <a:defRPr/>
            </a:pPr>
            <a:r>
              <a:rPr lang="en-US" sz="2400" dirty="0">
                <a:latin typeface="+mn-lt"/>
                <a:ea typeface="ＭＳ Ｐゴシック" charset="-128"/>
                <a:cs typeface="Segoe UI" pitchFamily="34" charset="0"/>
              </a:rPr>
              <a:t>The SDL: Microsoft’s industry leading software security assurance </a:t>
            </a:r>
          </a:p>
          <a:p>
            <a:pPr marL="396875" indent="-396875" algn="ctr" defTabSz="914363" fontAlgn="auto">
              <a:lnSpc>
                <a:spcPct val="90000"/>
              </a:lnSpc>
              <a:spcBef>
                <a:spcPct val="20000"/>
              </a:spcBef>
              <a:spcAft>
                <a:spcPts val="0"/>
              </a:spcAft>
              <a:defRPr/>
            </a:pPr>
            <a:r>
              <a:rPr lang="en-US" sz="2400" dirty="0">
                <a:latin typeface="+mn-lt"/>
                <a:ea typeface="ＭＳ Ｐゴシック" charset="-128"/>
                <a:cs typeface="Segoe UI" pitchFamily="34" charset="0"/>
              </a:rPr>
              <a:t>process designed to </a:t>
            </a:r>
            <a:r>
              <a:rPr lang="en-US" sz="2400" dirty="0">
                <a:latin typeface="+mn-lt"/>
              </a:rPr>
              <a:t>protect customers by reducing the </a:t>
            </a:r>
            <a:r>
              <a:rPr lang="en-US" sz="2400" i="1" dirty="0">
                <a:latin typeface="+mn-lt"/>
              </a:rPr>
              <a:t>number</a:t>
            </a:r>
            <a:r>
              <a:rPr lang="en-US" sz="2400" dirty="0">
                <a:latin typeface="+mn-lt"/>
              </a:rPr>
              <a:t> and </a:t>
            </a:r>
            <a:r>
              <a:rPr lang="en-US" sz="2400" i="1" dirty="0">
                <a:latin typeface="+mn-lt"/>
              </a:rPr>
              <a:t>severity</a:t>
            </a:r>
            <a:r>
              <a:rPr lang="en-US" sz="2400" dirty="0">
                <a:latin typeface="+mn-lt"/>
              </a:rPr>
              <a:t> of software vulnerabilities </a:t>
            </a:r>
            <a:r>
              <a:rPr lang="en-US" sz="2400" u="sng" dirty="0">
                <a:latin typeface="+mn-lt"/>
              </a:rPr>
              <a:t>before</a:t>
            </a:r>
            <a:r>
              <a:rPr lang="en-US" sz="2400" dirty="0">
                <a:latin typeface="+mn-lt"/>
              </a:rPr>
              <a:t> release.</a:t>
            </a:r>
          </a:p>
        </p:txBody>
      </p:sp>
      <p:pic>
        <p:nvPicPr>
          <p:cNvPr id="24" name="Picture 1"/>
          <p:cNvPicPr>
            <a:picLocks noChangeAspect="1" noChangeArrowheads="1"/>
          </p:cNvPicPr>
          <p:nvPr/>
        </p:nvPicPr>
        <p:blipFill>
          <a:blip r:embed="rId4" cstate="print"/>
          <a:srcRect/>
          <a:stretch>
            <a:fillRect/>
          </a:stretch>
        </p:blipFill>
        <p:spPr bwMode="auto">
          <a:xfrm>
            <a:off x="228600" y="3048000"/>
            <a:ext cx="8686800" cy="1527349"/>
          </a:xfrm>
          <a:prstGeom prst="rect">
            <a:avLst/>
          </a:prstGeom>
          <a:noFill/>
          <a:ln w="9525">
            <a:noFill/>
            <a:miter lim="800000"/>
            <a:headEnd/>
            <a:tailEnd/>
          </a:ln>
        </p:spPr>
      </p:pic>
    </p:spTree>
    <p:extLst>
      <p:ext uri="{BB962C8B-B14F-4D97-AF65-F5344CB8AC3E}">
        <p14:creationId xmlns="" xmlns:p14="http://schemas.microsoft.com/office/powerpoint/2007/7/12/main" val="295158724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Challenges</a:t>
            </a:r>
            <a:endParaRPr lang="en-US" dirty="0"/>
          </a:p>
        </p:txBody>
      </p:sp>
    </p:spTree>
    <p:extLst>
      <p:ext uri="{BB962C8B-B14F-4D97-AF65-F5344CB8AC3E}">
        <p14:creationId xmlns="" xmlns:p14="http://schemas.microsoft.com/office/powerpoint/2007/7/12/main" val="191297052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Adapting SDL to Agile</a:t>
            </a:r>
            <a:endParaRPr lang="en-US" dirty="0"/>
          </a:p>
        </p:txBody>
      </p:sp>
      <p:sp>
        <p:nvSpPr>
          <p:cNvPr id="3" name="Content Placeholder 2"/>
          <p:cNvSpPr>
            <a:spLocks noGrp="1"/>
          </p:cNvSpPr>
          <p:nvPr>
            <p:ph idx="1"/>
          </p:nvPr>
        </p:nvSpPr>
        <p:spPr/>
        <p:txBody>
          <a:bodyPr/>
          <a:lstStyle/>
          <a:p>
            <a:r>
              <a:rPr lang="en-US" dirty="0" smtClean="0"/>
              <a:t>Iterative nature of Agile</a:t>
            </a:r>
          </a:p>
          <a:p>
            <a:r>
              <a:rPr lang="en-US" dirty="0" smtClean="0"/>
              <a:t>Projects may never end</a:t>
            </a:r>
          </a:p>
          <a:p>
            <a:r>
              <a:rPr lang="en-US" dirty="0" smtClean="0"/>
              <a:t>Just-in-time </a:t>
            </a:r>
            <a:r>
              <a:rPr lang="en-US" dirty="0"/>
              <a:t>planning/YAGNI mentality</a:t>
            </a:r>
          </a:p>
          <a:p>
            <a:r>
              <a:rPr lang="en-US" dirty="0" smtClean="0"/>
              <a:t>General avoidance of project artifacts</a:t>
            </a:r>
          </a:p>
          <a:p>
            <a:r>
              <a:rPr lang="en-US" dirty="0"/>
              <a:t>Emphasis on project/iteration backlogs</a:t>
            </a:r>
          </a:p>
          <a:p>
            <a:r>
              <a:rPr lang="en-US" dirty="0" smtClean="0"/>
              <a:t>General avoidance of automated tools</a:t>
            </a:r>
          </a:p>
          <a:p>
            <a:pPr marL="0" indent="0">
              <a:buNone/>
            </a:pPr>
            <a:endParaRPr lang="en-US" dirty="0"/>
          </a:p>
        </p:txBody>
      </p:sp>
    </p:spTree>
    <p:extLst>
      <p:ext uri="{BB962C8B-B14F-4D97-AF65-F5344CB8AC3E}">
        <p14:creationId xmlns="" xmlns:p14="http://schemas.microsoft.com/office/powerpoint/2007/7/12/main" val="365247618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Adapting SDL to Agile</a:t>
            </a:r>
            <a:endParaRPr lang="en-US" dirty="0"/>
          </a:p>
        </p:txBody>
      </p:sp>
      <p:sp>
        <p:nvSpPr>
          <p:cNvPr id="3" name="Content Placeholder 2"/>
          <p:cNvSpPr>
            <a:spLocks noGrp="1"/>
          </p:cNvSpPr>
          <p:nvPr>
            <p:ph idx="1"/>
          </p:nvPr>
        </p:nvSpPr>
        <p:spPr/>
        <p:txBody>
          <a:bodyPr/>
          <a:lstStyle/>
          <a:p>
            <a:r>
              <a:rPr lang="en-US" b="1" dirty="0" smtClean="0">
                <a:solidFill>
                  <a:schemeClr val="tx1"/>
                </a:solidFill>
              </a:rPr>
              <a:t>Iterative nature of Agile</a:t>
            </a:r>
          </a:p>
          <a:p>
            <a:r>
              <a:rPr lang="en-US" dirty="0" smtClean="0"/>
              <a:t>Projects may never end</a:t>
            </a:r>
          </a:p>
          <a:p>
            <a:r>
              <a:rPr lang="en-US" dirty="0" smtClean="0"/>
              <a:t>Just-in-time </a:t>
            </a:r>
            <a:r>
              <a:rPr lang="en-US" dirty="0"/>
              <a:t>planning/YAGNI mentality</a:t>
            </a:r>
          </a:p>
          <a:p>
            <a:r>
              <a:rPr lang="en-US" dirty="0" smtClean="0"/>
              <a:t>General avoidance of project artifacts</a:t>
            </a:r>
          </a:p>
          <a:p>
            <a:r>
              <a:rPr lang="en-US" dirty="0"/>
              <a:t>Emphasis on project/iteration backlogs</a:t>
            </a:r>
          </a:p>
          <a:p>
            <a:r>
              <a:rPr lang="en-US" dirty="0" smtClean="0"/>
              <a:t>General avoidance of automated tools</a:t>
            </a:r>
          </a:p>
          <a:p>
            <a:pPr marL="0" indent="0">
              <a:buNone/>
            </a:pPr>
            <a:endParaRPr lang="en-US" dirty="0"/>
          </a:p>
        </p:txBody>
      </p:sp>
    </p:spTree>
    <p:extLst>
      <p:ext uri="{BB962C8B-B14F-4D97-AF65-F5344CB8AC3E}">
        <p14:creationId xmlns="" xmlns:p14="http://schemas.microsoft.com/office/powerpoint/2007/7/12/main" val="52606840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Security Development Lifecycle</a:t>
            </a:r>
            <a:endParaRPr lang="en-US" dirty="0"/>
          </a:p>
        </p:txBody>
      </p:sp>
      <p:sp>
        <p:nvSpPr>
          <p:cNvPr id="6" name="Text Placeholder 5"/>
          <p:cNvSpPr>
            <a:spLocks noGrp="1"/>
          </p:cNvSpPr>
          <p:nvPr>
            <p:ph type="body" sz="quarter" idx="10"/>
          </p:nvPr>
        </p:nvSpPr>
        <p:spPr>
          <a:xfrm>
            <a:off x="381000" y="3831248"/>
            <a:ext cx="8382000" cy="2210862"/>
          </a:xfrm>
        </p:spPr>
        <p:txBody>
          <a:bodyPr/>
          <a:lstStyle/>
          <a:p>
            <a:r>
              <a:rPr lang="en-US" dirty="0" smtClean="0"/>
              <a:t>SDL “Classic” phased approach</a:t>
            </a:r>
          </a:p>
          <a:p>
            <a:pPr lvl="1"/>
            <a:r>
              <a:rPr lang="en-US" dirty="0" smtClean="0"/>
              <a:t>Fits spiral or waterfall…</a:t>
            </a:r>
          </a:p>
          <a:p>
            <a:pPr lvl="1"/>
            <a:r>
              <a:rPr lang="en-US" dirty="0" smtClean="0"/>
              <a:t>…but Agile doesn’t have phases</a:t>
            </a:r>
            <a:endParaRPr lang="en-US" dirty="0"/>
          </a:p>
        </p:txBody>
      </p:sp>
      <p:grpSp>
        <p:nvGrpSpPr>
          <p:cNvPr id="2" name="Group 1"/>
          <p:cNvGrpSpPr/>
          <p:nvPr/>
        </p:nvGrpSpPr>
        <p:grpSpPr>
          <a:xfrm>
            <a:off x="228600" y="1429608"/>
            <a:ext cx="8534400" cy="2057400"/>
            <a:chOff x="228600" y="1447800"/>
            <a:chExt cx="8534400" cy="2057400"/>
          </a:xfrm>
        </p:grpSpPr>
        <p:sp>
          <p:nvSpPr>
            <p:cNvPr id="8" name="Rounded Rectangle 7"/>
            <p:cNvSpPr/>
            <p:nvPr/>
          </p:nvSpPr>
          <p:spPr>
            <a:xfrm>
              <a:off x="228600" y="1447800"/>
              <a:ext cx="8534400" cy="20574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4" name="Picture 10"/>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446087" y="1600200"/>
              <a:ext cx="8164513" cy="1828800"/>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 uri="{53640926-AAD7-44d8-BBD7-CCE9431645EC}">
                <a14:shadowObscured xmlns="" xmlns:a14="http://schemas.microsoft.com/office/drawing/2007/7/7/main" val="1"/>
              </a:ext>
            </a:extLst>
          </p:spPr>
        </p:pic>
      </p:grpSp>
    </p:spTree>
    <p:extLst>
      <p:ext uri="{BB962C8B-B14F-4D97-AF65-F5344CB8AC3E}">
        <p14:creationId xmlns="" xmlns:p14="http://schemas.microsoft.com/office/powerpoint/2007/7/12/main" val="415025493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2009-11-08T16:18:53Z</outs:dateTime>
      <outs:isPinned>true</outs:isPinned>
    </outs:relatedDate>
    <outs:relatedDate>
      <outs:type>2</outs:type>
      <outs:displayName>Created</outs:displayName>
      <outs:dateTime>2009-11-01T16:29:25Z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Bryan Sullivan</outs:displayName>
          <outs:accountName/>
        </outs:relatedPerson>
      </outs:people>
      <outs:source>0</outs:source>
      <outs:isPinned>true</outs:isPinned>
    </outs:relatedPeopleItem>
    <outs:relatedPeopleItem>
      <outs:category>Last modified by</outs:category>
      <outs:people>
        <outs:relatedPerson>
          <outs:displayName>Bryan Sullivan</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FCB273A8-B4BD-4496-972C-E27FCE5C355E}">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1914</TotalTime>
  <Words>1295</Words>
  <Application>Microsoft Office PowerPoint</Application>
  <PresentationFormat>On-screen Show (4:3)</PresentationFormat>
  <Paragraphs>336</Paragraphs>
  <Slides>49</Slides>
  <Notes>48</Notes>
  <HiddenSlides>0</HiddenSlides>
  <MMClips>0</MMClips>
  <ScaleCrop>false</ScaleCrop>
  <HeadingPairs>
    <vt:vector size="4" baseType="variant">
      <vt:variant>
        <vt:lpstr>Theme</vt:lpstr>
      </vt:variant>
      <vt:variant>
        <vt:i4>2</vt:i4>
      </vt:variant>
      <vt:variant>
        <vt:lpstr>Slide Titles</vt:lpstr>
      </vt:variant>
      <vt:variant>
        <vt:i4>49</vt:i4>
      </vt:variant>
    </vt:vector>
  </HeadingPairs>
  <TitlesOfParts>
    <vt:vector size="51" baseType="lpstr">
      <vt:lpstr>TechEd09_Europe</vt:lpstr>
      <vt:lpstr>TechEd09_Europe template</vt:lpstr>
      <vt:lpstr>Slide 1</vt:lpstr>
      <vt:lpstr>SDL-Agile: Microsoft's Approach to Security for Agile Projects</vt:lpstr>
      <vt:lpstr>What does “Agile” mean, anyway?</vt:lpstr>
      <vt:lpstr>The Agile Manifesto</vt:lpstr>
      <vt:lpstr>Security Development Lifecycle</vt:lpstr>
      <vt:lpstr>Slide 6</vt:lpstr>
      <vt:lpstr>Challenges: Adapting SDL to Agile</vt:lpstr>
      <vt:lpstr>Challenges: Adapting SDL to Agile</vt:lpstr>
      <vt:lpstr>Security Development Lifecycle</vt:lpstr>
      <vt:lpstr>Idea: Move SDL to product backlog</vt:lpstr>
      <vt:lpstr>Idea: Do the full SDL every iteration</vt:lpstr>
      <vt:lpstr>Iterative nature of Agile</vt:lpstr>
      <vt:lpstr>Idea: Drop some requirements</vt:lpstr>
      <vt:lpstr>SDL-Agile process</vt:lpstr>
      <vt:lpstr>Three classes of requirements</vt:lpstr>
      <vt:lpstr>Requirements as backlog items</vt:lpstr>
      <vt:lpstr>Agile sashimi</vt:lpstr>
      <vt:lpstr>Bug bar</vt:lpstr>
      <vt:lpstr>Challenges: Adapting SDL to Agile</vt:lpstr>
      <vt:lpstr>Security Incident Response</vt:lpstr>
      <vt:lpstr>Challenges: Adapting SDL to Agile</vt:lpstr>
      <vt:lpstr>Security bug tracking</vt:lpstr>
      <vt:lpstr>Threat modeling</vt:lpstr>
      <vt:lpstr>Sidebar: Exception workflow</vt:lpstr>
      <vt:lpstr>Challenges: Adapting SDL to Agile</vt:lpstr>
      <vt:lpstr>Writing secure code</vt:lpstr>
      <vt:lpstr>Secure code does not featurize</vt:lpstr>
      <vt:lpstr>Taskifying the SDL</vt:lpstr>
      <vt:lpstr>Two strategies</vt:lpstr>
      <vt:lpstr>Challenges: Adapting SDL to Agile</vt:lpstr>
      <vt:lpstr>Static analysis requirements</vt:lpstr>
      <vt:lpstr>Dynamic analysis requirements</vt:lpstr>
      <vt:lpstr>Secure coding libraries</vt:lpstr>
      <vt:lpstr>Slide 34</vt:lpstr>
      <vt:lpstr>Strengths: Adapting SDL to Agile</vt:lpstr>
      <vt:lpstr>Strengths: Adapting SDL to Agile</vt:lpstr>
      <vt:lpstr>Strengths: Adapting SDL to Agile</vt:lpstr>
      <vt:lpstr>Strengths: Adapting SDL to Agile</vt:lpstr>
      <vt:lpstr>SDL-Agile “versioning”</vt:lpstr>
      <vt:lpstr>Strengths: Adapting SDL to Agile</vt:lpstr>
      <vt:lpstr>Each iteration is a gate</vt:lpstr>
      <vt:lpstr>The Agile Manifesto</vt:lpstr>
      <vt:lpstr>The SDL-Agile Manifesto</vt:lpstr>
      <vt:lpstr>Security Development Lifecycle v4.1a - including SDL for Agile Development Guidance</vt:lpstr>
      <vt:lpstr>More Resources</vt:lpstr>
      <vt:lpstr>Slide 46</vt:lpstr>
      <vt:lpstr>Resources</vt:lpstr>
      <vt:lpstr>Slide 48</vt:lpstr>
      <vt:lpstr>Slide 49</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Bryan Sullivan</dc:creator>
  <dc:description>Tech·Ed Europe 2009</dc:description>
  <cp:lastModifiedBy>cn_user</cp:lastModifiedBy>
  <cp:revision>130</cp:revision>
  <dcterms:created xsi:type="dcterms:W3CDTF">2009-11-01T16:29:25Z</dcterms:created>
  <dcterms:modified xsi:type="dcterms:W3CDTF">2009-11-08T20:24:29Z</dcterms:modified>
</cp:coreProperties>
</file>