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 id="2147483729" r:id="rId3"/>
  </p:sldMasterIdLst>
  <p:notesMasterIdLst>
    <p:notesMasterId r:id="rId35"/>
  </p:notesMasterIdLst>
  <p:handoutMasterIdLst>
    <p:handoutMasterId r:id="rId36"/>
  </p:handoutMasterIdLst>
  <p:sldIdLst>
    <p:sldId id="256" r:id="rId4"/>
    <p:sldId id="257" r:id="rId5"/>
    <p:sldId id="287" r:id="rId6"/>
    <p:sldId id="283" r:id="rId7"/>
    <p:sldId id="289" r:id="rId8"/>
    <p:sldId id="301" r:id="rId9"/>
    <p:sldId id="284" r:id="rId10"/>
    <p:sldId id="302" r:id="rId11"/>
    <p:sldId id="303" r:id="rId12"/>
    <p:sldId id="286" r:id="rId13"/>
    <p:sldId id="304" r:id="rId14"/>
    <p:sldId id="305" r:id="rId15"/>
    <p:sldId id="288" r:id="rId16"/>
    <p:sldId id="306" r:id="rId17"/>
    <p:sldId id="307" r:id="rId18"/>
    <p:sldId id="290" r:id="rId19"/>
    <p:sldId id="308" r:id="rId20"/>
    <p:sldId id="312" r:id="rId21"/>
    <p:sldId id="296" r:id="rId22"/>
    <p:sldId id="285" r:id="rId23"/>
    <p:sldId id="295" r:id="rId24"/>
    <p:sldId id="310" r:id="rId25"/>
    <p:sldId id="297" r:id="rId26"/>
    <p:sldId id="311" r:id="rId27"/>
    <p:sldId id="309" r:id="rId28"/>
    <p:sldId id="291" r:id="rId29"/>
    <p:sldId id="274" r:id="rId30"/>
    <p:sldId id="282" r:id="rId31"/>
    <p:sldId id="313" r:id="rId32"/>
    <p:sldId id="280" r:id="rId33"/>
    <p:sldId id="314"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5103" autoAdjust="0"/>
  </p:normalViewPr>
  <p:slideViewPr>
    <p:cSldViewPr snapToGrid="0">
      <p:cViewPr varScale="1">
        <p:scale>
          <a:sx n="95" d="100"/>
          <a:sy n="95" d="100"/>
        </p:scale>
        <p:origin x="-78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872"/>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ofs213_lelic.pptx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de-DE" smtClean="0"/>
              <a:t>Titelmasterformat durch Klicken bearbeiten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de-DE" smtClean="0"/>
              <a:t>Titelmasterformat durch Klicken bearbeiten</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de-DE" smtClean="0"/>
              <a:t>Textmasterformate durch Klicken bearbeiten</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de-DE" smtClean="0"/>
              <a:t>Titelmasterformat durch Klicken bearbeiten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2"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hyperlink" Target="http://www.visiotoolbox.com/" TargetMode="External"/><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837471"/>
            <a:ext cx="7651245" cy="907754"/>
          </a:xfrm>
        </p:spPr>
        <p:txBody>
          <a:bodyPr/>
          <a:lstStyle/>
          <a:p>
            <a:r>
              <a:rPr lang="en-US" sz="3200" dirty="0" smtClean="0"/>
              <a:t>Creating a small network diagram with Visio 2010</a:t>
            </a:r>
            <a:br>
              <a:rPr lang="en-US" sz="3200" dirty="0" smtClean="0"/>
            </a:br>
            <a:r>
              <a:rPr lang="en-US" sz="3200" dirty="0" smtClean="0"/>
              <a:t>(</a:t>
            </a:r>
            <a:r>
              <a:rPr lang="en-US" sz="3200" dirty="0" err="1" smtClean="0"/>
              <a:t>QuickShapes</a:t>
            </a:r>
            <a:r>
              <a:rPr lang="en-US" sz="3200" dirty="0" smtClean="0"/>
              <a:t>, extending pages, </a:t>
            </a:r>
            <a:r>
              <a:rPr lang="en-US" sz="3200" dirty="0" err="1" smtClean="0"/>
              <a:t>DataGraphics</a:t>
            </a:r>
            <a:r>
              <a:rPr lang="en-US" sz="3200" dirty="0" smtClean="0"/>
              <a:t>)</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Demo </a:t>
            </a:r>
            <a:r>
              <a:rPr lang="de-DE" dirty="0" err="1" smtClean="0"/>
              <a:t>summary</a:t>
            </a:r>
            <a:endParaRPr lang="de-DE" dirty="0"/>
          </a:p>
        </p:txBody>
      </p:sp>
      <p:sp>
        <p:nvSpPr>
          <p:cNvPr id="6" name="Textplatzhalter 5"/>
          <p:cNvSpPr>
            <a:spLocks noGrp="1"/>
          </p:cNvSpPr>
          <p:nvPr>
            <p:ph type="body" sz="quarter" idx="10"/>
          </p:nvPr>
        </p:nvSpPr>
        <p:spPr/>
        <p:txBody>
          <a:bodyPr/>
          <a:lstStyle/>
          <a:p>
            <a:r>
              <a:rPr lang="de-DE" dirty="0" err="1" smtClean="0"/>
              <a:t>We‘re</a:t>
            </a:r>
            <a:r>
              <a:rPr lang="de-DE" dirty="0" smtClean="0"/>
              <a:t> still </a:t>
            </a:r>
            <a:r>
              <a:rPr lang="de-DE" dirty="0" err="1" smtClean="0"/>
              <a:t>talking</a:t>
            </a:r>
            <a:r>
              <a:rPr lang="de-DE" dirty="0" smtClean="0"/>
              <a:t> </a:t>
            </a:r>
            <a:r>
              <a:rPr lang="de-DE" dirty="0" err="1" smtClean="0"/>
              <a:t>about</a:t>
            </a:r>
            <a:r>
              <a:rPr lang="de-DE" dirty="0" smtClean="0"/>
              <a:t> </a:t>
            </a:r>
          </a:p>
          <a:p>
            <a:pPr lvl="1"/>
            <a:r>
              <a:rPr lang="de-DE" dirty="0" smtClean="0"/>
              <a:t>Shapes </a:t>
            </a:r>
            <a:r>
              <a:rPr lang="de-DE" dirty="0" err="1" smtClean="0"/>
              <a:t>that</a:t>
            </a:r>
            <a:r>
              <a:rPr lang="de-DE" dirty="0" smtClean="0"/>
              <a:t> </a:t>
            </a:r>
            <a:r>
              <a:rPr lang="de-DE" dirty="0" err="1" smtClean="0"/>
              <a:t>are</a:t>
            </a:r>
            <a:r>
              <a:rPr lang="de-DE" dirty="0" smtClean="0"/>
              <a:t> </a:t>
            </a:r>
            <a:r>
              <a:rPr lang="de-DE" dirty="0" err="1" smtClean="0"/>
              <a:t>added</a:t>
            </a:r>
            <a:r>
              <a:rPr lang="de-DE" dirty="0" smtClean="0"/>
              <a:t> </a:t>
            </a:r>
            <a:r>
              <a:rPr lang="de-DE" dirty="0" err="1" smtClean="0"/>
              <a:t>to</a:t>
            </a:r>
            <a:r>
              <a:rPr lang="de-DE" dirty="0" smtClean="0"/>
              <a:t> a </a:t>
            </a:r>
            <a:r>
              <a:rPr lang="de-DE" dirty="0" err="1" smtClean="0"/>
              <a:t>page</a:t>
            </a:r>
            <a:endParaRPr lang="de-DE" dirty="0" smtClean="0"/>
          </a:p>
          <a:p>
            <a:pPr lvl="1"/>
            <a:r>
              <a:rPr lang="de-DE" dirty="0" smtClean="0"/>
              <a:t>Visio </a:t>
            </a:r>
            <a:r>
              <a:rPr lang="de-DE" dirty="0" err="1" smtClean="0"/>
              <a:t>pages</a:t>
            </a:r>
            <a:r>
              <a:rPr lang="de-DE" dirty="0" smtClean="0"/>
              <a:t> </a:t>
            </a:r>
            <a:r>
              <a:rPr lang="de-DE" dirty="0" err="1" smtClean="0"/>
              <a:t>being</a:t>
            </a:r>
            <a:r>
              <a:rPr lang="de-DE" dirty="0" smtClean="0"/>
              <a:t> </a:t>
            </a:r>
            <a:r>
              <a:rPr lang="de-DE" dirty="0" err="1" smtClean="0"/>
              <a:t>the</a:t>
            </a:r>
            <a:r>
              <a:rPr lang="de-DE" dirty="0" smtClean="0"/>
              <a:t> </a:t>
            </a:r>
            <a:r>
              <a:rPr lang="de-DE" dirty="0" err="1" smtClean="0"/>
              <a:t>container</a:t>
            </a:r>
            <a:r>
              <a:rPr lang="de-DE" dirty="0" smtClean="0"/>
              <a:t> </a:t>
            </a:r>
            <a:r>
              <a:rPr lang="de-DE" dirty="0" err="1" smtClean="0"/>
              <a:t>for</a:t>
            </a:r>
            <a:r>
              <a:rPr lang="de-DE" dirty="0" smtClean="0"/>
              <a:t> a </a:t>
            </a:r>
            <a:r>
              <a:rPr lang="de-DE" dirty="0" err="1" smtClean="0"/>
              <a:t>diagram</a:t>
            </a:r>
            <a:endParaRPr lang="de-DE" dirty="0" smtClean="0"/>
          </a:p>
          <a:p>
            <a:pPr lvl="1"/>
            <a:r>
              <a:rPr lang="de-DE" dirty="0" smtClean="0"/>
              <a:t>Shape-</a:t>
            </a:r>
            <a:r>
              <a:rPr lang="de-DE" dirty="0" err="1" smtClean="0"/>
              <a:t>data</a:t>
            </a:r>
            <a:r>
              <a:rPr lang="de-DE" dirty="0" smtClean="0"/>
              <a:t> </a:t>
            </a:r>
            <a:r>
              <a:rPr lang="de-DE" dirty="0" err="1" smtClean="0"/>
              <a:t>that</a:t>
            </a:r>
            <a:r>
              <a:rPr lang="de-DE" dirty="0" smtClean="0"/>
              <a:t> </a:t>
            </a:r>
            <a:r>
              <a:rPr lang="de-DE" dirty="0" err="1" smtClean="0"/>
              <a:t>extends</a:t>
            </a:r>
            <a:r>
              <a:rPr lang="de-DE" dirty="0" smtClean="0"/>
              <a:t> </a:t>
            </a:r>
            <a:r>
              <a:rPr lang="de-DE" dirty="0" err="1" smtClean="0"/>
              <a:t>the</a:t>
            </a:r>
            <a:r>
              <a:rPr lang="de-DE" dirty="0" smtClean="0"/>
              <a:t> model/</a:t>
            </a:r>
            <a:r>
              <a:rPr lang="de-DE" dirty="0" err="1" smtClean="0"/>
              <a:t>diagram</a:t>
            </a:r>
            <a:endParaRPr lang="de-DE" dirty="0" smtClean="0"/>
          </a:p>
          <a:p>
            <a:r>
              <a:rPr lang="de-DE" dirty="0" smtClean="0"/>
              <a:t>But </a:t>
            </a:r>
            <a:r>
              <a:rPr lang="de-DE" dirty="0" err="1" smtClean="0"/>
              <a:t>now</a:t>
            </a:r>
            <a:r>
              <a:rPr lang="de-DE" dirty="0" smtClean="0"/>
              <a:t> </a:t>
            </a:r>
            <a:r>
              <a:rPr lang="de-DE" dirty="0" err="1" smtClean="0"/>
              <a:t>we</a:t>
            </a:r>
            <a:r>
              <a:rPr lang="de-DE" dirty="0" smtClean="0"/>
              <a:t> </a:t>
            </a:r>
            <a:r>
              <a:rPr lang="de-DE" dirty="0" err="1" smtClean="0"/>
              <a:t>are</a:t>
            </a:r>
            <a:r>
              <a:rPr lang="de-DE" dirty="0" smtClean="0"/>
              <a:t> also </a:t>
            </a:r>
            <a:r>
              <a:rPr lang="de-DE" dirty="0" err="1" smtClean="0"/>
              <a:t>talking</a:t>
            </a:r>
            <a:r>
              <a:rPr lang="de-DE" dirty="0" smtClean="0"/>
              <a:t> </a:t>
            </a:r>
            <a:r>
              <a:rPr lang="de-DE" dirty="0" err="1" smtClean="0"/>
              <a:t>about</a:t>
            </a:r>
            <a:endParaRPr lang="de-DE" dirty="0" smtClean="0"/>
          </a:p>
          <a:p>
            <a:pPr lvl="1"/>
            <a:r>
              <a:rPr lang="de-DE" dirty="0" smtClean="0"/>
              <a:t>Quicker </a:t>
            </a:r>
            <a:r>
              <a:rPr lang="de-DE" dirty="0" err="1" smtClean="0"/>
              <a:t>diagram</a:t>
            </a:r>
            <a:r>
              <a:rPr lang="de-DE" dirty="0" smtClean="0"/>
              <a:t> </a:t>
            </a:r>
            <a:r>
              <a:rPr lang="de-DE" dirty="0" err="1" smtClean="0"/>
              <a:t>creation</a:t>
            </a:r>
            <a:r>
              <a:rPr lang="de-DE" dirty="0" smtClean="0"/>
              <a:t> </a:t>
            </a:r>
            <a:r>
              <a:rPr lang="de-DE" dirty="0" err="1" smtClean="0"/>
              <a:t>by</a:t>
            </a:r>
            <a:r>
              <a:rPr lang="de-DE" dirty="0" smtClean="0"/>
              <a:t> </a:t>
            </a:r>
            <a:r>
              <a:rPr lang="de-DE" dirty="0" err="1" smtClean="0"/>
              <a:t>quickshapes</a:t>
            </a:r>
            <a:endParaRPr lang="de-DE" dirty="0" smtClean="0"/>
          </a:p>
          <a:p>
            <a:pPr lvl="1"/>
            <a:r>
              <a:rPr lang="de-DE" dirty="0" smtClean="0"/>
              <a:t>Individual </a:t>
            </a:r>
            <a:r>
              <a:rPr lang="de-DE" dirty="0" err="1" smtClean="0"/>
              <a:t>page</a:t>
            </a:r>
            <a:r>
              <a:rPr lang="de-DE" dirty="0" smtClean="0"/>
              <a:t> </a:t>
            </a:r>
            <a:r>
              <a:rPr lang="de-DE" dirty="0" err="1" smtClean="0"/>
              <a:t>sizes</a:t>
            </a:r>
            <a:r>
              <a:rPr lang="de-DE" dirty="0" smtClean="0"/>
              <a:t> </a:t>
            </a:r>
            <a:r>
              <a:rPr lang="de-DE" dirty="0" err="1" smtClean="0"/>
              <a:t>fitting</a:t>
            </a:r>
            <a:r>
              <a:rPr lang="de-DE" dirty="0" smtClean="0"/>
              <a:t> </a:t>
            </a:r>
            <a:r>
              <a:rPr lang="de-DE" dirty="0" err="1" smtClean="0"/>
              <a:t>to</a:t>
            </a:r>
            <a:r>
              <a:rPr lang="de-DE" dirty="0" smtClean="0"/>
              <a:t> </a:t>
            </a:r>
            <a:r>
              <a:rPr lang="de-DE" dirty="0" err="1" smtClean="0"/>
              <a:t>the</a:t>
            </a:r>
            <a:r>
              <a:rPr lang="de-DE" dirty="0" smtClean="0"/>
              <a:t> model </a:t>
            </a:r>
            <a:r>
              <a:rPr lang="de-DE" dirty="0" err="1" smtClean="0"/>
              <a:t>without</a:t>
            </a:r>
            <a:r>
              <a:rPr lang="de-DE" dirty="0" smtClean="0"/>
              <a:t> time-</a:t>
            </a:r>
            <a:r>
              <a:rPr lang="de-DE" dirty="0" err="1" smtClean="0"/>
              <a:t>wasting</a:t>
            </a:r>
            <a:r>
              <a:rPr lang="de-DE" dirty="0" smtClean="0"/>
              <a:t> „</a:t>
            </a:r>
            <a:r>
              <a:rPr lang="de-DE" dirty="0" err="1" smtClean="0"/>
              <a:t>file</a:t>
            </a:r>
            <a:r>
              <a:rPr lang="de-DE" dirty="0" smtClean="0"/>
              <a:t>-&gt;Page Setup-&gt; </a:t>
            </a:r>
            <a:r>
              <a:rPr lang="de-DE" dirty="0" err="1" smtClean="0"/>
              <a:t>pagesize</a:t>
            </a:r>
            <a:r>
              <a:rPr lang="de-DE" dirty="0" smtClean="0"/>
              <a:t>“</a:t>
            </a:r>
          </a:p>
          <a:p>
            <a:pPr lvl="1"/>
            <a:endParaRPr lang="de-DE" dirty="0"/>
          </a:p>
        </p:txBody>
      </p:sp>
      <p:sp>
        <p:nvSpPr>
          <p:cNvPr id="7" name="Textplatzhalter 6"/>
          <p:cNvSpPr>
            <a:spLocks noGrp="1"/>
          </p:cNvSpPr>
          <p:nvPr>
            <p:ph type="body" sz="quarter" idx="11"/>
          </p:nvPr>
        </p:nvSpPr>
        <p:spPr/>
        <p:txBody>
          <a:bodyPr/>
          <a:lstStyle/>
          <a:p>
            <a:r>
              <a:rPr lang="en-US" dirty="0" smtClean="0"/>
              <a:t>NEXT: Visio and data  - take 2010</a:t>
            </a:r>
            <a:endParaRPr lang="de-DE"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Visio </a:t>
            </a:r>
            <a:r>
              <a:rPr lang="de-DE" dirty="0" err="1" smtClean="0"/>
              <a:t>and</a:t>
            </a:r>
            <a:r>
              <a:rPr lang="de-DE" dirty="0" smtClean="0"/>
              <a:t> </a:t>
            </a:r>
            <a:r>
              <a:rPr lang="de-DE" dirty="0" err="1" smtClean="0"/>
              <a:t>data</a:t>
            </a:r>
            <a:endParaRPr lang="de-DE" dirty="0"/>
          </a:p>
        </p:txBody>
      </p:sp>
      <p:sp>
        <p:nvSpPr>
          <p:cNvPr id="3" name="Textplatzhalter 2"/>
          <p:cNvSpPr>
            <a:spLocks noGrp="1"/>
          </p:cNvSpPr>
          <p:nvPr>
            <p:ph type="body" sz="quarter" idx="10"/>
          </p:nvPr>
        </p:nvSpPr>
        <p:spPr/>
        <p:txBody>
          <a:bodyPr/>
          <a:lstStyle/>
          <a:p>
            <a:r>
              <a:rPr lang="de-DE" dirty="0" smtClean="0"/>
              <a:t>Data </a:t>
            </a:r>
            <a:r>
              <a:rPr lang="de-DE" dirty="0" err="1" smtClean="0"/>
              <a:t>is</a:t>
            </a:r>
            <a:r>
              <a:rPr lang="de-DE" dirty="0" smtClean="0"/>
              <a:t> </a:t>
            </a:r>
            <a:r>
              <a:rPr lang="de-DE" dirty="0" err="1" smtClean="0"/>
              <a:t>the</a:t>
            </a:r>
            <a:r>
              <a:rPr lang="de-DE" dirty="0" smtClean="0"/>
              <a:t> </a:t>
            </a:r>
            <a:r>
              <a:rPr lang="de-DE" dirty="0" err="1" smtClean="0"/>
              <a:t>No</a:t>
            </a:r>
            <a:r>
              <a:rPr lang="de-DE" dirty="0" smtClean="0"/>
              <a:t> 1 </a:t>
            </a:r>
            <a:r>
              <a:rPr lang="de-DE" dirty="0" err="1" smtClean="0"/>
              <a:t>key</a:t>
            </a:r>
            <a:r>
              <a:rPr lang="de-DE" dirty="0" smtClean="0"/>
              <a:t> </a:t>
            </a:r>
            <a:r>
              <a:rPr lang="de-DE" dirty="0" err="1" smtClean="0"/>
              <a:t>concept</a:t>
            </a:r>
            <a:r>
              <a:rPr lang="de-DE" dirty="0" smtClean="0"/>
              <a:t> </a:t>
            </a:r>
            <a:r>
              <a:rPr lang="de-DE" dirty="0" err="1" smtClean="0"/>
              <a:t>that</a:t>
            </a:r>
            <a:r>
              <a:rPr lang="de-DE" dirty="0" smtClean="0"/>
              <a:t> </a:t>
            </a:r>
            <a:r>
              <a:rPr lang="de-DE" dirty="0" err="1" smtClean="0"/>
              <a:t>differentiates</a:t>
            </a:r>
            <a:r>
              <a:rPr lang="de-DE" dirty="0" smtClean="0"/>
              <a:t> Visio </a:t>
            </a:r>
            <a:r>
              <a:rPr lang="de-DE" dirty="0" err="1" smtClean="0"/>
              <a:t>from</a:t>
            </a:r>
            <a:r>
              <a:rPr lang="de-DE" dirty="0" smtClean="0"/>
              <a:t> </a:t>
            </a:r>
            <a:r>
              <a:rPr lang="de-DE" dirty="0" err="1" smtClean="0"/>
              <a:t>other</a:t>
            </a:r>
            <a:r>
              <a:rPr lang="de-DE" dirty="0" smtClean="0"/>
              <a:t> </a:t>
            </a:r>
            <a:r>
              <a:rPr lang="de-DE" dirty="0" err="1" smtClean="0"/>
              <a:t>drawing</a:t>
            </a:r>
            <a:r>
              <a:rPr lang="de-DE" dirty="0" smtClean="0"/>
              <a:t> </a:t>
            </a:r>
            <a:r>
              <a:rPr lang="de-DE" dirty="0" err="1" smtClean="0"/>
              <a:t>tools</a:t>
            </a:r>
            <a:r>
              <a:rPr lang="de-DE" dirty="0" smtClean="0"/>
              <a:t>:</a:t>
            </a:r>
          </a:p>
          <a:p>
            <a:pPr lvl="1"/>
            <a:r>
              <a:rPr lang="de-DE" dirty="0" smtClean="0"/>
              <a:t>The </a:t>
            </a:r>
            <a:r>
              <a:rPr lang="de-DE" dirty="0" err="1" smtClean="0"/>
              <a:t>data</a:t>
            </a:r>
            <a:r>
              <a:rPr lang="de-DE" dirty="0" smtClean="0"/>
              <a:t> </a:t>
            </a:r>
            <a:r>
              <a:rPr lang="de-DE" dirty="0" err="1" smtClean="0"/>
              <a:t>reside</a:t>
            </a:r>
            <a:r>
              <a:rPr lang="de-DE" dirty="0" smtClean="0"/>
              <a:t> </a:t>
            </a:r>
            <a:r>
              <a:rPr lang="de-DE" dirty="0" err="1" smtClean="0"/>
              <a:t>within</a:t>
            </a:r>
            <a:r>
              <a:rPr lang="de-DE" dirty="0" smtClean="0"/>
              <a:t> </a:t>
            </a:r>
            <a:r>
              <a:rPr lang="de-DE" dirty="0" err="1" smtClean="0"/>
              <a:t>the</a:t>
            </a:r>
            <a:r>
              <a:rPr lang="de-DE" dirty="0" smtClean="0"/>
              <a:t> </a:t>
            </a:r>
            <a:r>
              <a:rPr lang="de-DE" dirty="0" err="1" smtClean="0"/>
              <a:t>shapes</a:t>
            </a:r>
            <a:endParaRPr lang="de-DE" dirty="0" smtClean="0"/>
          </a:p>
          <a:p>
            <a:r>
              <a:rPr lang="de-DE" dirty="0" err="1" smtClean="0"/>
              <a:t>Now</a:t>
            </a:r>
            <a:r>
              <a:rPr lang="de-DE" dirty="0" smtClean="0"/>
              <a:t>: </a:t>
            </a:r>
            <a:r>
              <a:rPr lang="de-DE" dirty="0" err="1" smtClean="0"/>
              <a:t>where</a:t>
            </a:r>
            <a:r>
              <a:rPr lang="de-DE" dirty="0" smtClean="0"/>
              <a:t> </a:t>
            </a:r>
            <a:r>
              <a:rPr lang="de-DE" dirty="0" err="1" smtClean="0"/>
              <a:t>does</a:t>
            </a:r>
            <a:r>
              <a:rPr lang="de-DE" dirty="0" smtClean="0"/>
              <a:t> </a:t>
            </a:r>
            <a:r>
              <a:rPr lang="de-DE" dirty="0" err="1" smtClean="0"/>
              <a:t>the</a:t>
            </a:r>
            <a:r>
              <a:rPr lang="de-DE" dirty="0" smtClean="0"/>
              <a:t> </a:t>
            </a:r>
            <a:r>
              <a:rPr lang="de-DE" dirty="0" err="1" smtClean="0"/>
              <a:t>information</a:t>
            </a:r>
            <a:r>
              <a:rPr lang="de-DE" dirty="0" smtClean="0"/>
              <a:t> </a:t>
            </a:r>
            <a:r>
              <a:rPr lang="de-DE" dirty="0" err="1" smtClean="0"/>
              <a:t>come</a:t>
            </a:r>
            <a:r>
              <a:rPr lang="de-DE" dirty="0" smtClean="0"/>
              <a:t> </a:t>
            </a:r>
            <a:r>
              <a:rPr lang="de-DE" dirty="0" err="1" smtClean="0"/>
              <a:t>from</a:t>
            </a:r>
            <a:r>
              <a:rPr lang="de-DE" dirty="0" smtClean="0"/>
              <a:t> ?</a:t>
            </a:r>
          </a:p>
          <a:p>
            <a:pPr lvl="1"/>
            <a:r>
              <a:rPr lang="de-DE" dirty="0" err="1" smtClean="0"/>
              <a:t>Usually</a:t>
            </a:r>
            <a:r>
              <a:rPr lang="de-DE" dirty="0" smtClean="0"/>
              <a:t>: </a:t>
            </a:r>
            <a:r>
              <a:rPr lang="de-DE" dirty="0" err="1" smtClean="0"/>
              <a:t>manual</a:t>
            </a:r>
            <a:r>
              <a:rPr lang="de-DE" dirty="0" smtClean="0"/>
              <a:t> </a:t>
            </a:r>
            <a:r>
              <a:rPr lang="de-DE" dirty="0" err="1" smtClean="0"/>
              <a:t>entry</a:t>
            </a:r>
            <a:r>
              <a:rPr lang="de-DE" dirty="0" smtClean="0"/>
              <a:t> -&gt; time </a:t>
            </a:r>
            <a:r>
              <a:rPr lang="de-DE" dirty="0" err="1" smtClean="0"/>
              <a:t>consuming</a:t>
            </a:r>
            <a:r>
              <a:rPr lang="de-DE" dirty="0" smtClean="0"/>
              <a:t> </a:t>
            </a:r>
            <a:r>
              <a:rPr lang="de-DE" dirty="0" err="1" smtClean="0"/>
              <a:t>and</a:t>
            </a:r>
            <a:r>
              <a:rPr lang="de-DE" dirty="0" smtClean="0"/>
              <a:t> </a:t>
            </a:r>
            <a:r>
              <a:rPr lang="de-DE" dirty="0" err="1" smtClean="0"/>
              <a:t>error</a:t>
            </a:r>
            <a:r>
              <a:rPr lang="de-DE" dirty="0" smtClean="0"/>
              <a:t> </a:t>
            </a:r>
            <a:r>
              <a:rPr lang="de-DE" dirty="0" err="1" smtClean="0"/>
              <a:t>prone</a:t>
            </a:r>
            <a:endParaRPr lang="de-DE" dirty="0" smtClean="0"/>
          </a:p>
          <a:p>
            <a:r>
              <a:rPr lang="de-DE" dirty="0" smtClean="0"/>
              <a:t>Visio </a:t>
            </a:r>
            <a:r>
              <a:rPr lang="de-DE" dirty="0" err="1" smtClean="0"/>
              <a:t>can</a:t>
            </a:r>
            <a:r>
              <a:rPr lang="de-DE" dirty="0" smtClean="0"/>
              <a:t> </a:t>
            </a:r>
            <a:r>
              <a:rPr lang="de-DE" dirty="0" err="1" smtClean="0"/>
              <a:t>import</a:t>
            </a:r>
            <a:r>
              <a:rPr lang="de-DE" dirty="0" smtClean="0"/>
              <a:t> </a:t>
            </a:r>
            <a:r>
              <a:rPr lang="de-DE" dirty="0" err="1" smtClean="0"/>
              <a:t>data</a:t>
            </a:r>
            <a:r>
              <a:rPr lang="de-DE" dirty="0" smtClean="0"/>
              <a:t> </a:t>
            </a:r>
            <a:r>
              <a:rPr lang="de-DE" dirty="0" err="1" smtClean="0"/>
              <a:t>from</a:t>
            </a:r>
            <a:r>
              <a:rPr lang="de-DE" dirty="0" smtClean="0"/>
              <a:t> </a:t>
            </a:r>
            <a:r>
              <a:rPr lang="de-DE" dirty="0" err="1" smtClean="0"/>
              <a:t>literally</a:t>
            </a:r>
            <a:r>
              <a:rPr lang="de-DE" dirty="0" smtClean="0"/>
              <a:t> </a:t>
            </a:r>
            <a:r>
              <a:rPr lang="de-DE" dirty="0" err="1" smtClean="0"/>
              <a:t>any</a:t>
            </a:r>
            <a:r>
              <a:rPr lang="de-DE" dirty="0" smtClean="0"/>
              <a:t> </a:t>
            </a:r>
            <a:r>
              <a:rPr lang="de-DE" dirty="0" err="1" smtClean="0"/>
              <a:t>structured</a:t>
            </a:r>
            <a:r>
              <a:rPr lang="de-DE" dirty="0" smtClean="0"/>
              <a:t> </a:t>
            </a:r>
            <a:r>
              <a:rPr lang="de-DE" dirty="0" err="1" smtClean="0"/>
              <a:t>datasource</a:t>
            </a:r>
            <a:endParaRPr lang="de-DE" dirty="0" smtClean="0"/>
          </a:p>
          <a:p>
            <a:pPr lvl="1"/>
            <a:r>
              <a:rPr lang="de-DE" dirty="0" smtClean="0"/>
              <a:t>SharePoint, Access, Excel </a:t>
            </a:r>
            <a:r>
              <a:rPr lang="de-DE" dirty="0" err="1" smtClean="0"/>
              <a:t>or</a:t>
            </a:r>
            <a:r>
              <a:rPr lang="de-DE" dirty="0" smtClean="0"/>
              <a:t> </a:t>
            </a:r>
            <a:r>
              <a:rPr lang="de-DE" dirty="0" err="1" smtClean="0"/>
              <a:t>any</a:t>
            </a:r>
            <a:r>
              <a:rPr lang="de-DE" dirty="0" smtClean="0"/>
              <a:t> </a:t>
            </a:r>
            <a:r>
              <a:rPr lang="de-DE" dirty="0" err="1" smtClean="0"/>
              <a:t>other</a:t>
            </a:r>
            <a:r>
              <a:rPr lang="de-DE" dirty="0" smtClean="0"/>
              <a:t> OLEDB/ODBC </a:t>
            </a:r>
            <a:r>
              <a:rPr lang="de-DE" dirty="0" err="1" smtClean="0"/>
              <a:t>source</a:t>
            </a:r>
            <a:endParaRPr lang="de-DE" dirty="0" smtClean="0"/>
          </a:p>
          <a:p>
            <a:pPr lvl="1"/>
            <a:endParaRPr lang="de-DE" dirty="0" smtClean="0"/>
          </a:p>
        </p:txBody>
      </p:sp>
      <p:sp>
        <p:nvSpPr>
          <p:cNvPr id="4" name="Textplatzhalter 3"/>
          <p:cNvSpPr>
            <a:spLocks noGrp="1"/>
          </p:cNvSpPr>
          <p:nvPr>
            <p:ph type="body" sz="quarter" idx="11"/>
          </p:nvPr>
        </p:nvSpPr>
        <p:spPr/>
        <p:txBody>
          <a:bodyPr/>
          <a:lstStyle/>
          <a:p>
            <a:r>
              <a:rPr lang="en-US" dirty="0" smtClean="0"/>
              <a:t>NEXT: DEMO load live-data in your diagram</a:t>
            </a:r>
            <a:endParaRPr lang="de-DE"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837471"/>
            <a:ext cx="7651245" cy="907754"/>
          </a:xfrm>
        </p:spPr>
        <p:txBody>
          <a:bodyPr/>
          <a:lstStyle/>
          <a:p>
            <a:r>
              <a:rPr lang="en-US" sz="3200" dirty="0" smtClean="0"/>
              <a:t>Connecting your  demo diagram to a </a:t>
            </a:r>
            <a:r>
              <a:rPr lang="en-US" sz="3200" dirty="0" err="1" smtClean="0"/>
              <a:t>datasource</a:t>
            </a:r>
            <a:r>
              <a:rPr lang="en-US" sz="3200" dirty="0" smtClean="0"/>
              <a:t> by loading live-data into the diagram</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Data </a:t>
            </a:r>
            <a:r>
              <a:rPr lang="de-DE" dirty="0" err="1" smtClean="0"/>
              <a:t>connectivity</a:t>
            </a:r>
            <a:r>
              <a:rPr lang="de-DE" dirty="0" smtClean="0"/>
              <a:t> </a:t>
            </a:r>
            <a:r>
              <a:rPr lang="de-DE" dirty="0" err="1" smtClean="0"/>
              <a:t>and</a:t>
            </a:r>
            <a:r>
              <a:rPr lang="de-DE" dirty="0" smtClean="0"/>
              <a:t> </a:t>
            </a:r>
            <a:r>
              <a:rPr lang="de-DE" dirty="0" err="1" smtClean="0"/>
              <a:t>beyond</a:t>
            </a:r>
            <a:endParaRPr lang="de-DE" dirty="0"/>
          </a:p>
        </p:txBody>
      </p:sp>
      <p:sp>
        <p:nvSpPr>
          <p:cNvPr id="6" name="Textplatzhalter 5"/>
          <p:cNvSpPr>
            <a:spLocks noGrp="1"/>
          </p:cNvSpPr>
          <p:nvPr>
            <p:ph type="body" sz="quarter" idx="10"/>
          </p:nvPr>
        </p:nvSpPr>
        <p:spPr/>
        <p:txBody>
          <a:bodyPr/>
          <a:lstStyle/>
          <a:p>
            <a:r>
              <a:rPr lang="de-DE" dirty="0" err="1" smtClean="0"/>
              <a:t>Now</a:t>
            </a:r>
            <a:r>
              <a:rPr lang="de-DE" dirty="0" smtClean="0"/>
              <a:t> </a:t>
            </a:r>
            <a:r>
              <a:rPr lang="de-DE" dirty="0" err="1" smtClean="0"/>
              <a:t>that</a:t>
            </a:r>
            <a:r>
              <a:rPr lang="de-DE" dirty="0" smtClean="0"/>
              <a:t> </a:t>
            </a:r>
            <a:r>
              <a:rPr lang="de-DE" dirty="0" err="1" smtClean="0"/>
              <a:t>the</a:t>
            </a:r>
            <a:r>
              <a:rPr lang="de-DE" dirty="0" smtClean="0"/>
              <a:t> </a:t>
            </a:r>
            <a:r>
              <a:rPr lang="de-DE" dirty="0" err="1" smtClean="0"/>
              <a:t>data</a:t>
            </a:r>
            <a:r>
              <a:rPr lang="de-DE" dirty="0" smtClean="0"/>
              <a:t> </a:t>
            </a:r>
            <a:r>
              <a:rPr lang="de-DE" dirty="0" err="1" smtClean="0"/>
              <a:t>resides</a:t>
            </a:r>
            <a:r>
              <a:rPr lang="de-DE" dirty="0" smtClean="0"/>
              <a:t> in </a:t>
            </a:r>
            <a:r>
              <a:rPr lang="de-DE" dirty="0" err="1" smtClean="0"/>
              <a:t>the</a:t>
            </a:r>
            <a:r>
              <a:rPr lang="de-DE" dirty="0" smtClean="0"/>
              <a:t> </a:t>
            </a:r>
            <a:r>
              <a:rPr lang="de-DE" dirty="0" err="1" smtClean="0"/>
              <a:t>diagram</a:t>
            </a:r>
            <a:r>
              <a:rPr lang="de-DE" dirty="0" smtClean="0"/>
              <a:t> </a:t>
            </a:r>
            <a:r>
              <a:rPr lang="de-DE" dirty="0" err="1" smtClean="0"/>
              <a:t>there‘s</a:t>
            </a:r>
            <a:r>
              <a:rPr lang="de-DE" dirty="0" smtClean="0"/>
              <a:t> still a </a:t>
            </a:r>
            <a:r>
              <a:rPr lang="de-DE" dirty="0" err="1" smtClean="0"/>
              <a:t>few</a:t>
            </a:r>
            <a:r>
              <a:rPr lang="de-DE" dirty="0" smtClean="0"/>
              <a:t> potential </a:t>
            </a:r>
            <a:r>
              <a:rPr lang="de-DE" dirty="0" err="1" smtClean="0"/>
              <a:t>issues</a:t>
            </a:r>
            <a:r>
              <a:rPr lang="de-DE" dirty="0" smtClean="0"/>
              <a:t> in </a:t>
            </a:r>
            <a:r>
              <a:rPr lang="de-DE" dirty="0" err="1" smtClean="0"/>
              <a:t>everyday-use</a:t>
            </a:r>
            <a:endParaRPr lang="de-DE" dirty="0" smtClean="0"/>
          </a:p>
          <a:p>
            <a:pPr lvl="1"/>
            <a:r>
              <a:rPr lang="de-DE" dirty="0" smtClean="0"/>
              <a:t>Not </a:t>
            </a:r>
            <a:r>
              <a:rPr lang="de-DE" dirty="0" err="1" smtClean="0"/>
              <a:t>every</a:t>
            </a:r>
            <a:r>
              <a:rPr lang="de-DE" dirty="0" smtClean="0"/>
              <a:t> Visio </a:t>
            </a:r>
            <a:r>
              <a:rPr lang="de-DE" dirty="0" err="1" smtClean="0"/>
              <a:t>user</a:t>
            </a:r>
            <a:r>
              <a:rPr lang="de-DE" dirty="0" smtClean="0"/>
              <a:t> </a:t>
            </a:r>
            <a:r>
              <a:rPr lang="de-DE" dirty="0" err="1" smtClean="0"/>
              <a:t>is</a:t>
            </a:r>
            <a:r>
              <a:rPr lang="de-DE" dirty="0" smtClean="0"/>
              <a:t> an IT professional</a:t>
            </a:r>
          </a:p>
          <a:p>
            <a:pPr lvl="1"/>
            <a:r>
              <a:rPr lang="de-DE" dirty="0" smtClean="0"/>
              <a:t>Not </a:t>
            </a:r>
            <a:r>
              <a:rPr lang="de-DE" dirty="0" err="1" smtClean="0"/>
              <a:t>every</a:t>
            </a:r>
            <a:r>
              <a:rPr lang="de-DE" dirty="0" smtClean="0"/>
              <a:t> Visio </a:t>
            </a:r>
            <a:r>
              <a:rPr lang="de-DE" dirty="0" err="1" smtClean="0"/>
              <a:t>user</a:t>
            </a:r>
            <a:r>
              <a:rPr lang="de-DE" dirty="0" smtClean="0"/>
              <a:t> </a:t>
            </a:r>
            <a:r>
              <a:rPr lang="de-DE" dirty="0" err="1" smtClean="0"/>
              <a:t>does</a:t>
            </a:r>
            <a:r>
              <a:rPr lang="de-DE" dirty="0" smtClean="0"/>
              <a:t> </a:t>
            </a:r>
            <a:r>
              <a:rPr lang="de-DE" dirty="0" err="1" smtClean="0"/>
              <a:t>this</a:t>
            </a:r>
            <a:r>
              <a:rPr lang="de-DE" dirty="0" smtClean="0"/>
              <a:t> </a:t>
            </a:r>
            <a:r>
              <a:rPr lang="de-DE" dirty="0" err="1" smtClean="0"/>
              <a:t>every</a:t>
            </a:r>
            <a:r>
              <a:rPr lang="de-DE" dirty="0" smtClean="0"/>
              <a:t> </a:t>
            </a:r>
            <a:r>
              <a:rPr lang="de-DE" dirty="0" err="1" smtClean="0"/>
              <a:t>day</a:t>
            </a:r>
            <a:endParaRPr lang="de-DE" dirty="0" smtClean="0"/>
          </a:p>
          <a:p>
            <a:r>
              <a:rPr lang="de-DE" dirty="0" err="1" smtClean="0"/>
              <a:t>We</a:t>
            </a:r>
            <a:r>
              <a:rPr lang="de-DE" dirty="0" smtClean="0"/>
              <a:t> </a:t>
            </a:r>
            <a:r>
              <a:rPr lang="de-DE" dirty="0" err="1" smtClean="0"/>
              <a:t>need</a:t>
            </a:r>
            <a:r>
              <a:rPr lang="de-DE" dirty="0" smtClean="0"/>
              <a:t> an easy </a:t>
            </a:r>
            <a:r>
              <a:rPr lang="de-DE" dirty="0" err="1" smtClean="0"/>
              <a:t>way</a:t>
            </a:r>
            <a:r>
              <a:rPr lang="de-DE" dirty="0" smtClean="0"/>
              <a:t> </a:t>
            </a:r>
            <a:r>
              <a:rPr lang="de-DE" dirty="0" err="1" smtClean="0"/>
              <a:t>to</a:t>
            </a:r>
            <a:r>
              <a:rPr lang="de-DE" dirty="0" smtClean="0"/>
              <a:t> </a:t>
            </a:r>
            <a:r>
              <a:rPr lang="de-DE" dirty="0" err="1" smtClean="0"/>
              <a:t>structure</a:t>
            </a:r>
            <a:r>
              <a:rPr lang="de-DE" dirty="0" smtClean="0"/>
              <a:t> </a:t>
            </a:r>
            <a:r>
              <a:rPr lang="de-DE" dirty="0" err="1" smtClean="0"/>
              <a:t>the</a:t>
            </a:r>
            <a:r>
              <a:rPr lang="de-DE" dirty="0" smtClean="0"/>
              <a:t> </a:t>
            </a:r>
            <a:r>
              <a:rPr lang="de-DE" dirty="0" err="1" smtClean="0"/>
              <a:t>diagrams</a:t>
            </a:r>
            <a:r>
              <a:rPr lang="de-DE" dirty="0" smtClean="0"/>
              <a:t> </a:t>
            </a:r>
            <a:r>
              <a:rPr lang="de-DE" dirty="0" err="1" smtClean="0"/>
              <a:t>and</a:t>
            </a:r>
            <a:r>
              <a:rPr lang="de-DE" dirty="0" smtClean="0"/>
              <a:t> </a:t>
            </a:r>
            <a:r>
              <a:rPr lang="de-DE" dirty="0" err="1" smtClean="0"/>
              <a:t>show</a:t>
            </a:r>
            <a:r>
              <a:rPr lang="de-DE" dirty="0" smtClean="0"/>
              <a:t> </a:t>
            </a:r>
            <a:r>
              <a:rPr lang="de-DE" dirty="0" err="1" smtClean="0"/>
              <a:t>lower</a:t>
            </a:r>
            <a:r>
              <a:rPr lang="de-DE" dirty="0" smtClean="0"/>
              <a:t> </a:t>
            </a:r>
            <a:r>
              <a:rPr lang="de-DE" dirty="0" err="1" smtClean="0"/>
              <a:t>dependencies</a:t>
            </a:r>
            <a:r>
              <a:rPr lang="de-DE" dirty="0" smtClean="0"/>
              <a:t> </a:t>
            </a:r>
            <a:r>
              <a:rPr lang="de-DE" dirty="0" err="1" smtClean="0"/>
              <a:t>between</a:t>
            </a:r>
            <a:r>
              <a:rPr lang="de-DE" dirty="0" smtClean="0"/>
              <a:t> </a:t>
            </a:r>
            <a:r>
              <a:rPr lang="de-DE" dirty="0" err="1" smtClean="0"/>
              <a:t>objects</a:t>
            </a:r>
            <a:endParaRPr lang="de-DE" dirty="0" smtClean="0"/>
          </a:p>
          <a:p>
            <a:pPr lvl="1"/>
            <a:r>
              <a:rPr lang="de-DE" dirty="0" smtClean="0"/>
              <a:t>E.g.: all </a:t>
            </a:r>
            <a:r>
              <a:rPr lang="de-DE" dirty="0" err="1" smtClean="0"/>
              <a:t>servers</a:t>
            </a:r>
            <a:r>
              <a:rPr lang="de-DE" dirty="0" smtClean="0"/>
              <a:t> </a:t>
            </a:r>
            <a:r>
              <a:rPr lang="de-DE" dirty="0" err="1" smtClean="0"/>
              <a:t>that</a:t>
            </a:r>
            <a:r>
              <a:rPr lang="de-DE" dirty="0" smtClean="0"/>
              <a:t> </a:t>
            </a:r>
            <a:r>
              <a:rPr lang="de-DE" dirty="0" err="1" smtClean="0"/>
              <a:t>are</a:t>
            </a:r>
            <a:r>
              <a:rPr lang="de-DE" dirty="0" smtClean="0"/>
              <a:t> </a:t>
            </a:r>
            <a:r>
              <a:rPr lang="de-DE" dirty="0" err="1" smtClean="0"/>
              <a:t>delivering</a:t>
            </a:r>
            <a:r>
              <a:rPr lang="de-DE" dirty="0" smtClean="0"/>
              <a:t> </a:t>
            </a:r>
            <a:r>
              <a:rPr lang="de-DE" dirty="0" err="1" smtClean="0"/>
              <a:t>our</a:t>
            </a:r>
            <a:r>
              <a:rPr lang="de-DE" dirty="0" smtClean="0"/>
              <a:t> </a:t>
            </a:r>
            <a:r>
              <a:rPr lang="de-DE" dirty="0" err="1" smtClean="0"/>
              <a:t>intranet</a:t>
            </a:r>
            <a:r>
              <a:rPr lang="de-DE" dirty="0" smtClean="0"/>
              <a:t>, </a:t>
            </a:r>
            <a:r>
              <a:rPr lang="de-DE" dirty="0" err="1" smtClean="0"/>
              <a:t>or</a:t>
            </a:r>
            <a:r>
              <a:rPr lang="de-DE" dirty="0" smtClean="0"/>
              <a:t> all </a:t>
            </a:r>
            <a:r>
              <a:rPr lang="de-DE" dirty="0" err="1" smtClean="0"/>
              <a:t>servers</a:t>
            </a:r>
            <a:r>
              <a:rPr lang="de-DE" dirty="0" smtClean="0"/>
              <a:t> </a:t>
            </a:r>
            <a:r>
              <a:rPr lang="de-DE" dirty="0" err="1" smtClean="0"/>
              <a:t>being</a:t>
            </a:r>
            <a:r>
              <a:rPr lang="de-DE" dirty="0" smtClean="0"/>
              <a:t> </a:t>
            </a:r>
            <a:r>
              <a:rPr lang="de-DE" dirty="0" err="1" smtClean="0"/>
              <a:t>part</a:t>
            </a:r>
            <a:r>
              <a:rPr lang="de-DE" dirty="0" smtClean="0"/>
              <a:t> </a:t>
            </a:r>
            <a:r>
              <a:rPr lang="de-DE" dirty="0" err="1" smtClean="0"/>
              <a:t>of</a:t>
            </a:r>
            <a:r>
              <a:rPr lang="de-DE" dirty="0" smtClean="0"/>
              <a:t> </a:t>
            </a:r>
            <a:r>
              <a:rPr lang="de-DE" dirty="0" err="1" smtClean="0"/>
              <a:t>our</a:t>
            </a:r>
            <a:r>
              <a:rPr lang="de-DE" dirty="0" smtClean="0"/>
              <a:t> </a:t>
            </a:r>
            <a:r>
              <a:rPr lang="de-DE" dirty="0" err="1" smtClean="0"/>
              <a:t>mail-system</a:t>
            </a:r>
            <a:endParaRPr lang="de-DE" dirty="0" smtClean="0"/>
          </a:p>
          <a:p>
            <a:pPr lvl="1"/>
            <a:r>
              <a:rPr lang="de-DE" dirty="0" smtClean="0"/>
              <a:t>Solution: </a:t>
            </a:r>
            <a:r>
              <a:rPr lang="de-DE" dirty="0" err="1" smtClean="0"/>
              <a:t>containers</a:t>
            </a:r>
            <a:r>
              <a:rPr lang="de-DE" dirty="0" smtClean="0"/>
              <a:t>  - </a:t>
            </a:r>
            <a:r>
              <a:rPr lang="de-DE" dirty="0" err="1" smtClean="0"/>
              <a:t>the</a:t>
            </a:r>
            <a:r>
              <a:rPr lang="de-DE" dirty="0" smtClean="0"/>
              <a:t> easy </a:t>
            </a:r>
            <a:r>
              <a:rPr lang="de-DE" dirty="0" err="1" smtClean="0"/>
              <a:t>way</a:t>
            </a:r>
            <a:r>
              <a:rPr lang="de-DE" dirty="0" smtClean="0"/>
              <a:t> </a:t>
            </a:r>
            <a:r>
              <a:rPr lang="de-DE" dirty="0" err="1" smtClean="0"/>
              <a:t>to</a:t>
            </a:r>
            <a:r>
              <a:rPr lang="de-DE" dirty="0" smtClean="0"/>
              <a:t> </a:t>
            </a:r>
            <a:r>
              <a:rPr lang="de-DE" dirty="0" err="1" smtClean="0"/>
              <a:t>structure</a:t>
            </a:r>
            <a:r>
              <a:rPr lang="de-DE" dirty="0" smtClean="0"/>
              <a:t> </a:t>
            </a:r>
            <a:r>
              <a:rPr lang="de-DE" dirty="0" err="1" smtClean="0"/>
              <a:t>your</a:t>
            </a:r>
            <a:r>
              <a:rPr lang="de-DE" dirty="0" smtClean="0"/>
              <a:t> </a:t>
            </a:r>
            <a:r>
              <a:rPr lang="de-DE" dirty="0" err="1" smtClean="0"/>
              <a:t>diagram</a:t>
            </a:r>
            <a:endParaRPr lang="de-DE" dirty="0" smtClean="0"/>
          </a:p>
          <a:p>
            <a:pPr lvl="1"/>
            <a:endParaRPr lang="de-DE" dirty="0" smtClean="0"/>
          </a:p>
          <a:p>
            <a:pPr lvl="1"/>
            <a:endParaRPr lang="de-DE" dirty="0"/>
          </a:p>
        </p:txBody>
      </p:sp>
      <p:sp>
        <p:nvSpPr>
          <p:cNvPr id="7" name="Textplatzhalter 6"/>
          <p:cNvSpPr>
            <a:spLocks noGrp="1"/>
          </p:cNvSpPr>
          <p:nvPr>
            <p:ph type="body" sz="quarter" idx="11"/>
          </p:nvPr>
        </p:nvSpPr>
        <p:spPr/>
        <p:txBody>
          <a:bodyPr/>
          <a:lstStyle/>
          <a:p>
            <a:r>
              <a:rPr lang="en-US" dirty="0" smtClean="0"/>
              <a:t>NEXT: defining rules for diagram looks or reaction</a:t>
            </a:r>
            <a:endParaRPr lang="de-DE"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329595"/>
          </a:xfrm>
        </p:spPr>
        <p:txBody>
          <a:bodyPr/>
          <a:lstStyle/>
          <a:p>
            <a:r>
              <a:rPr lang="de-DE" dirty="0" err="1" smtClean="0"/>
              <a:t>Define</a:t>
            </a:r>
            <a:r>
              <a:rPr lang="de-DE" dirty="0" smtClean="0"/>
              <a:t> </a:t>
            </a:r>
            <a:r>
              <a:rPr lang="de-DE" dirty="0" err="1" smtClean="0"/>
              <a:t>rules</a:t>
            </a:r>
            <a:r>
              <a:rPr lang="de-DE" dirty="0" smtClean="0"/>
              <a:t> on </a:t>
            </a:r>
            <a:r>
              <a:rPr lang="de-DE" dirty="0" err="1" smtClean="0"/>
              <a:t>how</a:t>
            </a:r>
            <a:r>
              <a:rPr lang="de-DE" dirty="0" smtClean="0"/>
              <a:t> </a:t>
            </a:r>
            <a:r>
              <a:rPr lang="de-DE" dirty="0" err="1" smtClean="0"/>
              <a:t>the</a:t>
            </a:r>
            <a:r>
              <a:rPr lang="de-DE" dirty="0" smtClean="0"/>
              <a:t> </a:t>
            </a:r>
            <a:r>
              <a:rPr lang="de-DE" dirty="0" err="1" smtClean="0"/>
              <a:t>diagram</a:t>
            </a:r>
            <a:r>
              <a:rPr lang="de-DE" dirty="0" smtClean="0"/>
              <a:t> </a:t>
            </a:r>
            <a:r>
              <a:rPr lang="de-DE" dirty="0" err="1" smtClean="0"/>
              <a:t>should</a:t>
            </a:r>
            <a:r>
              <a:rPr lang="de-DE" dirty="0" smtClean="0"/>
              <a:t> </a:t>
            </a:r>
            <a:r>
              <a:rPr lang="de-DE" dirty="0" err="1" smtClean="0"/>
              <a:t>look</a:t>
            </a:r>
            <a:r>
              <a:rPr lang="de-DE" dirty="0" smtClean="0"/>
              <a:t> </a:t>
            </a:r>
            <a:r>
              <a:rPr lang="de-DE" dirty="0" err="1" smtClean="0"/>
              <a:t>like</a:t>
            </a:r>
            <a:r>
              <a:rPr lang="de-DE" dirty="0" smtClean="0"/>
              <a:t> </a:t>
            </a:r>
            <a:r>
              <a:rPr lang="de-DE" dirty="0" err="1" smtClean="0"/>
              <a:t>or</a:t>
            </a:r>
            <a:r>
              <a:rPr lang="de-DE" dirty="0" smtClean="0"/>
              <a:t> </a:t>
            </a:r>
            <a:r>
              <a:rPr lang="de-DE" dirty="0" err="1" smtClean="0"/>
              <a:t>react</a:t>
            </a:r>
            <a:endParaRPr lang="de-DE" dirty="0"/>
          </a:p>
        </p:txBody>
      </p:sp>
      <p:sp>
        <p:nvSpPr>
          <p:cNvPr id="3" name="Textplatzhalter 2"/>
          <p:cNvSpPr>
            <a:spLocks noGrp="1"/>
          </p:cNvSpPr>
          <p:nvPr>
            <p:ph type="body" sz="quarter" idx="10"/>
          </p:nvPr>
        </p:nvSpPr>
        <p:spPr>
          <a:xfrm>
            <a:off x="381000" y="1544595"/>
            <a:ext cx="8382000" cy="2067560"/>
          </a:xfrm>
        </p:spPr>
        <p:txBody>
          <a:bodyPr/>
          <a:lstStyle/>
          <a:p>
            <a:r>
              <a:rPr lang="de-DE" dirty="0" smtClean="0"/>
              <a:t>Is </a:t>
            </a:r>
            <a:r>
              <a:rPr lang="de-DE" dirty="0" err="1" smtClean="0"/>
              <a:t>there</a:t>
            </a:r>
            <a:r>
              <a:rPr lang="de-DE" dirty="0" smtClean="0"/>
              <a:t> </a:t>
            </a:r>
            <a:r>
              <a:rPr lang="de-DE" dirty="0" err="1" smtClean="0"/>
              <a:t>some</a:t>
            </a:r>
            <a:r>
              <a:rPr lang="de-DE" dirty="0" smtClean="0"/>
              <a:t> </a:t>
            </a:r>
            <a:r>
              <a:rPr lang="de-DE" dirty="0" err="1" smtClean="0"/>
              <a:t>data</a:t>
            </a:r>
            <a:r>
              <a:rPr lang="de-DE" dirty="0" smtClean="0"/>
              <a:t> still </a:t>
            </a:r>
            <a:r>
              <a:rPr lang="de-DE" dirty="0" err="1" smtClean="0"/>
              <a:t>missing</a:t>
            </a:r>
            <a:r>
              <a:rPr lang="de-DE" dirty="0" smtClean="0"/>
              <a:t> (e.g. after </a:t>
            </a:r>
            <a:r>
              <a:rPr lang="de-DE" dirty="0" err="1" smtClean="0"/>
              <a:t>the</a:t>
            </a:r>
            <a:r>
              <a:rPr lang="de-DE" dirty="0" smtClean="0"/>
              <a:t> </a:t>
            </a:r>
            <a:r>
              <a:rPr lang="de-DE" dirty="0" err="1" smtClean="0"/>
              <a:t>import</a:t>
            </a:r>
            <a:r>
              <a:rPr lang="de-DE" dirty="0" smtClean="0"/>
              <a:t> </a:t>
            </a:r>
            <a:r>
              <a:rPr lang="de-DE" dirty="0" err="1" smtClean="0"/>
              <a:t>from</a:t>
            </a:r>
            <a:r>
              <a:rPr lang="de-DE" dirty="0" smtClean="0"/>
              <a:t> a </a:t>
            </a:r>
            <a:r>
              <a:rPr lang="de-DE" dirty="0" err="1" smtClean="0"/>
              <a:t>source</a:t>
            </a:r>
            <a:r>
              <a:rPr lang="de-DE" dirty="0" smtClean="0"/>
              <a:t>?)</a:t>
            </a:r>
          </a:p>
          <a:p>
            <a:pPr lvl="1"/>
            <a:r>
              <a:rPr lang="de-DE" dirty="0" smtClean="0"/>
              <a:t>E.g. Memory, </a:t>
            </a:r>
            <a:r>
              <a:rPr lang="de-DE" dirty="0" err="1" smtClean="0"/>
              <a:t>Hard</a:t>
            </a:r>
            <a:r>
              <a:rPr lang="de-DE" dirty="0" smtClean="0"/>
              <a:t> </a:t>
            </a:r>
            <a:r>
              <a:rPr lang="de-DE" dirty="0" err="1" smtClean="0"/>
              <a:t>drive</a:t>
            </a:r>
            <a:r>
              <a:rPr lang="de-DE" dirty="0" smtClean="0"/>
              <a:t> </a:t>
            </a:r>
            <a:r>
              <a:rPr lang="de-DE" dirty="0" err="1" smtClean="0"/>
              <a:t>space</a:t>
            </a:r>
            <a:r>
              <a:rPr lang="de-DE" dirty="0" smtClean="0"/>
              <a:t> </a:t>
            </a:r>
            <a:r>
              <a:rPr lang="de-DE" dirty="0" err="1" smtClean="0"/>
              <a:t>and</a:t>
            </a:r>
            <a:r>
              <a:rPr lang="de-DE" dirty="0" smtClean="0"/>
              <a:t> </a:t>
            </a:r>
            <a:r>
              <a:rPr lang="de-DE" dirty="0" err="1" smtClean="0"/>
              <a:t>inventory</a:t>
            </a:r>
            <a:r>
              <a:rPr lang="de-DE" dirty="0" smtClean="0"/>
              <a:t> </a:t>
            </a:r>
            <a:r>
              <a:rPr lang="de-DE" dirty="0" err="1" smtClean="0"/>
              <a:t>number</a:t>
            </a:r>
            <a:r>
              <a:rPr lang="de-DE" dirty="0" smtClean="0"/>
              <a:t> MUST </a:t>
            </a:r>
            <a:r>
              <a:rPr lang="de-DE" dirty="0" err="1" smtClean="0"/>
              <a:t>be</a:t>
            </a:r>
            <a:r>
              <a:rPr lang="de-DE" dirty="0" smtClean="0"/>
              <a:t> in </a:t>
            </a:r>
            <a:r>
              <a:rPr lang="de-DE" dirty="0" err="1" smtClean="0"/>
              <a:t>every</a:t>
            </a:r>
            <a:r>
              <a:rPr lang="de-DE" dirty="0" smtClean="0"/>
              <a:t> </a:t>
            </a:r>
            <a:r>
              <a:rPr lang="de-DE" dirty="0" err="1" smtClean="0"/>
              <a:t>shape</a:t>
            </a:r>
            <a:r>
              <a:rPr lang="de-DE" dirty="0" smtClean="0"/>
              <a:t> </a:t>
            </a:r>
            <a:r>
              <a:rPr lang="de-DE" dirty="0" err="1" smtClean="0"/>
              <a:t>for</a:t>
            </a:r>
            <a:r>
              <a:rPr lang="de-DE" dirty="0" smtClean="0"/>
              <a:t> proper </a:t>
            </a:r>
            <a:r>
              <a:rPr lang="de-DE" dirty="0" err="1" smtClean="0"/>
              <a:t>reporting</a:t>
            </a:r>
            <a:endParaRPr lang="de-DE" dirty="0" smtClean="0"/>
          </a:p>
          <a:p>
            <a:r>
              <a:rPr lang="de-DE" dirty="0" smtClean="0"/>
              <a:t>Are </a:t>
            </a:r>
            <a:r>
              <a:rPr lang="de-DE" dirty="0" err="1" smtClean="0"/>
              <a:t>there</a:t>
            </a:r>
            <a:r>
              <a:rPr lang="de-DE" dirty="0" smtClean="0"/>
              <a:t> </a:t>
            </a:r>
            <a:r>
              <a:rPr lang="de-DE" dirty="0" err="1" smtClean="0"/>
              <a:t>connections</a:t>
            </a:r>
            <a:r>
              <a:rPr lang="de-DE" dirty="0" smtClean="0"/>
              <a:t> not </a:t>
            </a:r>
            <a:r>
              <a:rPr lang="de-DE" dirty="0" err="1" smtClean="0"/>
              <a:t>fully</a:t>
            </a:r>
            <a:r>
              <a:rPr lang="de-DE" dirty="0" smtClean="0"/>
              <a:t> </a:t>
            </a:r>
            <a:r>
              <a:rPr lang="de-DE" dirty="0" err="1" smtClean="0"/>
              <a:t>established</a:t>
            </a:r>
            <a:r>
              <a:rPr lang="de-DE" dirty="0" smtClean="0"/>
              <a:t> </a:t>
            </a:r>
            <a:r>
              <a:rPr lang="de-DE" dirty="0" err="1" smtClean="0"/>
              <a:t>between</a:t>
            </a:r>
            <a:r>
              <a:rPr lang="de-DE" dirty="0" smtClean="0"/>
              <a:t> </a:t>
            </a:r>
            <a:r>
              <a:rPr lang="de-DE" dirty="0" err="1" smtClean="0"/>
              <a:t>shapes</a:t>
            </a:r>
            <a:r>
              <a:rPr lang="de-DE" dirty="0" smtClean="0"/>
              <a:t>?</a:t>
            </a:r>
          </a:p>
          <a:p>
            <a:pPr lvl="1"/>
            <a:r>
              <a:rPr lang="de-DE" dirty="0" smtClean="0"/>
              <a:t>E.g. </a:t>
            </a:r>
            <a:r>
              <a:rPr lang="de-DE" dirty="0" err="1" smtClean="0"/>
              <a:t>each</a:t>
            </a:r>
            <a:r>
              <a:rPr lang="de-DE" dirty="0" smtClean="0"/>
              <a:t> </a:t>
            </a:r>
            <a:r>
              <a:rPr lang="de-DE" dirty="0" err="1" smtClean="0"/>
              <a:t>server</a:t>
            </a:r>
            <a:r>
              <a:rPr lang="de-DE" dirty="0" smtClean="0"/>
              <a:t> must </a:t>
            </a:r>
            <a:r>
              <a:rPr lang="de-DE" dirty="0" err="1" smtClean="0"/>
              <a:t>have</a:t>
            </a:r>
            <a:r>
              <a:rPr lang="de-DE" dirty="0" smtClean="0"/>
              <a:t> an </a:t>
            </a:r>
            <a:r>
              <a:rPr lang="de-DE" dirty="0" err="1" smtClean="0"/>
              <a:t>incoming</a:t>
            </a:r>
            <a:r>
              <a:rPr lang="de-DE" dirty="0" smtClean="0"/>
              <a:t> </a:t>
            </a:r>
            <a:r>
              <a:rPr lang="de-DE" dirty="0" err="1" smtClean="0"/>
              <a:t>connection</a:t>
            </a:r>
            <a:endParaRPr lang="de-DE" dirty="0" smtClean="0"/>
          </a:p>
          <a:p>
            <a:pPr lvl="1"/>
            <a:r>
              <a:rPr lang="de-DE" dirty="0" err="1" smtClean="0"/>
              <a:t>Each</a:t>
            </a:r>
            <a:r>
              <a:rPr lang="de-DE" dirty="0" smtClean="0"/>
              <a:t> </a:t>
            </a:r>
            <a:r>
              <a:rPr lang="de-DE" dirty="0" err="1" smtClean="0"/>
              <a:t>cable</a:t>
            </a:r>
            <a:r>
              <a:rPr lang="de-DE" dirty="0" smtClean="0"/>
              <a:t> (</a:t>
            </a:r>
            <a:r>
              <a:rPr lang="de-DE" dirty="0" err="1" smtClean="0"/>
              <a:t>connector</a:t>
            </a:r>
            <a:r>
              <a:rPr lang="de-DE" dirty="0" smtClean="0"/>
              <a:t>) must </a:t>
            </a:r>
            <a:r>
              <a:rPr lang="de-DE" dirty="0" err="1" smtClean="0"/>
              <a:t>be</a:t>
            </a:r>
            <a:r>
              <a:rPr lang="de-DE" dirty="0" smtClean="0"/>
              <a:t> </a:t>
            </a:r>
            <a:r>
              <a:rPr lang="de-DE" dirty="0" err="1" smtClean="0"/>
              <a:t>connected</a:t>
            </a:r>
            <a:r>
              <a:rPr lang="de-DE" dirty="0" smtClean="0"/>
              <a:t> on </a:t>
            </a:r>
            <a:r>
              <a:rPr lang="de-DE" dirty="0" err="1" smtClean="0"/>
              <a:t>both</a:t>
            </a:r>
            <a:r>
              <a:rPr lang="de-DE" dirty="0" smtClean="0"/>
              <a:t> </a:t>
            </a:r>
            <a:r>
              <a:rPr lang="de-DE" dirty="0" err="1" smtClean="0"/>
              <a:t>sides</a:t>
            </a:r>
            <a:endParaRPr lang="de-DE" dirty="0" smtClean="0"/>
          </a:p>
          <a:p>
            <a:endParaRPr lang="de-DE" dirty="0" smtClean="0"/>
          </a:p>
          <a:p>
            <a:endParaRPr lang="de-DE" dirty="0"/>
          </a:p>
        </p:txBody>
      </p:sp>
      <p:sp>
        <p:nvSpPr>
          <p:cNvPr id="4" name="Textplatzhalter 3"/>
          <p:cNvSpPr>
            <a:spLocks noGrp="1"/>
          </p:cNvSpPr>
          <p:nvPr>
            <p:ph type="body" sz="quarter" idx="11"/>
          </p:nvPr>
        </p:nvSpPr>
        <p:spPr/>
        <p:txBody>
          <a:bodyPr/>
          <a:lstStyle/>
          <a:p>
            <a:r>
              <a:rPr lang="en-US" dirty="0" smtClean="0"/>
              <a:t>NEXT: Demo: diagram rules and containers</a:t>
            </a:r>
            <a:endParaRPr lang="de-DE"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649" y="4837471"/>
            <a:ext cx="7651245" cy="907754"/>
          </a:xfrm>
        </p:spPr>
        <p:txBody>
          <a:bodyPr/>
          <a:lstStyle/>
          <a:p>
            <a:r>
              <a:rPr lang="en-US" sz="3200" dirty="0" smtClean="0"/>
              <a:t>Extend your diagram with rules and container-based reports</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After </a:t>
            </a:r>
            <a:r>
              <a:rPr lang="de-DE" dirty="0" err="1" smtClean="0"/>
              <a:t>the</a:t>
            </a:r>
            <a:r>
              <a:rPr lang="de-DE" dirty="0" smtClean="0"/>
              <a:t> </a:t>
            </a:r>
            <a:r>
              <a:rPr lang="de-DE" dirty="0" err="1" smtClean="0"/>
              <a:t>diagram</a:t>
            </a:r>
            <a:r>
              <a:rPr lang="de-DE" dirty="0" smtClean="0"/>
              <a:t> </a:t>
            </a:r>
            <a:r>
              <a:rPr lang="de-DE" dirty="0" err="1" smtClean="0"/>
              <a:t>creation</a:t>
            </a:r>
            <a:endParaRPr lang="de-DE" dirty="0"/>
          </a:p>
        </p:txBody>
      </p:sp>
      <p:sp>
        <p:nvSpPr>
          <p:cNvPr id="6" name="Textplatzhalter 5"/>
          <p:cNvSpPr>
            <a:spLocks noGrp="1"/>
          </p:cNvSpPr>
          <p:nvPr>
            <p:ph type="body" sz="quarter" idx="10"/>
          </p:nvPr>
        </p:nvSpPr>
        <p:spPr/>
        <p:txBody>
          <a:bodyPr/>
          <a:lstStyle/>
          <a:p>
            <a:r>
              <a:rPr lang="de-DE" dirty="0" err="1" smtClean="0"/>
              <a:t>Now</a:t>
            </a:r>
            <a:r>
              <a:rPr lang="de-DE" dirty="0" smtClean="0"/>
              <a:t> </a:t>
            </a:r>
            <a:r>
              <a:rPr lang="de-DE" dirty="0" err="1" smtClean="0"/>
              <a:t>we</a:t>
            </a:r>
            <a:r>
              <a:rPr lang="de-DE" dirty="0" smtClean="0"/>
              <a:t> </a:t>
            </a:r>
            <a:r>
              <a:rPr lang="de-DE" dirty="0" err="1" smtClean="0"/>
              <a:t>got</a:t>
            </a:r>
            <a:r>
              <a:rPr lang="de-DE" dirty="0" smtClean="0"/>
              <a:t> </a:t>
            </a:r>
            <a:r>
              <a:rPr lang="de-DE" dirty="0" err="1" smtClean="0"/>
              <a:t>the</a:t>
            </a:r>
            <a:r>
              <a:rPr lang="de-DE" dirty="0" smtClean="0"/>
              <a:t> </a:t>
            </a:r>
            <a:r>
              <a:rPr lang="de-DE" dirty="0" err="1" smtClean="0"/>
              <a:t>diagram</a:t>
            </a:r>
            <a:r>
              <a:rPr lang="de-DE" dirty="0" smtClean="0"/>
              <a:t> in </a:t>
            </a:r>
            <a:r>
              <a:rPr lang="de-DE" dirty="0" err="1" smtClean="0"/>
              <a:t>place</a:t>
            </a:r>
            <a:endParaRPr lang="de-DE" dirty="0" smtClean="0"/>
          </a:p>
          <a:p>
            <a:r>
              <a:rPr lang="de-DE" dirty="0" err="1" smtClean="0"/>
              <a:t>How</a:t>
            </a:r>
            <a:r>
              <a:rPr lang="de-DE" dirty="0" smtClean="0"/>
              <a:t> do </a:t>
            </a:r>
            <a:r>
              <a:rPr lang="de-DE" dirty="0" err="1" smtClean="0"/>
              <a:t>we</a:t>
            </a:r>
            <a:r>
              <a:rPr lang="de-DE" dirty="0" smtClean="0"/>
              <a:t> </a:t>
            </a:r>
            <a:r>
              <a:rPr lang="de-DE" dirty="0" err="1" smtClean="0"/>
              <a:t>make</a:t>
            </a:r>
            <a:r>
              <a:rPr lang="de-DE" dirty="0" smtClean="0"/>
              <a:t> </a:t>
            </a:r>
            <a:r>
              <a:rPr lang="de-DE" dirty="0" err="1" smtClean="0"/>
              <a:t>it</a:t>
            </a:r>
            <a:r>
              <a:rPr lang="de-DE" dirty="0" smtClean="0"/>
              <a:t> </a:t>
            </a:r>
            <a:r>
              <a:rPr lang="de-DE" dirty="0" err="1" smtClean="0"/>
              <a:t>available</a:t>
            </a:r>
            <a:r>
              <a:rPr lang="de-DE" dirty="0" smtClean="0"/>
              <a:t> </a:t>
            </a:r>
            <a:r>
              <a:rPr lang="de-DE" dirty="0" err="1" smtClean="0"/>
              <a:t>to</a:t>
            </a:r>
            <a:r>
              <a:rPr lang="de-DE" dirty="0" smtClean="0"/>
              <a:t> </a:t>
            </a:r>
            <a:r>
              <a:rPr lang="de-DE" dirty="0" err="1" smtClean="0"/>
              <a:t>others</a:t>
            </a:r>
            <a:r>
              <a:rPr lang="de-DE" dirty="0" smtClean="0"/>
              <a:t> in a simple </a:t>
            </a:r>
            <a:r>
              <a:rPr lang="de-DE" dirty="0" err="1" smtClean="0"/>
              <a:t>way</a:t>
            </a:r>
            <a:r>
              <a:rPr lang="de-DE" dirty="0" smtClean="0"/>
              <a:t> but still „</a:t>
            </a:r>
            <a:r>
              <a:rPr lang="de-DE" dirty="0" err="1" smtClean="0"/>
              <a:t>working</a:t>
            </a:r>
            <a:r>
              <a:rPr lang="de-DE" dirty="0" smtClean="0"/>
              <a:t>“</a:t>
            </a:r>
          </a:p>
          <a:p>
            <a:pPr lvl="1"/>
            <a:r>
              <a:rPr lang="de-DE" dirty="0" err="1" smtClean="0"/>
              <a:t>Everybody</a:t>
            </a:r>
            <a:r>
              <a:rPr lang="de-DE" dirty="0" smtClean="0"/>
              <a:t> </a:t>
            </a:r>
            <a:r>
              <a:rPr lang="de-DE" dirty="0" err="1" smtClean="0"/>
              <a:t>should</a:t>
            </a:r>
            <a:r>
              <a:rPr lang="de-DE" dirty="0" smtClean="0"/>
              <a:t> </a:t>
            </a:r>
            <a:r>
              <a:rPr lang="de-DE" dirty="0" err="1" smtClean="0"/>
              <a:t>see</a:t>
            </a:r>
            <a:r>
              <a:rPr lang="de-DE" dirty="0" smtClean="0"/>
              <a:t> </a:t>
            </a:r>
            <a:r>
              <a:rPr lang="de-DE" dirty="0" err="1" smtClean="0"/>
              <a:t>the</a:t>
            </a:r>
            <a:r>
              <a:rPr lang="de-DE" dirty="0" smtClean="0"/>
              <a:t> </a:t>
            </a:r>
            <a:r>
              <a:rPr lang="de-DE" dirty="0" err="1" smtClean="0"/>
              <a:t>diagram</a:t>
            </a:r>
            <a:endParaRPr lang="de-DE" dirty="0" smtClean="0"/>
          </a:p>
          <a:p>
            <a:pPr lvl="1"/>
            <a:r>
              <a:rPr lang="de-DE" dirty="0" err="1" smtClean="0"/>
              <a:t>Changes</a:t>
            </a:r>
            <a:r>
              <a:rPr lang="de-DE" dirty="0" smtClean="0"/>
              <a:t> in vital </a:t>
            </a:r>
            <a:r>
              <a:rPr lang="de-DE" dirty="0" err="1" smtClean="0"/>
              <a:t>data</a:t>
            </a:r>
            <a:r>
              <a:rPr lang="de-DE" dirty="0" smtClean="0"/>
              <a:t> must </a:t>
            </a:r>
            <a:r>
              <a:rPr lang="de-DE" dirty="0" err="1" smtClean="0"/>
              <a:t>be</a:t>
            </a:r>
            <a:r>
              <a:rPr lang="de-DE" dirty="0" smtClean="0"/>
              <a:t> </a:t>
            </a:r>
            <a:r>
              <a:rPr lang="de-DE" dirty="0" err="1" smtClean="0"/>
              <a:t>updateable</a:t>
            </a:r>
            <a:r>
              <a:rPr lang="de-DE" dirty="0" smtClean="0"/>
              <a:t> so </a:t>
            </a:r>
            <a:r>
              <a:rPr lang="de-DE" dirty="0" err="1" smtClean="0"/>
              <a:t>changes</a:t>
            </a:r>
            <a:r>
              <a:rPr lang="de-DE" dirty="0" smtClean="0"/>
              <a:t>/</a:t>
            </a:r>
            <a:r>
              <a:rPr lang="de-DE" dirty="0" err="1" smtClean="0"/>
              <a:t>visual</a:t>
            </a:r>
            <a:r>
              <a:rPr lang="de-DE" dirty="0" smtClean="0"/>
              <a:t> </a:t>
            </a:r>
            <a:r>
              <a:rPr lang="de-DE" dirty="0" err="1" smtClean="0"/>
              <a:t>extensions</a:t>
            </a:r>
            <a:r>
              <a:rPr lang="de-DE" dirty="0" smtClean="0"/>
              <a:t> </a:t>
            </a:r>
            <a:r>
              <a:rPr lang="de-DE" dirty="0" err="1" smtClean="0"/>
              <a:t>are</a:t>
            </a:r>
            <a:r>
              <a:rPr lang="de-DE" dirty="0" smtClean="0"/>
              <a:t> </a:t>
            </a:r>
            <a:r>
              <a:rPr lang="de-DE" dirty="0" err="1" smtClean="0"/>
              <a:t>updated</a:t>
            </a:r>
            <a:r>
              <a:rPr lang="de-DE" dirty="0" smtClean="0"/>
              <a:t> (e.g. </a:t>
            </a:r>
            <a:r>
              <a:rPr lang="de-DE" dirty="0" err="1" smtClean="0"/>
              <a:t>DataGraphics</a:t>
            </a:r>
            <a:r>
              <a:rPr lang="de-DE" dirty="0" smtClean="0"/>
              <a:t> )</a:t>
            </a:r>
          </a:p>
          <a:p>
            <a:pPr lvl="1"/>
            <a:r>
              <a:rPr lang="de-DE" dirty="0" smtClean="0"/>
              <a:t>The </a:t>
            </a:r>
            <a:r>
              <a:rPr lang="de-DE" dirty="0" err="1" smtClean="0"/>
              <a:t>viewers</a:t>
            </a:r>
            <a:r>
              <a:rPr lang="de-DE" dirty="0" smtClean="0"/>
              <a:t> </a:t>
            </a:r>
            <a:r>
              <a:rPr lang="de-DE" dirty="0" err="1" smtClean="0"/>
              <a:t>should</a:t>
            </a:r>
            <a:r>
              <a:rPr lang="de-DE" dirty="0" smtClean="0"/>
              <a:t> not </a:t>
            </a:r>
            <a:r>
              <a:rPr lang="de-DE" dirty="0" err="1" smtClean="0"/>
              <a:t>be</a:t>
            </a:r>
            <a:r>
              <a:rPr lang="de-DE" dirty="0" smtClean="0"/>
              <a:t> </a:t>
            </a:r>
            <a:r>
              <a:rPr lang="de-DE" dirty="0" err="1" smtClean="0"/>
              <a:t>able</a:t>
            </a:r>
            <a:r>
              <a:rPr lang="de-DE" dirty="0" smtClean="0"/>
              <a:t> </a:t>
            </a:r>
            <a:r>
              <a:rPr lang="de-DE" dirty="0" err="1" smtClean="0"/>
              <a:t>to</a:t>
            </a:r>
            <a:r>
              <a:rPr lang="de-DE" dirty="0" smtClean="0"/>
              <a:t> </a:t>
            </a:r>
            <a:r>
              <a:rPr lang="de-DE" dirty="0" err="1" smtClean="0"/>
              <a:t>modify</a:t>
            </a:r>
            <a:r>
              <a:rPr lang="de-DE" dirty="0" smtClean="0"/>
              <a:t> </a:t>
            </a:r>
            <a:r>
              <a:rPr lang="de-DE" dirty="0" err="1" smtClean="0"/>
              <a:t>the</a:t>
            </a:r>
            <a:r>
              <a:rPr lang="de-DE" dirty="0" smtClean="0"/>
              <a:t> </a:t>
            </a:r>
            <a:r>
              <a:rPr lang="de-DE" dirty="0" err="1" smtClean="0"/>
              <a:t>diagram</a:t>
            </a:r>
            <a:endParaRPr lang="de-DE" dirty="0" smtClean="0"/>
          </a:p>
          <a:p>
            <a:pPr lvl="1"/>
            <a:endParaRPr lang="de-DE" dirty="0"/>
          </a:p>
        </p:txBody>
      </p:sp>
      <p:sp>
        <p:nvSpPr>
          <p:cNvPr id="7" name="Textplatzhalter 6"/>
          <p:cNvSpPr>
            <a:spLocks noGrp="1"/>
          </p:cNvSpPr>
          <p:nvPr>
            <p:ph type="body" sz="quarter" idx="11"/>
          </p:nvPr>
        </p:nvSpPr>
        <p:spPr/>
        <p:txBody>
          <a:bodyPr/>
          <a:lstStyle/>
          <a:p>
            <a:r>
              <a:rPr lang="en-US" dirty="0" smtClean="0"/>
              <a:t>NEXT: publishing diagrams to Visio services</a:t>
            </a:r>
            <a:endParaRPr lang="de-DE"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Visio Services </a:t>
            </a:r>
            <a:r>
              <a:rPr lang="de-DE" dirty="0" err="1" smtClean="0"/>
              <a:t>at</a:t>
            </a:r>
            <a:r>
              <a:rPr lang="de-DE" dirty="0" smtClean="0"/>
              <a:t> a </a:t>
            </a:r>
            <a:r>
              <a:rPr lang="de-DE" dirty="0" err="1" smtClean="0"/>
              <a:t>glance</a:t>
            </a:r>
            <a:endParaRPr lang="de-DE" dirty="0"/>
          </a:p>
        </p:txBody>
      </p:sp>
      <p:sp>
        <p:nvSpPr>
          <p:cNvPr id="3" name="Textplatzhalter 2"/>
          <p:cNvSpPr>
            <a:spLocks noGrp="1"/>
          </p:cNvSpPr>
          <p:nvPr>
            <p:ph type="body" sz="quarter" idx="10"/>
          </p:nvPr>
        </p:nvSpPr>
        <p:spPr>
          <a:xfrm>
            <a:off x="381000" y="1411553"/>
            <a:ext cx="8382000" cy="4436354"/>
          </a:xfrm>
        </p:spPr>
        <p:txBody>
          <a:bodyPr/>
          <a:lstStyle/>
          <a:p>
            <a:r>
              <a:rPr lang="de-DE" dirty="0" smtClean="0"/>
              <a:t>Server-</a:t>
            </a:r>
            <a:r>
              <a:rPr lang="de-DE" dirty="0" err="1" smtClean="0"/>
              <a:t>side</a:t>
            </a:r>
            <a:r>
              <a:rPr lang="de-DE" dirty="0" smtClean="0"/>
              <a:t> Visio</a:t>
            </a:r>
          </a:p>
          <a:p>
            <a:r>
              <a:rPr lang="de-DE" dirty="0" err="1" smtClean="0"/>
              <a:t>Running</a:t>
            </a:r>
            <a:r>
              <a:rPr lang="de-DE" dirty="0" smtClean="0"/>
              <a:t> </a:t>
            </a:r>
            <a:r>
              <a:rPr lang="de-DE" dirty="0" err="1" smtClean="0"/>
              <a:t>inside</a:t>
            </a:r>
            <a:r>
              <a:rPr lang="de-DE" dirty="0" smtClean="0"/>
              <a:t> </a:t>
            </a:r>
            <a:r>
              <a:rPr lang="de-DE" dirty="0" err="1" smtClean="0"/>
              <a:t>of</a:t>
            </a:r>
            <a:r>
              <a:rPr lang="de-DE" dirty="0" smtClean="0"/>
              <a:t> Microsoft SharePoint</a:t>
            </a:r>
          </a:p>
          <a:p>
            <a:r>
              <a:rPr lang="de-DE" dirty="0" smtClean="0"/>
              <a:t>Read-</a:t>
            </a:r>
            <a:r>
              <a:rPr lang="de-DE" dirty="0" err="1" smtClean="0"/>
              <a:t>Only</a:t>
            </a:r>
            <a:r>
              <a:rPr lang="de-DE" dirty="0" smtClean="0"/>
              <a:t> View on Visio </a:t>
            </a:r>
            <a:r>
              <a:rPr lang="de-DE" dirty="0" err="1" smtClean="0"/>
              <a:t>diagrams</a:t>
            </a:r>
            <a:endParaRPr lang="de-DE" dirty="0" smtClean="0"/>
          </a:p>
          <a:p>
            <a:pPr lvl="1"/>
            <a:r>
              <a:rPr lang="de-DE" dirty="0" smtClean="0"/>
              <a:t>BUT: WITH update </a:t>
            </a:r>
            <a:r>
              <a:rPr lang="de-DE" dirty="0" err="1" smtClean="0"/>
              <a:t>of</a:t>
            </a:r>
            <a:r>
              <a:rPr lang="de-DE" dirty="0" smtClean="0"/>
              <a:t> </a:t>
            </a:r>
            <a:r>
              <a:rPr lang="de-DE" dirty="0" err="1" smtClean="0"/>
              <a:t>DataGraphics</a:t>
            </a:r>
            <a:endParaRPr lang="de-DE" dirty="0" smtClean="0"/>
          </a:p>
          <a:p>
            <a:pPr lvl="1"/>
            <a:r>
              <a:rPr lang="de-DE" dirty="0" smtClean="0"/>
              <a:t>NO </a:t>
            </a:r>
            <a:r>
              <a:rPr lang="de-DE" dirty="0" err="1" smtClean="0"/>
              <a:t>changes</a:t>
            </a:r>
            <a:r>
              <a:rPr lang="de-DE" dirty="0" smtClean="0"/>
              <a:t> </a:t>
            </a:r>
            <a:r>
              <a:rPr lang="de-DE" dirty="0" err="1" smtClean="0"/>
              <a:t>to</a:t>
            </a:r>
            <a:r>
              <a:rPr lang="de-DE" dirty="0" smtClean="0"/>
              <a:t> Visio </a:t>
            </a:r>
            <a:r>
              <a:rPr lang="de-DE" dirty="0" err="1" smtClean="0"/>
              <a:t>file</a:t>
            </a:r>
            <a:r>
              <a:rPr lang="de-DE" dirty="0" smtClean="0"/>
              <a:t> </a:t>
            </a:r>
            <a:r>
              <a:rPr lang="de-DE" dirty="0" err="1" smtClean="0"/>
              <a:t>possible</a:t>
            </a:r>
            <a:endParaRPr lang="de-DE" dirty="0" smtClean="0"/>
          </a:p>
          <a:p>
            <a:r>
              <a:rPr lang="de-DE" dirty="0" smtClean="0"/>
              <a:t>Programming API </a:t>
            </a:r>
            <a:r>
              <a:rPr lang="de-DE" dirty="0" err="1" smtClean="0"/>
              <a:t>for</a:t>
            </a:r>
            <a:r>
              <a:rPr lang="de-DE" dirty="0" smtClean="0"/>
              <a:t> </a:t>
            </a:r>
            <a:r>
              <a:rPr lang="de-DE" dirty="0" err="1" smtClean="0"/>
              <a:t>small</a:t>
            </a:r>
            <a:r>
              <a:rPr lang="de-DE" dirty="0" smtClean="0"/>
              <a:t> </a:t>
            </a:r>
            <a:r>
              <a:rPr lang="de-DE" dirty="0" err="1" smtClean="0"/>
              <a:t>updates</a:t>
            </a:r>
            <a:r>
              <a:rPr lang="de-DE" dirty="0" smtClean="0"/>
              <a:t> </a:t>
            </a:r>
            <a:r>
              <a:rPr lang="de-DE" dirty="0" err="1" smtClean="0"/>
              <a:t>of</a:t>
            </a:r>
            <a:r>
              <a:rPr lang="de-DE" dirty="0" smtClean="0"/>
              <a:t> Views </a:t>
            </a:r>
            <a:r>
              <a:rPr lang="de-DE" dirty="0" err="1" smtClean="0"/>
              <a:t>is</a:t>
            </a:r>
            <a:r>
              <a:rPr lang="de-DE" dirty="0" smtClean="0"/>
              <a:t> </a:t>
            </a:r>
            <a:r>
              <a:rPr lang="de-DE" dirty="0" err="1" smtClean="0"/>
              <a:t>available</a:t>
            </a:r>
            <a:endParaRPr lang="de-DE" dirty="0"/>
          </a:p>
        </p:txBody>
      </p:sp>
      <p:sp>
        <p:nvSpPr>
          <p:cNvPr id="4" name="Textplatzhalter 3"/>
          <p:cNvSpPr>
            <a:spLocks noGrp="1"/>
          </p:cNvSpPr>
          <p:nvPr>
            <p:ph type="body" sz="quarter" idx="11"/>
          </p:nvPr>
        </p:nvSpPr>
        <p:spPr/>
        <p:txBody>
          <a:bodyPr/>
          <a:lstStyle/>
          <a:p>
            <a:r>
              <a:rPr lang="en-US" dirty="0" smtClean="0"/>
              <a:t>NEXT: DEMO – publish your diagram to Visio Services</a:t>
            </a:r>
            <a:endParaRPr lang="de-DE"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649" y="4837471"/>
            <a:ext cx="7651245" cy="907754"/>
          </a:xfrm>
        </p:spPr>
        <p:txBody>
          <a:bodyPr/>
          <a:lstStyle/>
          <a:p>
            <a:r>
              <a:rPr lang="en-US" sz="3200" dirty="0" smtClean="0"/>
              <a:t>Publish your diagram to Visio services </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402" y="3795535"/>
            <a:ext cx="7921912" cy="1337595"/>
          </a:xfrm>
        </p:spPr>
        <p:txBody>
          <a:bodyPr/>
          <a:lstStyle/>
          <a:p>
            <a:r>
              <a:rPr lang="en-US" sz="4000" dirty="0" smtClean="0"/>
              <a:t>Microsoft Visio 2010: A New Generation of the Tool for Corporate Diagramming and Greening</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Šenaj </a:t>
            </a:r>
            <a:r>
              <a:rPr lang="en-US" dirty="0" smtClean="0"/>
              <a:t>Lelić</a:t>
            </a:r>
            <a:endParaRPr lang="en-US" dirty="0" smtClean="0">
              <a:solidFill>
                <a:schemeClr val="tx1"/>
              </a:solidFill>
            </a:endParaRPr>
          </a:p>
          <a:p>
            <a:r>
              <a:rPr lang="en-US" dirty="0" smtClean="0">
                <a:solidFill>
                  <a:schemeClr val="tx1"/>
                </a:solidFill>
              </a:rPr>
              <a:t>managing Director</a:t>
            </a:r>
          </a:p>
          <a:p>
            <a:r>
              <a:rPr lang="en-US" dirty="0" smtClean="0">
                <a:solidFill>
                  <a:schemeClr val="tx1"/>
                </a:solidFill>
              </a:rPr>
              <a:t>maguro DataAssist GmbH</a:t>
            </a:r>
          </a:p>
          <a:p>
            <a:r>
              <a:rPr lang="en-US" dirty="0" smtClean="0">
                <a:solidFill>
                  <a:schemeClr val="tx1"/>
                </a:solidFill>
              </a:rPr>
              <a:t>Session Code: OFS213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329595"/>
          </a:xfrm>
        </p:spPr>
        <p:txBody>
          <a:bodyPr/>
          <a:lstStyle/>
          <a:p>
            <a:r>
              <a:rPr lang="de-DE" dirty="0" smtClean="0"/>
              <a:t>Green IT </a:t>
            </a:r>
            <a:r>
              <a:rPr lang="de-DE" dirty="0" err="1" smtClean="0"/>
              <a:t>requirements</a:t>
            </a:r>
            <a:r>
              <a:rPr lang="de-DE" dirty="0" smtClean="0"/>
              <a:t> – </a:t>
            </a:r>
            <a:r>
              <a:rPr lang="de-DE" dirty="0" err="1" smtClean="0"/>
              <a:t>how</a:t>
            </a:r>
            <a:r>
              <a:rPr lang="de-DE" dirty="0" smtClean="0"/>
              <a:t> </a:t>
            </a:r>
            <a:r>
              <a:rPr lang="de-DE" dirty="0" err="1" smtClean="0"/>
              <a:t>does</a:t>
            </a:r>
            <a:r>
              <a:rPr lang="de-DE" dirty="0" smtClean="0"/>
              <a:t> Visio fit in ?  </a:t>
            </a:r>
            <a:endParaRPr lang="de-DE" dirty="0"/>
          </a:p>
        </p:txBody>
      </p:sp>
      <p:sp>
        <p:nvSpPr>
          <p:cNvPr id="3" name="Textplatzhalter 2"/>
          <p:cNvSpPr>
            <a:spLocks noGrp="1"/>
          </p:cNvSpPr>
          <p:nvPr>
            <p:ph type="body" sz="quarter" idx="10"/>
          </p:nvPr>
        </p:nvSpPr>
        <p:spPr/>
        <p:txBody>
          <a:bodyPr/>
          <a:lstStyle/>
          <a:p>
            <a:r>
              <a:rPr lang="de-DE" dirty="0" smtClean="0"/>
              <a:t>Visio </a:t>
            </a:r>
            <a:r>
              <a:rPr lang="de-DE" dirty="0" err="1" smtClean="0"/>
              <a:t>is</a:t>
            </a:r>
            <a:r>
              <a:rPr lang="de-DE" dirty="0" smtClean="0"/>
              <a:t> </a:t>
            </a:r>
            <a:r>
              <a:rPr lang="de-DE" dirty="0" err="1" smtClean="0"/>
              <a:t>the</a:t>
            </a:r>
            <a:r>
              <a:rPr lang="de-DE" dirty="0" smtClean="0"/>
              <a:t> ideal </a:t>
            </a:r>
            <a:r>
              <a:rPr lang="de-DE" dirty="0" err="1" smtClean="0"/>
              <a:t>tool</a:t>
            </a:r>
            <a:r>
              <a:rPr lang="de-DE" dirty="0" smtClean="0"/>
              <a:t> </a:t>
            </a:r>
            <a:r>
              <a:rPr lang="de-DE" dirty="0" err="1" smtClean="0"/>
              <a:t>for</a:t>
            </a:r>
            <a:r>
              <a:rPr lang="de-DE" dirty="0" smtClean="0"/>
              <a:t> Green-IT </a:t>
            </a:r>
            <a:r>
              <a:rPr lang="de-DE" dirty="0" err="1" smtClean="0"/>
              <a:t>documentation</a:t>
            </a:r>
            <a:endParaRPr lang="de-DE" dirty="0" smtClean="0"/>
          </a:p>
          <a:p>
            <a:pPr lvl="1"/>
            <a:r>
              <a:rPr lang="de-DE" dirty="0" smtClean="0"/>
              <a:t>Objects in </a:t>
            </a:r>
            <a:r>
              <a:rPr lang="de-DE" dirty="0" err="1" smtClean="0"/>
              <a:t>the</a:t>
            </a:r>
            <a:r>
              <a:rPr lang="de-DE" dirty="0" smtClean="0"/>
              <a:t> real </a:t>
            </a:r>
            <a:r>
              <a:rPr lang="de-DE" dirty="0" err="1" smtClean="0"/>
              <a:t>world</a:t>
            </a:r>
            <a:r>
              <a:rPr lang="de-DE" dirty="0" smtClean="0"/>
              <a:t> </a:t>
            </a:r>
            <a:r>
              <a:rPr lang="de-DE" dirty="0" err="1" smtClean="0"/>
              <a:t>map</a:t>
            </a:r>
            <a:r>
              <a:rPr lang="de-DE" dirty="0" smtClean="0"/>
              <a:t> </a:t>
            </a:r>
            <a:r>
              <a:rPr lang="de-DE" dirty="0" err="1" smtClean="0"/>
              <a:t>to</a:t>
            </a:r>
            <a:r>
              <a:rPr lang="de-DE" dirty="0" smtClean="0"/>
              <a:t> </a:t>
            </a:r>
            <a:r>
              <a:rPr lang="de-DE" dirty="0" err="1" smtClean="0"/>
              <a:t>shapes</a:t>
            </a:r>
            <a:endParaRPr lang="de-DE" dirty="0" smtClean="0"/>
          </a:p>
          <a:p>
            <a:pPr lvl="1"/>
            <a:r>
              <a:rPr lang="de-DE" dirty="0" smtClean="0"/>
              <a:t>Data </a:t>
            </a:r>
            <a:r>
              <a:rPr lang="de-DE" dirty="0" err="1" smtClean="0"/>
              <a:t>for</a:t>
            </a:r>
            <a:r>
              <a:rPr lang="de-DE" dirty="0" smtClean="0"/>
              <a:t> </a:t>
            </a:r>
            <a:r>
              <a:rPr lang="de-DE" dirty="0" err="1" smtClean="0"/>
              <a:t>our</a:t>
            </a:r>
            <a:r>
              <a:rPr lang="de-DE" dirty="0" smtClean="0"/>
              <a:t> </a:t>
            </a:r>
            <a:r>
              <a:rPr lang="de-DE" dirty="0" err="1" smtClean="0"/>
              <a:t>GreenIT</a:t>
            </a:r>
            <a:r>
              <a:rPr lang="de-DE" dirty="0" smtClean="0"/>
              <a:t> </a:t>
            </a:r>
            <a:r>
              <a:rPr lang="de-DE" dirty="0" err="1" smtClean="0"/>
              <a:t>resides</a:t>
            </a:r>
            <a:r>
              <a:rPr lang="de-DE" dirty="0" smtClean="0"/>
              <a:t> in </a:t>
            </a:r>
            <a:r>
              <a:rPr lang="de-DE" dirty="0" err="1" smtClean="0"/>
              <a:t>properties</a:t>
            </a:r>
            <a:r>
              <a:rPr lang="de-DE" dirty="0" smtClean="0"/>
              <a:t> / </a:t>
            </a:r>
            <a:r>
              <a:rPr lang="de-DE" dirty="0" err="1" smtClean="0"/>
              <a:t>shape</a:t>
            </a:r>
            <a:r>
              <a:rPr lang="de-DE" dirty="0" smtClean="0"/>
              <a:t> </a:t>
            </a:r>
            <a:r>
              <a:rPr lang="de-DE" dirty="0" err="1" smtClean="0"/>
              <a:t>data</a:t>
            </a:r>
            <a:endParaRPr lang="de-DE" dirty="0" smtClean="0"/>
          </a:p>
          <a:p>
            <a:pPr lvl="1"/>
            <a:r>
              <a:rPr lang="de-DE" dirty="0" smtClean="0"/>
              <a:t>Proper </a:t>
            </a:r>
            <a:r>
              <a:rPr lang="de-DE" dirty="0" err="1" smtClean="0"/>
              <a:t>evaulation</a:t>
            </a:r>
            <a:r>
              <a:rPr lang="de-DE" dirty="0" smtClean="0"/>
              <a:t> </a:t>
            </a:r>
            <a:r>
              <a:rPr lang="de-DE" dirty="0" err="1" smtClean="0"/>
              <a:t>and</a:t>
            </a:r>
            <a:r>
              <a:rPr lang="de-DE" dirty="0" smtClean="0"/>
              <a:t> </a:t>
            </a:r>
            <a:r>
              <a:rPr lang="de-DE" dirty="0" err="1" smtClean="0"/>
              <a:t>reporting</a:t>
            </a:r>
            <a:r>
              <a:rPr lang="de-DE" dirty="0" smtClean="0"/>
              <a:t> </a:t>
            </a:r>
            <a:r>
              <a:rPr lang="de-DE" dirty="0" err="1" smtClean="0"/>
              <a:t>of</a:t>
            </a:r>
            <a:r>
              <a:rPr lang="de-DE" dirty="0" smtClean="0"/>
              <a:t> vital </a:t>
            </a:r>
            <a:r>
              <a:rPr lang="de-DE" dirty="0" err="1" smtClean="0"/>
              <a:t>data</a:t>
            </a:r>
            <a:r>
              <a:rPr lang="de-DE" dirty="0" smtClean="0"/>
              <a:t> </a:t>
            </a:r>
            <a:r>
              <a:rPr lang="de-DE" dirty="0" err="1" smtClean="0"/>
              <a:t>is</a:t>
            </a:r>
            <a:r>
              <a:rPr lang="de-DE" dirty="0" smtClean="0"/>
              <a:t> </a:t>
            </a:r>
            <a:r>
              <a:rPr lang="de-DE" dirty="0" err="1" smtClean="0"/>
              <a:t>supported</a:t>
            </a:r>
            <a:r>
              <a:rPr lang="de-DE" dirty="0" smtClean="0"/>
              <a:t> </a:t>
            </a:r>
            <a:r>
              <a:rPr lang="de-DE" dirty="0" err="1" smtClean="0"/>
              <a:t>through</a:t>
            </a:r>
            <a:endParaRPr lang="de-DE" dirty="0" smtClean="0"/>
          </a:p>
          <a:p>
            <a:pPr lvl="2"/>
            <a:r>
              <a:rPr lang="de-DE" dirty="0" err="1" smtClean="0"/>
              <a:t>Graphical</a:t>
            </a:r>
            <a:r>
              <a:rPr lang="de-DE" dirty="0" smtClean="0"/>
              <a:t> </a:t>
            </a:r>
            <a:r>
              <a:rPr lang="de-DE" dirty="0" err="1" smtClean="0"/>
              <a:t>visualisers</a:t>
            </a:r>
            <a:r>
              <a:rPr lang="de-DE" dirty="0" smtClean="0"/>
              <a:t> (</a:t>
            </a:r>
            <a:r>
              <a:rPr lang="de-DE" dirty="0" err="1" smtClean="0"/>
              <a:t>DataGraphics</a:t>
            </a:r>
            <a:r>
              <a:rPr lang="de-DE" dirty="0" smtClean="0"/>
              <a:t>)</a:t>
            </a:r>
          </a:p>
          <a:p>
            <a:pPr lvl="2"/>
            <a:r>
              <a:rPr lang="de-DE" dirty="0" smtClean="0"/>
              <a:t>Reporting </a:t>
            </a:r>
            <a:r>
              <a:rPr lang="de-DE" dirty="0" err="1" smtClean="0"/>
              <a:t>features</a:t>
            </a:r>
            <a:r>
              <a:rPr lang="de-DE" dirty="0" smtClean="0"/>
              <a:t> (Excel, HTML </a:t>
            </a:r>
            <a:r>
              <a:rPr lang="de-DE" dirty="0" err="1" smtClean="0"/>
              <a:t>etc</a:t>
            </a:r>
            <a:r>
              <a:rPr lang="de-DE" dirty="0" smtClean="0"/>
              <a:t>)</a:t>
            </a:r>
          </a:p>
          <a:p>
            <a:r>
              <a:rPr lang="de-DE" dirty="0" smtClean="0"/>
              <a:t>The </a:t>
            </a:r>
            <a:r>
              <a:rPr lang="de-DE" dirty="0" err="1" smtClean="0"/>
              <a:t>user</a:t>
            </a:r>
            <a:r>
              <a:rPr lang="de-DE" dirty="0" smtClean="0"/>
              <a:t> </a:t>
            </a:r>
            <a:r>
              <a:rPr lang="de-DE" dirty="0" err="1" smtClean="0"/>
              <a:t>deals</a:t>
            </a:r>
            <a:r>
              <a:rPr lang="de-DE" dirty="0" smtClean="0"/>
              <a:t> </a:t>
            </a:r>
            <a:r>
              <a:rPr lang="de-DE" dirty="0" err="1" smtClean="0"/>
              <a:t>with</a:t>
            </a:r>
            <a:r>
              <a:rPr lang="de-DE" dirty="0" smtClean="0"/>
              <a:t> </a:t>
            </a:r>
            <a:r>
              <a:rPr lang="de-DE" dirty="0" err="1" smtClean="0"/>
              <a:t>his</a:t>
            </a:r>
            <a:r>
              <a:rPr lang="de-DE" dirty="0" smtClean="0"/>
              <a:t> </a:t>
            </a:r>
            <a:r>
              <a:rPr lang="de-DE" dirty="0" err="1" smtClean="0"/>
              <a:t>data</a:t>
            </a:r>
            <a:r>
              <a:rPr lang="de-DE" dirty="0" smtClean="0"/>
              <a:t> not </a:t>
            </a:r>
            <a:r>
              <a:rPr lang="de-DE" dirty="0" err="1" smtClean="0"/>
              <a:t>with</a:t>
            </a:r>
            <a:r>
              <a:rPr lang="de-DE" dirty="0" smtClean="0"/>
              <a:t> IT </a:t>
            </a:r>
            <a:r>
              <a:rPr lang="de-DE" dirty="0" err="1" smtClean="0"/>
              <a:t>concepts</a:t>
            </a:r>
            <a:endParaRPr lang="de-DE" dirty="0" smtClean="0"/>
          </a:p>
          <a:p>
            <a:pPr lvl="2"/>
            <a:endParaRPr lang="de-DE" dirty="0" smtClean="0"/>
          </a:p>
          <a:p>
            <a:pPr lvl="1"/>
            <a:endParaRPr lang="de-DE" dirty="0"/>
          </a:p>
        </p:txBody>
      </p:sp>
      <p:sp>
        <p:nvSpPr>
          <p:cNvPr id="4" name="Textplatzhalter 3"/>
          <p:cNvSpPr>
            <a:spLocks noGrp="1"/>
          </p:cNvSpPr>
          <p:nvPr>
            <p:ph type="body" sz="quarter" idx="11"/>
          </p:nvPr>
        </p:nvSpPr>
        <p:spPr/>
        <p:txBody>
          <a:bodyPr/>
          <a:lstStyle/>
          <a:p>
            <a:r>
              <a:rPr lang="en-US" dirty="0" smtClean="0"/>
              <a:t>NEXT: Demo Visio connection to Excel</a:t>
            </a:r>
            <a:endParaRPr lang="de-DE"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649" y="4837471"/>
            <a:ext cx="7651245" cy="907754"/>
          </a:xfrm>
        </p:spPr>
        <p:txBody>
          <a:bodyPr/>
          <a:lstStyle/>
          <a:p>
            <a:r>
              <a:rPr lang="en-US" sz="3200" dirty="0" smtClean="0"/>
              <a:t>Connecting Visio to a Excel file (e.g. updated from System Center R2 data store)</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Demo </a:t>
            </a:r>
            <a:r>
              <a:rPr lang="de-DE" dirty="0" err="1" smtClean="0"/>
              <a:t>summary</a:t>
            </a:r>
            <a:endParaRPr lang="de-DE" dirty="0"/>
          </a:p>
        </p:txBody>
      </p:sp>
      <p:sp>
        <p:nvSpPr>
          <p:cNvPr id="6" name="Textplatzhalter 5"/>
          <p:cNvSpPr>
            <a:spLocks noGrp="1"/>
          </p:cNvSpPr>
          <p:nvPr>
            <p:ph type="body" sz="quarter" idx="10"/>
          </p:nvPr>
        </p:nvSpPr>
        <p:spPr/>
        <p:txBody>
          <a:bodyPr/>
          <a:lstStyle/>
          <a:p>
            <a:r>
              <a:rPr lang="de-DE" dirty="0" err="1" smtClean="0"/>
              <a:t>Connecting</a:t>
            </a:r>
            <a:r>
              <a:rPr lang="de-DE" dirty="0" smtClean="0"/>
              <a:t> </a:t>
            </a:r>
            <a:r>
              <a:rPr lang="de-DE" dirty="0" err="1" smtClean="0"/>
              <a:t>is</a:t>
            </a:r>
            <a:r>
              <a:rPr lang="de-DE" dirty="0" smtClean="0"/>
              <a:t> easy</a:t>
            </a:r>
          </a:p>
          <a:p>
            <a:r>
              <a:rPr lang="de-DE" dirty="0" smtClean="0"/>
              <a:t>Visio </a:t>
            </a:r>
            <a:r>
              <a:rPr lang="de-DE" dirty="0" err="1" smtClean="0"/>
              <a:t>retrieves</a:t>
            </a:r>
            <a:r>
              <a:rPr lang="de-DE" dirty="0" smtClean="0"/>
              <a:t> </a:t>
            </a:r>
            <a:r>
              <a:rPr lang="de-DE" dirty="0" err="1" smtClean="0"/>
              <a:t>the</a:t>
            </a:r>
            <a:r>
              <a:rPr lang="de-DE" dirty="0" smtClean="0"/>
              <a:t> </a:t>
            </a:r>
            <a:r>
              <a:rPr lang="de-DE" dirty="0" err="1" smtClean="0"/>
              <a:t>data</a:t>
            </a:r>
            <a:r>
              <a:rPr lang="de-DE" dirty="0" smtClean="0"/>
              <a:t> </a:t>
            </a:r>
            <a:r>
              <a:rPr lang="de-DE" dirty="0" err="1" smtClean="0"/>
              <a:t>from</a:t>
            </a:r>
            <a:r>
              <a:rPr lang="de-DE" dirty="0" smtClean="0"/>
              <a:t> System Center </a:t>
            </a:r>
            <a:r>
              <a:rPr lang="de-DE" dirty="0" err="1" smtClean="0"/>
              <a:t>and</a:t>
            </a:r>
            <a:r>
              <a:rPr lang="de-DE" dirty="0" smtClean="0"/>
              <a:t> </a:t>
            </a:r>
            <a:r>
              <a:rPr lang="de-DE" dirty="0" err="1" smtClean="0"/>
              <a:t>visualises</a:t>
            </a:r>
            <a:r>
              <a:rPr lang="de-DE" dirty="0" smtClean="0"/>
              <a:t> </a:t>
            </a:r>
            <a:r>
              <a:rPr lang="de-DE" dirty="0" err="1" smtClean="0"/>
              <a:t>it</a:t>
            </a:r>
            <a:r>
              <a:rPr lang="de-DE" dirty="0" smtClean="0"/>
              <a:t> in a simple </a:t>
            </a:r>
            <a:r>
              <a:rPr lang="de-DE" dirty="0" err="1" smtClean="0"/>
              <a:t>way</a:t>
            </a:r>
            <a:r>
              <a:rPr lang="de-DE" dirty="0" smtClean="0"/>
              <a:t> in Visio </a:t>
            </a:r>
            <a:r>
              <a:rPr lang="de-DE" dirty="0" err="1" smtClean="0"/>
              <a:t>diagrams</a:t>
            </a:r>
            <a:endParaRPr lang="de-DE" dirty="0" smtClean="0"/>
          </a:p>
          <a:p>
            <a:r>
              <a:rPr lang="de-DE" dirty="0" smtClean="0"/>
              <a:t>The </a:t>
            </a:r>
            <a:r>
              <a:rPr lang="de-DE" dirty="0" err="1" smtClean="0"/>
              <a:t>data</a:t>
            </a:r>
            <a:r>
              <a:rPr lang="de-DE" dirty="0" smtClean="0"/>
              <a:t> still </a:t>
            </a:r>
            <a:r>
              <a:rPr lang="de-DE" dirty="0" err="1" smtClean="0"/>
              <a:t>resides</a:t>
            </a:r>
            <a:r>
              <a:rPr lang="de-DE" dirty="0" smtClean="0"/>
              <a:t> in System Center AND Visio</a:t>
            </a:r>
          </a:p>
          <a:p>
            <a:r>
              <a:rPr lang="de-DE" dirty="0" err="1" smtClean="0"/>
              <a:t>Diagram</a:t>
            </a:r>
            <a:r>
              <a:rPr lang="de-DE" dirty="0" smtClean="0"/>
              <a:t> </a:t>
            </a:r>
            <a:r>
              <a:rPr lang="de-DE" dirty="0" err="1" smtClean="0"/>
              <a:t>evaluations</a:t>
            </a:r>
            <a:r>
              <a:rPr lang="de-DE" dirty="0" smtClean="0"/>
              <a:t> </a:t>
            </a:r>
            <a:r>
              <a:rPr lang="de-DE" dirty="0" err="1" smtClean="0"/>
              <a:t>and</a:t>
            </a:r>
            <a:r>
              <a:rPr lang="de-DE" dirty="0" smtClean="0"/>
              <a:t> </a:t>
            </a:r>
            <a:r>
              <a:rPr lang="de-DE" dirty="0" err="1" smtClean="0"/>
              <a:t>reports</a:t>
            </a:r>
            <a:r>
              <a:rPr lang="de-DE" dirty="0" smtClean="0"/>
              <a:t> </a:t>
            </a:r>
            <a:r>
              <a:rPr lang="de-DE" dirty="0" err="1" smtClean="0"/>
              <a:t>can</a:t>
            </a:r>
            <a:r>
              <a:rPr lang="de-DE" dirty="0" smtClean="0"/>
              <a:t> </a:t>
            </a:r>
            <a:r>
              <a:rPr lang="de-DE" dirty="0" err="1" smtClean="0"/>
              <a:t>easilly</a:t>
            </a:r>
            <a:r>
              <a:rPr lang="de-DE" dirty="0" smtClean="0"/>
              <a:t> </a:t>
            </a:r>
            <a:r>
              <a:rPr lang="de-DE" dirty="0" err="1" smtClean="0"/>
              <a:t>be</a:t>
            </a:r>
            <a:r>
              <a:rPr lang="de-DE" dirty="0" smtClean="0"/>
              <a:t> </a:t>
            </a:r>
            <a:r>
              <a:rPr lang="de-DE" dirty="0" err="1" smtClean="0"/>
              <a:t>done</a:t>
            </a:r>
            <a:endParaRPr lang="de-DE" dirty="0" smtClean="0"/>
          </a:p>
          <a:p>
            <a:r>
              <a:rPr lang="de-DE" dirty="0" err="1" smtClean="0"/>
              <a:t>Yet</a:t>
            </a:r>
            <a:r>
              <a:rPr lang="de-DE" dirty="0" smtClean="0"/>
              <a:t> </a:t>
            </a:r>
            <a:r>
              <a:rPr lang="de-DE" dirty="0" err="1" smtClean="0"/>
              <a:t>to</a:t>
            </a:r>
            <a:r>
              <a:rPr lang="de-DE" dirty="0" smtClean="0"/>
              <a:t> </a:t>
            </a:r>
            <a:r>
              <a:rPr lang="de-DE" dirty="0" err="1" smtClean="0"/>
              <a:t>come</a:t>
            </a:r>
            <a:r>
              <a:rPr lang="de-DE" dirty="0" smtClean="0"/>
              <a:t>: SCOM R2 Addin </a:t>
            </a:r>
            <a:r>
              <a:rPr lang="de-DE" dirty="0" err="1" smtClean="0"/>
              <a:t>for</a:t>
            </a:r>
            <a:r>
              <a:rPr lang="de-DE" dirty="0" smtClean="0"/>
              <a:t> Visio </a:t>
            </a:r>
          </a:p>
          <a:p>
            <a:endParaRPr lang="de-DE" dirty="0" smtClean="0"/>
          </a:p>
          <a:p>
            <a:r>
              <a:rPr lang="de-DE" dirty="0" smtClean="0"/>
              <a:t>BUT WAIT: </a:t>
            </a:r>
            <a:r>
              <a:rPr lang="de-DE" dirty="0" err="1" smtClean="0"/>
              <a:t>there‘s</a:t>
            </a:r>
            <a:r>
              <a:rPr lang="de-DE" dirty="0" smtClean="0"/>
              <a:t> </a:t>
            </a:r>
            <a:r>
              <a:rPr lang="de-DE" dirty="0" err="1" smtClean="0"/>
              <a:t>more</a:t>
            </a:r>
            <a:r>
              <a:rPr lang="de-DE" dirty="0" smtClean="0"/>
              <a:t> – </a:t>
            </a:r>
            <a:r>
              <a:rPr lang="de-DE" dirty="0" err="1" smtClean="0"/>
              <a:t>how</a:t>
            </a:r>
            <a:r>
              <a:rPr lang="de-DE" dirty="0" smtClean="0"/>
              <a:t> </a:t>
            </a:r>
            <a:r>
              <a:rPr lang="de-DE" dirty="0" err="1" smtClean="0"/>
              <a:t>about</a:t>
            </a:r>
            <a:r>
              <a:rPr lang="de-DE" dirty="0" smtClean="0"/>
              <a:t> </a:t>
            </a:r>
            <a:r>
              <a:rPr lang="de-DE" dirty="0" err="1" smtClean="0"/>
              <a:t>racks</a:t>
            </a:r>
            <a:r>
              <a:rPr lang="de-DE" dirty="0" smtClean="0"/>
              <a:t> ?</a:t>
            </a:r>
            <a:endParaRPr lang="de-DE" dirty="0"/>
          </a:p>
        </p:txBody>
      </p:sp>
      <p:sp>
        <p:nvSpPr>
          <p:cNvPr id="7" name="Textplatzhalter 6"/>
          <p:cNvSpPr>
            <a:spLocks noGrp="1"/>
          </p:cNvSpPr>
          <p:nvPr>
            <p:ph type="body" sz="quarter" idx="11"/>
          </p:nvPr>
        </p:nvSpPr>
        <p:spPr/>
        <p:txBody>
          <a:bodyPr/>
          <a:lstStyle/>
          <a:p>
            <a:r>
              <a:rPr lang="en-US" dirty="0" smtClean="0"/>
              <a:t>NEXT: Rack </a:t>
            </a:r>
            <a:r>
              <a:rPr lang="en-US" dirty="0" err="1" smtClean="0"/>
              <a:t>visualisation</a:t>
            </a:r>
            <a:r>
              <a:rPr lang="en-US" dirty="0" smtClean="0"/>
              <a:t> with Visio</a:t>
            </a:r>
            <a:endParaRPr lang="de-DE"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649" y="4837471"/>
            <a:ext cx="7651245" cy="907754"/>
          </a:xfrm>
        </p:spPr>
        <p:txBody>
          <a:bodyPr/>
          <a:lstStyle/>
          <a:p>
            <a:r>
              <a:rPr lang="en-US" sz="3200" dirty="0" smtClean="0"/>
              <a:t>Rack </a:t>
            </a:r>
            <a:r>
              <a:rPr lang="en-US" sz="3200" dirty="0" err="1" smtClean="0"/>
              <a:t>virtualisation</a:t>
            </a:r>
            <a:r>
              <a:rPr lang="en-US" sz="3200" dirty="0" smtClean="0"/>
              <a:t>/</a:t>
            </a:r>
            <a:r>
              <a:rPr lang="en-US" sz="3200" dirty="0" err="1" smtClean="0"/>
              <a:t>visualisation</a:t>
            </a:r>
            <a:r>
              <a:rPr lang="en-US" sz="3200" dirty="0" smtClean="0"/>
              <a:t> with Visio 2010</a:t>
            </a:r>
            <a:endParaRPr lang="en-US" sz="3200" dirty="0"/>
          </a:p>
        </p:txBody>
      </p:sp>
      <p:sp>
        <p:nvSpPr>
          <p:cNvPr id="3" name="Subtitle 2"/>
          <p:cNvSpPr>
            <a:spLocks noGrp="1"/>
          </p:cNvSpPr>
          <p:nvPr>
            <p:ph type="subTitle" idx="1"/>
          </p:nvPr>
        </p:nvSpPr>
        <p:spPr/>
        <p:txBody>
          <a:bodyPr/>
          <a:lstStyle/>
          <a:p>
            <a:r>
              <a:rPr lang="en-US" dirty="0" smtClean="0">
                <a:solidFill>
                  <a:schemeClr val="tx1"/>
                </a:solidFill>
              </a:rPr>
              <a:t>Šenaj Lelić</a:t>
            </a:r>
          </a:p>
          <a:p>
            <a:r>
              <a:rPr lang="en-US" dirty="0" smtClean="0">
                <a:solidFill>
                  <a:schemeClr val="tx1"/>
                </a:solidFill>
              </a:rPr>
              <a:t>managing Director</a:t>
            </a:r>
          </a:p>
          <a:p>
            <a:r>
              <a:rPr lang="en-US" dirty="0" smtClean="0">
                <a:solidFill>
                  <a:schemeClr val="tx1"/>
                </a:solidFill>
              </a:rPr>
              <a:t>maguro DataAssist GmbH</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Demo </a:t>
            </a:r>
            <a:r>
              <a:rPr lang="de-DE" dirty="0" err="1" smtClean="0"/>
              <a:t>summary</a:t>
            </a:r>
            <a:endParaRPr lang="de-DE" dirty="0"/>
          </a:p>
        </p:txBody>
      </p:sp>
      <p:sp>
        <p:nvSpPr>
          <p:cNvPr id="6" name="Textplatzhalter 5"/>
          <p:cNvSpPr>
            <a:spLocks noGrp="1"/>
          </p:cNvSpPr>
          <p:nvPr>
            <p:ph type="body" sz="quarter" idx="10"/>
          </p:nvPr>
        </p:nvSpPr>
        <p:spPr/>
        <p:txBody>
          <a:bodyPr/>
          <a:lstStyle/>
          <a:p>
            <a:r>
              <a:rPr lang="de-DE" dirty="0" smtClean="0"/>
              <a:t>Racks </a:t>
            </a:r>
            <a:r>
              <a:rPr lang="de-DE" dirty="0" err="1" smtClean="0"/>
              <a:t>are</a:t>
            </a:r>
            <a:r>
              <a:rPr lang="de-DE" dirty="0" smtClean="0"/>
              <a:t> „</a:t>
            </a:r>
            <a:r>
              <a:rPr lang="de-DE" dirty="0" err="1" smtClean="0"/>
              <a:t>packs</a:t>
            </a:r>
            <a:r>
              <a:rPr lang="de-DE" dirty="0" smtClean="0"/>
              <a:t> </a:t>
            </a:r>
            <a:r>
              <a:rPr lang="de-DE" dirty="0" err="1" smtClean="0"/>
              <a:t>of</a:t>
            </a:r>
            <a:r>
              <a:rPr lang="de-DE" dirty="0" smtClean="0"/>
              <a:t> </a:t>
            </a:r>
            <a:r>
              <a:rPr lang="de-DE" dirty="0" err="1" smtClean="0"/>
              <a:t>data</a:t>
            </a:r>
            <a:r>
              <a:rPr lang="de-DE" dirty="0" smtClean="0"/>
              <a:t>“ </a:t>
            </a:r>
            <a:r>
              <a:rPr lang="de-DE" dirty="0" err="1" smtClean="0"/>
              <a:t>about</a:t>
            </a:r>
            <a:r>
              <a:rPr lang="de-DE" dirty="0" smtClean="0"/>
              <a:t> all different </a:t>
            </a:r>
            <a:r>
              <a:rPr lang="de-DE" dirty="0" err="1" smtClean="0"/>
              <a:t>components</a:t>
            </a:r>
            <a:endParaRPr lang="de-DE" dirty="0" smtClean="0"/>
          </a:p>
          <a:p>
            <a:r>
              <a:rPr lang="de-DE" dirty="0" smtClean="0"/>
              <a:t>Visio </a:t>
            </a:r>
            <a:r>
              <a:rPr lang="de-DE" dirty="0" err="1" smtClean="0"/>
              <a:t>is</a:t>
            </a:r>
            <a:r>
              <a:rPr lang="de-DE" dirty="0" smtClean="0"/>
              <a:t> </a:t>
            </a:r>
            <a:r>
              <a:rPr lang="de-DE" dirty="0" err="1" smtClean="0"/>
              <a:t>the</a:t>
            </a:r>
            <a:r>
              <a:rPr lang="de-DE" dirty="0" smtClean="0"/>
              <a:t> ideal </a:t>
            </a:r>
            <a:r>
              <a:rPr lang="de-DE" dirty="0" err="1" smtClean="0"/>
              <a:t>tool</a:t>
            </a:r>
            <a:r>
              <a:rPr lang="de-DE" dirty="0" smtClean="0"/>
              <a:t> </a:t>
            </a:r>
            <a:r>
              <a:rPr lang="de-DE" dirty="0" err="1" smtClean="0"/>
              <a:t>to</a:t>
            </a:r>
            <a:r>
              <a:rPr lang="de-DE" dirty="0" smtClean="0"/>
              <a:t> bring </a:t>
            </a:r>
            <a:r>
              <a:rPr lang="de-DE" dirty="0" err="1" smtClean="0"/>
              <a:t>this</a:t>
            </a:r>
            <a:r>
              <a:rPr lang="de-DE" dirty="0" smtClean="0"/>
              <a:t> </a:t>
            </a:r>
            <a:r>
              <a:rPr lang="de-DE" dirty="0" err="1" smtClean="0"/>
              <a:t>data</a:t>
            </a:r>
            <a:r>
              <a:rPr lang="de-DE" dirty="0" smtClean="0"/>
              <a:t> in a „</a:t>
            </a:r>
            <a:r>
              <a:rPr lang="de-DE" dirty="0" err="1" smtClean="0"/>
              <a:t>visual</a:t>
            </a:r>
            <a:r>
              <a:rPr lang="de-DE" dirty="0" smtClean="0"/>
              <a:t> </a:t>
            </a:r>
            <a:r>
              <a:rPr lang="de-DE" dirty="0" err="1" smtClean="0"/>
              <a:t>format</a:t>
            </a:r>
            <a:r>
              <a:rPr lang="de-DE" dirty="0" smtClean="0"/>
              <a:t>“</a:t>
            </a:r>
          </a:p>
          <a:p>
            <a:r>
              <a:rPr lang="de-DE" dirty="0" smtClean="0"/>
              <a:t>Evaluation </a:t>
            </a:r>
            <a:r>
              <a:rPr lang="de-DE" dirty="0" err="1" smtClean="0"/>
              <a:t>and</a:t>
            </a:r>
            <a:r>
              <a:rPr lang="de-DE" dirty="0" smtClean="0"/>
              <a:t> </a:t>
            </a:r>
            <a:r>
              <a:rPr lang="de-DE" dirty="0" err="1" smtClean="0"/>
              <a:t>reporting</a:t>
            </a:r>
            <a:r>
              <a:rPr lang="de-DE" dirty="0" smtClean="0"/>
              <a:t> </a:t>
            </a:r>
            <a:r>
              <a:rPr lang="de-DE" dirty="0" err="1" smtClean="0"/>
              <a:t>are</a:t>
            </a:r>
            <a:r>
              <a:rPr lang="de-DE" dirty="0" smtClean="0"/>
              <a:t> </a:t>
            </a:r>
            <a:r>
              <a:rPr lang="de-DE" dirty="0" err="1" smtClean="0"/>
              <a:t>fully</a:t>
            </a:r>
            <a:r>
              <a:rPr lang="de-DE" dirty="0" smtClean="0"/>
              <a:t> </a:t>
            </a:r>
            <a:r>
              <a:rPr lang="de-DE" dirty="0" err="1" smtClean="0"/>
              <a:t>available</a:t>
            </a:r>
            <a:r>
              <a:rPr lang="de-DE" dirty="0" smtClean="0"/>
              <a:t> but </a:t>
            </a:r>
            <a:r>
              <a:rPr lang="de-DE" dirty="0" err="1" smtClean="0"/>
              <a:t>you</a:t>
            </a:r>
            <a:r>
              <a:rPr lang="de-DE" dirty="0" smtClean="0"/>
              <a:t> </a:t>
            </a:r>
            <a:r>
              <a:rPr lang="de-DE" dirty="0" err="1" smtClean="0"/>
              <a:t>dont</a:t>
            </a:r>
            <a:r>
              <a:rPr lang="de-DE" dirty="0" smtClean="0"/>
              <a:t> </a:t>
            </a:r>
            <a:r>
              <a:rPr lang="de-DE" dirty="0" err="1" smtClean="0"/>
              <a:t>need</a:t>
            </a:r>
            <a:r>
              <a:rPr lang="de-DE" dirty="0" smtClean="0"/>
              <a:t> </a:t>
            </a:r>
            <a:r>
              <a:rPr lang="de-DE" dirty="0" err="1" smtClean="0"/>
              <a:t>to</a:t>
            </a:r>
            <a:r>
              <a:rPr lang="de-DE" dirty="0" smtClean="0"/>
              <a:t> </a:t>
            </a:r>
            <a:r>
              <a:rPr lang="de-DE" dirty="0" err="1" smtClean="0"/>
              <a:t>work</a:t>
            </a:r>
            <a:r>
              <a:rPr lang="de-DE" dirty="0" smtClean="0"/>
              <a:t> </a:t>
            </a:r>
            <a:r>
              <a:rPr lang="de-DE" dirty="0" err="1" smtClean="0"/>
              <a:t>with</a:t>
            </a:r>
            <a:r>
              <a:rPr lang="de-DE" dirty="0" smtClean="0"/>
              <a:t> </a:t>
            </a:r>
            <a:r>
              <a:rPr lang="de-DE" dirty="0" err="1" smtClean="0"/>
              <a:t>lines</a:t>
            </a:r>
            <a:r>
              <a:rPr lang="de-DE" dirty="0" smtClean="0"/>
              <a:t> </a:t>
            </a:r>
            <a:r>
              <a:rPr lang="de-DE" dirty="0" err="1" smtClean="0"/>
              <a:t>of</a:t>
            </a:r>
            <a:r>
              <a:rPr lang="de-DE" dirty="0" smtClean="0"/>
              <a:t> </a:t>
            </a:r>
            <a:r>
              <a:rPr lang="de-DE" dirty="0" err="1" smtClean="0"/>
              <a:t>text</a:t>
            </a:r>
            <a:r>
              <a:rPr lang="de-DE" dirty="0" smtClean="0"/>
              <a:t> </a:t>
            </a:r>
            <a:r>
              <a:rPr lang="de-DE" dirty="0" err="1" smtClean="0"/>
              <a:t>or</a:t>
            </a:r>
            <a:r>
              <a:rPr lang="de-DE" dirty="0" smtClean="0"/>
              <a:t> </a:t>
            </a:r>
            <a:r>
              <a:rPr lang="de-DE" dirty="0" err="1" smtClean="0"/>
              <a:t>excel</a:t>
            </a:r>
            <a:r>
              <a:rPr lang="de-DE" dirty="0" smtClean="0"/>
              <a:t> </a:t>
            </a:r>
            <a:r>
              <a:rPr lang="de-DE" dirty="0" err="1" smtClean="0"/>
              <a:t>rows</a:t>
            </a:r>
            <a:r>
              <a:rPr lang="de-DE" dirty="0" smtClean="0"/>
              <a:t> – just </a:t>
            </a:r>
            <a:r>
              <a:rPr lang="de-DE" dirty="0" err="1" smtClean="0"/>
              <a:t>with</a:t>
            </a:r>
            <a:r>
              <a:rPr lang="de-DE" dirty="0" smtClean="0"/>
              <a:t> </a:t>
            </a:r>
            <a:r>
              <a:rPr lang="de-DE" dirty="0" err="1" smtClean="0"/>
              <a:t>graphical</a:t>
            </a:r>
            <a:r>
              <a:rPr lang="de-DE" dirty="0" smtClean="0"/>
              <a:t> </a:t>
            </a:r>
            <a:r>
              <a:rPr lang="de-DE" dirty="0" err="1" smtClean="0"/>
              <a:t>objects</a:t>
            </a:r>
            <a:r>
              <a:rPr lang="de-DE" dirty="0" smtClean="0"/>
              <a:t> ;-)</a:t>
            </a:r>
          </a:p>
          <a:p>
            <a:r>
              <a:rPr lang="de-DE" dirty="0" smtClean="0"/>
              <a:t>BUT WAIT – </a:t>
            </a:r>
            <a:r>
              <a:rPr lang="de-DE" dirty="0" err="1" smtClean="0"/>
              <a:t>there‘s</a:t>
            </a:r>
            <a:r>
              <a:rPr lang="de-DE" dirty="0" smtClean="0"/>
              <a:t> </a:t>
            </a:r>
            <a:r>
              <a:rPr lang="de-DE" dirty="0" err="1" smtClean="0"/>
              <a:t>more</a:t>
            </a:r>
            <a:r>
              <a:rPr lang="de-DE" dirty="0" smtClean="0"/>
              <a:t>: </a:t>
            </a:r>
            <a:r>
              <a:rPr lang="de-DE" dirty="0" err="1" smtClean="0"/>
              <a:t>how</a:t>
            </a:r>
            <a:r>
              <a:rPr lang="de-DE" dirty="0" smtClean="0"/>
              <a:t> </a:t>
            </a:r>
            <a:r>
              <a:rPr lang="de-DE" dirty="0" err="1" smtClean="0"/>
              <a:t>about</a:t>
            </a:r>
            <a:r>
              <a:rPr lang="de-DE" dirty="0" smtClean="0"/>
              <a:t> </a:t>
            </a:r>
            <a:r>
              <a:rPr lang="de-DE" dirty="0" err="1" smtClean="0"/>
              <a:t>other</a:t>
            </a:r>
            <a:r>
              <a:rPr lang="de-DE" dirty="0" smtClean="0"/>
              <a:t> non-</a:t>
            </a:r>
            <a:r>
              <a:rPr lang="de-DE" dirty="0" err="1" smtClean="0"/>
              <a:t>directly</a:t>
            </a:r>
            <a:r>
              <a:rPr lang="de-DE" dirty="0" smtClean="0"/>
              <a:t> IT </a:t>
            </a:r>
            <a:r>
              <a:rPr lang="de-DE" dirty="0" err="1" smtClean="0"/>
              <a:t>related</a:t>
            </a:r>
            <a:r>
              <a:rPr lang="de-DE" dirty="0" smtClean="0"/>
              <a:t> </a:t>
            </a:r>
            <a:r>
              <a:rPr lang="de-DE" dirty="0" err="1" smtClean="0"/>
              <a:t>issues</a:t>
            </a:r>
            <a:r>
              <a:rPr lang="de-DE" dirty="0" smtClean="0"/>
              <a:t>?</a:t>
            </a:r>
          </a:p>
          <a:p>
            <a:endParaRPr lang="de-DE" dirty="0"/>
          </a:p>
        </p:txBody>
      </p:sp>
      <p:sp>
        <p:nvSpPr>
          <p:cNvPr id="7" name="Textplatzhalter 6"/>
          <p:cNvSpPr>
            <a:spLocks noGrp="1"/>
          </p:cNvSpPr>
          <p:nvPr>
            <p:ph type="body" sz="quarter" idx="11"/>
          </p:nvPr>
        </p:nvSpPr>
        <p:spPr/>
        <p:txBody>
          <a:bodyPr/>
          <a:lstStyle/>
          <a:p>
            <a:r>
              <a:rPr lang="en-US" dirty="0" smtClean="0"/>
              <a:t>NEXT: all This green IT with </a:t>
            </a:r>
            <a:r>
              <a:rPr lang="en-US" dirty="0" err="1" smtClean="0"/>
              <a:t>VIsio</a:t>
            </a:r>
            <a:endParaRPr lang="de-DE"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All </a:t>
            </a:r>
            <a:r>
              <a:rPr lang="de-DE" dirty="0" err="1" smtClean="0"/>
              <a:t>this</a:t>
            </a:r>
            <a:r>
              <a:rPr lang="de-DE" dirty="0" smtClean="0"/>
              <a:t> Green-IT </a:t>
            </a:r>
            <a:r>
              <a:rPr lang="de-DE" dirty="0" err="1" smtClean="0"/>
              <a:t>documentation</a:t>
            </a:r>
            <a:endParaRPr lang="de-DE" dirty="0"/>
          </a:p>
        </p:txBody>
      </p:sp>
      <p:sp>
        <p:nvSpPr>
          <p:cNvPr id="6" name="Textplatzhalter 5"/>
          <p:cNvSpPr>
            <a:spLocks noGrp="1"/>
          </p:cNvSpPr>
          <p:nvPr>
            <p:ph type="body" sz="quarter" idx="10"/>
          </p:nvPr>
        </p:nvSpPr>
        <p:spPr/>
        <p:txBody>
          <a:bodyPr/>
          <a:lstStyle/>
          <a:p>
            <a:r>
              <a:rPr lang="de-DE" dirty="0" smtClean="0"/>
              <a:t>Needs </a:t>
            </a:r>
            <a:r>
              <a:rPr lang="de-DE" dirty="0" err="1" smtClean="0"/>
              <a:t>to</a:t>
            </a:r>
            <a:r>
              <a:rPr lang="de-DE" dirty="0" smtClean="0"/>
              <a:t> </a:t>
            </a:r>
            <a:r>
              <a:rPr lang="de-DE" dirty="0" err="1" smtClean="0"/>
              <a:t>be</a:t>
            </a:r>
            <a:r>
              <a:rPr lang="de-DE" dirty="0" smtClean="0"/>
              <a:t> </a:t>
            </a:r>
            <a:r>
              <a:rPr lang="de-DE" dirty="0" err="1" smtClean="0"/>
              <a:t>defined</a:t>
            </a:r>
            <a:r>
              <a:rPr lang="de-DE" dirty="0" smtClean="0"/>
              <a:t> just </a:t>
            </a:r>
            <a:r>
              <a:rPr lang="de-DE" dirty="0" err="1" smtClean="0"/>
              <a:t>once</a:t>
            </a:r>
            <a:r>
              <a:rPr lang="de-DE" dirty="0" smtClean="0"/>
              <a:t> </a:t>
            </a:r>
            <a:r>
              <a:rPr lang="de-DE" dirty="0" err="1" smtClean="0"/>
              <a:t>when</a:t>
            </a:r>
            <a:r>
              <a:rPr lang="de-DE" dirty="0" smtClean="0"/>
              <a:t> </a:t>
            </a:r>
            <a:r>
              <a:rPr lang="de-DE" dirty="0" err="1" smtClean="0"/>
              <a:t>the</a:t>
            </a:r>
            <a:r>
              <a:rPr lang="de-DE" dirty="0" smtClean="0"/>
              <a:t> </a:t>
            </a:r>
            <a:r>
              <a:rPr lang="de-DE" dirty="0" err="1" smtClean="0"/>
              <a:t>system</a:t>
            </a:r>
            <a:r>
              <a:rPr lang="de-DE" dirty="0" smtClean="0"/>
              <a:t> </a:t>
            </a:r>
            <a:r>
              <a:rPr lang="de-DE" dirty="0" err="1" smtClean="0"/>
              <a:t>is</a:t>
            </a:r>
            <a:r>
              <a:rPr lang="de-DE" dirty="0" smtClean="0"/>
              <a:t> </a:t>
            </a:r>
            <a:r>
              <a:rPr lang="de-DE" dirty="0" err="1" smtClean="0"/>
              <a:t>built</a:t>
            </a:r>
            <a:endParaRPr lang="de-DE" dirty="0" smtClean="0"/>
          </a:p>
          <a:p>
            <a:r>
              <a:rPr lang="de-DE" dirty="0" smtClean="0"/>
              <a:t>Live-</a:t>
            </a:r>
            <a:r>
              <a:rPr lang="de-DE" dirty="0" err="1" smtClean="0"/>
              <a:t>data</a:t>
            </a:r>
            <a:r>
              <a:rPr lang="de-DE" dirty="0" smtClean="0"/>
              <a:t> </a:t>
            </a:r>
            <a:r>
              <a:rPr lang="de-DE" dirty="0" err="1" smtClean="0"/>
              <a:t>can</a:t>
            </a:r>
            <a:r>
              <a:rPr lang="de-DE" dirty="0" smtClean="0"/>
              <a:t> </a:t>
            </a:r>
            <a:r>
              <a:rPr lang="de-DE" dirty="0" err="1" smtClean="0"/>
              <a:t>be</a:t>
            </a:r>
            <a:r>
              <a:rPr lang="de-DE" dirty="0" smtClean="0"/>
              <a:t> </a:t>
            </a:r>
            <a:r>
              <a:rPr lang="de-DE" dirty="0" err="1" smtClean="0"/>
              <a:t>added</a:t>
            </a:r>
            <a:r>
              <a:rPr lang="de-DE" dirty="0" smtClean="0"/>
              <a:t>/</a:t>
            </a:r>
            <a:r>
              <a:rPr lang="de-DE" dirty="0" err="1" smtClean="0"/>
              <a:t>updated</a:t>
            </a:r>
            <a:r>
              <a:rPr lang="de-DE" dirty="0" smtClean="0"/>
              <a:t> in </a:t>
            </a:r>
            <a:r>
              <a:rPr lang="de-DE" dirty="0" err="1" smtClean="0"/>
              <a:t>the</a:t>
            </a:r>
            <a:r>
              <a:rPr lang="de-DE" dirty="0" smtClean="0"/>
              <a:t> </a:t>
            </a:r>
            <a:r>
              <a:rPr lang="de-DE" dirty="0" err="1" smtClean="0"/>
              <a:t>diagrams</a:t>
            </a:r>
            <a:r>
              <a:rPr lang="de-DE" dirty="0" smtClean="0"/>
              <a:t> </a:t>
            </a:r>
            <a:r>
              <a:rPr lang="de-DE" dirty="0" err="1" smtClean="0"/>
              <a:t>periodically</a:t>
            </a:r>
            <a:endParaRPr lang="de-DE" dirty="0" smtClean="0"/>
          </a:p>
          <a:p>
            <a:r>
              <a:rPr lang="de-DE" dirty="0" smtClean="0"/>
              <a:t>The </a:t>
            </a:r>
            <a:r>
              <a:rPr lang="de-DE" dirty="0" err="1" smtClean="0"/>
              <a:t>users</a:t>
            </a:r>
            <a:r>
              <a:rPr lang="de-DE" dirty="0" smtClean="0"/>
              <a:t> </a:t>
            </a:r>
            <a:r>
              <a:rPr lang="de-DE" dirty="0" err="1" smtClean="0"/>
              <a:t>use</a:t>
            </a:r>
            <a:r>
              <a:rPr lang="de-DE" dirty="0" smtClean="0"/>
              <a:t> </a:t>
            </a:r>
            <a:r>
              <a:rPr lang="de-DE" dirty="0" err="1" smtClean="0"/>
              <a:t>the</a:t>
            </a:r>
            <a:r>
              <a:rPr lang="de-DE" dirty="0" smtClean="0"/>
              <a:t> </a:t>
            </a:r>
            <a:r>
              <a:rPr lang="de-DE" dirty="0" err="1" smtClean="0"/>
              <a:t>diagram</a:t>
            </a:r>
            <a:r>
              <a:rPr lang="de-DE" dirty="0" smtClean="0"/>
              <a:t> </a:t>
            </a:r>
            <a:r>
              <a:rPr lang="de-DE" dirty="0" err="1" smtClean="0"/>
              <a:t>for</a:t>
            </a:r>
            <a:r>
              <a:rPr lang="de-DE" dirty="0" smtClean="0"/>
              <a:t> </a:t>
            </a:r>
            <a:r>
              <a:rPr lang="de-DE" dirty="0" err="1" smtClean="0"/>
              <a:t>monitoring</a:t>
            </a:r>
            <a:r>
              <a:rPr lang="de-DE" dirty="0" smtClean="0"/>
              <a:t> – </a:t>
            </a:r>
            <a:r>
              <a:rPr lang="de-DE" dirty="0" err="1" smtClean="0"/>
              <a:t>they</a:t>
            </a:r>
            <a:r>
              <a:rPr lang="de-DE" dirty="0" smtClean="0"/>
              <a:t> </a:t>
            </a:r>
            <a:r>
              <a:rPr lang="de-DE" dirty="0" err="1" smtClean="0"/>
              <a:t>dont</a:t>
            </a:r>
            <a:r>
              <a:rPr lang="de-DE" dirty="0" smtClean="0"/>
              <a:t> </a:t>
            </a:r>
            <a:r>
              <a:rPr lang="de-DE" dirty="0" err="1" smtClean="0"/>
              <a:t>have</a:t>
            </a:r>
            <a:r>
              <a:rPr lang="de-DE" dirty="0" smtClean="0"/>
              <a:t> </a:t>
            </a:r>
            <a:r>
              <a:rPr lang="de-DE" dirty="0" err="1" smtClean="0"/>
              <a:t>to</a:t>
            </a:r>
            <a:r>
              <a:rPr lang="de-DE" dirty="0" smtClean="0"/>
              <a:t> </a:t>
            </a:r>
            <a:r>
              <a:rPr lang="de-DE" dirty="0" err="1" smtClean="0"/>
              <a:t>care</a:t>
            </a:r>
            <a:r>
              <a:rPr lang="de-DE" dirty="0" smtClean="0"/>
              <a:t> </a:t>
            </a:r>
            <a:r>
              <a:rPr lang="de-DE" dirty="0" err="1" smtClean="0"/>
              <a:t>about</a:t>
            </a:r>
            <a:r>
              <a:rPr lang="de-DE" dirty="0" smtClean="0"/>
              <a:t> </a:t>
            </a:r>
            <a:r>
              <a:rPr lang="de-DE" dirty="0" err="1" smtClean="0"/>
              <a:t>the</a:t>
            </a:r>
            <a:r>
              <a:rPr lang="de-DE" dirty="0" smtClean="0"/>
              <a:t> </a:t>
            </a:r>
            <a:r>
              <a:rPr lang="de-DE" dirty="0" err="1" smtClean="0"/>
              <a:t>creation</a:t>
            </a:r>
            <a:r>
              <a:rPr lang="de-DE" dirty="0" smtClean="0"/>
              <a:t>/</a:t>
            </a:r>
            <a:r>
              <a:rPr lang="de-DE" dirty="0" err="1" smtClean="0"/>
              <a:t>modification</a:t>
            </a:r>
            <a:r>
              <a:rPr lang="de-DE" dirty="0" smtClean="0"/>
              <a:t> just </a:t>
            </a:r>
            <a:r>
              <a:rPr lang="de-DE" dirty="0" err="1" smtClean="0"/>
              <a:t>because</a:t>
            </a:r>
            <a:r>
              <a:rPr lang="de-DE" dirty="0" smtClean="0"/>
              <a:t> </a:t>
            </a:r>
            <a:r>
              <a:rPr lang="de-DE" dirty="0" err="1" smtClean="0"/>
              <a:t>some</a:t>
            </a:r>
            <a:r>
              <a:rPr lang="de-DE" dirty="0" smtClean="0"/>
              <a:t> </a:t>
            </a:r>
            <a:r>
              <a:rPr lang="de-DE" dirty="0" err="1" smtClean="0"/>
              <a:t>internal</a:t>
            </a:r>
            <a:r>
              <a:rPr lang="de-DE" dirty="0" smtClean="0"/>
              <a:t> </a:t>
            </a:r>
            <a:r>
              <a:rPr lang="de-DE" dirty="0" err="1" smtClean="0"/>
              <a:t>data</a:t>
            </a:r>
            <a:r>
              <a:rPr lang="de-DE" dirty="0" smtClean="0"/>
              <a:t> </a:t>
            </a:r>
            <a:r>
              <a:rPr lang="de-DE" dirty="0" err="1" smtClean="0"/>
              <a:t>has</a:t>
            </a:r>
            <a:r>
              <a:rPr lang="de-DE" dirty="0" smtClean="0"/>
              <a:t> </a:t>
            </a:r>
            <a:r>
              <a:rPr lang="de-DE" dirty="0" err="1" smtClean="0"/>
              <a:t>changed</a:t>
            </a:r>
            <a:endParaRPr lang="de-DE" dirty="0"/>
          </a:p>
        </p:txBody>
      </p:sp>
      <p:sp>
        <p:nvSpPr>
          <p:cNvPr id="7" name="Textplatzhalter 6"/>
          <p:cNvSpPr>
            <a:spLocks noGrp="1"/>
          </p:cNvSpPr>
          <p:nvPr>
            <p:ph type="body" sz="quarter" idx="11"/>
          </p:nvPr>
        </p:nvSpPr>
        <p:spPr/>
        <p:txBody>
          <a:bodyPr/>
          <a:lstStyle/>
          <a:p>
            <a:r>
              <a:rPr lang="en-US" sz="2800" dirty="0" smtClean="0"/>
              <a:t>NEXT: Publish your green IT documentation to the portal</a:t>
            </a:r>
            <a:endParaRPr lang="de-DE"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329595"/>
          </a:xfrm>
        </p:spPr>
        <p:txBody>
          <a:bodyPr/>
          <a:lstStyle/>
          <a:p>
            <a:r>
              <a:rPr lang="de-DE" dirty="0" smtClean="0"/>
              <a:t>The Visio </a:t>
            </a:r>
            <a:r>
              <a:rPr lang="de-DE" dirty="0" err="1" smtClean="0"/>
              <a:t>toolbox</a:t>
            </a:r>
            <a:r>
              <a:rPr lang="de-DE" dirty="0" smtClean="0"/>
              <a:t> – online all </a:t>
            </a:r>
            <a:r>
              <a:rPr lang="de-DE" dirty="0" err="1" smtClean="0"/>
              <a:t>about</a:t>
            </a:r>
            <a:r>
              <a:rPr lang="de-DE" dirty="0" smtClean="0"/>
              <a:t> Visio </a:t>
            </a:r>
            <a:endParaRPr lang="de-DE" dirty="0"/>
          </a:p>
        </p:txBody>
      </p:sp>
      <p:sp>
        <p:nvSpPr>
          <p:cNvPr id="3" name="Textplatzhalter 2"/>
          <p:cNvSpPr>
            <a:spLocks noGrp="1"/>
          </p:cNvSpPr>
          <p:nvPr>
            <p:ph type="body" sz="quarter" idx="10"/>
          </p:nvPr>
        </p:nvSpPr>
        <p:spPr/>
        <p:txBody>
          <a:bodyPr/>
          <a:lstStyle/>
          <a:p>
            <a:r>
              <a:rPr lang="de-DE" dirty="0" err="1" smtClean="0"/>
              <a:t>Where</a:t>
            </a:r>
            <a:r>
              <a:rPr lang="de-DE" dirty="0" smtClean="0"/>
              <a:t> do </a:t>
            </a:r>
            <a:r>
              <a:rPr lang="de-DE" dirty="0" err="1" smtClean="0"/>
              <a:t>we</a:t>
            </a:r>
            <a:r>
              <a:rPr lang="de-DE" dirty="0" smtClean="0"/>
              <a:t> </a:t>
            </a:r>
            <a:r>
              <a:rPr lang="de-DE" dirty="0" err="1" smtClean="0"/>
              <a:t>get</a:t>
            </a:r>
            <a:r>
              <a:rPr lang="de-DE" dirty="0" smtClean="0"/>
              <a:t> </a:t>
            </a:r>
            <a:r>
              <a:rPr lang="de-DE" dirty="0" err="1" smtClean="0"/>
              <a:t>more</a:t>
            </a:r>
            <a:r>
              <a:rPr lang="de-DE" dirty="0" smtClean="0"/>
              <a:t> </a:t>
            </a:r>
            <a:r>
              <a:rPr lang="de-DE" dirty="0" err="1" smtClean="0"/>
              <a:t>information</a:t>
            </a:r>
            <a:r>
              <a:rPr lang="de-DE" dirty="0" smtClean="0"/>
              <a:t> on real-time </a:t>
            </a:r>
            <a:r>
              <a:rPr lang="de-DE" dirty="0" err="1" smtClean="0"/>
              <a:t>solutions</a:t>
            </a:r>
            <a:endParaRPr lang="de-DE" dirty="0" smtClean="0"/>
          </a:p>
          <a:p>
            <a:r>
              <a:rPr lang="de-DE" dirty="0" smtClean="0">
                <a:hlinkClick r:id="rId3"/>
              </a:rPr>
              <a:t>www.Visiotoolbox.com</a:t>
            </a:r>
            <a:endParaRPr lang="de-DE" dirty="0" smtClean="0"/>
          </a:p>
          <a:p>
            <a:pPr lvl="1"/>
            <a:r>
              <a:rPr lang="de-DE" dirty="0" smtClean="0"/>
              <a:t>The online </a:t>
            </a:r>
            <a:r>
              <a:rPr lang="de-DE" dirty="0" err="1" smtClean="0"/>
              <a:t>source</a:t>
            </a:r>
            <a:r>
              <a:rPr lang="de-DE" dirty="0" smtClean="0"/>
              <a:t> </a:t>
            </a:r>
            <a:r>
              <a:rPr lang="de-DE" dirty="0" err="1" smtClean="0"/>
              <a:t>for</a:t>
            </a:r>
            <a:r>
              <a:rPr lang="de-DE" dirty="0" smtClean="0"/>
              <a:t> </a:t>
            </a:r>
            <a:r>
              <a:rPr lang="de-DE" dirty="0" err="1" smtClean="0"/>
              <a:t>applied</a:t>
            </a:r>
            <a:r>
              <a:rPr lang="de-DE" dirty="0" smtClean="0"/>
              <a:t> Visio </a:t>
            </a:r>
            <a:r>
              <a:rPr lang="de-DE" dirty="0" err="1" smtClean="0"/>
              <a:t>solutions</a:t>
            </a:r>
            <a:endParaRPr lang="de-DE" dirty="0" smtClean="0"/>
          </a:p>
          <a:p>
            <a:pPr lvl="1"/>
            <a:r>
              <a:rPr lang="de-DE" dirty="0" smtClean="0"/>
              <a:t>Downloads (</a:t>
            </a:r>
            <a:r>
              <a:rPr lang="de-DE" dirty="0" err="1" smtClean="0"/>
              <a:t>many</a:t>
            </a:r>
            <a:r>
              <a:rPr lang="de-DE" dirty="0" smtClean="0"/>
              <a:t> </a:t>
            </a:r>
            <a:r>
              <a:rPr lang="de-DE" dirty="0" err="1" smtClean="0"/>
              <a:t>free</a:t>
            </a:r>
            <a:r>
              <a:rPr lang="de-DE" dirty="0" smtClean="0"/>
              <a:t>) </a:t>
            </a:r>
            <a:r>
              <a:rPr lang="de-DE" dirty="0" err="1" smtClean="0"/>
              <a:t>of</a:t>
            </a:r>
            <a:r>
              <a:rPr lang="de-DE" dirty="0" smtClean="0"/>
              <a:t> IT-</a:t>
            </a:r>
            <a:r>
              <a:rPr lang="de-DE" dirty="0" err="1" smtClean="0"/>
              <a:t>related</a:t>
            </a:r>
            <a:r>
              <a:rPr lang="de-DE" dirty="0" smtClean="0"/>
              <a:t> </a:t>
            </a:r>
            <a:r>
              <a:rPr lang="de-DE" dirty="0" err="1" smtClean="0"/>
              <a:t>tools</a:t>
            </a:r>
            <a:endParaRPr lang="de-DE" dirty="0" smtClean="0"/>
          </a:p>
          <a:p>
            <a:pPr lvl="1"/>
            <a:r>
              <a:rPr lang="de-DE" dirty="0" smtClean="0"/>
              <a:t>Downloads </a:t>
            </a:r>
            <a:r>
              <a:rPr lang="de-DE" dirty="0" err="1" smtClean="0"/>
              <a:t>of</a:t>
            </a:r>
            <a:r>
              <a:rPr lang="de-DE" dirty="0" smtClean="0"/>
              <a:t> </a:t>
            </a:r>
            <a:r>
              <a:rPr lang="de-DE" dirty="0" err="1" smtClean="0"/>
              <a:t>many</a:t>
            </a:r>
            <a:r>
              <a:rPr lang="de-DE" dirty="0" smtClean="0"/>
              <a:t> </a:t>
            </a:r>
            <a:r>
              <a:rPr lang="de-DE" dirty="0" err="1" smtClean="0"/>
              <a:t>demo-solutions</a:t>
            </a:r>
            <a:endParaRPr lang="de-DE" dirty="0"/>
          </a:p>
        </p:txBody>
      </p:sp>
      <p:sp>
        <p:nvSpPr>
          <p:cNvPr id="4" name="Textplatzhalter 3"/>
          <p:cNvSpPr>
            <a:spLocks noGrp="1"/>
          </p:cNvSpPr>
          <p:nvPr>
            <p:ph type="body" sz="quarter" idx="11"/>
          </p:nvPr>
        </p:nvSpPr>
        <p:spPr/>
        <p:txBody>
          <a:bodyPr/>
          <a:lstStyle/>
          <a:p>
            <a:r>
              <a:rPr lang="en-US" dirty="0" smtClean="0"/>
              <a:t>NEXT: question and answers</a:t>
            </a:r>
            <a:endParaRPr lang="de-DE"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Session – a </a:t>
            </a:r>
            <a:r>
              <a:rPr lang="de-DE" dirty="0" err="1" smtClean="0"/>
              <a:t>few</a:t>
            </a:r>
            <a:r>
              <a:rPr lang="de-DE" dirty="0" smtClean="0"/>
              <a:t> </a:t>
            </a:r>
            <a:r>
              <a:rPr lang="de-DE" dirty="0" err="1" smtClean="0"/>
              <a:t>hints</a:t>
            </a:r>
            <a:endParaRPr lang="de-DE" dirty="0"/>
          </a:p>
        </p:txBody>
      </p:sp>
      <p:sp>
        <p:nvSpPr>
          <p:cNvPr id="3" name="Textplatzhalter 2"/>
          <p:cNvSpPr>
            <a:spLocks noGrp="1"/>
          </p:cNvSpPr>
          <p:nvPr>
            <p:ph type="body" sz="quarter" idx="10"/>
          </p:nvPr>
        </p:nvSpPr>
        <p:spPr>
          <a:xfrm>
            <a:off x="381000" y="1411553"/>
            <a:ext cx="8382000" cy="4281324"/>
          </a:xfrm>
        </p:spPr>
        <p:txBody>
          <a:bodyPr/>
          <a:lstStyle/>
          <a:p>
            <a:r>
              <a:rPr lang="de-DE" dirty="0" err="1" smtClean="0"/>
              <a:t>This</a:t>
            </a:r>
            <a:r>
              <a:rPr lang="de-DE" dirty="0" smtClean="0"/>
              <a:t> </a:t>
            </a:r>
            <a:r>
              <a:rPr lang="de-DE" dirty="0" err="1" smtClean="0"/>
              <a:t>session</a:t>
            </a:r>
            <a:r>
              <a:rPr lang="de-DE" dirty="0" smtClean="0"/>
              <a:t> </a:t>
            </a:r>
            <a:r>
              <a:rPr lang="de-DE" dirty="0" err="1" smtClean="0"/>
              <a:t>is</a:t>
            </a:r>
            <a:r>
              <a:rPr lang="de-DE" dirty="0" smtClean="0"/>
              <a:t> NOT </a:t>
            </a:r>
            <a:r>
              <a:rPr lang="de-DE" dirty="0" err="1" smtClean="0"/>
              <a:t>about</a:t>
            </a:r>
            <a:r>
              <a:rPr lang="de-DE" dirty="0" smtClean="0"/>
              <a:t> </a:t>
            </a:r>
            <a:r>
              <a:rPr lang="de-DE" dirty="0" err="1" smtClean="0"/>
              <a:t>features</a:t>
            </a:r>
            <a:r>
              <a:rPr lang="de-DE" dirty="0" smtClean="0"/>
              <a:t> </a:t>
            </a:r>
            <a:r>
              <a:rPr lang="de-DE" dirty="0" err="1" smtClean="0"/>
              <a:t>or</a:t>
            </a:r>
            <a:r>
              <a:rPr lang="de-DE" dirty="0" smtClean="0"/>
              <a:t> </a:t>
            </a:r>
            <a:r>
              <a:rPr lang="de-DE" dirty="0" err="1" smtClean="0"/>
              <a:t>functions</a:t>
            </a:r>
            <a:r>
              <a:rPr lang="de-DE" dirty="0" smtClean="0"/>
              <a:t> </a:t>
            </a:r>
            <a:r>
              <a:rPr lang="de-DE" dirty="0" err="1" smtClean="0"/>
              <a:t>lists</a:t>
            </a:r>
            <a:endParaRPr lang="de-DE" dirty="0" smtClean="0"/>
          </a:p>
          <a:p>
            <a:pPr lvl="1"/>
            <a:r>
              <a:rPr lang="de-DE" dirty="0" err="1" smtClean="0"/>
              <a:t>There‘s</a:t>
            </a:r>
            <a:r>
              <a:rPr lang="de-DE" dirty="0" smtClean="0"/>
              <a:t> </a:t>
            </a:r>
            <a:r>
              <a:rPr lang="de-DE" dirty="0" err="1" smtClean="0"/>
              <a:t>enough</a:t>
            </a:r>
            <a:r>
              <a:rPr lang="de-DE" dirty="0" smtClean="0"/>
              <a:t> </a:t>
            </a:r>
            <a:r>
              <a:rPr lang="de-DE" dirty="0" err="1" smtClean="0"/>
              <a:t>whitepapers</a:t>
            </a:r>
            <a:r>
              <a:rPr lang="de-DE" dirty="0" smtClean="0"/>
              <a:t> on </a:t>
            </a:r>
            <a:r>
              <a:rPr lang="de-DE" dirty="0" err="1" smtClean="0"/>
              <a:t>this</a:t>
            </a:r>
            <a:r>
              <a:rPr lang="de-DE" dirty="0" smtClean="0"/>
              <a:t> ;-)</a:t>
            </a:r>
          </a:p>
          <a:p>
            <a:r>
              <a:rPr lang="de-DE" dirty="0" err="1" smtClean="0"/>
              <a:t>This</a:t>
            </a:r>
            <a:r>
              <a:rPr lang="de-DE" dirty="0" smtClean="0"/>
              <a:t> </a:t>
            </a:r>
            <a:r>
              <a:rPr lang="de-DE" dirty="0" err="1" smtClean="0"/>
              <a:t>session</a:t>
            </a:r>
            <a:r>
              <a:rPr lang="de-DE" dirty="0" smtClean="0"/>
              <a:t> </a:t>
            </a:r>
            <a:r>
              <a:rPr lang="de-DE" dirty="0" err="1" smtClean="0"/>
              <a:t>is</a:t>
            </a:r>
            <a:r>
              <a:rPr lang="de-DE" dirty="0" smtClean="0"/>
              <a:t> </a:t>
            </a:r>
            <a:r>
              <a:rPr lang="de-DE" dirty="0" err="1" smtClean="0"/>
              <a:t>about</a:t>
            </a:r>
            <a:r>
              <a:rPr lang="de-DE" dirty="0" smtClean="0"/>
              <a:t> </a:t>
            </a:r>
            <a:r>
              <a:rPr lang="de-DE" dirty="0" err="1" smtClean="0"/>
              <a:t>concepts</a:t>
            </a:r>
            <a:r>
              <a:rPr lang="de-DE" dirty="0" smtClean="0"/>
              <a:t> </a:t>
            </a:r>
          </a:p>
          <a:p>
            <a:pPr lvl="1"/>
            <a:r>
              <a:rPr lang="de-DE" dirty="0" err="1" smtClean="0"/>
              <a:t>Using</a:t>
            </a:r>
            <a:r>
              <a:rPr lang="de-DE" dirty="0" smtClean="0"/>
              <a:t> </a:t>
            </a:r>
            <a:r>
              <a:rPr lang="de-DE" dirty="0" err="1" smtClean="0"/>
              <a:t>features</a:t>
            </a:r>
            <a:r>
              <a:rPr lang="de-DE" dirty="0" smtClean="0"/>
              <a:t> in </a:t>
            </a:r>
            <a:r>
              <a:rPr lang="de-DE" dirty="0" err="1" smtClean="0"/>
              <a:t>the</a:t>
            </a:r>
            <a:r>
              <a:rPr lang="de-DE" dirty="0" smtClean="0"/>
              <a:t> </a:t>
            </a:r>
            <a:r>
              <a:rPr lang="de-DE" dirty="0" err="1" smtClean="0"/>
              <a:t>right</a:t>
            </a:r>
            <a:r>
              <a:rPr lang="de-DE" dirty="0" smtClean="0"/>
              <a:t> </a:t>
            </a:r>
            <a:r>
              <a:rPr lang="de-DE" dirty="0" err="1" smtClean="0"/>
              <a:t>way</a:t>
            </a:r>
            <a:endParaRPr lang="de-DE" dirty="0" smtClean="0"/>
          </a:p>
          <a:p>
            <a:pPr lvl="1"/>
            <a:r>
              <a:rPr lang="de-DE" dirty="0" err="1" smtClean="0"/>
              <a:t>How</a:t>
            </a:r>
            <a:r>
              <a:rPr lang="de-DE" dirty="0" smtClean="0"/>
              <a:t> </a:t>
            </a:r>
            <a:r>
              <a:rPr lang="de-DE" dirty="0" err="1" smtClean="0"/>
              <a:t>can</a:t>
            </a:r>
            <a:r>
              <a:rPr lang="de-DE" dirty="0" smtClean="0"/>
              <a:t> </a:t>
            </a:r>
            <a:r>
              <a:rPr lang="de-DE" dirty="0" err="1" smtClean="0"/>
              <a:t>functions</a:t>
            </a:r>
            <a:r>
              <a:rPr lang="de-DE" dirty="0" smtClean="0"/>
              <a:t> </a:t>
            </a:r>
            <a:r>
              <a:rPr lang="de-DE" dirty="0" err="1" smtClean="0"/>
              <a:t>easen</a:t>
            </a:r>
            <a:r>
              <a:rPr lang="de-DE" dirty="0" smtClean="0"/>
              <a:t> </a:t>
            </a:r>
            <a:r>
              <a:rPr lang="de-DE" dirty="0" err="1" smtClean="0"/>
              <a:t>your</a:t>
            </a:r>
            <a:r>
              <a:rPr lang="de-DE" dirty="0" smtClean="0"/>
              <a:t> </a:t>
            </a:r>
            <a:r>
              <a:rPr lang="de-DE" dirty="0" err="1" smtClean="0"/>
              <a:t>daily</a:t>
            </a:r>
            <a:r>
              <a:rPr lang="de-DE" dirty="0" smtClean="0"/>
              <a:t> </a:t>
            </a:r>
            <a:r>
              <a:rPr lang="de-DE" dirty="0" err="1" smtClean="0"/>
              <a:t>life</a:t>
            </a:r>
            <a:r>
              <a:rPr lang="de-DE" dirty="0" smtClean="0"/>
              <a:t> </a:t>
            </a:r>
            <a:r>
              <a:rPr lang="de-DE" dirty="0" err="1" smtClean="0"/>
              <a:t>and</a:t>
            </a:r>
            <a:r>
              <a:rPr lang="de-DE" dirty="0" smtClean="0"/>
              <a:t> </a:t>
            </a:r>
            <a:r>
              <a:rPr lang="de-DE" dirty="0" err="1" smtClean="0"/>
              <a:t>work</a:t>
            </a:r>
            <a:endParaRPr lang="de-DE" dirty="0" smtClean="0"/>
          </a:p>
          <a:p>
            <a:pPr lvl="1"/>
            <a:r>
              <a:rPr lang="de-DE" dirty="0" err="1" smtClean="0"/>
              <a:t>Where</a:t>
            </a:r>
            <a:r>
              <a:rPr lang="de-DE" dirty="0" smtClean="0"/>
              <a:t> Visio 2010 </a:t>
            </a:r>
            <a:r>
              <a:rPr lang="de-DE" dirty="0" err="1" smtClean="0"/>
              <a:t>leverages</a:t>
            </a:r>
            <a:r>
              <a:rPr lang="de-DE" dirty="0" smtClean="0"/>
              <a:t> </a:t>
            </a:r>
            <a:r>
              <a:rPr lang="de-DE" dirty="0" err="1" smtClean="0"/>
              <a:t>corporate</a:t>
            </a:r>
            <a:r>
              <a:rPr lang="de-DE" dirty="0" smtClean="0"/>
              <a:t> </a:t>
            </a:r>
            <a:r>
              <a:rPr lang="de-DE" dirty="0" err="1" smtClean="0"/>
              <a:t>diagramming</a:t>
            </a:r>
            <a:r>
              <a:rPr lang="de-DE" dirty="0" smtClean="0"/>
              <a:t> </a:t>
            </a:r>
            <a:r>
              <a:rPr lang="de-DE" dirty="0" err="1" smtClean="0"/>
              <a:t>to</a:t>
            </a:r>
            <a:r>
              <a:rPr lang="de-DE" dirty="0" smtClean="0"/>
              <a:t> a </a:t>
            </a:r>
            <a:r>
              <a:rPr lang="de-DE" dirty="0" err="1" smtClean="0"/>
              <a:t>new</a:t>
            </a:r>
            <a:r>
              <a:rPr lang="de-DE" dirty="0" smtClean="0"/>
              <a:t> </a:t>
            </a:r>
            <a:r>
              <a:rPr lang="de-DE" dirty="0" err="1" smtClean="0"/>
              <a:t>level</a:t>
            </a:r>
            <a:r>
              <a:rPr lang="de-DE" dirty="0" smtClean="0"/>
              <a:t> </a:t>
            </a:r>
            <a:r>
              <a:rPr lang="de-DE" dirty="0" err="1" smtClean="0"/>
              <a:t>of</a:t>
            </a:r>
            <a:r>
              <a:rPr lang="de-DE" dirty="0" smtClean="0"/>
              <a:t> </a:t>
            </a:r>
            <a:r>
              <a:rPr lang="de-DE" dirty="0" err="1" smtClean="0"/>
              <a:t>data</a:t>
            </a:r>
            <a:r>
              <a:rPr lang="de-DE" dirty="0" smtClean="0"/>
              <a:t> </a:t>
            </a:r>
            <a:r>
              <a:rPr lang="de-DE" dirty="0" err="1" smtClean="0"/>
              <a:t>encapsulation</a:t>
            </a:r>
            <a:r>
              <a:rPr lang="de-DE" dirty="0" smtClean="0"/>
              <a:t> </a:t>
            </a:r>
            <a:r>
              <a:rPr lang="de-DE" dirty="0" err="1" smtClean="0"/>
              <a:t>and</a:t>
            </a:r>
            <a:r>
              <a:rPr lang="de-DE" dirty="0" smtClean="0"/>
              <a:t> </a:t>
            </a:r>
            <a:r>
              <a:rPr lang="de-DE" dirty="0" err="1" smtClean="0"/>
              <a:t>validation</a:t>
            </a:r>
            <a:r>
              <a:rPr lang="de-DE" dirty="0" smtClean="0"/>
              <a:t>/</a:t>
            </a:r>
            <a:r>
              <a:rPr lang="de-DE" dirty="0" err="1" smtClean="0"/>
              <a:t>evaluation</a:t>
            </a:r>
            <a:endParaRPr lang="de-DE" dirty="0" smtClean="0"/>
          </a:p>
          <a:p>
            <a:r>
              <a:rPr lang="de-DE" dirty="0" smtClean="0"/>
              <a:t>Green IT </a:t>
            </a:r>
            <a:r>
              <a:rPr lang="de-DE" dirty="0" err="1" smtClean="0"/>
              <a:t>benefits</a:t>
            </a:r>
            <a:r>
              <a:rPr lang="de-DE" dirty="0" smtClean="0"/>
              <a:t> </a:t>
            </a:r>
            <a:r>
              <a:rPr lang="de-DE" dirty="0" err="1" smtClean="0"/>
              <a:t>from</a:t>
            </a:r>
            <a:r>
              <a:rPr lang="de-DE" dirty="0" smtClean="0"/>
              <a:t> Visio</a:t>
            </a:r>
          </a:p>
          <a:p>
            <a:endParaRPr lang="de-DE" dirty="0"/>
          </a:p>
        </p:txBody>
      </p:sp>
      <p:sp>
        <p:nvSpPr>
          <p:cNvPr id="4" name="Textplatzhalter 3"/>
          <p:cNvSpPr>
            <a:spLocks noGrp="1"/>
          </p:cNvSpPr>
          <p:nvPr>
            <p:ph type="body" sz="quarter" idx="11"/>
          </p:nvPr>
        </p:nvSpPr>
        <p:spPr/>
        <p:txBody>
          <a:bodyPr/>
          <a:lstStyle/>
          <a:p>
            <a:r>
              <a:rPr lang="en-US" dirty="0" smtClean="0"/>
              <a:t>NEXT: Agenda Visio 2010 and Green IT</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 Visio 2010 </a:t>
            </a:r>
            <a:r>
              <a:rPr lang="de-DE" dirty="0" err="1" smtClean="0"/>
              <a:t>and</a:t>
            </a:r>
            <a:r>
              <a:rPr lang="de-DE" dirty="0" smtClean="0"/>
              <a:t> Green IT</a:t>
            </a:r>
            <a:endParaRPr lang="de-DE" dirty="0"/>
          </a:p>
        </p:txBody>
      </p:sp>
      <p:sp>
        <p:nvSpPr>
          <p:cNvPr id="3" name="Textplatzhalter 2"/>
          <p:cNvSpPr>
            <a:spLocks noGrp="1"/>
          </p:cNvSpPr>
          <p:nvPr>
            <p:ph type="body" sz="quarter" idx="10"/>
          </p:nvPr>
        </p:nvSpPr>
        <p:spPr>
          <a:xfrm>
            <a:off x="381000" y="1411553"/>
            <a:ext cx="8382000" cy="4777374"/>
          </a:xfrm>
        </p:spPr>
        <p:txBody>
          <a:bodyPr/>
          <a:lstStyle/>
          <a:p>
            <a:r>
              <a:rPr lang="de-DE" dirty="0" smtClean="0"/>
              <a:t>Visio 2010 – an </a:t>
            </a:r>
            <a:r>
              <a:rPr lang="de-DE" dirty="0" err="1" smtClean="0"/>
              <a:t>new</a:t>
            </a:r>
            <a:r>
              <a:rPr lang="de-DE" dirty="0" smtClean="0"/>
              <a:t> Generation </a:t>
            </a:r>
            <a:r>
              <a:rPr lang="de-DE" dirty="0" err="1" smtClean="0"/>
              <a:t>of</a:t>
            </a:r>
            <a:r>
              <a:rPr lang="de-DE" dirty="0" smtClean="0"/>
              <a:t> Visio</a:t>
            </a:r>
          </a:p>
          <a:p>
            <a:pPr lvl="1"/>
            <a:r>
              <a:rPr lang="de-DE" dirty="0" err="1" smtClean="0"/>
              <a:t>What‘s</a:t>
            </a:r>
            <a:r>
              <a:rPr lang="de-DE" dirty="0" smtClean="0"/>
              <a:t> </a:t>
            </a:r>
            <a:r>
              <a:rPr lang="de-DE" dirty="0" err="1" smtClean="0"/>
              <a:t>new</a:t>
            </a:r>
            <a:r>
              <a:rPr lang="de-DE" dirty="0" smtClean="0"/>
              <a:t> ? </a:t>
            </a:r>
            <a:r>
              <a:rPr lang="de-DE" dirty="0" err="1" smtClean="0"/>
              <a:t>Whats</a:t>
            </a:r>
            <a:r>
              <a:rPr lang="de-DE" dirty="0" smtClean="0"/>
              <a:t> </a:t>
            </a:r>
            <a:r>
              <a:rPr lang="de-DE" dirty="0" err="1" smtClean="0"/>
              <a:t>old</a:t>
            </a:r>
            <a:r>
              <a:rPr lang="de-DE" dirty="0" smtClean="0"/>
              <a:t> ?</a:t>
            </a:r>
          </a:p>
          <a:p>
            <a:pPr lvl="1"/>
            <a:r>
              <a:rPr lang="de-DE" dirty="0" smtClean="0"/>
              <a:t>A quick </a:t>
            </a:r>
            <a:r>
              <a:rPr lang="de-DE" dirty="0" err="1" smtClean="0"/>
              <a:t>glance</a:t>
            </a:r>
            <a:r>
              <a:rPr lang="de-DE" dirty="0" smtClean="0"/>
              <a:t> </a:t>
            </a:r>
            <a:r>
              <a:rPr lang="de-DE" dirty="0" err="1" smtClean="0"/>
              <a:t>at</a:t>
            </a:r>
            <a:r>
              <a:rPr lang="de-DE" dirty="0" smtClean="0"/>
              <a:t> </a:t>
            </a:r>
            <a:r>
              <a:rPr lang="de-DE" dirty="0" err="1" smtClean="0"/>
              <a:t>what‘s</a:t>
            </a:r>
            <a:r>
              <a:rPr lang="de-DE" dirty="0" smtClean="0"/>
              <a:t> </a:t>
            </a:r>
            <a:r>
              <a:rPr lang="de-DE" dirty="0" err="1" smtClean="0"/>
              <a:t>new</a:t>
            </a:r>
            <a:r>
              <a:rPr lang="de-DE" dirty="0" smtClean="0"/>
              <a:t> in an </a:t>
            </a:r>
            <a:r>
              <a:rPr lang="de-DE" dirty="0" err="1" smtClean="0"/>
              <a:t>overview</a:t>
            </a:r>
            <a:endParaRPr lang="de-DE" dirty="0" smtClean="0"/>
          </a:p>
          <a:p>
            <a:r>
              <a:rPr lang="de-DE" dirty="0" err="1" smtClean="0"/>
              <a:t>Structure</a:t>
            </a:r>
            <a:r>
              <a:rPr lang="de-DE" dirty="0" smtClean="0"/>
              <a:t> </a:t>
            </a:r>
            <a:r>
              <a:rPr lang="de-DE" dirty="0" err="1" smtClean="0"/>
              <a:t>your</a:t>
            </a:r>
            <a:r>
              <a:rPr lang="de-DE" dirty="0" smtClean="0"/>
              <a:t> </a:t>
            </a:r>
            <a:r>
              <a:rPr lang="de-DE" dirty="0" err="1" smtClean="0"/>
              <a:t>diagrams</a:t>
            </a:r>
            <a:r>
              <a:rPr lang="de-DE" dirty="0" smtClean="0"/>
              <a:t> </a:t>
            </a:r>
            <a:r>
              <a:rPr lang="de-DE" dirty="0" err="1" smtClean="0"/>
              <a:t>with</a:t>
            </a:r>
            <a:r>
              <a:rPr lang="de-DE" dirty="0" smtClean="0"/>
              <a:t> </a:t>
            </a:r>
            <a:r>
              <a:rPr lang="de-DE" dirty="0" err="1" smtClean="0"/>
              <a:t>containers</a:t>
            </a:r>
            <a:endParaRPr lang="de-DE" dirty="0" smtClean="0"/>
          </a:p>
          <a:p>
            <a:r>
              <a:rPr lang="de-DE" dirty="0" err="1" smtClean="0"/>
              <a:t>Let</a:t>
            </a:r>
            <a:r>
              <a:rPr lang="de-DE" dirty="0" smtClean="0"/>
              <a:t> Visio check </a:t>
            </a:r>
            <a:r>
              <a:rPr lang="de-DE" dirty="0" err="1" smtClean="0"/>
              <a:t>your</a:t>
            </a:r>
            <a:r>
              <a:rPr lang="de-DE" dirty="0" smtClean="0"/>
              <a:t> </a:t>
            </a:r>
            <a:r>
              <a:rPr lang="de-DE" dirty="0" err="1" smtClean="0"/>
              <a:t>diagrams</a:t>
            </a:r>
            <a:r>
              <a:rPr lang="de-DE" dirty="0" smtClean="0"/>
              <a:t> </a:t>
            </a:r>
            <a:r>
              <a:rPr lang="de-DE" dirty="0" err="1" smtClean="0"/>
              <a:t>with</a:t>
            </a:r>
            <a:r>
              <a:rPr lang="de-DE" dirty="0" smtClean="0"/>
              <a:t> </a:t>
            </a:r>
            <a:r>
              <a:rPr lang="de-DE" dirty="0" err="1" smtClean="0"/>
              <a:t>rules</a:t>
            </a:r>
            <a:endParaRPr lang="de-DE" dirty="0" smtClean="0"/>
          </a:p>
          <a:p>
            <a:r>
              <a:rPr lang="de-DE" dirty="0" smtClean="0"/>
              <a:t>Visio Services – </a:t>
            </a:r>
            <a:r>
              <a:rPr lang="de-DE" dirty="0" err="1" smtClean="0"/>
              <a:t>server-side</a:t>
            </a:r>
            <a:r>
              <a:rPr lang="de-DE" dirty="0" smtClean="0"/>
              <a:t> Visio </a:t>
            </a:r>
            <a:r>
              <a:rPr lang="de-DE" dirty="0" err="1" smtClean="0"/>
              <a:t>publishing</a:t>
            </a:r>
            <a:endParaRPr lang="de-DE" dirty="0" smtClean="0"/>
          </a:p>
          <a:p>
            <a:endParaRPr lang="de-DE" dirty="0"/>
          </a:p>
        </p:txBody>
      </p:sp>
      <p:sp>
        <p:nvSpPr>
          <p:cNvPr id="4" name="Textplatzhalter 3"/>
          <p:cNvSpPr>
            <a:spLocks noGrp="1"/>
          </p:cNvSpPr>
          <p:nvPr>
            <p:ph type="body" sz="quarter" idx="11"/>
          </p:nvPr>
        </p:nvSpPr>
        <p:spPr/>
        <p:txBody>
          <a:bodyPr/>
          <a:lstStyle/>
          <a:p>
            <a:r>
              <a:rPr lang="en-US" dirty="0" smtClean="0"/>
              <a:t>NEXT: Agenda Visio 2010 and Green IT - 2</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 Visio 2010 </a:t>
            </a:r>
            <a:r>
              <a:rPr lang="de-DE" dirty="0" err="1" smtClean="0"/>
              <a:t>and</a:t>
            </a:r>
            <a:r>
              <a:rPr lang="de-DE" dirty="0" smtClean="0"/>
              <a:t> Green IT - 2</a:t>
            </a:r>
            <a:endParaRPr lang="de-DE" dirty="0"/>
          </a:p>
        </p:txBody>
      </p:sp>
      <p:sp>
        <p:nvSpPr>
          <p:cNvPr id="3" name="Textplatzhalter 2"/>
          <p:cNvSpPr>
            <a:spLocks noGrp="1"/>
          </p:cNvSpPr>
          <p:nvPr>
            <p:ph type="body" sz="quarter" idx="10"/>
          </p:nvPr>
        </p:nvSpPr>
        <p:spPr/>
        <p:txBody>
          <a:bodyPr/>
          <a:lstStyle/>
          <a:p>
            <a:r>
              <a:rPr lang="de-DE" dirty="0" smtClean="0"/>
              <a:t>Green IT </a:t>
            </a:r>
            <a:r>
              <a:rPr lang="de-DE" dirty="0" err="1" smtClean="0"/>
              <a:t>requirements</a:t>
            </a:r>
            <a:r>
              <a:rPr lang="de-DE" dirty="0" smtClean="0"/>
              <a:t> – </a:t>
            </a:r>
            <a:r>
              <a:rPr lang="de-DE" dirty="0" err="1" smtClean="0"/>
              <a:t>how</a:t>
            </a:r>
            <a:r>
              <a:rPr lang="de-DE" dirty="0" smtClean="0"/>
              <a:t> </a:t>
            </a:r>
            <a:r>
              <a:rPr lang="de-DE" dirty="0" err="1" smtClean="0"/>
              <a:t>does</a:t>
            </a:r>
            <a:r>
              <a:rPr lang="de-DE" dirty="0" smtClean="0"/>
              <a:t> Visio fit in?</a:t>
            </a:r>
          </a:p>
          <a:p>
            <a:r>
              <a:rPr lang="de-DE" dirty="0" smtClean="0"/>
              <a:t>Demo: Excel </a:t>
            </a:r>
            <a:r>
              <a:rPr lang="de-DE" dirty="0" err="1" smtClean="0"/>
              <a:t>or</a:t>
            </a:r>
            <a:r>
              <a:rPr lang="de-DE" dirty="0" smtClean="0"/>
              <a:t> System Center R2 (RC)</a:t>
            </a:r>
          </a:p>
          <a:p>
            <a:pPr lvl="1"/>
            <a:r>
              <a:rPr lang="de-DE" dirty="0" smtClean="0"/>
              <a:t>Excel </a:t>
            </a:r>
            <a:r>
              <a:rPr lang="de-DE" dirty="0" err="1" smtClean="0"/>
              <a:t>or</a:t>
            </a:r>
            <a:r>
              <a:rPr lang="de-DE" dirty="0" smtClean="0"/>
              <a:t> SCOM </a:t>
            </a:r>
            <a:r>
              <a:rPr lang="de-DE" dirty="0" err="1" smtClean="0"/>
              <a:t>with</a:t>
            </a:r>
            <a:r>
              <a:rPr lang="de-DE" dirty="0" smtClean="0"/>
              <a:t> Visio 2010</a:t>
            </a:r>
          </a:p>
          <a:p>
            <a:pPr lvl="1"/>
            <a:r>
              <a:rPr lang="de-DE" dirty="0" smtClean="0"/>
              <a:t>Publishing </a:t>
            </a:r>
            <a:r>
              <a:rPr lang="de-DE" dirty="0" err="1" smtClean="0"/>
              <a:t>the</a:t>
            </a:r>
            <a:r>
              <a:rPr lang="de-DE" dirty="0" smtClean="0"/>
              <a:t> </a:t>
            </a:r>
            <a:r>
              <a:rPr lang="de-DE" dirty="0" err="1" smtClean="0"/>
              <a:t>information</a:t>
            </a:r>
            <a:r>
              <a:rPr lang="de-DE" dirty="0" smtClean="0"/>
              <a:t> </a:t>
            </a:r>
            <a:r>
              <a:rPr lang="de-DE" dirty="0" err="1" smtClean="0"/>
              <a:t>with</a:t>
            </a:r>
            <a:r>
              <a:rPr lang="de-DE" dirty="0" smtClean="0"/>
              <a:t> Visio </a:t>
            </a:r>
            <a:r>
              <a:rPr lang="de-DE" dirty="0" err="1" smtClean="0"/>
              <a:t>services</a:t>
            </a:r>
            <a:endParaRPr lang="de-DE" dirty="0" smtClean="0"/>
          </a:p>
          <a:p>
            <a:r>
              <a:rPr lang="de-DE" dirty="0" smtClean="0"/>
              <a:t>Demo: Rack </a:t>
            </a:r>
            <a:r>
              <a:rPr lang="de-DE" dirty="0" err="1" smtClean="0"/>
              <a:t>Virtualisation</a:t>
            </a:r>
            <a:r>
              <a:rPr lang="de-DE" dirty="0" smtClean="0"/>
              <a:t>/</a:t>
            </a:r>
            <a:r>
              <a:rPr lang="de-DE" dirty="0" err="1" smtClean="0"/>
              <a:t>Visualisation</a:t>
            </a:r>
            <a:endParaRPr lang="de-DE" dirty="0" smtClean="0"/>
          </a:p>
          <a:p>
            <a:r>
              <a:rPr lang="de-DE" dirty="0" smtClean="0"/>
              <a:t>Demo: </a:t>
            </a:r>
            <a:r>
              <a:rPr lang="de-DE" dirty="0" err="1" smtClean="0"/>
              <a:t>what</a:t>
            </a:r>
            <a:r>
              <a:rPr lang="de-DE" dirty="0" smtClean="0"/>
              <a:t> </a:t>
            </a:r>
            <a:r>
              <a:rPr lang="de-DE" dirty="0" err="1" smtClean="0"/>
              <a:t>can</a:t>
            </a:r>
            <a:r>
              <a:rPr lang="de-DE" dirty="0" smtClean="0"/>
              <a:t> </a:t>
            </a:r>
            <a:r>
              <a:rPr lang="de-DE" dirty="0" err="1" smtClean="0"/>
              <a:t>you</a:t>
            </a:r>
            <a:r>
              <a:rPr lang="de-DE" dirty="0" smtClean="0"/>
              <a:t> do </a:t>
            </a:r>
            <a:r>
              <a:rPr lang="de-DE" dirty="0" err="1" smtClean="0"/>
              <a:t>more</a:t>
            </a:r>
            <a:r>
              <a:rPr lang="de-DE" dirty="0" smtClean="0"/>
              <a:t> ? More on  </a:t>
            </a:r>
            <a:r>
              <a:rPr lang="de-DE" dirty="0" err="1" smtClean="0"/>
              <a:t>visualisation</a:t>
            </a:r>
            <a:r>
              <a:rPr lang="de-DE" dirty="0" smtClean="0"/>
              <a:t> in </a:t>
            </a:r>
            <a:r>
              <a:rPr lang="de-DE" dirty="0" err="1" smtClean="0"/>
              <a:t>the</a:t>
            </a:r>
            <a:r>
              <a:rPr lang="de-DE" dirty="0" smtClean="0"/>
              <a:t> Visio 2010 </a:t>
            </a:r>
            <a:r>
              <a:rPr lang="de-DE" dirty="0" err="1" smtClean="0"/>
              <a:t>times</a:t>
            </a:r>
            <a:endParaRPr lang="de-DE" dirty="0" smtClean="0"/>
          </a:p>
          <a:p>
            <a:r>
              <a:rPr lang="de-DE" dirty="0" smtClean="0"/>
              <a:t>Toolbox </a:t>
            </a:r>
            <a:r>
              <a:rPr lang="de-DE" dirty="0" err="1" smtClean="0"/>
              <a:t>and</a:t>
            </a:r>
            <a:r>
              <a:rPr lang="de-DE" dirty="0" smtClean="0"/>
              <a:t> Green Visio </a:t>
            </a:r>
            <a:r>
              <a:rPr lang="de-DE" dirty="0" err="1" smtClean="0"/>
              <a:t>booklet</a:t>
            </a:r>
            <a:endParaRPr lang="de-DE" dirty="0" smtClean="0"/>
          </a:p>
          <a:p>
            <a:pPr lvl="1"/>
            <a:endParaRPr lang="de-DE" dirty="0" smtClean="0"/>
          </a:p>
          <a:p>
            <a:endParaRPr lang="de-DE" dirty="0"/>
          </a:p>
        </p:txBody>
      </p:sp>
      <p:sp>
        <p:nvSpPr>
          <p:cNvPr id="4" name="Textplatzhalter 3"/>
          <p:cNvSpPr>
            <a:spLocks noGrp="1"/>
          </p:cNvSpPr>
          <p:nvPr>
            <p:ph type="body" sz="quarter" idx="11"/>
          </p:nvPr>
        </p:nvSpPr>
        <p:spPr/>
        <p:txBody>
          <a:bodyPr/>
          <a:lstStyle/>
          <a:p>
            <a:r>
              <a:rPr lang="en-US" dirty="0" smtClean="0"/>
              <a:t>NEXT: Visio 2010 – a new generation of Visio</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dirty="0" smtClean="0"/>
              <a:t>Visio 2010 – a </a:t>
            </a:r>
            <a:r>
              <a:rPr lang="de-DE" dirty="0" err="1" smtClean="0"/>
              <a:t>new</a:t>
            </a:r>
            <a:r>
              <a:rPr lang="de-DE" dirty="0" smtClean="0"/>
              <a:t> </a:t>
            </a:r>
            <a:r>
              <a:rPr lang="de-DE" dirty="0" err="1" smtClean="0"/>
              <a:t>generation</a:t>
            </a:r>
            <a:r>
              <a:rPr lang="de-DE" dirty="0" smtClean="0"/>
              <a:t> </a:t>
            </a:r>
            <a:r>
              <a:rPr lang="de-DE" dirty="0" err="1" smtClean="0"/>
              <a:t>of</a:t>
            </a:r>
            <a:r>
              <a:rPr lang="de-DE" dirty="0" smtClean="0"/>
              <a:t> Visio</a:t>
            </a:r>
            <a:endParaRPr lang="de-DE" dirty="0"/>
          </a:p>
        </p:txBody>
      </p:sp>
      <p:sp>
        <p:nvSpPr>
          <p:cNvPr id="7" name="Untertitel 6"/>
          <p:cNvSpPr>
            <a:spLocks noGrp="1"/>
          </p:cNvSpPr>
          <p:nvPr>
            <p:ph type="subTitle" idx="1"/>
          </p:nvPr>
        </p:nvSpPr>
        <p:spPr/>
        <p:txBody>
          <a:bodyPr/>
          <a:lstStyle/>
          <a:p>
            <a:endParaRPr lang="de-DE"/>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329595"/>
          </a:xfrm>
        </p:spPr>
        <p:txBody>
          <a:bodyPr/>
          <a:lstStyle/>
          <a:p>
            <a:r>
              <a:rPr lang="de-DE" dirty="0" smtClean="0"/>
              <a:t>Visio 2010 </a:t>
            </a:r>
            <a:r>
              <a:rPr lang="de-DE" dirty="0" err="1" smtClean="0"/>
              <a:t>the</a:t>
            </a:r>
            <a:r>
              <a:rPr lang="de-DE" dirty="0" smtClean="0"/>
              <a:t> </a:t>
            </a:r>
            <a:r>
              <a:rPr lang="de-DE" dirty="0" err="1" smtClean="0"/>
              <a:t>diagramming</a:t>
            </a:r>
            <a:r>
              <a:rPr lang="de-DE" dirty="0" smtClean="0"/>
              <a:t> </a:t>
            </a:r>
            <a:r>
              <a:rPr lang="de-DE" dirty="0" err="1" smtClean="0"/>
              <a:t>standard</a:t>
            </a:r>
            <a:endParaRPr lang="de-DE" dirty="0"/>
          </a:p>
        </p:txBody>
      </p:sp>
      <p:sp>
        <p:nvSpPr>
          <p:cNvPr id="3" name="Textplatzhalter 2"/>
          <p:cNvSpPr>
            <a:spLocks noGrp="1"/>
          </p:cNvSpPr>
          <p:nvPr>
            <p:ph type="body" sz="quarter" idx="10"/>
          </p:nvPr>
        </p:nvSpPr>
        <p:spPr>
          <a:xfrm>
            <a:off x="381000" y="1510408"/>
            <a:ext cx="8382000" cy="4309625"/>
          </a:xfrm>
        </p:spPr>
        <p:txBody>
          <a:bodyPr/>
          <a:lstStyle/>
          <a:p>
            <a:r>
              <a:rPr lang="de-DE" dirty="0" smtClean="0"/>
              <a:t>Visio: THE </a:t>
            </a:r>
            <a:r>
              <a:rPr lang="de-DE" dirty="0" err="1" smtClean="0"/>
              <a:t>standard</a:t>
            </a:r>
            <a:r>
              <a:rPr lang="de-DE" dirty="0" smtClean="0"/>
              <a:t> </a:t>
            </a:r>
            <a:r>
              <a:rPr lang="de-DE" dirty="0" err="1" smtClean="0"/>
              <a:t>for</a:t>
            </a:r>
            <a:r>
              <a:rPr lang="de-DE" dirty="0" smtClean="0"/>
              <a:t> </a:t>
            </a:r>
            <a:r>
              <a:rPr lang="de-DE" dirty="0" err="1" smtClean="0"/>
              <a:t>corporate</a:t>
            </a:r>
            <a:r>
              <a:rPr lang="de-DE" dirty="0" smtClean="0"/>
              <a:t> </a:t>
            </a:r>
            <a:r>
              <a:rPr lang="de-DE" dirty="0" err="1" smtClean="0"/>
              <a:t>diagramming</a:t>
            </a:r>
            <a:endParaRPr lang="de-DE" dirty="0" smtClean="0"/>
          </a:p>
          <a:p>
            <a:r>
              <a:rPr lang="de-DE" dirty="0" smtClean="0"/>
              <a:t>The </a:t>
            </a:r>
            <a:r>
              <a:rPr lang="de-DE" dirty="0" err="1" smtClean="0"/>
              <a:t>basic</a:t>
            </a:r>
            <a:r>
              <a:rPr lang="de-DE" dirty="0" smtClean="0"/>
              <a:t> </a:t>
            </a:r>
            <a:r>
              <a:rPr lang="de-DE" dirty="0" err="1" smtClean="0"/>
              <a:t>idea</a:t>
            </a:r>
            <a:r>
              <a:rPr lang="de-DE" dirty="0" smtClean="0"/>
              <a:t>: intelligent, </a:t>
            </a:r>
            <a:r>
              <a:rPr lang="de-DE" dirty="0" err="1" smtClean="0"/>
              <a:t>data-driven</a:t>
            </a:r>
            <a:r>
              <a:rPr lang="de-DE" dirty="0" smtClean="0"/>
              <a:t> </a:t>
            </a:r>
            <a:r>
              <a:rPr lang="de-DE" dirty="0" err="1" smtClean="0"/>
              <a:t>objects</a:t>
            </a:r>
            <a:endParaRPr lang="de-DE" dirty="0" smtClean="0"/>
          </a:p>
          <a:p>
            <a:pPr lvl="1"/>
            <a:r>
              <a:rPr lang="de-DE" dirty="0" err="1" smtClean="0"/>
              <a:t>We‘re</a:t>
            </a:r>
            <a:r>
              <a:rPr lang="de-DE" dirty="0" smtClean="0"/>
              <a:t> </a:t>
            </a:r>
            <a:r>
              <a:rPr lang="de-DE" dirty="0" err="1" smtClean="0"/>
              <a:t>talking</a:t>
            </a:r>
            <a:r>
              <a:rPr lang="de-DE" dirty="0" smtClean="0"/>
              <a:t> </a:t>
            </a:r>
            <a:r>
              <a:rPr lang="de-DE" dirty="0" err="1" smtClean="0"/>
              <a:t>about</a:t>
            </a:r>
            <a:r>
              <a:rPr lang="de-DE" dirty="0" smtClean="0"/>
              <a:t> Shapes</a:t>
            </a:r>
          </a:p>
          <a:p>
            <a:pPr lvl="1"/>
            <a:r>
              <a:rPr lang="de-DE" dirty="0" err="1" smtClean="0"/>
              <a:t>Were</a:t>
            </a:r>
            <a:r>
              <a:rPr lang="de-DE" dirty="0" smtClean="0"/>
              <a:t> still </a:t>
            </a:r>
            <a:r>
              <a:rPr lang="de-DE" dirty="0" err="1" smtClean="0"/>
              <a:t>talking</a:t>
            </a:r>
            <a:r>
              <a:rPr lang="de-DE" dirty="0" smtClean="0"/>
              <a:t> </a:t>
            </a:r>
            <a:r>
              <a:rPr lang="de-DE" dirty="0" err="1" smtClean="0"/>
              <a:t>about</a:t>
            </a:r>
            <a:r>
              <a:rPr lang="de-DE" dirty="0" smtClean="0"/>
              <a:t> </a:t>
            </a:r>
            <a:r>
              <a:rPr lang="de-DE" dirty="0" err="1" smtClean="0"/>
              <a:t>shape</a:t>
            </a:r>
            <a:r>
              <a:rPr lang="de-DE" dirty="0" smtClean="0"/>
              <a:t> </a:t>
            </a:r>
            <a:r>
              <a:rPr lang="de-DE" dirty="0" err="1" smtClean="0"/>
              <a:t>data</a:t>
            </a:r>
            <a:r>
              <a:rPr lang="de-DE" dirty="0" smtClean="0"/>
              <a:t> </a:t>
            </a:r>
            <a:r>
              <a:rPr lang="de-DE" dirty="0" err="1" smtClean="0"/>
              <a:t>or</a:t>
            </a:r>
            <a:r>
              <a:rPr lang="de-DE" dirty="0" smtClean="0"/>
              <a:t> </a:t>
            </a:r>
            <a:r>
              <a:rPr lang="de-DE" dirty="0" err="1" smtClean="0"/>
              <a:t>shape</a:t>
            </a:r>
            <a:r>
              <a:rPr lang="de-DE" dirty="0" smtClean="0"/>
              <a:t> </a:t>
            </a:r>
            <a:r>
              <a:rPr lang="de-DE" dirty="0" err="1" smtClean="0"/>
              <a:t>properties</a:t>
            </a:r>
            <a:endParaRPr lang="de-DE" dirty="0" smtClean="0"/>
          </a:p>
          <a:p>
            <a:r>
              <a:rPr lang="de-DE" dirty="0" err="1" smtClean="0"/>
              <a:t>Of</a:t>
            </a:r>
            <a:r>
              <a:rPr lang="de-DE" dirty="0" smtClean="0"/>
              <a:t> All-time </a:t>
            </a:r>
            <a:r>
              <a:rPr lang="de-DE" dirty="0" err="1" smtClean="0"/>
              <a:t>favourites</a:t>
            </a:r>
            <a:r>
              <a:rPr lang="de-DE" dirty="0" smtClean="0"/>
              <a:t> </a:t>
            </a:r>
            <a:r>
              <a:rPr lang="de-DE" dirty="0" err="1" smtClean="0"/>
              <a:t>of</a:t>
            </a:r>
            <a:r>
              <a:rPr lang="de-DE" dirty="0" smtClean="0"/>
              <a:t> </a:t>
            </a:r>
            <a:r>
              <a:rPr lang="de-DE" dirty="0" err="1" smtClean="0"/>
              <a:t>user</a:t>
            </a:r>
            <a:r>
              <a:rPr lang="de-DE" dirty="0" smtClean="0"/>
              <a:t> </a:t>
            </a:r>
            <a:r>
              <a:rPr lang="de-DE" dirty="0" err="1" smtClean="0"/>
              <a:t>requests</a:t>
            </a:r>
            <a:r>
              <a:rPr lang="de-DE" dirty="0" smtClean="0"/>
              <a:t> </a:t>
            </a:r>
            <a:r>
              <a:rPr lang="de-DE" dirty="0" err="1" smtClean="0"/>
              <a:t>most</a:t>
            </a:r>
            <a:r>
              <a:rPr lang="de-DE" dirty="0" smtClean="0"/>
              <a:t> </a:t>
            </a:r>
            <a:r>
              <a:rPr lang="de-DE" dirty="0" err="1" smtClean="0"/>
              <a:t>of</a:t>
            </a:r>
            <a:r>
              <a:rPr lang="de-DE" dirty="0" smtClean="0"/>
              <a:t> </a:t>
            </a:r>
            <a:r>
              <a:rPr lang="de-DE" dirty="0" err="1" smtClean="0"/>
              <a:t>them</a:t>
            </a:r>
            <a:r>
              <a:rPr lang="de-DE" dirty="0" smtClean="0"/>
              <a:t> </a:t>
            </a:r>
            <a:r>
              <a:rPr lang="de-DE" dirty="0" err="1" smtClean="0"/>
              <a:t>are</a:t>
            </a:r>
            <a:r>
              <a:rPr lang="de-DE" dirty="0" smtClean="0"/>
              <a:t> </a:t>
            </a:r>
            <a:r>
              <a:rPr lang="de-DE" dirty="0" err="1" smtClean="0"/>
              <a:t>delivered</a:t>
            </a:r>
            <a:r>
              <a:rPr lang="de-DE" dirty="0" smtClean="0"/>
              <a:t> </a:t>
            </a:r>
            <a:r>
              <a:rPr lang="de-DE" dirty="0" err="1" smtClean="0"/>
              <a:t>and</a:t>
            </a:r>
            <a:r>
              <a:rPr lang="de-DE" dirty="0" smtClean="0"/>
              <a:t> </a:t>
            </a:r>
            <a:r>
              <a:rPr lang="de-DE" dirty="0" err="1" smtClean="0"/>
              <a:t>extended</a:t>
            </a:r>
            <a:r>
              <a:rPr lang="de-DE" dirty="0" smtClean="0"/>
              <a:t> in Visio 2010</a:t>
            </a:r>
          </a:p>
          <a:p>
            <a:pPr lvl="1"/>
            <a:endParaRPr lang="de-DE" dirty="0"/>
          </a:p>
        </p:txBody>
      </p:sp>
      <p:sp>
        <p:nvSpPr>
          <p:cNvPr id="4" name="Textplatzhalter 3"/>
          <p:cNvSpPr>
            <a:spLocks noGrp="1"/>
          </p:cNvSpPr>
          <p:nvPr>
            <p:ph type="body" sz="quarter" idx="11"/>
          </p:nvPr>
        </p:nvSpPr>
        <p:spPr/>
        <p:txBody>
          <a:bodyPr/>
          <a:lstStyle/>
          <a:p>
            <a:r>
              <a:rPr lang="en-US" dirty="0" smtClean="0"/>
              <a:t>NEXT: Visio 2010 easier diagramming</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Visio 2010 – </a:t>
            </a:r>
            <a:r>
              <a:rPr lang="de-DE" dirty="0" err="1" smtClean="0"/>
              <a:t>easier</a:t>
            </a:r>
            <a:r>
              <a:rPr lang="de-DE" dirty="0" smtClean="0"/>
              <a:t> </a:t>
            </a:r>
            <a:r>
              <a:rPr lang="de-DE" dirty="0" err="1" smtClean="0"/>
              <a:t>diagramming</a:t>
            </a:r>
            <a:endParaRPr lang="de-DE" dirty="0"/>
          </a:p>
        </p:txBody>
      </p:sp>
      <p:sp>
        <p:nvSpPr>
          <p:cNvPr id="3" name="Textplatzhalter 2"/>
          <p:cNvSpPr>
            <a:spLocks noGrp="1"/>
          </p:cNvSpPr>
          <p:nvPr>
            <p:ph type="body" sz="quarter" idx="10"/>
          </p:nvPr>
        </p:nvSpPr>
        <p:spPr/>
        <p:txBody>
          <a:bodyPr/>
          <a:lstStyle/>
          <a:p>
            <a:r>
              <a:rPr lang="de-DE" dirty="0" err="1" smtClean="0"/>
              <a:t>Makes</a:t>
            </a:r>
            <a:r>
              <a:rPr lang="de-DE" dirty="0" smtClean="0"/>
              <a:t> easy </a:t>
            </a:r>
            <a:r>
              <a:rPr lang="de-DE" dirty="0" err="1" smtClean="0"/>
              <a:t>corporate</a:t>
            </a:r>
            <a:r>
              <a:rPr lang="de-DE" dirty="0" smtClean="0"/>
              <a:t> </a:t>
            </a:r>
            <a:r>
              <a:rPr lang="de-DE" dirty="0" err="1" smtClean="0"/>
              <a:t>diagramming</a:t>
            </a:r>
            <a:r>
              <a:rPr lang="de-DE" dirty="0" smtClean="0"/>
              <a:t> </a:t>
            </a:r>
            <a:r>
              <a:rPr lang="de-DE" dirty="0" err="1" smtClean="0"/>
              <a:t>possible</a:t>
            </a:r>
            <a:r>
              <a:rPr lang="de-DE" dirty="0" smtClean="0"/>
              <a:t> </a:t>
            </a:r>
            <a:r>
              <a:rPr lang="de-DE" dirty="0" err="1" smtClean="0"/>
              <a:t>while</a:t>
            </a:r>
            <a:r>
              <a:rPr lang="de-DE" dirty="0" smtClean="0"/>
              <a:t> </a:t>
            </a:r>
            <a:r>
              <a:rPr lang="de-DE" dirty="0" err="1" smtClean="0"/>
              <a:t>maintaining</a:t>
            </a:r>
            <a:r>
              <a:rPr lang="de-DE" dirty="0" smtClean="0"/>
              <a:t> </a:t>
            </a:r>
            <a:r>
              <a:rPr lang="de-DE" dirty="0" err="1" smtClean="0"/>
              <a:t>the</a:t>
            </a:r>
            <a:r>
              <a:rPr lang="de-DE" dirty="0" smtClean="0"/>
              <a:t> </a:t>
            </a:r>
            <a:r>
              <a:rPr lang="de-DE" dirty="0" err="1" smtClean="0"/>
              <a:t>old</a:t>
            </a:r>
            <a:r>
              <a:rPr lang="de-DE" dirty="0" smtClean="0"/>
              <a:t> </a:t>
            </a:r>
            <a:r>
              <a:rPr lang="de-DE" dirty="0" err="1" smtClean="0"/>
              <a:t>concepts</a:t>
            </a:r>
            <a:r>
              <a:rPr lang="de-DE" dirty="0" smtClean="0"/>
              <a:t>:</a:t>
            </a:r>
          </a:p>
          <a:p>
            <a:pPr lvl="1"/>
            <a:r>
              <a:rPr lang="de-DE" dirty="0" smtClean="0"/>
              <a:t>OLD: Visio Shapes </a:t>
            </a:r>
            <a:r>
              <a:rPr lang="de-DE" dirty="0" err="1" smtClean="0"/>
              <a:t>reside</a:t>
            </a:r>
            <a:r>
              <a:rPr lang="de-DE" dirty="0" smtClean="0"/>
              <a:t> on a </a:t>
            </a:r>
            <a:r>
              <a:rPr lang="de-DE" dirty="0" err="1" smtClean="0"/>
              <a:t>page</a:t>
            </a:r>
            <a:endParaRPr lang="de-DE" dirty="0" smtClean="0"/>
          </a:p>
          <a:p>
            <a:pPr lvl="1"/>
            <a:r>
              <a:rPr lang="de-DE" dirty="0" smtClean="0"/>
              <a:t>NEW: </a:t>
            </a:r>
            <a:r>
              <a:rPr lang="de-DE" dirty="0" err="1" smtClean="0"/>
              <a:t>the</a:t>
            </a:r>
            <a:r>
              <a:rPr lang="de-DE" dirty="0" smtClean="0"/>
              <a:t> </a:t>
            </a:r>
            <a:r>
              <a:rPr lang="de-DE" dirty="0" err="1" smtClean="0"/>
              <a:t>page</a:t>
            </a:r>
            <a:r>
              <a:rPr lang="de-DE" dirty="0" smtClean="0"/>
              <a:t> </a:t>
            </a:r>
            <a:r>
              <a:rPr lang="de-DE" dirty="0" err="1" smtClean="0"/>
              <a:t>stretches</a:t>
            </a:r>
            <a:r>
              <a:rPr lang="de-DE" dirty="0" smtClean="0"/>
              <a:t> </a:t>
            </a:r>
            <a:r>
              <a:rPr lang="de-DE" dirty="0" err="1" smtClean="0"/>
              <a:t>to</a:t>
            </a:r>
            <a:r>
              <a:rPr lang="de-DE" dirty="0" smtClean="0"/>
              <a:t> </a:t>
            </a:r>
            <a:r>
              <a:rPr lang="de-DE" dirty="0" err="1" smtClean="0"/>
              <a:t>the</a:t>
            </a:r>
            <a:r>
              <a:rPr lang="de-DE" dirty="0" smtClean="0"/>
              <a:t> </a:t>
            </a:r>
            <a:r>
              <a:rPr lang="de-DE" dirty="0" err="1" smtClean="0"/>
              <a:t>size</a:t>
            </a:r>
            <a:r>
              <a:rPr lang="de-DE" dirty="0" smtClean="0"/>
              <a:t> </a:t>
            </a:r>
            <a:r>
              <a:rPr lang="de-DE" dirty="0" err="1" smtClean="0"/>
              <a:t>needed</a:t>
            </a:r>
            <a:r>
              <a:rPr lang="de-DE" dirty="0" smtClean="0"/>
              <a:t> </a:t>
            </a:r>
            <a:r>
              <a:rPr lang="de-DE" dirty="0" err="1" smtClean="0"/>
              <a:t>automatically</a:t>
            </a:r>
            <a:endParaRPr lang="de-DE" dirty="0" smtClean="0"/>
          </a:p>
          <a:p>
            <a:pPr lvl="1"/>
            <a:r>
              <a:rPr lang="de-DE" dirty="0" smtClean="0"/>
              <a:t>OLD: Visio </a:t>
            </a:r>
            <a:r>
              <a:rPr lang="de-DE" dirty="0" err="1" smtClean="0"/>
              <a:t>diagrams</a:t>
            </a:r>
            <a:r>
              <a:rPr lang="de-DE" dirty="0" smtClean="0"/>
              <a:t> </a:t>
            </a:r>
            <a:r>
              <a:rPr lang="de-DE" dirty="0" err="1" smtClean="0"/>
              <a:t>are</a:t>
            </a:r>
            <a:r>
              <a:rPr lang="de-DE" dirty="0" smtClean="0"/>
              <a:t> </a:t>
            </a:r>
            <a:r>
              <a:rPr lang="de-DE" dirty="0" err="1" smtClean="0"/>
              <a:t>connected</a:t>
            </a:r>
            <a:r>
              <a:rPr lang="de-DE" dirty="0" smtClean="0"/>
              <a:t> </a:t>
            </a:r>
            <a:r>
              <a:rPr lang="de-DE" dirty="0" err="1" smtClean="0"/>
              <a:t>diagrams</a:t>
            </a:r>
            <a:endParaRPr lang="de-DE" dirty="0" smtClean="0"/>
          </a:p>
          <a:p>
            <a:pPr lvl="1"/>
            <a:r>
              <a:rPr lang="de-DE" dirty="0" smtClean="0"/>
              <a:t>NEW: Visio </a:t>
            </a:r>
            <a:r>
              <a:rPr lang="de-DE" dirty="0" err="1" smtClean="0"/>
              <a:t>can</a:t>
            </a:r>
            <a:r>
              <a:rPr lang="de-DE" dirty="0" smtClean="0"/>
              <a:t> check </a:t>
            </a:r>
            <a:r>
              <a:rPr lang="de-DE" dirty="0" err="1" smtClean="0"/>
              <a:t>for</a:t>
            </a:r>
            <a:r>
              <a:rPr lang="de-DE" dirty="0" smtClean="0"/>
              <a:t> </a:t>
            </a:r>
            <a:r>
              <a:rPr lang="de-DE" dirty="0" err="1" smtClean="0"/>
              <a:t>the</a:t>
            </a:r>
            <a:r>
              <a:rPr lang="de-DE" dirty="0" smtClean="0"/>
              <a:t> </a:t>
            </a:r>
            <a:r>
              <a:rPr lang="de-DE" dirty="0" err="1" smtClean="0"/>
              <a:t>technical</a:t>
            </a:r>
            <a:r>
              <a:rPr lang="de-DE" dirty="0" smtClean="0"/>
              <a:t> </a:t>
            </a:r>
            <a:r>
              <a:rPr lang="de-DE" dirty="0" err="1" smtClean="0"/>
              <a:t>accuracy</a:t>
            </a:r>
            <a:r>
              <a:rPr lang="de-DE" dirty="0" smtClean="0"/>
              <a:t> </a:t>
            </a:r>
            <a:r>
              <a:rPr lang="de-DE" dirty="0" err="1" smtClean="0"/>
              <a:t>of</a:t>
            </a:r>
            <a:r>
              <a:rPr lang="de-DE" dirty="0" smtClean="0"/>
              <a:t> </a:t>
            </a:r>
            <a:r>
              <a:rPr lang="de-DE" dirty="0" err="1" smtClean="0"/>
              <a:t>the</a:t>
            </a:r>
            <a:r>
              <a:rPr lang="de-DE" dirty="0" smtClean="0"/>
              <a:t> </a:t>
            </a:r>
            <a:r>
              <a:rPr lang="de-DE" dirty="0" err="1" smtClean="0"/>
              <a:t>connected</a:t>
            </a:r>
            <a:r>
              <a:rPr lang="de-DE" dirty="0" smtClean="0"/>
              <a:t> </a:t>
            </a:r>
            <a:r>
              <a:rPr lang="de-DE" dirty="0" err="1" smtClean="0"/>
              <a:t>diagram</a:t>
            </a:r>
            <a:r>
              <a:rPr lang="de-DE" dirty="0" smtClean="0"/>
              <a:t> </a:t>
            </a:r>
            <a:r>
              <a:rPr lang="de-DE" dirty="0" err="1" smtClean="0"/>
              <a:t>by</a:t>
            </a:r>
            <a:r>
              <a:rPr lang="de-DE" dirty="0" smtClean="0"/>
              <a:t> </a:t>
            </a:r>
            <a:r>
              <a:rPr lang="de-DE" dirty="0" err="1" smtClean="0"/>
              <a:t>rules</a:t>
            </a:r>
            <a:r>
              <a:rPr lang="de-DE" dirty="0" smtClean="0"/>
              <a:t> </a:t>
            </a:r>
            <a:r>
              <a:rPr lang="de-DE" dirty="0" err="1" smtClean="0"/>
              <a:t>defined</a:t>
            </a:r>
            <a:r>
              <a:rPr lang="de-DE" dirty="0" smtClean="0"/>
              <a:t> </a:t>
            </a:r>
            <a:r>
              <a:rPr lang="de-DE" dirty="0" err="1" smtClean="0"/>
              <a:t>by</a:t>
            </a:r>
            <a:r>
              <a:rPr lang="de-DE" dirty="0" smtClean="0"/>
              <a:t> </a:t>
            </a:r>
            <a:r>
              <a:rPr lang="de-DE" dirty="0" err="1" smtClean="0"/>
              <a:t>the</a:t>
            </a:r>
            <a:r>
              <a:rPr lang="de-DE" dirty="0" smtClean="0"/>
              <a:t> </a:t>
            </a:r>
            <a:r>
              <a:rPr lang="de-DE" dirty="0" err="1" smtClean="0"/>
              <a:t>user</a:t>
            </a:r>
            <a:endParaRPr lang="de-DE" dirty="0" smtClean="0"/>
          </a:p>
          <a:p>
            <a:pPr lvl="1"/>
            <a:r>
              <a:rPr lang="de-DE" dirty="0" smtClean="0"/>
              <a:t>OLD: </a:t>
            </a:r>
            <a:r>
              <a:rPr lang="de-DE" dirty="0" err="1" smtClean="0"/>
              <a:t>the</a:t>
            </a:r>
            <a:r>
              <a:rPr lang="de-DE" dirty="0" smtClean="0"/>
              <a:t> </a:t>
            </a:r>
            <a:r>
              <a:rPr lang="de-DE" dirty="0" err="1" smtClean="0"/>
              <a:t>user</a:t>
            </a:r>
            <a:r>
              <a:rPr lang="de-DE" dirty="0" smtClean="0"/>
              <a:t> </a:t>
            </a:r>
            <a:r>
              <a:rPr lang="de-DE" dirty="0" err="1" smtClean="0"/>
              <a:t>places</a:t>
            </a:r>
            <a:r>
              <a:rPr lang="de-DE" dirty="0" smtClean="0"/>
              <a:t> </a:t>
            </a:r>
            <a:r>
              <a:rPr lang="de-DE" dirty="0" err="1" smtClean="0"/>
              <a:t>the</a:t>
            </a:r>
            <a:r>
              <a:rPr lang="de-DE" dirty="0" smtClean="0"/>
              <a:t> </a:t>
            </a:r>
            <a:r>
              <a:rPr lang="de-DE" dirty="0" err="1" smtClean="0"/>
              <a:t>shapes</a:t>
            </a:r>
            <a:r>
              <a:rPr lang="de-DE" dirty="0" smtClean="0"/>
              <a:t> on </a:t>
            </a:r>
            <a:r>
              <a:rPr lang="de-DE" dirty="0" err="1" smtClean="0"/>
              <a:t>the</a:t>
            </a:r>
            <a:r>
              <a:rPr lang="de-DE" dirty="0" smtClean="0"/>
              <a:t> </a:t>
            </a:r>
            <a:r>
              <a:rPr lang="de-DE" dirty="0" err="1" smtClean="0"/>
              <a:t>page</a:t>
            </a:r>
            <a:endParaRPr lang="de-DE" dirty="0" smtClean="0"/>
          </a:p>
          <a:p>
            <a:pPr lvl="1"/>
            <a:r>
              <a:rPr lang="de-DE" dirty="0" smtClean="0"/>
              <a:t>NEW: Visio </a:t>
            </a:r>
            <a:r>
              <a:rPr lang="de-DE" dirty="0" err="1" smtClean="0"/>
              <a:t>has</a:t>
            </a:r>
            <a:r>
              <a:rPr lang="de-DE" dirty="0" smtClean="0"/>
              <a:t> </a:t>
            </a:r>
            <a:r>
              <a:rPr lang="de-DE" dirty="0" err="1" smtClean="0"/>
              <a:t>some</a:t>
            </a:r>
            <a:r>
              <a:rPr lang="de-DE" dirty="0" smtClean="0"/>
              <a:t> smart </a:t>
            </a:r>
            <a:r>
              <a:rPr lang="de-DE" dirty="0" err="1" smtClean="0"/>
              <a:t>ways</a:t>
            </a:r>
            <a:r>
              <a:rPr lang="de-DE" dirty="0" smtClean="0"/>
              <a:t> </a:t>
            </a:r>
            <a:r>
              <a:rPr lang="de-DE" dirty="0" err="1" smtClean="0"/>
              <a:t>of</a:t>
            </a:r>
            <a:r>
              <a:rPr lang="de-DE" dirty="0" smtClean="0"/>
              <a:t> </a:t>
            </a:r>
            <a:r>
              <a:rPr lang="de-DE" dirty="0" err="1" smtClean="0"/>
              <a:t>helping</a:t>
            </a:r>
            <a:r>
              <a:rPr lang="de-DE" dirty="0" smtClean="0"/>
              <a:t> </a:t>
            </a:r>
            <a:r>
              <a:rPr lang="de-DE" dirty="0" err="1" smtClean="0"/>
              <a:t>with</a:t>
            </a:r>
            <a:r>
              <a:rPr lang="de-DE" dirty="0" smtClean="0"/>
              <a:t> </a:t>
            </a:r>
            <a:r>
              <a:rPr lang="de-DE" dirty="0" err="1" smtClean="0"/>
              <a:t>the</a:t>
            </a:r>
            <a:r>
              <a:rPr lang="de-DE" dirty="0" smtClean="0"/>
              <a:t> </a:t>
            </a:r>
            <a:r>
              <a:rPr lang="de-DE" dirty="0" err="1" smtClean="0"/>
              <a:t>best</a:t>
            </a:r>
            <a:r>
              <a:rPr lang="de-DE" dirty="0" smtClean="0"/>
              <a:t> </a:t>
            </a:r>
            <a:r>
              <a:rPr lang="de-DE" dirty="0" err="1" smtClean="0"/>
              <a:t>layout</a:t>
            </a:r>
            <a:r>
              <a:rPr lang="de-DE" dirty="0" smtClean="0"/>
              <a:t> </a:t>
            </a:r>
          </a:p>
          <a:p>
            <a:endParaRPr lang="de-DE" dirty="0"/>
          </a:p>
        </p:txBody>
      </p:sp>
      <p:sp>
        <p:nvSpPr>
          <p:cNvPr id="4" name="Textplatzhalter 3"/>
          <p:cNvSpPr>
            <a:spLocks noGrp="1"/>
          </p:cNvSpPr>
          <p:nvPr>
            <p:ph type="body" sz="quarter" idx="11"/>
          </p:nvPr>
        </p:nvSpPr>
        <p:spPr/>
        <p:txBody>
          <a:bodyPr/>
          <a:lstStyle/>
          <a:p>
            <a:r>
              <a:rPr lang="en-US" dirty="0" smtClean="0"/>
              <a:t>NEXT: Visio 2010 more about your data</a:t>
            </a:r>
            <a:endParaRPr lang="de-DE"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Visio 2010 – </a:t>
            </a:r>
            <a:r>
              <a:rPr lang="de-DE" dirty="0" err="1" smtClean="0"/>
              <a:t>more</a:t>
            </a:r>
            <a:r>
              <a:rPr lang="de-DE" dirty="0" smtClean="0"/>
              <a:t> </a:t>
            </a:r>
            <a:r>
              <a:rPr lang="de-DE" dirty="0" err="1" smtClean="0"/>
              <a:t>about</a:t>
            </a:r>
            <a:r>
              <a:rPr lang="de-DE" dirty="0" smtClean="0"/>
              <a:t> </a:t>
            </a:r>
            <a:r>
              <a:rPr lang="de-DE" dirty="0" err="1" smtClean="0"/>
              <a:t>your</a:t>
            </a:r>
            <a:r>
              <a:rPr lang="de-DE" dirty="0" smtClean="0"/>
              <a:t> </a:t>
            </a:r>
            <a:r>
              <a:rPr lang="de-DE" dirty="0" err="1" smtClean="0"/>
              <a:t>data</a:t>
            </a:r>
            <a:endParaRPr lang="de-DE" dirty="0"/>
          </a:p>
        </p:txBody>
      </p:sp>
      <p:sp>
        <p:nvSpPr>
          <p:cNvPr id="3" name="Textplatzhalter 2"/>
          <p:cNvSpPr>
            <a:spLocks noGrp="1"/>
          </p:cNvSpPr>
          <p:nvPr>
            <p:ph type="body" sz="quarter" idx="10"/>
          </p:nvPr>
        </p:nvSpPr>
        <p:spPr/>
        <p:txBody>
          <a:bodyPr/>
          <a:lstStyle/>
          <a:p>
            <a:r>
              <a:rPr lang="de-DE" dirty="0" err="1" smtClean="0"/>
              <a:t>Helps</a:t>
            </a:r>
            <a:r>
              <a:rPr lang="de-DE" dirty="0" smtClean="0"/>
              <a:t> </a:t>
            </a:r>
            <a:r>
              <a:rPr lang="de-DE" dirty="0" err="1" smtClean="0"/>
              <a:t>the</a:t>
            </a:r>
            <a:r>
              <a:rPr lang="de-DE" dirty="0" smtClean="0"/>
              <a:t> </a:t>
            </a:r>
            <a:r>
              <a:rPr lang="de-DE" dirty="0" err="1" smtClean="0"/>
              <a:t>user</a:t>
            </a:r>
            <a:r>
              <a:rPr lang="de-DE" dirty="0" smtClean="0"/>
              <a:t> in </a:t>
            </a:r>
            <a:r>
              <a:rPr lang="de-DE" dirty="0" err="1" smtClean="0"/>
              <a:t>standard</a:t>
            </a:r>
            <a:r>
              <a:rPr lang="de-DE" dirty="0" smtClean="0"/>
              <a:t> </a:t>
            </a:r>
            <a:r>
              <a:rPr lang="de-DE" dirty="0" err="1" smtClean="0"/>
              <a:t>scenarios</a:t>
            </a:r>
            <a:r>
              <a:rPr lang="de-DE" dirty="0" smtClean="0"/>
              <a:t> </a:t>
            </a:r>
            <a:r>
              <a:rPr lang="de-DE" dirty="0" err="1" smtClean="0"/>
              <a:t>to</a:t>
            </a:r>
            <a:r>
              <a:rPr lang="de-DE" dirty="0" smtClean="0"/>
              <a:t> </a:t>
            </a:r>
            <a:r>
              <a:rPr lang="de-DE" dirty="0" err="1" smtClean="0"/>
              <a:t>achieve</a:t>
            </a:r>
            <a:r>
              <a:rPr lang="de-DE" dirty="0" smtClean="0"/>
              <a:t> </a:t>
            </a:r>
            <a:r>
              <a:rPr lang="de-DE" dirty="0" err="1" smtClean="0"/>
              <a:t>the</a:t>
            </a:r>
            <a:r>
              <a:rPr lang="de-DE" dirty="0" smtClean="0"/>
              <a:t> </a:t>
            </a:r>
            <a:r>
              <a:rPr lang="de-DE" dirty="0" err="1" smtClean="0"/>
              <a:t>desired</a:t>
            </a:r>
            <a:r>
              <a:rPr lang="de-DE" dirty="0" smtClean="0"/>
              <a:t> </a:t>
            </a:r>
            <a:r>
              <a:rPr lang="de-DE" dirty="0" err="1" smtClean="0"/>
              <a:t>result</a:t>
            </a:r>
            <a:r>
              <a:rPr lang="de-DE" dirty="0" smtClean="0"/>
              <a:t> </a:t>
            </a:r>
            <a:r>
              <a:rPr lang="de-DE" dirty="0" err="1" smtClean="0"/>
              <a:t>faster</a:t>
            </a:r>
            <a:r>
              <a:rPr lang="de-DE" dirty="0" smtClean="0"/>
              <a:t>:</a:t>
            </a:r>
          </a:p>
          <a:p>
            <a:pPr lvl="1"/>
            <a:r>
              <a:rPr lang="de-DE" dirty="0" smtClean="0"/>
              <a:t>OLD: The </a:t>
            </a:r>
            <a:r>
              <a:rPr lang="de-DE" dirty="0" err="1" smtClean="0"/>
              <a:t>user</a:t>
            </a:r>
            <a:r>
              <a:rPr lang="de-DE" dirty="0" smtClean="0"/>
              <a:t> </a:t>
            </a:r>
            <a:r>
              <a:rPr lang="de-DE" dirty="0" err="1" smtClean="0"/>
              <a:t>stores</a:t>
            </a:r>
            <a:r>
              <a:rPr lang="de-DE" dirty="0" smtClean="0"/>
              <a:t> </a:t>
            </a:r>
            <a:r>
              <a:rPr lang="de-DE" dirty="0" err="1" smtClean="0"/>
              <a:t>object</a:t>
            </a:r>
            <a:r>
              <a:rPr lang="de-DE" dirty="0" smtClean="0"/>
              <a:t> </a:t>
            </a:r>
            <a:r>
              <a:rPr lang="de-DE" dirty="0" err="1" smtClean="0"/>
              <a:t>data</a:t>
            </a:r>
            <a:r>
              <a:rPr lang="de-DE" dirty="0" smtClean="0"/>
              <a:t> in </a:t>
            </a:r>
            <a:r>
              <a:rPr lang="de-DE" dirty="0" err="1" smtClean="0"/>
              <a:t>the</a:t>
            </a:r>
            <a:r>
              <a:rPr lang="de-DE" dirty="0" smtClean="0"/>
              <a:t> Shape</a:t>
            </a:r>
          </a:p>
          <a:p>
            <a:pPr lvl="1"/>
            <a:r>
              <a:rPr lang="de-DE" dirty="0" smtClean="0"/>
              <a:t>NEW: Shapes </a:t>
            </a:r>
            <a:r>
              <a:rPr lang="de-DE" dirty="0" err="1" smtClean="0"/>
              <a:t>respond</a:t>
            </a:r>
            <a:r>
              <a:rPr lang="de-DE" dirty="0" smtClean="0"/>
              <a:t> </a:t>
            </a:r>
            <a:r>
              <a:rPr lang="de-DE" dirty="0" err="1" smtClean="0"/>
              <a:t>if</a:t>
            </a:r>
            <a:r>
              <a:rPr lang="de-DE" dirty="0" smtClean="0"/>
              <a:t> </a:t>
            </a:r>
            <a:r>
              <a:rPr lang="de-DE" dirty="0" err="1" smtClean="0"/>
              <a:t>necessary</a:t>
            </a:r>
            <a:r>
              <a:rPr lang="de-DE" dirty="0" smtClean="0"/>
              <a:t> </a:t>
            </a:r>
            <a:r>
              <a:rPr lang="de-DE" dirty="0" err="1" smtClean="0"/>
              <a:t>data</a:t>
            </a:r>
            <a:r>
              <a:rPr lang="de-DE" dirty="0" smtClean="0"/>
              <a:t> </a:t>
            </a:r>
            <a:r>
              <a:rPr lang="de-DE" dirty="0" err="1" smtClean="0"/>
              <a:t>is</a:t>
            </a:r>
            <a:r>
              <a:rPr lang="de-DE" dirty="0" smtClean="0"/>
              <a:t> </a:t>
            </a:r>
            <a:r>
              <a:rPr lang="de-DE" dirty="0" err="1" smtClean="0"/>
              <a:t>missing</a:t>
            </a:r>
            <a:r>
              <a:rPr lang="de-DE" dirty="0" smtClean="0"/>
              <a:t>, </a:t>
            </a:r>
            <a:r>
              <a:rPr lang="de-DE" dirty="0" err="1" smtClean="0"/>
              <a:t>either</a:t>
            </a:r>
            <a:r>
              <a:rPr lang="de-DE" dirty="0" smtClean="0"/>
              <a:t> </a:t>
            </a:r>
            <a:r>
              <a:rPr lang="de-DE" dirty="0" err="1" smtClean="0"/>
              <a:t>graphically</a:t>
            </a:r>
            <a:r>
              <a:rPr lang="de-DE" dirty="0" smtClean="0"/>
              <a:t> </a:t>
            </a:r>
            <a:r>
              <a:rPr lang="de-DE" dirty="0" err="1" smtClean="0"/>
              <a:t>or</a:t>
            </a:r>
            <a:r>
              <a:rPr lang="de-DE" dirty="0" smtClean="0"/>
              <a:t> </a:t>
            </a:r>
            <a:r>
              <a:rPr lang="de-DE" dirty="0" err="1" smtClean="0"/>
              <a:t>by</a:t>
            </a:r>
            <a:r>
              <a:rPr lang="de-DE" dirty="0" smtClean="0"/>
              <a:t> </a:t>
            </a:r>
            <a:r>
              <a:rPr lang="de-DE" dirty="0" err="1" smtClean="0"/>
              <a:t>showing</a:t>
            </a:r>
            <a:r>
              <a:rPr lang="de-DE" dirty="0" smtClean="0"/>
              <a:t> </a:t>
            </a:r>
            <a:r>
              <a:rPr lang="de-DE" dirty="0" err="1" smtClean="0"/>
              <a:t>breaks</a:t>
            </a:r>
            <a:r>
              <a:rPr lang="de-DE" dirty="0" smtClean="0"/>
              <a:t> </a:t>
            </a:r>
            <a:r>
              <a:rPr lang="de-DE" dirty="0" err="1" smtClean="0"/>
              <a:t>of</a:t>
            </a:r>
            <a:r>
              <a:rPr lang="de-DE" dirty="0" smtClean="0"/>
              <a:t> </a:t>
            </a:r>
            <a:r>
              <a:rPr lang="de-DE" dirty="0" err="1" smtClean="0"/>
              <a:t>rules</a:t>
            </a:r>
            <a:endParaRPr lang="de-DE" dirty="0" smtClean="0"/>
          </a:p>
          <a:p>
            <a:pPr lvl="1"/>
            <a:r>
              <a:rPr lang="de-DE" dirty="0" smtClean="0"/>
              <a:t>OLD: The </a:t>
            </a:r>
            <a:r>
              <a:rPr lang="de-DE" dirty="0" err="1" smtClean="0"/>
              <a:t>user</a:t>
            </a:r>
            <a:r>
              <a:rPr lang="de-DE" dirty="0" smtClean="0"/>
              <a:t> </a:t>
            </a:r>
            <a:r>
              <a:rPr lang="de-DE" dirty="0" err="1" smtClean="0"/>
              <a:t>has</a:t>
            </a:r>
            <a:r>
              <a:rPr lang="de-DE" dirty="0" smtClean="0"/>
              <a:t> </a:t>
            </a:r>
            <a:r>
              <a:rPr lang="de-DE" dirty="0" err="1" smtClean="0"/>
              <a:t>his</a:t>
            </a:r>
            <a:r>
              <a:rPr lang="de-DE" dirty="0" smtClean="0"/>
              <a:t> </a:t>
            </a:r>
            <a:r>
              <a:rPr lang="de-DE" dirty="0" err="1" smtClean="0"/>
              <a:t>set</a:t>
            </a:r>
            <a:r>
              <a:rPr lang="de-DE" dirty="0" smtClean="0"/>
              <a:t> </a:t>
            </a:r>
            <a:r>
              <a:rPr lang="de-DE" dirty="0" err="1" smtClean="0"/>
              <a:t>of</a:t>
            </a:r>
            <a:r>
              <a:rPr lang="de-DE" dirty="0" smtClean="0"/>
              <a:t> </a:t>
            </a:r>
            <a:r>
              <a:rPr lang="de-DE" dirty="0" err="1" smtClean="0"/>
              <a:t>shapes</a:t>
            </a:r>
            <a:endParaRPr lang="de-DE" dirty="0" smtClean="0"/>
          </a:p>
          <a:p>
            <a:pPr lvl="1"/>
            <a:r>
              <a:rPr lang="de-DE" dirty="0" smtClean="0"/>
              <a:t>NEW: Visio </a:t>
            </a:r>
            <a:r>
              <a:rPr lang="de-DE" dirty="0" err="1" smtClean="0"/>
              <a:t>prioritizes</a:t>
            </a:r>
            <a:r>
              <a:rPr lang="de-DE" dirty="0" smtClean="0"/>
              <a:t> </a:t>
            </a:r>
            <a:r>
              <a:rPr lang="de-DE" dirty="0" err="1" smtClean="0"/>
              <a:t>the</a:t>
            </a:r>
            <a:r>
              <a:rPr lang="de-DE" dirty="0" smtClean="0"/>
              <a:t> </a:t>
            </a:r>
            <a:r>
              <a:rPr lang="de-DE" dirty="0" err="1" smtClean="0"/>
              <a:t>shapes</a:t>
            </a:r>
            <a:r>
              <a:rPr lang="de-DE" dirty="0" smtClean="0"/>
              <a:t> </a:t>
            </a:r>
            <a:r>
              <a:rPr lang="de-DE" dirty="0" err="1" smtClean="0"/>
              <a:t>the</a:t>
            </a:r>
            <a:r>
              <a:rPr lang="de-DE" dirty="0" smtClean="0"/>
              <a:t> </a:t>
            </a:r>
            <a:r>
              <a:rPr lang="de-DE" dirty="0" err="1" smtClean="0"/>
              <a:t>user</a:t>
            </a:r>
            <a:r>
              <a:rPr lang="de-DE" dirty="0" smtClean="0"/>
              <a:t> </a:t>
            </a:r>
            <a:r>
              <a:rPr lang="de-DE" dirty="0" err="1" smtClean="0"/>
              <a:t>wants</a:t>
            </a:r>
            <a:r>
              <a:rPr lang="de-DE" dirty="0" smtClean="0"/>
              <a:t> </a:t>
            </a:r>
            <a:r>
              <a:rPr lang="de-DE" dirty="0" err="1" smtClean="0"/>
              <a:t>to</a:t>
            </a:r>
            <a:r>
              <a:rPr lang="de-DE" dirty="0" smtClean="0"/>
              <a:t> </a:t>
            </a:r>
            <a:r>
              <a:rPr lang="de-DE" dirty="0" err="1" smtClean="0"/>
              <a:t>use</a:t>
            </a:r>
            <a:r>
              <a:rPr lang="de-DE" dirty="0" smtClean="0"/>
              <a:t> </a:t>
            </a:r>
            <a:r>
              <a:rPr lang="de-DE" dirty="0" err="1" smtClean="0"/>
              <a:t>most</a:t>
            </a:r>
            <a:r>
              <a:rPr lang="de-DE" dirty="0" smtClean="0"/>
              <a:t> </a:t>
            </a:r>
            <a:r>
              <a:rPr lang="de-DE" dirty="0" err="1" smtClean="0"/>
              <a:t>by</a:t>
            </a:r>
            <a:r>
              <a:rPr lang="de-DE" dirty="0" smtClean="0"/>
              <a:t> </a:t>
            </a:r>
            <a:r>
              <a:rPr lang="de-DE" dirty="0" err="1" smtClean="0"/>
              <a:t>adding</a:t>
            </a:r>
            <a:r>
              <a:rPr lang="de-DE" dirty="0" smtClean="0"/>
              <a:t> </a:t>
            </a:r>
            <a:r>
              <a:rPr lang="de-DE" dirty="0" err="1" smtClean="0"/>
              <a:t>them</a:t>
            </a:r>
            <a:r>
              <a:rPr lang="de-DE" dirty="0" smtClean="0"/>
              <a:t> </a:t>
            </a:r>
            <a:r>
              <a:rPr lang="de-DE" dirty="0" err="1" smtClean="0"/>
              <a:t>to</a:t>
            </a:r>
            <a:r>
              <a:rPr lang="de-DE" dirty="0" smtClean="0"/>
              <a:t> </a:t>
            </a:r>
            <a:r>
              <a:rPr lang="de-DE" dirty="0" err="1" smtClean="0"/>
              <a:t>the</a:t>
            </a:r>
            <a:r>
              <a:rPr lang="de-DE" dirty="0" smtClean="0"/>
              <a:t> </a:t>
            </a:r>
            <a:r>
              <a:rPr lang="de-DE" dirty="0" err="1" smtClean="0"/>
              <a:t>QuickShapes-list</a:t>
            </a:r>
            <a:endParaRPr lang="de-DE" dirty="0" smtClean="0"/>
          </a:p>
          <a:p>
            <a:pPr lvl="1"/>
            <a:endParaRPr lang="de-DE" dirty="0" smtClean="0"/>
          </a:p>
          <a:p>
            <a:r>
              <a:rPr lang="de-DE" dirty="0" smtClean="0"/>
              <a:t>NOW LET‘S SEE SOMETHING!</a:t>
            </a:r>
            <a:endParaRPr lang="de-DE" dirty="0"/>
          </a:p>
        </p:txBody>
      </p:sp>
      <p:sp>
        <p:nvSpPr>
          <p:cNvPr id="4" name="Textplatzhalter 3"/>
          <p:cNvSpPr>
            <a:spLocks noGrp="1"/>
          </p:cNvSpPr>
          <p:nvPr>
            <p:ph type="body" sz="quarter" idx="11"/>
          </p:nvPr>
        </p:nvSpPr>
        <p:spPr/>
        <p:txBody>
          <a:bodyPr/>
          <a:lstStyle/>
          <a:p>
            <a:r>
              <a:rPr lang="en-US" dirty="0" smtClean="0"/>
              <a:t>NEXT: DEMO: creating a network diagram</a:t>
            </a:r>
            <a:endParaRPr lang="de-DE"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TotalTime>
  <Words>1506</Words>
  <Application>Microsoft Office PowerPoint</Application>
  <PresentationFormat>On-screen Show (4:3)</PresentationFormat>
  <Paragraphs>195</Paragraphs>
  <Slides>31</Slides>
  <Notes>30</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TechEd09_Europe</vt:lpstr>
      <vt:lpstr>TechEd09_Europe template</vt:lpstr>
      <vt:lpstr>1_TechEd09_Europe template</vt:lpstr>
      <vt:lpstr>Slide 1</vt:lpstr>
      <vt:lpstr>Microsoft Visio 2010: A New Generation of the Tool for Corporate Diagramming and Greening</vt:lpstr>
      <vt:lpstr>Session – a few hints</vt:lpstr>
      <vt:lpstr>Agenda Visio 2010 and Green IT</vt:lpstr>
      <vt:lpstr>Agenda Visio 2010 and Green IT - 2</vt:lpstr>
      <vt:lpstr>Visio 2010 – a new generation of Visio</vt:lpstr>
      <vt:lpstr>Visio 2010 the diagramming standard</vt:lpstr>
      <vt:lpstr>Visio 2010 – easier diagramming</vt:lpstr>
      <vt:lpstr>Visio 2010 – more about your data</vt:lpstr>
      <vt:lpstr>Creating a small network diagram with Visio 2010 (QuickShapes, extending pages, DataGraphics)</vt:lpstr>
      <vt:lpstr>Demo summary</vt:lpstr>
      <vt:lpstr>Visio and data</vt:lpstr>
      <vt:lpstr>Connecting your  demo diagram to a datasource by loading live-data into the diagram</vt:lpstr>
      <vt:lpstr>Data connectivity and beyond</vt:lpstr>
      <vt:lpstr>Define rules on how the diagram should look like or react</vt:lpstr>
      <vt:lpstr>Extend your diagram with rules and container-based reports</vt:lpstr>
      <vt:lpstr>After the diagram creation</vt:lpstr>
      <vt:lpstr>Visio Services at a glance</vt:lpstr>
      <vt:lpstr>Publish your diagram to Visio services </vt:lpstr>
      <vt:lpstr>Green IT requirements – how does Visio fit in ?  </vt:lpstr>
      <vt:lpstr>Connecting Visio to a Excel file (e.g. updated from System Center R2 data store)</vt:lpstr>
      <vt:lpstr>Demo summary</vt:lpstr>
      <vt:lpstr>Rack virtualisation/visualisation with Visio 2010</vt:lpstr>
      <vt:lpstr>Demo summary</vt:lpstr>
      <vt:lpstr>All this Green-IT documentation</vt:lpstr>
      <vt:lpstr>The Visio toolbox – online all about Visio </vt:lpstr>
      <vt:lpstr>Slide 27</vt:lpstr>
      <vt:lpstr>Resources</vt:lpstr>
      <vt:lpstr>Slide 29</vt:lpstr>
      <vt:lpstr>Slide 30</vt:lpstr>
      <vt:lpstr>Slide 31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subject>tech·ed Europe 2009</dc:subject>
  <dc:creator>Senaj Lelic</dc:creator>
  <dc:description>tech·ed Europe 2009</dc:description>
  <cp:lastModifiedBy>cn_user</cp:lastModifiedBy>
  <cp:revision>53</cp:revision>
  <dcterms:created xsi:type="dcterms:W3CDTF">2009-09-29T06:38:15Z</dcterms:created>
  <dcterms:modified xsi:type="dcterms:W3CDTF">2009-11-11T08:28:51Z</dcterms:modified>
</cp:coreProperties>
</file>