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diagrams/quickStyle1.xml" ContentType="application/vnd.openxmlformats-officedocument.drawingml.diagramStyl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30" r:id="rId3"/>
    <p:sldMasterId id="2147483742" r:id="rId4"/>
  </p:sldMasterIdLst>
  <p:notesMasterIdLst>
    <p:notesMasterId r:id="rId48"/>
  </p:notesMasterIdLst>
  <p:handoutMasterIdLst>
    <p:handoutMasterId r:id="rId49"/>
  </p:handoutMasterIdLst>
  <p:sldIdLst>
    <p:sldId id="256" r:id="rId5"/>
    <p:sldId id="257" r:id="rId6"/>
    <p:sldId id="314" r:id="rId7"/>
    <p:sldId id="313" r:id="rId8"/>
    <p:sldId id="284" r:id="rId9"/>
    <p:sldId id="285" r:id="rId10"/>
    <p:sldId id="286" r:id="rId11"/>
    <p:sldId id="287" r:id="rId12"/>
    <p:sldId id="288" r:id="rId13"/>
    <p:sldId id="289" r:id="rId14"/>
    <p:sldId id="290" r:id="rId15"/>
    <p:sldId id="291" r:id="rId16"/>
    <p:sldId id="292" r:id="rId17"/>
    <p:sldId id="293" r:id="rId18"/>
    <p:sldId id="294" r:id="rId19"/>
    <p:sldId id="295" r:id="rId20"/>
    <p:sldId id="296" r:id="rId21"/>
    <p:sldId id="297" r:id="rId22"/>
    <p:sldId id="298" r:id="rId23"/>
    <p:sldId id="299" r:id="rId24"/>
    <p:sldId id="300" r:id="rId25"/>
    <p:sldId id="301" r:id="rId26"/>
    <p:sldId id="302" r:id="rId27"/>
    <p:sldId id="316" r:id="rId28"/>
    <p:sldId id="315" r:id="rId29"/>
    <p:sldId id="303" r:id="rId30"/>
    <p:sldId id="317" r:id="rId31"/>
    <p:sldId id="304" r:id="rId32"/>
    <p:sldId id="305" r:id="rId33"/>
    <p:sldId id="306" r:id="rId34"/>
    <p:sldId id="307" r:id="rId35"/>
    <p:sldId id="308" r:id="rId36"/>
    <p:sldId id="309" r:id="rId37"/>
    <p:sldId id="319" r:id="rId38"/>
    <p:sldId id="310" r:id="rId39"/>
    <p:sldId id="311" r:id="rId40"/>
    <p:sldId id="320" r:id="rId41"/>
    <p:sldId id="321" r:id="rId42"/>
    <p:sldId id="274" r:id="rId43"/>
    <p:sldId id="282" r:id="rId44"/>
    <p:sldId id="322" r:id="rId45"/>
    <p:sldId id="323" r:id="rId46"/>
    <p:sldId id="280" r:id="rId47"/>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F3AF35"/>
    <a:srgbClr val="CCFFCC"/>
    <a:srgbClr val="CCCCCC"/>
    <a:srgbClr val="99CC99"/>
    <a:srgbClr val="F6AE1E"/>
    <a:srgbClr val="FFFFFF"/>
    <a:srgbClr val="FF0066"/>
    <a:srgbClr val="000000"/>
    <a:srgbClr val="9C42E6"/>
    <a:srgbClr val="D1943B"/>
  </p:clrMru>
  <p:extLst>
    <p:ext uri="{E76CE94A-603C-4142-B9EB-6D1370010A27}">
      <p14:discardImageEditData xmlns:p14="http://schemas.microsoft.com/office/powerpoint/2007/7/12/main" xmlns="" val="0"/>
    </p:ext>
    <p:ext uri="{D31A062A-798A-4329-ABDD-BBA856620510}">
      <p14:defaultImageDpi xmlns:p14="http://schemas.microsoft.com/office/powerpoint/2007/7/12/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90375" autoAdjust="0"/>
  </p:normalViewPr>
  <p:slideViewPr>
    <p:cSldViewPr snapToGrid="0">
      <p:cViewPr>
        <p:scale>
          <a:sx n="100" d="100"/>
          <a:sy n="100" d="100"/>
        </p:scale>
        <p:origin x="-396" y="-72"/>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7109"/>
    </p:cViewPr>
  </p:sorterViewPr>
  <p:notesViewPr>
    <p:cSldViewPr snapToGrid="0" showGuides="1">
      <p:cViewPr varScale="1">
        <p:scale>
          <a:sx n="82" d="100"/>
          <a:sy n="82" d="100"/>
        </p:scale>
        <p:origin x="-2064"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slideMaster" Target="slideMasters/slideMaster1.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3.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8E6C97-AC3D-43F8-8A81-8AFA807749A7}" type="doc">
      <dgm:prSet loTypeId="urn:microsoft.com/office/officeart/2005/8/layout/process2" loCatId="process" qsTypeId="urn:microsoft.com/office/officeart/2005/8/quickstyle/3d1" qsCatId="3D" csTypeId="urn:microsoft.com/office/officeart/2005/8/colors/accent2_2" csCatId="accent2" phldr="1"/>
      <dgm:spPr>
        <a:scene3d>
          <a:camera prst="orthographicFront">
            <a:rot lat="0" lon="0" rev="0"/>
          </a:camera>
          <a:lightRig rig="balanced" dir="t">
            <a:rot lat="0" lon="0" rev="8700000"/>
          </a:lightRig>
        </a:scene3d>
      </dgm:spPr>
    </dgm:pt>
    <dgm:pt modelId="{760EB891-370A-4206-AD08-F007589116FB}">
      <dgm:prSet phldrT="[Text]">
        <dgm:style>
          <a:lnRef idx="1">
            <a:schemeClr val="accent3"/>
          </a:lnRef>
          <a:fillRef idx="3">
            <a:schemeClr val="accent3"/>
          </a:fillRef>
          <a:effectRef idx="2">
            <a:schemeClr val="accent3"/>
          </a:effectRef>
          <a:fontRef idx="minor">
            <a:schemeClr val="lt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nb-NO" dirty="0" smtClean="0"/>
            <a:t>SharePoint Server Setup</a:t>
          </a:r>
          <a:endParaRPr lang="nb-NO" dirty="0"/>
        </a:p>
      </dgm:t>
    </dgm:pt>
    <dgm:pt modelId="{DE6614F3-CBB7-43FE-A4A4-AF1FE404A2A7}" type="parTrans" cxnId="{10D796F1-FA83-4189-B255-8845936DE8ED}">
      <dgm:prSet/>
      <dgm:spPr/>
      <dgm:t>
        <a:bodyPr/>
        <a:lstStyle/>
        <a:p>
          <a:endParaRPr lang="nb-NO"/>
        </a:p>
      </dgm:t>
    </dgm:pt>
    <dgm:pt modelId="{2FA4497B-0FFE-4D5E-9462-307E24055AFB}" type="sibTrans" cxnId="{10D796F1-FA83-4189-B255-8845936DE8ED}">
      <dgm:prSet>
        <dgm:style>
          <a:lnRef idx="0">
            <a:schemeClr val="accent5"/>
          </a:lnRef>
          <a:fillRef idx="3">
            <a:schemeClr val="accent5"/>
          </a:fillRef>
          <a:effectRef idx="3">
            <a:schemeClr val="accent5"/>
          </a:effectRef>
          <a:fontRef idx="minor">
            <a:schemeClr val="lt1"/>
          </a:fontRef>
        </dgm:style>
      </dgm:prSet>
      <dgm:spPr>
        <a:ln/>
      </dgm:spPr>
      <dgm:t>
        <a:bodyPr/>
        <a:lstStyle/>
        <a:p>
          <a:endParaRPr lang="nb-NO"/>
        </a:p>
      </dgm:t>
    </dgm:pt>
    <dgm:pt modelId="{AF66E62A-5C10-456D-8D52-DF1BD9856B92}">
      <dgm:prSet phldrT="[Text]">
        <dgm:style>
          <a:lnRef idx="1">
            <a:schemeClr val="accent3"/>
          </a:lnRef>
          <a:fillRef idx="3">
            <a:schemeClr val="accent3"/>
          </a:fillRef>
          <a:effectRef idx="2">
            <a:schemeClr val="accent3"/>
          </a:effectRef>
          <a:fontRef idx="minor">
            <a:schemeClr val="lt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nb-NO" dirty="0" smtClean="0"/>
            <a:t>SharePoint Server post setup config</a:t>
          </a:r>
          <a:endParaRPr lang="nb-NO" dirty="0"/>
        </a:p>
      </dgm:t>
    </dgm:pt>
    <dgm:pt modelId="{08F83C73-3784-420A-9C20-290B1E36E986}" type="parTrans" cxnId="{7C6D1ECB-DEC7-48F7-9E23-D0BA228BBF79}">
      <dgm:prSet/>
      <dgm:spPr/>
      <dgm:t>
        <a:bodyPr/>
        <a:lstStyle/>
        <a:p>
          <a:endParaRPr lang="nb-NO"/>
        </a:p>
      </dgm:t>
    </dgm:pt>
    <dgm:pt modelId="{620FF206-DF28-4400-85F8-C1C572F65706}" type="sibTrans" cxnId="{7C6D1ECB-DEC7-48F7-9E23-D0BA228BBF79}">
      <dgm:prSet>
        <dgm:style>
          <a:lnRef idx="0">
            <a:schemeClr val="accent5"/>
          </a:lnRef>
          <a:fillRef idx="3">
            <a:schemeClr val="accent5"/>
          </a:fillRef>
          <a:effectRef idx="3">
            <a:schemeClr val="accent5"/>
          </a:effectRef>
          <a:fontRef idx="minor">
            <a:schemeClr val="lt1"/>
          </a:fontRef>
        </dgm:style>
      </dgm:prSet>
      <dgm:spPr>
        <a:ln/>
      </dgm:spPr>
      <dgm:t>
        <a:bodyPr/>
        <a:lstStyle/>
        <a:p>
          <a:endParaRPr lang="nb-NO"/>
        </a:p>
      </dgm:t>
    </dgm:pt>
    <dgm:pt modelId="{B672BA58-3494-4B12-8F1C-4AAAC5FEF526}">
      <dgm:prSet phldrT="[Text]">
        <dgm:style>
          <a:lnRef idx="1">
            <a:schemeClr val="accent3"/>
          </a:lnRef>
          <a:fillRef idx="3">
            <a:schemeClr val="accent3"/>
          </a:fillRef>
          <a:effectRef idx="2">
            <a:schemeClr val="accent3"/>
          </a:effectRef>
          <a:fontRef idx="minor">
            <a:schemeClr val="lt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nb-NO" dirty="0" smtClean="0"/>
            <a:t>Farm Config Wizard</a:t>
          </a:r>
          <a:endParaRPr lang="nb-NO" dirty="0"/>
        </a:p>
      </dgm:t>
    </dgm:pt>
    <dgm:pt modelId="{7F69C08C-0A63-43C8-8819-40A21F2EBC66}" type="parTrans" cxnId="{3E89DF55-6B38-4266-93FE-FEE1FECBE32B}">
      <dgm:prSet/>
      <dgm:spPr/>
      <dgm:t>
        <a:bodyPr/>
        <a:lstStyle/>
        <a:p>
          <a:endParaRPr lang="nb-NO"/>
        </a:p>
      </dgm:t>
    </dgm:pt>
    <dgm:pt modelId="{6FF50A43-9418-477E-81A2-9089FD1A8A7E}" type="sibTrans" cxnId="{3E89DF55-6B38-4266-93FE-FEE1FECBE32B}">
      <dgm:prSet>
        <dgm:style>
          <a:lnRef idx="0">
            <a:schemeClr val="accent5"/>
          </a:lnRef>
          <a:fillRef idx="3">
            <a:schemeClr val="accent5"/>
          </a:fillRef>
          <a:effectRef idx="3">
            <a:schemeClr val="accent5"/>
          </a:effectRef>
          <a:fontRef idx="minor">
            <a:schemeClr val="lt1"/>
          </a:fontRef>
        </dgm:style>
      </dgm:prSet>
      <dgm:spPr>
        <a:ln/>
      </dgm:spPr>
      <dgm:t>
        <a:bodyPr/>
        <a:lstStyle/>
        <a:p>
          <a:endParaRPr lang="nb-NO"/>
        </a:p>
      </dgm:t>
    </dgm:pt>
    <dgm:pt modelId="{87BCC822-FE70-4B40-9762-B7B3B1300B2F}">
      <dgm:prSet>
        <dgm:style>
          <a:lnRef idx="1">
            <a:schemeClr val="accent3"/>
          </a:lnRef>
          <a:fillRef idx="3">
            <a:schemeClr val="accent3"/>
          </a:fillRef>
          <a:effectRef idx="2">
            <a:schemeClr val="accent3"/>
          </a:effectRef>
          <a:fontRef idx="minor">
            <a:schemeClr val="lt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nb-NO" dirty="0" smtClean="0"/>
            <a:t>Search Dashboard</a:t>
          </a:r>
          <a:endParaRPr lang="nb-NO" dirty="0"/>
        </a:p>
      </dgm:t>
    </dgm:pt>
    <dgm:pt modelId="{D59BCD5B-BAC7-4B51-B616-238AC28C8D7F}" type="parTrans" cxnId="{6BBF351D-9B18-41A2-B7ED-8DA38D31C923}">
      <dgm:prSet/>
      <dgm:spPr/>
      <dgm:t>
        <a:bodyPr/>
        <a:lstStyle/>
        <a:p>
          <a:endParaRPr lang="nb-NO"/>
        </a:p>
      </dgm:t>
    </dgm:pt>
    <dgm:pt modelId="{73EA1861-0F1C-4990-9630-E021BDB2F72B}" type="sibTrans" cxnId="{6BBF351D-9B18-41A2-B7ED-8DA38D31C923}">
      <dgm:prSet/>
      <dgm:spPr/>
      <dgm:t>
        <a:bodyPr/>
        <a:lstStyle/>
        <a:p>
          <a:endParaRPr lang="nb-NO"/>
        </a:p>
      </dgm:t>
    </dgm:pt>
    <dgm:pt modelId="{DC5ECD4A-644D-4E82-8BB5-0D7AF6D7A7CF}">
      <dgm:prSet>
        <dgm:style>
          <a:lnRef idx="1">
            <a:schemeClr val="accent3"/>
          </a:lnRef>
          <a:fillRef idx="2">
            <a:schemeClr val="accent3"/>
          </a:fillRef>
          <a:effectRef idx="1">
            <a:schemeClr val="accent3"/>
          </a:effectRef>
          <a:fontRef idx="minor">
            <a:schemeClr val="dk1"/>
          </a:fontRef>
        </dgm:style>
      </dgm:prSet>
      <dgm:spPr>
        <a:ln>
          <a:prstDash val="dash"/>
        </a:ln>
      </dgm:spPr>
      <dgm:t>
        <a:bodyPr/>
        <a:lstStyle/>
        <a:p>
          <a:r>
            <a:rPr lang="en-US" dirty="0" smtClean="0"/>
            <a:t>Prerequisite Tool</a:t>
          </a:r>
          <a:endParaRPr lang="en-US" dirty="0"/>
        </a:p>
      </dgm:t>
    </dgm:pt>
    <dgm:pt modelId="{E6B4A667-9B16-4A93-949C-0D6EF43170FE}" type="parTrans" cxnId="{81FE0589-9BEE-40A8-B0BD-4B69A94A0C86}">
      <dgm:prSet/>
      <dgm:spPr/>
      <dgm:t>
        <a:bodyPr/>
        <a:lstStyle/>
        <a:p>
          <a:endParaRPr lang="en-US"/>
        </a:p>
      </dgm:t>
    </dgm:pt>
    <dgm:pt modelId="{D2F218EF-B9B8-4BDE-8B8A-74D15881231B}" type="sibTrans" cxnId="{81FE0589-9BEE-40A8-B0BD-4B69A94A0C86}">
      <dgm:prSet>
        <dgm:style>
          <a:lnRef idx="0">
            <a:schemeClr val="accent5"/>
          </a:lnRef>
          <a:fillRef idx="3">
            <a:schemeClr val="accent5"/>
          </a:fillRef>
          <a:effectRef idx="3">
            <a:schemeClr val="accent5"/>
          </a:effectRef>
          <a:fontRef idx="minor">
            <a:schemeClr val="lt1"/>
          </a:fontRef>
        </dgm:style>
      </dgm:prSet>
      <dgm:spPr/>
      <dgm:t>
        <a:bodyPr/>
        <a:lstStyle/>
        <a:p>
          <a:endParaRPr lang="en-US"/>
        </a:p>
      </dgm:t>
    </dgm:pt>
    <dgm:pt modelId="{EDF8F4A9-D102-42A5-9A7E-ADBDADA4BCFD}" type="pres">
      <dgm:prSet presAssocID="{BB8E6C97-AC3D-43F8-8A81-8AFA807749A7}" presName="linearFlow" presStyleCnt="0">
        <dgm:presLayoutVars>
          <dgm:resizeHandles val="exact"/>
        </dgm:presLayoutVars>
      </dgm:prSet>
      <dgm:spPr/>
    </dgm:pt>
    <dgm:pt modelId="{75D4AD60-E4D6-4EBC-B86E-C25CD2448087}" type="pres">
      <dgm:prSet presAssocID="{DC5ECD4A-644D-4E82-8BB5-0D7AF6D7A7CF}" presName="node" presStyleLbl="node1" presStyleIdx="0" presStyleCnt="5">
        <dgm:presLayoutVars>
          <dgm:bulletEnabled val="1"/>
        </dgm:presLayoutVars>
      </dgm:prSet>
      <dgm:spPr/>
      <dgm:t>
        <a:bodyPr/>
        <a:lstStyle/>
        <a:p>
          <a:endParaRPr lang="en-US"/>
        </a:p>
      </dgm:t>
    </dgm:pt>
    <dgm:pt modelId="{574F4EB6-97B5-466B-8E72-692F7964DFBF}" type="pres">
      <dgm:prSet presAssocID="{D2F218EF-B9B8-4BDE-8B8A-74D15881231B}" presName="sibTrans" presStyleLbl="sibTrans2D1" presStyleIdx="0" presStyleCnt="4"/>
      <dgm:spPr/>
      <dgm:t>
        <a:bodyPr/>
        <a:lstStyle/>
        <a:p>
          <a:endParaRPr lang="en-US"/>
        </a:p>
      </dgm:t>
    </dgm:pt>
    <dgm:pt modelId="{70D4CB11-BAA1-4F69-A23B-89545A5C408B}" type="pres">
      <dgm:prSet presAssocID="{D2F218EF-B9B8-4BDE-8B8A-74D15881231B}" presName="connectorText" presStyleLbl="sibTrans2D1" presStyleIdx="0" presStyleCnt="4"/>
      <dgm:spPr/>
      <dgm:t>
        <a:bodyPr/>
        <a:lstStyle/>
        <a:p>
          <a:endParaRPr lang="en-US"/>
        </a:p>
      </dgm:t>
    </dgm:pt>
    <dgm:pt modelId="{510D18F0-29F1-4C58-88AD-2F20C9B56D6B}" type="pres">
      <dgm:prSet presAssocID="{760EB891-370A-4206-AD08-F007589116FB}" presName="node" presStyleLbl="node1" presStyleIdx="1" presStyleCnt="5">
        <dgm:presLayoutVars>
          <dgm:bulletEnabled val="1"/>
        </dgm:presLayoutVars>
      </dgm:prSet>
      <dgm:spPr/>
      <dgm:t>
        <a:bodyPr/>
        <a:lstStyle/>
        <a:p>
          <a:endParaRPr lang="nb-NO"/>
        </a:p>
      </dgm:t>
    </dgm:pt>
    <dgm:pt modelId="{AC59C068-8843-48C8-99EB-2D37C77B6803}" type="pres">
      <dgm:prSet presAssocID="{2FA4497B-0FFE-4D5E-9462-307E24055AFB}" presName="sibTrans" presStyleLbl="sibTrans2D1" presStyleIdx="1" presStyleCnt="4"/>
      <dgm:spPr/>
      <dgm:t>
        <a:bodyPr/>
        <a:lstStyle/>
        <a:p>
          <a:endParaRPr lang="nb-NO"/>
        </a:p>
      </dgm:t>
    </dgm:pt>
    <dgm:pt modelId="{BA43F70C-4E43-4C49-AAD3-0FA9B0561091}" type="pres">
      <dgm:prSet presAssocID="{2FA4497B-0FFE-4D5E-9462-307E24055AFB}" presName="connectorText" presStyleLbl="sibTrans2D1" presStyleIdx="1" presStyleCnt="4"/>
      <dgm:spPr/>
      <dgm:t>
        <a:bodyPr/>
        <a:lstStyle/>
        <a:p>
          <a:endParaRPr lang="nb-NO"/>
        </a:p>
      </dgm:t>
    </dgm:pt>
    <dgm:pt modelId="{E87C0DE2-D140-4AE0-B61E-556B6F7333B7}" type="pres">
      <dgm:prSet presAssocID="{AF66E62A-5C10-456D-8D52-DF1BD9856B92}" presName="node" presStyleLbl="node1" presStyleIdx="2" presStyleCnt="5">
        <dgm:presLayoutVars>
          <dgm:bulletEnabled val="1"/>
        </dgm:presLayoutVars>
      </dgm:prSet>
      <dgm:spPr/>
      <dgm:t>
        <a:bodyPr/>
        <a:lstStyle/>
        <a:p>
          <a:endParaRPr lang="nb-NO"/>
        </a:p>
      </dgm:t>
    </dgm:pt>
    <dgm:pt modelId="{8B51AD48-FF6F-499D-8A84-CE91611BC86E}" type="pres">
      <dgm:prSet presAssocID="{620FF206-DF28-4400-85F8-C1C572F65706}" presName="sibTrans" presStyleLbl="sibTrans2D1" presStyleIdx="2" presStyleCnt="4"/>
      <dgm:spPr/>
      <dgm:t>
        <a:bodyPr/>
        <a:lstStyle/>
        <a:p>
          <a:endParaRPr lang="nb-NO"/>
        </a:p>
      </dgm:t>
    </dgm:pt>
    <dgm:pt modelId="{81D9DB51-8334-4EA0-B0E0-4CEE2FEDBB70}" type="pres">
      <dgm:prSet presAssocID="{620FF206-DF28-4400-85F8-C1C572F65706}" presName="connectorText" presStyleLbl="sibTrans2D1" presStyleIdx="2" presStyleCnt="4"/>
      <dgm:spPr/>
      <dgm:t>
        <a:bodyPr/>
        <a:lstStyle/>
        <a:p>
          <a:endParaRPr lang="nb-NO"/>
        </a:p>
      </dgm:t>
    </dgm:pt>
    <dgm:pt modelId="{2CBA04C8-44B0-475E-B4A5-157DBF63620F}" type="pres">
      <dgm:prSet presAssocID="{B672BA58-3494-4B12-8F1C-4AAAC5FEF526}" presName="node" presStyleLbl="node1" presStyleIdx="3" presStyleCnt="5">
        <dgm:presLayoutVars>
          <dgm:bulletEnabled val="1"/>
        </dgm:presLayoutVars>
      </dgm:prSet>
      <dgm:spPr/>
      <dgm:t>
        <a:bodyPr/>
        <a:lstStyle/>
        <a:p>
          <a:endParaRPr lang="nb-NO"/>
        </a:p>
      </dgm:t>
    </dgm:pt>
    <dgm:pt modelId="{8A4F9519-D257-4E96-9CB3-F6F2A8ADD8D9}" type="pres">
      <dgm:prSet presAssocID="{6FF50A43-9418-477E-81A2-9089FD1A8A7E}" presName="sibTrans" presStyleLbl="sibTrans2D1" presStyleIdx="3" presStyleCnt="4"/>
      <dgm:spPr/>
      <dgm:t>
        <a:bodyPr/>
        <a:lstStyle/>
        <a:p>
          <a:endParaRPr lang="nb-NO"/>
        </a:p>
      </dgm:t>
    </dgm:pt>
    <dgm:pt modelId="{D08425C7-92A1-4AE0-ABAF-4FD6428E7FCF}" type="pres">
      <dgm:prSet presAssocID="{6FF50A43-9418-477E-81A2-9089FD1A8A7E}" presName="connectorText" presStyleLbl="sibTrans2D1" presStyleIdx="3" presStyleCnt="4"/>
      <dgm:spPr/>
      <dgm:t>
        <a:bodyPr/>
        <a:lstStyle/>
        <a:p>
          <a:endParaRPr lang="nb-NO"/>
        </a:p>
      </dgm:t>
    </dgm:pt>
    <dgm:pt modelId="{829081B8-3136-4B07-8D11-46A04151ECE6}" type="pres">
      <dgm:prSet presAssocID="{87BCC822-FE70-4B40-9762-B7B3B1300B2F}" presName="node" presStyleLbl="node1" presStyleIdx="4" presStyleCnt="5">
        <dgm:presLayoutVars>
          <dgm:bulletEnabled val="1"/>
        </dgm:presLayoutVars>
      </dgm:prSet>
      <dgm:spPr/>
      <dgm:t>
        <a:bodyPr/>
        <a:lstStyle/>
        <a:p>
          <a:endParaRPr lang="nb-NO"/>
        </a:p>
      </dgm:t>
    </dgm:pt>
  </dgm:ptLst>
  <dgm:cxnLst>
    <dgm:cxn modelId="{B0BE9F05-2E4A-436E-81A2-33464CF618CD}" type="presOf" srcId="{620FF206-DF28-4400-85F8-C1C572F65706}" destId="{81D9DB51-8334-4EA0-B0E0-4CEE2FEDBB70}" srcOrd="1" destOrd="0" presId="urn:microsoft.com/office/officeart/2005/8/layout/process2"/>
    <dgm:cxn modelId="{3034F2E0-4688-4641-88B2-AD9E1454F908}" type="presOf" srcId="{6FF50A43-9418-477E-81A2-9089FD1A8A7E}" destId="{8A4F9519-D257-4E96-9CB3-F6F2A8ADD8D9}" srcOrd="0" destOrd="0" presId="urn:microsoft.com/office/officeart/2005/8/layout/process2"/>
    <dgm:cxn modelId="{10D796F1-FA83-4189-B255-8845936DE8ED}" srcId="{BB8E6C97-AC3D-43F8-8A81-8AFA807749A7}" destId="{760EB891-370A-4206-AD08-F007589116FB}" srcOrd="1" destOrd="0" parTransId="{DE6614F3-CBB7-43FE-A4A4-AF1FE404A2A7}" sibTransId="{2FA4497B-0FFE-4D5E-9462-307E24055AFB}"/>
    <dgm:cxn modelId="{67FB5033-93A9-4ADD-9A59-416EBFE3B74C}" type="presOf" srcId="{BB8E6C97-AC3D-43F8-8A81-8AFA807749A7}" destId="{EDF8F4A9-D102-42A5-9A7E-ADBDADA4BCFD}" srcOrd="0" destOrd="0" presId="urn:microsoft.com/office/officeart/2005/8/layout/process2"/>
    <dgm:cxn modelId="{25608B45-EF45-45FB-AA01-36E3FF3B742F}" type="presOf" srcId="{AF66E62A-5C10-456D-8D52-DF1BD9856B92}" destId="{E87C0DE2-D140-4AE0-B61E-556B6F7333B7}" srcOrd="0" destOrd="0" presId="urn:microsoft.com/office/officeart/2005/8/layout/process2"/>
    <dgm:cxn modelId="{AD1A06C6-74A1-48F4-BF32-B16F2DC0E4A1}" type="presOf" srcId="{760EB891-370A-4206-AD08-F007589116FB}" destId="{510D18F0-29F1-4C58-88AD-2F20C9B56D6B}" srcOrd="0" destOrd="0" presId="urn:microsoft.com/office/officeart/2005/8/layout/process2"/>
    <dgm:cxn modelId="{6BBF351D-9B18-41A2-B7ED-8DA38D31C923}" srcId="{BB8E6C97-AC3D-43F8-8A81-8AFA807749A7}" destId="{87BCC822-FE70-4B40-9762-B7B3B1300B2F}" srcOrd="4" destOrd="0" parTransId="{D59BCD5B-BAC7-4B51-B616-238AC28C8D7F}" sibTransId="{73EA1861-0F1C-4990-9630-E021BDB2F72B}"/>
    <dgm:cxn modelId="{2115596B-1D05-4ADF-9659-65A5D616E78F}" type="presOf" srcId="{D2F218EF-B9B8-4BDE-8B8A-74D15881231B}" destId="{574F4EB6-97B5-466B-8E72-692F7964DFBF}" srcOrd="0" destOrd="0" presId="urn:microsoft.com/office/officeart/2005/8/layout/process2"/>
    <dgm:cxn modelId="{81FE0589-9BEE-40A8-B0BD-4B69A94A0C86}" srcId="{BB8E6C97-AC3D-43F8-8A81-8AFA807749A7}" destId="{DC5ECD4A-644D-4E82-8BB5-0D7AF6D7A7CF}" srcOrd="0" destOrd="0" parTransId="{E6B4A667-9B16-4A93-949C-0D6EF43170FE}" sibTransId="{D2F218EF-B9B8-4BDE-8B8A-74D15881231B}"/>
    <dgm:cxn modelId="{7C6D1ECB-DEC7-48F7-9E23-D0BA228BBF79}" srcId="{BB8E6C97-AC3D-43F8-8A81-8AFA807749A7}" destId="{AF66E62A-5C10-456D-8D52-DF1BD9856B92}" srcOrd="2" destOrd="0" parTransId="{08F83C73-3784-420A-9C20-290B1E36E986}" sibTransId="{620FF206-DF28-4400-85F8-C1C572F65706}"/>
    <dgm:cxn modelId="{12F6A6A8-48A8-45D3-8D91-0362F0E22EA9}" type="presOf" srcId="{DC5ECD4A-644D-4E82-8BB5-0D7AF6D7A7CF}" destId="{75D4AD60-E4D6-4EBC-B86E-C25CD2448087}" srcOrd="0" destOrd="0" presId="urn:microsoft.com/office/officeart/2005/8/layout/process2"/>
    <dgm:cxn modelId="{FAFE8011-8182-4BC7-A6B9-E732D468D819}" type="presOf" srcId="{87BCC822-FE70-4B40-9762-B7B3B1300B2F}" destId="{829081B8-3136-4B07-8D11-46A04151ECE6}" srcOrd="0" destOrd="0" presId="urn:microsoft.com/office/officeart/2005/8/layout/process2"/>
    <dgm:cxn modelId="{9F547229-9844-4E46-83C1-EE52362A5356}" type="presOf" srcId="{2FA4497B-0FFE-4D5E-9462-307E24055AFB}" destId="{BA43F70C-4E43-4C49-AAD3-0FA9B0561091}" srcOrd="1" destOrd="0" presId="urn:microsoft.com/office/officeart/2005/8/layout/process2"/>
    <dgm:cxn modelId="{628DB327-2461-423C-A799-345BF4F51DE7}" type="presOf" srcId="{620FF206-DF28-4400-85F8-C1C572F65706}" destId="{8B51AD48-FF6F-499D-8A84-CE91611BC86E}" srcOrd="0" destOrd="0" presId="urn:microsoft.com/office/officeart/2005/8/layout/process2"/>
    <dgm:cxn modelId="{2085C760-A6BD-4534-9E4D-1DC1310525E3}" type="presOf" srcId="{6FF50A43-9418-477E-81A2-9089FD1A8A7E}" destId="{D08425C7-92A1-4AE0-ABAF-4FD6428E7FCF}" srcOrd="1" destOrd="0" presId="urn:microsoft.com/office/officeart/2005/8/layout/process2"/>
    <dgm:cxn modelId="{3E89DF55-6B38-4266-93FE-FEE1FECBE32B}" srcId="{BB8E6C97-AC3D-43F8-8A81-8AFA807749A7}" destId="{B672BA58-3494-4B12-8F1C-4AAAC5FEF526}" srcOrd="3" destOrd="0" parTransId="{7F69C08C-0A63-43C8-8819-40A21F2EBC66}" sibTransId="{6FF50A43-9418-477E-81A2-9089FD1A8A7E}"/>
    <dgm:cxn modelId="{69D16046-5933-4E4B-B546-31C71A192558}" type="presOf" srcId="{D2F218EF-B9B8-4BDE-8B8A-74D15881231B}" destId="{70D4CB11-BAA1-4F69-A23B-89545A5C408B}" srcOrd="1" destOrd="0" presId="urn:microsoft.com/office/officeart/2005/8/layout/process2"/>
    <dgm:cxn modelId="{35CD58EB-BCF5-486D-9614-55326800AF9B}" type="presOf" srcId="{2FA4497B-0FFE-4D5E-9462-307E24055AFB}" destId="{AC59C068-8843-48C8-99EB-2D37C77B6803}" srcOrd="0" destOrd="0" presId="urn:microsoft.com/office/officeart/2005/8/layout/process2"/>
    <dgm:cxn modelId="{DEB5BD20-89FD-4E2A-9A33-62BCF62E3863}" type="presOf" srcId="{B672BA58-3494-4B12-8F1C-4AAAC5FEF526}" destId="{2CBA04C8-44B0-475E-B4A5-157DBF63620F}" srcOrd="0" destOrd="0" presId="urn:microsoft.com/office/officeart/2005/8/layout/process2"/>
    <dgm:cxn modelId="{A5CBC2CF-CBB4-4865-9C7B-23DAA1E72E03}" type="presParOf" srcId="{EDF8F4A9-D102-42A5-9A7E-ADBDADA4BCFD}" destId="{75D4AD60-E4D6-4EBC-B86E-C25CD2448087}" srcOrd="0" destOrd="0" presId="urn:microsoft.com/office/officeart/2005/8/layout/process2"/>
    <dgm:cxn modelId="{5DE5B508-3E69-464F-9C55-730D31DD53B1}" type="presParOf" srcId="{EDF8F4A9-D102-42A5-9A7E-ADBDADA4BCFD}" destId="{574F4EB6-97B5-466B-8E72-692F7964DFBF}" srcOrd="1" destOrd="0" presId="urn:microsoft.com/office/officeart/2005/8/layout/process2"/>
    <dgm:cxn modelId="{2A864990-5996-49F2-B26B-C9A5F12531DB}" type="presParOf" srcId="{574F4EB6-97B5-466B-8E72-692F7964DFBF}" destId="{70D4CB11-BAA1-4F69-A23B-89545A5C408B}" srcOrd="0" destOrd="0" presId="urn:microsoft.com/office/officeart/2005/8/layout/process2"/>
    <dgm:cxn modelId="{D6BAF4A3-F0DF-44D8-9A2F-17EDA6FC98DF}" type="presParOf" srcId="{EDF8F4A9-D102-42A5-9A7E-ADBDADA4BCFD}" destId="{510D18F0-29F1-4C58-88AD-2F20C9B56D6B}" srcOrd="2" destOrd="0" presId="urn:microsoft.com/office/officeart/2005/8/layout/process2"/>
    <dgm:cxn modelId="{FAAF8796-6A06-40C2-860A-8D0498DB490A}" type="presParOf" srcId="{EDF8F4A9-D102-42A5-9A7E-ADBDADA4BCFD}" destId="{AC59C068-8843-48C8-99EB-2D37C77B6803}" srcOrd="3" destOrd="0" presId="urn:microsoft.com/office/officeart/2005/8/layout/process2"/>
    <dgm:cxn modelId="{8FC14DC9-F8D9-43EE-B758-36A89F4A6640}" type="presParOf" srcId="{AC59C068-8843-48C8-99EB-2D37C77B6803}" destId="{BA43F70C-4E43-4C49-AAD3-0FA9B0561091}" srcOrd="0" destOrd="0" presId="urn:microsoft.com/office/officeart/2005/8/layout/process2"/>
    <dgm:cxn modelId="{9F0164AF-70DA-41C0-853E-A2DE1981C06A}" type="presParOf" srcId="{EDF8F4A9-D102-42A5-9A7E-ADBDADA4BCFD}" destId="{E87C0DE2-D140-4AE0-B61E-556B6F7333B7}" srcOrd="4" destOrd="0" presId="urn:microsoft.com/office/officeart/2005/8/layout/process2"/>
    <dgm:cxn modelId="{68A8E0B8-BAC0-4892-BC96-1A6B7E9E2902}" type="presParOf" srcId="{EDF8F4A9-D102-42A5-9A7E-ADBDADA4BCFD}" destId="{8B51AD48-FF6F-499D-8A84-CE91611BC86E}" srcOrd="5" destOrd="0" presId="urn:microsoft.com/office/officeart/2005/8/layout/process2"/>
    <dgm:cxn modelId="{DE991EC0-CCEF-4E16-BFC4-5F30DB94788D}" type="presParOf" srcId="{8B51AD48-FF6F-499D-8A84-CE91611BC86E}" destId="{81D9DB51-8334-4EA0-B0E0-4CEE2FEDBB70}" srcOrd="0" destOrd="0" presId="urn:microsoft.com/office/officeart/2005/8/layout/process2"/>
    <dgm:cxn modelId="{D30B06CA-B68A-4655-BD72-63BE4E888C2A}" type="presParOf" srcId="{EDF8F4A9-D102-42A5-9A7E-ADBDADA4BCFD}" destId="{2CBA04C8-44B0-475E-B4A5-157DBF63620F}" srcOrd="6" destOrd="0" presId="urn:microsoft.com/office/officeart/2005/8/layout/process2"/>
    <dgm:cxn modelId="{58908280-F792-49BF-ADDE-0D14ADCB70F2}" type="presParOf" srcId="{EDF8F4A9-D102-42A5-9A7E-ADBDADA4BCFD}" destId="{8A4F9519-D257-4E96-9CB3-F6F2A8ADD8D9}" srcOrd="7" destOrd="0" presId="urn:microsoft.com/office/officeart/2005/8/layout/process2"/>
    <dgm:cxn modelId="{7D01D454-0200-459C-B2FE-1ACB5051BF91}" type="presParOf" srcId="{8A4F9519-D257-4E96-9CB3-F6F2A8ADD8D9}" destId="{D08425C7-92A1-4AE0-ABAF-4FD6428E7FCF}" srcOrd="0" destOrd="0" presId="urn:microsoft.com/office/officeart/2005/8/layout/process2"/>
    <dgm:cxn modelId="{FFDF6D1C-DD64-4BDB-9D92-725164B9C581}" type="presParOf" srcId="{EDF8F4A9-D102-42A5-9A7E-ADBDADA4BCFD}" destId="{829081B8-3136-4B07-8D11-46A04151ECE6}" srcOrd="8" destOrd="0" presId="urn:microsoft.com/office/officeart/2005/8/layout/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5D4AD60-E4D6-4EBC-B86E-C25CD2448087}">
      <dsp:nvSpPr>
        <dsp:cNvPr id="0" name=""/>
        <dsp:cNvSpPr/>
      </dsp:nvSpPr>
      <dsp:spPr>
        <a:xfrm>
          <a:off x="152997" y="617"/>
          <a:ext cx="1865749" cy="722589"/>
        </a:xfrm>
        <a:prstGeom prst="roundRect">
          <a:avLst>
            <a:gd name="adj" fmla="val 10000"/>
          </a:avLst>
        </a:prstGeom>
        <a:gradFill rotWithShape="1">
          <a:gsLst>
            <a:gs pos="0">
              <a:schemeClr val="accent3">
                <a:tint val="62000"/>
                <a:satMod val="180000"/>
              </a:schemeClr>
            </a:gs>
            <a:gs pos="65000">
              <a:schemeClr val="accent3">
                <a:tint val="32000"/>
                <a:satMod val="250000"/>
              </a:schemeClr>
            </a:gs>
            <a:gs pos="100000">
              <a:schemeClr val="accent3">
                <a:tint val="23000"/>
                <a:satMod val="300000"/>
              </a:schemeClr>
            </a:gs>
          </a:gsLst>
          <a:lin ang="16200000" scaled="0"/>
        </a:gradFill>
        <a:ln w="9525" cap="flat" cmpd="sng" algn="ctr">
          <a:solidFill>
            <a:schemeClr val="accent3"/>
          </a:solidFill>
          <a:prstDash val="dash"/>
        </a:ln>
        <a:effectLst>
          <a:outerShdw blurRad="50800" dist="38100" dir="5400000" rotWithShape="0">
            <a:srgbClr val="000000">
              <a:alpha val="35000"/>
            </a:srgbClr>
          </a:outerShdw>
        </a:effectLst>
        <a:scene3d>
          <a:camera prst="orthographicFront">
            <a:rot lat="0" lon="0" rev="0"/>
          </a:camera>
          <a:lightRig rig="balanced" dir="t">
            <a:rot lat="0" lon="0" rev="87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Prerequisite Tool</a:t>
          </a:r>
          <a:endParaRPr lang="en-US" sz="1800" kern="1200" dirty="0"/>
        </a:p>
      </dsp:txBody>
      <dsp:txXfrm>
        <a:off x="152997" y="617"/>
        <a:ext cx="1865749" cy="722589"/>
      </dsp:txXfrm>
    </dsp:sp>
    <dsp:sp modelId="{574F4EB6-97B5-466B-8E72-692F7964DFBF}">
      <dsp:nvSpPr>
        <dsp:cNvPr id="0" name=""/>
        <dsp:cNvSpPr/>
      </dsp:nvSpPr>
      <dsp:spPr>
        <a:xfrm rot="5400000">
          <a:off x="950386" y="741272"/>
          <a:ext cx="270971" cy="325165"/>
        </a:xfrm>
        <a:prstGeom prst="rightArrow">
          <a:avLst>
            <a:gd name="adj1" fmla="val 60000"/>
            <a:gd name="adj2" fmla="val 50000"/>
          </a:avLst>
        </a:prstGeom>
        <a:gradFill rotWithShape="1">
          <a:gsLst>
            <a:gs pos="0">
              <a:schemeClr val="accent5">
                <a:shade val="15000"/>
                <a:satMod val="180000"/>
              </a:schemeClr>
            </a:gs>
            <a:gs pos="50000">
              <a:schemeClr val="accent5">
                <a:shade val="45000"/>
                <a:satMod val="170000"/>
              </a:schemeClr>
            </a:gs>
            <a:gs pos="70000">
              <a:schemeClr val="accent5">
                <a:tint val="99000"/>
                <a:shade val="65000"/>
                <a:satMod val="155000"/>
              </a:schemeClr>
            </a:gs>
            <a:gs pos="100000">
              <a:schemeClr val="accent5">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a:rot lat="0" lon="0" rev="0"/>
          </a:camera>
          <a:lightRig rig="balanced" dir="t">
            <a:rot lat="0" lon="0" rev="8700000"/>
          </a:lightRig>
        </a:scene3d>
        <a:sp3d z="-80000" contourW="1000" prstMaterial="flat">
          <a:bevelT w="95250" h="101600"/>
          <a:contourClr>
            <a:schemeClr val="accent5">
              <a:satMod val="300000"/>
            </a:schemeClr>
          </a:contourClr>
        </a:sp3d>
      </dsp:spPr>
      <dsp:style>
        <a:lnRef idx="0">
          <a:schemeClr val="accent5"/>
        </a:lnRef>
        <a:fillRef idx="3">
          <a:schemeClr val="accent5"/>
        </a:fillRef>
        <a:effectRef idx="3">
          <a:schemeClr val="accent5"/>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5400000">
        <a:off x="950386" y="741272"/>
        <a:ext cx="270971" cy="325165"/>
      </dsp:txXfrm>
    </dsp:sp>
    <dsp:sp modelId="{510D18F0-29F1-4C58-88AD-2F20C9B56D6B}">
      <dsp:nvSpPr>
        <dsp:cNvPr id="0" name=""/>
        <dsp:cNvSpPr/>
      </dsp:nvSpPr>
      <dsp:spPr>
        <a:xfrm>
          <a:off x="152997" y="1084502"/>
          <a:ext cx="1865749" cy="722589"/>
        </a:xfrm>
        <a:prstGeom prst="roundRect">
          <a:avLst>
            <a:gd name="adj" fmla="val 10000"/>
          </a:avLst>
        </a:prstGeom>
        <a:gradFill rotWithShape="1">
          <a:gsLst>
            <a:gs pos="0">
              <a:schemeClr val="accent3">
                <a:shade val="15000"/>
                <a:satMod val="180000"/>
              </a:schemeClr>
            </a:gs>
            <a:gs pos="50000">
              <a:schemeClr val="accent3">
                <a:shade val="45000"/>
                <a:satMod val="170000"/>
              </a:schemeClr>
            </a:gs>
            <a:gs pos="70000">
              <a:schemeClr val="accent3">
                <a:tint val="99000"/>
                <a:shade val="65000"/>
                <a:satMod val="155000"/>
              </a:schemeClr>
            </a:gs>
            <a:gs pos="100000">
              <a:schemeClr val="accent3">
                <a:tint val="95500"/>
                <a:shade val="100000"/>
                <a:satMod val="155000"/>
              </a:schemeClr>
            </a:gs>
          </a:gsLst>
          <a:lin ang="16200000" scaled="0"/>
        </a:gradFill>
        <a:ln w="9525"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3"/>
        </a:lnRef>
        <a:fillRef idx="3">
          <a:schemeClr val="accent3"/>
        </a:fillRef>
        <a:effectRef idx="2">
          <a:schemeClr val="accent3"/>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nb-NO" sz="1800" kern="1200" dirty="0" smtClean="0"/>
            <a:t>SharePoint Server Setup</a:t>
          </a:r>
          <a:endParaRPr lang="nb-NO" sz="1800" kern="1200" dirty="0"/>
        </a:p>
      </dsp:txBody>
      <dsp:txXfrm>
        <a:off x="152997" y="1084502"/>
        <a:ext cx="1865749" cy="722589"/>
      </dsp:txXfrm>
    </dsp:sp>
    <dsp:sp modelId="{AC59C068-8843-48C8-99EB-2D37C77B6803}">
      <dsp:nvSpPr>
        <dsp:cNvPr id="0" name=""/>
        <dsp:cNvSpPr/>
      </dsp:nvSpPr>
      <dsp:spPr>
        <a:xfrm rot="5400000">
          <a:off x="950386" y="1825156"/>
          <a:ext cx="270971" cy="325165"/>
        </a:xfrm>
        <a:prstGeom prst="rightArrow">
          <a:avLst>
            <a:gd name="adj1" fmla="val 60000"/>
            <a:gd name="adj2" fmla="val 50000"/>
          </a:avLst>
        </a:prstGeom>
        <a:gradFill rotWithShape="1">
          <a:gsLst>
            <a:gs pos="0">
              <a:schemeClr val="accent5">
                <a:shade val="15000"/>
                <a:satMod val="180000"/>
              </a:schemeClr>
            </a:gs>
            <a:gs pos="50000">
              <a:schemeClr val="accent5">
                <a:shade val="45000"/>
                <a:satMod val="170000"/>
              </a:schemeClr>
            </a:gs>
            <a:gs pos="70000">
              <a:schemeClr val="accent5">
                <a:tint val="99000"/>
                <a:shade val="65000"/>
                <a:satMod val="155000"/>
              </a:schemeClr>
            </a:gs>
            <a:gs pos="100000">
              <a:schemeClr val="accent5">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a:rot lat="0" lon="0" rev="0"/>
          </a:camera>
          <a:lightRig rig="balanced" dir="t">
            <a:rot lat="0" lon="0" rev="8700000"/>
          </a:lightRig>
        </a:scene3d>
        <a:sp3d z="-80000" contourW="1000" prstMaterial="flat">
          <a:bevelT w="95250" h="101600"/>
          <a:contourClr>
            <a:schemeClr val="accent5">
              <a:satMod val="300000"/>
            </a:schemeClr>
          </a:contourClr>
        </a:sp3d>
      </dsp:spPr>
      <dsp:style>
        <a:lnRef idx="0">
          <a:schemeClr val="accent5"/>
        </a:lnRef>
        <a:fillRef idx="3">
          <a:schemeClr val="accent5"/>
        </a:fillRef>
        <a:effectRef idx="3">
          <a:schemeClr val="accent5"/>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nb-NO" sz="1300" kern="1200"/>
        </a:p>
      </dsp:txBody>
      <dsp:txXfrm rot="5400000">
        <a:off x="950386" y="1825156"/>
        <a:ext cx="270971" cy="325165"/>
      </dsp:txXfrm>
    </dsp:sp>
    <dsp:sp modelId="{E87C0DE2-D140-4AE0-B61E-556B6F7333B7}">
      <dsp:nvSpPr>
        <dsp:cNvPr id="0" name=""/>
        <dsp:cNvSpPr/>
      </dsp:nvSpPr>
      <dsp:spPr>
        <a:xfrm>
          <a:off x="152997" y="2168386"/>
          <a:ext cx="1865749" cy="722589"/>
        </a:xfrm>
        <a:prstGeom prst="roundRect">
          <a:avLst>
            <a:gd name="adj" fmla="val 10000"/>
          </a:avLst>
        </a:prstGeom>
        <a:gradFill rotWithShape="1">
          <a:gsLst>
            <a:gs pos="0">
              <a:schemeClr val="accent3">
                <a:shade val="15000"/>
                <a:satMod val="180000"/>
              </a:schemeClr>
            </a:gs>
            <a:gs pos="50000">
              <a:schemeClr val="accent3">
                <a:shade val="45000"/>
                <a:satMod val="170000"/>
              </a:schemeClr>
            </a:gs>
            <a:gs pos="70000">
              <a:schemeClr val="accent3">
                <a:tint val="99000"/>
                <a:shade val="65000"/>
                <a:satMod val="155000"/>
              </a:schemeClr>
            </a:gs>
            <a:gs pos="100000">
              <a:schemeClr val="accent3">
                <a:tint val="95500"/>
                <a:shade val="100000"/>
                <a:satMod val="155000"/>
              </a:schemeClr>
            </a:gs>
          </a:gsLst>
          <a:lin ang="16200000" scaled="0"/>
        </a:gradFill>
        <a:ln w="9525"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3"/>
        </a:lnRef>
        <a:fillRef idx="3">
          <a:schemeClr val="accent3"/>
        </a:fillRef>
        <a:effectRef idx="2">
          <a:schemeClr val="accent3"/>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nb-NO" sz="1800" kern="1200" dirty="0" smtClean="0"/>
            <a:t>SharePoint Server post setup config</a:t>
          </a:r>
          <a:endParaRPr lang="nb-NO" sz="1800" kern="1200" dirty="0"/>
        </a:p>
      </dsp:txBody>
      <dsp:txXfrm>
        <a:off x="152997" y="2168386"/>
        <a:ext cx="1865749" cy="722589"/>
      </dsp:txXfrm>
    </dsp:sp>
    <dsp:sp modelId="{8B51AD48-FF6F-499D-8A84-CE91611BC86E}">
      <dsp:nvSpPr>
        <dsp:cNvPr id="0" name=""/>
        <dsp:cNvSpPr/>
      </dsp:nvSpPr>
      <dsp:spPr>
        <a:xfrm rot="5400000">
          <a:off x="950386" y="2909041"/>
          <a:ext cx="270971" cy="325165"/>
        </a:xfrm>
        <a:prstGeom prst="rightArrow">
          <a:avLst>
            <a:gd name="adj1" fmla="val 60000"/>
            <a:gd name="adj2" fmla="val 50000"/>
          </a:avLst>
        </a:prstGeom>
        <a:gradFill rotWithShape="1">
          <a:gsLst>
            <a:gs pos="0">
              <a:schemeClr val="accent5">
                <a:shade val="15000"/>
                <a:satMod val="180000"/>
              </a:schemeClr>
            </a:gs>
            <a:gs pos="50000">
              <a:schemeClr val="accent5">
                <a:shade val="45000"/>
                <a:satMod val="170000"/>
              </a:schemeClr>
            </a:gs>
            <a:gs pos="70000">
              <a:schemeClr val="accent5">
                <a:tint val="99000"/>
                <a:shade val="65000"/>
                <a:satMod val="155000"/>
              </a:schemeClr>
            </a:gs>
            <a:gs pos="100000">
              <a:schemeClr val="accent5">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a:rot lat="0" lon="0" rev="0"/>
          </a:camera>
          <a:lightRig rig="balanced" dir="t">
            <a:rot lat="0" lon="0" rev="8700000"/>
          </a:lightRig>
        </a:scene3d>
        <a:sp3d z="-80000" contourW="1000" prstMaterial="flat">
          <a:bevelT w="95250" h="101600"/>
          <a:contourClr>
            <a:schemeClr val="accent5">
              <a:satMod val="300000"/>
            </a:schemeClr>
          </a:contourClr>
        </a:sp3d>
      </dsp:spPr>
      <dsp:style>
        <a:lnRef idx="0">
          <a:schemeClr val="accent5"/>
        </a:lnRef>
        <a:fillRef idx="3">
          <a:schemeClr val="accent5"/>
        </a:fillRef>
        <a:effectRef idx="3">
          <a:schemeClr val="accent5"/>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nb-NO" sz="1300" kern="1200"/>
        </a:p>
      </dsp:txBody>
      <dsp:txXfrm rot="5400000">
        <a:off x="950386" y="2909041"/>
        <a:ext cx="270971" cy="325165"/>
      </dsp:txXfrm>
    </dsp:sp>
    <dsp:sp modelId="{2CBA04C8-44B0-475E-B4A5-157DBF63620F}">
      <dsp:nvSpPr>
        <dsp:cNvPr id="0" name=""/>
        <dsp:cNvSpPr/>
      </dsp:nvSpPr>
      <dsp:spPr>
        <a:xfrm>
          <a:off x="152997" y="3252271"/>
          <a:ext cx="1865749" cy="722589"/>
        </a:xfrm>
        <a:prstGeom prst="roundRect">
          <a:avLst>
            <a:gd name="adj" fmla="val 10000"/>
          </a:avLst>
        </a:prstGeom>
        <a:gradFill rotWithShape="1">
          <a:gsLst>
            <a:gs pos="0">
              <a:schemeClr val="accent3">
                <a:shade val="15000"/>
                <a:satMod val="180000"/>
              </a:schemeClr>
            </a:gs>
            <a:gs pos="50000">
              <a:schemeClr val="accent3">
                <a:shade val="45000"/>
                <a:satMod val="170000"/>
              </a:schemeClr>
            </a:gs>
            <a:gs pos="70000">
              <a:schemeClr val="accent3">
                <a:tint val="99000"/>
                <a:shade val="65000"/>
                <a:satMod val="155000"/>
              </a:schemeClr>
            </a:gs>
            <a:gs pos="100000">
              <a:schemeClr val="accent3">
                <a:tint val="95500"/>
                <a:shade val="100000"/>
                <a:satMod val="155000"/>
              </a:schemeClr>
            </a:gs>
          </a:gsLst>
          <a:lin ang="16200000" scaled="0"/>
        </a:gradFill>
        <a:ln w="9525"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3"/>
        </a:lnRef>
        <a:fillRef idx="3">
          <a:schemeClr val="accent3"/>
        </a:fillRef>
        <a:effectRef idx="2">
          <a:schemeClr val="accent3"/>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nb-NO" sz="1800" kern="1200" dirty="0" smtClean="0"/>
            <a:t>Farm Config Wizard</a:t>
          </a:r>
          <a:endParaRPr lang="nb-NO" sz="1800" kern="1200" dirty="0"/>
        </a:p>
      </dsp:txBody>
      <dsp:txXfrm>
        <a:off x="152997" y="3252271"/>
        <a:ext cx="1865749" cy="722589"/>
      </dsp:txXfrm>
    </dsp:sp>
    <dsp:sp modelId="{8A4F9519-D257-4E96-9CB3-F6F2A8ADD8D9}">
      <dsp:nvSpPr>
        <dsp:cNvPr id="0" name=""/>
        <dsp:cNvSpPr/>
      </dsp:nvSpPr>
      <dsp:spPr>
        <a:xfrm rot="5400000">
          <a:off x="950386" y="3992925"/>
          <a:ext cx="270971" cy="325165"/>
        </a:xfrm>
        <a:prstGeom prst="rightArrow">
          <a:avLst>
            <a:gd name="adj1" fmla="val 60000"/>
            <a:gd name="adj2" fmla="val 50000"/>
          </a:avLst>
        </a:prstGeom>
        <a:gradFill rotWithShape="1">
          <a:gsLst>
            <a:gs pos="0">
              <a:schemeClr val="accent5">
                <a:shade val="15000"/>
                <a:satMod val="180000"/>
              </a:schemeClr>
            </a:gs>
            <a:gs pos="50000">
              <a:schemeClr val="accent5">
                <a:shade val="45000"/>
                <a:satMod val="170000"/>
              </a:schemeClr>
            </a:gs>
            <a:gs pos="70000">
              <a:schemeClr val="accent5">
                <a:tint val="99000"/>
                <a:shade val="65000"/>
                <a:satMod val="155000"/>
              </a:schemeClr>
            </a:gs>
            <a:gs pos="100000">
              <a:schemeClr val="accent5">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a:rot lat="0" lon="0" rev="0"/>
          </a:camera>
          <a:lightRig rig="balanced" dir="t">
            <a:rot lat="0" lon="0" rev="8700000"/>
          </a:lightRig>
        </a:scene3d>
        <a:sp3d z="-80000" contourW="1000" prstMaterial="flat">
          <a:bevelT w="95250" h="101600"/>
          <a:contourClr>
            <a:schemeClr val="accent5">
              <a:satMod val="300000"/>
            </a:schemeClr>
          </a:contourClr>
        </a:sp3d>
      </dsp:spPr>
      <dsp:style>
        <a:lnRef idx="0">
          <a:schemeClr val="accent5"/>
        </a:lnRef>
        <a:fillRef idx="3">
          <a:schemeClr val="accent5"/>
        </a:fillRef>
        <a:effectRef idx="3">
          <a:schemeClr val="accent5"/>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nb-NO" sz="1300" kern="1200"/>
        </a:p>
      </dsp:txBody>
      <dsp:txXfrm rot="5400000">
        <a:off x="950386" y="3992925"/>
        <a:ext cx="270971" cy="325165"/>
      </dsp:txXfrm>
    </dsp:sp>
    <dsp:sp modelId="{829081B8-3136-4B07-8D11-46A04151ECE6}">
      <dsp:nvSpPr>
        <dsp:cNvPr id="0" name=""/>
        <dsp:cNvSpPr/>
      </dsp:nvSpPr>
      <dsp:spPr>
        <a:xfrm>
          <a:off x="152997" y="4336155"/>
          <a:ext cx="1865749" cy="722589"/>
        </a:xfrm>
        <a:prstGeom prst="roundRect">
          <a:avLst>
            <a:gd name="adj" fmla="val 10000"/>
          </a:avLst>
        </a:prstGeom>
        <a:gradFill rotWithShape="1">
          <a:gsLst>
            <a:gs pos="0">
              <a:schemeClr val="accent3">
                <a:shade val="15000"/>
                <a:satMod val="180000"/>
              </a:schemeClr>
            </a:gs>
            <a:gs pos="50000">
              <a:schemeClr val="accent3">
                <a:shade val="45000"/>
                <a:satMod val="170000"/>
              </a:schemeClr>
            </a:gs>
            <a:gs pos="70000">
              <a:schemeClr val="accent3">
                <a:tint val="99000"/>
                <a:shade val="65000"/>
                <a:satMod val="155000"/>
              </a:schemeClr>
            </a:gs>
            <a:gs pos="100000">
              <a:schemeClr val="accent3">
                <a:tint val="95500"/>
                <a:shade val="100000"/>
                <a:satMod val="155000"/>
              </a:schemeClr>
            </a:gs>
          </a:gsLst>
          <a:lin ang="16200000" scaled="0"/>
        </a:gradFill>
        <a:ln w="9525"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3"/>
        </a:lnRef>
        <a:fillRef idx="3">
          <a:schemeClr val="accent3"/>
        </a:fillRef>
        <a:effectRef idx="2">
          <a:schemeClr val="accent3"/>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nb-NO" sz="1800" kern="1200" dirty="0" smtClean="0"/>
            <a:t>Search Dashboard</a:t>
          </a:r>
          <a:endParaRPr lang="nb-NO" sz="1800" kern="1200" dirty="0"/>
        </a:p>
      </dsp:txBody>
      <dsp:txXfrm>
        <a:off x="152997" y="4336155"/>
        <a:ext cx="1865749" cy="722589"/>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image" Target="../media/image20.emf"/><Relationship Id="rId5" Type="http://schemas.openxmlformats.org/officeDocument/2006/relationships/image" Target="../media/image24.emf"/><Relationship Id="rId4" Type="http://schemas.openxmlformats.org/officeDocument/2006/relationships/image" Target="../media/image23.e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32.emf"/><Relationship Id="rId13" Type="http://schemas.openxmlformats.org/officeDocument/2006/relationships/image" Target="../media/image37.emf"/><Relationship Id="rId18" Type="http://schemas.openxmlformats.org/officeDocument/2006/relationships/image" Target="../media/image42.emf"/><Relationship Id="rId3" Type="http://schemas.openxmlformats.org/officeDocument/2006/relationships/image" Target="../media/image27.emf"/><Relationship Id="rId7" Type="http://schemas.openxmlformats.org/officeDocument/2006/relationships/image" Target="../media/image31.emf"/><Relationship Id="rId12" Type="http://schemas.openxmlformats.org/officeDocument/2006/relationships/image" Target="../media/image36.emf"/><Relationship Id="rId17" Type="http://schemas.openxmlformats.org/officeDocument/2006/relationships/image" Target="../media/image41.emf"/><Relationship Id="rId2" Type="http://schemas.openxmlformats.org/officeDocument/2006/relationships/image" Target="../media/image26.emf"/><Relationship Id="rId16" Type="http://schemas.openxmlformats.org/officeDocument/2006/relationships/image" Target="../media/image40.emf"/><Relationship Id="rId1" Type="http://schemas.openxmlformats.org/officeDocument/2006/relationships/image" Target="../media/image25.emf"/><Relationship Id="rId6" Type="http://schemas.openxmlformats.org/officeDocument/2006/relationships/image" Target="../media/image30.emf"/><Relationship Id="rId11" Type="http://schemas.openxmlformats.org/officeDocument/2006/relationships/image" Target="../media/image35.emf"/><Relationship Id="rId5" Type="http://schemas.openxmlformats.org/officeDocument/2006/relationships/image" Target="../media/image29.emf"/><Relationship Id="rId15" Type="http://schemas.openxmlformats.org/officeDocument/2006/relationships/image" Target="../media/image39.emf"/><Relationship Id="rId10" Type="http://schemas.openxmlformats.org/officeDocument/2006/relationships/image" Target="../media/image34.emf"/><Relationship Id="rId19" Type="http://schemas.openxmlformats.org/officeDocument/2006/relationships/image" Target="../media/image43.emf"/><Relationship Id="rId4" Type="http://schemas.openxmlformats.org/officeDocument/2006/relationships/image" Target="../media/image28.emf"/><Relationship Id="rId9" Type="http://schemas.openxmlformats.org/officeDocument/2006/relationships/image" Target="../media/image33.emf"/><Relationship Id="rId14" Type="http://schemas.openxmlformats.org/officeDocument/2006/relationships/image" Target="../media/image3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ofs210_fried.pptx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07/7/12/main" xmlns="" val="39700894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07/7/12/main" xmlns="" val="316045152"/>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38331461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1020926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38957900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6646406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p14="http://schemas.microsoft.com/office/powerpoint/2007/7/12/main" xmlns="" val="37120863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1547580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7508480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29575980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p14="http://schemas.microsoft.com/office/powerpoint/2007/7/12/main" xmlns="" val="21200855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a:solidFill>
                <a:prstClr val="black"/>
              </a:solidFill>
            </a:endParaRPr>
          </a:p>
        </p:txBody>
      </p:sp>
    </p:spTree>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13351261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wo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2323" y="1414199"/>
            <a:ext cx="4126177" cy="5074920"/>
          </a:xfrm>
        </p:spPr>
        <p:txBody>
          <a:bodyPr/>
          <a:lstStyle>
            <a:lvl1pPr>
              <a:defRPr sz="2300"/>
            </a:lvl1pPr>
            <a:lvl2pPr>
              <a:defRPr sz="20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5500" y="1414199"/>
            <a:ext cx="4127500" cy="5074920"/>
          </a:xfrm>
        </p:spPr>
        <p:txBody>
          <a:bodyPr/>
          <a:lstStyle>
            <a:lvl1pPr>
              <a:defRPr sz="2300"/>
            </a:lvl1pPr>
            <a:lvl2pPr>
              <a:defRPr sz="20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6" name="Text Placeholder 4"/>
          <p:cNvSpPr>
            <a:spLocks noGrp="1"/>
          </p:cNvSpPr>
          <p:nvPr>
            <p:ph type="body" sz="quarter" idx="10" hasCustomPrompt="1"/>
          </p:nvPr>
        </p:nvSpPr>
        <p:spPr>
          <a:xfrm>
            <a:off x="382588" y="739558"/>
            <a:ext cx="8385048" cy="332399"/>
          </a:xfrm>
        </p:spPr>
        <p:txBody>
          <a:bodyPr>
            <a:spAutoFit/>
          </a:bodyPr>
          <a:lstStyle>
            <a:lvl1pPr marL="4763" indent="-4763">
              <a:buFont typeface="Arial" pitchFamily="34" charset="0"/>
              <a:buNone/>
              <a:tabLst/>
              <a:defRPr sz="2400" spc="-100" baseline="0">
                <a:solidFill>
                  <a:schemeClr val="tx2"/>
                </a:solidFill>
                <a:latin typeface="Segoe Light" pitchFamily="34" charset="0"/>
              </a:defRPr>
            </a:lvl1pPr>
          </a:lstStyle>
          <a:p>
            <a:pPr lvl="0"/>
            <a:r>
              <a:rPr lang="en-US" dirty="0" smtClean="0"/>
              <a:t>Click to edit subtitle</a:t>
            </a:r>
            <a:endParaRPr lang="en-US" dirty="0"/>
          </a:p>
        </p:txBody>
      </p:sp>
    </p:spTree>
    <p:extLst>
      <p:ext uri="{BB962C8B-B14F-4D97-AF65-F5344CB8AC3E}">
        <p14:creationId xmlns:p14="http://schemas.microsoft.com/office/powerpoint/2007/7/12/main" xmlns="" val="294324999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le and Content (with Subtitle)">
    <p:spTree>
      <p:nvGrpSpPr>
        <p:cNvPr id="1" name=""/>
        <p:cNvGrpSpPr/>
        <p:nvPr/>
      </p:nvGrpSpPr>
      <p:grpSpPr>
        <a:xfrm>
          <a:off x="0" y="0"/>
          <a:ext cx="0" cy="0"/>
          <a:chOff x="0" y="0"/>
          <a:chExt cx="0" cy="0"/>
        </a:xfrm>
      </p:grpSpPr>
      <p:sp>
        <p:nvSpPr>
          <p:cNvPr id="3" name="Content Placeholder 2"/>
          <p:cNvSpPr>
            <a:spLocks noGrp="1"/>
          </p:cNvSpPr>
          <p:nvPr>
            <p:ph idx="1"/>
          </p:nvPr>
        </p:nvSpPr>
        <p:spPr>
          <a:xfrm>
            <a:off x="382588" y="1414462"/>
            <a:ext cx="8380412" cy="5074920"/>
          </a:xfrm>
        </p:spPr>
        <p:txBody>
          <a:bodyPr/>
          <a:lstStyle>
            <a:lvl1pPr>
              <a:buSzPct val="60000"/>
              <a:buFontTx/>
              <a:buBlip>
                <a:blip r:embed="rId2"/>
              </a:buBlip>
              <a:defRPr/>
            </a:lvl1pPr>
            <a:lvl2pPr>
              <a:buSzPct val="60000"/>
              <a:buFontTx/>
              <a:buBlip>
                <a:blip r:embed="rId2"/>
              </a:buBlip>
              <a:defRPr/>
            </a:lvl2pPr>
            <a:lvl3pPr>
              <a:buSzPct val="60000"/>
              <a:buFontTx/>
              <a:buBlip>
                <a:blip r:embed="rId2"/>
              </a:buBlip>
              <a:defRPr/>
            </a:lvl3pPr>
            <a:lvl4pPr>
              <a:buSzPct val="60000"/>
              <a:buFontTx/>
              <a:buBlip>
                <a:blip r:embed="rId2"/>
              </a:buBlip>
              <a:defRPr/>
            </a:lvl4pPr>
            <a:lvl5pPr>
              <a:buSzPct val="60000"/>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a:xfrm>
            <a:off x="382588" y="228599"/>
            <a:ext cx="8380412" cy="498598"/>
          </a:xfrm>
        </p:spPr>
        <p:txBody>
          <a:bodyPr>
            <a:spAutoFit/>
          </a:bodyPr>
          <a:lstStyle/>
          <a:p>
            <a:r>
              <a:rPr lang="en-US" smtClean="0"/>
              <a:t>Click to edit Master title style</a:t>
            </a:r>
            <a:endParaRPr lang="en-US" dirty="0"/>
          </a:p>
        </p:txBody>
      </p:sp>
      <p:sp>
        <p:nvSpPr>
          <p:cNvPr id="5" name="Text Placeholder 4"/>
          <p:cNvSpPr>
            <a:spLocks noGrp="1"/>
          </p:cNvSpPr>
          <p:nvPr>
            <p:ph type="body" sz="quarter" idx="10" hasCustomPrompt="1"/>
          </p:nvPr>
        </p:nvSpPr>
        <p:spPr>
          <a:xfrm>
            <a:off x="382588" y="739558"/>
            <a:ext cx="8385048" cy="332399"/>
          </a:xfrm>
        </p:spPr>
        <p:txBody>
          <a:bodyPr>
            <a:spAutoFit/>
          </a:bodyPr>
          <a:lstStyle>
            <a:lvl1pPr marL="4763" indent="-4763">
              <a:buFont typeface="Arial" pitchFamily="34" charset="0"/>
              <a:buNone/>
              <a:tabLst/>
              <a:defRPr sz="2400" spc="-100" baseline="0">
                <a:solidFill>
                  <a:schemeClr val="tx2"/>
                </a:solidFill>
                <a:latin typeface="Segoe Light" pitchFamily="34" charset="0"/>
              </a:defRPr>
            </a:lvl1pPr>
          </a:lstStyle>
          <a:p>
            <a:pPr lvl="0"/>
            <a:r>
              <a:rPr lang="en-US" dirty="0" smtClean="0"/>
              <a:t>Click to edit subtitle</a:t>
            </a:r>
            <a:endParaRPr lang="en-US" dirty="0"/>
          </a:p>
        </p:txBody>
      </p:sp>
    </p:spTree>
    <p:extLst>
      <p:ext uri="{BB962C8B-B14F-4D97-AF65-F5344CB8AC3E}">
        <p14:creationId xmlns:p14="http://schemas.microsoft.com/office/powerpoint/2007/7/12/main" xmlns="" val="3329938304"/>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a:xfrm>
            <a:off x="727606" y="1888124"/>
            <a:ext cx="7781394" cy="623248"/>
          </a:xfrm>
          <a:ln algn="ctr"/>
        </p:spPr>
        <p:txBody>
          <a:bodyPr lIns="0" tIns="0" rIns="0" bIns="0" anchor="b">
            <a:spAutoFit/>
          </a:bodyPr>
          <a:lstStyle>
            <a:lvl1pPr algn="l" rtl="0" fontAlgn="base">
              <a:lnSpc>
                <a:spcPct val="90000"/>
              </a:lnSpc>
              <a:spcBef>
                <a:spcPct val="0"/>
              </a:spcBef>
              <a:spcAft>
                <a:spcPct val="0"/>
              </a:spcAft>
              <a:defRPr lang="en-US" sz="4400" dirty="0">
                <a:solidFill>
                  <a:schemeClr val="accent6"/>
                </a:solidFill>
              </a:defRPr>
            </a:lvl1pPr>
          </a:lstStyle>
          <a:p>
            <a:r>
              <a:rPr lang="en-US" smtClean="0"/>
              <a:t>Click to edit Master title style</a:t>
            </a:r>
            <a:endParaRPr lang="en-US" dirty="0"/>
          </a:p>
        </p:txBody>
      </p:sp>
      <p:sp>
        <p:nvSpPr>
          <p:cNvPr id="18435" name="Rectangle 3"/>
          <p:cNvSpPr>
            <a:spLocks noGrp="1" noChangeArrowheads="1"/>
          </p:cNvSpPr>
          <p:nvPr>
            <p:ph type="subTitle" idx="1"/>
          </p:nvPr>
        </p:nvSpPr>
        <p:spPr>
          <a:xfrm>
            <a:off x="737501" y="2584784"/>
            <a:ext cx="7770811" cy="443198"/>
          </a:xfrm>
        </p:spPr>
        <p:txBody>
          <a:bodyPr lIns="0" tIns="0" rIns="0" bIns="0" anchor="t" anchorCtr="0">
            <a:spAutoFit/>
          </a:bodyPr>
          <a:lstStyle>
            <a:lvl1pPr marL="0" indent="0">
              <a:spcBef>
                <a:spcPct val="0"/>
              </a:spcBef>
              <a:buFont typeface="Wingdings" pitchFamily="2" charset="2"/>
              <a:buNone/>
              <a:defRPr sz="3200">
                <a:solidFill>
                  <a:schemeClr val="tx2"/>
                </a:solidFill>
                <a:latin typeface="Segoe Light" pitchFamily="2" charset="0"/>
              </a:defRPr>
            </a:lvl1pPr>
          </a:lstStyle>
          <a:p>
            <a:r>
              <a:rPr lang="en-US" smtClean="0"/>
              <a:t>Click to edit Master subtitle style</a:t>
            </a:r>
            <a:endParaRPr lang="en-US" dirty="0"/>
          </a:p>
        </p:txBody>
      </p:sp>
      <p:sp>
        <p:nvSpPr>
          <p:cNvPr id="6" name="Text Placeholder 5"/>
          <p:cNvSpPr>
            <a:spLocks noGrp="1"/>
          </p:cNvSpPr>
          <p:nvPr>
            <p:ph type="body" sz="quarter" idx="10" hasCustomPrompt="1"/>
          </p:nvPr>
        </p:nvSpPr>
        <p:spPr>
          <a:xfrm>
            <a:off x="737500" y="5274066"/>
            <a:ext cx="4846320" cy="433965"/>
          </a:xfrm>
        </p:spPr>
        <p:txBody>
          <a:bodyPr wrap="square" tIns="45720" bIns="0">
            <a:spAutoFit/>
          </a:bodyPr>
          <a:lstStyle>
            <a:lvl1pPr marL="1588" indent="-1588">
              <a:spcBef>
                <a:spcPts val="0"/>
              </a:spcBef>
              <a:spcAft>
                <a:spcPts val="0"/>
              </a:spcAft>
              <a:buFontTx/>
              <a:buNone/>
              <a:defRPr sz="2800">
                <a:latin typeface="+mj-lt"/>
              </a:defRPr>
            </a:lvl1pPr>
            <a:lvl2pPr marL="1588" indent="-1588">
              <a:buFontTx/>
              <a:buNone/>
              <a:defRPr sz="1800"/>
            </a:lvl2pPr>
            <a:lvl3pPr marL="1588" indent="-1588">
              <a:buFontTx/>
              <a:buNone/>
              <a:defRPr sz="1800"/>
            </a:lvl3pPr>
            <a:lvl4pPr marL="1588" indent="-1588">
              <a:buFontTx/>
              <a:buNone/>
              <a:defRPr sz="1400"/>
            </a:lvl4pPr>
            <a:lvl5pPr marL="1588" indent="-1588">
              <a:buFontTx/>
              <a:buNone/>
              <a:defRPr sz="1400"/>
            </a:lvl5pPr>
          </a:lstStyle>
          <a:p>
            <a:pPr lvl="0"/>
            <a:r>
              <a:rPr lang="en-US" dirty="0" smtClean="0"/>
              <a:t>Click to edit name</a:t>
            </a:r>
            <a:endParaRPr lang="en-US" dirty="0"/>
          </a:p>
        </p:txBody>
      </p:sp>
      <p:sp>
        <p:nvSpPr>
          <p:cNvPr id="7" name="Text Placeholder 5"/>
          <p:cNvSpPr>
            <a:spLocks noGrp="1"/>
          </p:cNvSpPr>
          <p:nvPr>
            <p:ph type="body" sz="quarter" idx="11" hasCustomPrompt="1"/>
          </p:nvPr>
        </p:nvSpPr>
        <p:spPr>
          <a:xfrm>
            <a:off x="737500" y="5714563"/>
            <a:ext cx="4846320" cy="358560"/>
          </a:xfrm>
        </p:spPr>
        <p:txBody>
          <a:bodyPr tIns="91440" bIns="45720">
            <a:spAutoFit/>
          </a:bodyPr>
          <a:lstStyle>
            <a:lvl1pPr marL="1588" indent="-1588">
              <a:lnSpc>
                <a:spcPct val="65000"/>
              </a:lnSpc>
              <a:buFontTx/>
              <a:buNone/>
              <a:defRPr sz="2200" i="1" baseline="0">
                <a:solidFill>
                  <a:schemeClr val="tx2"/>
                </a:solidFill>
                <a:latin typeface="Segoe Light" pitchFamily="34" charset="0"/>
              </a:defRPr>
            </a:lvl1pPr>
            <a:lvl2pPr marL="1588" indent="-1588">
              <a:buFontTx/>
              <a:buNone/>
              <a:defRPr sz="1800"/>
            </a:lvl2pPr>
            <a:lvl3pPr marL="1588" indent="-1588">
              <a:buFontTx/>
              <a:buNone/>
              <a:defRPr sz="1800"/>
            </a:lvl3pPr>
            <a:lvl4pPr marL="1588" indent="-1588">
              <a:buFontTx/>
              <a:buNone/>
              <a:defRPr sz="1400"/>
            </a:lvl4pPr>
            <a:lvl5pPr marL="1588" indent="-1588">
              <a:buFontTx/>
              <a:buNone/>
              <a:defRPr sz="1400"/>
            </a:lvl5pPr>
          </a:lstStyle>
          <a:p>
            <a:pPr lvl="0"/>
            <a:r>
              <a:rPr lang="en-US" dirty="0" smtClean="0"/>
              <a:t>Click to edit title</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82588" y="1414462"/>
            <a:ext cx="8380412" cy="5074920"/>
          </a:xfrm>
        </p:spPr>
        <p:txBody>
          <a:bodyPr/>
          <a:lstStyle>
            <a:lvl1pPr>
              <a:buSzPct val="60000"/>
              <a:buFontTx/>
              <a:buBlip>
                <a:blip r:embed="rId2"/>
              </a:buBlip>
              <a:defRPr/>
            </a:lvl1pPr>
            <a:lvl2pPr>
              <a:buSzPct val="60000"/>
              <a:buFontTx/>
              <a:buBlip>
                <a:blip r:embed="rId2"/>
              </a:buBlip>
              <a:defRPr/>
            </a:lvl2pPr>
            <a:lvl3pPr>
              <a:buSzPct val="60000"/>
              <a:buFontTx/>
              <a:buBlip>
                <a:blip r:embed="rId2"/>
              </a:buBlip>
              <a:defRPr/>
            </a:lvl3pPr>
            <a:lvl4pPr>
              <a:buSzPct val="60000"/>
              <a:buFontTx/>
              <a:buBlip>
                <a:blip r:embed="rId2"/>
              </a:buBlip>
              <a:defRPr/>
            </a:lvl4pPr>
            <a:lvl5pPr>
              <a:buSzPct val="60000"/>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with Subtitle)">
    <p:spTree>
      <p:nvGrpSpPr>
        <p:cNvPr id="1" name=""/>
        <p:cNvGrpSpPr/>
        <p:nvPr/>
      </p:nvGrpSpPr>
      <p:grpSpPr>
        <a:xfrm>
          <a:off x="0" y="0"/>
          <a:ext cx="0" cy="0"/>
          <a:chOff x="0" y="0"/>
          <a:chExt cx="0" cy="0"/>
        </a:xfrm>
      </p:grpSpPr>
      <p:sp>
        <p:nvSpPr>
          <p:cNvPr id="3" name="Content Placeholder 2"/>
          <p:cNvSpPr>
            <a:spLocks noGrp="1"/>
          </p:cNvSpPr>
          <p:nvPr>
            <p:ph idx="1"/>
          </p:nvPr>
        </p:nvSpPr>
        <p:spPr>
          <a:xfrm>
            <a:off x="382588" y="1414462"/>
            <a:ext cx="8380412" cy="5074920"/>
          </a:xfrm>
        </p:spPr>
        <p:txBody>
          <a:bodyPr/>
          <a:lstStyle>
            <a:lvl1pPr>
              <a:buSzPct val="60000"/>
              <a:buFontTx/>
              <a:buBlip>
                <a:blip r:embed="rId2"/>
              </a:buBlip>
              <a:defRPr/>
            </a:lvl1pPr>
            <a:lvl2pPr>
              <a:buSzPct val="60000"/>
              <a:buFontTx/>
              <a:buBlip>
                <a:blip r:embed="rId2"/>
              </a:buBlip>
              <a:defRPr/>
            </a:lvl2pPr>
            <a:lvl3pPr>
              <a:buSzPct val="60000"/>
              <a:buFontTx/>
              <a:buBlip>
                <a:blip r:embed="rId2"/>
              </a:buBlip>
              <a:defRPr/>
            </a:lvl3pPr>
            <a:lvl4pPr>
              <a:buSzPct val="60000"/>
              <a:buFontTx/>
              <a:buBlip>
                <a:blip r:embed="rId2"/>
              </a:buBlip>
              <a:defRPr/>
            </a:lvl4pPr>
            <a:lvl5pPr>
              <a:buSzPct val="60000"/>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a:xfrm>
            <a:off x="382588" y="228599"/>
            <a:ext cx="8380412" cy="498598"/>
          </a:xfrm>
        </p:spPr>
        <p:txBody>
          <a:bodyPr>
            <a:spAutoFit/>
          </a:bodyPr>
          <a:lstStyle/>
          <a:p>
            <a:r>
              <a:rPr lang="en-US" smtClean="0"/>
              <a:t>Click to edit Master title style</a:t>
            </a:r>
            <a:endParaRPr lang="en-US" dirty="0"/>
          </a:p>
        </p:txBody>
      </p:sp>
      <p:sp>
        <p:nvSpPr>
          <p:cNvPr id="5" name="Text Placeholder 4"/>
          <p:cNvSpPr>
            <a:spLocks noGrp="1"/>
          </p:cNvSpPr>
          <p:nvPr>
            <p:ph type="body" sz="quarter" idx="10" hasCustomPrompt="1"/>
          </p:nvPr>
        </p:nvSpPr>
        <p:spPr>
          <a:xfrm>
            <a:off x="382588" y="739558"/>
            <a:ext cx="8385048" cy="332399"/>
          </a:xfrm>
        </p:spPr>
        <p:txBody>
          <a:bodyPr>
            <a:spAutoFit/>
          </a:bodyPr>
          <a:lstStyle>
            <a:lvl1pPr marL="4763" indent="-4763">
              <a:buFont typeface="Arial" pitchFamily="34" charset="0"/>
              <a:buNone/>
              <a:tabLst/>
              <a:defRPr sz="2400" spc="-100" baseline="0">
                <a:solidFill>
                  <a:schemeClr val="tx2"/>
                </a:solidFill>
                <a:latin typeface="Segoe Light" pitchFamily="34" charset="0"/>
              </a:defRPr>
            </a:lvl1pPr>
          </a:lstStyle>
          <a:p>
            <a:pPr lvl="0"/>
            <a:r>
              <a:rPr lang="en-US" dirty="0" smtClean="0"/>
              <a:t>Click to edit subtitle</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Only (with Sub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Click to edit Master title style</a:t>
            </a:r>
            <a:endParaRPr lang="en-US" dirty="0"/>
          </a:p>
        </p:txBody>
      </p:sp>
      <p:sp>
        <p:nvSpPr>
          <p:cNvPr id="3" name="Text Placeholder 4"/>
          <p:cNvSpPr>
            <a:spLocks noGrp="1"/>
          </p:cNvSpPr>
          <p:nvPr>
            <p:ph type="body" sz="quarter" idx="10" hasCustomPrompt="1"/>
          </p:nvPr>
        </p:nvSpPr>
        <p:spPr>
          <a:xfrm>
            <a:off x="382588" y="739558"/>
            <a:ext cx="8385048" cy="332399"/>
          </a:xfrm>
        </p:spPr>
        <p:txBody>
          <a:bodyPr>
            <a:spAutoFit/>
          </a:bodyPr>
          <a:lstStyle>
            <a:lvl1pPr marL="4763" indent="-4763">
              <a:buFont typeface="Arial" pitchFamily="34" charset="0"/>
              <a:buNone/>
              <a:tabLst/>
              <a:defRPr sz="2400" spc="-100" baseline="0">
                <a:solidFill>
                  <a:schemeClr val="tx2"/>
                </a:solidFill>
                <a:latin typeface="Segoe Light" pitchFamily="34" charset="0"/>
              </a:defRPr>
            </a:lvl1pPr>
          </a:lstStyle>
          <a:p>
            <a:pPr lvl="0"/>
            <a:r>
              <a:rPr lang="en-US" dirty="0" smtClean="0"/>
              <a:t>Click to edit subtitle</a:t>
            </a:r>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Demo, Video, or Customer">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a:xfrm>
            <a:off x="727606" y="2557118"/>
            <a:ext cx="7781394" cy="664797"/>
          </a:xfrm>
          <a:ln algn="ctr"/>
        </p:spPr>
        <p:txBody>
          <a:bodyPr lIns="0" tIns="0" rIns="0" bIns="0" anchor="b"/>
          <a:lstStyle>
            <a:lvl1pPr algn="l" rtl="0" fontAlgn="base">
              <a:lnSpc>
                <a:spcPct val="90000"/>
              </a:lnSpc>
              <a:spcBef>
                <a:spcPct val="0"/>
              </a:spcBef>
              <a:spcAft>
                <a:spcPct val="0"/>
              </a:spcAft>
              <a:defRPr lang="en-US" sz="4800" dirty="0">
                <a:solidFill>
                  <a:schemeClr val="tx1"/>
                </a:solidFill>
              </a:defRPr>
            </a:lvl1pPr>
          </a:lstStyle>
          <a:p>
            <a:r>
              <a:rPr lang="en-US" smtClean="0"/>
              <a:t>Click to edit Master title style</a:t>
            </a:r>
            <a:endParaRPr lang="en-US" dirty="0"/>
          </a:p>
        </p:txBody>
      </p:sp>
      <p:sp>
        <p:nvSpPr>
          <p:cNvPr id="18435" name="Rectangle 3"/>
          <p:cNvSpPr>
            <a:spLocks noGrp="1" noChangeArrowheads="1"/>
          </p:cNvSpPr>
          <p:nvPr>
            <p:ph type="subTitle" idx="1"/>
          </p:nvPr>
        </p:nvSpPr>
        <p:spPr>
          <a:xfrm>
            <a:off x="727606" y="4489979"/>
            <a:ext cx="7770811" cy="473207"/>
          </a:xfrm>
        </p:spPr>
        <p:txBody>
          <a:bodyPr lIns="0" tIns="0" rIns="0" bIns="0" anchor="b">
            <a:normAutofit/>
          </a:bodyPr>
          <a:lstStyle>
            <a:lvl1pPr marL="0" indent="0">
              <a:spcBef>
                <a:spcPct val="0"/>
              </a:spcBef>
              <a:buFont typeface="Wingdings" pitchFamily="2" charset="2"/>
              <a:buNone/>
              <a:defRPr sz="3200">
                <a:solidFill>
                  <a:schemeClr val="tx2"/>
                </a:solidFill>
                <a:latin typeface="Segoe Light" pitchFamily="34" charset="0"/>
              </a:defRPr>
            </a:lvl1pPr>
          </a:lstStyle>
          <a:p>
            <a:r>
              <a:rPr lang="en-US" smtClean="0"/>
              <a:t>Click to edit Master subtitle style</a:t>
            </a:r>
            <a:endParaRPr lang="en-US" dirty="0"/>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wo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2323" y="1414199"/>
            <a:ext cx="4126177" cy="5074920"/>
          </a:xfrm>
        </p:spPr>
        <p:txBody>
          <a:bodyPr/>
          <a:lstStyle>
            <a:lvl1pPr>
              <a:defRPr sz="2300"/>
            </a:lvl1pPr>
            <a:lvl2pPr>
              <a:defRPr sz="20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5500" y="1414199"/>
            <a:ext cx="4127500" cy="5074920"/>
          </a:xfrm>
        </p:spPr>
        <p:txBody>
          <a:bodyPr/>
          <a:lstStyle>
            <a:lvl1pPr>
              <a:defRPr sz="2300"/>
            </a:lvl1pPr>
            <a:lvl2pPr>
              <a:defRPr sz="20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6" name="Text Placeholder 4"/>
          <p:cNvSpPr>
            <a:spLocks noGrp="1"/>
          </p:cNvSpPr>
          <p:nvPr>
            <p:ph type="body" sz="quarter" idx="10" hasCustomPrompt="1"/>
          </p:nvPr>
        </p:nvSpPr>
        <p:spPr>
          <a:xfrm>
            <a:off x="382588" y="739558"/>
            <a:ext cx="8385048" cy="332399"/>
          </a:xfrm>
        </p:spPr>
        <p:txBody>
          <a:bodyPr>
            <a:spAutoFit/>
          </a:bodyPr>
          <a:lstStyle>
            <a:lvl1pPr marL="4763" indent="-4763">
              <a:buFont typeface="Arial" pitchFamily="34" charset="0"/>
              <a:buNone/>
              <a:tabLst/>
              <a:defRPr sz="2400" spc="-100" baseline="0">
                <a:solidFill>
                  <a:schemeClr val="tx2"/>
                </a:solidFill>
                <a:latin typeface="Segoe Light" pitchFamily="34" charset="0"/>
              </a:defRPr>
            </a:lvl1pPr>
          </a:lstStyle>
          <a:p>
            <a:pPr lvl="0"/>
            <a:r>
              <a:rPr lang="en-US" dirty="0" smtClean="0"/>
              <a:t>Click to edit subtitle</a:t>
            </a:r>
            <a:endParaRPr lang="en-US" dirty="0"/>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lack">
    <p:bg>
      <p:bgPr>
        <a:solidFill>
          <a:srgbClr val="000000"/>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lvl1pPr>
              <a:defRPr>
                <a:solidFill>
                  <a:srgbClr val="FFFFFF"/>
                </a:solidFill>
              </a:defRPr>
            </a:lvl1pPr>
          </a:lstStyle>
          <a:p>
            <a:r>
              <a:rPr lang="en-US" smtClean="0"/>
              <a:t>Click to edit Master title style</a:t>
            </a:r>
            <a:endParaRPr lang="en-US" dirty="0"/>
          </a:p>
        </p:txBody>
      </p:sp>
      <p:sp>
        <p:nvSpPr>
          <p:cNvPr id="6" name="Content Placeholder 2"/>
          <p:cNvSpPr>
            <a:spLocks noGrp="1"/>
          </p:cNvSpPr>
          <p:nvPr>
            <p:ph idx="1"/>
          </p:nvPr>
        </p:nvSpPr>
        <p:spPr>
          <a:xfrm>
            <a:off x="382588" y="1414462"/>
            <a:ext cx="8380412" cy="5074920"/>
          </a:xfrm>
        </p:spPr>
        <p:txBody>
          <a:bodyPr/>
          <a:lstStyle>
            <a:lvl1pPr>
              <a:buSzPct val="60000"/>
              <a:buFontTx/>
              <a:buBlip>
                <a:blip r:embed="rId2"/>
              </a:buBlip>
              <a:defRPr/>
            </a:lvl1pPr>
            <a:lvl2pPr>
              <a:buSzPct val="60000"/>
              <a:buFontTx/>
              <a:buBlip>
                <a:blip r:embed="rId2"/>
              </a:buBlip>
              <a:defRPr/>
            </a:lvl2pPr>
            <a:lvl3pPr>
              <a:buSzPct val="60000"/>
              <a:buFontTx/>
              <a:buBlip>
                <a:blip r:embed="rId2"/>
              </a:buBlip>
              <a:defRPr/>
            </a:lvl3pPr>
            <a:lvl4pPr>
              <a:buSzPct val="60000"/>
              <a:buFontTx/>
              <a:buBlip>
                <a:blip r:embed="rId2"/>
              </a:buBlip>
              <a:defRPr/>
            </a:lvl4pPr>
            <a:lvl5pPr>
              <a:buSzPct val="60000"/>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sp>
        <p:nvSpPr>
          <p:cNvPr id="14" name="Title 1"/>
          <p:cNvSpPr txBox="1">
            <a:spLocks/>
          </p:cNvSpPr>
          <p:nvPr/>
        </p:nvSpPr>
        <p:spPr>
          <a:xfrm>
            <a:off x="607637" y="909120"/>
            <a:ext cx="6168943" cy="1408195"/>
          </a:xfrm>
          <a:prstGeom prst="rect">
            <a:avLst/>
          </a:prstGeom>
        </p:spPr>
        <p:txBody>
          <a:bodyPr lIns="91433" tIns="45716" rIns="91433" bIns="45716"/>
          <a:lstStyle/>
          <a:p>
            <a:pPr algn="l" defTabSz="1095288" eaLnBrk="0" hangingPunct="0">
              <a:lnSpc>
                <a:spcPct val="85000"/>
              </a:lnSpc>
            </a:pPr>
            <a:r>
              <a:rPr lang="en-US" sz="6600" b="0" kern="0" spc="-250" baseline="0" dirty="0">
                <a:ln w="3175">
                  <a:noFill/>
                </a:ln>
                <a:solidFill>
                  <a:srgbClr val="FFFFFF"/>
                </a:solidFill>
                <a:effectLst>
                  <a:outerShdw blurRad="88900" dist="12700" dir="2700000" algn="tl" rotWithShape="0">
                    <a:prstClr val="black"/>
                  </a:outerShdw>
                </a:effectLst>
                <a:latin typeface="+mj-lt"/>
                <a:cs typeface="Arial" charset="0"/>
              </a:rPr>
              <a:t>Enterprise Search</a:t>
            </a:r>
            <a:r>
              <a:rPr lang="en-US" sz="6600" b="0" kern="0" spc="-250" baseline="0" dirty="0">
                <a:ln w="3175">
                  <a:noFill/>
                </a:ln>
                <a:solidFill>
                  <a:srgbClr val="F89820"/>
                </a:solidFill>
                <a:effectLst>
                  <a:outerShdw blurRad="88900" dist="12700" dir="2700000" algn="tl" rotWithShape="0">
                    <a:prstClr val="black"/>
                  </a:outerShdw>
                </a:effectLst>
                <a:latin typeface="+mj-lt"/>
                <a:cs typeface="Arial" charset="0"/>
              </a:rPr>
              <a:t/>
            </a:r>
            <a:br>
              <a:rPr lang="en-US" sz="6600" b="0" kern="0" spc="-250" baseline="0" dirty="0">
                <a:ln w="3175">
                  <a:noFill/>
                </a:ln>
                <a:solidFill>
                  <a:srgbClr val="F89820"/>
                </a:solidFill>
                <a:effectLst>
                  <a:outerShdw blurRad="88900" dist="12700" dir="2700000" algn="tl" rotWithShape="0">
                    <a:prstClr val="black"/>
                  </a:outerShdw>
                </a:effectLst>
                <a:latin typeface="+mj-lt"/>
                <a:cs typeface="Arial" charset="0"/>
              </a:rPr>
            </a:br>
            <a:r>
              <a:rPr lang="en-US" sz="3200" b="0" kern="0" spc="-250" baseline="0" dirty="0" smtClean="0">
                <a:ln w="3175">
                  <a:noFill/>
                </a:ln>
                <a:solidFill>
                  <a:srgbClr val="F89820"/>
                </a:solidFill>
                <a:effectLst>
                  <a:outerShdw blurRad="88900" dist="12700" dir="2700000" algn="tl" rotWithShape="0">
                    <a:prstClr val="black"/>
                  </a:outerShdw>
                </a:effectLst>
                <a:latin typeface="+mj-lt"/>
                <a:cs typeface="Arial" charset="0"/>
              </a:rPr>
              <a:t> </a:t>
            </a:r>
            <a:r>
              <a:rPr lang="en-US" sz="5600" b="0" kern="0" spc="-270" baseline="0" dirty="0" smtClean="0">
                <a:ln w="3175">
                  <a:noFill/>
                </a:ln>
                <a:solidFill>
                  <a:srgbClr val="FFFFFF"/>
                </a:solidFill>
                <a:effectLst>
                  <a:outerShdw blurRad="88900" dist="12700" dir="2700000" algn="tl" rotWithShape="0">
                    <a:prstClr val="black"/>
                  </a:outerShdw>
                </a:effectLst>
                <a:latin typeface="Segoe Light" pitchFamily="2" charset="0"/>
                <a:cs typeface="Arial" charset="0"/>
              </a:rPr>
              <a:t>from </a:t>
            </a:r>
            <a:r>
              <a:rPr lang="en-US" sz="6000" b="0" kern="0" spc="-270" baseline="0" dirty="0">
                <a:ln w="3175">
                  <a:noFill/>
                </a:ln>
                <a:solidFill>
                  <a:srgbClr val="FFFFFF"/>
                </a:solidFill>
                <a:effectLst>
                  <a:outerShdw blurRad="88900" dist="12700" dir="2700000" algn="tl" rotWithShape="0">
                    <a:prstClr val="black"/>
                  </a:outerShdw>
                </a:effectLst>
                <a:latin typeface="Segoe Light" pitchFamily="2" charset="0"/>
                <a:cs typeface="Arial" charset="0"/>
              </a:rPr>
              <a:t>Microsoft </a:t>
            </a:r>
            <a:endParaRPr lang="en-US" sz="6600" b="0" kern="0" spc="-270" baseline="0" dirty="0">
              <a:ln w="3175">
                <a:noFill/>
              </a:ln>
              <a:solidFill>
                <a:srgbClr val="FFFFFF"/>
              </a:solidFill>
              <a:effectLst>
                <a:outerShdw blurRad="88900" dist="12700" dir="2700000" algn="tl" rotWithShape="0">
                  <a:prstClr val="black"/>
                </a:outerShdw>
              </a:effectLst>
              <a:latin typeface="Segoe Light" pitchFamily="2" charset="0"/>
              <a:cs typeface="Arial" charset="0"/>
            </a:endParaRPr>
          </a:p>
        </p:txBody>
      </p:sp>
      <p:grpSp>
        <p:nvGrpSpPr>
          <p:cNvPr id="2" name="Group 34"/>
          <p:cNvGrpSpPr/>
          <p:nvPr/>
        </p:nvGrpSpPr>
        <p:grpSpPr>
          <a:xfrm>
            <a:off x="1886979" y="3895747"/>
            <a:ext cx="6217362" cy="2138108"/>
            <a:chOff x="1723216" y="3789326"/>
            <a:chExt cx="6544887" cy="2250741"/>
          </a:xfrm>
        </p:grpSpPr>
        <p:sp>
          <p:nvSpPr>
            <p:cNvPr id="3" name="Freeform 2"/>
            <p:cNvSpPr/>
            <p:nvPr userDrawn="1"/>
          </p:nvSpPr>
          <p:spPr>
            <a:xfrm rot="1740755" flipH="1" flipV="1">
              <a:off x="4706431" y="3789326"/>
              <a:ext cx="3561672" cy="704795"/>
            </a:xfrm>
            <a:custGeom>
              <a:avLst/>
              <a:gdLst>
                <a:gd name="connsiteX0" fmla="*/ 457124 w 5334000"/>
                <a:gd name="connsiteY0" fmla="*/ 167640 h 838200"/>
                <a:gd name="connsiteX1" fmla="*/ 5334000 w 5334000"/>
                <a:gd name="connsiteY1" fmla="*/ 167640 h 838200"/>
                <a:gd name="connsiteX2" fmla="*/ 4876876 w 5334000"/>
                <a:gd name="connsiteY2" fmla="*/ 670560 h 838200"/>
                <a:gd name="connsiteX3" fmla="*/ 0 w 5334000"/>
                <a:gd name="connsiteY3" fmla="*/ 670560 h 838200"/>
                <a:gd name="connsiteX4" fmla="*/ 457124 w 5334000"/>
                <a:gd name="connsiteY4" fmla="*/ 167640 h 838200"/>
                <a:gd name="connsiteX0" fmla="*/ 28499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28499 w 4905375"/>
                <a:gd name="connsiteY4" fmla="*/ 558800 h 1620520"/>
                <a:gd name="connsiteX0" fmla="*/ 3698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3698 w 4905375"/>
                <a:gd name="connsiteY4" fmla="*/ 558800 h 1620520"/>
                <a:gd name="connsiteX0" fmla="*/ 3698 w 4905375"/>
                <a:gd name="connsiteY0" fmla="*/ 558800 h 1478965"/>
                <a:gd name="connsiteX1" fmla="*/ 4905375 w 4905375"/>
                <a:gd name="connsiteY1" fmla="*/ 558800 h 1478965"/>
                <a:gd name="connsiteX2" fmla="*/ 4582524 w 4905375"/>
                <a:gd name="connsiteY2" fmla="*/ 920165 h 1478965"/>
                <a:gd name="connsiteX3" fmla="*/ 0 w 4905375"/>
                <a:gd name="connsiteY3" fmla="*/ 614045 h 1478965"/>
                <a:gd name="connsiteX4" fmla="*/ 3698 w 4905375"/>
                <a:gd name="connsiteY4" fmla="*/ 558800 h 1478965"/>
                <a:gd name="connsiteX0" fmla="*/ 3698 w 4905375"/>
                <a:gd name="connsiteY0" fmla="*/ 558800 h 1352054"/>
                <a:gd name="connsiteX1" fmla="*/ 4905375 w 4905375"/>
                <a:gd name="connsiteY1" fmla="*/ 558800 h 1352054"/>
                <a:gd name="connsiteX2" fmla="*/ 4582524 w 4905375"/>
                <a:gd name="connsiteY2" fmla="*/ 920165 h 1352054"/>
                <a:gd name="connsiteX3" fmla="*/ 0 w 4905375"/>
                <a:gd name="connsiteY3" fmla="*/ 614045 h 1352054"/>
                <a:gd name="connsiteX4" fmla="*/ 3698 w 4905375"/>
                <a:gd name="connsiteY4" fmla="*/ 558800 h 1352054"/>
                <a:gd name="connsiteX0" fmla="*/ 11658 w 4913335"/>
                <a:gd name="connsiteY0" fmla="*/ 558800 h 1352054"/>
                <a:gd name="connsiteX1" fmla="*/ 4913335 w 4913335"/>
                <a:gd name="connsiteY1" fmla="*/ 558800 h 1352054"/>
                <a:gd name="connsiteX2" fmla="*/ 4590484 w 4913335"/>
                <a:gd name="connsiteY2" fmla="*/ 920165 h 1352054"/>
                <a:gd name="connsiteX3" fmla="*/ 0 w 4913335"/>
                <a:gd name="connsiteY3" fmla="*/ 696773 h 1352054"/>
                <a:gd name="connsiteX4" fmla="*/ 11658 w 4913335"/>
                <a:gd name="connsiteY4" fmla="*/ 558800 h 1352054"/>
                <a:gd name="connsiteX0" fmla="*/ 0 w 4901677"/>
                <a:gd name="connsiteY0" fmla="*/ 558800 h 1352054"/>
                <a:gd name="connsiteX1" fmla="*/ 4901677 w 4901677"/>
                <a:gd name="connsiteY1" fmla="*/ 558800 h 1352054"/>
                <a:gd name="connsiteX2" fmla="*/ 4578826 w 4901677"/>
                <a:gd name="connsiteY2" fmla="*/ 920165 h 1352054"/>
                <a:gd name="connsiteX3" fmla="*/ 71929 w 4901677"/>
                <a:gd name="connsiteY3" fmla="*/ 845682 h 1352054"/>
                <a:gd name="connsiteX4" fmla="*/ 0 w 4901677"/>
                <a:gd name="connsiteY4" fmla="*/ 558800 h 1352054"/>
                <a:gd name="connsiteX0" fmla="*/ 0 w 4901677"/>
                <a:gd name="connsiteY0" fmla="*/ 558800 h 1352054"/>
                <a:gd name="connsiteX1" fmla="*/ 4901677 w 4901677"/>
                <a:gd name="connsiteY1" fmla="*/ 558800 h 1352054"/>
                <a:gd name="connsiteX2" fmla="*/ 4578826 w 4901677"/>
                <a:gd name="connsiteY2" fmla="*/ 920165 h 1352054"/>
                <a:gd name="connsiteX3" fmla="*/ 8244 w 4901677"/>
                <a:gd name="connsiteY3" fmla="*/ 696774 h 1352054"/>
                <a:gd name="connsiteX4" fmla="*/ 0 w 4901677"/>
                <a:gd name="connsiteY4" fmla="*/ 558800 h 1352054"/>
                <a:gd name="connsiteX0" fmla="*/ 0 w 4901677"/>
                <a:gd name="connsiteY0" fmla="*/ 558800 h 1493609"/>
                <a:gd name="connsiteX1" fmla="*/ 4901677 w 4901677"/>
                <a:gd name="connsiteY1" fmla="*/ 558800 h 1493609"/>
                <a:gd name="connsiteX2" fmla="*/ 4528960 w 4901677"/>
                <a:gd name="connsiteY2" fmla="*/ 1061720 h 1493609"/>
                <a:gd name="connsiteX3" fmla="*/ 8244 w 4901677"/>
                <a:gd name="connsiteY3" fmla="*/ 696774 h 1493609"/>
                <a:gd name="connsiteX4" fmla="*/ 0 w 4901677"/>
                <a:gd name="connsiteY4" fmla="*/ 558800 h 1493609"/>
                <a:gd name="connsiteX0" fmla="*/ 0 w 4733792"/>
                <a:gd name="connsiteY0" fmla="*/ 558800 h 1493609"/>
                <a:gd name="connsiteX1" fmla="*/ 4733792 w 4733792"/>
                <a:gd name="connsiteY1" fmla="*/ 648209 h 1493609"/>
                <a:gd name="connsiteX2" fmla="*/ 4528960 w 4733792"/>
                <a:gd name="connsiteY2" fmla="*/ 1061720 h 1493609"/>
                <a:gd name="connsiteX3" fmla="*/ 8244 w 4733792"/>
                <a:gd name="connsiteY3" fmla="*/ 696774 h 1493609"/>
                <a:gd name="connsiteX4" fmla="*/ 0 w 4733792"/>
                <a:gd name="connsiteY4" fmla="*/ 558800 h 1493609"/>
                <a:gd name="connsiteX0" fmla="*/ 0 w 4733792"/>
                <a:gd name="connsiteY0" fmla="*/ 558800 h 1493609"/>
                <a:gd name="connsiteX1" fmla="*/ 4733792 w 4733792"/>
                <a:gd name="connsiteY1" fmla="*/ 648209 h 1493609"/>
                <a:gd name="connsiteX2" fmla="*/ 4528960 w 4733792"/>
                <a:gd name="connsiteY2" fmla="*/ 1061720 h 1493609"/>
                <a:gd name="connsiteX3" fmla="*/ 9808 w 4733792"/>
                <a:gd name="connsiteY3" fmla="*/ 713340 h 1493609"/>
                <a:gd name="connsiteX4" fmla="*/ 0 w 4733792"/>
                <a:gd name="connsiteY4" fmla="*/ 558800 h 1493609"/>
                <a:gd name="connsiteX0" fmla="*/ 0 w 4751725"/>
                <a:gd name="connsiteY0" fmla="*/ 558801 h 1490358"/>
                <a:gd name="connsiteX1" fmla="*/ 4751725 w 4751725"/>
                <a:gd name="connsiteY1" fmla="*/ 644958 h 1490358"/>
                <a:gd name="connsiteX2" fmla="*/ 4546893 w 4751725"/>
                <a:gd name="connsiteY2" fmla="*/ 1058469 h 1490358"/>
                <a:gd name="connsiteX3" fmla="*/ 27741 w 4751725"/>
                <a:gd name="connsiteY3" fmla="*/ 710089 h 1490358"/>
                <a:gd name="connsiteX4" fmla="*/ 0 w 4751725"/>
                <a:gd name="connsiteY4" fmla="*/ 558801 h 1490358"/>
                <a:gd name="connsiteX0" fmla="*/ 0 w 4751725"/>
                <a:gd name="connsiteY0" fmla="*/ 558800 h 1496997"/>
                <a:gd name="connsiteX1" fmla="*/ 4751725 w 4751725"/>
                <a:gd name="connsiteY1" fmla="*/ 644957 h 1496997"/>
                <a:gd name="connsiteX2" fmla="*/ 4546893 w 4751725"/>
                <a:gd name="connsiteY2" fmla="*/ 1058468 h 1496997"/>
                <a:gd name="connsiteX3" fmla="*/ 27741 w 4751725"/>
                <a:gd name="connsiteY3" fmla="*/ 710088 h 1496997"/>
                <a:gd name="connsiteX4" fmla="*/ 0 w 4751725"/>
                <a:gd name="connsiteY4" fmla="*/ 558800 h 1496997"/>
                <a:gd name="connsiteX0" fmla="*/ 0 w 4751725"/>
                <a:gd name="connsiteY0" fmla="*/ 558800 h 1973109"/>
                <a:gd name="connsiteX1" fmla="*/ 4751725 w 4751725"/>
                <a:gd name="connsiteY1" fmla="*/ 644957 h 1973109"/>
                <a:gd name="connsiteX2" fmla="*/ 4546893 w 4751725"/>
                <a:gd name="connsiteY2" fmla="*/ 1058468 h 1973109"/>
                <a:gd name="connsiteX3" fmla="*/ 27741 w 4751725"/>
                <a:gd name="connsiteY3" fmla="*/ 710088 h 1973109"/>
                <a:gd name="connsiteX4" fmla="*/ 0 w 4751725"/>
                <a:gd name="connsiteY4" fmla="*/ 558800 h 1973109"/>
                <a:gd name="connsiteX0" fmla="*/ 0 w 4751725"/>
                <a:gd name="connsiteY0" fmla="*/ 558800 h 2012433"/>
                <a:gd name="connsiteX1" fmla="*/ 4751725 w 4751725"/>
                <a:gd name="connsiteY1" fmla="*/ 644957 h 2012433"/>
                <a:gd name="connsiteX2" fmla="*/ 4546893 w 4751725"/>
                <a:gd name="connsiteY2" fmla="*/ 1058468 h 2012433"/>
                <a:gd name="connsiteX3" fmla="*/ 27741 w 4751725"/>
                <a:gd name="connsiteY3" fmla="*/ 710088 h 2012433"/>
                <a:gd name="connsiteX4" fmla="*/ 0 w 4751725"/>
                <a:gd name="connsiteY4" fmla="*/ 558800 h 2012433"/>
                <a:gd name="connsiteX0" fmla="*/ 0 w 4751725"/>
                <a:gd name="connsiteY0" fmla="*/ 558800 h 2203060"/>
                <a:gd name="connsiteX1" fmla="*/ 4751725 w 4751725"/>
                <a:gd name="connsiteY1" fmla="*/ 644957 h 2203060"/>
                <a:gd name="connsiteX2" fmla="*/ 4364905 w 4751725"/>
                <a:gd name="connsiteY2" fmla="*/ 1249095 h 2203060"/>
                <a:gd name="connsiteX3" fmla="*/ 27741 w 4751725"/>
                <a:gd name="connsiteY3" fmla="*/ 710088 h 2203060"/>
                <a:gd name="connsiteX4" fmla="*/ 0 w 4751725"/>
                <a:gd name="connsiteY4" fmla="*/ 558800 h 2203060"/>
                <a:gd name="connsiteX0" fmla="*/ 0 w 4751725"/>
                <a:gd name="connsiteY0" fmla="*/ 558800 h 1496998"/>
                <a:gd name="connsiteX1" fmla="*/ 4751725 w 4751725"/>
                <a:gd name="connsiteY1" fmla="*/ 644957 h 1496998"/>
                <a:gd name="connsiteX2" fmla="*/ 4364905 w 4751725"/>
                <a:gd name="connsiteY2" fmla="*/ 1249095 h 1496998"/>
                <a:gd name="connsiteX3" fmla="*/ 27741 w 4751725"/>
                <a:gd name="connsiteY3" fmla="*/ 710088 h 1496998"/>
                <a:gd name="connsiteX4" fmla="*/ 0 w 4751725"/>
                <a:gd name="connsiteY4" fmla="*/ 558800 h 1496998"/>
                <a:gd name="connsiteX0" fmla="*/ 0 w 4684538"/>
                <a:gd name="connsiteY0" fmla="*/ 558800 h 1608993"/>
                <a:gd name="connsiteX1" fmla="*/ 4684538 w 4684538"/>
                <a:gd name="connsiteY1" fmla="*/ 756951 h 1608993"/>
                <a:gd name="connsiteX2" fmla="*/ 4364905 w 4684538"/>
                <a:gd name="connsiteY2" fmla="*/ 1249095 h 1608993"/>
                <a:gd name="connsiteX3" fmla="*/ 27741 w 4684538"/>
                <a:gd name="connsiteY3" fmla="*/ 710088 h 1608993"/>
                <a:gd name="connsiteX4" fmla="*/ 0 w 4684538"/>
                <a:gd name="connsiteY4" fmla="*/ 558800 h 1608993"/>
                <a:gd name="connsiteX0" fmla="*/ 0 w 4684538"/>
                <a:gd name="connsiteY0" fmla="*/ 558800 h 1608992"/>
                <a:gd name="connsiteX1" fmla="*/ 4684538 w 4684538"/>
                <a:gd name="connsiteY1" fmla="*/ 756951 h 1608992"/>
                <a:gd name="connsiteX2" fmla="*/ 4364905 w 4684538"/>
                <a:gd name="connsiteY2" fmla="*/ 1249095 h 1608992"/>
                <a:gd name="connsiteX3" fmla="*/ 27741 w 4684538"/>
                <a:gd name="connsiteY3" fmla="*/ 710088 h 1608992"/>
                <a:gd name="connsiteX4" fmla="*/ 0 w 4684538"/>
                <a:gd name="connsiteY4" fmla="*/ 558800 h 1608992"/>
                <a:gd name="connsiteX0" fmla="*/ 0 w 4684538"/>
                <a:gd name="connsiteY0" fmla="*/ 558800 h 1249095"/>
                <a:gd name="connsiteX1" fmla="*/ 4684538 w 4684538"/>
                <a:gd name="connsiteY1" fmla="*/ 756951 h 1249095"/>
                <a:gd name="connsiteX2" fmla="*/ 4364905 w 4684538"/>
                <a:gd name="connsiteY2" fmla="*/ 1249095 h 1249095"/>
                <a:gd name="connsiteX3" fmla="*/ 27741 w 4684538"/>
                <a:gd name="connsiteY3" fmla="*/ 710088 h 1249095"/>
                <a:gd name="connsiteX4" fmla="*/ 0 w 4684538"/>
                <a:gd name="connsiteY4" fmla="*/ 558800 h 1249095"/>
                <a:gd name="connsiteX0" fmla="*/ 0 w 4684538"/>
                <a:gd name="connsiteY0" fmla="*/ 558800 h 1141991"/>
                <a:gd name="connsiteX1" fmla="*/ 4684538 w 4684538"/>
                <a:gd name="connsiteY1" fmla="*/ 756951 h 1141991"/>
                <a:gd name="connsiteX2" fmla="*/ 4160034 w 4684538"/>
                <a:gd name="connsiteY2" fmla="*/ 1141991 h 1141991"/>
                <a:gd name="connsiteX3" fmla="*/ 27741 w 4684538"/>
                <a:gd name="connsiteY3" fmla="*/ 710088 h 1141991"/>
                <a:gd name="connsiteX4" fmla="*/ 0 w 4684538"/>
                <a:gd name="connsiteY4" fmla="*/ 558800 h 1141991"/>
                <a:gd name="connsiteX0" fmla="*/ 0 w 4684538"/>
                <a:gd name="connsiteY0" fmla="*/ 558800 h 1141991"/>
                <a:gd name="connsiteX1" fmla="*/ 4684538 w 4684538"/>
                <a:gd name="connsiteY1" fmla="*/ 756951 h 1141991"/>
                <a:gd name="connsiteX2" fmla="*/ 4160034 w 4684538"/>
                <a:gd name="connsiteY2" fmla="*/ 1141991 h 1141991"/>
                <a:gd name="connsiteX3" fmla="*/ 27741 w 4684538"/>
                <a:gd name="connsiteY3" fmla="*/ 710088 h 1141991"/>
                <a:gd name="connsiteX4" fmla="*/ 0 w 4684538"/>
                <a:gd name="connsiteY4" fmla="*/ 558800 h 1141991"/>
                <a:gd name="connsiteX0" fmla="*/ 0 w 4684538"/>
                <a:gd name="connsiteY0" fmla="*/ 571653 h 1035994"/>
                <a:gd name="connsiteX1" fmla="*/ 4684538 w 4684538"/>
                <a:gd name="connsiteY1" fmla="*/ 769804 h 1035994"/>
                <a:gd name="connsiteX2" fmla="*/ 4189060 w 4684538"/>
                <a:gd name="connsiteY2" fmla="*/ 1035994 h 1035994"/>
                <a:gd name="connsiteX3" fmla="*/ 27741 w 4684538"/>
                <a:gd name="connsiteY3" fmla="*/ 722941 h 1035994"/>
                <a:gd name="connsiteX4" fmla="*/ 0 w 4684538"/>
                <a:gd name="connsiteY4" fmla="*/ 571653 h 1035994"/>
                <a:gd name="connsiteX0" fmla="*/ 0 w 4684538"/>
                <a:gd name="connsiteY0" fmla="*/ 558800 h 1023141"/>
                <a:gd name="connsiteX1" fmla="*/ 4684538 w 4684538"/>
                <a:gd name="connsiteY1" fmla="*/ 756951 h 1023141"/>
                <a:gd name="connsiteX2" fmla="*/ 4189060 w 4684538"/>
                <a:gd name="connsiteY2" fmla="*/ 1023141 h 1023141"/>
                <a:gd name="connsiteX3" fmla="*/ 27741 w 4684538"/>
                <a:gd name="connsiteY3" fmla="*/ 710088 h 1023141"/>
                <a:gd name="connsiteX4" fmla="*/ 0 w 4684538"/>
                <a:gd name="connsiteY4" fmla="*/ 558800 h 1023141"/>
                <a:gd name="connsiteX0" fmla="*/ 0 w 4684538"/>
                <a:gd name="connsiteY0" fmla="*/ 558800 h 1023141"/>
                <a:gd name="connsiteX1" fmla="*/ 4684538 w 4684538"/>
                <a:gd name="connsiteY1" fmla="*/ 756951 h 1023141"/>
                <a:gd name="connsiteX2" fmla="*/ 4189060 w 4684538"/>
                <a:gd name="connsiteY2" fmla="*/ 1023141 h 1023141"/>
                <a:gd name="connsiteX3" fmla="*/ 27741 w 4684538"/>
                <a:gd name="connsiteY3" fmla="*/ 710088 h 1023141"/>
                <a:gd name="connsiteX4" fmla="*/ 0 w 4684538"/>
                <a:gd name="connsiteY4" fmla="*/ 558800 h 1023141"/>
                <a:gd name="connsiteX0" fmla="*/ 0 w 4684538"/>
                <a:gd name="connsiteY0" fmla="*/ 558800 h 1023141"/>
                <a:gd name="connsiteX1" fmla="*/ 4684538 w 4684538"/>
                <a:gd name="connsiteY1" fmla="*/ 756951 h 1023141"/>
                <a:gd name="connsiteX2" fmla="*/ 4189060 w 4684538"/>
                <a:gd name="connsiteY2" fmla="*/ 1023141 h 1023141"/>
                <a:gd name="connsiteX3" fmla="*/ 27741 w 4684538"/>
                <a:gd name="connsiteY3" fmla="*/ 710088 h 1023141"/>
                <a:gd name="connsiteX4" fmla="*/ 0 w 4684538"/>
                <a:gd name="connsiteY4" fmla="*/ 558800 h 1023141"/>
                <a:gd name="connsiteX0" fmla="*/ 0 w 4684538"/>
                <a:gd name="connsiteY0" fmla="*/ 762097 h 1226438"/>
                <a:gd name="connsiteX1" fmla="*/ 4684538 w 4684538"/>
                <a:gd name="connsiteY1" fmla="*/ 960248 h 1226438"/>
                <a:gd name="connsiteX2" fmla="*/ 4189060 w 4684538"/>
                <a:gd name="connsiteY2" fmla="*/ 1226438 h 1226438"/>
                <a:gd name="connsiteX3" fmla="*/ 27741 w 4684538"/>
                <a:gd name="connsiteY3" fmla="*/ 913385 h 1226438"/>
                <a:gd name="connsiteX4" fmla="*/ 0 w 4684538"/>
                <a:gd name="connsiteY4" fmla="*/ 762097 h 1226438"/>
                <a:gd name="connsiteX0" fmla="*/ 0 w 4817930"/>
                <a:gd name="connsiteY0" fmla="*/ 688509 h 1152850"/>
                <a:gd name="connsiteX1" fmla="*/ 4817930 w 4817930"/>
                <a:gd name="connsiteY1" fmla="*/ 960248 h 1152850"/>
                <a:gd name="connsiteX2" fmla="*/ 4189060 w 4817930"/>
                <a:gd name="connsiteY2" fmla="*/ 1152850 h 1152850"/>
                <a:gd name="connsiteX3" fmla="*/ 27741 w 4817930"/>
                <a:gd name="connsiteY3" fmla="*/ 839797 h 1152850"/>
                <a:gd name="connsiteX4" fmla="*/ 0 w 4817930"/>
                <a:gd name="connsiteY4" fmla="*/ 688509 h 1152850"/>
                <a:gd name="connsiteX0" fmla="*/ 0 w 4398511"/>
                <a:gd name="connsiteY0" fmla="*/ 863099 h 1327440"/>
                <a:gd name="connsiteX1" fmla="*/ 4398511 w 4398511"/>
                <a:gd name="connsiteY1" fmla="*/ 960247 h 1327440"/>
                <a:gd name="connsiteX2" fmla="*/ 4189060 w 4398511"/>
                <a:gd name="connsiteY2" fmla="*/ 1327440 h 1327440"/>
                <a:gd name="connsiteX3" fmla="*/ 27741 w 4398511"/>
                <a:gd name="connsiteY3" fmla="*/ 1014387 h 1327440"/>
                <a:gd name="connsiteX4" fmla="*/ 0 w 4398511"/>
                <a:gd name="connsiteY4" fmla="*/ 863099 h 1327440"/>
                <a:gd name="connsiteX0" fmla="*/ 0 w 4398511"/>
                <a:gd name="connsiteY0" fmla="*/ 863100 h 1133343"/>
                <a:gd name="connsiteX1" fmla="*/ 4398511 w 4398511"/>
                <a:gd name="connsiteY1" fmla="*/ 960248 h 1133343"/>
                <a:gd name="connsiteX2" fmla="*/ 3822204 w 4398511"/>
                <a:gd name="connsiteY2" fmla="*/ 1133343 h 1133343"/>
                <a:gd name="connsiteX3" fmla="*/ 27741 w 4398511"/>
                <a:gd name="connsiteY3" fmla="*/ 1014388 h 1133343"/>
                <a:gd name="connsiteX4" fmla="*/ 0 w 4398511"/>
                <a:gd name="connsiteY4" fmla="*/ 863100 h 1133343"/>
                <a:gd name="connsiteX0" fmla="*/ 0 w 4398511"/>
                <a:gd name="connsiteY0" fmla="*/ 863100 h 1126036"/>
                <a:gd name="connsiteX1" fmla="*/ 4398511 w 4398511"/>
                <a:gd name="connsiteY1" fmla="*/ 960248 h 1126036"/>
                <a:gd name="connsiteX2" fmla="*/ 3712457 w 4398511"/>
                <a:gd name="connsiteY2" fmla="*/ 1126036 h 1126036"/>
                <a:gd name="connsiteX3" fmla="*/ 27741 w 4398511"/>
                <a:gd name="connsiteY3" fmla="*/ 1014388 h 1126036"/>
                <a:gd name="connsiteX4" fmla="*/ 0 w 4398511"/>
                <a:gd name="connsiteY4" fmla="*/ 863100 h 1126036"/>
                <a:gd name="connsiteX0" fmla="*/ 0 w 4398511"/>
                <a:gd name="connsiteY0" fmla="*/ 863100 h 1126036"/>
                <a:gd name="connsiteX1" fmla="*/ 4398511 w 4398511"/>
                <a:gd name="connsiteY1" fmla="*/ 960248 h 1126036"/>
                <a:gd name="connsiteX2" fmla="*/ 3712457 w 4398511"/>
                <a:gd name="connsiteY2" fmla="*/ 1126036 h 1126036"/>
                <a:gd name="connsiteX3" fmla="*/ 27741 w 4398511"/>
                <a:gd name="connsiteY3" fmla="*/ 1014388 h 1126036"/>
                <a:gd name="connsiteX4" fmla="*/ 0 w 4398511"/>
                <a:gd name="connsiteY4" fmla="*/ 863100 h 1126036"/>
                <a:gd name="connsiteX0" fmla="*/ 0 w 4398511"/>
                <a:gd name="connsiteY0" fmla="*/ 863100 h 1329314"/>
                <a:gd name="connsiteX1" fmla="*/ 4398511 w 4398511"/>
                <a:gd name="connsiteY1" fmla="*/ 960248 h 1329314"/>
                <a:gd name="connsiteX2" fmla="*/ 3439745 w 4398511"/>
                <a:gd name="connsiteY2" fmla="*/ 1329314 h 1329314"/>
                <a:gd name="connsiteX3" fmla="*/ 27741 w 4398511"/>
                <a:gd name="connsiteY3" fmla="*/ 1014388 h 1329314"/>
                <a:gd name="connsiteX4" fmla="*/ 0 w 4398511"/>
                <a:gd name="connsiteY4" fmla="*/ 863100 h 1329314"/>
                <a:gd name="connsiteX0" fmla="*/ 0 w 4182874"/>
                <a:gd name="connsiteY0" fmla="*/ 599944 h 1066158"/>
                <a:gd name="connsiteX1" fmla="*/ 4182874 w 4182874"/>
                <a:gd name="connsiteY1" fmla="*/ 960248 h 1066158"/>
                <a:gd name="connsiteX2" fmla="*/ 3439745 w 4182874"/>
                <a:gd name="connsiteY2" fmla="*/ 1066158 h 1066158"/>
                <a:gd name="connsiteX3" fmla="*/ 27741 w 4182874"/>
                <a:gd name="connsiteY3" fmla="*/ 751232 h 1066158"/>
                <a:gd name="connsiteX4" fmla="*/ 0 w 4182874"/>
                <a:gd name="connsiteY4" fmla="*/ 599944 h 1066158"/>
                <a:gd name="connsiteX0" fmla="*/ 0 w 4182874"/>
                <a:gd name="connsiteY0" fmla="*/ 599944 h 1095507"/>
                <a:gd name="connsiteX1" fmla="*/ 4182874 w 4182874"/>
                <a:gd name="connsiteY1" fmla="*/ 960248 h 1095507"/>
                <a:gd name="connsiteX2" fmla="*/ 3396894 w 4182874"/>
                <a:gd name="connsiteY2" fmla="*/ 1095507 h 1095507"/>
                <a:gd name="connsiteX3" fmla="*/ 27741 w 4182874"/>
                <a:gd name="connsiteY3" fmla="*/ 751232 h 1095507"/>
                <a:gd name="connsiteX4" fmla="*/ 0 w 4182874"/>
                <a:gd name="connsiteY4" fmla="*/ 599944 h 1095507"/>
                <a:gd name="connsiteX0" fmla="*/ 0 w 4158082"/>
                <a:gd name="connsiteY0" fmla="*/ 644531 h 1140094"/>
                <a:gd name="connsiteX1" fmla="*/ 4158082 w 4158082"/>
                <a:gd name="connsiteY1" fmla="*/ 960248 h 1140094"/>
                <a:gd name="connsiteX2" fmla="*/ 3396894 w 4158082"/>
                <a:gd name="connsiteY2" fmla="*/ 1140094 h 1140094"/>
                <a:gd name="connsiteX3" fmla="*/ 27741 w 4158082"/>
                <a:gd name="connsiteY3" fmla="*/ 795819 h 1140094"/>
                <a:gd name="connsiteX4" fmla="*/ 0 w 4158082"/>
                <a:gd name="connsiteY4" fmla="*/ 644531 h 1140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8082" h="1140094">
                  <a:moveTo>
                    <a:pt x="0" y="644531"/>
                  </a:moveTo>
                  <a:cubicBezTo>
                    <a:pt x="1625625" y="85731"/>
                    <a:pt x="2508847" y="0"/>
                    <a:pt x="4158082" y="960248"/>
                  </a:cubicBezTo>
                  <a:lnTo>
                    <a:pt x="3396894" y="1140094"/>
                  </a:lnTo>
                  <a:cubicBezTo>
                    <a:pt x="1931626" y="534692"/>
                    <a:pt x="1653366" y="237019"/>
                    <a:pt x="27741" y="795819"/>
                  </a:cubicBezTo>
                  <a:lnTo>
                    <a:pt x="0" y="644531"/>
                  </a:lnTo>
                  <a:close/>
                </a:path>
              </a:pathLst>
            </a:custGeom>
            <a:gradFill flip="none" rotWithShape="1">
              <a:gsLst>
                <a:gs pos="0">
                  <a:schemeClr val="accent6">
                    <a:lumMod val="75000"/>
                  </a:schemeClr>
                </a:gs>
                <a:gs pos="29000">
                  <a:schemeClr val="accent6"/>
                </a:gs>
                <a:gs pos="44000">
                  <a:schemeClr val="accent6">
                    <a:lumMod val="60000"/>
                    <a:lumOff val="40000"/>
                  </a:schemeClr>
                </a:gs>
                <a:gs pos="78000">
                  <a:schemeClr val="bg1">
                    <a:lumMod val="25000"/>
                    <a:lumOff val="75000"/>
                  </a:schemeClr>
                </a:gs>
              </a:gsLst>
              <a:lin ang="8400000" scaled="0"/>
              <a:tileRect/>
            </a:gra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fontAlgn="base">
                <a:spcBef>
                  <a:spcPct val="0"/>
                </a:spcBef>
                <a:spcAft>
                  <a:spcPct val="0"/>
                </a:spcAft>
              </a:pPr>
              <a:endParaRPr lang="en-US" dirty="0">
                <a:solidFill>
                  <a:srgbClr val="FFFFFF"/>
                </a:solidFill>
              </a:endParaRPr>
            </a:p>
          </p:txBody>
        </p:sp>
        <p:sp>
          <p:nvSpPr>
            <p:cNvPr id="4" name="Freeform 3"/>
            <p:cNvSpPr/>
            <p:nvPr userDrawn="1"/>
          </p:nvSpPr>
          <p:spPr>
            <a:xfrm rot="1504231" flipH="1">
              <a:off x="3895736" y="3872723"/>
              <a:ext cx="4223731" cy="1015484"/>
            </a:xfrm>
            <a:custGeom>
              <a:avLst/>
              <a:gdLst>
                <a:gd name="connsiteX0" fmla="*/ 457124 w 5334000"/>
                <a:gd name="connsiteY0" fmla="*/ 167640 h 838200"/>
                <a:gd name="connsiteX1" fmla="*/ 5334000 w 5334000"/>
                <a:gd name="connsiteY1" fmla="*/ 167640 h 838200"/>
                <a:gd name="connsiteX2" fmla="*/ 4876876 w 5334000"/>
                <a:gd name="connsiteY2" fmla="*/ 670560 h 838200"/>
                <a:gd name="connsiteX3" fmla="*/ 0 w 5334000"/>
                <a:gd name="connsiteY3" fmla="*/ 670560 h 838200"/>
                <a:gd name="connsiteX4" fmla="*/ 457124 w 5334000"/>
                <a:gd name="connsiteY4" fmla="*/ 167640 h 838200"/>
                <a:gd name="connsiteX0" fmla="*/ 28499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28499 w 4905375"/>
                <a:gd name="connsiteY4" fmla="*/ 558800 h 1620520"/>
                <a:gd name="connsiteX0" fmla="*/ 3698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3698 w 4905375"/>
                <a:gd name="connsiteY4" fmla="*/ 558800 h 1620520"/>
                <a:gd name="connsiteX0" fmla="*/ 3698 w 4905375"/>
                <a:gd name="connsiteY0" fmla="*/ 558800 h 1478965"/>
                <a:gd name="connsiteX1" fmla="*/ 4905375 w 4905375"/>
                <a:gd name="connsiteY1" fmla="*/ 558800 h 1478965"/>
                <a:gd name="connsiteX2" fmla="*/ 4582524 w 4905375"/>
                <a:gd name="connsiteY2" fmla="*/ 920165 h 1478965"/>
                <a:gd name="connsiteX3" fmla="*/ 0 w 4905375"/>
                <a:gd name="connsiteY3" fmla="*/ 614045 h 1478965"/>
                <a:gd name="connsiteX4" fmla="*/ 3698 w 4905375"/>
                <a:gd name="connsiteY4" fmla="*/ 558800 h 1478965"/>
                <a:gd name="connsiteX0" fmla="*/ 3698 w 4905375"/>
                <a:gd name="connsiteY0" fmla="*/ 558800 h 1352054"/>
                <a:gd name="connsiteX1" fmla="*/ 4905375 w 4905375"/>
                <a:gd name="connsiteY1" fmla="*/ 558800 h 1352054"/>
                <a:gd name="connsiteX2" fmla="*/ 4582524 w 4905375"/>
                <a:gd name="connsiteY2" fmla="*/ 920165 h 1352054"/>
                <a:gd name="connsiteX3" fmla="*/ 0 w 4905375"/>
                <a:gd name="connsiteY3" fmla="*/ 614045 h 1352054"/>
                <a:gd name="connsiteX4" fmla="*/ 3698 w 4905375"/>
                <a:gd name="connsiteY4" fmla="*/ 558800 h 1352054"/>
                <a:gd name="connsiteX0" fmla="*/ 3698 w 4905375"/>
                <a:gd name="connsiteY0" fmla="*/ 558800 h 1352054"/>
                <a:gd name="connsiteX1" fmla="*/ 4905375 w 4905375"/>
                <a:gd name="connsiteY1" fmla="*/ 558800 h 1352054"/>
                <a:gd name="connsiteX2" fmla="*/ 4582524 w 4905375"/>
                <a:gd name="connsiteY2" fmla="*/ 920165 h 1352054"/>
                <a:gd name="connsiteX3" fmla="*/ 0 w 4905375"/>
                <a:gd name="connsiteY3" fmla="*/ 614045 h 1352054"/>
                <a:gd name="connsiteX4" fmla="*/ 3698 w 4905375"/>
                <a:gd name="connsiteY4" fmla="*/ 558800 h 1352054"/>
                <a:gd name="connsiteX0" fmla="*/ 3698 w 4905375"/>
                <a:gd name="connsiteY0" fmla="*/ 203100 h 996354"/>
                <a:gd name="connsiteX1" fmla="*/ 4905375 w 4905375"/>
                <a:gd name="connsiteY1" fmla="*/ 203100 h 996354"/>
                <a:gd name="connsiteX2" fmla="*/ 4582524 w 4905375"/>
                <a:gd name="connsiteY2" fmla="*/ 564465 h 996354"/>
                <a:gd name="connsiteX3" fmla="*/ 0 w 4905375"/>
                <a:gd name="connsiteY3" fmla="*/ 258345 h 996354"/>
                <a:gd name="connsiteX4" fmla="*/ 3698 w 4905375"/>
                <a:gd name="connsiteY4" fmla="*/ 203100 h 996354"/>
                <a:gd name="connsiteX0" fmla="*/ 3698 w 4905375"/>
                <a:gd name="connsiteY0" fmla="*/ 203100 h 996354"/>
                <a:gd name="connsiteX1" fmla="*/ 4905375 w 4905375"/>
                <a:gd name="connsiteY1" fmla="*/ 203100 h 996354"/>
                <a:gd name="connsiteX2" fmla="*/ 4582524 w 4905375"/>
                <a:gd name="connsiteY2" fmla="*/ 564465 h 996354"/>
                <a:gd name="connsiteX3" fmla="*/ 0 w 4905375"/>
                <a:gd name="connsiteY3" fmla="*/ 258345 h 996354"/>
                <a:gd name="connsiteX4" fmla="*/ 3698 w 4905375"/>
                <a:gd name="connsiteY4" fmla="*/ 203100 h 996354"/>
                <a:gd name="connsiteX0" fmla="*/ 3698 w 4905375"/>
                <a:gd name="connsiteY0" fmla="*/ 0 h 793254"/>
                <a:gd name="connsiteX1" fmla="*/ 4905375 w 4905375"/>
                <a:gd name="connsiteY1" fmla="*/ 0 h 793254"/>
                <a:gd name="connsiteX2" fmla="*/ 4582524 w 4905375"/>
                <a:gd name="connsiteY2" fmla="*/ 361365 h 793254"/>
                <a:gd name="connsiteX3" fmla="*/ 0 w 4905375"/>
                <a:gd name="connsiteY3" fmla="*/ 55245 h 793254"/>
                <a:gd name="connsiteX4" fmla="*/ 3698 w 4905375"/>
                <a:gd name="connsiteY4" fmla="*/ 0 h 793254"/>
                <a:gd name="connsiteX0" fmla="*/ 3698 w 4950211"/>
                <a:gd name="connsiteY0" fmla="*/ 99312 h 892566"/>
                <a:gd name="connsiteX1" fmla="*/ 4950211 w 4950211"/>
                <a:gd name="connsiteY1" fmla="*/ 0 h 892566"/>
                <a:gd name="connsiteX2" fmla="*/ 4582524 w 4950211"/>
                <a:gd name="connsiteY2" fmla="*/ 460677 h 892566"/>
                <a:gd name="connsiteX3" fmla="*/ 0 w 4950211"/>
                <a:gd name="connsiteY3" fmla="*/ 154557 h 892566"/>
                <a:gd name="connsiteX4" fmla="*/ 3698 w 4950211"/>
                <a:gd name="connsiteY4" fmla="*/ 99312 h 892566"/>
                <a:gd name="connsiteX0" fmla="*/ 3698 w 4950211"/>
                <a:gd name="connsiteY0" fmla="*/ 99312 h 1062505"/>
                <a:gd name="connsiteX1" fmla="*/ 4950211 w 4950211"/>
                <a:gd name="connsiteY1" fmla="*/ 0 h 1062505"/>
                <a:gd name="connsiteX2" fmla="*/ 4582524 w 4950211"/>
                <a:gd name="connsiteY2" fmla="*/ 460677 h 1062505"/>
                <a:gd name="connsiteX3" fmla="*/ 0 w 4950211"/>
                <a:gd name="connsiteY3" fmla="*/ 154557 h 1062505"/>
                <a:gd name="connsiteX4" fmla="*/ 3698 w 4950211"/>
                <a:gd name="connsiteY4" fmla="*/ 99312 h 1062505"/>
                <a:gd name="connsiteX0" fmla="*/ 3698 w 4950211"/>
                <a:gd name="connsiteY0" fmla="*/ 99312 h 1062505"/>
                <a:gd name="connsiteX1" fmla="*/ 4950211 w 4950211"/>
                <a:gd name="connsiteY1" fmla="*/ 0 h 1062505"/>
                <a:gd name="connsiteX2" fmla="*/ 4582524 w 4950211"/>
                <a:gd name="connsiteY2" fmla="*/ 460677 h 1062505"/>
                <a:gd name="connsiteX3" fmla="*/ 0 w 4950211"/>
                <a:gd name="connsiteY3" fmla="*/ 154557 h 1062505"/>
                <a:gd name="connsiteX4" fmla="*/ 3698 w 4950211"/>
                <a:gd name="connsiteY4" fmla="*/ 99312 h 1062505"/>
                <a:gd name="connsiteX0" fmla="*/ 3698 w 4950211"/>
                <a:gd name="connsiteY0" fmla="*/ 99312 h 1180426"/>
                <a:gd name="connsiteX1" fmla="*/ 4950211 w 4950211"/>
                <a:gd name="connsiteY1" fmla="*/ 0 h 1180426"/>
                <a:gd name="connsiteX2" fmla="*/ 4582524 w 4950211"/>
                <a:gd name="connsiteY2" fmla="*/ 460677 h 1180426"/>
                <a:gd name="connsiteX3" fmla="*/ 0 w 4950211"/>
                <a:gd name="connsiteY3" fmla="*/ 154557 h 1180426"/>
                <a:gd name="connsiteX4" fmla="*/ 3698 w 4950211"/>
                <a:gd name="connsiteY4" fmla="*/ 99312 h 1180426"/>
                <a:gd name="connsiteX0" fmla="*/ 3698 w 4950211"/>
                <a:gd name="connsiteY0" fmla="*/ 99312 h 1106196"/>
                <a:gd name="connsiteX1" fmla="*/ 4950211 w 4950211"/>
                <a:gd name="connsiteY1" fmla="*/ 0 h 1106196"/>
                <a:gd name="connsiteX2" fmla="*/ 4582524 w 4950211"/>
                <a:gd name="connsiteY2" fmla="*/ 460677 h 1106196"/>
                <a:gd name="connsiteX3" fmla="*/ 0 w 4950211"/>
                <a:gd name="connsiteY3" fmla="*/ 154557 h 1106196"/>
                <a:gd name="connsiteX4" fmla="*/ 3698 w 4950211"/>
                <a:gd name="connsiteY4" fmla="*/ 99312 h 1106196"/>
                <a:gd name="connsiteX0" fmla="*/ 3698 w 4950211"/>
                <a:gd name="connsiteY0" fmla="*/ 99312 h 1106196"/>
                <a:gd name="connsiteX1" fmla="*/ 4950211 w 4950211"/>
                <a:gd name="connsiteY1" fmla="*/ 0 h 1106196"/>
                <a:gd name="connsiteX2" fmla="*/ 4582524 w 4950211"/>
                <a:gd name="connsiteY2" fmla="*/ 460677 h 1106196"/>
                <a:gd name="connsiteX3" fmla="*/ 0 w 4950211"/>
                <a:gd name="connsiteY3" fmla="*/ 154557 h 1106196"/>
                <a:gd name="connsiteX4" fmla="*/ 3698 w 4950211"/>
                <a:gd name="connsiteY4" fmla="*/ 99312 h 1106196"/>
                <a:gd name="connsiteX0" fmla="*/ 3698 w 4950211"/>
                <a:gd name="connsiteY0" fmla="*/ 99312 h 1106196"/>
                <a:gd name="connsiteX1" fmla="*/ 4950211 w 4950211"/>
                <a:gd name="connsiteY1" fmla="*/ 0 h 1106196"/>
                <a:gd name="connsiteX2" fmla="*/ 4582524 w 4950211"/>
                <a:gd name="connsiteY2" fmla="*/ 460677 h 1106196"/>
                <a:gd name="connsiteX3" fmla="*/ 0 w 4950211"/>
                <a:gd name="connsiteY3" fmla="*/ 154557 h 1106196"/>
                <a:gd name="connsiteX4" fmla="*/ 3698 w 4950211"/>
                <a:gd name="connsiteY4" fmla="*/ 99312 h 1106196"/>
                <a:gd name="connsiteX0" fmla="*/ 3698 w 4950211"/>
                <a:gd name="connsiteY0" fmla="*/ 99312 h 1106196"/>
                <a:gd name="connsiteX1" fmla="*/ 4950211 w 4950211"/>
                <a:gd name="connsiteY1" fmla="*/ 0 h 1106196"/>
                <a:gd name="connsiteX2" fmla="*/ 4582524 w 4950211"/>
                <a:gd name="connsiteY2" fmla="*/ 460677 h 1106196"/>
                <a:gd name="connsiteX3" fmla="*/ 0 w 4950211"/>
                <a:gd name="connsiteY3" fmla="*/ 154557 h 1106196"/>
                <a:gd name="connsiteX4" fmla="*/ 3698 w 4950211"/>
                <a:gd name="connsiteY4" fmla="*/ 99312 h 1106196"/>
                <a:gd name="connsiteX0" fmla="*/ 3698 w 4950211"/>
                <a:gd name="connsiteY0" fmla="*/ 99312 h 1153373"/>
                <a:gd name="connsiteX1" fmla="*/ 4950211 w 4950211"/>
                <a:gd name="connsiteY1" fmla="*/ 0 h 1153373"/>
                <a:gd name="connsiteX2" fmla="*/ 4561226 w 4950211"/>
                <a:gd name="connsiteY2" fmla="*/ 507854 h 1153373"/>
                <a:gd name="connsiteX3" fmla="*/ 0 w 4950211"/>
                <a:gd name="connsiteY3" fmla="*/ 154557 h 1153373"/>
                <a:gd name="connsiteX4" fmla="*/ 3698 w 4950211"/>
                <a:gd name="connsiteY4" fmla="*/ 99312 h 1153373"/>
                <a:gd name="connsiteX0" fmla="*/ 3698 w 4950211"/>
                <a:gd name="connsiteY0" fmla="*/ 99312 h 1022548"/>
                <a:gd name="connsiteX1" fmla="*/ 4950211 w 4950211"/>
                <a:gd name="connsiteY1" fmla="*/ 0 h 1022548"/>
                <a:gd name="connsiteX2" fmla="*/ 4561226 w 4950211"/>
                <a:gd name="connsiteY2" fmla="*/ 507854 h 1022548"/>
                <a:gd name="connsiteX3" fmla="*/ 0 w 4950211"/>
                <a:gd name="connsiteY3" fmla="*/ 154557 h 1022548"/>
                <a:gd name="connsiteX4" fmla="*/ 3698 w 4950211"/>
                <a:gd name="connsiteY4" fmla="*/ 99312 h 1022548"/>
                <a:gd name="connsiteX0" fmla="*/ 3698 w 4950211"/>
                <a:gd name="connsiteY0" fmla="*/ 99312 h 1009068"/>
                <a:gd name="connsiteX1" fmla="*/ 4950211 w 4950211"/>
                <a:gd name="connsiteY1" fmla="*/ 0 h 1009068"/>
                <a:gd name="connsiteX2" fmla="*/ 4561226 w 4950211"/>
                <a:gd name="connsiteY2" fmla="*/ 507854 h 1009068"/>
                <a:gd name="connsiteX3" fmla="*/ 0 w 4950211"/>
                <a:gd name="connsiteY3" fmla="*/ 154557 h 1009068"/>
                <a:gd name="connsiteX4" fmla="*/ 3698 w 4950211"/>
                <a:gd name="connsiteY4" fmla="*/ 99312 h 1009068"/>
                <a:gd name="connsiteX0" fmla="*/ 3698 w 4950211"/>
                <a:gd name="connsiteY0" fmla="*/ 99312 h 1009068"/>
                <a:gd name="connsiteX1" fmla="*/ 4950211 w 4950211"/>
                <a:gd name="connsiteY1" fmla="*/ 0 h 1009068"/>
                <a:gd name="connsiteX2" fmla="*/ 4561226 w 4950211"/>
                <a:gd name="connsiteY2" fmla="*/ 507854 h 1009068"/>
                <a:gd name="connsiteX3" fmla="*/ 0 w 4950211"/>
                <a:gd name="connsiteY3" fmla="*/ 154557 h 1009068"/>
                <a:gd name="connsiteX4" fmla="*/ 3698 w 4950211"/>
                <a:gd name="connsiteY4" fmla="*/ 99312 h 1009068"/>
                <a:gd name="connsiteX0" fmla="*/ 3698 w 4950211"/>
                <a:gd name="connsiteY0" fmla="*/ 99312 h 1009068"/>
                <a:gd name="connsiteX1" fmla="*/ 4950211 w 4950211"/>
                <a:gd name="connsiteY1" fmla="*/ 0 h 1009068"/>
                <a:gd name="connsiteX2" fmla="*/ 4561226 w 4950211"/>
                <a:gd name="connsiteY2" fmla="*/ 507854 h 1009068"/>
                <a:gd name="connsiteX3" fmla="*/ 0 w 4950211"/>
                <a:gd name="connsiteY3" fmla="*/ 154557 h 1009068"/>
                <a:gd name="connsiteX4" fmla="*/ 3698 w 4950211"/>
                <a:gd name="connsiteY4" fmla="*/ 99312 h 1009068"/>
                <a:gd name="connsiteX0" fmla="*/ 3698 w 4950211"/>
                <a:gd name="connsiteY0" fmla="*/ 99312 h 1009068"/>
                <a:gd name="connsiteX1" fmla="*/ 4950211 w 4950211"/>
                <a:gd name="connsiteY1" fmla="*/ 0 h 1009068"/>
                <a:gd name="connsiteX2" fmla="*/ 4561226 w 4950211"/>
                <a:gd name="connsiteY2" fmla="*/ 507854 h 1009068"/>
                <a:gd name="connsiteX3" fmla="*/ 0 w 4950211"/>
                <a:gd name="connsiteY3" fmla="*/ 154557 h 1009068"/>
                <a:gd name="connsiteX4" fmla="*/ 3698 w 4950211"/>
                <a:gd name="connsiteY4" fmla="*/ 99312 h 1009068"/>
                <a:gd name="connsiteX0" fmla="*/ 3698 w 4950211"/>
                <a:gd name="connsiteY0" fmla="*/ 99312 h 1009068"/>
                <a:gd name="connsiteX1" fmla="*/ 4950211 w 4950211"/>
                <a:gd name="connsiteY1" fmla="*/ 0 h 1009068"/>
                <a:gd name="connsiteX2" fmla="*/ 4561226 w 4950211"/>
                <a:gd name="connsiteY2" fmla="*/ 507854 h 1009068"/>
                <a:gd name="connsiteX3" fmla="*/ 0 w 4950211"/>
                <a:gd name="connsiteY3" fmla="*/ 154557 h 1009068"/>
                <a:gd name="connsiteX4" fmla="*/ 3698 w 4950211"/>
                <a:gd name="connsiteY4" fmla="*/ 99312 h 1009068"/>
                <a:gd name="connsiteX0" fmla="*/ 3698 w 4950211"/>
                <a:gd name="connsiteY0" fmla="*/ 99312 h 1009068"/>
                <a:gd name="connsiteX1" fmla="*/ 4950211 w 4950211"/>
                <a:gd name="connsiteY1" fmla="*/ 0 h 1009068"/>
                <a:gd name="connsiteX2" fmla="*/ 4561226 w 4950211"/>
                <a:gd name="connsiteY2" fmla="*/ 507854 h 1009068"/>
                <a:gd name="connsiteX3" fmla="*/ 0 w 4950211"/>
                <a:gd name="connsiteY3" fmla="*/ 154557 h 1009068"/>
                <a:gd name="connsiteX4" fmla="*/ 3698 w 4950211"/>
                <a:gd name="connsiteY4" fmla="*/ 99312 h 1009068"/>
                <a:gd name="connsiteX0" fmla="*/ 3698 w 4950211"/>
                <a:gd name="connsiteY0" fmla="*/ 99312 h 1009068"/>
                <a:gd name="connsiteX1" fmla="*/ 4950211 w 4950211"/>
                <a:gd name="connsiteY1" fmla="*/ 0 h 1009068"/>
                <a:gd name="connsiteX2" fmla="*/ 4561226 w 4950211"/>
                <a:gd name="connsiteY2" fmla="*/ 507854 h 1009068"/>
                <a:gd name="connsiteX3" fmla="*/ 0 w 4950211"/>
                <a:gd name="connsiteY3" fmla="*/ 154557 h 1009068"/>
                <a:gd name="connsiteX4" fmla="*/ 3698 w 4950211"/>
                <a:gd name="connsiteY4" fmla="*/ 99312 h 1009068"/>
                <a:gd name="connsiteX0" fmla="*/ 3698 w 4950211"/>
                <a:gd name="connsiteY0" fmla="*/ 99312 h 1009068"/>
                <a:gd name="connsiteX1" fmla="*/ 4950211 w 4950211"/>
                <a:gd name="connsiteY1" fmla="*/ 0 h 1009068"/>
                <a:gd name="connsiteX2" fmla="*/ 4561226 w 4950211"/>
                <a:gd name="connsiteY2" fmla="*/ 507854 h 1009068"/>
                <a:gd name="connsiteX3" fmla="*/ 0 w 4950211"/>
                <a:gd name="connsiteY3" fmla="*/ 154557 h 1009068"/>
                <a:gd name="connsiteX4" fmla="*/ 3698 w 4950211"/>
                <a:gd name="connsiteY4" fmla="*/ 99312 h 1009068"/>
                <a:gd name="connsiteX0" fmla="*/ 3698 w 4950211"/>
                <a:gd name="connsiteY0" fmla="*/ 99312 h 1009068"/>
                <a:gd name="connsiteX1" fmla="*/ 4950211 w 4950211"/>
                <a:gd name="connsiteY1" fmla="*/ 0 h 1009068"/>
                <a:gd name="connsiteX2" fmla="*/ 4561226 w 4950211"/>
                <a:gd name="connsiteY2" fmla="*/ 507854 h 1009068"/>
                <a:gd name="connsiteX3" fmla="*/ 0 w 4950211"/>
                <a:gd name="connsiteY3" fmla="*/ 154557 h 1009068"/>
                <a:gd name="connsiteX4" fmla="*/ 3698 w 4950211"/>
                <a:gd name="connsiteY4" fmla="*/ 99312 h 1009068"/>
                <a:gd name="connsiteX0" fmla="*/ 3698 w 4950211"/>
                <a:gd name="connsiteY0" fmla="*/ 99312 h 1009068"/>
                <a:gd name="connsiteX1" fmla="*/ 4950211 w 4950211"/>
                <a:gd name="connsiteY1" fmla="*/ 0 h 1009068"/>
                <a:gd name="connsiteX2" fmla="*/ 4561226 w 4950211"/>
                <a:gd name="connsiteY2" fmla="*/ 507854 h 1009068"/>
                <a:gd name="connsiteX3" fmla="*/ 0 w 4950211"/>
                <a:gd name="connsiteY3" fmla="*/ 154557 h 1009068"/>
                <a:gd name="connsiteX4" fmla="*/ 3698 w 4950211"/>
                <a:gd name="connsiteY4" fmla="*/ 99312 h 1009068"/>
                <a:gd name="connsiteX0" fmla="*/ 3698 w 4950211"/>
                <a:gd name="connsiteY0" fmla="*/ 99312 h 1033602"/>
                <a:gd name="connsiteX1" fmla="*/ 4950211 w 4950211"/>
                <a:gd name="connsiteY1" fmla="*/ 0 h 1033602"/>
                <a:gd name="connsiteX2" fmla="*/ 4561226 w 4950211"/>
                <a:gd name="connsiteY2" fmla="*/ 507854 h 1033602"/>
                <a:gd name="connsiteX3" fmla="*/ 0 w 4950211"/>
                <a:gd name="connsiteY3" fmla="*/ 154557 h 1033602"/>
                <a:gd name="connsiteX4" fmla="*/ 3698 w 4950211"/>
                <a:gd name="connsiteY4" fmla="*/ 99312 h 1033602"/>
                <a:gd name="connsiteX0" fmla="*/ 3698 w 4950211"/>
                <a:gd name="connsiteY0" fmla="*/ 99312 h 984578"/>
                <a:gd name="connsiteX1" fmla="*/ 4950211 w 4950211"/>
                <a:gd name="connsiteY1" fmla="*/ 0 h 984578"/>
                <a:gd name="connsiteX2" fmla="*/ 4561226 w 4950211"/>
                <a:gd name="connsiteY2" fmla="*/ 507854 h 984578"/>
                <a:gd name="connsiteX3" fmla="*/ 0 w 4950211"/>
                <a:gd name="connsiteY3" fmla="*/ 154557 h 984578"/>
                <a:gd name="connsiteX4" fmla="*/ 3698 w 4950211"/>
                <a:gd name="connsiteY4" fmla="*/ 99312 h 984578"/>
                <a:gd name="connsiteX0" fmla="*/ 3698 w 4950211"/>
                <a:gd name="connsiteY0" fmla="*/ 99312 h 959998"/>
                <a:gd name="connsiteX1" fmla="*/ 4950211 w 4950211"/>
                <a:gd name="connsiteY1" fmla="*/ 0 h 959998"/>
                <a:gd name="connsiteX2" fmla="*/ 4561226 w 4950211"/>
                <a:gd name="connsiteY2" fmla="*/ 507854 h 959998"/>
                <a:gd name="connsiteX3" fmla="*/ 0 w 4950211"/>
                <a:gd name="connsiteY3" fmla="*/ 154557 h 959998"/>
                <a:gd name="connsiteX4" fmla="*/ 3698 w 4950211"/>
                <a:gd name="connsiteY4" fmla="*/ 99312 h 959998"/>
                <a:gd name="connsiteX0" fmla="*/ 3698 w 4950211"/>
                <a:gd name="connsiteY0" fmla="*/ 99312 h 1084497"/>
                <a:gd name="connsiteX1" fmla="*/ 4950211 w 4950211"/>
                <a:gd name="connsiteY1" fmla="*/ 0 h 1084497"/>
                <a:gd name="connsiteX2" fmla="*/ 4561226 w 4950211"/>
                <a:gd name="connsiteY2" fmla="*/ 507854 h 1084497"/>
                <a:gd name="connsiteX3" fmla="*/ 0 w 4950211"/>
                <a:gd name="connsiteY3" fmla="*/ 154557 h 1084497"/>
                <a:gd name="connsiteX4" fmla="*/ 3698 w 4950211"/>
                <a:gd name="connsiteY4" fmla="*/ 99312 h 1084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0211" h="1084497">
                  <a:moveTo>
                    <a:pt x="3698" y="99312"/>
                  </a:moveTo>
                  <a:cubicBezTo>
                    <a:pt x="2027651" y="428766"/>
                    <a:pt x="3287902" y="640055"/>
                    <a:pt x="4950211" y="0"/>
                  </a:cubicBezTo>
                  <a:lnTo>
                    <a:pt x="4561226" y="507854"/>
                  </a:lnTo>
                  <a:cubicBezTo>
                    <a:pt x="2848551" y="1084497"/>
                    <a:pt x="937199" y="523358"/>
                    <a:pt x="0" y="154557"/>
                  </a:cubicBezTo>
                  <a:lnTo>
                    <a:pt x="3698" y="99312"/>
                  </a:lnTo>
                  <a:close/>
                </a:path>
              </a:pathLst>
            </a:custGeom>
            <a:gradFill flip="none" rotWithShape="1">
              <a:gsLst>
                <a:gs pos="0">
                  <a:schemeClr val="accent6">
                    <a:lumMod val="75000"/>
                  </a:schemeClr>
                </a:gs>
                <a:gs pos="32000">
                  <a:schemeClr val="accent6"/>
                </a:gs>
                <a:gs pos="59000">
                  <a:schemeClr val="accent6">
                    <a:lumMod val="40000"/>
                    <a:lumOff val="60000"/>
                  </a:schemeClr>
                </a:gs>
                <a:gs pos="100000">
                  <a:schemeClr val="accent1">
                    <a:lumMod val="50000"/>
                  </a:schemeClr>
                </a:gs>
              </a:gsLst>
              <a:lin ang="9000000" scaled="0"/>
              <a:tileRect/>
            </a:gra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en-US" dirty="0">
                <a:solidFill>
                  <a:srgbClr val="FFFFFF"/>
                </a:solidFill>
              </a:endParaRPr>
            </a:p>
          </p:txBody>
        </p:sp>
        <p:sp>
          <p:nvSpPr>
            <p:cNvPr id="8" name="Oval 7"/>
            <p:cNvSpPr/>
            <p:nvPr userDrawn="1"/>
          </p:nvSpPr>
          <p:spPr bwMode="auto">
            <a:xfrm rot="162551">
              <a:off x="6450533" y="3876777"/>
              <a:ext cx="1675449" cy="1675449"/>
            </a:xfrm>
            <a:prstGeom prst="ellipse">
              <a:avLst/>
            </a:prstGeom>
            <a:gradFill>
              <a:gsLst>
                <a:gs pos="0">
                  <a:srgbClr val="24B2E4">
                    <a:alpha val="42000"/>
                  </a:srgbClr>
                </a:gs>
                <a:gs pos="100000">
                  <a:srgbClr val="24B2E4">
                    <a:alpha val="73000"/>
                  </a:srgbClr>
                </a:gs>
              </a:gsLst>
              <a:path path="circle">
                <a:fillToRect l="50000" t="50000" r="50000" b="50000"/>
              </a:path>
            </a:gradFill>
            <a:ln w="12700" cap="flat" cmpd="sng" algn="ctr">
              <a:noFill/>
              <a:prstDash val="solid"/>
              <a:round/>
              <a:headEnd type="none" w="med" len="med"/>
              <a:tailEnd type="none" w="med" len="med"/>
            </a:ln>
            <a:effectLst>
              <a:outerShdw blurRad="152400" dist="317500" dir="5400000" sx="90000" sy="-19000" rotWithShape="0">
                <a:prstClr val="black">
                  <a:alpha val="83000"/>
                </a:prstClr>
              </a:outerShdw>
            </a:effectLst>
            <a:scene3d>
              <a:camera prst="orthographicFront"/>
              <a:lightRig rig="balanced" dir="t"/>
            </a:scene3d>
            <a:sp3d prstMaterial="dkEdge">
              <a:bevelT w="1587500" h="1587500"/>
              <a:bevelB w="361950" h="336550"/>
            </a:sp3d>
          </p:spPr>
          <p:txBody>
            <a:bodyPr vert="horz" wrap="none" lIns="91433" tIns="45716" rIns="91433" bIns="45716" numCol="1" rtlCol="0" anchor="ctr" anchorCtr="0" compatLnSpc="1"/>
            <a:lstStyle/>
            <a:p>
              <a:pPr algn="ctr" defTabSz="1624772">
                <a:lnSpc>
                  <a:spcPct val="80000"/>
                </a:lnSpc>
                <a:defRPr/>
              </a:pPr>
              <a:endParaRPr lang="en-US" sz="4000" spc="-110" dirty="0">
                <a:ln w="12700">
                  <a:noFill/>
                  <a:prstDash val="solid"/>
                </a:ln>
                <a:solidFill>
                  <a:srgbClr val="000000"/>
                </a:solidFill>
                <a:latin typeface="Segoe Light" pitchFamily="34" charset="0"/>
              </a:endParaRPr>
            </a:p>
          </p:txBody>
        </p:sp>
        <p:grpSp>
          <p:nvGrpSpPr>
            <p:cNvPr id="5" name="Group 29"/>
            <p:cNvGrpSpPr/>
            <p:nvPr userDrawn="1"/>
          </p:nvGrpSpPr>
          <p:grpSpPr>
            <a:xfrm rot="162551">
              <a:off x="1723216" y="4192157"/>
              <a:ext cx="6372386" cy="1402819"/>
              <a:chOff x="1750269" y="4245505"/>
              <a:chExt cx="6372386" cy="1402819"/>
            </a:xfrm>
          </p:grpSpPr>
          <p:sp>
            <p:nvSpPr>
              <p:cNvPr id="22" name="Freeform 21"/>
              <p:cNvSpPr/>
              <p:nvPr userDrawn="1"/>
            </p:nvSpPr>
            <p:spPr>
              <a:xfrm>
                <a:off x="6470650" y="4610100"/>
                <a:ext cx="1608143" cy="273858"/>
              </a:xfrm>
              <a:custGeom>
                <a:avLst/>
                <a:gdLst>
                  <a:gd name="connsiteX0" fmla="*/ 0 w 1651000"/>
                  <a:gd name="connsiteY0" fmla="*/ 0 h 260350"/>
                  <a:gd name="connsiteX1" fmla="*/ 12700 w 1651000"/>
                  <a:gd name="connsiteY1" fmla="*/ 171450 h 260350"/>
                  <a:gd name="connsiteX2" fmla="*/ 1625600 w 1651000"/>
                  <a:gd name="connsiteY2" fmla="*/ 260350 h 260350"/>
                  <a:gd name="connsiteX3" fmla="*/ 1651000 w 1651000"/>
                  <a:gd name="connsiteY3" fmla="*/ 152400 h 260350"/>
                  <a:gd name="connsiteX4" fmla="*/ 0 w 1651000"/>
                  <a:gd name="connsiteY4" fmla="*/ 0 h 26035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63500 w 1714500"/>
                  <a:gd name="connsiteY0" fmla="*/ 110067 h 370417"/>
                  <a:gd name="connsiteX1" fmla="*/ 0 w 1714500"/>
                  <a:gd name="connsiteY1" fmla="*/ 52917 h 370417"/>
                  <a:gd name="connsiteX2" fmla="*/ 1689100 w 1714500"/>
                  <a:gd name="connsiteY2" fmla="*/ 370417 h 370417"/>
                  <a:gd name="connsiteX3" fmla="*/ 1714500 w 1714500"/>
                  <a:gd name="connsiteY3" fmla="*/ 262467 h 370417"/>
                  <a:gd name="connsiteX4" fmla="*/ 63500 w 1714500"/>
                  <a:gd name="connsiteY4" fmla="*/ 110067 h 370417"/>
                  <a:gd name="connsiteX0" fmla="*/ 0 w 1651000"/>
                  <a:gd name="connsiteY0" fmla="*/ 19050 h 279400"/>
                  <a:gd name="connsiteX1" fmla="*/ 12700 w 1651000"/>
                  <a:gd name="connsiteY1" fmla="*/ 1778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778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778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77800 h 279400"/>
                  <a:gd name="connsiteX2" fmla="*/ 1572398 w 1651000"/>
                  <a:gd name="connsiteY2" fmla="*/ 279400 h 279400"/>
                  <a:gd name="connsiteX3" fmla="*/ 1651000 w 1651000"/>
                  <a:gd name="connsiteY3" fmla="*/ 171450 h 279400"/>
                  <a:gd name="connsiteX4" fmla="*/ 0 w 1651000"/>
                  <a:gd name="connsiteY4" fmla="*/ 19050 h 279400"/>
                  <a:gd name="connsiteX0" fmla="*/ 0 w 1601124"/>
                  <a:gd name="connsiteY0" fmla="*/ 19050 h 279400"/>
                  <a:gd name="connsiteX1" fmla="*/ 12700 w 1601124"/>
                  <a:gd name="connsiteY1" fmla="*/ 177800 h 279400"/>
                  <a:gd name="connsiteX2" fmla="*/ 1572398 w 1601124"/>
                  <a:gd name="connsiteY2" fmla="*/ 279400 h 279400"/>
                  <a:gd name="connsiteX3" fmla="*/ 1601124 w 1601124"/>
                  <a:gd name="connsiteY3" fmla="*/ 171450 h 279400"/>
                  <a:gd name="connsiteX4" fmla="*/ 0 w 1601124"/>
                  <a:gd name="connsiteY4" fmla="*/ 19050 h 279400"/>
                  <a:gd name="connsiteX0" fmla="*/ 0 w 1601124"/>
                  <a:gd name="connsiteY0" fmla="*/ 19050 h 279400"/>
                  <a:gd name="connsiteX1" fmla="*/ 12700 w 1601124"/>
                  <a:gd name="connsiteY1" fmla="*/ 177800 h 279400"/>
                  <a:gd name="connsiteX2" fmla="*/ 1572398 w 1601124"/>
                  <a:gd name="connsiteY2" fmla="*/ 279400 h 279400"/>
                  <a:gd name="connsiteX3" fmla="*/ 1601124 w 1601124"/>
                  <a:gd name="connsiteY3" fmla="*/ 171450 h 279400"/>
                  <a:gd name="connsiteX4" fmla="*/ 0 w 1601124"/>
                  <a:gd name="connsiteY4" fmla="*/ 19050 h 279400"/>
                  <a:gd name="connsiteX0" fmla="*/ 0 w 1648598"/>
                  <a:gd name="connsiteY0" fmla="*/ 19050 h 279400"/>
                  <a:gd name="connsiteX1" fmla="*/ 12700 w 1648598"/>
                  <a:gd name="connsiteY1" fmla="*/ 177800 h 279400"/>
                  <a:gd name="connsiteX2" fmla="*/ 1648598 w 1648598"/>
                  <a:gd name="connsiteY2" fmla="*/ 279400 h 279400"/>
                  <a:gd name="connsiteX3" fmla="*/ 1601124 w 1648598"/>
                  <a:gd name="connsiteY3" fmla="*/ 171450 h 279400"/>
                  <a:gd name="connsiteX4" fmla="*/ 0 w 1648598"/>
                  <a:gd name="connsiteY4" fmla="*/ 19050 h 279400"/>
                  <a:gd name="connsiteX0" fmla="*/ 0 w 1648598"/>
                  <a:gd name="connsiteY0" fmla="*/ 19050 h 431800"/>
                  <a:gd name="connsiteX1" fmla="*/ 12700 w 1648598"/>
                  <a:gd name="connsiteY1" fmla="*/ 177800 h 431800"/>
                  <a:gd name="connsiteX2" fmla="*/ 1648598 w 1648598"/>
                  <a:gd name="connsiteY2" fmla="*/ 431800 h 431800"/>
                  <a:gd name="connsiteX3" fmla="*/ 1601124 w 1648598"/>
                  <a:gd name="connsiteY3" fmla="*/ 171450 h 431800"/>
                  <a:gd name="connsiteX4" fmla="*/ 0 w 1648598"/>
                  <a:gd name="connsiteY4" fmla="*/ 19050 h 431800"/>
                  <a:gd name="connsiteX0" fmla="*/ 0 w 1601124"/>
                  <a:gd name="connsiteY0" fmla="*/ 19050 h 279400"/>
                  <a:gd name="connsiteX1" fmla="*/ 12700 w 1601124"/>
                  <a:gd name="connsiteY1" fmla="*/ 177800 h 279400"/>
                  <a:gd name="connsiteX2" fmla="*/ 1572398 w 1601124"/>
                  <a:gd name="connsiteY2" fmla="*/ 279400 h 279400"/>
                  <a:gd name="connsiteX3" fmla="*/ 1601124 w 1601124"/>
                  <a:gd name="connsiteY3" fmla="*/ 171450 h 279400"/>
                  <a:gd name="connsiteX4" fmla="*/ 0 w 1601124"/>
                  <a:gd name="connsiteY4" fmla="*/ 19050 h 279400"/>
                  <a:gd name="connsiteX0" fmla="*/ 0 w 1601124"/>
                  <a:gd name="connsiteY0" fmla="*/ 19050 h 279400"/>
                  <a:gd name="connsiteX1" fmla="*/ 12700 w 1601124"/>
                  <a:gd name="connsiteY1" fmla="*/ 177800 h 279400"/>
                  <a:gd name="connsiteX2" fmla="*/ 1572398 w 1601124"/>
                  <a:gd name="connsiteY2" fmla="*/ 279400 h 279400"/>
                  <a:gd name="connsiteX3" fmla="*/ 1601124 w 1601124"/>
                  <a:gd name="connsiteY3" fmla="*/ 171450 h 279400"/>
                  <a:gd name="connsiteX4" fmla="*/ 0 w 1601124"/>
                  <a:gd name="connsiteY4" fmla="*/ 19050 h 279400"/>
                  <a:gd name="connsiteX0" fmla="*/ 0 w 1601124"/>
                  <a:gd name="connsiteY0" fmla="*/ 19050 h 214007"/>
                  <a:gd name="connsiteX1" fmla="*/ 12700 w 1601124"/>
                  <a:gd name="connsiteY1" fmla="*/ 177800 h 214007"/>
                  <a:gd name="connsiteX2" fmla="*/ 1421938 w 1601124"/>
                  <a:gd name="connsiteY2" fmla="*/ 214007 h 214007"/>
                  <a:gd name="connsiteX3" fmla="*/ 1601124 w 1601124"/>
                  <a:gd name="connsiteY3" fmla="*/ 171450 h 214007"/>
                  <a:gd name="connsiteX4" fmla="*/ 0 w 1601124"/>
                  <a:gd name="connsiteY4" fmla="*/ 19050 h 214007"/>
                  <a:gd name="connsiteX0" fmla="*/ 0 w 1608143"/>
                  <a:gd name="connsiteY0" fmla="*/ 19050 h 273858"/>
                  <a:gd name="connsiteX1" fmla="*/ 12700 w 1608143"/>
                  <a:gd name="connsiteY1" fmla="*/ 177800 h 273858"/>
                  <a:gd name="connsiteX2" fmla="*/ 1608143 w 1608143"/>
                  <a:gd name="connsiteY2" fmla="*/ 273858 h 273858"/>
                  <a:gd name="connsiteX3" fmla="*/ 1601124 w 1608143"/>
                  <a:gd name="connsiteY3" fmla="*/ 171450 h 273858"/>
                  <a:gd name="connsiteX4" fmla="*/ 0 w 1608143"/>
                  <a:gd name="connsiteY4" fmla="*/ 19050 h 273858"/>
                  <a:gd name="connsiteX0" fmla="*/ 0 w 1608143"/>
                  <a:gd name="connsiteY0" fmla="*/ 19050 h 273858"/>
                  <a:gd name="connsiteX1" fmla="*/ 12700 w 1608143"/>
                  <a:gd name="connsiteY1" fmla="*/ 177800 h 273858"/>
                  <a:gd name="connsiteX2" fmla="*/ 1608143 w 1608143"/>
                  <a:gd name="connsiteY2" fmla="*/ 273858 h 273858"/>
                  <a:gd name="connsiteX3" fmla="*/ 1601124 w 1608143"/>
                  <a:gd name="connsiteY3" fmla="*/ 171450 h 273858"/>
                  <a:gd name="connsiteX4" fmla="*/ 0 w 1608143"/>
                  <a:gd name="connsiteY4" fmla="*/ 19050 h 273858"/>
                  <a:gd name="connsiteX0" fmla="*/ 0 w 1608143"/>
                  <a:gd name="connsiteY0" fmla="*/ 19050 h 273858"/>
                  <a:gd name="connsiteX1" fmla="*/ 12700 w 1608143"/>
                  <a:gd name="connsiteY1" fmla="*/ 177800 h 273858"/>
                  <a:gd name="connsiteX2" fmla="*/ 1608143 w 1608143"/>
                  <a:gd name="connsiteY2" fmla="*/ 273858 h 273858"/>
                  <a:gd name="connsiteX3" fmla="*/ 1601124 w 1608143"/>
                  <a:gd name="connsiteY3" fmla="*/ 171450 h 273858"/>
                  <a:gd name="connsiteX4" fmla="*/ 0 w 1608143"/>
                  <a:gd name="connsiteY4" fmla="*/ 19050 h 273858"/>
                  <a:gd name="connsiteX0" fmla="*/ 0 w 1608143"/>
                  <a:gd name="connsiteY0" fmla="*/ 19050 h 273858"/>
                  <a:gd name="connsiteX1" fmla="*/ 12700 w 1608143"/>
                  <a:gd name="connsiteY1" fmla="*/ 177800 h 273858"/>
                  <a:gd name="connsiteX2" fmla="*/ 1608143 w 1608143"/>
                  <a:gd name="connsiteY2" fmla="*/ 273858 h 273858"/>
                  <a:gd name="connsiteX3" fmla="*/ 1601124 w 1608143"/>
                  <a:gd name="connsiteY3" fmla="*/ 171450 h 273858"/>
                  <a:gd name="connsiteX4" fmla="*/ 0 w 1608143"/>
                  <a:gd name="connsiteY4" fmla="*/ 19050 h 273858"/>
                  <a:gd name="connsiteX0" fmla="*/ 0 w 1608143"/>
                  <a:gd name="connsiteY0" fmla="*/ 19050 h 273858"/>
                  <a:gd name="connsiteX1" fmla="*/ 12700 w 1608143"/>
                  <a:gd name="connsiteY1" fmla="*/ 177800 h 273858"/>
                  <a:gd name="connsiteX2" fmla="*/ 1608143 w 1608143"/>
                  <a:gd name="connsiteY2" fmla="*/ 273858 h 273858"/>
                  <a:gd name="connsiteX3" fmla="*/ 1601124 w 1608143"/>
                  <a:gd name="connsiteY3" fmla="*/ 171450 h 273858"/>
                  <a:gd name="connsiteX4" fmla="*/ 0 w 1608143"/>
                  <a:gd name="connsiteY4" fmla="*/ 19050 h 2738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8143" h="273858">
                    <a:moveTo>
                      <a:pt x="0" y="19050"/>
                    </a:moveTo>
                    <a:lnTo>
                      <a:pt x="12700" y="177800"/>
                    </a:lnTo>
                    <a:cubicBezTo>
                      <a:pt x="607483" y="169333"/>
                      <a:pt x="1047835" y="150776"/>
                      <a:pt x="1608143" y="273858"/>
                    </a:cubicBezTo>
                    <a:lnTo>
                      <a:pt x="1601124" y="171450"/>
                    </a:lnTo>
                    <a:cubicBezTo>
                      <a:pt x="1050791" y="44450"/>
                      <a:pt x="601133" y="0"/>
                      <a:pt x="0" y="19050"/>
                    </a:cubicBezTo>
                    <a:close/>
                  </a:path>
                </a:pathLst>
              </a:custGeom>
              <a:solidFill>
                <a:schemeClr val="accent1">
                  <a:lumMod val="75000"/>
                </a:schemeClr>
              </a:solidFill>
              <a:ln>
                <a:noFill/>
              </a:ln>
              <a:effectLst>
                <a:outerShdw blurRad="50800" dist="38100" dir="2700000" algn="tl"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grpSp>
            <p:nvGrpSpPr>
              <p:cNvPr id="7" name="Group 25"/>
              <p:cNvGrpSpPr/>
              <p:nvPr userDrawn="1"/>
            </p:nvGrpSpPr>
            <p:grpSpPr>
              <a:xfrm>
                <a:off x="1750269" y="4245505"/>
                <a:ext cx="6372386" cy="1402819"/>
                <a:chOff x="1750269" y="4245505"/>
                <a:chExt cx="6372386" cy="1402819"/>
              </a:xfrm>
            </p:grpSpPr>
            <p:sp>
              <p:nvSpPr>
                <p:cNvPr id="6" name="Freeform 5"/>
                <p:cNvSpPr/>
                <p:nvPr/>
              </p:nvSpPr>
              <p:spPr>
                <a:xfrm flipH="1">
                  <a:off x="1750269" y="4249764"/>
                  <a:ext cx="6370297" cy="1398560"/>
                </a:xfrm>
                <a:custGeom>
                  <a:avLst/>
                  <a:gdLst>
                    <a:gd name="connsiteX0" fmla="*/ 457124 w 5334000"/>
                    <a:gd name="connsiteY0" fmla="*/ 167640 h 838200"/>
                    <a:gd name="connsiteX1" fmla="*/ 5334000 w 5334000"/>
                    <a:gd name="connsiteY1" fmla="*/ 167640 h 838200"/>
                    <a:gd name="connsiteX2" fmla="*/ 4876876 w 5334000"/>
                    <a:gd name="connsiteY2" fmla="*/ 670560 h 838200"/>
                    <a:gd name="connsiteX3" fmla="*/ 0 w 5334000"/>
                    <a:gd name="connsiteY3" fmla="*/ 670560 h 838200"/>
                    <a:gd name="connsiteX4" fmla="*/ 457124 w 5334000"/>
                    <a:gd name="connsiteY4" fmla="*/ 167640 h 838200"/>
                    <a:gd name="connsiteX0" fmla="*/ 28499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28499 w 4905375"/>
                    <a:gd name="connsiteY4" fmla="*/ 558800 h 1620520"/>
                    <a:gd name="connsiteX0" fmla="*/ 3698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3698 w 4905375"/>
                    <a:gd name="connsiteY4" fmla="*/ 558800 h 1620520"/>
                    <a:gd name="connsiteX0" fmla="*/ 3698 w 4905375"/>
                    <a:gd name="connsiteY0" fmla="*/ 558800 h 1478965"/>
                    <a:gd name="connsiteX1" fmla="*/ 4905375 w 4905375"/>
                    <a:gd name="connsiteY1" fmla="*/ 558800 h 1478965"/>
                    <a:gd name="connsiteX2" fmla="*/ 4582524 w 4905375"/>
                    <a:gd name="connsiteY2" fmla="*/ 920165 h 1478965"/>
                    <a:gd name="connsiteX3" fmla="*/ 0 w 4905375"/>
                    <a:gd name="connsiteY3" fmla="*/ 614045 h 1478965"/>
                    <a:gd name="connsiteX4" fmla="*/ 3698 w 4905375"/>
                    <a:gd name="connsiteY4" fmla="*/ 558800 h 1478965"/>
                    <a:gd name="connsiteX0" fmla="*/ 3698 w 4905375"/>
                    <a:gd name="connsiteY0" fmla="*/ 558800 h 1352054"/>
                    <a:gd name="connsiteX1" fmla="*/ 4905375 w 4905375"/>
                    <a:gd name="connsiteY1" fmla="*/ 558800 h 1352054"/>
                    <a:gd name="connsiteX2" fmla="*/ 4582524 w 4905375"/>
                    <a:gd name="connsiteY2" fmla="*/ 920165 h 1352054"/>
                    <a:gd name="connsiteX3" fmla="*/ 0 w 4905375"/>
                    <a:gd name="connsiteY3" fmla="*/ 614045 h 1352054"/>
                    <a:gd name="connsiteX4" fmla="*/ 3698 w 4905375"/>
                    <a:gd name="connsiteY4" fmla="*/ 558800 h 1352054"/>
                    <a:gd name="connsiteX0" fmla="*/ 11658 w 4913335"/>
                    <a:gd name="connsiteY0" fmla="*/ 558800 h 1352054"/>
                    <a:gd name="connsiteX1" fmla="*/ 4913335 w 4913335"/>
                    <a:gd name="connsiteY1" fmla="*/ 558800 h 1352054"/>
                    <a:gd name="connsiteX2" fmla="*/ 4590484 w 4913335"/>
                    <a:gd name="connsiteY2" fmla="*/ 920165 h 1352054"/>
                    <a:gd name="connsiteX3" fmla="*/ 0 w 4913335"/>
                    <a:gd name="connsiteY3" fmla="*/ 696773 h 1352054"/>
                    <a:gd name="connsiteX4" fmla="*/ 11658 w 4913335"/>
                    <a:gd name="connsiteY4" fmla="*/ 558800 h 1352054"/>
                    <a:gd name="connsiteX0" fmla="*/ 0 w 4901677"/>
                    <a:gd name="connsiteY0" fmla="*/ 558800 h 1352054"/>
                    <a:gd name="connsiteX1" fmla="*/ 4901677 w 4901677"/>
                    <a:gd name="connsiteY1" fmla="*/ 558800 h 1352054"/>
                    <a:gd name="connsiteX2" fmla="*/ 4578826 w 4901677"/>
                    <a:gd name="connsiteY2" fmla="*/ 920165 h 1352054"/>
                    <a:gd name="connsiteX3" fmla="*/ 71929 w 4901677"/>
                    <a:gd name="connsiteY3" fmla="*/ 845682 h 1352054"/>
                    <a:gd name="connsiteX4" fmla="*/ 0 w 4901677"/>
                    <a:gd name="connsiteY4" fmla="*/ 558800 h 1352054"/>
                    <a:gd name="connsiteX0" fmla="*/ 0 w 4901677"/>
                    <a:gd name="connsiteY0" fmla="*/ 558800 h 1352054"/>
                    <a:gd name="connsiteX1" fmla="*/ 4901677 w 4901677"/>
                    <a:gd name="connsiteY1" fmla="*/ 558800 h 1352054"/>
                    <a:gd name="connsiteX2" fmla="*/ 4578826 w 4901677"/>
                    <a:gd name="connsiteY2" fmla="*/ 920165 h 1352054"/>
                    <a:gd name="connsiteX3" fmla="*/ 8244 w 4901677"/>
                    <a:gd name="connsiteY3" fmla="*/ 696774 h 1352054"/>
                    <a:gd name="connsiteX4" fmla="*/ 0 w 4901677"/>
                    <a:gd name="connsiteY4" fmla="*/ 558800 h 1352054"/>
                    <a:gd name="connsiteX0" fmla="*/ 0 w 4901677"/>
                    <a:gd name="connsiteY0" fmla="*/ 558800 h 1493609"/>
                    <a:gd name="connsiteX1" fmla="*/ 4901677 w 4901677"/>
                    <a:gd name="connsiteY1" fmla="*/ 558800 h 1493609"/>
                    <a:gd name="connsiteX2" fmla="*/ 4528960 w 4901677"/>
                    <a:gd name="connsiteY2" fmla="*/ 1061720 h 1493609"/>
                    <a:gd name="connsiteX3" fmla="*/ 8244 w 4901677"/>
                    <a:gd name="connsiteY3" fmla="*/ 696774 h 1493609"/>
                    <a:gd name="connsiteX4" fmla="*/ 0 w 4901677"/>
                    <a:gd name="connsiteY4" fmla="*/ 558800 h 1493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1677" h="1493609">
                      <a:moveTo>
                        <a:pt x="0" y="558800"/>
                      </a:moveTo>
                      <a:cubicBezTo>
                        <a:pt x="1625625" y="0"/>
                        <a:pt x="3276050" y="1117600"/>
                        <a:pt x="4901677" y="558800"/>
                      </a:cubicBezTo>
                      <a:lnTo>
                        <a:pt x="4528960" y="1061720"/>
                      </a:lnTo>
                      <a:cubicBezTo>
                        <a:pt x="2776512" y="1493609"/>
                        <a:pt x="1633869" y="137974"/>
                        <a:pt x="8244" y="696774"/>
                      </a:cubicBezTo>
                      <a:lnTo>
                        <a:pt x="0" y="558800"/>
                      </a:lnTo>
                      <a:close/>
                    </a:path>
                  </a:pathLst>
                </a:custGeom>
                <a:gradFill flip="none" rotWithShape="1">
                  <a:gsLst>
                    <a:gs pos="0">
                      <a:schemeClr val="accent1">
                        <a:lumMod val="60000"/>
                        <a:lumOff val="40000"/>
                      </a:schemeClr>
                    </a:gs>
                    <a:gs pos="55000">
                      <a:schemeClr val="accent1"/>
                    </a:gs>
                    <a:gs pos="81000">
                      <a:schemeClr val="accent1">
                        <a:lumMod val="75000"/>
                      </a:schemeClr>
                    </a:gs>
                  </a:gsLst>
                  <a:lin ang="156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fontAlgn="base">
                    <a:spcBef>
                      <a:spcPct val="0"/>
                    </a:spcBef>
                    <a:spcAft>
                      <a:spcPct val="0"/>
                    </a:spcAft>
                  </a:pPr>
                  <a:endParaRPr lang="en-US" dirty="0">
                    <a:solidFill>
                      <a:srgbClr val="FFFFFF"/>
                    </a:solidFill>
                  </a:endParaRPr>
                </a:p>
              </p:txBody>
            </p:sp>
            <p:sp>
              <p:nvSpPr>
                <p:cNvPr id="19" name="Freeform 18"/>
                <p:cNvSpPr/>
                <p:nvPr userDrawn="1"/>
              </p:nvSpPr>
              <p:spPr>
                <a:xfrm flipH="1">
                  <a:off x="1752358" y="4245505"/>
                  <a:ext cx="6370297" cy="1398560"/>
                </a:xfrm>
                <a:custGeom>
                  <a:avLst/>
                  <a:gdLst>
                    <a:gd name="connsiteX0" fmla="*/ 457124 w 5334000"/>
                    <a:gd name="connsiteY0" fmla="*/ 167640 h 838200"/>
                    <a:gd name="connsiteX1" fmla="*/ 5334000 w 5334000"/>
                    <a:gd name="connsiteY1" fmla="*/ 167640 h 838200"/>
                    <a:gd name="connsiteX2" fmla="*/ 4876876 w 5334000"/>
                    <a:gd name="connsiteY2" fmla="*/ 670560 h 838200"/>
                    <a:gd name="connsiteX3" fmla="*/ 0 w 5334000"/>
                    <a:gd name="connsiteY3" fmla="*/ 670560 h 838200"/>
                    <a:gd name="connsiteX4" fmla="*/ 457124 w 5334000"/>
                    <a:gd name="connsiteY4" fmla="*/ 167640 h 838200"/>
                    <a:gd name="connsiteX0" fmla="*/ 28499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28499 w 4905375"/>
                    <a:gd name="connsiteY4" fmla="*/ 558800 h 1620520"/>
                    <a:gd name="connsiteX0" fmla="*/ 3698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3698 w 4905375"/>
                    <a:gd name="connsiteY4" fmla="*/ 558800 h 1620520"/>
                    <a:gd name="connsiteX0" fmla="*/ 3698 w 4905375"/>
                    <a:gd name="connsiteY0" fmla="*/ 558800 h 1478965"/>
                    <a:gd name="connsiteX1" fmla="*/ 4905375 w 4905375"/>
                    <a:gd name="connsiteY1" fmla="*/ 558800 h 1478965"/>
                    <a:gd name="connsiteX2" fmla="*/ 4582524 w 4905375"/>
                    <a:gd name="connsiteY2" fmla="*/ 920165 h 1478965"/>
                    <a:gd name="connsiteX3" fmla="*/ 0 w 4905375"/>
                    <a:gd name="connsiteY3" fmla="*/ 614045 h 1478965"/>
                    <a:gd name="connsiteX4" fmla="*/ 3698 w 4905375"/>
                    <a:gd name="connsiteY4" fmla="*/ 558800 h 1478965"/>
                    <a:gd name="connsiteX0" fmla="*/ 3698 w 4905375"/>
                    <a:gd name="connsiteY0" fmla="*/ 558800 h 1352054"/>
                    <a:gd name="connsiteX1" fmla="*/ 4905375 w 4905375"/>
                    <a:gd name="connsiteY1" fmla="*/ 558800 h 1352054"/>
                    <a:gd name="connsiteX2" fmla="*/ 4582524 w 4905375"/>
                    <a:gd name="connsiteY2" fmla="*/ 920165 h 1352054"/>
                    <a:gd name="connsiteX3" fmla="*/ 0 w 4905375"/>
                    <a:gd name="connsiteY3" fmla="*/ 614045 h 1352054"/>
                    <a:gd name="connsiteX4" fmla="*/ 3698 w 4905375"/>
                    <a:gd name="connsiteY4" fmla="*/ 558800 h 1352054"/>
                    <a:gd name="connsiteX0" fmla="*/ 11658 w 4913335"/>
                    <a:gd name="connsiteY0" fmla="*/ 558800 h 1352054"/>
                    <a:gd name="connsiteX1" fmla="*/ 4913335 w 4913335"/>
                    <a:gd name="connsiteY1" fmla="*/ 558800 h 1352054"/>
                    <a:gd name="connsiteX2" fmla="*/ 4590484 w 4913335"/>
                    <a:gd name="connsiteY2" fmla="*/ 920165 h 1352054"/>
                    <a:gd name="connsiteX3" fmla="*/ 0 w 4913335"/>
                    <a:gd name="connsiteY3" fmla="*/ 696773 h 1352054"/>
                    <a:gd name="connsiteX4" fmla="*/ 11658 w 4913335"/>
                    <a:gd name="connsiteY4" fmla="*/ 558800 h 1352054"/>
                    <a:gd name="connsiteX0" fmla="*/ 0 w 4901677"/>
                    <a:gd name="connsiteY0" fmla="*/ 558800 h 1352054"/>
                    <a:gd name="connsiteX1" fmla="*/ 4901677 w 4901677"/>
                    <a:gd name="connsiteY1" fmla="*/ 558800 h 1352054"/>
                    <a:gd name="connsiteX2" fmla="*/ 4578826 w 4901677"/>
                    <a:gd name="connsiteY2" fmla="*/ 920165 h 1352054"/>
                    <a:gd name="connsiteX3" fmla="*/ 71929 w 4901677"/>
                    <a:gd name="connsiteY3" fmla="*/ 845682 h 1352054"/>
                    <a:gd name="connsiteX4" fmla="*/ 0 w 4901677"/>
                    <a:gd name="connsiteY4" fmla="*/ 558800 h 1352054"/>
                    <a:gd name="connsiteX0" fmla="*/ 0 w 4901677"/>
                    <a:gd name="connsiteY0" fmla="*/ 558800 h 1352054"/>
                    <a:gd name="connsiteX1" fmla="*/ 4901677 w 4901677"/>
                    <a:gd name="connsiteY1" fmla="*/ 558800 h 1352054"/>
                    <a:gd name="connsiteX2" fmla="*/ 4578826 w 4901677"/>
                    <a:gd name="connsiteY2" fmla="*/ 920165 h 1352054"/>
                    <a:gd name="connsiteX3" fmla="*/ 8244 w 4901677"/>
                    <a:gd name="connsiteY3" fmla="*/ 696774 h 1352054"/>
                    <a:gd name="connsiteX4" fmla="*/ 0 w 4901677"/>
                    <a:gd name="connsiteY4" fmla="*/ 558800 h 1352054"/>
                    <a:gd name="connsiteX0" fmla="*/ 0 w 4901677"/>
                    <a:gd name="connsiteY0" fmla="*/ 558800 h 1493609"/>
                    <a:gd name="connsiteX1" fmla="*/ 4901677 w 4901677"/>
                    <a:gd name="connsiteY1" fmla="*/ 558800 h 1493609"/>
                    <a:gd name="connsiteX2" fmla="*/ 4528960 w 4901677"/>
                    <a:gd name="connsiteY2" fmla="*/ 1061720 h 1493609"/>
                    <a:gd name="connsiteX3" fmla="*/ 8244 w 4901677"/>
                    <a:gd name="connsiteY3" fmla="*/ 696774 h 1493609"/>
                    <a:gd name="connsiteX4" fmla="*/ 0 w 4901677"/>
                    <a:gd name="connsiteY4" fmla="*/ 558800 h 1493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1677" h="1493609">
                      <a:moveTo>
                        <a:pt x="0" y="558800"/>
                      </a:moveTo>
                      <a:cubicBezTo>
                        <a:pt x="1625625" y="0"/>
                        <a:pt x="3276050" y="1117600"/>
                        <a:pt x="4901677" y="558800"/>
                      </a:cubicBezTo>
                      <a:lnTo>
                        <a:pt x="4528960" y="1061720"/>
                      </a:lnTo>
                      <a:cubicBezTo>
                        <a:pt x="2776512" y="1493609"/>
                        <a:pt x="1633869" y="137974"/>
                        <a:pt x="8244" y="696774"/>
                      </a:cubicBezTo>
                      <a:lnTo>
                        <a:pt x="0" y="558800"/>
                      </a:lnTo>
                      <a:close/>
                    </a:path>
                  </a:pathLst>
                </a:custGeom>
                <a:blipFill dpi="0" rotWithShape="1">
                  <a:blip r:embed="rId2" cstate="screen">
                    <a:duotone>
                      <a:prstClr val="black"/>
                      <a:schemeClr val="accent1">
                        <a:tint val="45000"/>
                        <a:satMod val="400000"/>
                      </a:schemeClr>
                    </a:duotone>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fontAlgn="base">
                    <a:spcBef>
                      <a:spcPct val="0"/>
                    </a:spcBef>
                    <a:spcAft>
                      <a:spcPct val="0"/>
                    </a:spcAft>
                  </a:pPr>
                  <a:endParaRPr lang="en-US" dirty="0">
                    <a:solidFill>
                      <a:srgbClr val="FFFFFF"/>
                    </a:solidFill>
                  </a:endParaRPr>
                </a:p>
              </p:txBody>
            </p:sp>
          </p:grpSp>
        </p:grpSp>
        <p:sp>
          <p:nvSpPr>
            <p:cNvPr id="23" name="Freeform 22"/>
            <p:cNvSpPr/>
            <p:nvPr userDrawn="1"/>
          </p:nvSpPr>
          <p:spPr>
            <a:xfrm rot="20750676">
              <a:off x="6537677" y="4840719"/>
              <a:ext cx="1514551" cy="305063"/>
            </a:xfrm>
            <a:custGeom>
              <a:avLst/>
              <a:gdLst>
                <a:gd name="connsiteX0" fmla="*/ 0 w 1651000"/>
                <a:gd name="connsiteY0" fmla="*/ 0 h 260350"/>
                <a:gd name="connsiteX1" fmla="*/ 12700 w 1651000"/>
                <a:gd name="connsiteY1" fmla="*/ 171450 h 260350"/>
                <a:gd name="connsiteX2" fmla="*/ 1625600 w 1651000"/>
                <a:gd name="connsiteY2" fmla="*/ 260350 h 260350"/>
                <a:gd name="connsiteX3" fmla="*/ 1651000 w 1651000"/>
                <a:gd name="connsiteY3" fmla="*/ 152400 h 260350"/>
                <a:gd name="connsiteX4" fmla="*/ 0 w 1651000"/>
                <a:gd name="connsiteY4" fmla="*/ 0 h 26035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63500 w 1714500"/>
                <a:gd name="connsiteY0" fmla="*/ 110067 h 370417"/>
                <a:gd name="connsiteX1" fmla="*/ 0 w 1714500"/>
                <a:gd name="connsiteY1" fmla="*/ 52917 h 370417"/>
                <a:gd name="connsiteX2" fmla="*/ 1689100 w 1714500"/>
                <a:gd name="connsiteY2" fmla="*/ 370417 h 370417"/>
                <a:gd name="connsiteX3" fmla="*/ 1714500 w 1714500"/>
                <a:gd name="connsiteY3" fmla="*/ 262467 h 370417"/>
                <a:gd name="connsiteX4" fmla="*/ 63500 w 1714500"/>
                <a:gd name="connsiteY4" fmla="*/ 110067 h 370417"/>
                <a:gd name="connsiteX0" fmla="*/ 0 w 1651000"/>
                <a:gd name="connsiteY0" fmla="*/ 19050 h 279400"/>
                <a:gd name="connsiteX1" fmla="*/ 12700 w 1651000"/>
                <a:gd name="connsiteY1" fmla="*/ 1778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778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77800 h 279400"/>
                <a:gd name="connsiteX2" fmla="*/ 1625600 w 1651000"/>
                <a:gd name="connsiteY2" fmla="*/ 279400 h 279400"/>
                <a:gd name="connsiteX3" fmla="*/ 1651000 w 1651000"/>
                <a:gd name="connsiteY3" fmla="*/ 171450 h 279400"/>
                <a:gd name="connsiteX4" fmla="*/ 0 w 1651000"/>
                <a:gd name="connsiteY4" fmla="*/ 19050 h 279400"/>
                <a:gd name="connsiteX0" fmla="*/ 70176 w 1638300"/>
                <a:gd name="connsiteY0" fmla="*/ 19050 h 333901"/>
                <a:gd name="connsiteX1" fmla="*/ 0 w 1638300"/>
                <a:gd name="connsiteY1" fmla="*/ 232301 h 333901"/>
                <a:gd name="connsiteX2" fmla="*/ 1612900 w 1638300"/>
                <a:gd name="connsiteY2" fmla="*/ 333901 h 333901"/>
                <a:gd name="connsiteX3" fmla="*/ 1638300 w 1638300"/>
                <a:gd name="connsiteY3" fmla="*/ 225951 h 333901"/>
                <a:gd name="connsiteX4" fmla="*/ 70176 w 1638300"/>
                <a:gd name="connsiteY4" fmla="*/ 19050 h 333901"/>
                <a:gd name="connsiteX0" fmla="*/ 0 w 1568124"/>
                <a:gd name="connsiteY0" fmla="*/ 19050 h 333901"/>
                <a:gd name="connsiteX1" fmla="*/ 30189 w 1568124"/>
                <a:gd name="connsiteY1" fmla="*/ 229550 h 333901"/>
                <a:gd name="connsiteX2" fmla="*/ 1542724 w 1568124"/>
                <a:gd name="connsiteY2" fmla="*/ 333901 h 333901"/>
                <a:gd name="connsiteX3" fmla="*/ 1568124 w 1568124"/>
                <a:gd name="connsiteY3" fmla="*/ 225951 h 333901"/>
                <a:gd name="connsiteX4" fmla="*/ 0 w 1568124"/>
                <a:gd name="connsiteY4" fmla="*/ 19050 h 333901"/>
                <a:gd name="connsiteX0" fmla="*/ 0 w 1568124"/>
                <a:gd name="connsiteY0" fmla="*/ 19050 h 314929"/>
                <a:gd name="connsiteX1" fmla="*/ 30189 w 1568124"/>
                <a:gd name="connsiteY1" fmla="*/ 229550 h 314929"/>
                <a:gd name="connsiteX2" fmla="*/ 1502028 w 1568124"/>
                <a:gd name="connsiteY2" fmla="*/ 314929 h 314929"/>
                <a:gd name="connsiteX3" fmla="*/ 1568124 w 1568124"/>
                <a:gd name="connsiteY3" fmla="*/ 225951 h 314929"/>
                <a:gd name="connsiteX4" fmla="*/ 0 w 1568124"/>
                <a:gd name="connsiteY4" fmla="*/ 19050 h 314929"/>
                <a:gd name="connsiteX0" fmla="*/ 0 w 1548601"/>
                <a:gd name="connsiteY0" fmla="*/ 19050 h 314929"/>
                <a:gd name="connsiteX1" fmla="*/ 30189 w 1548601"/>
                <a:gd name="connsiteY1" fmla="*/ 229550 h 314929"/>
                <a:gd name="connsiteX2" fmla="*/ 1502028 w 1548601"/>
                <a:gd name="connsiteY2" fmla="*/ 314929 h 314929"/>
                <a:gd name="connsiteX3" fmla="*/ 1548601 w 1548601"/>
                <a:gd name="connsiteY3" fmla="*/ 246574 h 314929"/>
                <a:gd name="connsiteX4" fmla="*/ 0 w 1548601"/>
                <a:gd name="connsiteY4" fmla="*/ 19050 h 314929"/>
                <a:gd name="connsiteX0" fmla="*/ 0 w 1548601"/>
                <a:gd name="connsiteY0" fmla="*/ 19050 h 314929"/>
                <a:gd name="connsiteX1" fmla="*/ 30189 w 1548601"/>
                <a:gd name="connsiteY1" fmla="*/ 229550 h 314929"/>
                <a:gd name="connsiteX2" fmla="*/ 1502028 w 1548601"/>
                <a:gd name="connsiteY2" fmla="*/ 314929 h 314929"/>
                <a:gd name="connsiteX3" fmla="*/ 1548601 w 1548601"/>
                <a:gd name="connsiteY3" fmla="*/ 246574 h 314929"/>
                <a:gd name="connsiteX4" fmla="*/ 0 w 1548601"/>
                <a:gd name="connsiteY4" fmla="*/ 19050 h 314929"/>
                <a:gd name="connsiteX0" fmla="*/ 0 w 1548601"/>
                <a:gd name="connsiteY0" fmla="*/ 19050 h 314929"/>
                <a:gd name="connsiteX1" fmla="*/ 30189 w 1548601"/>
                <a:gd name="connsiteY1" fmla="*/ 229550 h 314929"/>
                <a:gd name="connsiteX2" fmla="*/ 1502028 w 1548601"/>
                <a:gd name="connsiteY2" fmla="*/ 314929 h 314929"/>
                <a:gd name="connsiteX3" fmla="*/ 1548601 w 1548601"/>
                <a:gd name="connsiteY3" fmla="*/ 246574 h 314929"/>
                <a:gd name="connsiteX4" fmla="*/ 0 w 1548601"/>
                <a:gd name="connsiteY4" fmla="*/ 19050 h 314929"/>
                <a:gd name="connsiteX0" fmla="*/ 0 w 1548601"/>
                <a:gd name="connsiteY0" fmla="*/ 19050 h 314929"/>
                <a:gd name="connsiteX1" fmla="*/ 16885 w 1548601"/>
                <a:gd name="connsiteY1" fmla="*/ 165687 h 314929"/>
                <a:gd name="connsiteX2" fmla="*/ 1502028 w 1548601"/>
                <a:gd name="connsiteY2" fmla="*/ 314929 h 314929"/>
                <a:gd name="connsiteX3" fmla="*/ 1548601 w 1548601"/>
                <a:gd name="connsiteY3" fmla="*/ 246574 h 314929"/>
                <a:gd name="connsiteX4" fmla="*/ 0 w 1548601"/>
                <a:gd name="connsiteY4" fmla="*/ 19050 h 314929"/>
                <a:gd name="connsiteX0" fmla="*/ 0 w 1548601"/>
                <a:gd name="connsiteY0" fmla="*/ 19050 h 314929"/>
                <a:gd name="connsiteX1" fmla="*/ 54398 w 1548601"/>
                <a:gd name="connsiteY1" fmla="*/ 196854 h 314929"/>
                <a:gd name="connsiteX2" fmla="*/ 1502028 w 1548601"/>
                <a:gd name="connsiteY2" fmla="*/ 314929 h 314929"/>
                <a:gd name="connsiteX3" fmla="*/ 1548601 w 1548601"/>
                <a:gd name="connsiteY3" fmla="*/ 246574 h 314929"/>
                <a:gd name="connsiteX4" fmla="*/ 0 w 1548601"/>
                <a:gd name="connsiteY4" fmla="*/ 19050 h 314929"/>
                <a:gd name="connsiteX0" fmla="*/ 0 w 1548601"/>
                <a:gd name="connsiteY0" fmla="*/ 19050 h 314929"/>
                <a:gd name="connsiteX1" fmla="*/ 54398 w 1548601"/>
                <a:gd name="connsiteY1" fmla="*/ 196854 h 314929"/>
                <a:gd name="connsiteX2" fmla="*/ 1502028 w 1548601"/>
                <a:gd name="connsiteY2" fmla="*/ 314929 h 314929"/>
                <a:gd name="connsiteX3" fmla="*/ 1548601 w 1548601"/>
                <a:gd name="connsiteY3" fmla="*/ 246574 h 314929"/>
                <a:gd name="connsiteX4" fmla="*/ 0 w 1548601"/>
                <a:gd name="connsiteY4" fmla="*/ 19050 h 314929"/>
                <a:gd name="connsiteX0" fmla="*/ 0 w 1548601"/>
                <a:gd name="connsiteY0" fmla="*/ 77977 h 373856"/>
                <a:gd name="connsiteX1" fmla="*/ 54398 w 1548601"/>
                <a:gd name="connsiteY1" fmla="*/ 255781 h 373856"/>
                <a:gd name="connsiteX2" fmla="*/ 1502028 w 1548601"/>
                <a:gd name="connsiteY2" fmla="*/ 373856 h 373856"/>
                <a:gd name="connsiteX3" fmla="*/ 1548601 w 1548601"/>
                <a:gd name="connsiteY3" fmla="*/ 305501 h 373856"/>
                <a:gd name="connsiteX4" fmla="*/ 0 w 1548601"/>
                <a:gd name="connsiteY4" fmla="*/ 77977 h 373856"/>
                <a:gd name="connsiteX0" fmla="*/ 0 w 1548601"/>
                <a:gd name="connsiteY0" fmla="*/ 19050 h 314929"/>
                <a:gd name="connsiteX1" fmla="*/ 54398 w 1548601"/>
                <a:gd name="connsiteY1" fmla="*/ 196854 h 314929"/>
                <a:gd name="connsiteX2" fmla="*/ 1502028 w 1548601"/>
                <a:gd name="connsiteY2" fmla="*/ 314929 h 314929"/>
                <a:gd name="connsiteX3" fmla="*/ 1548601 w 1548601"/>
                <a:gd name="connsiteY3" fmla="*/ 246574 h 314929"/>
                <a:gd name="connsiteX4" fmla="*/ 0 w 1548601"/>
                <a:gd name="connsiteY4" fmla="*/ 19050 h 314929"/>
                <a:gd name="connsiteX0" fmla="*/ 0 w 1548601"/>
                <a:gd name="connsiteY0" fmla="*/ 19050 h 314929"/>
                <a:gd name="connsiteX1" fmla="*/ 54398 w 1548601"/>
                <a:gd name="connsiteY1" fmla="*/ 196854 h 314929"/>
                <a:gd name="connsiteX2" fmla="*/ 1502028 w 1548601"/>
                <a:gd name="connsiteY2" fmla="*/ 314929 h 314929"/>
                <a:gd name="connsiteX3" fmla="*/ 1548601 w 1548601"/>
                <a:gd name="connsiteY3" fmla="*/ 246574 h 314929"/>
                <a:gd name="connsiteX4" fmla="*/ 0 w 1548601"/>
                <a:gd name="connsiteY4" fmla="*/ 19050 h 314929"/>
                <a:gd name="connsiteX0" fmla="*/ 0 w 1548601"/>
                <a:gd name="connsiteY0" fmla="*/ 19050 h 314929"/>
                <a:gd name="connsiteX1" fmla="*/ 54398 w 1548601"/>
                <a:gd name="connsiteY1" fmla="*/ 196854 h 314929"/>
                <a:gd name="connsiteX2" fmla="*/ 1502028 w 1548601"/>
                <a:gd name="connsiteY2" fmla="*/ 314929 h 314929"/>
                <a:gd name="connsiteX3" fmla="*/ 1548601 w 1548601"/>
                <a:gd name="connsiteY3" fmla="*/ 246574 h 314929"/>
                <a:gd name="connsiteX4" fmla="*/ 0 w 1548601"/>
                <a:gd name="connsiteY4" fmla="*/ 19050 h 314929"/>
                <a:gd name="connsiteX0" fmla="*/ 0 w 1548601"/>
                <a:gd name="connsiteY0" fmla="*/ 19050 h 314929"/>
                <a:gd name="connsiteX1" fmla="*/ 54398 w 1548601"/>
                <a:gd name="connsiteY1" fmla="*/ 196854 h 314929"/>
                <a:gd name="connsiteX2" fmla="*/ 1502028 w 1548601"/>
                <a:gd name="connsiteY2" fmla="*/ 314929 h 314929"/>
                <a:gd name="connsiteX3" fmla="*/ 1548601 w 1548601"/>
                <a:gd name="connsiteY3" fmla="*/ 246574 h 314929"/>
                <a:gd name="connsiteX4" fmla="*/ 0 w 1548601"/>
                <a:gd name="connsiteY4" fmla="*/ 19050 h 314929"/>
                <a:gd name="connsiteX0" fmla="*/ 0 w 1541790"/>
                <a:gd name="connsiteY0" fmla="*/ 19050 h 314929"/>
                <a:gd name="connsiteX1" fmla="*/ 54398 w 1541790"/>
                <a:gd name="connsiteY1" fmla="*/ 196854 h 314929"/>
                <a:gd name="connsiteX2" fmla="*/ 1502028 w 1541790"/>
                <a:gd name="connsiteY2" fmla="*/ 314929 h 314929"/>
                <a:gd name="connsiteX3" fmla="*/ 1541790 w 1541790"/>
                <a:gd name="connsiteY3" fmla="*/ 254733 h 314929"/>
                <a:gd name="connsiteX4" fmla="*/ 0 w 1541790"/>
                <a:gd name="connsiteY4" fmla="*/ 19050 h 314929"/>
                <a:gd name="connsiteX0" fmla="*/ 0 w 1541790"/>
                <a:gd name="connsiteY0" fmla="*/ 19050 h 334019"/>
                <a:gd name="connsiteX1" fmla="*/ 54398 w 1541790"/>
                <a:gd name="connsiteY1" fmla="*/ 196854 h 334019"/>
                <a:gd name="connsiteX2" fmla="*/ 1503676 w 1541790"/>
                <a:gd name="connsiteY2" fmla="*/ 334019 h 334019"/>
                <a:gd name="connsiteX3" fmla="*/ 1541790 w 1541790"/>
                <a:gd name="connsiteY3" fmla="*/ 254733 h 334019"/>
                <a:gd name="connsiteX4" fmla="*/ 0 w 1541790"/>
                <a:gd name="connsiteY4" fmla="*/ 19050 h 334019"/>
                <a:gd name="connsiteX0" fmla="*/ 0 w 1541790"/>
                <a:gd name="connsiteY0" fmla="*/ 19050 h 334019"/>
                <a:gd name="connsiteX1" fmla="*/ 54398 w 1541790"/>
                <a:gd name="connsiteY1" fmla="*/ 196854 h 334019"/>
                <a:gd name="connsiteX2" fmla="*/ 1503676 w 1541790"/>
                <a:gd name="connsiteY2" fmla="*/ 334019 h 334019"/>
                <a:gd name="connsiteX3" fmla="*/ 1541790 w 1541790"/>
                <a:gd name="connsiteY3" fmla="*/ 254733 h 334019"/>
                <a:gd name="connsiteX4" fmla="*/ 0 w 1541790"/>
                <a:gd name="connsiteY4" fmla="*/ 19050 h 334019"/>
                <a:gd name="connsiteX0" fmla="*/ 0 w 1541790"/>
                <a:gd name="connsiteY0" fmla="*/ 19050 h 334019"/>
                <a:gd name="connsiteX1" fmla="*/ 54398 w 1541790"/>
                <a:gd name="connsiteY1" fmla="*/ 196854 h 334019"/>
                <a:gd name="connsiteX2" fmla="*/ 1503676 w 1541790"/>
                <a:gd name="connsiteY2" fmla="*/ 334019 h 334019"/>
                <a:gd name="connsiteX3" fmla="*/ 1541790 w 1541790"/>
                <a:gd name="connsiteY3" fmla="*/ 254733 h 334019"/>
                <a:gd name="connsiteX4" fmla="*/ 0 w 1541790"/>
                <a:gd name="connsiteY4" fmla="*/ 19050 h 334019"/>
                <a:gd name="connsiteX0" fmla="*/ 0 w 1541790"/>
                <a:gd name="connsiteY0" fmla="*/ 0 h 314969"/>
                <a:gd name="connsiteX1" fmla="*/ 54398 w 1541790"/>
                <a:gd name="connsiteY1" fmla="*/ 177804 h 314969"/>
                <a:gd name="connsiteX2" fmla="*/ 1503676 w 1541790"/>
                <a:gd name="connsiteY2" fmla="*/ 314969 h 314969"/>
                <a:gd name="connsiteX3" fmla="*/ 1541790 w 1541790"/>
                <a:gd name="connsiteY3" fmla="*/ 235683 h 314969"/>
                <a:gd name="connsiteX4" fmla="*/ 0 w 1541790"/>
                <a:gd name="connsiteY4" fmla="*/ 0 h 314969"/>
                <a:gd name="connsiteX0" fmla="*/ 0 w 1514551"/>
                <a:gd name="connsiteY0" fmla="*/ 0 h 314969"/>
                <a:gd name="connsiteX1" fmla="*/ 54398 w 1514551"/>
                <a:gd name="connsiteY1" fmla="*/ 177804 h 314969"/>
                <a:gd name="connsiteX2" fmla="*/ 1503676 w 1514551"/>
                <a:gd name="connsiteY2" fmla="*/ 314969 h 314969"/>
                <a:gd name="connsiteX3" fmla="*/ 1514551 w 1514551"/>
                <a:gd name="connsiteY3" fmla="*/ 227426 h 314969"/>
                <a:gd name="connsiteX4" fmla="*/ 0 w 1514551"/>
                <a:gd name="connsiteY4" fmla="*/ 0 h 314969"/>
                <a:gd name="connsiteX0" fmla="*/ 0 w 1514551"/>
                <a:gd name="connsiteY0" fmla="*/ 0 h 305063"/>
                <a:gd name="connsiteX1" fmla="*/ 54398 w 1514551"/>
                <a:gd name="connsiteY1" fmla="*/ 177804 h 305063"/>
                <a:gd name="connsiteX2" fmla="*/ 1495526 w 1514551"/>
                <a:gd name="connsiteY2" fmla="*/ 305063 h 305063"/>
                <a:gd name="connsiteX3" fmla="*/ 1514551 w 1514551"/>
                <a:gd name="connsiteY3" fmla="*/ 227426 h 305063"/>
                <a:gd name="connsiteX4" fmla="*/ 0 w 1514551"/>
                <a:gd name="connsiteY4" fmla="*/ 0 h 3050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4551" h="305063">
                  <a:moveTo>
                    <a:pt x="0" y="0"/>
                  </a:moveTo>
                  <a:lnTo>
                    <a:pt x="54398" y="177804"/>
                  </a:lnTo>
                  <a:cubicBezTo>
                    <a:pt x="575708" y="127158"/>
                    <a:pt x="850144" y="83522"/>
                    <a:pt x="1495526" y="305063"/>
                  </a:cubicBezTo>
                  <a:lnTo>
                    <a:pt x="1514551" y="227426"/>
                  </a:lnTo>
                  <a:cubicBezTo>
                    <a:pt x="971752" y="26519"/>
                    <a:pt x="593908" y="4785"/>
                    <a:pt x="0" y="0"/>
                  </a:cubicBezTo>
                  <a:close/>
                </a:path>
              </a:pathLst>
            </a:custGeom>
            <a:solidFill>
              <a:schemeClr val="accent1">
                <a:lumMod val="20000"/>
                <a:lumOff val="80000"/>
              </a:schemeClr>
            </a:solidFill>
            <a:ln>
              <a:noFill/>
            </a:ln>
            <a:effectLst>
              <a:outerShdw blurRad="63500" sx="102000" sy="102000" algn="ct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grpSp>
          <p:nvGrpSpPr>
            <p:cNvPr id="9" name="Group 32"/>
            <p:cNvGrpSpPr/>
            <p:nvPr userDrawn="1"/>
          </p:nvGrpSpPr>
          <p:grpSpPr>
            <a:xfrm>
              <a:off x="4056319" y="4706338"/>
              <a:ext cx="4070211" cy="1333729"/>
              <a:chOff x="4056319" y="4706338"/>
              <a:chExt cx="4070211" cy="1333729"/>
            </a:xfrm>
          </p:grpSpPr>
          <p:sp>
            <p:nvSpPr>
              <p:cNvPr id="10" name="Freeform 9"/>
              <p:cNvSpPr/>
              <p:nvPr userDrawn="1"/>
            </p:nvSpPr>
            <p:spPr>
              <a:xfrm rot="21315280" flipH="1">
                <a:off x="4056319" y="4707308"/>
                <a:ext cx="4070166" cy="1332759"/>
              </a:xfrm>
              <a:custGeom>
                <a:avLst/>
                <a:gdLst>
                  <a:gd name="connsiteX0" fmla="*/ 457124 w 5334000"/>
                  <a:gd name="connsiteY0" fmla="*/ 167640 h 838200"/>
                  <a:gd name="connsiteX1" fmla="*/ 5334000 w 5334000"/>
                  <a:gd name="connsiteY1" fmla="*/ 167640 h 838200"/>
                  <a:gd name="connsiteX2" fmla="*/ 4876876 w 5334000"/>
                  <a:gd name="connsiteY2" fmla="*/ 670560 h 838200"/>
                  <a:gd name="connsiteX3" fmla="*/ 0 w 5334000"/>
                  <a:gd name="connsiteY3" fmla="*/ 670560 h 838200"/>
                  <a:gd name="connsiteX4" fmla="*/ 457124 w 5334000"/>
                  <a:gd name="connsiteY4" fmla="*/ 167640 h 838200"/>
                  <a:gd name="connsiteX0" fmla="*/ 28499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28499 w 4905375"/>
                  <a:gd name="connsiteY4" fmla="*/ 558800 h 1620520"/>
                  <a:gd name="connsiteX0" fmla="*/ 3698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3698 w 4905375"/>
                  <a:gd name="connsiteY4" fmla="*/ 558800 h 1620520"/>
                  <a:gd name="connsiteX0" fmla="*/ 3698 w 4905375"/>
                  <a:gd name="connsiteY0" fmla="*/ 558800 h 1478965"/>
                  <a:gd name="connsiteX1" fmla="*/ 4905375 w 4905375"/>
                  <a:gd name="connsiteY1" fmla="*/ 558800 h 1478965"/>
                  <a:gd name="connsiteX2" fmla="*/ 4582524 w 4905375"/>
                  <a:gd name="connsiteY2" fmla="*/ 920165 h 1478965"/>
                  <a:gd name="connsiteX3" fmla="*/ 0 w 4905375"/>
                  <a:gd name="connsiteY3" fmla="*/ 614045 h 1478965"/>
                  <a:gd name="connsiteX4" fmla="*/ 3698 w 4905375"/>
                  <a:gd name="connsiteY4" fmla="*/ 558800 h 1478965"/>
                  <a:gd name="connsiteX0" fmla="*/ 3698 w 4905375"/>
                  <a:gd name="connsiteY0" fmla="*/ 558800 h 1352054"/>
                  <a:gd name="connsiteX1" fmla="*/ 4905375 w 4905375"/>
                  <a:gd name="connsiteY1" fmla="*/ 558800 h 1352054"/>
                  <a:gd name="connsiteX2" fmla="*/ 4582524 w 4905375"/>
                  <a:gd name="connsiteY2" fmla="*/ 920165 h 1352054"/>
                  <a:gd name="connsiteX3" fmla="*/ 0 w 4905375"/>
                  <a:gd name="connsiteY3" fmla="*/ 614045 h 1352054"/>
                  <a:gd name="connsiteX4" fmla="*/ 3698 w 4905375"/>
                  <a:gd name="connsiteY4" fmla="*/ 558800 h 1352054"/>
                  <a:gd name="connsiteX0" fmla="*/ 11658 w 4913335"/>
                  <a:gd name="connsiteY0" fmla="*/ 558800 h 1352054"/>
                  <a:gd name="connsiteX1" fmla="*/ 4913335 w 4913335"/>
                  <a:gd name="connsiteY1" fmla="*/ 558800 h 1352054"/>
                  <a:gd name="connsiteX2" fmla="*/ 4590484 w 4913335"/>
                  <a:gd name="connsiteY2" fmla="*/ 920165 h 1352054"/>
                  <a:gd name="connsiteX3" fmla="*/ 0 w 4913335"/>
                  <a:gd name="connsiteY3" fmla="*/ 696773 h 1352054"/>
                  <a:gd name="connsiteX4" fmla="*/ 11658 w 4913335"/>
                  <a:gd name="connsiteY4" fmla="*/ 558800 h 1352054"/>
                  <a:gd name="connsiteX0" fmla="*/ 0 w 4901677"/>
                  <a:gd name="connsiteY0" fmla="*/ 558800 h 1352054"/>
                  <a:gd name="connsiteX1" fmla="*/ 4901677 w 4901677"/>
                  <a:gd name="connsiteY1" fmla="*/ 558800 h 1352054"/>
                  <a:gd name="connsiteX2" fmla="*/ 4578826 w 4901677"/>
                  <a:gd name="connsiteY2" fmla="*/ 920165 h 1352054"/>
                  <a:gd name="connsiteX3" fmla="*/ 71929 w 4901677"/>
                  <a:gd name="connsiteY3" fmla="*/ 845682 h 1352054"/>
                  <a:gd name="connsiteX4" fmla="*/ 0 w 4901677"/>
                  <a:gd name="connsiteY4" fmla="*/ 558800 h 1352054"/>
                  <a:gd name="connsiteX0" fmla="*/ 0 w 4901677"/>
                  <a:gd name="connsiteY0" fmla="*/ 558800 h 1352054"/>
                  <a:gd name="connsiteX1" fmla="*/ 4901677 w 4901677"/>
                  <a:gd name="connsiteY1" fmla="*/ 558800 h 1352054"/>
                  <a:gd name="connsiteX2" fmla="*/ 4578826 w 4901677"/>
                  <a:gd name="connsiteY2" fmla="*/ 920165 h 1352054"/>
                  <a:gd name="connsiteX3" fmla="*/ 8244 w 4901677"/>
                  <a:gd name="connsiteY3" fmla="*/ 696774 h 1352054"/>
                  <a:gd name="connsiteX4" fmla="*/ 0 w 4901677"/>
                  <a:gd name="connsiteY4" fmla="*/ 558800 h 1352054"/>
                  <a:gd name="connsiteX0" fmla="*/ 0 w 4901677"/>
                  <a:gd name="connsiteY0" fmla="*/ 558800 h 1493609"/>
                  <a:gd name="connsiteX1" fmla="*/ 4901677 w 4901677"/>
                  <a:gd name="connsiteY1" fmla="*/ 558800 h 1493609"/>
                  <a:gd name="connsiteX2" fmla="*/ 4528960 w 4901677"/>
                  <a:gd name="connsiteY2" fmla="*/ 1061720 h 1493609"/>
                  <a:gd name="connsiteX3" fmla="*/ 8244 w 4901677"/>
                  <a:gd name="connsiteY3" fmla="*/ 696774 h 1493609"/>
                  <a:gd name="connsiteX4" fmla="*/ 0 w 4901677"/>
                  <a:gd name="connsiteY4" fmla="*/ 558800 h 1493609"/>
                  <a:gd name="connsiteX0" fmla="*/ 0 w 4733792"/>
                  <a:gd name="connsiteY0" fmla="*/ 558800 h 1493609"/>
                  <a:gd name="connsiteX1" fmla="*/ 4733792 w 4733792"/>
                  <a:gd name="connsiteY1" fmla="*/ 648209 h 1493609"/>
                  <a:gd name="connsiteX2" fmla="*/ 4528960 w 4733792"/>
                  <a:gd name="connsiteY2" fmla="*/ 1061720 h 1493609"/>
                  <a:gd name="connsiteX3" fmla="*/ 8244 w 4733792"/>
                  <a:gd name="connsiteY3" fmla="*/ 696774 h 1493609"/>
                  <a:gd name="connsiteX4" fmla="*/ 0 w 4733792"/>
                  <a:gd name="connsiteY4" fmla="*/ 558800 h 1493609"/>
                  <a:gd name="connsiteX0" fmla="*/ 0 w 4733792"/>
                  <a:gd name="connsiteY0" fmla="*/ 558800 h 1493609"/>
                  <a:gd name="connsiteX1" fmla="*/ 4733792 w 4733792"/>
                  <a:gd name="connsiteY1" fmla="*/ 648209 h 1493609"/>
                  <a:gd name="connsiteX2" fmla="*/ 4528960 w 4733792"/>
                  <a:gd name="connsiteY2" fmla="*/ 1061720 h 1493609"/>
                  <a:gd name="connsiteX3" fmla="*/ 9808 w 4733792"/>
                  <a:gd name="connsiteY3" fmla="*/ 713340 h 1493609"/>
                  <a:gd name="connsiteX4" fmla="*/ 0 w 4733792"/>
                  <a:gd name="connsiteY4" fmla="*/ 558800 h 1493609"/>
                  <a:gd name="connsiteX0" fmla="*/ 0 w 4751725"/>
                  <a:gd name="connsiteY0" fmla="*/ 558801 h 1490358"/>
                  <a:gd name="connsiteX1" fmla="*/ 4751725 w 4751725"/>
                  <a:gd name="connsiteY1" fmla="*/ 644958 h 1490358"/>
                  <a:gd name="connsiteX2" fmla="*/ 4546893 w 4751725"/>
                  <a:gd name="connsiteY2" fmla="*/ 1058469 h 1490358"/>
                  <a:gd name="connsiteX3" fmla="*/ 27741 w 4751725"/>
                  <a:gd name="connsiteY3" fmla="*/ 710089 h 1490358"/>
                  <a:gd name="connsiteX4" fmla="*/ 0 w 4751725"/>
                  <a:gd name="connsiteY4" fmla="*/ 558801 h 1490358"/>
                  <a:gd name="connsiteX0" fmla="*/ 0 w 4751725"/>
                  <a:gd name="connsiteY0" fmla="*/ 558800 h 1496997"/>
                  <a:gd name="connsiteX1" fmla="*/ 4751725 w 4751725"/>
                  <a:gd name="connsiteY1" fmla="*/ 644957 h 1496997"/>
                  <a:gd name="connsiteX2" fmla="*/ 4546893 w 4751725"/>
                  <a:gd name="connsiteY2" fmla="*/ 1058468 h 1496997"/>
                  <a:gd name="connsiteX3" fmla="*/ 27741 w 4751725"/>
                  <a:gd name="connsiteY3" fmla="*/ 710088 h 1496997"/>
                  <a:gd name="connsiteX4" fmla="*/ 0 w 4751725"/>
                  <a:gd name="connsiteY4" fmla="*/ 558800 h 1496997"/>
                  <a:gd name="connsiteX0" fmla="*/ 0 w 4751725"/>
                  <a:gd name="connsiteY0" fmla="*/ 558800 h 1973109"/>
                  <a:gd name="connsiteX1" fmla="*/ 4751725 w 4751725"/>
                  <a:gd name="connsiteY1" fmla="*/ 644957 h 1973109"/>
                  <a:gd name="connsiteX2" fmla="*/ 4546893 w 4751725"/>
                  <a:gd name="connsiteY2" fmla="*/ 1058468 h 1973109"/>
                  <a:gd name="connsiteX3" fmla="*/ 27741 w 4751725"/>
                  <a:gd name="connsiteY3" fmla="*/ 710088 h 1973109"/>
                  <a:gd name="connsiteX4" fmla="*/ 0 w 4751725"/>
                  <a:gd name="connsiteY4" fmla="*/ 558800 h 1973109"/>
                  <a:gd name="connsiteX0" fmla="*/ 0 w 4751725"/>
                  <a:gd name="connsiteY0" fmla="*/ 558800 h 2012433"/>
                  <a:gd name="connsiteX1" fmla="*/ 4751725 w 4751725"/>
                  <a:gd name="connsiteY1" fmla="*/ 644957 h 2012433"/>
                  <a:gd name="connsiteX2" fmla="*/ 4546893 w 4751725"/>
                  <a:gd name="connsiteY2" fmla="*/ 1058468 h 2012433"/>
                  <a:gd name="connsiteX3" fmla="*/ 27741 w 4751725"/>
                  <a:gd name="connsiteY3" fmla="*/ 710088 h 2012433"/>
                  <a:gd name="connsiteX4" fmla="*/ 0 w 4751725"/>
                  <a:gd name="connsiteY4" fmla="*/ 558800 h 2012433"/>
                  <a:gd name="connsiteX0" fmla="*/ 0 w 4751725"/>
                  <a:gd name="connsiteY0" fmla="*/ 558800 h 2155903"/>
                  <a:gd name="connsiteX1" fmla="*/ 4751725 w 4751725"/>
                  <a:gd name="connsiteY1" fmla="*/ 644957 h 2155903"/>
                  <a:gd name="connsiteX2" fmla="*/ 4495863 w 4751725"/>
                  <a:gd name="connsiteY2" fmla="*/ 1201938 h 2155903"/>
                  <a:gd name="connsiteX3" fmla="*/ 27741 w 4751725"/>
                  <a:gd name="connsiteY3" fmla="*/ 710088 h 2155903"/>
                  <a:gd name="connsiteX4" fmla="*/ 0 w 4751725"/>
                  <a:gd name="connsiteY4" fmla="*/ 558800 h 2155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51725" h="2155903">
                    <a:moveTo>
                      <a:pt x="0" y="558800"/>
                    </a:moveTo>
                    <a:cubicBezTo>
                      <a:pt x="1625625" y="0"/>
                      <a:pt x="3153788" y="1496998"/>
                      <a:pt x="4751725" y="644957"/>
                    </a:cubicBezTo>
                    <a:lnTo>
                      <a:pt x="4495863" y="1201938"/>
                    </a:lnTo>
                    <a:cubicBezTo>
                      <a:pt x="2825004" y="2155903"/>
                      <a:pt x="1653366" y="151288"/>
                      <a:pt x="27741" y="710088"/>
                    </a:cubicBezTo>
                    <a:lnTo>
                      <a:pt x="0" y="558800"/>
                    </a:lnTo>
                    <a:close/>
                  </a:path>
                </a:pathLst>
              </a:custGeom>
              <a:gradFill flip="none" rotWithShape="1">
                <a:gsLst>
                  <a:gs pos="0">
                    <a:schemeClr val="accent1">
                      <a:lumMod val="50000"/>
                    </a:schemeClr>
                  </a:gs>
                  <a:gs pos="39000">
                    <a:schemeClr val="accent1">
                      <a:lumMod val="60000"/>
                      <a:lumOff val="40000"/>
                    </a:schemeClr>
                  </a:gs>
                  <a:gs pos="79000">
                    <a:schemeClr val="accent1"/>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fontAlgn="base">
                  <a:spcBef>
                    <a:spcPct val="0"/>
                  </a:spcBef>
                  <a:spcAft>
                    <a:spcPct val="0"/>
                  </a:spcAft>
                </a:pPr>
                <a:endParaRPr lang="en-US" dirty="0">
                  <a:solidFill>
                    <a:srgbClr val="FFFFFF"/>
                  </a:solidFill>
                </a:endParaRPr>
              </a:p>
            </p:txBody>
          </p:sp>
          <p:sp>
            <p:nvSpPr>
              <p:cNvPr id="11" name="Freeform 10"/>
              <p:cNvSpPr/>
              <p:nvPr userDrawn="1"/>
            </p:nvSpPr>
            <p:spPr>
              <a:xfrm rot="21315280" flipH="1">
                <a:off x="4056364" y="4706338"/>
                <a:ext cx="4070166" cy="1332759"/>
              </a:xfrm>
              <a:custGeom>
                <a:avLst/>
                <a:gdLst>
                  <a:gd name="connsiteX0" fmla="*/ 457124 w 5334000"/>
                  <a:gd name="connsiteY0" fmla="*/ 167640 h 838200"/>
                  <a:gd name="connsiteX1" fmla="*/ 5334000 w 5334000"/>
                  <a:gd name="connsiteY1" fmla="*/ 167640 h 838200"/>
                  <a:gd name="connsiteX2" fmla="*/ 4876876 w 5334000"/>
                  <a:gd name="connsiteY2" fmla="*/ 670560 h 838200"/>
                  <a:gd name="connsiteX3" fmla="*/ 0 w 5334000"/>
                  <a:gd name="connsiteY3" fmla="*/ 670560 h 838200"/>
                  <a:gd name="connsiteX4" fmla="*/ 457124 w 5334000"/>
                  <a:gd name="connsiteY4" fmla="*/ 167640 h 838200"/>
                  <a:gd name="connsiteX0" fmla="*/ 28499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28499 w 4905375"/>
                  <a:gd name="connsiteY4" fmla="*/ 558800 h 1620520"/>
                  <a:gd name="connsiteX0" fmla="*/ 3698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3698 w 4905375"/>
                  <a:gd name="connsiteY4" fmla="*/ 558800 h 1620520"/>
                  <a:gd name="connsiteX0" fmla="*/ 3698 w 4905375"/>
                  <a:gd name="connsiteY0" fmla="*/ 558800 h 1478965"/>
                  <a:gd name="connsiteX1" fmla="*/ 4905375 w 4905375"/>
                  <a:gd name="connsiteY1" fmla="*/ 558800 h 1478965"/>
                  <a:gd name="connsiteX2" fmla="*/ 4582524 w 4905375"/>
                  <a:gd name="connsiteY2" fmla="*/ 920165 h 1478965"/>
                  <a:gd name="connsiteX3" fmla="*/ 0 w 4905375"/>
                  <a:gd name="connsiteY3" fmla="*/ 614045 h 1478965"/>
                  <a:gd name="connsiteX4" fmla="*/ 3698 w 4905375"/>
                  <a:gd name="connsiteY4" fmla="*/ 558800 h 1478965"/>
                  <a:gd name="connsiteX0" fmla="*/ 3698 w 4905375"/>
                  <a:gd name="connsiteY0" fmla="*/ 558800 h 1352054"/>
                  <a:gd name="connsiteX1" fmla="*/ 4905375 w 4905375"/>
                  <a:gd name="connsiteY1" fmla="*/ 558800 h 1352054"/>
                  <a:gd name="connsiteX2" fmla="*/ 4582524 w 4905375"/>
                  <a:gd name="connsiteY2" fmla="*/ 920165 h 1352054"/>
                  <a:gd name="connsiteX3" fmla="*/ 0 w 4905375"/>
                  <a:gd name="connsiteY3" fmla="*/ 614045 h 1352054"/>
                  <a:gd name="connsiteX4" fmla="*/ 3698 w 4905375"/>
                  <a:gd name="connsiteY4" fmla="*/ 558800 h 1352054"/>
                  <a:gd name="connsiteX0" fmla="*/ 11658 w 4913335"/>
                  <a:gd name="connsiteY0" fmla="*/ 558800 h 1352054"/>
                  <a:gd name="connsiteX1" fmla="*/ 4913335 w 4913335"/>
                  <a:gd name="connsiteY1" fmla="*/ 558800 h 1352054"/>
                  <a:gd name="connsiteX2" fmla="*/ 4590484 w 4913335"/>
                  <a:gd name="connsiteY2" fmla="*/ 920165 h 1352054"/>
                  <a:gd name="connsiteX3" fmla="*/ 0 w 4913335"/>
                  <a:gd name="connsiteY3" fmla="*/ 696773 h 1352054"/>
                  <a:gd name="connsiteX4" fmla="*/ 11658 w 4913335"/>
                  <a:gd name="connsiteY4" fmla="*/ 558800 h 1352054"/>
                  <a:gd name="connsiteX0" fmla="*/ 0 w 4901677"/>
                  <a:gd name="connsiteY0" fmla="*/ 558800 h 1352054"/>
                  <a:gd name="connsiteX1" fmla="*/ 4901677 w 4901677"/>
                  <a:gd name="connsiteY1" fmla="*/ 558800 h 1352054"/>
                  <a:gd name="connsiteX2" fmla="*/ 4578826 w 4901677"/>
                  <a:gd name="connsiteY2" fmla="*/ 920165 h 1352054"/>
                  <a:gd name="connsiteX3" fmla="*/ 71929 w 4901677"/>
                  <a:gd name="connsiteY3" fmla="*/ 845682 h 1352054"/>
                  <a:gd name="connsiteX4" fmla="*/ 0 w 4901677"/>
                  <a:gd name="connsiteY4" fmla="*/ 558800 h 1352054"/>
                  <a:gd name="connsiteX0" fmla="*/ 0 w 4901677"/>
                  <a:gd name="connsiteY0" fmla="*/ 558800 h 1352054"/>
                  <a:gd name="connsiteX1" fmla="*/ 4901677 w 4901677"/>
                  <a:gd name="connsiteY1" fmla="*/ 558800 h 1352054"/>
                  <a:gd name="connsiteX2" fmla="*/ 4578826 w 4901677"/>
                  <a:gd name="connsiteY2" fmla="*/ 920165 h 1352054"/>
                  <a:gd name="connsiteX3" fmla="*/ 8244 w 4901677"/>
                  <a:gd name="connsiteY3" fmla="*/ 696774 h 1352054"/>
                  <a:gd name="connsiteX4" fmla="*/ 0 w 4901677"/>
                  <a:gd name="connsiteY4" fmla="*/ 558800 h 1352054"/>
                  <a:gd name="connsiteX0" fmla="*/ 0 w 4901677"/>
                  <a:gd name="connsiteY0" fmla="*/ 558800 h 1493609"/>
                  <a:gd name="connsiteX1" fmla="*/ 4901677 w 4901677"/>
                  <a:gd name="connsiteY1" fmla="*/ 558800 h 1493609"/>
                  <a:gd name="connsiteX2" fmla="*/ 4528960 w 4901677"/>
                  <a:gd name="connsiteY2" fmla="*/ 1061720 h 1493609"/>
                  <a:gd name="connsiteX3" fmla="*/ 8244 w 4901677"/>
                  <a:gd name="connsiteY3" fmla="*/ 696774 h 1493609"/>
                  <a:gd name="connsiteX4" fmla="*/ 0 w 4901677"/>
                  <a:gd name="connsiteY4" fmla="*/ 558800 h 1493609"/>
                  <a:gd name="connsiteX0" fmla="*/ 0 w 4733792"/>
                  <a:gd name="connsiteY0" fmla="*/ 558800 h 1493609"/>
                  <a:gd name="connsiteX1" fmla="*/ 4733792 w 4733792"/>
                  <a:gd name="connsiteY1" fmla="*/ 648209 h 1493609"/>
                  <a:gd name="connsiteX2" fmla="*/ 4528960 w 4733792"/>
                  <a:gd name="connsiteY2" fmla="*/ 1061720 h 1493609"/>
                  <a:gd name="connsiteX3" fmla="*/ 8244 w 4733792"/>
                  <a:gd name="connsiteY3" fmla="*/ 696774 h 1493609"/>
                  <a:gd name="connsiteX4" fmla="*/ 0 w 4733792"/>
                  <a:gd name="connsiteY4" fmla="*/ 558800 h 1493609"/>
                  <a:gd name="connsiteX0" fmla="*/ 0 w 4733792"/>
                  <a:gd name="connsiteY0" fmla="*/ 558800 h 1493609"/>
                  <a:gd name="connsiteX1" fmla="*/ 4733792 w 4733792"/>
                  <a:gd name="connsiteY1" fmla="*/ 648209 h 1493609"/>
                  <a:gd name="connsiteX2" fmla="*/ 4528960 w 4733792"/>
                  <a:gd name="connsiteY2" fmla="*/ 1061720 h 1493609"/>
                  <a:gd name="connsiteX3" fmla="*/ 9808 w 4733792"/>
                  <a:gd name="connsiteY3" fmla="*/ 713340 h 1493609"/>
                  <a:gd name="connsiteX4" fmla="*/ 0 w 4733792"/>
                  <a:gd name="connsiteY4" fmla="*/ 558800 h 1493609"/>
                  <a:gd name="connsiteX0" fmla="*/ 0 w 4751725"/>
                  <a:gd name="connsiteY0" fmla="*/ 558801 h 1490358"/>
                  <a:gd name="connsiteX1" fmla="*/ 4751725 w 4751725"/>
                  <a:gd name="connsiteY1" fmla="*/ 644958 h 1490358"/>
                  <a:gd name="connsiteX2" fmla="*/ 4546893 w 4751725"/>
                  <a:gd name="connsiteY2" fmla="*/ 1058469 h 1490358"/>
                  <a:gd name="connsiteX3" fmla="*/ 27741 w 4751725"/>
                  <a:gd name="connsiteY3" fmla="*/ 710089 h 1490358"/>
                  <a:gd name="connsiteX4" fmla="*/ 0 w 4751725"/>
                  <a:gd name="connsiteY4" fmla="*/ 558801 h 1490358"/>
                  <a:gd name="connsiteX0" fmla="*/ 0 w 4751725"/>
                  <a:gd name="connsiteY0" fmla="*/ 558800 h 1496997"/>
                  <a:gd name="connsiteX1" fmla="*/ 4751725 w 4751725"/>
                  <a:gd name="connsiteY1" fmla="*/ 644957 h 1496997"/>
                  <a:gd name="connsiteX2" fmla="*/ 4546893 w 4751725"/>
                  <a:gd name="connsiteY2" fmla="*/ 1058468 h 1496997"/>
                  <a:gd name="connsiteX3" fmla="*/ 27741 w 4751725"/>
                  <a:gd name="connsiteY3" fmla="*/ 710088 h 1496997"/>
                  <a:gd name="connsiteX4" fmla="*/ 0 w 4751725"/>
                  <a:gd name="connsiteY4" fmla="*/ 558800 h 1496997"/>
                  <a:gd name="connsiteX0" fmla="*/ 0 w 4751725"/>
                  <a:gd name="connsiteY0" fmla="*/ 558800 h 1973109"/>
                  <a:gd name="connsiteX1" fmla="*/ 4751725 w 4751725"/>
                  <a:gd name="connsiteY1" fmla="*/ 644957 h 1973109"/>
                  <a:gd name="connsiteX2" fmla="*/ 4546893 w 4751725"/>
                  <a:gd name="connsiteY2" fmla="*/ 1058468 h 1973109"/>
                  <a:gd name="connsiteX3" fmla="*/ 27741 w 4751725"/>
                  <a:gd name="connsiteY3" fmla="*/ 710088 h 1973109"/>
                  <a:gd name="connsiteX4" fmla="*/ 0 w 4751725"/>
                  <a:gd name="connsiteY4" fmla="*/ 558800 h 1973109"/>
                  <a:gd name="connsiteX0" fmla="*/ 0 w 4751725"/>
                  <a:gd name="connsiteY0" fmla="*/ 558800 h 2012433"/>
                  <a:gd name="connsiteX1" fmla="*/ 4751725 w 4751725"/>
                  <a:gd name="connsiteY1" fmla="*/ 644957 h 2012433"/>
                  <a:gd name="connsiteX2" fmla="*/ 4546893 w 4751725"/>
                  <a:gd name="connsiteY2" fmla="*/ 1058468 h 2012433"/>
                  <a:gd name="connsiteX3" fmla="*/ 27741 w 4751725"/>
                  <a:gd name="connsiteY3" fmla="*/ 710088 h 2012433"/>
                  <a:gd name="connsiteX4" fmla="*/ 0 w 4751725"/>
                  <a:gd name="connsiteY4" fmla="*/ 558800 h 2012433"/>
                  <a:gd name="connsiteX0" fmla="*/ 0 w 4751725"/>
                  <a:gd name="connsiteY0" fmla="*/ 558800 h 2155903"/>
                  <a:gd name="connsiteX1" fmla="*/ 4751725 w 4751725"/>
                  <a:gd name="connsiteY1" fmla="*/ 644957 h 2155903"/>
                  <a:gd name="connsiteX2" fmla="*/ 4495863 w 4751725"/>
                  <a:gd name="connsiteY2" fmla="*/ 1201938 h 2155903"/>
                  <a:gd name="connsiteX3" fmla="*/ 27741 w 4751725"/>
                  <a:gd name="connsiteY3" fmla="*/ 710088 h 2155903"/>
                  <a:gd name="connsiteX4" fmla="*/ 0 w 4751725"/>
                  <a:gd name="connsiteY4" fmla="*/ 558800 h 2155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51725" h="2155903">
                    <a:moveTo>
                      <a:pt x="0" y="558800"/>
                    </a:moveTo>
                    <a:cubicBezTo>
                      <a:pt x="1625625" y="0"/>
                      <a:pt x="3153788" y="1496998"/>
                      <a:pt x="4751725" y="644957"/>
                    </a:cubicBezTo>
                    <a:lnTo>
                      <a:pt x="4495863" y="1201938"/>
                    </a:lnTo>
                    <a:cubicBezTo>
                      <a:pt x="2825004" y="2155903"/>
                      <a:pt x="1653366" y="151288"/>
                      <a:pt x="27741" y="710088"/>
                    </a:cubicBezTo>
                    <a:lnTo>
                      <a:pt x="0" y="558800"/>
                    </a:lnTo>
                    <a:close/>
                  </a:path>
                </a:pathLst>
              </a:custGeom>
              <a:blipFill dpi="0" rotWithShape="1">
                <a:blip r:embed="rId3" cstate="screen">
                  <a:alphaModFix amt="32000"/>
                  <a:duotone>
                    <a:prstClr val="black"/>
                    <a:schemeClr val="accent5">
                      <a:tint val="45000"/>
                      <a:satMod val="400000"/>
                    </a:schemeClr>
                  </a:duotone>
                </a:blip>
                <a:srcRect/>
                <a:stretch>
                  <a:fillRect/>
                </a:stretch>
              </a:blipFill>
              <a:ln>
                <a:noFill/>
              </a:ln>
              <a:effectLst>
                <a:outerShdw blurRad="50800" dist="38100" dir="5400000" algn="t"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fontAlgn="base">
                  <a:spcBef>
                    <a:spcPct val="0"/>
                  </a:spcBef>
                  <a:spcAft>
                    <a:spcPct val="0"/>
                  </a:spcAft>
                </a:pPr>
                <a:endParaRPr lang="en-US" dirty="0">
                  <a:solidFill>
                    <a:srgbClr val="FFFFFF"/>
                  </a:solidFill>
                </a:endParaRPr>
              </a:p>
            </p:txBody>
          </p:sp>
        </p:grpSp>
      </p:gr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325677" y="6182609"/>
            <a:ext cx="8492646" cy="507817"/>
          </a:xfrm>
          <a:prstGeom prst="rect">
            <a:avLst/>
          </a:prstGeom>
          <a:noFill/>
          <a:ln w="12700">
            <a:noFill/>
            <a:miter lim="800000"/>
            <a:headEnd type="none" w="sm" len="sm"/>
            <a:tailEnd type="none" w="sm" len="sm"/>
          </a:ln>
          <a:effectLst/>
        </p:spPr>
        <p:txBody>
          <a:bodyPr vert="horz" wrap="square" lIns="76184" tIns="38093" rIns="76184" bIns="38093" numCol="1" anchor="t" anchorCtr="0" compatLnSpc="1">
            <a:prstTxWarp prst="textNoShape">
              <a:avLst/>
            </a:prstTxWarp>
            <a:spAutoFit/>
          </a:bodyPr>
          <a:lstStyle/>
          <a:p>
            <a:pPr algn="ctr" defTabSz="761719" eaLnBrk="0" hangingPunct="0"/>
            <a:r>
              <a:rPr lang="en-US" sz="700" dirty="0">
                <a:solidFill>
                  <a:schemeClr val="tx1"/>
                </a:solidFill>
                <a:latin typeface="Segoe" pitchFamily="34" charset="0"/>
                <a:cs typeface="Arial" charset="0"/>
              </a:rPr>
              <a:t>© </a:t>
            </a:r>
            <a:r>
              <a:rPr lang="en-US" sz="700" dirty="0" smtClean="0">
                <a:solidFill>
                  <a:schemeClr val="tx1"/>
                </a:solidFill>
                <a:latin typeface="Segoe" pitchFamily="34" charset="0"/>
                <a:cs typeface="Arial" charset="0"/>
              </a:rPr>
              <a:t>2009 Microsoft </a:t>
            </a:r>
            <a:r>
              <a:rPr lang="en-US" sz="700" dirty="0">
                <a:solidFill>
                  <a:schemeClr val="tx1"/>
                </a:solidFill>
                <a:latin typeface="Segoe" pitchFamily="34" charset="0"/>
                <a:cs typeface="Arial" charset="0"/>
              </a:rPr>
              <a:t>Corporation. All rights reserved. Microsoft, Windows, Windows Vista and other product names are or may be registered trademarks and/or trademarks in the U.S. and/or other countries.</a:t>
            </a:r>
          </a:p>
          <a:p>
            <a:pPr algn="ctr" defTabSz="761719" eaLnBrk="0" hangingPunct="0"/>
            <a:r>
              <a:rPr lang="en-US" sz="700" dirty="0">
                <a:solidFill>
                  <a:schemeClr val="tx1"/>
                </a:solidFill>
                <a:latin typeface="Segoe"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solidFill>
                  <a:schemeClr val="tx1"/>
                </a:solidFill>
                <a:latin typeface="Segoe" pitchFamily="34" charset="0"/>
                <a:cs typeface="Arial" charset="0"/>
              </a:rPr>
            </a:br>
            <a:r>
              <a:rPr lang="en-US" sz="700" dirty="0">
                <a:solidFill>
                  <a:schemeClr val="tx1"/>
                </a:solidFill>
                <a:latin typeface="Segoe" pitchFamily="34" charset="0"/>
                <a:cs typeface="Arial" charset="0"/>
              </a:rPr>
              <a:t>MICROSOFT MAKES NO WARRANTIES, EXPRESS, IMPLIED OR STATUTORY, AS TO THE INFORMATION IN THIS PRESENTATION.</a:t>
            </a:r>
          </a:p>
        </p:txBody>
      </p:sp>
      <p:sp>
        <p:nvSpPr>
          <p:cNvPr id="4" name="TextBox 3"/>
          <p:cNvSpPr txBox="1"/>
          <p:nvPr/>
        </p:nvSpPr>
        <p:spPr>
          <a:xfrm>
            <a:off x="1411167" y="4461352"/>
            <a:ext cx="6321667" cy="646331"/>
          </a:xfrm>
          <a:prstGeom prst="rect">
            <a:avLst/>
          </a:prstGeom>
          <a:noFill/>
        </p:spPr>
        <p:txBody>
          <a:bodyPr wrap="none" rtlCol="0">
            <a:spAutoFit/>
          </a:bodyPr>
          <a:lstStyle/>
          <a:p>
            <a:pPr algn="ctr" rtl="0"/>
            <a:r>
              <a:rPr lang="en-US" sz="3600" kern="1200" spc="-100" baseline="0" dirty="0" smtClean="0">
                <a:solidFill>
                  <a:srgbClr val="FFFFFF"/>
                </a:solidFill>
                <a:effectLst/>
                <a:latin typeface="Segoe Light"/>
                <a:ea typeface="+mn-ea"/>
                <a:cs typeface="+mn-cs"/>
              </a:rPr>
              <a:t>microsoft.com</a:t>
            </a:r>
            <a:r>
              <a:rPr lang="en-US" sz="3200" kern="1200" spc="-100" baseline="0" dirty="0" smtClean="0">
                <a:solidFill>
                  <a:srgbClr val="FFFFFF"/>
                </a:solidFill>
                <a:effectLst/>
                <a:latin typeface="Segoe Light"/>
                <a:ea typeface="+mn-ea"/>
                <a:cs typeface="+mn-cs"/>
              </a:rPr>
              <a:t> </a:t>
            </a:r>
            <a:r>
              <a:rPr lang="en-US" sz="3600" kern="1200" spc="-100" baseline="0" dirty="0">
                <a:solidFill>
                  <a:srgbClr val="FFFFFF"/>
                </a:solidFill>
                <a:effectLst/>
                <a:latin typeface="Segoe Light"/>
                <a:ea typeface="+mn-ea"/>
                <a:cs typeface="+mn-cs"/>
              </a:rPr>
              <a:t>/</a:t>
            </a:r>
            <a:r>
              <a:rPr lang="en-US" sz="2400" kern="1200" spc="-100" baseline="0" dirty="0">
                <a:solidFill>
                  <a:srgbClr val="FFFFFF"/>
                </a:solidFill>
                <a:effectLst/>
                <a:latin typeface="Segoe Light"/>
                <a:ea typeface="+mn-ea"/>
                <a:cs typeface="+mn-cs"/>
              </a:rPr>
              <a:t> </a:t>
            </a:r>
            <a:r>
              <a:rPr lang="en-US" sz="3600" kern="1200" spc="-100" baseline="0" dirty="0" smtClean="0">
                <a:solidFill>
                  <a:srgbClr val="FFFFFF"/>
                </a:solidFill>
                <a:effectLst/>
                <a:latin typeface="Segoe"/>
                <a:ea typeface="+mn-ea"/>
                <a:cs typeface="+mn-cs"/>
              </a:rPr>
              <a:t>Enterprise</a:t>
            </a:r>
            <a:r>
              <a:rPr lang="en-US" sz="3200" kern="1200" spc="-100" baseline="0" dirty="0" smtClean="0">
                <a:solidFill>
                  <a:srgbClr val="FFFFFF"/>
                </a:solidFill>
                <a:effectLst/>
                <a:latin typeface="Segoe"/>
                <a:ea typeface="+mn-ea"/>
                <a:cs typeface="+mn-cs"/>
              </a:rPr>
              <a:t> </a:t>
            </a:r>
            <a:r>
              <a:rPr lang="en-US" sz="3600" kern="1200" spc="-100" baseline="0" dirty="0" smtClean="0">
                <a:solidFill>
                  <a:srgbClr val="FFFFFF"/>
                </a:solidFill>
                <a:effectLst/>
                <a:latin typeface="Segoe"/>
                <a:ea typeface="+mn-ea"/>
                <a:cs typeface="+mn-cs"/>
              </a:rPr>
              <a:t>Search</a:t>
            </a:r>
            <a:endParaRPr lang="en-US" sz="3600" kern="1200" spc="-100" baseline="0" dirty="0">
              <a:solidFill>
                <a:srgbClr val="FFFFFF"/>
              </a:solidFill>
              <a:effectLst/>
              <a:latin typeface="Segoe"/>
              <a:ea typeface="+mn-ea"/>
              <a:cs typeface="+mn-cs"/>
            </a:endParaRPr>
          </a:p>
        </p:txBody>
      </p:sp>
      <p:sp>
        <p:nvSpPr>
          <p:cNvPr id="7" name="TextBox 6"/>
          <p:cNvSpPr txBox="1"/>
          <p:nvPr/>
        </p:nvSpPr>
        <p:spPr>
          <a:xfrm>
            <a:off x="1742156" y="2542781"/>
            <a:ext cx="5659691" cy="1569660"/>
          </a:xfrm>
          <a:prstGeom prst="rect">
            <a:avLst/>
          </a:prstGeom>
          <a:noFill/>
        </p:spPr>
        <p:txBody>
          <a:bodyPr wrap="none" rtlCol="0">
            <a:spAutoFit/>
          </a:bodyPr>
          <a:lstStyle/>
          <a:p>
            <a:pPr algn="ctr"/>
            <a:r>
              <a:rPr lang="en-US" sz="9600" b="0" cap="none" spc="-300" baseline="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latin typeface="Segoe" pitchFamily="34" charset="0"/>
              </a:rPr>
              <a:t>Thank You.</a:t>
            </a:r>
          </a:p>
        </p:txBody>
      </p:sp>
      <p:grpSp>
        <p:nvGrpSpPr>
          <p:cNvPr id="2" name="Group 7"/>
          <p:cNvGrpSpPr/>
          <p:nvPr/>
        </p:nvGrpSpPr>
        <p:grpSpPr>
          <a:xfrm rot="162551">
            <a:off x="2546720" y="1088701"/>
            <a:ext cx="3486718" cy="1215218"/>
            <a:chOff x="1750269" y="3768935"/>
            <a:chExt cx="6507587" cy="2268075"/>
          </a:xfrm>
        </p:grpSpPr>
        <p:sp>
          <p:nvSpPr>
            <p:cNvPr id="9" name="Freeform 8"/>
            <p:cNvSpPr/>
            <p:nvPr userDrawn="1"/>
          </p:nvSpPr>
          <p:spPr>
            <a:xfrm rot="1578204" flipH="1" flipV="1">
              <a:off x="4696184" y="3768935"/>
              <a:ext cx="3561672" cy="704795"/>
            </a:xfrm>
            <a:custGeom>
              <a:avLst/>
              <a:gdLst>
                <a:gd name="connsiteX0" fmla="*/ 457124 w 5334000"/>
                <a:gd name="connsiteY0" fmla="*/ 167640 h 838200"/>
                <a:gd name="connsiteX1" fmla="*/ 5334000 w 5334000"/>
                <a:gd name="connsiteY1" fmla="*/ 167640 h 838200"/>
                <a:gd name="connsiteX2" fmla="*/ 4876876 w 5334000"/>
                <a:gd name="connsiteY2" fmla="*/ 670560 h 838200"/>
                <a:gd name="connsiteX3" fmla="*/ 0 w 5334000"/>
                <a:gd name="connsiteY3" fmla="*/ 670560 h 838200"/>
                <a:gd name="connsiteX4" fmla="*/ 457124 w 5334000"/>
                <a:gd name="connsiteY4" fmla="*/ 167640 h 838200"/>
                <a:gd name="connsiteX0" fmla="*/ 28499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28499 w 4905375"/>
                <a:gd name="connsiteY4" fmla="*/ 558800 h 1620520"/>
                <a:gd name="connsiteX0" fmla="*/ 3698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3698 w 4905375"/>
                <a:gd name="connsiteY4" fmla="*/ 558800 h 1620520"/>
                <a:gd name="connsiteX0" fmla="*/ 3698 w 4905375"/>
                <a:gd name="connsiteY0" fmla="*/ 558800 h 1478965"/>
                <a:gd name="connsiteX1" fmla="*/ 4905375 w 4905375"/>
                <a:gd name="connsiteY1" fmla="*/ 558800 h 1478965"/>
                <a:gd name="connsiteX2" fmla="*/ 4582524 w 4905375"/>
                <a:gd name="connsiteY2" fmla="*/ 920165 h 1478965"/>
                <a:gd name="connsiteX3" fmla="*/ 0 w 4905375"/>
                <a:gd name="connsiteY3" fmla="*/ 614045 h 1478965"/>
                <a:gd name="connsiteX4" fmla="*/ 3698 w 4905375"/>
                <a:gd name="connsiteY4" fmla="*/ 558800 h 1478965"/>
                <a:gd name="connsiteX0" fmla="*/ 3698 w 4905375"/>
                <a:gd name="connsiteY0" fmla="*/ 558800 h 1352054"/>
                <a:gd name="connsiteX1" fmla="*/ 4905375 w 4905375"/>
                <a:gd name="connsiteY1" fmla="*/ 558800 h 1352054"/>
                <a:gd name="connsiteX2" fmla="*/ 4582524 w 4905375"/>
                <a:gd name="connsiteY2" fmla="*/ 920165 h 1352054"/>
                <a:gd name="connsiteX3" fmla="*/ 0 w 4905375"/>
                <a:gd name="connsiteY3" fmla="*/ 614045 h 1352054"/>
                <a:gd name="connsiteX4" fmla="*/ 3698 w 4905375"/>
                <a:gd name="connsiteY4" fmla="*/ 558800 h 1352054"/>
                <a:gd name="connsiteX0" fmla="*/ 11658 w 4913335"/>
                <a:gd name="connsiteY0" fmla="*/ 558800 h 1352054"/>
                <a:gd name="connsiteX1" fmla="*/ 4913335 w 4913335"/>
                <a:gd name="connsiteY1" fmla="*/ 558800 h 1352054"/>
                <a:gd name="connsiteX2" fmla="*/ 4590484 w 4913335"/>
                <a:gd name="connsiteY2" fmla="*/ 920165 h 1352054"/>
                <a:gd name="connsiteX3" fmla="*/ 0 w 4913335"/>
                <a:gd name="connsiteY3" fmla="*/ 696773 h 1352054"/>
                <a:gd name="connsiteX4" fmla="*/ 11658 w 4913335"/>
                <a:gd name="connsiteY4" fmla="*/ 558800 h 1352054"/>
                <a:gd name="connsiteX0" fmla="*/ 0 w 4901677"/>
                <a:gd name="connsiteY0" fmla="*/ 558800 h 1352054"/>
                <a:gd name="connsiteX1" fmla="*/ 4901677 w 4901677"/>
                <a:gd name="connsiteY1" fmla="*/ 558800 h 1352054"/>
                <a:gd name="connsiteX2" fmla="*/ 4578826 w 4901677"/>
                <a:gd name="connsiteY2" fmla="*/ 920165 h 1352054"/>
                <a:gd name="connsiteX3" fmla="*/ 71929 w 4901677"/>
                <a:gd name="connsiteY3" fmla="*/ 845682 h 1352054"/>
                <a:gd name="connsiteX4" fmla="*/ 0 w 4901677"/>
                <a:gd name="connsiteY4" fmla="*/ 558800 h 1352054"/>
                <a:gd name="connsiteX0" fmla="*/ 0 w 4901677"/>
                <a:gd name="connsiteY0" fmla="*/ 558800 h 1352054"/>
                <a:gd name="connsiteX1" fmla="*/ 4901677 w 4901677"/>
                <a:gd name="connsiteY1" fmla="*/ 558800 h 1352054"/>
                <a:gd name="connsiteX2" fmla="*/ 4578826 w 4901677"/>
                <a:gd name="connsiteY2" fmla="*/ 920165 h 1352054"/>
                <a:gd name="connsiteX3" fmla="*/ 8244 w 4901677"/>
                <a:gd name="connsiteY3" fmla="*/ 696774 h 1352054"/>
                <a:gd name="connsiteX4" fmla="*/ 0 w 4901677"/>
                <a:gd name="connsiteY4" fmla="*/ 558800 h 1352054"/>
                <a:gd name="connsiteX0" fmla="*/ 0 w 4901677"/>
                <a:gd name="connsiteY0" fmla="*/ 558800 h 1493609"/>
                <a:gd name="connsiteX1" fmla="*/ 4901677 w 4901677"/>
                <a:gd name="connsiteY1" fmla="*/ 558800 h 1493609"/>
                <a:gd name="connsiteX2" fmla="*/ 4528960 w 4901677"/>
                <a:gd name="connsiteY2" fmla="*/ 1061720 h 1493609"/>
                <a:gd name="connsiteX3" fmla="*/ 8244 w 4901677"/>
                <a:gd name="connsiteY3" fmla="*/ 696774 h 1493609"/>
                <a:gd name="connsiteX4" fmla="*/ 0 w 4901677"/>
                <a:gd name="connsiteY4" fmla="*/ 558800 h 1493609"/>
                <a:gd name="connsiteX0" fmla="*/ 0 w 4733792"/>
                <a:gd name="connsiteY0" fmla="*/ 558800 h 1493609"/>
                <a:gd name="connsiteX1" fmla="*/ 4733792 w 4733792"/>
                <a:gd name="connsiteY1" fmla="*/ 648209 h 1493609"/>
                <a:gd name="connsiteX2" fmla="*/ 4528960 w 4733792"/>
                <a:gd name="connsiteY2" fmla="*/ 1061720 h 1493609"/>
                <a:gd name="connsiteX3" fmla="*/ 8244 w 4733792"/>
                <a:gd name="connsiteY3" fmla="*/ 696774 h 1493609"/>
                <a:gd name="connsiteX4" fmla="*/ 0 w 4733792"/>
                <a:gd name="connsiteY4" fmla="*/ 558800 h 1493609"/>
                <a:gd name="connsiteX0" fmla="*/ 0 w 4733792"/>
                <a:gd name="connsiteY0" fmla="*/ 558800 h 1493609"/>
                <a:gd name="connsiteX1" fmla="*/ 4733792 w 4733792"/>
                <a:gd name="connsiteY1" fmla="*/ 648209 h 1493609"/>
                <a:gd name="connsiteX2" fmla="*/ 4528960 w 4733792"/>
                <a:gd name="connsiteY2" fmla="*/ 1061720 h 1493609"/>
                <a:gd name="connsiteX3" fmla="*/ 9808 w 4733792"/>
                <a:gd name="connsiteY3" fmla="*/ 713340 h 1493609"/>
                <a:gd name="connsiteX4" fmla="*/ 0 w 4733792"/>
                <a:gd name="connsiteY4" fmla="*/ 558800 h 1493609"/>
                <a:gd name="connsiteX0" fmla="*/ 0 w 4751725"/>
                <a:gd name="connsiteY0" fmla="*/ 558801 h 1490358"/>
                <a:gd name="connsiteX1" fmla="*/ 4751725 w 4751725"/>
                <a:gd name="connsiteY1" fmla="*/ 644958 h 1490358"/>
                <a:gd name="connsiteX2" fmla="*/ 4546893 w 4751725"/>
                <a:gd name="connsiteY2" fmla="*/ 1058469 h 1490358"/>
                <a:gd name="connsiteX3" fmla="*/ 27741 w 4751725"/>
                <a:gd name="connsiteY3" fmla="*/ 710089 h 1490358"/>
                <a:gd name="connsiteX4" fmla="*/ 0 w 4751725"/>
                <a:gd name="connsiteY4" fmla="*/ 558801 h 1490358"/>
                <a:gd name="connsiteX0" fmla="*/ 0 w 4751725"/>
                <a:gd name="connsiteY0" fmla="*/ 558800 h 1496997"/>
                <a:gd name="connsiteX1" fmla="*/ 4751725 w 4751725"/>
                <a:gd name="connsiteY1" fmla="*/ 644957 h 1496997"/>
                <a:gd name="connsiteX2" fmla="*/ 4546893 w 4751725"/>
                <a:gd name="connsiteY2" fmla="*/ 1058468 h 1496997"/>
                <a:gd name="connsiteX3" fmla="*/ 27741 w 4751725"/>
                <a:gd name="connsiteY3" fmla="*/ 710088 h 1496997"/>
                <a:gd name="connsiteX4" fmla="*/ 0 w 4751725"/>
                <a:gd name="connsiteY4" fmla="*/ 558800 h 1496997"/>
                <a:gd name="connsiteX0" fmla="*/ 0 w 4751725"/>
                <a:gd name="connsiteY0" fmla="*/ 558800 h 1973109"/>
                <a:gd name="connsiteX1" fmla="*/ 4751725 w 4751725"/>
                <a:gd name="connsiteY1" fmla="*/ 644957 h 1973109"/>
                <a:gd name="connsiteX2" fmla="*/ 4546893 w 4751725"/>
                <a:gd name="connsiteY2" fmla="*/ 1058468 h 1973109"/>
                <a:gd name="connsiteX3" fmla="*/ 27741 w 4751725"/>
                <a:gd name="connsiteY3" fmla="*/ 710088 h 1973109"/>
                <a:gd name="connsiteX4" fmla="*/ 0 w 4751725"/>
                <a:gd name="connsiteY4" fmla="*/ 558800 h 1973109"/>
                <a:gd name="connsiteX0" fmla="*/ 0 w 4751725"/>
                <a:gd name="connsiteY0" fmla="*/ 558800 h 2012433"/>
                <a:gd name="connsiteX1" fmla="*/ 4751725 w 4751725"/>
                <a:gd name="connsiteY1" fmla="*/ 644957 h 2012433"/>
                <a:gd name="connsiteX2" fmla="*/ 4546893 w 4751725"/>
                <a:gd name="connsiteY2" fmla="*/ 1058468 h 2012433"/>
                <a:gd name="connsiteX3" fmla="*/ 27741 w 4751725"/>
                <a:gd name="connsiteY3" fmla="*/ 710088 h 2012433"/>
                <a:gd name="connsiteX4" fmla="*/ 0 w 4751725"/>
                <a:gd name="connsiteY4" fmla="*/ 558800 h 2012433"/>
                <a:gd name="connsiteX0" fmla="*/ 0 w 4751725"/>
                <a:gd name="connsiteY0" fmla="*/ 558800 h 2203060"/>
                <a:gd name="connsiteX1" fmla="*/ 4751725 w 4751725"/>
                <a:gd name="connsiteY1" fmla="*/ 644957 h 2203060"/>
                <a:gd name="connsiteX2" fmla="*/ 4364905 w 4751725"/>
                <a:gd name="connsiteY2" fmla="*/ 1249095 h 2203060"/>
                <a:gd name="connsiteX3" fmla="*/ 27741 w 4751725"/>
                <a:gd name="connsiteY3" fmla="*/ 710088 h 2203060"/>
                <a:gd name="connsiteX4" fmla="*/ 0 w 4751725"/>
                <a:gd name="connsiteY4" fmla="*/ 558800 h 2203060"/>
                <a:gd name="connsiteX0" fmla="*/ 0 w 4751725"/>
                <a:gd name="connsiteY0" fmla="*/ 558800 h 1496998"/>
                <a:gd name="connsiteX1" fmla="*/ 4751725 w 4751725"/>
                <a:gd name="connsiteY1" fmla="*/ 644957 h 1496998"/>
                <a:gd name="connsiteX2" fmla="*/ 4364905 w 4751725"/>
                <a:gd name="connsiteY2" fmla="*/ 1249095 h 1496998"/>
                <a:gd name="connsiteX3" fmla="*/ 27741 w 4751725"/>
                <a:gd name="connsiteY3" fmla="*/ 710088 h 1496998"/>
                <a:gd name="connsiteX4" fmla="*/ 0 w 4751725"/>
                <a:gd name="connsiteY4" fmla="*/ 558800 h 1496998"/>
                <a:gd name="connsiteX0" fmla="*/ 0 w 4684538"/>
                <a:gd name="connsiteY0" fmla="*/ 558800 h 1608993"/>
                <a:gd name="connsiteX1" fmla="*/ 4684538 w 4684538"/>
                <a:gd name="connsiteY1" fmla="*/ 756951 h 1608993"/>
                <a:gd name="connsiteX2" fmla="*/ 4364905 w 4684538"/>
                <a:gd name="connsiteY2" fmla="*/ 1249095 h 1608993"/>
                <a:gd name="connsiteX3" fmla="*/ 27741 w 4684538"/>
                <a:gd name="connsiteY3" fmla="*/ 710088 h 1608993"/>
                <a:gd name="connsiteX4" fmla="*/ 0 w 4684538"/>
                <a:gd name="connsiteY4" fmla="*/ 558800 h 1608993"/>
                <a:gd name="connsiteX0" fmla="*/ 0 w 4684538"/>
                <a:gd name="connsiteY0" fmla="*/ 558800 h 1608992"/>
                <a:gd name="connsiteX1" fmla="*/ 4684538 w 4684538"/>
                <a:gd name="connsiteY1" fmla="*/ 756951 h 1608992"/>
                <a:gd name="connsiteX2" fmla="*/ 4364905 w 4684538"/>
                <a:gd name="connsiteY2" fmla="*/ 1249095 h 1608992"/>
                <a:gd name="connsiteX3" fmla="*/ 27741 w 4684538"/>
                <a:gd name="connsiteY3" fmla="*/ 710088 h 1608992"/>
                <a:gd name="connsiteX4" fmla="*/ 0 w 4684538"/>
                <a:gd name="connsiteY4" fmla="*/ 558800 h 1608992"/>
                <a:gd name="connsiteX0" fmla="*/ 0 w 4684538"/>
                <a:gd name="connsiteY0" fmla="*/ 558800 h 1249095"/>
                <a:gd name="connsiteX1" fmla="*/ 4684538 w 4684538"/>
                <a:gd name="connsiteY1" fmla="*/ 756951 h 1249095"/>
                <a:gd name="connsiteX2" fmla="*/ 4364905 w 4684538"/>
                <a:gd name="connsiteY2" fmla="*/ 1249095 h 1249095"/>
                <a:gd name="connsiteX3" fmla="*/ 27741 w 4684538"/>
                <a:gd name="connsiteY3" fmla="*/ 710088 h 1249095"/>
                <a:gd name="connsiteX4" fmla="*/ 0 w 4684538"/>
                <a:gd name="connsiteY4" fmla="*/ 558800 h 1249095"/>
                <a:gd name="connsiteX0" fmla="*/ 0 w 4684538"/>
                <a:gd name="connsiteY0" fmla="*/ 558800 h 1141991"/>
                <a:gd name="connsiteX1" fmla="*/ 4684538 w 4684538"/>
                <a:gd name="connsiteY1" fmla="*/ 756951 h 1141991"/>
                <a:gd name="connsiteX2" fmla="*/ 4160034 w 4684538"/>
                <a:gd name="connsiteY2" fmla="*/ 1141991 h 1141991"/>
                <a:gd name="connsiteX3" fmla="*/ 27741 w 4684538"/>
                <a:gd name="connsiteY3" fmla="*/ 710088 h 1141991"/>
                <a:gd name="connsiteX4" fmla="*/ 0 w 4684538"/>
                <a:gd name="connsiteY4" fmla="*/ 558800 h 1141991"/>
                <a:gd name="connsiteX0" fmla="*/ 0 w 4684538"/>
                <a:gd name="connsiteY0" fmla="*/ 558800 h 1141991"/>
                <a:gd name="connsiteX1" fmla="*/ 4684538 w 4684538"/>
                <a:gd name="connsiteY1" fmla="*/ 756951 h 1141991"/>
                <a:gd name="connsiteX2" fmla="*/ 4160034 w 4684538"/>
                <a:gd name="connsiteY2" fmla="*/ 1141991 h 1141991"/>
                <a:gd name="connsiteX3" fmla="*/ 27741 w 4684538"/>
                <a:gd name="connsiteY3" fmla="*/ 710088 h 1141991"/>
                <a:gd name="connsiteX4" fmla="*/ 0 w 4684538"/>
                <a:gd name="connsiteY4" fmla="*/ 558800 h 1141991"/>
                <a:gd name="connsiteX0" fmla="*/ 0 w 4684538"/>
                <a:gd name="connsiteY0" fmla="*/ 571653 h 1035994"/>
                <a:gd name="connsiteX1" fmla="*/ 4684538 w 4684538"/>
                <a:gd name="connsiteY1" fmla="*/ 769804 h 1035994"/>
                <a:gd name="connsiteX2" fmla="*/ 4189060 w 4684538"/>
                <a:gd name="connsiteY2" fmla="*/ 1035994 h 1035994"/>
                <a:gd name="connsiteX3" fmla="*/ 27741 w 4684538"/>
                <a:gd name="connsiteY3" fmla="*/ 722941 h 1035994"/>
                <a:gd name="connsiteX4" fmla="*/ 0 w 4684538"/>
                <a:gd name="connsiteY4" fmla="*/ 571653 h 1035994"/>
                <a:gd name="connsiteX0" fmla="*/ 0 w 4684538"/>
                <a:gd name="connsiteY0" fmla="*/ 558800 h 1023141"/>
                <a:gd name="connsiteX1" fmla="*/ 4684538 w 4684538"/>
                <a:gd name="connsiteY1" fmla="*/ 756951 h 1023141"/>
                <a:gd name="connsiteX2" fmla="*/ 4189060 w 4684538"/>
                <a:gd name="connsiteY2" fmla="*/ 1023141 h 1023141"/>
                <a:gd name="connsiteX3" fmla="*/ 27741 w 4684538"/>
                <a:gd name="connsiteY3" fmla="*/ 710088 h 1023141"/>
                <a:gd name="connsiteX4" fmla="*/ 0 w 4684538"/>
                <a:gd name="connsiteY4" fmla="*/ 558800 h 1023141"/>
                <a:gd name="connsiteX0" fmla="*/ 0 w 4684538"/>
                <a:gd name="connsiteY0" fmla="*/ 558800 h 1023141"/>
                <a:gd name="connsiteX1" fmla="*/ 4684538 w 4684538"/>
                <a:gd name="connsiteY1" fmla="*/ 756951 h 1023141"/>
                <a:gd name="connsiteX2" fmla="*/ 4189060 w 4684538"/>
                <a:gd name="connsiteY2" fmla="*/ 1023141 h 1023141"/>
                <a:gd name="connsiteX3" fmla="*/ 27741 w 4684538"/>
                <a:gd name="connsiteY3" fmla="*/ 710088 h 1023141"/>
                <a:gd name="connsiteX4" fmla="*/ 0 w 4684538"/>
                <a:gd name="connsiteY4" fmla="*/ 558800 h 1023141"/>
                <a:gd name="connsiteX0" fmla="*/ 0 w 4684538"/>
                <a:gd name="connsiteY0" fmla="*/ 558800 h 1023141"/>
                <a:gd name="connsiteX1" fmla="*/ 4684538 w 4684538"/>
                <a:gd name="connsiteY1" fmla="*/ 756951 h 1023141"/>
                <a:gd name="connsiteX2" fmla="*/ 4189060 w 4684538"/>
                <a:gd name="connsiteY2" fmla="*/ 1023141 h 1023141"/>
                <a:gd name="connsiteX3" fmla="*/ 27741 w 4684538"/>
                <a:gd name="connsiteY3" fmla="*/ 710088 h 1023141"/>
                <a:gd name="connsiteX4" fmla="*/ 0 w 4684538"/>
                <a:gd name="connsiteY4" fmla="*/ 558800 h 1023141"/>
                <a:gd name="connsiteX0" fmla="*/ 0 w 4684538"/>
                <a:gd name="connsiteY0" fmla="*/ 762097 h 1226438"/>
                <a:gd name="connsiteX1" fmla="*/ 4684538 w 4684538"/>
                <a:gd name="connsiteY1" fmla="*/ 960248 h 1226438"/>
                <a:gd name="connsiteX2" fmla="*/ 4189060 w 4684538"/>
                <a:gd name="connsiteY2" fmla="*/ 1226438 h 1226438"/>
                <a:gd name="connsiteX3" fmla="*/ 27741 w 4684538"/>
                <a:gd name="connsiteY3" fmla="*/ 913385 h 1226438"/>
                <a:gd name="connsiteX4" fmla="*/ 0 w 4684538"/>
                <a:gd name="connsiteY4" fmla="*/ 762097 h 1226438"/>
                <a:gd name="connsiteX0" fmla="*/ 0 w 4817930"/>
                <a:gd name="connsiteY0" fmla="*/ 688509 h 1152850"/>
                <a:gd name="connsiteX1" fmla="*/ 4817930 w 4817930"/>
                <a:gd name="connsiteY1" fmla="*/ 960248 h 1152850"/>
                <a:gd name="connsiteX2" fmla="*/ 4189060 w 4817930"/>
                <a:gd name="connsiteY2" fmla="*/ 1152850 h 1152850"/>
                <a:gd name="connsiteX3" fmla="*/ 27741 w 4817930"/>
                <a:gd name="connsiteY3" fmla="*/ 839797 h 1152850"/>
                <a:gd name="connsiteX4" fmla="*/ 0 w 4817930"/>
                <a:gd name="connsiteY4" fmla="*/ 688509 h 1152850"/>
                <a:gd name="connsiteX0" fmla="*/ 0 w 4398511"/>
                <a:gd name="connsiteY0" fmla="*/ 863099 h 1327440"/>
                <a:gd name="connsiteX1" fmla="*/ 4398511 w 4398511"/>
                <a:gd name="connsiteY1" fmla="*/ 960247 h 1327440"/>
                <a:gd name="connsiteX2" fmla="*/ 4189060 w 4398511"/>
                <a:gd name="connsiteY2" fmla="*/ 1327440 h 1327440"/>
                <a:gd name="connsiteX3" fmla="*/ 27741 w 4398511"/>
                <a:gd name="connsiteY3" fmla="*/ 1014387 h 1327440"/>
                <a:gd name="connsiteX4" fmla="*/ 0 w 4398511"/>
                <a:gd name="connsiteY4" fmla="*/ 863099 h 1327440"/>
                <a:gd name="connsiteX0" fmla="*/ 0 w 4398511"/>
                <a:gd name="connsiteY0" fmla="*/ 863100 h 1133343"/>
                <a:gd name="connsiteX1" fmla="*/ 4398511 w 4398511"/>
                <a:gd name="connsiteY1" fmla="*/ 960248 h 1133343"/>
                <a:gd name="connsiteX2" fmla="*/ 3822204 w 4398511"/>
                <a:gd name="connsiteY2" fmla="*/ 1133343 h 1133343"/>
                <a:gd name="connsiteX3" fmla="*/ 27741 w 4398511"/>
                <a:gd name="connsiteY3" fmla="*/ 1014388 h 1133343"/>
                <a:gd name="connsiteX4" fmla="*/ 0 w 4398511"/>
                <a:gd name="connsiteY4" fmla="*/ 863100 h 1133343"/>
                <a:gd name="connsiteX0" fmla="*/ 0 w 4398511"/>
                <a:gd name="connsiteY0" fmla="*/ 863100 h 1126036"/>
                <a:gd name="connsiteX1" fmla="*/ 4398511 w 4398511"/>
                <a:gd name="connsiteY1" fmla="*/ 960248 h 1126036"/>
                <a:gd name="connsiteX2" fmla="*/ 3712457 w 4398511"/>
                <a:gd name="connsiteY2" fmla="*/ 1126036 h 1126036"/>
                <a:gd name="connsiteX3" fmla="*/ 27741 w 4398511"/>
                <a:gd name="connsiteY3" fmla="*/ 1014388 h 1126036"/>
                <a:gd name="connsiteX4" fmla="*/ 0 w 4398511"/>
                <a:gd name="connsiteY4" fmla="*/ 863100 h 1126036"/>
                <a:gd name="connsiteX0" fmla="*/ 0 w 4398511"/>
                <a:gd name="connsiteY0" fmla="*/ 863100 h 1126036"/>
                <a:gd name="connsiteX1" fmla="*/ 4398511 w 4398511"/>
                <a:gd name="connsiteY1" fmla="*/ 960248 h 1126036"/>
                <a:gd name="connsiteX2" fmla="*/ 3712457 w 4398511"/>
                <a:gd name="connsiteY2" fmla="*/ 1126036 h 1126036"/>
                <a:gd name="connsiteX3" fmla="*/ 27741 w 4398511"/>
                <a:gd name="connsiteY3" fmla="*/ 1014388 h 1126036"/>
                <a:gd name="connsiteX4" fmla="*/ 0 w 4398511"/>
                <a:gd name="connsiteY4" fmla="*/ 863100 h 1126036"/>
                <a:gd name="connsiteX0" fmla="*/ 0 w 4398511"/>
                <a:gd name="connsiteY0" fmla="*/ 863100 h 1329314"/>
                <a:gd name="connsiteX1" fmla="*/ 4398511 w 4398511"/>
                <a:gd name="connsiteY1" fmla="*/ 960248 h 1329314"/>
                <a:gd name="connsiteX2" fmla="*/ 3439745 w 4398511"/>
                <a:gd name="connsiteY2" fmla="*/ 1329314 h 1329314"/>
                <a:gd name="connsiteX3" fmla="*/ 27741 w 4398511"/>
                <a:gd name="connsiteY3" fmla="*/ 1014388 h 1329314"/>
                <a:gd name="connsiteX4" fmla="*/ 0 w 4398511"/>
                <a:gd name="connsiteY4" fmla="*/ 863100 h 1329314"/>
                <a:gd name="connsiteX0" fmla="*/ 0 w 4182874"/>
                <a:gd name="connsiteY0" fmla="*/ 599944 h 1066158"/>
                <a:gd name="connsiteX1" fmla="*/ 4182874 w 4182874"/>
                <a:gd name="connsiteY1" fmla="*/ 960248 h 1066158"/>
                <a:gd name="connsiteX2" fmla="*/ 3439745 w 4182874"/>
                <a:gd name="connsiteY2" fmla="*/ 1066158 h 1066158"/>
                <a:gd name="connsiteX3" fmla="*/ 27741 w 4182874"/>
                <a:gd name="connsiteY3" fmla="*/ 751232 h 1066158"/>
                <a:gd name="connsiteX4" fmla="*/ 0 w 4182874"/>
                <a:gd name="connsiteY4" fmla="*/ 599944 h 1066158"/>
                <a:gd name="connsiteX0" fmla="*/ 0 w 4182874"/>
                <a:gd name="connsiteY0" fmla="*/ 599944 h 1095507"/>
                <a:gd name="connsiteX1" fmla="*/ 4182874 w 4182874"/>
                <a:gd name="connsiteY1" fmla="*/ 960248 h 1095507"/>
                <a:gd name="connsiteX2" fmla="*/ 3396894 w 4182874"/>
                <a:gd name="connsiteY2" fmla="*/ 1095507 h 1095507"/>
                <a:gd name="connsiteX3" fmla="*/ 27741 w 4182874"/>
                <a:gd name="connsiteY3" fmla="*/ 751232 h 1095507"/>
                <a:gd name="connsiteX4" fmla="*/ 0 w 4182874"/>
                <a:gd name="connsiteY4" fmla="*/ 599944 h 1095507"/>
                <a:gd name="connsiteX0" fmla="*/ 0 w 4158082"/>
                <a:gd name="connsiteY0" fmla="*/ 644531 h 1140094"/>
                <a:gd name="connsiteX1" fmla="*/ 4158082 w 4158082"/>
                <a:gd name="connsiteY1" fmla="*/ 960248 h 1140094"/>
                <a:gd name="connsiteX2" fmla="*/ 3396894 w 4158082"/>
                <a:gd name="connsiteY2" fmla="*/ 1140094 h 1140094"/>
                <a:gd name="connsiteX3" fmla="*/ 27741 w 4158082"/>
                <a:gd name="connsiteY3" fmla="*/ 795819 h 1140094"/>
                <a:gd name="connsiteX4" fmla="*/ 0 w 4158082"/>
                <a:gd name="connsiteY4" fmla="*/ 644531 h 1140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8082" h="1140094">
                  <a:moveTo>
                    <a:pt x="0" y="644531"/>
                  </a:moveTo>
                  <a:cubicBezTo>
                    <a:pt x="1625625" y="85731"/>
                    <a:pt x="2508847" y="0"/>
                    <a:pt x="4158082" y="960248"/>
                  </a:cubicBezTo>
                  <a:lnTo>
                    <a:pt x="3396894" y="1140094"/>
                  </a:lnTo>
                  <a:cubicBezTo>
                    <a:pt x="1931626" y="534692"/>
                    <a:pt x="1653366" y="237019"/>
                    <a:pt x="27741" y="795819"/>
                  </a:cubicBezTo>
                  <a:lnTo>
                    <a:pt x="0" y="644531"/>
                  </a:lnTo>
                  <a:close/>
                </a:path>
              </a:pathLst>
            </a:custGeom>
            <a:gradFill flip="none" rotWithShape="1">
              <a:gsLst>
                <a:gs pos="0">
                  <a:schemeClr val="accent6">
                    <a:lumMod val="75000"/>
                  </a:schemeClr>
                </a:gs>
                <a:gs pos="29000">
                  <a:schemeClr val="accent6"/>
                </a:gs>
                <a:gs pos="44000">
                  <a:schemeClr val="accent6">
                    <a:lumMod val="60000"/>
                    <a:lumOff val="40000"/>
                  </a:schemeClr>
                </a:gs>
                <a:gs pos="78000">
                  <a:schemeClr val="bg1">
                    <a:lumMod val="25000"/>
                    <a:lumOff val="75000"/>
                  </a:schemeClr>
                </a:gs>
              </a:gsLst>
              <a:lin ang="8400000" scaled="0"/>
              <a:tileRect/>
            </a:gra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fontAlgn="base">
                <a:spcBef>
                  <a:spcPct val="0"/>
                </a:spcBef>
                <a:spcAft>
                  <a:spcPct val="0"/>
                </a:spcAft>
              </a:pPr>
              <a:endParaRPr lang="en-US" dirty="0">
                <a:solidFill>
                  <a:srgbClr val="FFFFFF"/>
                </a:solidFill>
              </a:endParaRPr>
            </a:p>
          </p:txBody>
        </p:sp>
        <p:sp>
          <p:nvSpPr>
            <p:cNvPr id="10" name="Freeform 9"/>
            <p:cNvSpPr/>
            <p:nvPr userDrawn="1"/>
          </p:nvSpPr>
          <p:spPr>
            <a:xfrm rot="1341680" flipH="1">
              <a:off x="3897309" y="3874737"/>
              <a:ext cx="4223731" cy="1015484"/>
            </a:xfrm>
            <a:custGeom>
              <a:avLst/>
              <a:gdLst>
                <a:gd name="connsiteX0" fmla="*/ 457124 w 5334000"/>
                <a:gd name="connsiteY0" fmla="*/ 167640 h 838200"/>
                <a:gd name="connsiteX1" fmla="*/ 5334000 w 5334000"/>
                <a:gd name="connsiteY1" fmla="*/ 167640 h 838200"/>
                <a:gd name="connsiteX2" fmla="*/ 4876876 w 5334000"/>
                <a:gd name="connsiteY2" fmla="*/ 670560 h 838200"/>
                <a:gd name="connsiteX3" fmla="*/ 0 w 5334000"/>
                <a:gd name="connsiteY3" fmla="*/ 670560 h 838200"/>
                <a:gd name="connsiteX4" fmla="*/ 457124 w 5334000"/>
                <a:gd name="connsiteY4" fmla="*/ 167640 h 838200"/>
                <a:gd name="connsiteX0" fmla="*/ 28499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28499 w 4905375"/>
                <a:gd name="connsiteY4" fmla="*/ 558800 h 1620520"/>
                <a:gd name="connsiteX0" fmla="*/ 3698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3698 w 4905375"/>
                <a:gd name="connsiteY4" fmla="*/ 558800 h 1620520"/>
                <a:gd name="connsiteX0" fmla="*/ 3698 w 4905375"/>
                <a:gd name="connsiteY0" fmla="*/ 558800 h 1478965"/>
                <a:gd name="connsiteX1" fmla="*/ 4905375 w 4905375"/>
                <a:gd name="connsiteY1" fmla="*/ 558800 h 1478965"/>
                <a:gd name="connsiteX2" fmla="*/ 4582524 w 4905375"/>
                <a:gd name="connsiteY2" fmla="*/ 920165 h 1478965"/>
                <a:gd name="connsiteX3" fmla="*/ 0 w 4905375"/>
                <a:gd name="connsiteY3" fmla="*/ 614045 h 1478965"/>
                <a:gd name="connsiteX4" fmla="*/ 3698 w 4905375"/>
                <a:gd name="connsiteY4" fmla="*/ 558800 h 1478965"/>
                <a:gd name="connsiteX0" fmla="*/ 3698 w 4905375"/>
                <a:gd name="connsiteY0" fmla="*/ 558800 h 1352054"/>
                <a:gd name="connsiteX1" fmla="*/ 4905375 w 4905375"/>
                <a:gd name="connsiteY1" fmla="*/ 558800 h 1352054"/>
                <a:gd name="connsiteX2" fmla="*/ 4582524 w 4905375"/>
                <a:gd name="connsiteY2" fmla="*/ 920165 h 1352054"/>
                <a:gd name="connsiteX3" fmla="*/ 0 w 4905375"/>
                <a:gd name="connsiteY3" fmla="*/ 614045 h 1352054"/>
                <a:gd name="connsiteX4" fmla="*/ 3698 w 4905375"/>
                <a:gd name="connsiteY4" fmla="*/ 558800 h 1352054"/>
                <a:gd name="connsiteX0" fmla="*/ 3698 w 4905375"/>
                <a:gd name="connsiteY0" fmla="*/ 558800 h 1352054"/>
                <a:gd name="connsiteX1" fmla="*/ 4905375 w 4905375"/>
                <a:gd name="connsiteY1" fmla="*/ 558800 h 1352054"/>
                <a:gd name="connsiteX2" fmla="*/ 4582524 w 4905375"/>
                <a:gd name="connsiteY2" fmla="*/ 920165 h 1352054"/>
                <a:gd name="connsiteX3" fmla="*/ 0 w 4905375"/>
                <a:gd name="connsiteY3" fmla="*/ 614045 h 1352054"/>
                <a:gd name="connsiteX4" fmla="*/ 3698 w 4905375"/>
                <a:gd name="connsiteY4" fmla="*/ 558800 h 1352054"/>
                <a:gd name="connsiteX0" fmla="*/ 3698 w 4905375"/>
                <a:gd name="connsiteY0" fmla="*/ 203100 h 996354"/>
                <a:gd name="connsiteX1" fmla="*/ 4905375 w 4905375"/>
                <a:gd name="connsiteY1" fmla="*/ 203100 h 996354"/>
                <a:gd name="connsiteX2" fmla="*/ 4582524 w 4905375"/>
                <a:gd name="connsiteY2" fmla="*/ 564465 h 996354"/>
                <a:gd name="connsiteX3" fmla="*/ 0 w 4905375"/>
                <a:gd name="connsiteY3" fmla="*/ 258345 h 996354"/>
                <a:gd name="connsiteX4" fmla="*/ 3698 w 4905375"/>
                <a:gd name="connsiteY4" fmla="*/ 203100 h 996354"/>
                <a:gd name="connsiteX0" fmla="*/ 3698 w 4905375"/>
                <a:gd name="connsiteY0" fmla="*/ 203100 h 996354"/>
                <a:gd name="connsiteX1" fmla="*/ 4905375 w 4905375"/>
                <a:gd name="connsiteY1" fmla="*/ 203100 h 996354"/>
                <a:gd name="connsiteX2" fmla="*/ 4582524 w 4905375"/>
                <a:gd name="connsiteY2" fmla="*/ 564465 h 996354"/>
                <a:gd name="connsiteX3" fmla="*/ 0 w 4905375"/>
                <a:gd name="connsiteY3" fmla="*/ 258345 h 996354"/>
                <a:gd name="connsiteX4" fmla="*/ 3698 w 4905375"/>
                <a:gd name="connsiteY4" fmla="*/ 203100 h 996354"/>
                <a:gd name="connsiteX0" fmla="*/ 3698 w 4905375"/>
                <a:gd name="connsiteY0" fmla="*/ 0 h 793254"/>
                <a:gd name="connsiteX1" fmla="*/ 4905375 w 4905375"/>
                <a:gd name="connsiteY1" fmla="*/ 0 h 793254"/>
                <a:gd name="connsiteX2" fmla="*/ 4582524 w 4905375"/>
                <a:gd name="connsiteY2" fmla="*/ 361365 h 793254"/>
                <a:gd name="connsiteX3" fmla="*/ 0 w 4905375"/>
                <a:gd name="connsiteY3" fmla="*/ 55245 h 793254"/>
                <a:gd name="connsiteX4" fmla="*/ 3698 w 4905375"/>
                <a:gd name="connsiteY4" fmla="*/ 0 h 793254"/>
                <a:gd name="connsiteX0" fmla="*/ 3698 w 4950211"/>
                <a:gd name="connsiteY0" fmla="*/ 99312 h 892566"/>
                <a:gd name="connsiteX1" fmla="*/ 4950211 w 4950211"/>
                <a:gd name="connsiteY1" fmla="*/ 0 h 892566"/>
                <a:gd name="connsiteX2" fmla="*/ 4582524 w 4950211"/>
                <a:gd name="connsiteY2" fmla="*/ 460677 h 892566"/>
                <a:gd name="connsiteX3" fmla="*/ 0 w 4950211"/>
                <a:gd name="connsiteY3" fmla="*/ 154557 h 892566"/>
                <a:gd name="connsiteX4" fmla="*/ 3698 w 4950211"/>
                <a:gd name="connsiteY4" fmla="*/ 99312 h 892566"/>
                <a:gd name="connsiteX0" fmla="*/ 3698 w 4950211"/>
                <a:gd name="connsiteY0" fmla="*/ 99312 h 1062505"/>
                <a:gd name="connsiteX1" fmla="*/ 4950211 w 4950211"/>
                <a:gd name="connsiteY1" fmla="*/ 0 h 1062505"/>
                <a:gd name="connsiteX2" fmla="*/ 4582524 w 4950211"/>
                <a:gd name="connsiteY2" fmla="*/ 460677 h 1062505"/>
                <a:gd name="connsiteX3" fmla="*/ 0 w 4950211"/>
                <a:gd name="connsiteY3" fmla="*/ 154557 h 1062505"/>
                <a:gd name="connsiteX4" fmla="*/ 3698 w 4950211"/>
                <a:gd name="connsiteY4" fmla="*/ 99312 h 1062505"/>
                <a:gd name="connsiteX0" fmla="*/ 3698 w 4950211"/>
                <a:gd name="connsiteY0" fmla="*/ 99312 h 1062505"/>
                <a:gd name="connsiteX1" fmla="*/ 4950211 w 4950211"/>
                <a:gd name="connsiteY1" fmla="*/ 0 h 1062505"/>
                <a:gd name="connsiteX2" fmla="*/ 4582524 w 4950211"/>
                <a:gd name="connsiteY2" fmla="*/ 460677 h 1062505"/>
                <a:gd name="connsiteX3" fmla="*/ 0 w 4950211"/>
                <a:gd name="connsiteY3" fmla="*/ 154557 h 1062505"/>
                <a:gd name="connsiteX4" fmla="*/ 3698 w 4950211"/>
                <a:gd name="connsiteY4" fmla="*/ 99312 h 1062505"/>
                <a:gd name="connsiteX0" fmla="*/ 3698 w 4950211"/>
                <a:gd name="connsiteY0" fmla="*/ 99312 h 1180426"/>
                <a:gd name="connsiteX1" fmla="*/ 4950211 w 4950211"/>
                <a:gd name="connsiteY1" fmla="*/ 0 h 1180426"/>
                <a:gd name="connsiteX2" fmla="*/ 4582524 w 4950211"/>
                <a:gd name="connsiteY2" fmla="*/ 460677 h 1180426"/>
                <a:gd name="connsiteX3" fmla="*/ 0 w 4950211"/>
                <a:gd name="connsiteY3" fmla="*/ 154557 h 1180426"/>
                <a:gd name="connsiteX4" fmla="*/ 3698 w 4950211"/>
                <a:gd name="connsiteY4" fmla="*/ 99312 h 1180426"/>
                <a:gd name="connsiteX0" fmla="*/ 3698 w 4950211"/>
                <a:gd name="connsiteY0" fmla="*/ 99312 h 1106196"/>
                <a:gd name="connsiteX1" fmla="*/ 4950211 w 4950211"/>
                <a:gd name="connsiteY1" fmla="*/ 0 h 1106196"/>
                <a:gd name="connsiteX2" fmla="*/ 4582524 w 4950211"/>
                <a:gd name="connsiteY2" fmla="*/ 460677 h 1106196"/>
                <a:gd name="connsiteX3" fmla="*/ 0 w 4950211"/>
                <a:gd name="connsiteY3" fmla="*/ 154557 h 1106196"/>
                <a:gd name="connsiteX4" fmla="*/ 3698 w 4950211"/>
                <a:gd name="connsiteY4" fmla="*/ 99312 h 1106196"/>
                <a:gd name="connsiteX0" fmla="*/ 3698 w 4950211"/>
                <a:gd name="connsiteY0" fmla="*/ 99312 h 1106196"/>
                <a:gd name="connsiteX1" fmla="*/ 4950211 w 4950211"/>
                <a:gd name="connsiteY1" fmla="*/ 0 h 1106196"/>
                <a:gd name="connsiteX2" fmla="*/ 4582524 w 4950211"/>
                <a:gd name="connsiteY2" fmla="*/ 460677 h 1106196"/>
                <a:gd name="connsiteX3" fmla="*/ 0 w 4950211"/>
                <a:gd name="connsiteY3" fmla="*/ 154557 h 1106196"/>
                <a:gd name="connsiteX4" fmla="*/ 3698 w 4950211"/>
                <a:gd name="connsiteY4" fmla="*/ 99312 h 1106196"/>
                <a:gd name="connsiteX0" fmla="*/ 3698 w 4950211"/>
                <a:gd name="connsiteY0" fmla="*/ 99312 h 1106196"/>
                <a:gd name="connsiteX1" fmla="*/ 4950211 w 4950211"/>
                <a:gd name="connsiteY1" fmla="*/ 0 h 1106196"/>
                <a:gd name="connsiteX2" fmla="*/ 4582524 w 4950211"/>
                <a:gd name="connsiteY2" fmla="*/ 460677 h 1106196"/>
                <a:gd name="connsiteX3" fmla="*/ 0 w 4950211"/>
                <a:gd name="connsiteY3" fmla="*/ 154557 h 1106196"/>
                <a:gd name="connsiteX4" fmla="*/ 3698 w 4950211"/>
                <a:gd name="connsiteY4" fmla="*/ 99312 h 1106196"/>
                <a:gd name="connsiteX0" fmla="*/ 3698 w 4950211"/>
                <a:gd name="connsiteY0" fmla="*/ 99312 h 1106196"/>
                <a:gd name="connsiteX1" fmla="*/ 4950211 w 4950211"/>
                <a:gd name="connsiteY1" fmla="*/ 0 h 1106196"/>
                <a:gd name="connsiteX2" fmla="*/ 4582524 w 4950211"/>
                <a:gd name="connsiteY2" fmla="*/ 460677 h 1106196"/>
                <a:gd name="connsiteX3" fmla="*/ 0 w 4950211"/>
                <a:gd name="connsiteY3" fmla="*/ 154557 h 1106196"/>
                <a:gd name="connsiteX4" fmla="*/ 3698 w 4950211"/>
                <a:gd name="connsiteY4" fmla="*/ 99312 h 1106196"/>
                <a:gd name="connsiteX0" fmla="*/ 3698 w 4950211"/>
                <a:gd name="connsiteY0" fmla="*/ 99312 h 1153373"/>
                <a:gd name="connsiteX1" fmla="*/ 4950211 w 4950211"/>
                <a:gd name="connsiteY1" fmla="*/ 0 h 1153373"/>
                <a:gd name="connsiteX2" fmla="*/ 4561226 w 4950211"/>
                <a:gd name="connsiteY2" fmla="*/ 507854 h 1153373"/>
                <a:gd name="connsiteX3" fmla="*/ 0 w 4950211"/>
                <a:gd name="connsiteY3" fmla="*/ 154557 h 1153373"/>
                <a:gd name="connsiteX4" fmla="*/ 3698 w 4950211"/>
                <a:gd name="connsiteY4" fmla="*/ 99312 h 1153373"/>
                <a:gd name="connsiteX0" fmla="*/ 3698 w 4950211"/>
                <a:gd name="connsiteY0" fmla="*/ 99312 h 1022548"/>
                <a:gd name="connsiteX1" fmla="*/ 4950211 w 4950211"/>
                <a:gd name="connsiteY1" fmla="*/ 0 h 1022548"/>
                <a:gd name="connsiteX2" fmla="*/ 4561226 w 4950211"/>
                <a:gd name="connsiteY2" fmla="*/ 507854 h 1022548"/>
                <a:gd name="connsiteX3" fmla="*/ 0 w 4950211"/>
                <a:gd name="connsiteY3" fmla="*/ 154557 h 1022548"/>
                <a:gd name="connsiteX4" fmla="*/ 3698 w 4950211"/>
                <a:gd name="connsiteY4" fmla="*/ 99312 h 1022548"/>
                <a:gd name="connsiteX0" fmla="*/ 3698 w 4950211"/>
                <a:gd name="connsiteY0" fmla="*/ 99312 h 1009068"/>
                <a:gd name="connsiteX1" fmla="*/ 4950211 w 4950211"/>
                <a:gd name="connsiteY1" fmla="*/ 0 h 1009068"/>
                <a:gd name="connsiteX2" fmla="*/ 4561226 w 4950211"/>
                <a:gd name="connsiteY2" fmla="*/ 507854 h 1009068"/>
                <a:gd name="connsiteX3" fmla="*/ 0 w 4950211"/>
                <a:gd name="connsiteY3" fmla="*/ 154557 h 1009068"/>
                <a:gd name="connsiteX4" fmla="*/ 3698 w 4950211"/>
                <a:gd name="connsiteY4" fmla="*/ 99312 h 1009068"/>
                <a:gd name="connsiteX0" fmla="*/ 3698 w 4950211"/>
                <a:gd name="connsiteY0" fmla="*/ 99312 h 1009068"/>
                <a:gd name="connsiteX1" fmla="*/ 4950211 w 4950211"/>
                <a:gd name="connsiteY1" fmla="*/ 0 h 1009068"/>
                <a:gd name="connsiteX2" fmla="*/ 4561226 w 4950211"/>
                <a:gd name="connsiteY2" fmla="*/ 507854 h 1009068"/>
                <a:gd name="connsiteX3" fmla="*/ 0 w 4950211"/>
                <a:gd name="connsiteY3" fmla="*/ 154557 h 1009068"/>
                <a:gd name="connsiteX4" fmla="*/ 3698 w 4950211"/>
                <a:gd name="connsiteY4" fmla="*/ 99312 h 1009068"/>
                <a:gd name="connsiteX0" fmla="*/ 3698 w 4950211"/>
                <a:gd name="connsiteY0" fmla="*/ 99312 h 1009068"/>
                <a:gd name="connsiteX1" fmla="*/ 4950211 w 4950211"/>
                <a:gd name="connsiteY1" fmla="*/ 0 h 1009068"/>
                <a:gd name="connsiteX2" fmla="*/ 4561226 w 4950211"/>
                <a:gd name="connsiteY2" fmla="*/ 507854 h 1009068"/>
                <a:gd name="connsiteX3" fmla="*/ 0 w 4950211"/>
                <a:gd name="connsiteY3" fmla="*/ 154557 h 1009068"/>
                <a:gd name="connsiteX4" fmla="*/ 3698 w 4950211"/>
                <a:gd name="connsiteY4" fmla="*/ 99312 h 1009068"/>
                <a:gd name="connsiteX0" fmla="*/ 3698 w 4950211"/>
                <a:gd name="connsiteY0" fmla="*/ 99312 h 1009068"/>
                <a:gd name="connsiteX1" fmla="*/ 4950211 w 4950211"/>
                <a:gd name="connsiteY1" fmla="*/ 0 h 1009068"/>
                <a:gd name="connsiteX2" fmla="*/ 4561226 w 4950211"/>
                <a:gd name="connsiteY2" fmla="*/ 507854 h 1009068"/>
                <a:gd name="connsiteX3" fmla="*/ 0 w 4950211"/>
                <a:gd name="connsiteY3" fmla="*/ 154557 h 1009068"/>
                <a:gd name="connsiteX4" fmla="*/ 3698 w 4950211"/>
                <a:gd name="connsiteY4" fmla="*/ 99312 h 1009068"/>
                <a:gd name="connsiteX0" fmla="*/ 3698 w 4950211"/>
                <a:gd name="connsiteY0" fmla="*/ 99312 h 1009068"/>
                <a:gd name="connsiteX1" fmla="*/ 4950211 w 4950211"/>
                <a:gd name="connsiteY1" fmla="*/ 0 h 1009068"/>
                <a:gd name="connsiteX2" fmla="*/ 4561226 w 4950211"/>
                <a:gd name="connsiteY2" fmla="*/ 507854 h 1009068"/>
                <a:gd name="connsiteX3" fmla="*/ 0 w 4950211"/>
                <a:gd name="connsiteY3" fmla="*/ 154557 h 1009068"/>
                <a:gd name="connsiteX4" fmla="*/ 3698 w 4950211"/>
                <a:gd name="connsiteY4" fmla="*/ 99312 h 1009068"/>
                <a:gd name="connsiteX0" fmla="*/ 3698 w 4950211"/>
                <a:gd name="connsiteY0" fmla="*/ 99312 h 1009068"/>
                <a:gd name="connsiteX1" fmla="*/ 4950211 w 4950211"/>
                <a:gd name="connsiteY1" fmla="*/ 0 h 1009068"/>
                <a:gd name="connsiteX2" fmla="*/ 4561226 w 4950211"/>
                <a:gd name="connsiteY2" fmla="*/ 507854 h 1009068"/>
                <a:gd name="connsiteX3" fmla="*/ 0 w 4950211"/>
                <a:gd name="connsiteY3" fmla="*/ 154557 h 1009068"/>
                <a:gd name="connsiteX4" fmla="*/ 3698 w 4950211"/>
                <a:gd name="connsiteY4" fmla="*/ 99312 h 1009068"/>
                <a:gd name="connsiteX0" fmla="*/ 3698 w 4950211"/>
                <a:gd name="connsiteY0" fmla="*/ 99312 h 1009068"/>
                <a:gd name="connsiteX1" fmla="*/ 4950211 w 4950211"/>
                <a:gd name="connsiteY1" fmla="*/ 0 h 1009068"/>
                <a:gd name="connsiteX2" fmla="*/ 4561226 w 4950211"/>
                <a:gd name="connsiteY2" fmla="*/ 507854 h 1009068"/>
                <a:gd name="connsiteX3" fmla="*/ 0 w 4950211"/>
                <a:gd name="connsiteY3" fmla="*/ 154557 h 1009068"/>
                <a:gd name="connsiteX4" fmla="*/ 3698 w 4950211"/>
                <a:gd name="connsiteY4" fmla="*/ 99312 h 1009068"/>
                <a:gd name="connsiteX0" fmla="*/ 3698 w 4950211"/>
                <a:gd name="connsiteY0" fmla="*/ 99312 h 1009068"/>
                <a:gd name="connsiteX1" fmla="*/ 4950211 w 4950211"/>
                <a:gd name="connsiteY1" fmla="*/ 0 h 1009068"/>
                <a:gd name="connsiteX2" fmla="*/ 4561226 w 4950211"/>
                <a:gd name="connsiteY2" fmla="*/ 507854 h 1009068"/>
                <a:gd name="connsiteX3" fmla="*/ 0 w 4950211"/>
                <a:gd name="connsiteY3" fmla="*/ 154557 h 1009068"/>
                <a:gd name="connsiteX4" fmla="*/ 3698 w 4950211"/>
                <a:gd name="connsiteY4" fmla="*/ 99312 h 1009068"/>
                <a:gd name="connsiteX0" fmla="*/ 3698 w 4950211"/>
                <a:gd name="connsiteY0" fmla="*/ 99312 h 1009068"/>
                <a:gd name="connsiteX1" fmla="*/ 4950211 w 4950211"/>
                <a:gd name="connsiteY1" fmla="*/ 0 h 1009068"/>
                <a:gd name="connsiteX2" fmla="*/ 4561226 w 4950211"/>
                <a:gd name="connsiteY2" fmla="*/ 507854 h 1009068"/>
                <a:gd name="connsiteX3" fmla="*/ 0 w 4950211"/>
                <a:gd name="connsiteY3" fmla="*/ 154557 h 1009068"/>
                <a:gd name="connsiteX4" fmla="*/ 3698 w 4950211"/>
                <a:gd name="connsiteY4" fmla="*/ 99312 h 1009068"/>
                <a:gd name="connsiteX0" fmla="*/ 3698 w 4950211"/>
                <a:gd name="connsiteY0" fmla="*/ 99312 h 1009068"/>
                <a:gd name="connsiteX1" fmla="*/ 4950211 w 4950211"/>
                <a:gd name="connsiteY1" fmla="*/ 0 h 1009068"/>
                <a:gd name="connsiteX2" fmla="*/ 4561226 w 4950211"/>
                <a:gd name="connsiteY2" fmla="*/ 507854 h 1009068"/>
                <a:gd name="connsiteX3" fmla="*/ 0 w 4950211"/>
                <a:gd name="connsiteY3" fmla="*/ 154557 h 1009068"/>
                <a:gd name="connsiteX4" fmla="*/ 3698 w 4950211"/>
                <a:gd name="connsiteY4" fmla="*/ 99312 h 1009068"/>
                <a:gd name="connsiteX0" fmla="*/ 3698 w 4950211"/>
                <a:gd name="connsiteY0" fmla="*/ 99312 h 1033602"/>
                <a:gd name="connsiteX1" fmla="*/ 4950211 w 4950211"/>
                <a:gd name="connsiteY1" fmla="*/ 0 h 1033602"/>
                <a:gd name="connsiteX2" fmla="*/ 4561226 w 4950211"/>
                <a:gd name="connsiteY2" fmla="*/ 507854 h 1033602"/>
                <a:gd name="connsiteX3" fmla="*/ 0 w 4950211"/>
                <a:gd name="connsiteY3" fmla="*/ 154557 h 1033602"/>
                <a:gd name="connsiteX4" fmla="*/ 3698 w 4950211"/>
                <a:gd name="connsiteY4" fmla="*/ 99312 h 1033602"/>
                <a:gd name="connsiteX0" fmla="*/ 3698 w 4950211"/>
                <a:gd name="connsiteY0" fmla="*/ 99312 h 984578"/>
                <a:gd name="connsiteX1" fmla="*/ 4950211 w 4950211"/>
                <a:gd name="connsiteY1" fmla="*/ 0 h 984578"/>
                <a:gd name="connsiteX2" fmla="*/ 4561226 w 4950211"/>
                <a:gd name="connsiteY2" fmla="*/ 507854 h 984578"/>
                <a:gd name="connsiteX3" fmla="*/ 0 w 4950211"/>
                <a:gd name="connsiteY3" fmla="*/ 154557 h 984578"/>
                <a:gd name="connsiteX4" fmla="*/ 3698 w 4950211"/>
                <a:gd name="connsiteY4" fmla="*/ 99312 h 984578"/>
                <a:gd name="connsiteX0" fmla="*/ 3698 w 4950211"/>
                <a:gd name="connsiteY0" fmla="*/ 99312 h 959998"/>
                <a:gd name="connsiteX1" fmla="*/ 4950211 w 4950211"/>
                <a:gd name="connsiteY1" fmla="*/ 0 h 959998"/>
                <a:gd name="connsiteX2" fmla="*/ 4561226 w 4950211"/>
                <a:gd name="connsiteY2" fmla="*/ 507854 h 959998"/>
                <a:gd name="connsiteX3" fmla="*/ 0 w 4950211"/>
                <a:gd name="connsiteY3" fmla="*/ 154557 h 959998"/>
                <a:gd name="connsiteX4" fmla="*/ 3698 w 4950211"/>
                <a:gd name="connsiteY4" fmla="*/ 99312 h 959998"/>
                <a:gd name="connsiteX0" fmla="*/ 3698 w 4950211"/>
                <a:gd name="connsiteY0" fmla="*/ 99312 h 1084497"/>
                <a:gd name="connsiteX1" fmla="*/ 4950211 w 4950211"/>
                <a:gd name="connsiteY1" fmla="*/ 0 h 1084497"/>
                <a:gd name="connsiteX2" fmla="*/ 4561226 w 4950211"/>
                <a:gd name="connsiteY2" fmla="*/ 507854 h 1084497"/>
                <a:gd name="connsiteX3" fmla="*/ 0 w 4950211"/>
                <a:gd name="connsiteY3" fmla="*/ 154557 h 1084497"/>
                <a:gd name="connsiteX4" fmla="*/ 3698 w 4950211"/>
                <a:gd name="connsiteY4" fmla="*/ 99312 h 1084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0211" h="1084497">
                  <a:moveTo>
                    <a:pt x="3698" y="99312"/>
                  </a:moveTo>
                  <a:cubicBezTo>
                    <a:pt x="2027651" y="428766"/>
                    <a:pt x="3287902" y="640055"/>
                    <a:pt x="4950211" y="0"/>
                  </a:cubicBezTo>
                  <a:lnTo>
                    <a:pt x="4561226" y="507854"/>
                  </a:lnTo>
                  <a:cubicBezTo>
                    <a:pt x="2848551" y="1084497"/>
                    <a:pt x="937199" y="523358"/>
                    <a:pt x="0" y="154557"/>
                  </a:cubicBezTo>
                  <a:lnTo>
                    <a:pt x="3698" y="99312"/>
                  </a:lnTo>
                  <a:close/>
                </a:path>
              </a:pathLst>
            </a:custGeom>
            <a:gradFill flip="none" rotWithShape="1">
              <a:gsLst>
                <a:gs pos="0">
                  <a:schemeClr val="accent6">
                    <a:lumMod val="75000"/>
                  </a:schemeClr>
                </a:gs>
                <a:gs pos="32000">
                  <a:schemeClr val="accent6"/>
                </a:gs>
                <a:gs pos="59000">
                  <a:schemeClr val="accent6">
                    <a:lumMod val="40000"/>
                    <a:lumOff val="60000"/>
                  </a:schemeClr>
                </a:gs>
                <a:gs pos="100000">
                  <a:schemeClr val="accent1">
                    <a:lumMod val="50000"/>
                  </a:schemeClr>
                </a:gs>
              </a:gsLst>
              <a:lin ang="9000000" scaled="0"/>
              <a:tileRect/>
            </a:gra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en-US" dirty="0">
                <a:solidFill>
                  <a:srgbClr val="FFFFFF"/>
                </a:solidFill>
              </a:endParaRPr>
            </a:p>
          </p:txBody>
        </p:sp>
        <p:sp>
          <p:nvSpPr>
            <p:cNvPr id="11" name="Oval 10"/>
            <p:cNvSpPr/>
            <p:nvPr userDrawn="1"/>
          </p:nvSpPr>
          <p:spPr bwMode="auto">
            <a:xfrm>
              <a:off x="6466464" y="3817886"/>
              <a:ext cx="1675449" cy="1675449"/>
            </a:xfrm>
            <a:prstGeom prst="ellipse">
              <a:avLst/>
            </a:prstGeom>
            <a:gradFill>
              <a:gsLst>
                <a:gs pos="0">
                  <a:schemeClr val="bg1">
                    <a:lumMod val="75000"/>
                    <a:alpha val="0"/>
                  </a:schemeClr>
                </a:gs>
                <a:gs pos="90000">
                  <a:schemeClr val="bg1">
                    <a:lumMod val="75000"/>
                  </a:schemeClr>
                </a:gs>
              </a:gsLst>
              <a:path path="circle">
                <a:fillToRect l="50000" t="50000" r="50000" b="50000"/>
              </a:path>
            </a:gradFill>
            <a:ln w="12700" cap="flat" cmpd="sng" algn="ctr">
              <a:noFill/>
              <a:prstDash val="solid"/>
              <a:round/>
              <a:headEnd type="none" w="med" len="med"/>
              <a:tailEnd type="none" w="med" len="med"/>
            </a:ln>
            <a:effectLst>
              <a:outerShdw blurRad="152400" dist="317500" dir="5400000" sx="90000" sy="-19000" rotWithShape="0">
                <a:prstClr val="black">
                  <a:alpha val="83000"/>
                </a:prstClr>
              </a:outerShdw>
            </a:effectLst>
            <a:scene3d>
              <a:camera prst="orthographicFront"/>
              <a:lightRig rig="balanced" dir="t"/>
            </a:scene3d>
            <a:sp3d prstMaterial="dkEdge">
              <a:bevelT w="508000" h="508000"/>
              <a:bevelB w="133350" h="133350"/>
            </a:sp3d>
          </p:spPr>
          <p:txBody>
            <a:bodyPr vert="horz" wrap="none" lIns="91433" tIns="45716" rIns="91433" bIns="45716" numCol="1" rtlCol="0" anchor="ctr" anchorCtr="0" compatLnSpc="1"/>
            <a:lstStyle/>
            <a:p>
              <a:pPr algn="ctr" defTabSz="1624772">
                <a:lnSpc>
                  <a:spcPct val="80000"/>
                </a:lnSpc>
                <a:defRPr/>
              </a:pPr>
              <a:endParaRPr lang="en-US" sz="4000" spc="-110" dirty="0">
                <a:ln w="12700">
                  <a:noFill/>
                  <a:prstDash val="solid"/>
                </a:ln>
                <a:solidFill>
                  <a:srgbClr val="000000"/>
                </a:solidFill>
                <a:latin typeface="Segoe Light" pitchFamily="34" charset="0"/>
              </a:endParaRPr>
            </a:p>
          </p:txBody>
        </p:sp>
        <p:grpSp>
          <p:nvGrpSpPr>
            <p:cNvPr id="5" name="Group 29"/>
            <p:cNvGrpSpPr/>
            <p:nvPr userDrawn="1"/>
          </p:nvGrpSpPr>
          <p:grpSpPr>
            <a:xfrm>
              <a:off x="1750269" y="4245505"/>
              <a:ext cx="6372386" cy="1402819"/>
              <a:chOff x="1750269" y="4245505"/>
              <a:chExt cx="6372386" cy="1402819"/>
            </a:xfrm>
          </p:grpSpPr>
          <p:sp>
            <p:nvSpPr>
              <p:cNvPr id="18" name="Freeform 17"/>
              <p:cNvSpPr/>
              <p:nvPr userDrawn="1"/>
            </p:nvSpPr>
            <p:spPr>
              <a:xfrm>
                <a:off x="6470650" y="4610100"/>
                <a:ext cx="1608143" cy="273858"/>
              </a:xfrm>
              <a:custGeom>
                <a:avLst/>
                <a:gdLst>
                  <a:gd name="connsiteX0" fmla="*/ 0 w 1651000"/>
                  <a:gd name="connsiteY0" fmla="*/ 0 h 260350"/>
                  <a:gd name="connsiteX1" fmla="*/ 12700 w 1651000"/>
                  <a:gd name="connsiteY1" fmla="*/ 171450 h 260350"/>
                  <a:gd name="connsiteX2" fmla="*/ 1625600 w 1651000"/>
                  <a:gd name="connsiteY2" fmla="*/ 260350 h 260350"/>
                  <a:gd name="connsiteX3" fmla="*/ 1651000 w 1651000"/>
                  <a:gd name="connsiteY3" fmla="*/ 152400 h 260350"/>
                  <a:gd name="connsiteX4" fmla="*/ 0 w 1651000"/>
                  <a:gd name="connsiteY4" fmla="*/ 0 h 26035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63500 w 1714500"/>
                  <a:gd name="connsiteY0" fmla="*/ 110067 h 370417"/>
                  <a:gd name="connsiteX1" fmla="*/ 0 w 1714500"/>
                  <a:gd name="connsiteY1" fmla="*/ 52917 h 370417"/>
                  <a:gd name="connsiteX2" fmla="*/ 1689100 w 1714500"/>
                  <a:gd name="connsiteY2" fmla="*/ 370417 h 370417"/>
                  <a:gd name="connsiteX3" fmla="*/ 1714500 w 1714500"/>
                  <a:gd name="connsiteY3" fmla="*/ 262467 h 370417"/>
                  <a:gd name="connsiteX4" fmla="*/ 63500 w 1714500"/>
                  <a:gd name="connsiteY4" fmla="*/ 110067 h 370417"/>
                  <a:gd name="connsiteX0" fmla="*/ 0 w 1651000"/>
                  <a:gd name="connsiteY0" fmla="*/ 19050 h 279400"/>
                  <a:gd name="connsiteX1" fmla="*/ 12700 w 1651000"/>
                  <a:gd name="connsiteY1" fmla="*/ 1778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778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778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77800 h 279400"/>
                  <a:gd name="connsiteX2" fmla="*/ 1572398 w 1651000"/>
                  <a:gd name="connsiteY2" fmla="*/ 279400 h 279400"/>
                  <a:gd name="connsiteX3" fmla="*/ 1651000 w 1651000"/>
                  <a:gd name="connsiteY3" fmla="*/ 171450 h 279400"/>
                  <a:gd name="connsiteX4" fmla="*/ 0 w 1651000"/>
                  <a:gd name="connsiteY4" fmla="*/ 19050 h 279400"/>
                  <a:gd name="connsiteX0" fmla="*/ 0 w 1601124"/>
                  <a:gd name="connsiteY0" fmla="*/ 19050 h 279400"/>
                  <a:gd name="connsiteX1" fmla="*/ 12700 w 1601124"/>
                  <a:gd name="connsiteY1" fmla="*/ 177800 h 279400"/>
                  <a:gd name="connsiteX2" fmla="*/ 1572398 w 1601124"/>
                  <a:gd name="connsiteY2" fmla="*/ 279400 h 279400"/>
                  <a:gd name="connsiteX3" fmla="*/ 1601124 w 1601124"/>
                  <a:gd name="connsiteY3" fmla="*/ 171450 h 279400"/>
                  <a:gd name="connsiteX4" fmla="*/ 0 w 1601124"/>
                  <a:gd name="connsiteY4" fmla="*/ 19050 h 279400"/>
                  <a:gd name="connsiteX0" fmla="*/ 0 w 1601124"/>
                  <a:gd name="connsiteY0" fmla="*/ 19050 h 279400"/>
                  <a:gd name="connsiteX1" fmla="*/ 12700 w 1601124"/>
                  <a:gd name="connsiteY1" fmla="*/ 177800 h 279400"/>
                  <a:gd name="connsiteX2" fmla="*/ 1572398 w 1601124"/>
                  <a:gd name="connsiteY2" fmla="*/ 279400 h 279400"/>
                  <a:gd name="connsiteX3" fmla="*/ 1601124 w 1601124"/>
                  <a:gd name="connsiteY3" fmla="*/ 171450 h 279400"/>
                  <a:gd name="connsiteX4" fmla="*/ 0 w 1601124"/>
                  <a:gd name="connsiteY4" fmla="*/ 19050 h 279400"/>
                  <a:gd name="connsiteX0" fmla="*/ 0 w 1648598"/>
                  <a:gd name="connsiteY0" fmla="*/ 19050 h 279400"/>
                  <a:gd name="connsiteX1" fmla="*/ 12700 w 1648598"/>
                  <a:gd name="connsiteY1" fmla="*/ 177800 h 279400"/>
                  <a:gd name="connsiteX2" fmla="*/ 1648598 w 1648598"/>
                  <a:gd name="connsiteY2" fmla="*/ 279400 h 279400"/>
                  <a:gd name="connsiteX3" fmla="*/ 1601124 w 1648598"/>
                  <a:gd name="connsiteY3" fmla="*/ 171450 h 279400"/>
                  <a:gd name="connsiteX4" fmla="*/ 0 w 1648598"/>
                  <a:gd name="connsiteY4" fmla="*/ 19050 h 279400"/>
                  <a:gd name="connsiteX0" fmla="*/ 0 w 1648598"/>
                  <a:gd name="connsiteY0" fmla="*/ 19050 h 431800"/>
                  <a:gd name="connsiteX1" fmla="*/ 12700 w 1648598"/>
                  <a:gd name="connsiteY1" fmla="*/ 177800 h 431800"/>
                  <a:gd name="connsiteX2" fmla="*/ 1648598 w 1648598"/>
                  <a:gd name="connsiteY2" fmla="*/ 431800 h 431800"/>
                  <a:gd name="connsiteX3" fmla="*/ 1601124 w 1648598"/>
                  <a:gd name="connsiteY3" fmla="*/ 171450 h 431800"/>
                  <a:gd name="connsiteX4" fmla="*/ 0 w 1648598"/>
                  <a:gd name="connsiteY4" fmla="*/ 19050 h 431800"/>
                  <a:gd name="connsiteX0" fmla="*/ 0 w 1601124"/>
                  <a:gd name="connsiteY0" fmla="*/ 19050 h 279400"/>
                  <a:gd name="connsiteX1" fmla="*/ 12700 w 1601124"/>
                  <a:gd name="connsiteY1" fmla="*/ 177800 h 279400"/>
                  <a:gd name="connsiteX2" fmla="*/ 1572398 w 1601124"/>
                  <a:gd name="connsiteY2" fmla="*/ 279400 h 279400"/>
                  <a:gd name="connsiteX3" fmla="*/ 1601124 w 1601124"/>
                  <a:gd name="connsiteY3" fmla="*/ 171450 h 279400"/>
                  <a:gd name="connsiteX4" fmla="*/ 0 w 1601124"/>
                  <a:gd name="connsiteY4" fmla="*/ 19050 h 279400"/>
                  <a:gd name="connsiteX0" fmla="*/ 0 w 1601124"/>
                  <a:gd name="connsiteY0" fmla="*/ 19050 h 279400"/>
                  <a:gd name="connsiteX1" fmla="*/ 12700 w 1601124"/>
                  <a:gd name="connsiteY1" fmla="*/ 177800 h 279400"/>
                  <a:gd name="connsiteX2" fmla="*/ 1572398 w 1601124"/>
                  <a:gd name="connsiteY2" fmla="*/ 279400 h 279400"/>
                  <a:gd name="connsiteX3" fmla="*/ 1601124 w 1601124"/>
                  <a:gd name="connsiteY3" fmla="*/ 171450 h 279400"/>
                  <a:gd name="connsiteX4" fmla="*/ 0 w 1601124"/>
                  <a:gd name="connsiteY4" fmla="*/ 19050 h 279400"/>
                  <a:gd name="connsiteX0" fmla="*/ 0 w 1601124"/>
                  <a:gd name="connsiteY0" fmla="*/ 19050 h 214007"/>
                  <a:gd name="connsiteX1" fmla="*/ 12700 w 1601124"/>
                  <a:gd name="connsiteY1" fmla="*/ 177800 h 214007"/>
                  <a:gd name="connsiteX2" fmla="*/ 1421938 w 1601124"/>
                  <a:gd name="connsiteY2" fmla="*/ 214007 h 214007"/>
                  <a:gd name="connsiteX3" fmla="*/ 1601124 w 1601124"/>
                  <a:gd name="connsiteY3" fmla="*/ 171450 h 214007"/>
                  <a:gd name="connsiteX4" fmla="*/ 0 w 1601124"/>
                  <a:gd name="connsiteY4" fmla="*/ 19050 h 214007"/>
                  <a:gd name="connsiteX0" fmla="*/ 0 w 1608143"/>
                  <a:gd name="connsiteY0" fmla="*/ 19050 h 273858"/>
                  <a:gd name="connsiteX1" fmla="*/ 12700 w 1608143"/>
                  <a:gd name="connsiteY1" fmla="*/ 177800 h 273858"/>
                  <a:gd name="connsiteX2" fmla="*/ 1608143 w 1608143"/>
                  <a:gd name="connsiteY2" fmla="*/ 273858 h 273858"/>
                  <a:gd name="connsiteX3" fmla="*/ 1601124 w 1608143"/>
                  <a:gd name="connsiteY3" fmla="*/ 171450 h 273858"/>
                  <a:gd name="connsiteX4" fmla="*/ 0 w 1608143"/>
                  <a:gd name="connsiteY4" fmla="*/ 19050 h 273858"/>
                  <a:gd name="connsiteX0" fmla="*/ 0 w 1608143"/>
                  <a:gd name="connsiteY0" fmla="*/ 19050 h 273858"/>
                  <a:gd name="connsiteX1" fmla="*/ 12700 w 1608143"/>
                  <a:gd name="connsiteY1" fmla="*/ 177800 h 273858"/>
                  <a:gd name="connsiteX2" fmla="*/ 1608143 w 1608143"/>
                  <a:gd name="connsiteY2" fmla="*/ 273858 h 273858"/>
                  <a:gd name="connsiteX3" fmla="*/ 1601124 w 1608143"/>
                  <a:gd name="connsiteY3" fmla="*/ 171450 h 273858"/>
                  <a:gd name="connsiteX4" fmla="*/ 0 w 1608143"/>
                  <a:gd name="connsiteY4" fmla="*/ 19050 h 273858"/>
                  <a:gd name="connsiteX0" fmla="*/ 0 w 1608143"/>
                  <a:gd name="connsiteY0" fmla="*/ 19050 h 273858"/>
                  <a:gd name="connsiteX1" fmla="*/ 12700 w 1608143"/>
                  <a:gd name="connsiteY1" fmla="*/ 177800 h 273858"/>
                  <a:gd name="connsiteX2" fmla="*/ 1608143 w 1608143"/>
                  <a:gd name="connsiteY2" fmla="*/ 273858 h 273858"/>
                  <a:gd name="connsiteX3" fmla="*/ 1601124 w 1608143"/>
                  <a:gd name="connsiteY3" fmla="*/ 171450 h 273858"/>
                  <a:gd name="connsiteX4" fmla="*/ 0 w 1608143"/>
                  <a:gd name="connsiteY4" fmla="*/ 19050 h 273858"/>
                  <a:gd name="connsiteX0" fmla="*/ 0 w 1608143"/>
                  <a:gd name="connsiteY0" fmla="*/ 19050 h 273858"/>
                  <a:gd name="connsiteX1" fmla="*/ 12700 w 1608143"/>
                  <a:gd name="connsiteY1" fmla="*/ 177800 h 273858"/>
                  <a:gd name="connsiteX2" fmla="*/ 1608143 w 1608143"/>
                  <a:gd name="connsiteY2" fmla="*/ 273858 h 273858"/>
                  <a:gd name="connsiteX3" fmla="*/ 1601124 w 1608143"/>
                  <a:gd name="connsiteY3" fmla="*/ 171450 h 273858"/>
                  <a:gd name="connsiteX4" fmla="*/ 0 w 1608143"/>
                  <a:gd name="connsiteY4" fmla="*/ 19050 h 273858"/>
                  <a:gd name="connsiteX0" fmla="*/ 0 w 1608143"/>
                  <a:gd name="connsiteY0" fmla="*/ 19050 h 273858"/>
                  <a:gd name="connsiteX1" fmla="*/ 12700 w 1608143"/>
                  <a:gd name="connsiteY1" fmla="*/ 177800 h 273858"/>
                  <a:gd name="connsiteX2" fmla="*/ 1608143 w 1608143"/>
                  <a:gd name="connsiteY2" fmla="*/ 273858 h 273858"/>
                  <a:gd name="connsiteX3" fmla="*/ 1601124 w 1608143"/>
                  <a:gd name="connsiteY3" fmla="*/ 171450 h 273858"/>
                  <a:gd name="connsiteX4" fmla="*/ 0 w 1608143"/>
                  <a:gd name="connsiteY4" fmla="*/ 19050 h 2738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8143" h="273858">
                    <a:moveTo>
                      <a:pt x="0" y="19050"/>
                    </a:moveTo>
                    <a:lnTo>
                      <a:pt x="12700" y="177800"/>
                    </a:lnTo>
                    <a:cubicBezTo>
                      <a:pt x="607483" y="169333"/>
                      <a:pt x="1047835" y="150776"/>
                      <a:pt x="1608143" y="273858"/>
                    </a:cubicBezTo>
                    <a:lnTo>
                      <a:pt x="1601124" y="171450"/>
                    </a:lnTo>
                    <a:cubicBezTo>
                      <a:pt x="1050791" y="44450"/>
                      <a:pt x="601133" y="0"/>
                      <a:pt x="0" y="19050"/>
                    </a:cubicBezTo>
                    <a:close/>
                  </a:path>
                </a:pathLst>
              </a:custGeom>
              <a:solidFill>
                <a:schemeClr val="accent1">
                  <a:lumMod val="75000"/>
                </a:schemeClr>
              </a:solidFill>
              <a:ln>
                <a:noFill/>
              </a:ln>
              <a:effectLst>
                <a:outerShdw blurRad="50800" dist="38100" dir="2700000" algn="tl"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grpSp>
            <p:nvGrpSpPr>
              <p:cNvPr id="6" name="Group 25"/>
              <p:cNvGrpSpPr/>
              <p:nvPr userDrawn="1"/>
            </p:nvGrpSpPr>
            <p:grpSpPr>
              <a:xfrm>
                <a:off x="1750269" y="4245505"/>
                <a:ext cx="6372386" cy="1402819"/>
                <a:chOff x="1750269" y="4245505"/>
                <a:chExt cx="6372386" cy="1402819"/>
              </a:xfrm>
            </p:grpSpPr>
            <p:sp>
              <p:nvSpPr>
                <p:cNvPr id="20" name="Freeform 5"/>
                <p:cNvSpPr/>
                <p:nvPr/>
              </p:nvSpPr>
              <p:spPr>
                <a:xfrm flipH="1">
                  <a:off x="1750269" y="4249764"/>
                  <a:ext cx="6370297" cy="1398560"/>
                </a:xfrm>
                <a:custGeom>
                  <a:avLst/>
                  <a:gdLst>
                    <a:gd name="connsiteX0" fmla="*/ 457124 w 5334000"/>
                    <a:gd name="connsiteY0" fmla="*/ 167640 h 838200"/>
                    <a:gd name="connsiteX1" fmla="*/ 5334000 w 5334000"/>
                    <a:gd name="connsiteY1" fmla="*/ 167640 h 838200"/>
                    <a:gd name="connsiteX2" fmla="*/ 4876876 w 5334000"/>
                    <a:gd name="connsiteY2" fmla="*/ 670560 h 838200"/>
                    <a:gd name="connsiteX3" fmla="*/ 0 w 5334000"/>
                    <a:gd name="connsiteY3" fmla="*/ 670560 h 838200"/>
                    <a:gd name="connsiteX4" fmla="*/ 457124 w 5334000"/>
                    <a:gd name="connsiteY4" fmla="*/ 167640 h 838200"/>
                    <a:gd name="connsiteX0" fmla="*/ 28499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28499 w 4905375"/>
                    <a:gd name="connsiteY4" fmla="*/ 558800 h 1620520"/>
                    <a:gd name="connsiteX0" fmla="*/ 3698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3698 w 4905375"/>
                    <a:gd name="connsiteY4" fmla="*/ 558800 h 1620520"/>
                    <a:gd name="connsiteX0" fmla="*/ 3698 w 4905375"/>
                    <a:gd name="connsiteY0" fmla="*/ 558800 h 1478965"/>
                    <a:gd name="connsiteX1" fmla="*/ 4905375 w 4905375"/>
                    <a:gd name="connsiteY1" fmla="*/ 558800 h 1478965"/>
                    <a:gd name="connsiteX2" fmla="*/ 4582524 w 4905375"/>
                    <a:gd name="connsiteY2" fmla="*/ 920165 h 1478965"/>
                    <a:gd name="connsiteX3" fmla="*/ 0 w 4905375"/>
                    <a:gd name="connsiteY3" fmla="*/ 614045 h 1478965"/>
                    <a:gd name="connsiteX4" fmla="*/ 3698 w 4905375"/>
                    <a:gd name="connsiteY4" fmla="*/ 558800 h 1478965"/>
                    <a:gd name="connsiteX0" fmla="*/ 3698 w 4905375"/>
                    <a:gd name="connsiteY0" fmla="*/ 558800 h 1352054"/>
                    <a:gd name="connsiteX1" fmla="*/ 4905375 w 4905375"/>
                    <a:gd name="connsiteY1" fmla="*/ 558800 h 1352054"/>
                    <a:gd name="connsiteX2" fmla="*/ 4582524 w 4905375"/>
                    <a:gd name="connsiteY2" fmla="*/ 920165 h 1352054"/>
                    <a:gd name="connsiteX3" fmla="*/ 0 w 4905375"/>
                    <a:gd name="connsiteY3" fmla="*/ 614045 h 1352054"/>
                    <a:gd name="connsiteX4" fmla="*/ 3698 w 4905375"/>
                    <a:gd name="connsiteY4" fmla="*/ 558800 h 1352054"/>
                    <a:gd name="connsiteX0" fmla="*/ 11658 w 4913335"/>
                    <a:gd name="connsiteY0" fmla="*/ 558800 h 1352054"/>
                    <a:gd name="connsiteX1" fmla="*/ 4913335 w 4913335"/>
                    <a:gd name="connsiteY1" fmla="*/ 558800 h 1352054"/>
                    <a:gd name="connsiteX2" fmla="*/ 4590484 w 4913335"/>
                    <a:gd name="connsiteY2" fmla="*/ 920165 h 1352054"/>
                    <a:gd name="connsiteX3" fmla="*/ 0 w 4913335"/>
                    <a:gd name="connsiteY3" fmla="*/ 696773 h 1352054"/>
                    <a:gd name="connsiteX4" fmla="*/ 11658 w 4913335"/>
                    <a:gd name="connsiteY4" fmla="*/ 558800 h 1352054"/>
                    <a:gd name="connsiteX0" fmla="*/ 0 w 4901677"/>
                    <a:gd name="connsiteY0" fmla="*/ 558800 h 1352054"/>
                    <a:gd name="connsiteX1" fmla="*/ 4901677 w 4901677"/>
                    <a:gd name="connsiteY1" fmla="*/ 558800 h 1352054"/>
                    <a:gd name="connsiteX2" fmla="*/ 4578826 w 4901677"/>
                    <a:gd name="connsiteY2" fmla="*/ 920165 h 1352054"/>
                    <a:gd name="connsiteX3" fmla="*/ 71929 w 4901677"/>
                    <a:gd name="connsiteY3" fmla="*/ 845682 h 1352054"/>
                    <a:gd name="connsiteX4" fmla="*/ 0 w 4901677"/>
                    <a:gd name="connsiteY4" fmla="*/ 558800 h 1352054"/>
                    <a:gd name="connsiteX0" fmla="*/ 0 w 4901677"/>
                    <a:gd name="connsiteY0" fmla="*/ 558800 h 1352054"/>
                    <a:gd name="connsiteX1" fmla="*/ 4901677 w 4901677"/>
                    <a:gd name="connsiteY1" fmla="*/ 558800 h 1352054"/>
                    <a:gd name="connsiteX2" fmla="*/ 4578826 w 4901677"/>
                    <a:gd name="connsiteY2" fmla="*/ 920165 h 1352054"/>
                    <a:gd name="connsiteX3" fmla="*/ 8244 w 4901677"/>
                    <a:gd name="connsiteY3" fmla="*/ 696774 h 1352054"/>
                    <a:gd name="connsiteX4" fmla="*/ 0 w 4901677"/>
                    <a:gd name="connsiteY4" fmla="*/ 558800 h 1352054"/>
                    <a:gd name="connsiteX0" fmla="*/ 0 w 4901677"/>
                    <a:gd name="connsiteY0" fmla="*/ 558800 h 1493609"/>
                    <a:gd name="connsiteX1" fmla="*/ 4901677 w 4901677"/>
                    <a:gd name="connsiteY1" fmla="*/ 558800 h 1493609"/>
                    <a:gd name="connsiteX2" fmla="*/ 4528960 w 4901677"/>
                    <a:gd name="connsiteY2" fmla="*/ 1061720 h 1493609"/>
                    <a:gd name="connsiteX3" fmla="*/ 8244 w 4901677"/>
                    <a:gd name="connsiteY3" fmla="*/ 696774 h 1493609"/>
                    <a:gd name="connsiteX4" fmla="*/ 0 w 4901677"/>
                    <a:gd name="connsiteY4" fmla="*/ 558800 h 1493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1677" h="1493609">
                      <a:moveTo>
                        <a:pt x="0" y="558800"/>
                      </a:moveTo>
                      <a:cubicBezTo>
                        <a:pt x="1625625" y="0"/>
                        <a:pt x="3276050" y="1117600"/>
                        <a:pt x="4901677" y="558800"/>
                      </a:cubicBezTo>
                      <a:lnTo>
                        <a:pt x="4528960" y="1061720"/>
                      </a:lnTo>
                      <a:cubicBezTo>
                        <a:pt x="2776512" y="1493609"/>
                        <a:pt x="1633869" y="137974"/>
                        <a:pt x="8244" y="696774"/>
                      </a:cubicBezTo>
                      <a:lnTo>
                        <a:pt x="0" y="558800"/>
                      </a:lnTo>
                      <a:close/>
                    </a:path>
                  </a:pathLst>
                </a:custGeom>
                <a:gradFill flip="none" rotWithShape="1">
                  <a:gsLst>
                    <a:gs pos="0">
                      <a:schemeClr val="accent1">
                        <a:lumMod val="60000"/>
                        <a:lumOff val="40000"/>
                      </a:schemeClr>
                    </a:gs>
                    <a:gs pos="55000">
                      <a:schemeClr val="accent1"/>
                    </a:gs>
                    <a:gs pos="81000">
                      <a:schemeClr val="accent1">
                        <a:lumMod val="75000"/>
                      </a:schemeClr>
                    </a:gs>
                  </a:gsLst>
                  <a:lin ang="156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fontAlgn="base">
                    <a:spcBef>
                      <a:spcPct val="0"/>
                    </a:spcBef>
                    <a:spcAft>
                      <a:spcPct val="0"/>
                    </a:spcAft>
                  </a:pPr>
                  <a:endParaRPr lang="en-US" dirty="0">
                    <a:solidFill>
                      <a:srgbClr val="FFFFFF"/>
                    </a:solidFill>
                  </a:endParaRPr>
                </a:p>
              </p:txBody>
            </p:sp>
            <p:sp>
              <p:nvSpPr>
                <p:cNvPr id="21" name="Freeform 20"/>
                <p:cNvSpPr/>
                <p:nvPr userDrawn="1"/>
              </p:nvSpPr>
              <p:spPr>
                <a:xfrm flipH="1">
                  <a:off x="1752358" y="4245505"/>
                  <a:ext cx="6370297" cy="1398560"/>
                </a:xfrm>
                <a:custGeom>
                  <a:avLst/>
                  <a:gdLst>
                    <a:gd name="connsiteX0" fmla="*/ 457124 w 5334000"/>
                    <a:gd name="connsiteY0" fmla="*/ 167640 h 838200"/>
                    <a:gd name="connsiteX1" fmla="*/ 5334000 w 5334000"/>
                    <a:gd name="connsiteY1" fmla="*/ 167640 h 838200"/>
                    <a:gd name="connsiteX2" fmla="*/ 4876876 w 5334000"/>
                    <a:gd name="connsiteY2" fmla="*/ 670560 h 838200"/>
                    <a:gd name="connsiteX3" fmla="*/ 0 w 5334000"/>
                    <a:gd name="connsiteY3" fmla="*/ 670560 h 838200"/>
                    <a:gd name="connsiteX4" fmla="*/ 457124 w 5334000"/>
                    <a:gd name="connsiteY4" fmla="*/ 167640 h 838200"/>
                    <a:gd name="connsiteX0" fmla="*/ 28499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28499 w 4905375"/>
                    <a:gd name="connsiteY4" fmla="*/ 558800 h 1620520"/>
                    <a:gd name="connsiteX0" fmla="*/ 3698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3698 w 4905375"/>
                    <a:gd name="connsiteY4" fmla="*/ 558800 h 1620520"/>
                    <a:gd name="connsiteX0" fmla="*/ 3698 w 4905375"/>
                    <a:gd name="connsiteY0" fmla="*/ 558800 h 1478965"/>
                    <a:gd name="connsiteX1" fmla="*/ 4905375 w 4905375"/>
                    <a:gd name="connsiteY1" fmla="*/ 558800 h 1478965"/>
                    <a:gd name="connsiteX2" fmla="*/ 4582524 w 4905375"/>
                    <a:gd name="connsiteY2" fmla="*/ 920165 h 1478965"/>
                    <a:gd name="connsiteX3" fmla="*/ 0 w 4905375"/>
                    <a:gd name="connsiteY3" fmla="*/ 614045 h 1478965"/>
                    <a:gd name="connsiteX4" fmla="*/ 3698 w 4905375"/>
                    <a:gd name="connsiteY4" fmla="*/ 558800 h 1478965"/>
                    <a:gd name="connsiteX0" fmla="*/ 3698 w 4905375"/>
                    <a:gd name="connsiteY0" fmla="*/ 558800 h 1352054"/>
                    <a:gd name="connsiteX1" fmla="*/ 4905375 w 4905375"/>
                    <a:gd name="connsiteY1" fmla="*/ 558800 h 1352054"/>
                    <a:gd name="connsiteX2" fmla="*/ 4582524 w 4905375"/>
                    <a:gd name="connsiteY2" fmla="*/ 920165 h 1352054"/>
                    <a:gd name="connsiteX3" fmla="*/ 0 w 4905375"/>
                    <a:gd name="connsiteY3" fmla="*/ 614045 h 1352054"/>
                    <a:gd name="connsiteX4" fmla="*/ 3698 w 4905375"/>
                    <a:gd name="connsiteY4" fmla="*/ 558800 h 1352054"/>
                    <a:gd name="connsiteX0" fmla="*/ 11658 w 4913335"/>
                    <a:gd name="connsiteY0" fmla="*/ 558800 h 1352054"/>
                    <a:gd name="connsiteX1" fmla="*/ 4913335 w 4913335"/>
                    <a:gd name="connsiteY1" fmla="*/ 558800 h 1352054"/>
                    <a:gd name="connsiteX2" fmla="*/ 4590484 w 4913335"/>
                    <a:gd name="connsiteY2" fmla="*/ 920165 h 1352054"/>
                    <a:gd name="connsiteX3" fmla="*/ 0 w 4913335"/>
                    <a:gd name="connsiteY3" fmla="*/ 696773 h 1352054"/>
                    <a:gd name="connsiteX4" fmla="*/ 11658 w 4913335"/>
                    <a:gd name="connsiteY4" fmla="*/ 558800 h 1352054"/>
                    <a:gd name="connsiteX0" fmla="*/ 0 w 4901677"/>
                    <a:gd name="connsiteY0" fmla="*/ 558800 h 1352054"/>
                    <a:gd name="connsiteX1" fmla="*/ 4901677 w 4901677"/>
                    <a:gd name="connsiteY1" fmla="*/ 558800 h 1352054"/>
                    <a:gd name="connsiteX2" fmla="*/ 4578826 w 4901677"/>
                    <a:gd name="connsiteY2" fmla="*/ 920165 h 1352054"/>
                    <a:gd name="connsiteX3" fmla="*/ 71929 w 4901677"/>
                    <a:gd name="connsiteY3" fmla="*/ 845682 h 1352054"/>
                    <a:gd name="connsiteX4" fmla="*/ 0 w 4901677"/>
                    <a:gd name="connsiteY4" fmla="*/ 558800 h 1352054"/>
                    <a:gd name="connsiteX0" fmla="*/ 0 w 4901677"/>
                    <a:gd name="connsiteY0" fmla="*/ 558800 h 1352054"/>
                    <a:gd name="connsiteX1" fmla="*/ 4901677 w 4901677"/>
                    <a:gd name="connsiteY1" fmla="*/ 558800 h 1352054"/>
                    <a:gd name="connsiteX2" fmla="*/ 4578826 w 4901677"/>
                    <a:gd name="connsiteY2" fmla="*/ 920165 h 1352054"/>
                    <a:gd name="connsiteX3" fmla="*/ 8244 w 4901677"/>
                    <a:gd name="connsiteY3" fmla="*/ 696774 h 1352054"/>
                    <a:gd name="connsiteX4" fmla="*/ 0 w 4901677"/>
                    <a:gd name="connsiteY4" fmla="*/ 558800 h 1352054"/>
                    <a:gd name="connsiteX0" fmla="*/ 0 w 4901677"/>
                    <a:gd name="connsiteY0" fmla="*/ 558800 h 1493609"/>
                    <a:gd name="connsiteX1" fmla="*/ 4901677 w 4901677"/>
                    <a:gd name="connsiteY1" fmla="*/ 558800 h 1493609"/>
                    <a:gd name="connsiteX2" fmla="*/ 4528960 w 4901677"/>
                    <a:gd name="connsiteY2" fmla="*/ 1061720 h 1493609"/>
                    <a:gd name="connsiteX3" fmla="*/ 8244 w 4901677"/>
                    <a:gd name="connsiteY3" fmla="*/ 696774 h 1493609"/>
                    <a:gd name="connsiteX4" fmla="*/ 0 w 4901677"/>
                    <a:gd name="connsiteY4" fmla="*/ 558800 h 1493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1677" h="1493609">
                      <a:moveTo>
                        <a:pt x="0" y="558800"/>
                      </a:moveTo>
                      <a:cubicBezTo>
                        <a:pt x="1625625" y="0"/>
                        <a:pt x="3276050" y="1117600"/>
                        <a:pt x="4901677" y="558800"/>
                      </a:cubicBezTo>
                      <a:lnTo>
                        <a:pt x="4528960" y="1061720"/>
                      </a:lnTo>
                      <a:cubicBezTo>
                        <a:pt x="2776512" y="1493609"/>
                        <a:pt x="1633869" y="137974"/>
                        <a:pt x="8244" y="696774"/>
                      </a:cubicBezTo>
                      <a:lnTo>
                        <a:pt x="0" y="558800"/>
                      </a:lnTo>
                      <a:close/>
                    </a:path>
                  </a:pathLst>
                </a:custGeom>
                <a:blipFill dpi="0" rotWithShape="1">
                  <a:blip r:embed="rId2" cstate="screen">
                    <a:duotone>
                      <a:prstClr val="black"/>
                      <a:schemeClr val="accent1">
                        <a:tint val="45000"/>
                        <a:satMod val="400000"/>
                      </a:schemeClr>
                    </a:duotone>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fontAlgn="base">
                    <a:spcBef>
                      <a:spcPct val="0"/>
                    </a:spcBef>
                    <a:spcAft>
                      <a:spcPct val="0"/>
                    </a:spcAft>
                  </a:pPr>
                  <a:endParaRPr lang="en-US" dirty="0">
                    <a:solidFill>
                      <a:srgbClr val="FFFFFF"/>
                    </a:solidFill>
                  </a:endParaRPr>
                </a:p>
              </p:txBody>
            </p:sp>
          </p:grpSp>
        </p:grpSp>
        <p:grpSp>
          <p:nvGrpSpPr>
            <p:cNvPr id="8" name="Group 30"/>
            <p:cNvGrpSpPr/>
            <p:nvPr userDrawn="1"/>
          </p:nvGrpSpPr>
          <p:grpSpPr>
            <a:xfrm>
              <a:off x="4104744" y="4703279"/>
              <a:ext cx="4070167" cy="1333731"/>
              <a:chOff x="4084648" y="4728399"/>
              <a:chExt cx="4070167" cy="1333731"/>
            </a:xfrm>
          </p:grpSpPr>
          <p:sp>
            <p:nvSpPr>
              <p:cNvPr id="14" name="Freeform 13"/>
              <p:cNvSpPr/>
              <p:nvPr userDrawn="1"/>
            </p:nvSpPr>
            <p:spPr>
              <a:xfrm rot="20588125">
                <a:off x="6546680" y="4806319"/>
                <a:ext cx="1514551" cy="305063"/>
              </a:xfrm>
              <a:custGeom>
                <a:avLst/>
                <a:gdLst>
                  <a:gd name="connsiteX0" fmla="*/ 0 w 1651000"/>
                  <a:gd name="connsiteY0" fmla="*/ 0 h 260350"/>
                  <a:gd name="connsiteX1" fmla="*/ 12700 w 1651000"/>
                  <a:gd name="connsiteY1" fmla="*/ 171450 h 260350"/>
                  <a:gd name="connsiteX2" fmla="*/ 1625600 w 1651000"/>
                  <a:gd name="connsiteY2" fmla="*/ 260350 h 260350"/>
                  <a:gd name="connsiteX3" fmla="*/ 1651000 w 1651000"/>
                  <a:gd name="connsiteY3" fmla="*/ 152400 h 260350"/>
                  <a:gd name="connsiteX4" fmla="*/ 0 w 1651000"/>
                  <a:gd name="connsiteY4" fmla="*/ 0 h 26035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90500 h 279400"/>
                  <a:gd name="connsiteX2" fmla="*/ 1625600 w 1651000"/>
                  <a:gd name="connsiteY2" fmla="*/ 279400 h 279400"/>
                  <a:gd name="connsiteX3" fmla="*/ 1651000 w 1651000"/>
                  <a:gd name="connsiteY3" fmla="*/ 171450 h 279400"/>
                  <a:gd name="connsiteX4" fmla="*/ 0 w 1651000"/>
                  <a:gd name="connsiteY4" fmla="*/ 19050 h 279400"/>
                  <a:gd name="connsiteX0" fmla="*/ 63500 w 1714500"/>
                  <a:gd name="connsiteY0" fmla="*/ 110067 h 370417"/>
                  <a:gd name="connsiteX1" fmla="*/ 0 w 1714500"/>
                  <a:gd name="connsiteY1" fmla="*/ 52917 h 370417"/>
                  <a:gd name="connsiteX2" fmla="*/ 1689100 w 1714500"/>
                  <a:gd name="connsiteY2" fmla="*/ 370417 h 370417"/>
                  <a:gd name="connsiteX3" fmla="*/ 1714500 w 1714500"/>
                  <a:gd name="connsiteY3" fmla="*/ 262467 h 370417"/>
                  <a:gd name="connsiteX4" fmla="*/ 63500 w 1714500"/>
                  <a:gd name="connsiteY4" fmla="*/ 110067 h 370417"/>
                  <a:gd name="connsiteX0" fmla="*/ 0 w 1651000"/>
                  <a:gd name="connsiteY0" fmla="*/ 19050 h 279400"/>
                  <a:gd name="connsiteX1" fmla="*/ 12700 w 1651000"/>
                  <a:gd name="connsiteY1" fmla="*/ 1778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77800 h 279400"/>
                  <a:gd name="connsiteX2" fmla="*/ 1625600 w 1651000"/>
                  <a:gd name="connsiteY2" fmla="*/ 279400 h 279400"/>
                  <a:gd name="connsiteX3" fmla="*/ 1651000 w 1651000"/>
                  <a:gd name="connsiteY3" fmla="*/ 171450 h 279400"/>
                  <a:gd name="connsiteX4" fmla="*/ 0 w 1651000"/>
                  <a:gd name="connsiteY4" fmla="*/ 19050 h 279400"/>
                  <a:gd name="connsiteX0" fmla="*/ 0 w 1651000"/>
                  <a:gd name="connsiteY0" fmla="*/ 19050 h 279400"/>
                  <a:gd name="connsiteX1" fmla="*/ 12700 w 1651000"/>
                  <a:gd name="connsiteY1" fmla="*/ 177800 h 279400"/>
                  <a:gd name="connsiteX2" fmla="*/ 1625600 w 1651000"/>
                  <a:gd name="connsiteY2" fmla="*/ 279400 h 279400"/>
                  <a:gd name="connsiteX3" fmla="*/ 1651000 w 1651000"/>
                  <a:gd name="connsiteY3" fmla="*/ 171450 h 279400"/>
                  <a:gd name="connsiteX4" fmla="*/ 0 w 1651000"/>
                  <a:gd name="connsiteY4" fmla="*/ 19050 h 279400"/>
                  <a:gd name="connsiteX0" fmla="*/ 70176 w 1638300"/>
                  <a:gd name="connsiteY0" fmla="*/ 19050 h 333901"/>
                  <a:gd name="connsiteX1" fmla="*/ 0 w 1638300"/>
                  <a:gd name="connsiteY1" fmla="*/ 232301 h 333901"/>
                  <a:gd name="connsiteX2" fmla="*/ 1612900 w 1638300"/>
                  <a:gd name="connsiteY2" fmla="*/ 333901 h 333901"/>
                  <a:gd name="connsiteX3" fmla="*/ 1638300 w 1638300"/>
                  <a:gd name="connsiteY3" fmla="*/ 225951 h 333901"/>
                  <a:gd name="connsiteX4" fmla="*/ 70176 w 1638300"/>
                  <a:gd name="connsiteY4" fmla="*/ 19050 h 333901"/>
                  <a:gd name="connsiteX0" fmla="*/ 0 w 1568124"/>
                  <a:gd name="connsiteY0" fmla="*/ 19050 h 333901"/>
                  <a:gd name="connsiteX1" fmla="*/ 30189 w 1568124"/>
                  <a:gd name="connsiteY1" fmla="*/ 229550 h 333901"/>
                  <a:gd name="connsiteX2" fmla="*/ 1542724 w 1568124"/>
                  <a:gd name="connsiteY2" fmla="*/ 333901 h 333901"/>
                  <a:gd name="connsiteX3" fmla="*/ 1568124 w 1568124"/>
                  <a:gd name="connsiteY3" fmla="*/ 225951 h 333901"/>
                  <a:gd name="connsiteX4" fmla="*/ 0 w 1568124"/>
                  <a:gd name="connsiteY4" fmla="*/ 19050 h 333901"/>
                  <a:gd name="connsiteX0" fmla="*/ 0 w 1568124"/>
                  <a:gd name="connsiteY0" fmla="*/ 19050 h 314929"/>
                  <a:gd name="connsiteX1" fmla="*/ 30189 w 1568124"/>
                  <a:gd name="connsiteY1" fmla="*/ 229550 h 314929"/>
                  <a:gd name="connsiteX2" fmla="*/ 1502028 w 1568124"/>
                  <a:gd name="connsiteY2" fmla="*/ 314929 h 314929"/>
                  <a:gd name="connsiteX3" fmla="*/ 1568124 w 1568124"/>
                  <a:gd name="connsiteY3" fmla="*/ 225951 h 314929"/>
                  <a:gd name="connsiteX4" fmla="*/ 0 w 1568124"/>
                  <a:gd name="connsiteY4" fmla="*/ 19050 h 314929"/>
                  <a:gd name="connsiteX0" fmla="*/ 0 w 1548601"/>
                  <a:gd name="connsiteY0" fmla="*/ 19050 h 314929"/>
                  <a:gd name="connsiteX1" fmla="*/ 30189 w 1548601"/>
                  <a:gd name="connsiteY1" fmla="*/ 229550 h 314929"/>
                  <a:gd name="connsiteX2" fmla="*/ 1502028 w 1548601"/>
                  <a:gd name="connsiteY2" fmla="*/ 314929 h 314929"/>
                  <a:gd name="connsiteX3" fmla="*/ 1548601 w 1548601"/>
                  <a:gd name="connsiteY3" fmla="*/ 246574 h 314929"/>
                  <a:gd name="connsiteX4" fmla="*/ 0 w 1548601"/>
                  <a:gd name="connsiteY4" fmla="*/ 19050 h 314929"/>
                  <a:gd name="connsiteX0" fmla="*/ 0 w 1548601"/>
                  <a:gd name="connsiteY0" fmla="*/ 19050 h 314929"/>
                  <a:gd name="connsiteX1" fmla="*/ 30189 w 1548601"/>
                  <a:gd name="connsiteY1" fmla="*/ 229550 h 314929"/>
                  <a:gd name="connsiteX2" fmla="*/ 1502028 w 1548601"/>
                  <a:gd name="connsiteY2" fmla="*/ 314929 h 314929"/>
                  <a:gd name="connsiteX3" fmla="*/ 1548601 w 1548601"/>
                  <a:gd name="connsiteY3" fmla="*/ 246574 h 314929"/>
                  <a:gd name="connsiteX4" fmla="*/ 0 w 1548601"/>
                  <a:gd name="connsiteY4" fmla="*/ 19050 h 314929"/>
                  <a:gd name="connsiteX0" fmla="*/ 0 w 1548601"/>
                  <a:gd name="connsiteY0" fmla="*/ 19050 h 314929"/>
                  <a:gd name="connsiteX1" fmla="*/ 30189 w 1548601"/>
                  <a:gd name="connsiteY1" fmla="*/ 229550 h 314929"/>
                  <a:gd name="connsiteX2" fmla="*/ 1502028 w 1548601"/>
                  <a:gd name="connsiteY2" fmla="*/ 314929 h 314929"/>
                  <a:gd name="connsiteX3" fmla="*/ 1548601 w 1548601"/>
                  <a:gd name="connsiteY3" fmla="*/ 246574 h 314929"/>
                  <a:gd name="connsiteX4" fmla="*/ 0 w 1548601"/>
                  <a:gd name="connsiteY4" fmla="*/ 19050 h 314929"/>
                  <a:gd name="connsiteX0" fmla="*/ 0 w 1548601"/>
                  <a:gd name="connsiteY0" fmla="*/ 19050 h 314929"/>
                  <a:gd name="connsiteX1" fmla="*/ 16885 w 1548601"/>
                  <a:gd name="connsiteY1" fmla="*/ 165687 h 314929"/>
                  <a:gd name="connsiteX2" fmla="*/ 1502028 w 1548601"/>
                  <a:gd name="connsiteY2" fmla="*/ 314929 h 314929"/>
                  <a:gd name="connsiteX3" fmla="*/ 1548601 w 1548601"/>
                  <a:gd name="connsiteY3" fmla="*/ 246574 h 314929"/>
                  <a:gd name="connsiteX4" fmla="*/ 0 w 1548601"/>
                  <a:gd name="connsiteY4" fmla="*/ 19050 h 314929"/>
                  <a:gd name="connsiteX0" fmla="*/ 0 w 1548601"/>
                  <a:gd name="connsiteY0" fmla="*/ 19050 h 314929"/>
                  <a:gd name="connsiteX1" fmla="*/ 54398 w 1548601"/>
                  <a:gd name="connsiteY1" fmla="*/ 196854 h 314929"/>
                  <a:gd name="connsiteX2" fmla="*/ 1502028 w 1548601"/>
                  <a:gd name="connsiteY2" fmla="*/ 314929 h 314929"/>
                  <a:gd name="connsiteX3" fmla="*/ 1548601 w 1548601"/>
                  <a:gd name="connsiteY3" fmla="*/ 246574 h 314929"/>
                  <a:gd name="connsiteX4" fmla="*/ 0 w 1548601"/>
                  <a:gd name="connsiteY4" fmla="*/ 19050 h 314929"/>
                  <a:gd name="connsiteX0" fmla="*/ 0 w 1548601"/>
                  <a:gd name="connsiteY0" fmla="*/ 19050 h 314929"/>
                  <a:gd name="connsiteX1" fmla="*/ 54398 w 1548601"/>
                  <a:gd name="connsiteY1" fmla="*/ 196854 h 314929"/>
                  <a:gd name="connsiteX2" fmla="*/ 1502028 w 1548601"/>
                  <a:gd name="connsiteY2" fmla="*/ 314929 h 314929"/>
                  <a:gd name="connsiteX3" fmla="*/ 1548601 w 1548601"/>
                  <a:gd name="connsiteY3" fmla="*/ 246574 h 314929"/>
                  <a:gd name="connsiteX4" fmla="*/ 0 w 1548601"/>
                  <a:gd name="connsiteY4" fmla="*/ 19050 h 314929"/>
                  <a:gd name="connsiteX0" fmla="*/ 0 w 1548601"/>
                  <a:gd name="connsiteY0" fmla="*/ 77977 h 373856"/>
                  <a:gd name="connsiteX1" fmla="*/ 54398 w 1548601"/>
                  <a:gd name="connsiteY1" fmla="*/ 255781 h 373856"/>
                  <a:gd name="connsiteX2" fmla="*/ 1502028 w 1548601"/>
                  <a:gd name="connsiteY2" fmla="*/ 373856 h 373856"/>
                  <a:gd name="connsiteX3" fmla="*/ 1548601 w 1548601"/>
                  <a:gd name="connsiteY3" fmla="*/ 305501 h 373856"/>
                  <a:gd name="connsiteX4" fmla="*/ 0 w 1548601"/>
                  <a:gd name="connsiteY4" fmla="*/ 77977 h 373856"/>
                  <a:gd name="connsiteX0" fmla="*/ 0 w 1548601"/>
                  <a:gd name="connsiteY0" fmla="*/ 19050 h 314929"/>
                  <a:gd name="connsiteX1" fmla="*/ 54398 w 1548601"/>
                  <a:gd name="connsiteY1" fmla="*/ 196854 h 314929"/>
                  <a:gd name="connsiteX2" fmla="*/ 1502028 w 1548601"/>
                  <a:gd name="connsiteY2" fmla="*/ 314929 h 314929"/>
                  <a:gd name="connsiteX3" fmla="*/ 1548601 w 1548601"/>
                  <a:gd name="connsiteY3" fmla="*/ 246574 h 314929"/>
                  <a:gd name="connsiteX4" fmla="*/ 0 w 1548601"/>
                  <a:gd name="connsiteY4" fmla="*/ 19050 h 314929"/>
                  <a:gd name="connsiteX0" fmla="*/ 0 w 1548601"/>
                  <a:gd name="connsiteY0" fmla="*/ 19050 h 314929"/>
                  <a:gd name="connsiteX1" fmla="*/ 54398 w 1548601"/>
                  <a:gd name="connsiteY1" fmla="*/ 196854 h 314929"/>
                  <a:gd name="connsiteX2" fmla="*/ 1502028 w 1548601"/>
                  <a:gd name="connsiteY2" fmla="*/ 314929 h 314929"/>
                  <a:gd name="connsiteX3" fmla="*/ 1548601 w 1548601"/>
                  <a:gd name="connsiteY3" fmla="*/ 246574 h 314929"/>
                  <a:gd name="connsiteX4" fmla="*/ 0 w 1548601"/>
                  <a:gd name="connsiteY4" fmla="*/ 19050 h 314929"/>
                  <a:gd name="connsiteX0" fmla="*/ 0 w 1548601"/>
                  <a:gd name="connsiteY0" fmla="*/ 19050 h 314929"/>
                  <a:gd name="connsiteX1" fmla="*/ 54398 w 1548601"/>
                  <a:gd name="connsiteY1" fmla="*/ 196854 h 314929"/>
                  <a:gd name="connsiteX2" fmla="*/ 1502028 w 1548601"/>
                  <a:gd name="connsiteY2" fmla="*/ 314929 h 314929"/>
                  <a:gd name="connsiteX3" fmla="*/ 1548601 w 1548601"/>
                  <a:gd name="connsiteY3" fmla="*/ 246574 h 314929"/>
                  <a:gd name="connsiteX4" fmla="*/ 0 w 1548601"/>
                  <a:gd name="connsiteY4" fmla="*/ 19050 h 314929"/>
                  <a:gd name="connsiteX0" fmla="*/ 0 w 1548601"/>
                  <a:gd name="connsiteY0" fmla="*/ 19050 h 314929"/>
                  <a:gd name="connsiteX1" fmla="*/ 54398 w 1548601"/>
                  <a:gd name="connsiteY1" fmla="*/ 196854 h 314929"/>
                  <a:gd name="connsiteX2" fmla="*/ 1502028 w 1548601"/>
                  <a:gd name="connsiteY2" fmla="*/ 314929 h 314929"/>
                  <a:gd name="connsiteX3" fmla="*/ 1548601 w 1548601"/>
                  <a:gd name="connsiteY3" fmla="*/ 246574 h 314929"/>
                  <a:gd name="connsiteX4" fmla="*/ 0 w 1548601"/>
                  <a:gd name="connsiteY4" fmla="*/ 19050 h 314929"/>
                  <a:gd name="connsiteX0" fmla="*/ 0 w 1541790"/>
                  <a:gd name="connsiteY0" fmla="*/ 19050 h 314929"/>
                  <a:gd name="connsiteX1" fmla="*/ 54398 w 1541790"/>
                  <a:gd name="connsiteY1" fmla="*/ 196854 h 314929"/>
                  <a:gd name="connsiteX2" fmla="*/ 1502028 w 1541790"/>
                  <a:gd name="connsiteY2" fmla="*/ 314929 h 314929"/>
                  <a:gd name="connsiteX3" fmla="*/ 1541790 w 1541790"/>
                  <a:gd name="connsiteY3" fmla="*/ 254733 h 314929"/>
                  <a:gd name="connsiteX4" fmla="*/ 0 w 1541790"/>
                  <a:gd name="connsiteY4" fmla="*/ 19050 h 314929"/>
                  <a:gd name="connsiteX0" fmla="*/ 0 w 1541790"/>
                  <a:gd name="connsiteY0" fmla="*/ 19050 h 334019"/>
                  <a:gd name="connsiteX1" fmla="*/ 54398 w 1541790"/>
                  <a:gd name="connsiteY1" fmla="*/ 196854 h 334019"/>
                  <a:gd name="connsiteX2" fmla="*/ 1503676 w 1541790"/>
                  <a:gd name="connsiteY2" fmla="*/ 334019 h 334019"/>
                  <a:gd name="connsiteX3" fmla="*/ 1541790 w 1541790"/>
                  <a:gd name="connsiteY3" fmla="*/ 254733 h 334019"/>
                  <a:gd name="connsiteX4" fmla="*/ 0 w 1541790"/>
                  <a:gd name="connsiteY4" fmla="*/ 19050 h 334019"/>
                  <a:gd name="connsiteX0" fmla="*/ 0 w 1541790"/>
                  <a:gd name="connsiteY0" fmla="*/ 19050 h 334019"/>
                  <a:gd name="connsiteX1" fmla="*/ 54398 w 1541790"/>
                  <a:gd name="connsiteY1" fmla="*/ 196854 h 334019"/>
                  <a:gd name="connsiteX2" fmla="*/ 1503676 w 1541790"/>
                  <a:gd name="connsiteY2" fmla="*/ 334019 h 334019"/>
                  <a:gd name="connsiteX3" fmla="*/ 1541790 w 1541790"/>
                  <a:gd name="connsiteY3" fmla="*/ 254733 h 334019"/>
                  <a:gd name="connsiteX4" fmla="*/ 0 w 1541790"/>
                  <a:gd name="connsiteY4" fmla="*/ 19050 h 334019"/>
                  <a:gd name="connsiteX0" fmla="*/ 0 w 1541790"/>
                  <a:gd name="connsiteY0" fmla="*/ 19050 h 334019"/>
                  <a:gd name="connsiteX1" fmla="*/ 54398 w 1541790"/>
                  <a:gd name="connsiteY1" fmla="*/ 196854 h 334019"/>
                  <a:gd name="connsiteX2" fmla="*/ 1503676 w 1541790"/>
                  <a:gd name="connsiteY2" fmla="*/ 334019 h 334019"/>
                  <a:gd name="connsiteX3" fmla="*/ 1541790 w 1541790"/>
                  <a:gd name="connsiteY3" fmla="*/ 254733 h 334019"/>
                  <a:gd name="connsiteX4" fmla="*/ 0 w 1541790"/>
                  <a:gd name="connsiteY4" fmla="*/ 19050 h 334019"/>
                  <a:gd name="connsiteX0" fmla="*/ 0 w 1541790"/>
                  <a:gd name="connsiteY0" fmla="*/ 0 h 314969"/>
                  <a:gd name="connsiteX1" fmla="*/ 54398 w 1541790"/>
                  <a:gd name="connsiteY1" fmla="*/ 177804 h 314969"/>
                  <a:gd name="connsiteX2" fmla="*/ 1503676 w 1541790"/>
                  <a:gd name="connsiteY2" fmla="*/ 314969 h 314969"/>
                  <a:gd name="connsiteX3" fmla="*/ 1541790 w 1541790"/>
                  <a:gd name="connsiteY3" fmla="*/ 235683 h 314969"/>
                  <a:gd name="connsiteX4" fmla="*/ 0 w 1541790"/>
                  <a:gd name="connsiteY4" fmla="*/ 0 h 314969"/>
                  <a:gd name="connsiteX0" fmla="*/ 0 w 1514551"/>
                  <a:gd name="connsiteY0" fmla="*/ 0 h 314969"/>
                  <a:gd name="connsiteX1" fmla="*/ 54398 w 1514551"/>
                  <a:gd name="connsiteY1" fmla="*/ 177804 h 314969"/>
                  <a:gd name="connsiteX2" fmla="*/ 1503676 w 1514551"/>
                  <a:gd name="connsiteY2" fmla="*/ 314969 h 314969"/>
                  <a:gd name="connsiteX3" fmla="*/ 1514551 w 1514551"/>
                  <a:gd name="connsiteY3" fmla="*/ 227426 h 314969"/>
                  <a:gd name="connsiteX4" fmla="*/ 0 w 1514551"/>
                  <a:gd name="connsiteY4" fmla="*/ 0 h 314969"/>
                  <a:gd name="connsiteX0" fmla="*/ 0 w 1514551"/>
                  <a:gd name="connsiteY0" fmla="*/ 0 h 305063"/>
                  <a:gd name="connsiteX1" fmla="*/ 54398 w 1514551"/>
                  <a:gd name="connsiteY1" fmla="*/ 177804 h 305063"/>
                  <a:gd name="connsiteX2" fmla="*/ 1495526 w 1514551"/>
                  <a:gd name="connsiteY2" fmla="*/ 305063 h 305063"/>
                  <a:gd name="connsiteX3" fmla="*/ 1514551 w 1514551"/>
                  <a:gd name="connsiteY3" fmla="*/ 227426 h 305063"/>
                  <a:gd name="connsiteX4" fmla="*/ 0 w 1514551"/>
                  <a:gd name="connsiteY4" fmla="*/ 0 h 3050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4551" h="305063">
                    <a:moveTo>
                      <a:pt x="0" y="0"/>
                    </a:moveTo>
                    <a:lnTo>
                      <a:pt x="54398" y="177804"/>
                    </a:lnTo>
                    <a:cubicBezTo>
                      <a:pt x="575708" y="127158"/>
                      <a:pt x="850144" y="83522"/>
                      <a:pt x="1495526" y="305063"/>
                    </a:cubicBezTo>
                    <a:lnTo>
                      <a:pt x="1514551" y="227426"/>
                    </a:lnTo>
                    <a:cubicBezTo>
                      <a:pt x="971752" y="26519"/>
                      <a:pt x="593908" y="4785"/>
                      <a:pt x="0" y="0"/>
                    </a:cubicBezTo>
                    <a:close/>
                  </a:path>
                </a:pathLst>
              </a:custGeom>
              <a:solidFill>
                <a:schemeClr val="accent1">
                  <a:lumMod val="20000"/>
                  <a:lumOff val="80000"/>
                </a:schemeClr>
              </a:solidFill>
              <a:ln>
                <a:noFill/>
              </a:ln>
              <a:effectLst>
                <a:outerShdw blurRad="63500" sx="102000" sy="102000" algn="ct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grpSp>
            <p:nvGrpSpPr>
              <p:cNvPr id="12" name="Group 28"/>
              <p:cNvGrpSpPr/>
              <p:nvPr userDrawn="1"/>
            </p:nvGrpSpPr>
            <p:grpSpPr>
              <a:xfrm>
                <a:off x="4084648" y="4728399"/>
                <a:ext cx="4070167" cy="1333731"/>
                <a:chOff x="4084648" y="4728399"/>
                <a:chExt cx="4070167" cy="1333731"/>
              </a:xfrm>
            </p:grpSpPr>
            <p:sp>
              <p:nvSpPr>
                <p:cNvPr id="16" name="Freeform 15"/>
                <p:cNvSpPr/>
                <p:nvPr userDrawn="1"/>
              </p:nvSpPr>
              <p:spPr>
                <a:xfrm rot="21152729" flipH="1">
                  <a:off x="4084649" y="4729371"/>
                  <a:ext cx="4070166" cy="1332759"/>
                </a:xfrm>
                <a:custGeom>
                  <a:avLst/>
                  <a:gdLst>
                    <a:gd name="connsiteX0" fmla="*/ 457124 w 5334000"/>
                    <a:gd name="connsiteY0" fmla="*/ 167640 h 838200"/>
                    <a:gd name="connsiteX1" fmla="*/ 5334000 w 5334000"/>
                    <a:gd name="connsiteY1" fmla="*/ 167640 h 838200"/>
                    <a:gd name="connsiteX2" fmla="*/ 4876876 w 5334000"/>
                    <a:gd name="connsiteY2" fmla="*/ 670560 h 838200"/>
                    <a:gd name="connsiteX3" fmla="*/ 0 w 5334000"/>
                    <a:gd name="connsiteY3" fmla="*/ 670560 h 838200"/>
                    <a:gd name="connsiteX4" fmla="*/ 457124 w 5334000"/>
                    <a:gd name="connsiteY4" fmla="*/ 167640 h 838200"/>
                    <a:gd name="connsiteX0" fmla="*/ 28499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28499 w 4905375"/>
                    <a:gd name="connsiteY4" fmla="*/ 558800 h 1620520"/>
                    <a:gd name="connsiteX0" fmla="*/ 3698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3698 w 4905375"/>
                    <a:gd name="connsiteY4" fmla="*/ 558800 h 1620520"/>
                    <a:gd name="connsiteX0" fmla="*/ 3698 w 4905375"/>
                    <a:gd name="connsiteY0" fmla="*/ 558800 h 1478965"/>
                    <a:gd name="connsiteX1" fmla="*/ 4905375 w 4905375"/>
                    <a:gd name="connsiteY1" fmla="*/ 558800 h 1478965"/>
                    <a:gd name="connsiteX2" fmla="*/ 4582524 w 4905375"/>
                    <a:gd name="connsiteY2" fmla="*/ 920165 h 1478965"/>
                    <a:gd name="connsiteX3" fmla="*/ 0 w 4905375"/>
                    <a:gd name="connsiteY3" fmla="*/ 614045 h 1478965"/>
                    <a:gd name="connsiteX4" fmla="*/ 3698 w 4905375"/>
                    <a:gd name="connsiteY4" fmla="*/ 558800 h 1478965"/>
                    <a:gd name="connsiteX0" fmla="*/ 3698 w 4905375"/>
                    <a:gd name="connsiteY0" fmla="*/ 558800 h 1352054"/>
                    <a:gd name="connsiteX1" fmla="*/ 4905375 w 4905375"/>
                    <a:gd name="connsiteY1" fmla="*/ 558800 h 1352054"/>
                    <a:gd name="connsiteX2" fmla="*/ 4582524 w 4905375"/>
                    <a:gd name="connsiteY2" fmla="*/ 920165 h 1352054"/>
                    <a:gd name="connsiteX3" fmla="*/ 0 w 4905375"/>
                    <a:gd name="connsiteY3" fmla="*/ 614045 h 1352054"/>
                    <a:gd name="connsiteX4" fmla="*/ 3698 w 4905375"/>
                    <a:gd name="connsiteY4" fmla="*/ 558800 h 1352054"/>
                    <a:gd name="connsiteX0" fmla="*/ 11658 w 4913335"/>
                    <a:gd name="connsiteY0" fmla="*/ 558800 h 1352054"/>
                    <a:gd name="connsiteX1" fmla="*/ 4913335 w 4913335"/>
                    <a:gd name="connsiteY1" fmla="*/ 558800 h 1352054"/>
                    <a:gd name="connsiteX2" fmla="*/ 4590484 w 4913335"/>
                    <a:gd name="connsiteY2" fmla="*/ 920165 h 1352054"/>
                    <a:gd name="connsiteX3" fmla="*/ 0 w 4913335"/>
                    <a:gd name="connsiteY3" fmla="*/ 696773 h 1352054"/>
                    <a:gd name="connsiteX4" fmla="*/ 11658 w 4913335"/>
                    <a:gd name="connsiteY4" fmla="*/ 558800 h 1352054"/>
                    <a:gd name="connsiteX0" fmla="*/ 0 w 4901677"/>
                    <a:gd name="connsiteY0" fmla="*/ 558800 h 1352054"/>
                    <a:gd name="connsiteX1" fmla="*/ 4901677 w 4901677"/>
                    <a:gd name="connsiteY1" fmla="*/ 558800 h 1352054"/>
                    <a:gd name="connsiteX2" fmla="*/ 4578826 w 4901677"/>
                    <a:gd name="connsiteY2" fmla="*/ 920165 h 1352054"/>
                    <a:gd name="connsiteX3" fmla="*/ 71929 w 4901677"/>
                    <a:gd name="connsiteY3" fmla="*/ 845682 h 1352054"/>
                    <a:gd name="connsiteX4" fmla="*/ 0 w 4901677"/>
                    <a:gd name="connsiteY4" fmla="*/ 558800 h 1352054"/>
                    <a:gd name="connsiteX0" fmla="*/ 0 w 4901677"/>
                    <a:gd name="connsiteY0" fmla="*/ 558800 h 1352054"/>
                    <a:gd name="connsiteX1" fmla="*/ 4901677 w 4901677"/>
                    <a:gd name="connsiteY1" fmla="*/ 558800 h 1352054"/>
                    <a:gd name="connsiteX2" fmla="*/ 4578826 w 4901677"/>
                    <a:gd name="connsiteY2" fmla="*/ 920165 h 1352054"/>
                    <a:gd name="connsiteX3" fmla="*/ 8244 w 4901677"/>
                    <a:gd name="connsiteY3" fmla="*/ 696774 h 1352054"/>
                    <a:gd name="connsiteX4" fmla="*/ 0 w 4901677"/>
                    <a:gd name="connsiteY4" fmla="*/ 558800 h 1352054"/>
                    <a:gd name="connsiteX0" fmla="*/ 0 w 4901677"/>
                    <a:gd name="connsiteY0" fmla="*/ 558800 h 1493609"/>
                    <a:gd name="connsiteX1" fmla="*/ 4901677 w 4901677"/>
                    <a:gd name="connsiteY1" fmla="*/ 558800 h 1493609"/>
                    <a:gd name="connsiteX2" fmla="*/ 4528960 w 4901677"/>
                    <a:gd name="connsiteY2" fmla="*/ 1061720 h 1493609"/>
                    <a:gd name="connsiteX3" fmla="*/ 8244 w 4901677"/>
                    <a:gd name="connsiteY3" fmla="*/ 696774 h 1493609"/>
                    <a:gd name="connsiteX4" fmla="*/ 0 w 4901677"/>
                    <a:gd name="connsiteY4" fmla="*/ 558800 h 1493609"/>
                    <a:gd name="connsiteX0" fmla="*/ 0 w 4733792"/>
                    <a:gd name="connsiteY0" fmla="*/ 558800 h 1493609"/>
                    <a:gd name="connsiteX1" fmla="*/ 4733792 w 4733792"/>
                    <a:gd name="connsiteY1" fmla="*/ 648209 h 1493609"/>
                    <a:gd name="connsiteX2" fmla="*/ 4528960 w 4733792"/>
                    <a:gd name="connsiteY2" fmla="*/ 1061720 h 1493609"/>
                    <a:gd name="connsiteX3" fmla="*/ 8244 w 4733792"/>
                    <a:gd name="connsiteY3" fmla="*/ 696774 h 1493609"/>
                    <a:gd name="connsiteX4" fmla="*/ 0 w 4733792"/>
                    <a:gd name="connsiteY4" fmla="*/ 558800 h 1493609"/>
                    <a:gd name="connsiteX0" fmla="*/ 0 w 4733792"/>
                    <a:gd name="connsiteY0" fmla="*/ 558800 h 1493609"/>
                    <a:gd name="connsiteX1" fmla="*/ 4733792 w 4733792"/>
                    <a:gd name="connsiteY1" fmla="*/ 648209 h 1493609"/>
                    <a:gd name="connsiteX2" fmla="*/ 4528960 w 4733792"/>
                    <a:gd name="connsiteY2" fmla="*/ 1061720 h 1493609"/>
                    <a:gd name="connsiteX3" fmla="*/ 9808 w 4733792"/>
                    <a:gd name="connsiteY3" fmla="*/ 713340 h 1493609"/>
                    <a:gd name="connsiteX4" fmla="*/ 0 w 4733792"/>
                    <a:gd name="connsiteY4" fmla="*/ 558800 h 1493609"/>
                    <a:gd name="connsiteX0" fmla="*/ 0 w 4751725"/>
                    <a:gd name="connsiteY0" fmla="*/ 558801 h 1490358"/>
                    <a:gd name="connsiteX1" fmla="*/ 4751725 w 4751725"/>
                    <a:gd name="connsiteY1" fmla="*/ 644958 h 1490358"/>
                    <a:gd name="connsiteX2" fmla="*/ 4546893 w 4751725"/>
                    <a:gd name="connsiteY2" fmla="*/ 1058469 h 1490358"/>
                    <a:gd name="connsiteX3" fmla="*/ 27741 w 4751725"/>
                    <a:gd name="connsiteY3" fmla="*/ 710089 h 1490358"/>
                    <a:gd name="connsiteX4" fmla="*/ 0 w 4751725"/>
                    <a:gd name="connsiteY4" fmla="*/ 558801 h 1490358"/>
                    <a:gd name="connsiteX0" fmla="*/ 0 w 4751725"/>
                    <a:gd name="connsiteY0" fmla="*/ 558800 h 1496997"/>
                    <a:gd name="connsiteX1" fmla="*/ 4751725 w 4751725"/>
                    <a:gd name="connsiteY1" fmla="*/ 644957 h 1496997"/>
                    <a:gd name="connsiteX2" fmla="*/ 4546893 w 4751725"/>
                    <a:gd name="connsiteY2" fmla="*/ 1058468 h 1496997"/>
                    <a:gd name="connsiteX3" fmla="*/ 27741 w 4751725"/>
                    <a:gd name="connsiteY3" fmla="*/ 710088 h 1496997"/>
                    <a:gd name="connsiteX4" fmla="*/ 0 w 4751725"/>
                    <a:gd name="connsiteY4" fmla="*/ 558800 h 1496997"/>
                    <a:gd name="connsiteX0" fmla="*/ 0 w 4751725"/>
                    <a:gd name="connsiteY0" fmla="*/ 558800 h 1973109"/>
                    <a:gd name="connsiteX1" fmla="*/ 4751725 w 4751725"/>
                    <a:gd name="connsiteY1" fmla="*/ 644957 h 1973109"/>
                    <a:gd name="connsiteX2" fmla="*/ 4546893 w 4751725"/>
                    <a:gd name="connsiteY2" fmla="*/ 1058468 h 1973109"/>
                    <a:gd name="connsiteX3" fmla="*/ 27741 w 4751725"/>
                    <a:gd name="connsiteY3" fmla="*/ 710088 h 1973109"/>
                    <a:gd name="connsiteX4" fmla="*/ 0 w 4751725"/>
                    <a:gd name="connsiteY4" fmla="*/ 558800 h 1973109"/>
                    <a:gd name="connsiteX0" fmla="*/ 0 w 4751725"/>
                    <a:gd name="connsiteY0" fmla="*/ 558800 h 2012433"/>
                    <a:gd name="connsiteX1" fmla="*/ 4751725 w 4751725"/>
                    <a:gd name="connsiteY1" fmla="*/ 644957 h 2012433"/>
                    <a:gd name="connsiteX2" fmla="*/ 4546893 w 4751725"/>
                    <a:gd name="connsiteY2" fmla="*/ 1058468 h 2012433"/>
                    <a:gd name="connsiteX3" fmla="*/ 27741 w 4751725"/>
                    <a:gd name="connsiteY3" fmla="*/ 710088 h 2012433"/>
                    <a:gd name="connsiteX4" fmla="*/ 0 w 4751725"/>
                    <a:gd name="connsiteY4" fmla="*/ 558800 h 2012433"/>
                    <a:gd name="connsiteX0" fmla="*/ 0 w 4751725"/>
                    <a:gd name="connsiteY0" fmla="*/ 558800 h 2155903"/>
                    <a:gd name="connsiteX1" fmla="*/ 4751725 w 4751725"/>
                    <a:gd name="connsiteY1" fmla="*/ 644957 h 2155903"/>
                    <a:gd name="connsiteX2" fmla="*/ 4495863 w 4751725"/>
                    <a:gd name="connsiteY2" fmla="*/ 1201938 h 2155903"/>
                    <a:gd name="connsiteX3" fmla="*/ 27741 w 4751725"/>
                    <a:gd name="connsiteY3" fmla="*/ 710088 h 2155903"/>
                    <a:gd name="connsiteX4" fmla="*/ 0 w 4751725"/>
                    <a:gd name="connsiteY4" fmla="*/ 558800 h 2155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51725" h="2155903">
                      <a:moveTo>
                        <a:pt x="0" y="558800"/>
                      </a:moveTo>
                      <a:cubicBezTo>
                        <a:pt x="1625625" y="0"/>
                        <a:pt x="3153788" y="1496998"/>
                        <a:pt x="4751725" y="644957"/>
                      </a:cubicBezTo>
                      <a:lnTo>
                        <a:pt x="4495863" y="1201938"/>
                      </a:lnTo>
                      <a:cubicBezTo>
                        <a:pt x="2825004" y="2155903"/>
                        <a:pt x="1653366" y="151288"/>
                        <a:pt x="27741" y="710088"/>
                      </a:cubicBezTo>
                      <a:lnTo>
                        <a:pt x="0" y="558800"/>
                      </a:lnTo>
                      <a:close/>
                    </a:path>
                  </a:pathLst>
                </a:custGeom>
                <a:gradFill flip="none" rotWithShape="1">
                  <a:gsLst>
                    <a:gs pos="0">
                      <a:schemeClr val="accent1">
                        <a:lumMod val="50000"/>
                      </a:schemeClr>
                    </a:gs>
                    <a:gs pos="39000">
                      <a:schemeClr val="accent1">
                        <a:lumMod val="60000"/>
                        <a:lumOff val="40000"/>
                      </a:schemeClr>
                    </a:gs>
                    <a:gs pos="79000">
                      <a:schemeClr val="accent1">
                        <a:lumMod val="75000"/>
                      </a:schemeClr>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fontAlgn="base">
                    <a:spcBef>
                      <a:spcPct val="0"/>
                    </a:spcBef>
                    <a:spcAft>
                      <a:spcPct val="0"/>
                    </a:spcAft>
                  </a:pPr>
                  <a:endParaRPr lang="en-US" dirty="0">
                    <a:solidFill>
                      <a:srgbClr val="FFFFFF"/>
                    </a:solidFill>
                  </a:endParaRPr>
                </a:p>
              </p:txBody>
            </p:sp>
            <p:sp>
              <p:nvSpPr>
                <p:cNvPr id="17" name="Freeform 16"/>
                <p:cNvSpPr/>
                <p:nvPr userDrawn="1"/>
              </p:nvSpPr>
              <p:spPr>
                <a:xfrm rot="21152729" flipH="1">
                  <a:off x="4084648" y="4728399"/>
                  <a:ext cx="4070166" cy="1332759"/>
                </a:xfrm>
                <a:custGeom>
                  <a:avLst/>
                  <a:gdLst>
                    <a:gd name="connsiteX0" fmla="*/ 457124 w 5334000"/>
                    <a:gd name="connsiteY0" fmla="*/ 167640 h 838200"/>
                    <a:gd name="connsiteX1" fmla="*/ 5334000 w 5334000"/>
                    <a:gd name="connsiteY1" fmla="*/ 167640 h 838200"/>
                    <a:gd name="connsiteX2" fmla="*/ 4876876 w 5334000"/>
                    <a:gd name="connsiteY2" fmla="*/ 670560 h 838200"/>
                    <a:gd name="connsiteX3" fmla="*/ 0 w 5334000"/>
                    <a:gd name="connsiteY3" fmla="*/ 670560 h 838200"/>
                    <a:gd name="connsiteX4" fmla="*/ 457124 w 5334000"/>
                    <a:gd name="connsiteY4" fmla="*/ 167640 h 838200"/>
                    <a:gd name="connsiteX0" fmla="*/ 28499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28499 w 4905375"/>
                    <a:gd name="connsiteY4" fmla="*/ 558800 h 1620520"/>
                    <a:gd name="connsiteX0" fmla="*/ 3698 w 4905375"/>
                    <a:gd name="connsiteY0" fmla="*/ 558800 h 1620520"/>
                    <a:gd name="connsiteX1" fmla="*/ 4905375 w 4905375"/>
                    <a:gd name="connsiteY1" fmla="*/ 558800 h 1620520"/>
                    <a:gd name="connsiteX2" fmla="*/ 4448251 w 4905375"/>
                    <a:gd name="connsiteY2" fmla="*/ 1061720 h 1620520"/>
                    <a:gd name="connsiteX3" fmla="*/ 0 w 4905375"/>
                    <a:gd name="connsiteY3" fmla="*/ 614045 h 1620520"/>
                    <a:gd name="connsiteX4" fmla="*/ 3698 w 4905375"/>
                    <a:gd name="connsiteY4" fmla="*/ 558800 h 1620520"/>
                    <a:gd name="connsiteX0" fmla="*/ 3698 w 4905375"/>
                    <a:gd name="connsiteY0" fmla="*/ 558800 h 1478965"/>
                    <a:gd name="connsiteX1" fmla="*/ 4905375 w 4905375"/>
                    <a:gd name="connsiteY1" fmla="*/ 558800 h 1478965"/>
                    <a:gd name="connsiteX2" fmla="*/ 4582524 w 4905375"/>
                    <a:gd name="connsiteY2" fmla="*/ 920165 h 1478965"/>
                    <a:gd name="connsiteX3" fmla="*/ 0 w 4905375"/>
                    <a:gd name="connsiteY3" fmla="*/ 614045 h 1478965"/>
                    <a:gd name="connsiteX4" fmla="*/ 3698 w 4905375"/>
                    <a:gd name="connsiteY4" fmla="*/ 558800 h 1478965"/>
                    <a:gd name="connsiteX0" fmla="*/ 3698 w 4905375"/>
                    <a:gd name="connsiteY0" fmla="*/ 558800 h 1352054"/>
                    <a:gd name="connsiteX1" fmla="*/ 4905375 w 4905375"/>
                    <a:gd name="connsiteY1" fmla="*/ 558800 h 1352054"/>
                    <a:gd name="connsiteX2" fmla="*/ 4582524 w 4905375"/>
                    <a:gd name="connsiteY2" fmla="*/ 920165 h 1352054"/>
                    <a:gd name="connsiteX3" fmla="*/ 0 w 4905375"/>
                    <a:gd name="connsiteY3" fmla="*/ 614045 h 1352054"/>
                    <a:gd name="connsiteX4" fmla="*/ 3698 w 4905375"/>
                    <a:gd name="connsiteY4" fmla="*/ 558800 h 1352054"/>
                    <a:gd name="connsiteX0" fmla="*/ 11658 w 4913335"/>
                    <a:gd name="connsiteY0" fmla="*/ 558800 h 1352054"/>
                    <a:gd name="connsiteX1" fmla="*/ 4913335 w 4913335"/>
                    <a:gd name="connsiteY1" fmla="*/ 558800 h 1352054"/>
                    <a:gd name="connsiteX2" fmla="*/ 4590484 w 4913335"/>
                    <a:gd name="connsiteY2" fmla="*/ 920165 h 1352054"/>
                    <a:gd name="connsiteX3" fmla="*/ 0 w 4913335"/>
                    <a:gd name="connsiteY3" fmla="*/ 696773 h 1352054"/>
                    <a:gd name="connsiteX4" fmla="*/ 11658 w 4913335"/>
                    <a:gd name="connsiteY4" fmla="*/ 558800 h 1352054"/>
                    <a:gd name="connsiteX0" fmla="*/ 0 w 4901677"/>
                    <a:gd name="connsiteY0" fmla="*/ 558800 h 1352054"/>
                    <a:gd name="connsiteX1" fmla="*/ 4901677 w 4901677"/>
                    <a:gd name="connsiteY1" fmla="*/ 558800 h 1352054"/>
                    <a:gd name="connsiteX2" fmla="*/ 4578826 w 4901677"/>
                    <a:gd name="connsiteY2" fmla="*/ 920165 h 1352054"/>
                    <a:gd name="connsiteX3" fmla="*/ 71929 w 4901677"/>
                    <a:gd name="connsiteY3" fmla="*/ 845682 h 1352054"/>
                    <a:gd name="connsiteX4" fmla="*/ 0 w 4901677"/>
                    <a:gd name="connsiteY4" fmla="*/ 558800 h 1352054"/>
                    <a:gd name="connsiteX0" fmla="*/ 0 w 4901677"/>
                    <a:gd name="connsiteY0" fmla="*/ 558800 h 1352054"/>
                    <a:gd name="connsiteX1" fmla="*/ 4901677 w 4901677"/>
                    <a:gd name="connsiteY1" fmla="*/ 558800 h 1352054"/>
                    <a:gd name="connsiteX2" fmla="*/ 4578826 w 4901677"/>
                    <a:gd name="connsiteY2" fmla="*/ 920165 h 1352054"/>
                    <a:gd name="connsiteX3" fmla="*/ 8244 w 4901677"/>
                    <a:gd name="connsiteY3" fmla="*/ 696774 h 1352054"/>
                    <a:gd name="connsiteX4" fmla="*/ 0 w 4901677"/>
                    <a:gd name="connsiteY4" fmla="*/ 558800 h 1352054"/>
                    <a:gd name="connsiteX0" fmla="*/ 0 w 4901677"/>
                    <a:gd name="connsiteY0" fmla="*/ 558800 h 1493609"/>
                    <a:gd name="connsiteX1" fmla="*/ 4901677 w 4901677"/>
                    <a:gd name="connsiteY1" fmla="*/ 558800 h 1493609"/>
                    <a:gd name="connsiteX2" fmla="*/ 4528960 w 4901677"/>
                    <a:gd name="connsiteY2" fmla="*/ 1061720 h 1493609"/>
                    <a:gd name="connsiteX3" fmla="*/ 8244 w 4901677"/>
                    <a:gd name="connsiteY3" fmla="*/ 696774 h 1493609"/>
                    <a:gd name="connsiteX4" fmla="*/ 0 w 4901677"/>
                    <a:gd name="connsiteY4" fmla="*/ 558800 h 1493609"/>
                    <a:gd name="connsiteX0" fmla="*/ 0 w 4733792"/>
                    <a:gd name="connsiteY0" fmla="*/ 558800 h 1493609"/>
                    <a:gd name="connsiteX1" fmla="*/ 4733792 w 4733792"/>
                    <a:gd name="connsiteY1" fmla="*/ 648209 h 1493609"/>
                    <a:gd name="connsiteX2" fmla="*/ 4528960 w 4733792"/>
                    <a:gd name="connsiteY2" fmla="*/ 1061720 h 1493609"/>
                    <a:gd name="connsiteX3" fmla="*/ 8244 w 4733792"/>
                    <a:gd name="connsiteY3" fmla="*/ 696774 h 1493609"/>
                    <a:gd name="connsiteX4" fmla="*/ 0 w 4733792"/>
                    <a:gd name="connsiteY4" fmla="*/ 558800 h 1493609"/>
                    <a:gd name="connsiteX0" fmla="*/ 0 w 4733792"/>
                    <a:gd name="connsiteY0" fmla="*/ 558800 h 1493609"/>
                    <a:gd name="connsiteX1" fmla="*/ 4733792 w 4733792"/>
                    <a:gd name="connsiteY1" fmla="*/ 648209 h 1493609"/>
                    <a:gd name="connsiteX2" fmla="*/ 4528960 w 4733792"/>
                    <a:gd name="connsiteY2" fmla="*/ 1061720 h 1493609"/>
                    <a:gd name="connsiteX3" fmla="*/ 9808 w 4733792"/>
                    <a:gd name="connsiteY3" fmla="*/ 713340 h 1493609"/>
                    <a:gd name="connsiteX4" fmla="*/ 0 w 4733792"/>
                    <a:gd name="connsiteY4" fmla="*/ 558800 h 1493609"/>
                    <a:gd name="connsiteX0" fmla="*/ 0 w 4751725"/>
                    <a:gd name="connsiteY0" fmla="*/ 558801 h 1490358"/>
                    <a:gd name="connsiteX1" fmla="*/ 4751725 w 4751725"/>
                    <a:gd name="connsiteY1" fmla="*/ 644958 h 1490358"/>
                    <a:gd name="connsiteX2" fmla="*/ 4546893 w 4751725"/>
                    <a:gd name="connsiteY2" fmla="*/ 1058469 h 1490358"/>
                    <a:gd name="connsiteX3" fmla="*/ 27741 w 4751725"/>
                    <a:gd name="connsiteY3" fmla="*/ 710089 h 1490358"/>
                    <a:gd name="connsiteX4" fmla="*/ 0 w 4751725"/>
                    <a:gd name="connsiteY4" fmla="*/ 558801 h 1490358"/>
                    <a:gd name="connsiteX0" fmla="*/ 0 w 4751725"/>
                    <a:gd name="connsiteY0" fmla="*/ 558800 h 1496997"/>
                    <a:gd name="connsiteX1" fmla="*/ 4751725 w 4751725"/>
                    <a:gd name="connsiteY1" fmla="*/ 644957 h 1496997"/>
                    <a:gd name="connsiteX2" fmla="*/ 4546893 w 4751725"/>
                    <a:gd name="connsiteY2" fmla="*/ 1058468 h 1496997"/>
                    <a:gd name="connsiteX3" fmla="*/ 27741 w 4751725"/>
                    <a:gd name="connsiteY3" fmla="*/ 710088 h 1496997"/>
                    <a:gd name="connsiteX4" fmla="*/ 0 w 4751725"/>
                    <a:gd name="connsiteY4" fmla="*/ 558800 h 1496997"/>
                    <a:gd name="connsiteX0" fmla="*/ 0 w 4751725"/>
                    <a:gd name="connsiteY0" fmla="*/ 558800 h 1973109"/>
                    <a:gd name="connsiteX1" fmla="*/ 4751725 w 4751725"/>
                    <a:gd name="connsiteY1" fmla="*/ 644957 h 1973109"/>
                    <a:gd name="connsiteX2" fmla="*/ 4546893 w 4751725"/>
                    <a:gd name="connsiteY2" fmla="*/ 1058468 h 1973109"/>
                    <a:gd name="connsiteX3" fmla="*/ 27741 w 4751725"/>
                    <a:gd name="connsiteY3" fmla="*/ 710088 h 1973109"/>
                    <a:gd name="connsiteX4" fmla="*/ 0 w 4751725"/>
                    <a:gd name="connsiteY4" fmla="*/ 558800 h 1973109"/>
                    <a:gd name="connsiteX0" fmla="*/ 0 w 4751725"/>
                    <a:gd name="connsiteY0" fmla="*/ 558800 h 2012433"/>
                    <a:gd name="connsiteX1" fmla="*/ 4751725 w 4751725"/>
                    <a:gd name="connsiteY1" fmla="*/ 644957 h 2012433"/>
                    <a:gd name="connsiteX2" fmla="*/ 4546893 w 4751725"/>
                    <a:gd name="connsiteY2" fmla="*/ 1058468 h 2012433"/>
                    <a:gd name="connsiteX3" fmla="*/ 27741 w 4751725"/>
                    <a:gd name="connsiteY3" fmla="*/ 710088 h 2012433"/>
                    <a:gd name="connsiteX4" fmla="*/ 0 w 4751725"/>
                    <a:gd name="connsiteY4" fmla="*/ 558800 h 2012433"/>
                    <a:gd name="connsiteX0" fmla="*/ 0 w 4751725"/>
                    <a:gd name="connsiteY0" fmla="*/ 558800 h 2155903"/>
                    <a:gd name="connsiteX1" fmla="*/ 4751725 w 4751725"/>
                    <a:gd name="connsiteY1" fmla="*/ 644957 h 2155903"/>
                    <a:gd name="connsiteX2" fmla="*/ 4495863 w 4751725"/>
                    <a:gd name="connsiteY2" fmla="*/ 1201938 h 2155903"/>
                    <a:gd name="connsiteX3" fmla="*/ 27741 w 4751725"/>
                    <a:gd name="connsiteY3" fmla="*/ 710088 h 2155903"/>
                    <a:gd name="connsiteX4" fmla="*/ 0 w 4751725"/>
                    <a:gd name="connsiteY4" fmla="*/ 558800 h 2155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51725" h="2155903">
                      <a:moveTo>
                        <a:pt x="0" y="558800"/>
                      </a:moveTo>
                      <a:cubicBezTo>
                        <a:pt x="1625625" y="0"/>
                        <a:pt x="3153788" y="1496998"/>
                        <a:pt x="4751725" y="644957"/>
                      </a:cubicBezTo>
                      <a:lnTo>
                        <a:pt x="4495863" y="1201938"/>
                      </a:lnTo>
                      <a:cubicBezTo>
                        <a:pt x="2825004" y="2155903"/>
                        <a:pt x="1653366" y="151288"/>
                        <a:pt x="27741" y="710088"/>
                      </a:cubicBezTo>
                      <a:lnTo>
                        <a:pt x="0" y="558800"/>
                      </a:lnTo>
                      <a:close/>
                    </a:path>
                  </a:pathLst>
                </a:custGeom>
                <a:blipFill dpi="0" rotWithShape="1">
                  <a:blip r:embed="rId3" cstate="screen">
                    <a:alphaModFix amt="32000"/>
                    <a:duotone>
                      <a:prstClr val="black"/>
                      <a:schemeClr val="accent5">
                        <a:tint val="45000"/>
                        <a:satMod val="400000"/>
                      </a:schemeClr>
                    </a:duotone>
                  </a:blip>
                  <a:srcRect/>
                  <a:stretch>
                    <a:fillRect/>
                  </a:stretch>
                </a:blipFill>
                <a:ln>
                  <a:noFill/>
                </a:ln>
                <a:effectLst>
                  <a:outerShdw blurRad="50800" dist="38100" dir="5400000" algn="t"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fontAlgn="base">
                    <a:spcBef>
                      <a:spcPct val="0"/>
                    </a:spcBef>
                    <a:spcAft>
                      <a:spcPct val="0"/>
                    </a:spcAft>
                  </a:pPr>
                  <a:endParaRPr lang="en-US" dirty="0">
                    <a:solidFill>
                      <a:srgbClr val="FFFFFF"/>
                    </a:solidFill>
                  </a:endParaRPr>
                </a:p>
              </p:txBody>
            </p:sp>
          </p:grpSp>
        </p:grpSp>
      </p:gr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7.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9.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8.png"/></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25.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8" r:id="rId12"/>
    <p:sldLayoutId id="2147483729"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blip>
          <a:srcRect/>
          <a:stretch>
            <a:fillRect t="-7000" b="-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2588" y="228599"/>
            <a:ext cx="8380412" cy="49859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dirty="0" smtClean="0"/>
              <a:t>Click to edit Title Slide</a:t>
            </a:r>
          </a:p>
        </p:txBody>
      </p:sp>
      <p:sp>
        <p:nvSpPr>
          <p:cNvPr id="1027" name="Rectangle 8"/>
          <p:cNvSpPr>
            <a:spLocks noGrp="1" noChangeArrowheads="1"/>
          </p:cNvSpPr>
          <p:nvPr>
            <p:ph type="body" idx="1"/>
          </p:nvPr>
        </p:nvSpPr>
        <p:spPr bwMode="auto">
          <a:xfrm>
            <a:off x="382588" y="1414462"/>
            <a:ext cx="8380412" cy="5074920"/>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p>
            <a:pPr marL="383630" marR="0" lvl="0" indent="-383630" algn="l" defTabSz="761939" rtl="0" eaLnBrk="1" fontAlgn="auto" latinLnBrk="0" hangingPunct="1">
              <a:lnSpc>
                <a:spcPct val="90000"/>
              </a:lnSpc>
              <a:spcBef>
                <a:spcPct val="20000"/>
              </a:spcBef>
              <a:spcAft>
                <a:spcPts val="0"/>
              </a:spcAft>
              <a:buClrTx/>
              <a:buSzPct val="80000"/>
              <a:buFontTx/>
              <a:buBlip>
                <a:blip r:embed="rId14"/>
              </a:buBlip>
              <a:tabLst/>
              <a:defRPr/>
            </a:pPr>
            <a:r>
              <a:rPr kumimoji="0" lang="en-US" sz="2700" b="0" i="0" u="none" strike="noStrike" kern="1200" cap="none" spc="0" normalizeH="0" baseline="0" noProof="0" smtClean="0">
                <a:ln>
                  <a:noFill/>
                </a:ln>
                <a:solidFill>
                  <a:srgbClr val="FFFFFF"/>
                </a:solidFill>
                <a:effectLst/>
                <a:uLnTx/>
                <a:uFillTx/>
                <a:latin typeface="+mn-lt"/>
                <a:ea typeface="+mn-ea"/>
                <a:cs typeface="+mn-cs"/>
              </a:rPr>
              <a:t>Click to edit Master text styles</a:t>
            </a:r>
          </a:p>
          <a:p>
            <a:pPr marL="383630" marR="0" lvl="1" indent="-383630" algn="l" defTabSz="761939" rtl="0" eaLnBrk="1" fontAlgn="auto" latinLnBrk="0" hangingPunct="1">
              <a:lnSpc>
                <a:spcPct val="90000"/>
              </a:lnSpc>
              <a:spcBef>
                <a:spcPct val="20000"/>
              </a:spcBef>
              <a:spcAft>
                <a:spcPts val="0"/>
              </a:spcAft>
              <a:buClrTx/>
              <a:buSzPct val="80000"/>
              <a:buFontTx/>
              <a:buBlip>
                <a:blip r:embed="rId14"/>
              </a:buBlip>
              <a:tabLst/>
              <a:defRPr/>
            </a:pPr>
            <a:r>
              <a:rPr kumimoji="0" lang="en-US" sz="2700" b="0" i="0" u="none" strike="noStrike" kern="1200" cap="none" spc="0" normalizeH="0" baseline="0" noProof="0" smtClean="0">
                <a:ln>
                  <a:noFill/>
                </a:ln>
                <a:solidFill>
                  <a:srgbClr val="FFFFFF"/>
                </a:solidFill>
                <a:effectLst/>
                <a:uLnTx/>
                <a:uFillTx/>
                <a:latin typeface="+mn-lt"/>
                <a:ea typeface="+mn-ea"/>
                <a:cs typeface="+mn-cs"/>
              </a:rPr>
              <a:t>Second level</a:t>
            </a:r>
          </a:p>
          <a:p>
            <a:pPr marL="383630" marR="0" lvl="2" indent="-383630" algn="l" defTabSz="761939" rtl="0" eaLnBrk="1" fontAlgn="auto" latinLnBrk="0" hangingPunct="1">
              <a:lnSpc>
                <a:spcPct val="90000"/>
              </a:lnSpc>
              <a:spcBef>
                <a:spcPct val="20000"/>
              </a:spcBef>
              <a:spcAft>
                <a:spcPts val="0"/>
              </a:spcAft>
              <a:buClrTx/>
              <a:buSzPct val="80000"/>
              <a:buFontTx/>
              <a:buBlip>
                <a:blip r:embed="rId14"/>
              </a:buBlip>
              <a:tabLst/>
              <a:defRPr/>
            </a:pPr>
            <a:r>
              <a:rPr kumimoji="0" lang="en-US" sz="2700" b="0" i="0" u="none" strike="noStrike" kern="1200" cap="none" spc="0" normalizeH="0" baseline="0" noProof="0" smtClean="0">
                <a:ln>
                  <a:noFill/>
                </a:ln>
                <a:solidFill>
                  <a:srgbClr val="FFFFFF"/>
                </a:solidFill>
                <a:effectLst/>
                <a:uLnTx/>
                <a:uFillTx/>
                <a:latin typeface="+mn-lt"/>
                <a:ea typeface="+mn-ea"/>
                <a:cs typeface="+mn-cs"/>
              </a:rPr>
              <a:t>Third level</a:t>
            </a:r>
          </a:p>
          <a:p>
            <a:pPr marL="383630" marR="0" lvl="3" indent="-383630" algn="l" defTabSz="761939" rtl="0" eaLnBrk="1" fontAlgn="auto" latinLnBrk="0" hangingPunct="1">
              <a:lnSpc>
                <a:spcPct val="90000"/>
              </a:lnSpc>
              <a:spcBef>
                <a:spcPct val="20000"/>
              </a:spcBef>
              <a:spcAft>
                <a:spcPts val="0"/>
              </a:spcAft>
              <a:buClrTx/>
              <a:buSzPct val="80000"/>
              <a:buFontTx/>
              <a:buBlip>
                <a:blip r:embed="rId14"/>
              </a:buBlip>
              <a:tabLst/>
              <a:defRPr/>
            </a:pPr>
            <a:r>
              <a:rPr kumimoji="0" lang="en-US" sz="2700" b="0" i="0" u="none" strike="noStrike" kern="1200" cap="none" spc="0" normalizeH="0" baseline="0" noProof="0" smtClean="0">
                <a:ln>
                  <a:noFill/>
                </a:ln>
                <a:solidFill>
                  <a:srgbClr val="FFFFFF"/>
                </a:solidFill>
                <a:effectLst/>
                <a:uLnTx/>
                <a:uFillTx/>
                <a:latin typeface="+mn-lt"/>
                <a:ea typeface="+mn-ea"/>
                <a:cs typeface="+mn-cs"/>
              </a:rPr>
              <a:t>Fourth level</a:t>
            </a:r>
          </a:p>
          <a:p>
            <a:pPr marL="383630" marR="0" lvl="4" indent="-383630" algn="l" defTabSz="761939" rtl="0" eaLnBrk="1" fontAlgn="auto" latinLnBrk="0" hangingPunct="1">
              <a:lnSpc>
                <a:spcPct val="90000"/>
              </a:lnSpc>
              <a:spcBef>
                <a:spcPct val="20000"/>
              </a:spcBef>
              <a:spcAft>
                <a:spcPts val="0"/>
              </a:spcAft>
              <a:buClrTx/>
              <a:buSzPct val="80000"/>
              <a:buFontTx/>
              <a:buBlip>
                <a:blip r:embed="rId14"/>
              </a:buBlip>
              <a:tabLst/>
              <a:defRPr/>
            </a:pPr>
            <a:r>
              <a:rPr kumimoji="0" lang="en-US" sz="2700" b="0" i="0" u="none" strike="noStrike" kern="1200" cap="none" spc="0" normalizeH="0" baseline="0" noProof="0" smtClean="0">
                <a:ln>
                  <a:noFill/>
                </a:ln>
                <a:solidFill>
                  <a:srgbClr val="FFFFFF"/>
                </a:solidFill>
                <a:effectLst/>
                <a:uLnTx/>
                <a:uFillTx/>
                <a:latin typeface="+mn-lt"/>
                <a:ea typeface="+mn-ea"/>
                <a:cs typeface="+mn-cs"/>
              </a:rPr>
              <a:t>Fifth level</a:t>
            </a:r>
            <a:endParaRPr kumimoji="0" lang="en-US" sz="1700" b="0" i="0" u="none" strike="noStrike" kern="1200" cap="none" spc="0" normalizeH="0" baseline="0" noProof="0" dirty="0">
              <a:ln>
                <a:noFill/>
              </a:ln>
              <a:solidFill>
                <a:srgbClr val="FFFFFF"/>
              </a:solidFill>
              <a:effectLst/>
              <a:uLnTx/>
              <a:uFillTx/>
              <a:latin typeface="+mn-lt"/>
              <a:ea typeface="+mn-ea"/>
              <a:cs typeface="+mn-cs"/>
            </a:endParaRPr>
          </a:p>
        </p:txBody>
      </p:sp>
    </p:spTree>
  </p:cSld>
  <p:clrMap bg1="dk2" tx1="lt1" bg2="dk1" tx2="lt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ransition>
    <p:fade/>
  </p:transition>
  <p:timing>
    <p:tnLst>
      <p:par>
        <p:cTn id="1" dur="indefinite" restart="never" nodeType="tmRoot"/>
      </p:par>
    </p:tnLst>
  </p:timing>
  <p:txStyles>
    <p:titleStyle>
      <a:lvl1pPr algn="l" defTabSz="912777" rtl="0" eaLnBrk="1" fontAlgn="base" hangingPunct="1">
        <a:lnSpc>
          <a:spcPct val="90000"/>
        </a:lnSpc>
        <a:spcBef>
          <a:spcPct val="0"/>
        </a:spcBef>
        <a:spcAft>
          <a:spcPct val="0"/>
        </a:spcAft>
        <a:defRPr lang="en-US" sz="3600" b="0" cap="none" spc="-170" baseline="0" dirty="0" smtClean="0">
          <a:ln w="3175">
            <a:noFill/>
          </a:ln>
          <a:solidFill>
            <a:schemeClr val="accent6"/>
          </a:solidFill>
          <a:effectLst>
            <a:outerShdw blurRad="88900" dist="12700" dir="2700000" algn="tl" rotWithShape="0">
              <a:prstClr val="black"/>
            </a:outerShdw>
          </a:effectLst>
          <a:latin typeface="+mj-lt"/>
          <a:ea typeface="+mn-ea"/>
          <a:cs typeface="Arial" charset="0"/>
        </a:defRPr>
      </a:lvl1pPr>
      <a:lvl2pPr algn="l" defTabSz="912777" rtl="0" eaLnBrk="1" fontAlgn="base" hangingPunct="1">
        <a:lnSpc>
          <a:spcPct val="90000"/>
        </a:lnSpc>
        <a:spcBef>
          <a:spcPct val="0"/>
        </a:spcBef>
        <a:spcAft>
          <a:spcPct val="0"/>
        </a:spcAft>
        <a:defRPr sz="4500">
          <a:solidFill>
            <a:schemeClr val="tx2"/>
          </a:solidFill>
          <a:latin typeface="Segoe Semibold" pitchFamily="34" charset="0"/>
        </a:defRPr>
      </a:lvl2pPr>
      <a:lvl3pPr algn="l" defTabSz="912777" rtl="0" eaLnBrk="1" fontAlgn="base" hangingPunct="1">
        <a:lnSpc>
          <a:spcPct val="90000"/>
        </a:lnSpc>
        <a:spcBef>
          <a:spcPct val="0"/>
        </a:spcBef>
        <a:spcAft>
          <a:spcPct val="0"/>
        </a:spcAft>
        <a:defRPr sz="4500">
          <a:solidFill>
            <a:schemeClr val="tx2"/>
          </a:solidFill>
          <a:latin typeface="Segoe Semibold" pitchFamily="34" charset="0"/>
        </a:defRPr>
      </a:lvl3pPr>
      <a:lvl4pPr algn="l" defTabSz="912777" rtl="0" eaLnBrk="1" fontAlgn="base" hangingPunct="1">
        <a:lnSpc>
          <a:spcPct val="90000"/>
        </a:lnSpc>
        <a:spcBef>
          <a:spcPct val="0"/>
        </a:spcBef>
        <a:spcAft>
          <a:spcPct val="0"/>
        </a:spcAft>
        <a:defRPr sz="4500">
          <a:solidFill>
            <a:schemeClr val="tx2"/>
          </a:solidFill>
          <a:latin typeface="Segoe Semibold" pitchFamily="34" charset="0"/>
        </a:defRPr>
      </a:lvl4pPr>
      <a:lvl5pPr algn="l" defTabSz="912777" rtl="0" eaLnBrk="1" fontAlgn="base" hangingPunct="1">
        <a:lnSpc>
          <a:spcPct val="90000"/>
        </a:lnSpc>
        <a:spcBef>
          <a:spcPct val="0"/>
        </a:spcBef>
        <a:spcAft>
          <a:spcPct val="0"/>
        </a:spcAft>
        <a:defRPr sz="4500">
          <a:solidFill>
            <a:schemeClr val="tx2"/>
          </a:solidFill>
          <a:latin typeface="Segoe Semibold" pitchFamily="34" charset="0"/>
        </a:defRPr>
      </a:lvl5pPr>
      <a:lvl6pPr marL="380970" algn="l" defTabSz="914063" rtl="0" eaLnBrk="1" fontAlgn="base" hangingPunct="1">
        <a:lnSpc>
          <a:spcPct val="90000"/>
        </a:lnSpc>
        <a:spcBef>
          <a:spcPct val="0"/>
        </a:spcBef>
        <a:spcAft>
          <a:spcPct val="0"/>
        </a:spcAft>
        <a:defRPr sz="4500">
          <a:solidFill>
            <a:schemeClr val="tx2"/>
          </a:solidFill>
          <a:latin typeface="Segoe Semibold" pitchFamily="34" charset="0"/>
        </a:defRPr>
      </a:lvl6pPr>
      <a:lvl7pPr marL="761940" algn="l" defTabSz="914063" rtl="0" eaLnBrk="1" fontAlgn="base" hangingPunct="1">
        <a:lnSpc>
          <a:spcPct val="90000"/>
        </a:lnSpc>
        <a:spcBef>
          <a:spcPct val="0"/>
        </a:spcBef>
        <a:spcAft>
          <a:spcPct val="0"/>
        </a:spcAft>
        <a:defRPr sz="4500">
          <a:solidFill>
            <a:schemeClr val="tx2"/>
          </a:solidFill>
          <a:latin typeface="Segoe Semibold" pitchFamily="34" charset="0"/>
        </a:defRPr>
      </a:lvl7pPr>
      <a:lvl8pPr marL="1142908" algn="l" defTabSz="914063" rtl="0" eaLnBrk="1" fontAlgn="base" hangingPunct="1">
        <a:lnSpc>
          <a:spcPct val="90000"/>
        </a:lnSpc>
        <a:spcBef>
          <a:spcPct val="0"/>
        </a:spcBef>
        <a:spcAft>
          <a:spcPct val="0"/>
        </a:spcAft>
        <a:defRPr sz="4500">
          <a:solidFill>
            <a:schemeClr val="tx2"/>
          </a:solidFill>
          <a:latin typeface="Segoe Semibold" pitchFamily="34" charset="0"/>
        </a:defRPr>
      </a:lvl8pPr>
      <a:lvl9pPr marL="1523878" algn="l" defTabSz="914063" rtl="0" eaLnBrk="1" fontAlgn="base" hangingPunct="1">
        <a:lnSpc>
          <a:spcPct val="90000"/>
        </a:lnSpc>
        <a:spcBef>
          <a:spcPct val="0"/>
        </a:spcBef>
        <a:spcAft>
          <a:spcPct val="0"/>
        </a:spcAft>
        <a:defRPr sz="4500">
          <a:solidFill>
            <a:schemeClr val="tx2"/>
          </a:solidFill>
          <a:latin typeface="Segoe Semibold" pitchFamily="34" charset="0"/>
        </a:defRPr>
      </a:lvl9pPr>
    </p:titleStyle>
    <p:bodyStyle>
      <a:lvl1pPr marL="383630" marR="0" indent="-383630" algn="l" defTabSz="761939" rtl="0" eaLnBrk="1" fontAlgn="auto" latinLnBrk="0" hangingPunct="1">
        <a:lnSpc>
          <a:spcPct val="90000"/>
        </a:lnSpc>
        <a:spcBef>
          <a:spcPct val="20000"/>
        </a:spcBef>
        <a:spcAft>
          <a:spcPts val="0"/>
        </a:spcAft>
        <a:buClrTx/>
        <a:buSzPct val="80000"/>
        <a:buFontTx/>
        <a:buBlip>
          <a:blip r:embed="rId14"/>
        </a:buBlip>
        <a:tabLst/>
        <a:defRPr sz="3200" spc="-83" baseline="0">
          <a:solidFill>
            <a:schemeClr val="tx1"/>
          </a:solidFill>
          <a:latin typeface="+mn-lt"/>
          <a:ea typeface="+mn-ea"/>
          <a:cs typeface="+mn-cs"/>
        </a:defRPr>
      </a:lvl1pPr>
      <a:lvl2pPr marL="713024" marR="0" indent="-329393" algn="l" defTabSz="761939" rtl="0" eaLnBrk="1" fontAlgn="auto" latinLnBrk="0" hangingPunct="1">
        <a:lnSpc>
          <a:spcPct val="90000"/>
        </a:lnSpc>
        <a:spcBef>
          <a:spcPct val="20000"/>
        </a:spcBef>
        <a:spcAft>
          <a:spcPts val="0"/>
        </a:spcAft>
        <a:buClrTx/>
        <a:buSzPct val="80000"/>
        <a:buFontTx/>
        <a:buBlip>
          <a:blip r:embed="rId14"/>
        </a:buBlip>
        <a:tabLst/>
        <a:defRPr sz="2400" spc="-83" baseline="0">
          <a:solidFill>
            <a:schemeClr val="tx1"/>
          </a:solidFill>
          <a:latin typeface="+mn-lt"/>
        </a:defRPr>
      </a:lvl2pPr>
      <a:lvl3pPr marL="1049031" marR="0" indent="-336007" algn="l" defTabSz="761939" rtl="0" eaLnBrk="1" fontAlgn="auto" latinLnBrk="0" hangingPunct="1">
        <a:lnSpc>
          <a:spcPct val="90000"/>
        </a:lnSpc>
        <a:spcBef>
          <a:spcPct val="20000"/>
        </a:spcBef>
        <a:spcAft>
          <a:spcPts val="0"/>
        </a:spcAft>
        <a:buClrTx/>
        <a:buSzPct val="80000"/>
        <a:buFontTx/>
        <a:buBlip>
          <a:blip r:embed="rId14"/>
        </a:buBlip>
        <a:tabLst/>
        <a:defRPr sz="2400" spc="-83" baseline="0">
          <a:solidFill>
            <a:schemeClr val="tx1"/>
          </a:solidFill>
          <a:latin typeface="+mn-lt"/>
        </a:defRPr>
      </a:lvl3pPr>
      <a:lvl4pPr marL="1337416" marR="0" indent="-288384" algn="l" defTabSz="761939" rtl="0" eaLnBrk="1" fontAlgn="auto" latinLnBrk="0" hangingPunct="1">
        <a:lnSpc>
          <a:spcPct val="90000"/>
        </a:lnSpc>
        <a:spcBef>
          <a:spcPct val="20000"/>
        </a:spcBef>
        <a:spcAft>
          <a:spcPts val="0"/>
        </a:spcAft>
        <a:buClrTx/>
        <a:buSzPct val="80000"/>
        <a:buFontTx/>
        <a:buBlip>
          <a:blip r:embed="rId14"/>
        </a:buBlip>
        <a:tabLst/>
        <a:defRPr sz="1800" spc="-83" baseline="0">
          <a:solidFill>
            <a:schemeClr val="tx1"/>
          </a:solidFill>
          <a:latin typeface="+mn-lt"/>
        </a:defRPr>
      </a:lvl4pPr>
      <a:lvl5pPr marL="1617863" marR="0" indent="-280447" algn="l" defTabSz="761939" rtl="0" eaLnBrk="1" fontAlgn="auto" latinLnBrk="0" hangingPunct="1">
        <a:lnSpc>
          <a:spcPct val="90000"/>
        </a:lnSpc>
        <a:spcBef>
          <a:spcPct val="20000"/>
        </a:spcBef>
        <a:spcAft>
          <a:spcPts val="0"/>
        </a:spcAft>
        <a:buClrTx/>
        <a:buSzPct val="80000"/>
        <a:buFontTx/>
        <a:buBlip>
          <a:blip r:embed="rId14"/>
        </a:buBlip>
        <a:tabLst/>
        <a:defRPr sz="1800" spc="-83" baseline="0">
          <a:solidFill>
            <a:schemeClr val="tx1"/>
          </a:solidFill>
          <a:latin typeface="+mn-lt"/>
        </a:defRPr>
      </a:lvl5pPr>
      <a:lvl6pPr marL="1911463" indent="-261916" algn="l" defTabSz="914063" rtl="0" eaLnBrk="1" fontAlgn="base" hangingPunct="1">
        <a:lnSpc>
          <a:spcPct val="90000"/>
        </a:lnSpc>
        <a:spcBef>
          <a:spcPct val="30000"/>
        </a:spcBef>
        <a:spcAft>
          <a:spcPct val="0"/>
        </a:spcAft>
        <a:buClr>
          <a:schemeClr val="tx2"/>
        </a:buClr>
        <a:buSzPct val="80000"/>
        <a:buFont typeface="Wingdings" pitchFamily="2" charset="2"/>
        <a:buBlip>
          <a:blip r:embed="rId15"/>
        </a:buBlip>
        <a:defRPr sz="2000">
          <a:solidFill>
            <a:schemeClr val="tx1"/>
          </a:solidFill>
          <a:latin typeface="+mn-lt"/>
        </a:defRPr>
      </a:lvl6pPr>
      <a:lvl7pPr marL="2292432" indent="-261916" algn="l" defTabSz="914063" rtl="0" eaLnBrk="1" fontAlgn="base" hangingPunct="1">
        <a:lnSpc>
          <a:spcPct val="90000"/>
        </a:lnSpc>
        <a:spcBef>
          <a:spcPct val="30000"/>
        </a:spcBef>
        <a:spcAft>
          <a:spcPct val="0"/>
        </a:spcAft>
        <a:buClr>
          <a:schemeClr val="tx2"/>
        </a:buClr>
        <a:buSzPct val="80000"/>
        <a:buFont typeface="Wingdings" pitchFamily="2" charset="2"/>
        <a:buBlip>
          <a:blip r:embed="rId15"/>
        </a:buBlip>
        <a:defRPr sz="2000">
          <a:solidFill>
            <a:schemeClr val="tx1"/>
          </a:solidFill>
          <a:latin typeface="+mn-lt"/>
        </a:defRPr>
      </a:lvl7pPr>
      <a:lvl8pPr marL="2673401" indent="-261916" algn="l" defTabSz="914063" rtl="0" eaLnBrk="1" fontAlgn="base" hangingPunct="1">
        <a:lnSpc>
          <a:spcPct val="90000"/>
        </a:lnSpc>
        <a:spcBef>
          <a:spcPct val="30000"/>
        </a:spcBef>
        <a:spcAft>
          <a:spcPct val="0"/>
        </a:spcAft>
        <a:buClr>
          <a:schemeClr val="tx2"/>
        </a:buClr>
        <a:buSzPct val="80000"/>
        <a:buFont typeface="Wingdings" pitchFamily="2" charset="2"/>
        <a:buBlip>
          <a:blip r:embed="rId15"/>
        </a:buBlip>
        <a:defRPr sz="2000">
          <a:solidFill>
            <a:schemeClr val="tx1"/>
          </a:solidFill>
          <a:latin typeface="+mn-lt"/>
        </a:defRPr>
      </a:lvl8pPr>
      <a:lvl9pPr marL="3054371" indent="-261916" algn="l" defTabSz="914063" rtl="0" eaLnBrk="1" fontAlgn="base" hangingPunct="1">
        <a:lnSpc>
          <a:spcPct val="90000"/>
        </a:lnSpc>
        <a:spcBef>
          <a:spcPct val="30000"/>
        </a:spcBef>
        <a:spcAft>
          <a:spcPct val="0"/>
        </a:spcAft>
        <a:buClr>
          <a:schemeClr val="tx2"/>
        </a:buClr>
        <a:buSzPct val="80000"/>
        <a:buFont typeface="Wingdings" pitchFamily="2" charset="2"/>
        <a:buBlip>
          <a:blip r:embed="rId15"/>
        </a:buBlip>
        <a:defRPr sz="2000">
          <a:solidFill>
            <a:schemeClr val="tx1"/>
          </a:solidFill>
          <a:latin typeface="+mn-lt"/>
        </a:defRPr>
      </a:lvl9pPr>
    </p:bodyStyle>
    <p:otherStyle>
      <a:defPPr>
        <a:defRPr lang="en-US"/>
      </a:defPPr>
      <a:lvl1pPr marL="0" algn="l" defTabSz="761940" rtl="0" eaLnBrk="1" latinLnBrk="0" hangingPunct="1">
        <a:defRPr sz="1500" kern="1200">
          <a:solidFill>
            <a:schemeClr val="tx1"/>
          </a:solidFill>
          <a:latin typeface="+mn-lt"/>
          <a:ea typeface="+mn-ea"/>
          <a:cs typeface="+mn-cs"/>
        </a:defRPr>
      </a:lvl1pPr>
      <a:lvl2pPr marL="380970" algn="l" defTabSz="761940" rtl="0" eaLnBrk="1" latinLnBrk="0" hangingPunct="1">
        <a:defRPr sz="1500" kern="1200">
          <a:solidFill>
            <a:schemeClr val="tx1"/>
          </a:solidFill>
          <a:latin typeface="+mn-lt"/>
          <a:ea typeface="+mn-ea"/>
          <a:cs typeface="+mn-cs"/>
        </a:defRPr>
      </a:lvl2pPr>
      <a:lvl3pPr marL="761940" algn="l" defTabSz="761940" rtl="0" eaLnBrk="1" latinLnBrk="0" hangingPunct="1">
        <a:defRPr sz="1500" kern="1200">
          <a:solidFill>
            <a:schemeClr val="tx1"/>
          </a:solidFill>
          <a:latin typeface="+mn-lt"/>
          <a:ea typeface="+mn-ea"/>
          <a:cs typeface="+mn-cs"/>
        </a:defRPr>
      </a:lvl3pPr>
      <a:lvl4pPr marL="1142908" algn="l" defTabSz="761940" rtl="0" eaLnBrk="1" latinLnBrk="0" hangingPunct="1">
        <a:defRPr sz="1500" kern="1200">
          <a:solidFill>
            <a:schemeClr val="tx1"/>
          </a:solidFill>
          <a:latin typeface="+mn-lt"/>
          <a:ea typeface="+mn-ea"/>
          <a:cs typeface="+mn-cs"/>
        </a:defRPr>
      </a:lvl4pPr>
      <a:lvl5pPr marL="1523878" algn="l" defTabSz="761940" rtl="0" eaLnBrk="1" latinLnBrk="0" hangingPunct="1">
        <a:defRPr sz="1500" kern="1200">
          <a:solidFill>
            <a:schemeClr val="tx1"/>
          </a:solidFill>
          <a:latin typeface="+mn-lt"/>
          <a:ea typeface="+mn-ea"/>
          <a:cs typeface="+mn-cs"/>
        </a:defRPr>
      </a:lvl5pPr>
      <a:lvl6pPr marL="1904848" algn="l" defTabSz="761940" rtl="0" eaLnBrk="1" latinLnBrk="0" hangingPunct="1">
        <a:defRPr sz="1500" kern="1200">
          <a:solidFill>
            <a:schemeClr val="tx1"/>
          </a:solidFill>
          <a:latin typeface="+mn-lt"/>
          <a:ea typeface="+mn-ea"/>
          <a:cs typeface="+mn-cs"/>
        </a:defRPr>
      </a:lvl6pPr>
      <a:lvl7pPr marL="2285818" algn="l" defTabSz="761940" rtl="0" eaLnBrk="1" latinLnBrk="0" hangingPunct="1">
        <a:defRPr sz="1500" kern="1200">
          <a:solidFill>
            <a:schemeClr val="tx1"/>
          </a:solidFill>
          <a:latin typeface="+mn-lt"/>
          <a:ea typeface="+mn-ea"/>
          <a:cs typeface="+mn-cs"/>
        </a:defRPr>
      </a:lvl7pPr>
      <a:lvl8pPr marL="2666787" algn="l" defTabSz="761940" rtl="0" eaLnBrk="1" latinLnBrk="0" hangingPunct="1">
        <a:defRPr sz="1500" kern="1200">
          <a:solidFill>
            <a:schemeClr val="tx1"/>
          </a:solidFill>
          <a:latin typeface="+mn-lt"/>
          <a:ea typeface="+mn-ea"/>
          <a:cs typeface="+mn-cs"/>
        </a:defRPr>
      </a:lvl8pPr>
      <a:lvl9pPr marL="3047756" algn="l" defTabSz="761940" rtl="0" eaLnBrk="1" latinLnBrk="0" hangingPunct="1">
        <a:defRPr sz="15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3"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17.xml"/><Relationship Id="rId7" Type="http://schemas.openxmlformats.org/officeDocument/2006/relationships/oleObject" Target="../embeddings/oleObject4.bin"/><Relationship Id="rId2" Type="http://schemas.openxmlformats.org/officeDocument/2006/relationships/slideLayout" Target="../slideLayouts/slideLayout15.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oleObject" Target="../embeddings/oleObject15.bin"/><Relationship Id="rId18" Type="http://schemas.openxmlformats.org/officeDocument/2006/relationships/oleObject" Target="../embeddings/oleObject20.bin"/><Relationship Id="rId3" Type="http://schemas.openxmlformats.org/officeDocument/2006/relationships/notesSlide" Target="../notesSlides/notesSlide18.xml"/><Relationship Id="rId21" Type="http://schemas.openxmlformats.org/officeDocument/2006/relationships/oleObject" Target="../embeddings/oleObject23.bin"/><Relationship Id="rId7" Type="http://schemas.openxmlformats.org/officeDocument/2006/relationships/oleObject" Target="../embeddings/oleObject9.bin"/><Relationship Id="rId12" Type="http://schemas.openxmlformats.org/officeDocument/2006/relationships/oleObject" Target="../embeddings/oleObject14.bin"/><Relationship Id="rId17" Type="http://schemas.openxmlformats.org/officeDocument/2006/relationships/oleObject" Target="../embeddings/oleObject19.bin"/><Relationship Id="rId2" Type="http://schemas.openxmlformats.org/officeDocument/2006/relationships/slideLayout" Target="../slideLayouts/slideLayout19.xml"/><Relationship Id="rId16" Type="http://schemas.openxmlformats.org/officeDocument/2006/relationships/oleObject" Target="../embeddings/oleObject18.bin"/><Relationship Id="rId20" Type="http://schemas.openxmlformats.org/officeDocument/2006/relationships/oleObject" Target="../embeddings/oleObject22.bin"/><Relationship Id="rId1" Type="http://schemas.openxmlformats.org/officeDocument/2006/relationships/vmlDrawing" Target="../drawings/vmlDrawing2.vml"/><Relationship Id="rId6" Type="http://schemas.openxmlformats.org/officeDocument/2006/relationships/oleObject" Target="../embeddings/oleObject8.bin"/><Relationship Id="rId11" Type="http://schemas.openxmlformats.org/officeDocument/2006/relationships/oleObject" Target="../embeddings/oleObject13.bin"/><Relationship Id="rId5" Type="http://schemas.openxmlformats.org/officeDocument/2006/relationships/oleObject" Target="../embeddings/oleObject7.bin"/><Relationship Id="rId15" Type="http://schemas.openxmlformats.org/officeDocument/2006/relationships/oleObject" Target="../embeddings/oleObject17.bin"/><Relationship Id="rId10" Type="http://schemas.openxmlformats.org/officeDocument/2006/relationships/oleObject" Target="../embeddings/oleObject12.bin"/><Relationship Id="rId19" Type="http://schemas.openxmlformats.org/officeDocument/2006/relationships/oleObject" Target="../embeddings/oleObject21.bin"/><Relationship Id="rId4" Type="http://schemas.openxmlformats.org/officeDocument/2006/relationships/oleObject" Target="../embeddings/oleObject6.bin"/><Relationship Id="rId9" Type="http://schemas.openxmlformats.org/officeDocument/2006/relationships/oleObject" Target="../embeddings/oleObject11.bin"/><Relationship Id="rId14" Type="http://schemas.openxmlformats.org/officeDocument/2006/relationships/oleObject" Target="../embeddings/oleObject16.bin"/><Relationship Id="rId22" Type="http://schemas.openxmlformats.org/officeDocument/2006/relationships/oleObject" Target="../embeddings/oleObject24.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image" Target="../media/image49.jpeg"/><Relationship Id="rId3" Type="http://schemas.openxmlformats.org/officeDocument/2006/relationships/image" Target="../media/image44.png"/><Relationship Id="rId7" Type="http://schemas.openxmlformats.org/officeDocument/2006/relationships/image" Target="../media/image48.jpeg"/><Relationship Id="rId2" Type="http://schemas.openxmlformats.org/officeDocument/2006/relationships/notesSlide" Target="../notesSlides/notesSlide24.xml"/><Relationship Id="rId1" Type="http://schemas.openxmlformats.org/officeDocument/2006/relationships/slideLayout" Target="../slideLayouts/slideLayout13.xml"/><Relationship Id="rId6" Type="http://schemas.openxmlformats.org/officeDocument/2006/relationships/image" Target="../media/image47.jpeg"/><Relationship Id="rId5" Type="http://schemas.openxmlformats.org/officeDocument/2006/relationships/image" Target="../media/image46.png"/><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8" Type="http://schemas.openxmlformats.org/officeDocument/2006/relationships/image" Target="../media/image51.jpe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55.png"/><Relationship Id="rId2" Type="http://schemas.openxmlformats.org/officeDocument/2006/relationships/notesSlide" Target="../notesSlides/notesSlide33.xml"/><Relationship Id="rId1" Type="http://schemas.openxmlformats.org/officeDocument/2006/relationships/slideLayout" Target="../slideLayouts/slideLayout3.xml"/><Relationship Id="rId6" Type="http://schemas.openxmlformats.org/officeDocument/2006/relationships/diagramColors" Target="../diagrams/colors1.xml"/><Relationship Id="rId11" Type="http://schemas.openxmlformats.org/officeDocument/2006/relationships/image" Target="../media/image54.png"/><Relationship Id="rId5" Type="http://schemas.openxmlformats.org/officeDocument/2006/relationships/diagramQuickStyle" Target="../diagrams/quickStyle1.xml"/><Relationship Id="rId10" Type="http://schemas.openxmlformats.org/officeDocument/2006/relationships/image" Target="../media/image53.jpeg"/><Relationship Id="rId4" Type="http://schemas.openxmlformats.org/officeDocument/2006/relationships/diagramLayout" Target="../diagrams/layout1.xml"/><Relationship Id="rId9" Type="http://schemas.openxmlformats.org/officeDocument/2006/relationships/image" Target="../media/image52.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1.xml"/></Relationships>
</file>

<file path=ppt/slides/_rels/slide3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8.xml"/><Relationship Id="rId1" Type="http://schemas.openxmlformats.org/officeDocument/2006/relationships/slideLayout" Target="../slideLayouts/slideLayout17.xml"/><Relationship Id="rId4" Type="http://schemas.openxmlformats.org/officeDocument/2006/relationships/image" Target="../media/image57.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6.xml"/><Relationship Id="rId4" Type="http://schemas.openxmlformats.org/officeDocument/2006/relationships/image" Target="../media/image15.png"/></Relationships>
</file>

<file path=ppt/slides/_rels/slide40.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58.png"/><Relationship Id="rId7" Type="http://schemas.openxmlformats.org/officeDocument/2006/relationships/image" Target="../media/image60.png"/><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59.png"/><Relationship Id="rId11" Type="http://schemas.openxmlformats.org/officeDocument/2006/relationships/image" Target="../media/image62.png"/><Relationship Id="rId5" Type="http://schemas.openxmlformats.org/officeDocument/2006/relationships/hyperlink" Target="http://microsoft.com/technet" TargetMode="External"/><Relationship Id="rId10" Type="http://schemas.openxmlformats.org/officeDocument/2006/relationships/image" Target="../media/image61.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5.xml"/></Relationships>
</file>

<file path=ppt/slides/_rels/slide4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End-user UX</a:t>
            </a:r>
            <a:endParaRPr lang="en-US" dirty="0"/>
          </a:p>
        </p:txBody>
      </p:sp>
      <p:sp>
        <p:nvSpPr>
          <p:cNvPr id="3" name="Subtitle 2"/>
          <p:cNvSpPr>
            <a:spLocks noGrp="1"/>
          </p:cNvSpPr>
          <p:nvPr>
            <p:ph type="subTitle" idx="1"/>
          </p:nvPr>
        </p:nvSpPr>
        <p:spPr/>
        <p:txBody>
          <a:bodyPr/>
          <a:lstStyle/>
          <a:p>
            <a:r>
              <a:rPr lang="en-US" dirty="0" smtClean="0"/>
              <a:t>Jeff Fried</a:t>
            </a:r>
            <a:endParaRPr lang="en-US" dirty="0"/>
          </a:p>
          <a:p>
            <a:r>
              <a:rPr lang="en-US" dirty="0" smtClean="0"/>
              <a:t>Enterprise Search Group</a:t>
            </a:r>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07/7/12/main" xmlns="" val="3926032636"/>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Text Placeholder 2"/>
          <p:cNvSpPr>
            <a:spLocks noGrp="1"/>
          </p:cNvSpPr>
          <p:nvPr>
            <p:ph type="body" sz="quarter" idx="10"/>
          </p:nvPr>
        </p:nvSpPr>
        <p:spPr>
          <a:xfrm>
            <a:off x="381000" y="1447799"/>
            <a:ext cx="8382000" cy="2609945"/>
          </a:xfrm>
        </p:spPr>
        <p:txBody>
          <a:bodyPr/>
          <a:lstStyle/>
          <a:p>
            <a:r>
              <a:rPr lang="en-US" dirty="0" smtClean="0">
                <a:solidFill>
                  <a:schemeClr val="bg1">
                    <a:lumMod val="65000"/>
                    <a:lumOff val="35000"/>
                  </a:schemeClr>
                </a:solidFill>
              </a:rPr>
              <a:t>End-user Enhancements</a:t>
            </a:r>
          </a:p>
          <a:p>
            <a:r>
              <a:rPr lang="en-US" dirty="0" smtClean="0">
                <a:solidFill>
                  <a:schemeClr val="tx1"/>
                </a:solidFill>
              </a:rPr>
              <a:t>Search is Social</a:t>
            </a:r>
          </a:p>
          <a:p>
            <a:r>
              <a:rPr lang="en-US" dirty="0" smtClean="0">
                <a:solidFill>
                  <a:schemeClr val="bg1">
                    <a:lumMod val="65000"/>
                    <a:lumOff val="35000"/>
                  </a:schemeClr>
                </a:solidFill>
              </a:rPr>
              <a:t>Scale-out Architecture</a:t>
            </a:r>
          </a:p>
          <a:p>
            <a:r>
              <a:rPr lang="en-US" dirty="0" smtClean="0">
                <a:solidFill>
                  <a:schemeClr val="bg1">
                    <a:lumMod val="65000"/>
                    <a:lumOff val="35000"/>
                  </a:schemeClr>
                </a:solidFill>
              </a:rPr>
              <a:t>Extensibility Enhancements</a:t>
            </a:r>
          </a:p>
          <a:p>
            <a:r>
              <a:rPr lang="en-US" dirty="0" smtClean="0">
                <a:solidFill>
                  <a:schemeClr val="bg1">
                    <a:lumMod val="65000"/>
                    <a:lumOff val="35000"/>
                  </a:schemeClr>
                </a:solidFill>
              </a:rPr>
              <a:t>Deployment and Manageability</a:t>
            </a:r>
            <a:endParaRPr lang="en-US" dirty="0">
              <a:solidFill>
                <a:schemeClr val="bg1">
                  <a:lumMod val="65000"/>
                  <a:lumOff val="35000"/>
                </a:schemeClr>
              </a:solidFill>
            </a:endParaRPr>
          </a:p>
        </p:txBody>
      </p:sp>
    </p:spTree>
    <p:extLst>
      <p:ext uri="{BB962C8B-B14F-4D97-AF65-F5344CB8AC3E}">
        <p14:creationId xmlns:p14="http://schemas.microsoft.com/office/powerpoint/2007/7/12/main" xmlns="" val="3192231252"/>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is Social</a:t>
            </a:r>
            <a:endParaRPr lang="en-US" dirty="0"/>
          </a:p>
        </p:txBody>
      </p:sp>
      <p:sp>
        <p:nvSpPr>
          <p:cNvPr id="3" name="Text Placeholder 2"/>
          <p:cNvSpPr>
            <a:spLocks noGrp="1"/>
          </p:cNvSpPr>
          <p:nvPr>
            <p:ph type="body" sz="quarter" idx="10"/>
          </p:nvPr>
        </p:nvSpPr>
        <p:spPr>
          <a:xfrm>
            <a:off x="381000" y="1066800"/>
            <a:ext cx="5486400" cy="5041380"/>
          </a:xfrm>
        </p:spPr>
        <p:txBody>
          <a:bodyPr/>
          <a:lstStyle/>
          <a:p>
            <a:r>
              <a:rPr lang="en-US" sz="2800" dirty="0"/>
              <a:t>People finding experience</a:t>
            </a:r>
          </a:p>
          <a:p>
            <a:pPr lvl="1"/>
            <a:r>
              <a:rPr lang="en-US" sz="2400" dirty="0" smtClean="0"/>
              <a:t>Better </a:t>
            </a:r>
            <a:r>
              <a:rPr lang="en-US" sz="2400" dirty="0"/>
              <a:t>expertise &amp; interest search</a:t>
            </a:r>
          </a:p>
          <a:p>
            <a:pPr lvl="2"/>
            <a:r>
              <a:rPr lang="en-US" sz="2000" dirty="0"/>
              <a:t>Email mining to bootstrap profiles with interests and colleagues</a:t>
            </a:r>
          </a:p>
          <a:p>
            <a:pPr lvl="1"/>
            <a:r>
              <a:rPr lang="en-US" sz="2400" dirty="0"/>
              <a:t>“Address book style” search</a:t>
            </a:r>
          </a:p>
          <a:p>
            <a:pPr lvl="2"/>
            <a:r>
              <a:rPr lang="en-US" sz="2000" dirty="0"/>
              <a:t>Phonetic name matching </a:t>
            </a:r>
          </a:p>
          <a:p>
            <a:pPr lvl="2"/>
            <a:r>
              <a:rPr lang="en-US" sz="2000" dirty="0"/>
              <a:t>Nickname matching</a:t>
            </a:r>
          </a:p>
          <a:p>
            <a:pPr lvl="1"/>
            <a:r>
              <a:rPr lang="en-US" sz="2400" dirty="0"/>
              <a:t>Relevance </a:t>
            </a:r>
            <a:r>
              <a:rPr lang="en-US" sz="2400" dirty="0" smtClean="0"/>
              <a:t>tuned for </a:t>
            </a:r>
            <a:r>
              <a:rPr lang="en-US" sz="2400" dirty="0"/>
              <a:t>people search</a:t>
            </a:r>
          </a:p>
          <a:p>
            <a:pPr lvl="1"/>
            <a:r>
              <a:rPr lang="en-US" sz="2400" dirty="0"/>
              <a:t>Metadata refinement, better hit highlighting, recently authored content</a:t>
            </a:r>
          </a:p>
        </p:txBody>
      </p:sp>
      <p:pic>
        <p:nvPicPr>
          <p:cNvPr id="4" name="Picture 2"/>
          <p:cNvPicPr>
            <a:picLocks noChangeAspect="1" noChangeArrowheads="1"/>
          </p:cNvPicPr>
          <p:nvPr/>
        </p:nvPicPr>
        <p:blipFill>
          <a:blip r:embed="rId3" cstate="print"/>
          <a:srcRect/>
          <a:stretch>
            <a:fillRect/>
          </a:stretch>
        </p:blipFill>
        <p:spPr bwMode="auto">
          <a:xfrm>
            <a:off x="5259159" y="1705356"/>
            <a:ext cx="4037241" cy="3552444"/>
          </a:xfrm>
          <a:prstGeom prst="rect">
            <a:avLst/>
          </a:prstGeom>
          <a:ln>
            <a:noFill/>
          </a:ln>
          <a:effectLst>
            <a:outerShdw blurRad="76200" dir="18900000" sy="23000" kx="-1200000" algn="bl" rotWithShape="0">
              <a:prstClr val="black">
                <a:alpha val="20000"/>
              </a:prstClr>
            </a:outerShdw>
          </a:effectLst>
          <a:scene3d>
            <a:camera prst="perspectiveContrastingLeftFacing"/>
            <a:lightRig rig="threePt" dir="t"/>
          </a:scene3d>
        </p:spPr>
      </p:pic>
    </p:spTree>
    <p:extLst>
      <p:ext uri="{BB962C8B-B14F-4D97-AF65-F5344CB8AC3E}">
        <p14:creationId xmlns:p14="http://schemas.microsoft.com/office/powerpoint/2007/7/12/main" xmlns="" val="381979401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is Social (continued)</a:t>
            </a:r>
            <a:endParaRPr lang="en-US" dirty="0"/>
          </a:p>
        </p:txBody>
      </p:sp>
      <p:sp>
        <p:nvSpPr>
          <p:cNvPr id="3" name="Text Placeholder 2"/>
          <p:cNvSpPr>
            <a:spLocks noGrp="1"/>
          </p:cNvSpPr>
          <p:nvPr>
            <p:ph type="body" sz="quarter" idx="10"/>
          </p:nvPr>
        </p:nvSpPr>
        <p:spPr>
          <a:xfrm>
            <a:off x="381000" y="1066800"/>
            <a:ext cx="5486400" cy="4468916"/>
          </a:xfrm>
        </p:spPr>
        <p:txBody>
          <a:bodyPr/>
          <a:lstStyle/>
          <a:p>
            <a:r>
              <a:rPr lang="en-US" sz="2800" dirty="0"/>
              <a:t>Social behavior drives search quality</a:t>
            </a:r>
          </a:p>
          <a:p>
            <a:pPr lvl="1"/>
            <a:r>
              <a:rPr lang="en-US" sz="2400" dirty="0"/>
              <a:t>Search </a:t>
            </a:r>
            <a:r>
              <a:rPr lang="en-US" sz="2400" b="1" u="sng" dirty="0"/>
              <a:t>click through </a:t>
            </a:r>
            <a:r>
              <a:rPr lang="en-US" sz="2400" dirty="0"/>
              <a:t>behavior drives relevance ranking</a:t>
            </a:r>
          </a:p>
          <a:p>
            <a:pPr lvl="1"/>
            <a:r>
              <a:rPr lang="en-US" sz="2400" b="1" u="sng" dirty="0"/>
              <a:t>Query suggestions</a:t>
            </a:r>
            <a:r>
              <a:rPr lang="en-US" sz="2400" u="sng" dirty="0"/>
              <a:t> </a:t>
            </a:r>
            <a:r>
              <a:rPr lang="en-US" sz="2400" dirty="0"/>
              <a:t>mined from search logs</a:t>
            </a:r>
          </a:p>
          <a:p>
            <a:pPr lvl="1"/>
            <a:r>
              <a:rPr lang="en-US" sz="2400" b="1" u="sng" dirty="0"/>
              <a:t>Social tagging </a:t>
            </a:r>
            <a:r>
              <a:rPr lang="en-US" sz="2400" dirty="0"/>
              <a:t>influences relevance ranking</a:t>
            </a:r>
          </a:p>
          <a:p>
            <a:pPr lvl="1"/>
            <a:r>
              <a:rPr lang="en-US" sz="2400" b="1" u="sng" dirty="0"/>
              <a:t>Self search </a:t>
            </a:r>
            <a:r>
              <a:rPr lang="en-US" sz="2400" dirty="0"/>
              <a:t>- to drive people to participate content</a:t>
            </a:r>
          </a:p>
          <a:p>
            <a:pPr lvl="1"/>
            <a:r>
              <a:rPr lang="en-US" sz="2400" b="1" u="sng" dirty="0"/>
              <a:t>Social definitions </a:t>
            </a:r>
            <a:r>
              <a:rPr lang="en-US" sz="2400" dirty="0"/>
              <a:t>extracted from indexed content</a:t>
            </a:r>
            <a:endParaRPr lang="en-US" dirty="0"/>
          </a:p>
        </p:txBody>
      </p:sp>
      <p:pic>
        <p:nvPicPr>
          <p:cNvPr id="4" name="Picture 2"/>
          <p:cNvPicPr>
            <a:picLocks noChangeAspect="1" noChangeArrowheads="1"/>
          </p:cNvPicPr>
          <p:nvPr/>
        </p:nvPicPr>
        <p:blipFill>
          <a:blip r:embed="rId3" cstate="print"/>
          <a:srcRect/>
          <a:stretch>
            <a:fillRect/>
          </a:stretch>
        </p:blipFill>
        <p:spPr bwMode="auto">
          <a:xfrm>
            <a:off x="5259159" y="1705356"/>
            <a:ext cx="4037241" cy="3552444"/>
          </a:xfrm>
          <a:prstGeom prst="rect">
            <a:avLst/>
          </a:prstGeom>
          <a:ln>
            <a:noFill/>
          </a:ln>
          <a:effectLst>
            <a:outerShdw blurRad="76200" dir="18900000" sy="23000" kx="-1200000" algn="bl" rotWithShape="0">
              <a:prstClr val="black">
                <a:alpha val="20000"/>
              </a:prstClr>
            </a:outerShdw>
          </a:effectLst>
          <a:scene3d>
            <a:camera prst="perspectiveContrastingLeftFacing"/>
            <a:lightRig rig="threePt" dir="t"/>
          </a:scene3d>
        </p:spPr>
      </p:pic>
    </p:spTree>
    <p:extLst>
      <p:ext uri="{BB962C8B-B14F-4D97-AF65-F5344CB8AC3E}">
        <p14:creationId xmlns:p14="http://schemas.microsoft.com/office/powerpoint/2007/7/12/main" xmlns="" val="1319422786"/>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People Search</a:t>
            </a:r>
            <a:endParaRPr lang="en-US" dirty="0"/>
          </a:p>
        </p:txBody>
      </p:sp>
      <p:sp>
        <p:nvSpPr>
          <p:cNvPr id="3" name="Subtitle 2"/>
          <p:cNvSpPr>
            <a:spLocks noGrp="1"/>
          </p:cNvSpPr>
          <p:nvPr>
            <p:ph type="subTitle" idx="1"/>
          </p:nvPr>
        </p:nvSpPr>
        <p:spPr/>
        <p:txBody>
          <a:bodyPr/>
          <a:lstStyle/>
          <a:p>
            <a:r>
              <a:rPr lang="en-US" dirty="0" smtClean="0"/>
              <a:t>Jeff Fried</a:t>
            </a:r>
            <a:endParaRPr lang="en-US" dirty="0"/>
          </a:p>
          <a:p>
            <a:r>
              <a:rPr lang="en-US" dirty="0"/>
              <a:t>Enterprise Search Group</a:t>
            </a:r>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07/7/12/main" xmlns="" val="576780256"/>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Text Placeholder 2"/>
          <p:cNvSpPr>
            <a:spLocks noGrp="1"/>
          </p:cNvSpPr>
          <p:nvPr>
            <p:ph type="body" sz="quarter" idx="10"/>
          </p:nvPr>
        </p:nvSpPr>
        <p:spPr>
          <a:xfrm>
            <a:off x="381000" y="1447799"/>
            <a:ext cx="8382000" cy="2609945"/>
          </a:xfrm>
        </p:spPr>
        <p:txBody>
          <a:bodyPr/>
          <a:lstStyle/>
          <a:p>
            <a:r>
              <a:rPr lang="en-US" dirty="0" smtClean="0">
                <a:solidFill>
                  <a:schemeClr val="bg1">
                    <a:lumMod val="65000"/>
                    <a:lumOff val="35000"/>
                  </a:schemeClr>
                </a:solidFill>
              </a:rPr>
              <a:t>End-user Enhancements</a:t>
            </a:r>
          </a:p>
          <a:p>
            <a:r>
              <a:rPr lang="en-US" dirty="0" smtClean="0">
                <a:solidFill>
                  <a:schemeClr val="bg1">
                    <a:lumMod val="65000"/>
                    <a:lumOff val="35000"/>
                  </a:schemeClr>
                </a:solidFill>
              </a:rPr>
              <a:t>Search is Social</a:t>
            </a:r>
          </a:p>
          <a:p>
            <a:r>
              <a:rPr lang="en-US" dirty="0" smtClean="0">
                <a:solidFill>
                  <a:schemeClr val="tx1"/>
                </a:solidFill>
              </a:rPr>
              <a:t>Scale-out Architecture</a:t>
            </a:r>
          </a:p>
          <a:p>
            <a:r>
              <a:rPr lang="en-US" dirty="0" smtClean="0">
                <a:solidFill>
                  <a:schemeClr val="bg1">
                    <a:lumMod val="65000"/>
                    <a:lumOff val="35000"/>
                  </a:schemeClr>
                </a:solidFill>
              </a:rPr>
              <a:t>Extensibility Enhancements</a:t>
            </a:r>
          </a:p>
          <a:p>
            <a:r>
              <a:rPr lang="en-US" dirty="0" smtClean="0">
                <a:solidFill>
                  <a:schemeClr val="bg1">
                    <a:lumMod val="65000"/>
                    <a:lumOff val="35000"/>
                  </a:schemeClr>
                </a:solidFill>
              </a:rPr>
              <a:t>Deployment and Manageability</a:t>
            </a:r>
            <a:endParaRPr lang="en-US" dirty="0">
              <a:solidFill>
                <a:schemeClr val="bg1">
                  <a:lumMod val="65000"/>
                  <a:lumOff val="35000"/>
                </a:schemeClr>
              </a:solidFill>
            </a:endParaRPr>
          </a:p>
        </p:txBody>
      </p:sp>
    </p:spTree>
    <p:extLst>
      <p:ext uri="{BB962C8B-B14F-4D97-AF65-F5344CB8AC3E}">
        <p14:creationId xmlns:p14="http://schemas.microsoft.com/office/powerpoint/2007/7/12/main" xmlns="" val="56899715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Scale-out Architecture</a:t>
            </a:r>
            <a:endParaRPr lang="en-US" dirty="0"/>
          </a:p>
        </p:txBody>
      </p:sp>
      <p:sp>
        <p:nvSpPr>
          <p:cNvPr id="3" name="Text Placeholder 2"/>
          <p:cNvSpPr>
            <a:spLocks noGrp="1"/>
          </p:cNvSpPr>
          <p:nvPr>
            <p:ph type="body" sz="quarter" idx="10"/>
          </p:nvPr>
        </p:nvSpPr>
        <p:spPr>
          <a:xfrm>
            <a:off x="381000" y="1420813"/>
            <a:ext cx="8382000" cy="3354765"/>
          </a:xfrm>
        </p:spPr>
        <p:txBody>
          <a:bodyPr/>
          <a:lstStyle/>
          <a:p>
            <a:r>
              <a:rPr lang="en-US" dirty="0" smtClean="0"/>
              <a:t>2010 core engine tenets</a:t>
            </a:r>
          </a:p>
          <a:p>
            <a:pPr lvl="1"/>
            <a:r>
              <a:rPr lang="en-US" dirty="0" smtClean="0"/>
              <a:t>Sub-second query latencies at large scale</a:t>
            </a:r>
          </a:p>
          <a:p>
            <a:pPr lvl="1"/>
            <a:r>
              <a:rPr lang="en-US" dirty="0" smtClean="0"/>
              <a:t>Fresher indexes</a:t>
            </a:r>
          </a:p>
          <a:p>
            <a:pPr lvl="1"/>
            <a:r>
              <a:rPr lang="en-US" dirty="0" smtClean="0"/>
              <a:t>Better resiliency/higher availability</a:t>
            </a:r>
            <a:endParaRPr lang="en-US" dirty="0"/>
          </a:p>
          <a:p>
            <a:r>
              <a:rPr lang="en-US" dirty="0" smtClean="0"/>
              <a:t>Basic philosophy</a:t>
            </a:r>
          </a:p>
          <a:p>
            <a:pPr lvl="1"/>
            <a:r>
              <a:rPr lang="en-US" dirty="0" smtClean="0"/>
              <a:t>Componentize the system</a:t>
            </a:r>
          </a:p>
          <a:p>
            <a:pPr lvl="1"/>
            <a:r>
              <a:rPr lang="en-US" dirty="0" smtClean="0"/>
              <a:t>Remove system bottlenecks through scale-out</a:t>
            </a:r>
            <a:endParaRPr lang="en-US" sz="3600" dirty="0"/>
          </a:p>
        </p:txBody>
      </p:sp>
    </p:spTree>
    <p:extLst>
      <p:ext uri="{BB962C8B-B14F-4D97-AF65-F5344CB8AC3E}">
        <p14:creationId xmlns:p14="http://schemas.microsoft.com/office/powerpoint/2007/7/12/main" xmlns="" val="1749321658"/>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33" name="Object 9"/>
          <p:cNvGraphicFramePr>
            <a:graphicFrameLocks noChangeAspect="1"/>
          </p:cNvGraphicFramePr>
          <p:nvPr/>
        </p:nvGraphicFramePr>
        <p:xfrm>
          <a:off x="838200" y="4779962"/>
          <a:ext cx="1077913" cy="1925638"/>
        </p:xfrm>
        <a:graphic>
          <a:graphicData uri="http://schemas.openxmlformats.org/presentationml/2006/ole">
            <p:oleObj spid="_x0000_s1146" name="Visio" r:id="rId4" imgW="694014" imgH="1240155" progId="">
              <p:embed/>
            </p:oleObj>
          </a:graphicData>
        </a:graphic>
      </p:graphicFrame>
      <p:sp>
        <p:nvSpPr>
          <p:cNvPr id="2" name="Title 1"/>
          <p:cNvSpPr>
            <a:spLocks noGrp="1"/>
          </p:cNvSpPr>
          <p:nvPr>
            <p:ph type="title"/>
          </p:nvPr>
        </p:nvSpPr>
        <p:spPr>
          <a:xfrm>
            <a:off x="457200" y="274638"/>
            <a:ext cx="8305800" cy="868362"/>
          </a:xfrm>
        </p:spPr>
        <p:txBody>
          <a:bodyPr>
            <a:noAutofit/>
          </a:bodyPr>
          <a:lstStyle/>
          <a:p>
            <a:r>
              <a:rPr lang="en-US" dirty="0"/>
              <a:t>MOSS 2007 </a:t>
            </a:r>
            <a:r>
              <a:rPr lang="en-US" dirty="0" smtClean="0"/>
              <a:t>Search </a:t>
            </a:r>
            <a:r>
              <a:rPr lang="en-US" dirty="0"/>
              <a:t>S</a:t>
            </a:r>
            <a:r>
              <a:rPr lang="en-US" dirty="0" smtClean="0"/>
              <a:t>cale-out</a:t>
            </a:r>
            <a:endParaRPr lang="en-US" dirty="0"/>
          </a:p>
        </p:txBody>
      </p:sp>
      <p:graphicFrame>
        <p:nvGraphicFramePr>
          <p:cNvPr id="1029" name="Object 5"/>
          <p:cNvGraphicFramePr>
            <a:graphicFrameLocks noChangeAspect="1"/>
          </p:cNvGraphicFramePr>
          <p:nvPr>
            <p:extLst/>
          </p:nvPr>
        </p:nvGraphicFramePr>
        <p:xfrm>
          <a:off x="1521268" y="4932362"/>
          <a:ext cx="1077470" cy="1925638"/>
        </p:xfrm>
        <a:graphic>
          <a:graphicData uri="http://schemas.openxmlformats.org/presentationml/2006/ole">
            <p:oleObj spid="_x0000_s1147" name="Visio" r:id="rId5" imgW="694177" imgH="1240277" progId="">
              <p:embed/>
            </p:oleObj>
          </a:graphicData>
        </a:graphic>
      </p:graphicFrame>
      <p:graphicFrame>
        <p:nvGraphicFramePr>
          <p:cNvPr id="1030" name="Object 6"/>
          <p:cNvGraphicFramePr>
            <a:graphicFrameLocks noChangeAspect="1"/>
          </p:cNvGraphicFramePr>
          <p:nvPr>
            <p:extLst>
              <p:ext uri="{D42A27DB-BD31-4B8C-83A1-F6EECF244321}">
                <p14:modId xmlns:p14="http://schemas.microsoft.com/office/powerpoint/2007/7/12/main" xmlns="" val="1423400458"/>
              </p:ext>
            </p:extLst>
          </p:nvPr>
        </p:nvGraphicFramePr>
        <p:xfrm>
          <a:off x="3886200" y="3636962"/>
          <a:ext cx="1295400" cy="2315119"/>
        </p:xfrm>
        <a:graphic>
          <a:graphicData uri="http://schemas.openxmlformats.org/presentationml/2006/ole">
            <p:oleObj spid="_x0000_s1148" name="Visio" r:id="rId6" imgW="694134" imgH="1240169" progId="">
              <p:embed/>
            </p:oleObj>
          </a:graphicData>
        </a:graphic>
      </p:graphicFrame>
      <p:graphicFrame>
        <p:nvGraphicFramePr>
          <p:cNvPr id="1031" name="Object 7"/>
          <p:cNvGraphicFramePr>
            <a:graphicFrameLocks noChangeAspect="1"/>
          </p:cNvGraphicFramePr>
          <p:nvPr>
            <p:extLst>
              <p:ext uri="{D42A27DB-BD31-4B8C-83A1-F6EECF244321}">
                <p14:modId xmlns:p14="http://schemas.microsoft.com/office/powerpoint/2007/7/12/main" xmlns="" val="3331597638"/>
              </p:ext>
            </p:extLst>
          </p:nvPr>
        </p:nvGraphicFramePr>
        <p:xfrm>
          <a:off x="4876800" y="1350962"/>
          <a:ext cx="1295400" cy="2314575"/>
        </p:xfrm>
        <a:graphic>
          <a:graphicData uri="http://schemas.openxmlformats.org/presentationml/2006/ole">
            <p:oleObj spid="_x0000_s1149" name="Visio" r:id="rId7" imgW="694134" imgH="1240169" progId="">
              <p:embed/>
            </p:oleObj>
          </a:graphicData>
        </a:graphic>
      </p:graphicFrame>
      <p:graphicFrame>
        <p:nvGraphicFramePr>
          <p:cNvPr id="1032" name="Object 8"/>
          <p:cNvGraphicFramePr>
            <a:graphicFrameLocks noChangeAspect="1"/>
          </p:cNvGraphicFramePr>
          <p:nvPr>
            <p:extLst>
              <p:ext uri="{D42A27DB-BD31-4B8C-83A1-F6EECF244321}">
                <p14:modId xmlns:p14="http://schemas.microsoft.com/office/powerpoint/2007/7/12/main" xmlns="" val="521224437"/>
              </p:ext>
            </p:extLst>
          </p:nvPr>
        </p:nvGraphicFramePr>
        <p:xfrm>
          <a:off x="3886200" y="3647353"/>
          <a:ext cx="1295400" cy="2314575"/>
        </p:xfrm>
        <a:graphic>
          <a:graphicData uri="http://schemas.openxmlformats.org/presentationml/2006/ole">
            <p:oleObj spid="_x0000_s1150" name="Visio" r:id="rId8" imgW="694134" imgH="1240169" progId="">
              <p:embed/>
            </p:oleObj>
          </a:graphicData>
        </a:graphic>
      </p:graphicFrame>
      <p:sp>
        <p:nvSpPr>
          <p:cNvPr id="11" name="Rounded Rectangular Callout 10"/>
          <p:cNvSpPr/>
          <p:nvPr/>
        </p:nvSpPr>
        <p:spPr>
          <a:xfrm>
            <a:off x="5867400" y="4627562"/>
            <a:ext cx="2209800" cy="1600200"/>
          </a:xfrm>
          <a:prstGeom prst="wedgeRoundRectCallout">
            <a:avLst>
              <a:gd name="adj1" fmla="val -96374"/>
              <a:gd name="adj2" fmla="val -3982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“Single point of failure”</a:t>
            </a:r>
            <a:endParaRPr lang="en-US" dirty="0">
              <a:solidFill>
                <a:schemeClr val="tx1"/>
              </a:solidFill>
            </a:endParaRPr>
          </a:p>
        </p:txBody>
      </p:sp>
      <p:sp>
        <p:nvSpPr>
          <p:cNvPr id="12" name="Rounded Rectangular Callout 11"/>
          <p:cNvSpPr/>
          <p:nvPr/>
        </p:nvSpPr>
        <p:spPr>
          <a:xfrm>
            <a:off x="1066800" y="3789362"/>
            <a:ext cx="1828800" cy="838200"/>
          </a:xfrm>
          <a:prstGeom prst="wedgeRoundRectCallout">
            <a:avLst>
              <a:gd name="adj1" fmla="val -1066"/>
              <a:gd name="adj2" fmla="val 11704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“Bottleneck”</a:t>
            </a:r>
            <a:endParaRPr lang="en-US" dirty="0"/>
          </a:p>
        </p:txBody>
      </p:sp>
      <p:sp>
        <p:nvSpPr>
          <p:cNvPr id="13" name="Rounded Rectangular Callout 12"/>
          <p:cNvSpPr/>
          <p:nvPr/>
        </p:nvSpPr>
        <p:spPr>
          <a:xfrm>
            <a:off x="152400" y="2341562"/>
            <a:ext cx="2362200" cy="762000"/>
          </a:xfrm>
          <a:prstGeom prst="wedgeRoundRectCallout">
            <a:avLst>
              <a:gd name="adj1" fmla="val 95745"/>
              <a:gd name="adj2" fmla="val 4994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whole index”</a:t>
            </a:r>
            <a:endParaRPr lang="en-US" dirty="0"/>
          </a:p>
        </p:txBody>
      </p:sp>
      <p:sp>
        <p:nvSpPr>
          <p:cNvPr id="15" name="Rounded Rectangular Callout 14"/>
          <p:cNvSpPr/>
          <p:nvPr/>
        </p:nvSpPr>
        <p:spPr>
          <a:xfrm>
            <a:off x="3124200" y="5999162"/>
            <a:ext cx="1828800" cy="838200"/>
          </a:xfrm>
          <a:prstGeom prst="wedgeRoundRectCallout">
            <a:avLst>
              <a:gd name="adj1" fmla="val -484"/>
              <a:gd name="adj2" fmla="val -18232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“Bottleneck”</a:t>
            </a:r>
            <a:endParaRPr lang="en-US" dirty="0">
              <a:solidFill>
                <a:schemeClr val="tx1"/>
              </a:solidFill>
            </a:endParaRPr>
          </a:p>
        </p:txBody>
      </p:sp>
      <p:sp>
        <p:nvSpPr>
          <p:cNvPr id="17" name="TextBox 16"/>
          <p:cNvSpPr txBox="1"/>
          <p:nvPr/>
        </p:nvSpPr>
        <p:spPr>
          <a:xfrm>
            <a:off x="3886200" y="5782230"/>
            <a:ext cx="1066800" cy="369332"/>
          </a:xfrm>
          <a:prstGeom prst="rect">
            <a:avLst/>
          </a:prstGeom>
          <a:noFill/>
        </p:spPr>
        <p:txBody>
          <a:bodyPr wrap="square" rtlCol="0">
            <a:spAutoFit/>
          </a:bodyPr>
          <a:lstStyle/>
          <a:p>
            <a:r>
              <a:rPr lang="en-US" b="1" dirty="0" smtClean="0"/>
              <a:t>+ Query</a:t>
            </a:r>
            <a:endParaRPr lang="en-US" b="1" dirty="0"/>
          </a:p>
        </p:txBody>
      </p:sp>
    </p:spTree>
    <p:extLst>
      <p:ext uri="{BB962C8B-B14F-4D97-AF65-F5344CB8AC3E}">
        <p14:creationId xmlns:p14="http://schemas.microsoft.com/office/powerpoint/2007/7/12/main" xmlns="" val="30692016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anim calcmode="lin" valueType="num">
                                      <p:cBhvr>
                                        <p:cTn id="7" dur="1000" fill="hold"/>
                                        <p:tgtEl>
                                          <p:spTgt spid="1030"/>
                                        </p:tgtEl>
                                        <p:attrNameLst>
                                          <p:attrName>ppt_w</p:attrName>
                                        </p:attrNameLst>
                                      </p:cBhvr>
                                      <p:tavLst>
                                        <p:tav tm="0">
                                          <p:val>
                                            <p:fltVal val="0"/>
                                          </p:val>
                                        </p:tav>
                                        <p:tav tm="100000">
                                          <p:val>
                                            <p:strVal val="#ppt_w"/>
                                          </p:val>
                                        </p:tav>
                                      </p:tavLst>
                                    </p:anim>
                                    <p:anim calcmode="lin" valueType="num">
                                      <p:cBhvr>
                                        <p:cTn id="8" dur="1000" fill="hold"/>
                                        <p:tgtEl>
                                          <p:spTgt spid="1030"/>
                                        </p:tgtEl>
                                        <p:attrNameLst>
                                          <p:attrName>ppt_h</p:attrName>
                                        </p:attrNameLst>
                                      </p:cBhvr>
                                      <p:tavLst>
                                        <p:tav tm="0">
                                          <p:val>
                                            <p:fltVal val="0"/>
                                          </p:val>
                                        </p:tav>
                                        <p:tav tm="100000">
                                          <p:val>
                                            <p:strVal val="#ppt_h"/>
                                          </p:val>
                                        </p:tav>
                                      </p:tavLst>
                                    </p:anim>
                                    <p:animEffect transition="in" filter="fade">
                                      <p:cBhvr>
                                        <p:cTn id="9" dur="1000"/>
                                        <p:tgtEl>
                                          <p:spTgt spid="1030"/>
                                        </p:tgtEl>
                                      </p:cBhvr>
                                    </p:animEffect>
                                  </p:childTnLst>
                                </p:cTn>
                              </p:par>
                              <p:par>
                                <p:cTn id="10" presetID="49" presetClass="path" presetSubtype="0" accel="50000" decel="50000" fill="hold" nodeType="withEffect">
                                  <p:stCondLst>
                                    <p:cond delay="0"/>
                                  </p:stCondLst>
                                  <p:childTnLst>
                                    <p:animMotion origin="layout" path="M -3.33333E-6 -1.11111E-6 L -0.12083 -0.31319 " pathEditMode="relative" rAng="0" ptsTypes="AA">
                                      <p:cBhvr>
                                        <p:cTn id="11" dur="1000" fill="hold"/>
                                        <p:tgtEl>
                                          <p:spTgt spid="1030"/>
                                        </p:tgtEl>
                                        <p:attrNameLst>
                                          <p:attrName>ppt_x</p:attrName>
                                          <p:attrName>ppt_y</p:attrName>
                                        </p:attrNameLst>
                                      </p:cBhvr>
                                      <p:rCtr x="-6000" y="-15700"/>
                                    </p:animMotion>
                                  </p:childTnLst>
                                </p:cTn>
                              </p:par>
                              <p:par>
                                <p:cTn id="12" presetID="55" presetClass="exit" presetSubtype="0" fill="hold" grpId="0" nodeType="withEffect">
                                  <p:stCondLst>
                                    <p:cond delay="0"/>
                                  </p:stCondLst>
                                  <p:childTnLst>
                                    <p:anim calcmode="lin" valueType="num">
                                      <p:cBhvr>
                                        <p:cTn id="13" dur="1000"/>
                                        <p:tgtEl>
                                          <p:spTgt spid="17"/>
                                        </p:tgtEl>
                                        <p:attrNameLst>
                                          <p:attrName>ppt_w</p:attrName>
                                        </p:attrNameLst>
                                      </p:cBhvr>
                                      <p:tavLst>
                                        <p:tav tm="0">
                                          <p:val>
                                            <p:strVal val="ppt_w"/>
                                          </p:val>
                                        </p:tav>
                                        <p:tav tm="100000">
                                          <p:val>
                                            <p:strVal val="ppt_w*0.70"/>
                                          </p:val>
                                        </p:tav>
                                      </p:tavLst>
                                    </p:anim>
                                    <p:anim calcmode="lin" valueType="num">
                                      <p:cBhvr>
                                        <p:cTn id="14" dur="1000"/>
                                        <p:tgtEl>
                                          <p:spTgt spid="17"/>
                                        </p:tgtEl>
                                        <p:attrNameLst>
                                          <p:attrName>ppt_h</p:attrName>
                                        </p:attrNameLst>
                                      </p:cBhvr>
                                      <p:tavLst>
                                        <p:tav tm="0">
                                          <p:val>
                                            <p:strVal val="ppt_h"/>
                                          </p:val>
                                        </p:tav>
                                        <p:tav tm="100000">
                                          <p:val>
                                            <p:strVal val="ppt_h"/>
                                          </p:val>
                                        </p:tav>
                                      </p:tavLst>
                                    </p:anim>
                                    <p:animEffect transition="out" filter="fade">
                                      <p:cBhvr>
                                        <p:cTn id="15" dur="1000"/>
                                        <p:tgtEl>
                                          <p:spTgt spid="17"/>
                                        </p:tgtEl>
                                      </p:cBhvr>
                                    </p:animEffect>
                                    <p:set>
                                      <p:cBhvr>
                                        <p:cTn id="16" dur="1" fill="hold">
                                          <p:stCondLst>
                                            <p:cond delay="999"/>
                                          </p:stCondLst>
                                        </p:cTn>
                                        <p:tgtEl>
                                          <p:spTgt spid="17"/>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4" presetClass="entr" presetSubtype="32" fill="hold" nodeType="clickEffect">
                                  <p:stCondLst>
                                    <p:cond delay="0"/>
                                  </p:stCondLst>
                                  <p:childTnLst>
                                    <p:set>
                                      <p:cBhvr>
                                        <p:cTn id="20" dur="1" fill="hold">
                                          <p:stCondLst>
                                            <p:cond delay="0"/>
                                          </p:stCondLst>
                                        </p:cTn>
                                        <p:tgtEl>
                                          <p:spTgt spid="1031"/>
                                        </p:tgtEl>
                                        <p:attrNameLst>
                                          <p:attrName>style.visibility</p:attrName>
                                        </p:attrNameLst>
                                      </p:cBhvr>
                                      <p:to>
                                        <p:strVal val="visible"/>
                                      </p:to>
                                    </p:set>
                                    <p:animEffect transition="in" filter="box(out)">
                                      <p:cBhvr>
                                        <p:cTn id="21" dur="500"/>
                                        <p:tgtEl>
                                          <p:spTgt spid="1031"/>
                                        </p:tgtEl>
                                      </p:cBhvr>
                                    </p:animEffect>
                                  </p:childTnLst>
                                </p:cTn>
                              </p:par>
                              <p:par>
                                <p:cTn id="22" presetID="4" presetClass="entr" presetSubtype="32" fill="hold" nodeType="withEffect">
                                  <p:stCondLst>
                                    <p:cond delay="0"/>
                                  </p:stCondLst>
                                  <p:childTnLst>
                                    <p:set>
                                      <p:cBhvr>
                                        <p:cTn id="23" dur="1" fill="hold">
                                          <p:stCondLst>
                                            <p:cond delay="0"/>
                                          </p:stCondLst>
                                        </p:cTn>
                                        <p:tgtEl>
                                          <p:spTgt spid="1033"/>
                                        </p:tgtEl>
                                        <p:attrNameLst>
                                          <p:attrName>style.visibility</p:attrName>
                                        </p:attrNameLst>
                                      </p:cBhvr>
                                      <p:to>
                                        <p:strVal val="visible"/>
                                      </p:to>
                                    </p:set>
                                    <p:animEffect transition="in" filter="box(out)">
                                      <p:cBhvr>
                                        <p:cTn id="24" dur="500"/>
                                        <p:tgtEl>
                                          <p:spTgt spid="1033"/>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32"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box(out)">
                                      <p:cBhvr>
                                        <p:cTn id="29" dur="500"/>
                                        <p:tgtEl>
                                          <p:spTgt spid="11"/>
                                        </p:tgtEl>
                                      </p:cBhvr>
                                    </p:animEffect>
                                  </p:childTnLst>
                                </p:cTn>
                              </p:par>
                              <p:par>
                                <p:cTn id="30" presetID="4" presetClass="entr" presetSubtype="32"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box(out)">
                                      <p:cBhvr>
                                        <p:cTn id="32" dur="500"/>
                                        <p:tgtEl>
                                          <p:spTgt spid="15"/>
                                        </p:tgtEl>
                                      </p:cBhvr>
                                    </p:animEffect>
                                  </p:childTnLst>
                                </p:cTn>
                              </p:par>
                              <p:par>
                                <p:cTn id="33" presetID="4" presetClass="entr" presetSubtype="32"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box(out)">
                                      <p:cBhvr>
                                        <p:cTn id="35" dur="500"/>
                                        <p:tgtEl>
                                          <p:spTgt spid="12"/>
                                        </p:tgtEl>
                                      </p:cBhvr>
                                    </p:animEffect>
                                  </p:childTnLst>
                                </p:cTn>
                              </p:par>
                              <p:par>
                                <p:cTn id="36" presetID="4" presetClass="entr" presetSubtype="32"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box(out)">
                                      <p:cBhvr>
                                        <p:cTn id="3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5" grpId="0" animBg="1"/>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28600" y="76200"/>
            <a:ext cx="8534400" cy="868362"/>
          </a:xfrm>
          <a:prstGeom prst="rect">
            <a:avLst/>
          </a:prstGeom>
        </p:spPr>
        <p:txBody>
          <a:bodyPr>
            <a:noAutofit/>
          </a:bodyPr>
          <a:lstStyle/>
          <a:p>
            <a:pPr lvl="0" defTabSz="912777" fontAlgn="base">
              <a:lnSpc>
                <a:spcPct val="110000"/>
              </a:lnSpc>
              <a:spcBef>
                <a:spcPct val="0"/>
              </a:spcBef>
              <a:spcAft>
                <a:spcPct val="0"/>
              </a:spcAft>
              <a:defRPr/>
            </a:pPr>
            <a:r>
              <a:rPr lang="en-US" sz="2800" dirty="0"/>
              <a:t>SharePoint </a:t>
            </a:r>
            <a:r>
              <a:rPr lang="en-US" sz="2800" dirty="0" smtClean="0"/>
              <a:t>Server 2010 Search Scale-out</a:t>
            </a:r>
            <a:endParaRPr lang="en-US" sz="2800" spc="-170" dirty="0">
              <a:ln w="3175">
                <a:noFill/>
              </a:ln>
              <a:effectLst>
                <a:outerShdw dist="12700" sx="1000" sy="1000" algn="tl" rotWithShape="0">
                  <a:prstClr val="black"/>
                </a:outerShdw>
              </a:effectLst>
              <a:cs typeface="Arial" charset="0"/>
            </a:endParaRPr>
          </a:p>
        </p:txBody>
      </p:sp>
      <p:graphicFrame>
        <p:nvGraphicFramePr>
          <p:cNvPr id="5" name="Object 9"/>
          <p:cNvGraphicFramePr>
            <a:graphicFrameLocks noChangeAspect="1"/>
          </p:cNvGraphicFramePr>
          <p:nvPr/>
        </p:nvGraphicFramePr>
        <p:xfrm>
          <a:off x="838200" y="4800600"/>
          <a:ext cx="1077913" cy="1925638"/>
        </p:xfrm>
        <a:graphic>
          <a:graphicData uri="http://schemas.openxmlformats.org/presentationml/2006/ole">
            <p:oleObj spid="_x0000_s2506" name="Visio" r:id="rId4" imgW="694014" imgH="1240155" progId="">
              <p:embed/>
            </p:oleObj>
          </a:graphicData>
        </a:graphic>
      </p:graphicFrame>
      <p:graphicFrame>
        <p:nvGraphicFramePr>
          <p:cNvPr id="7" name="Object 5"/>
          <p:cNvGraphicFramePr>
            <a:graphicFrameLocks noChangeAspect="1"/>
          </p:cNvGraphicFramePr>
          <p:nvPr/>
        </p:nvGraphicFramePr>
        <p:xfrm>
          <a:off x="1521268" y="4953000"/>
          <a:ext cx="1077470" cy="1925638"/>
        </p:xfrm>
        <a:graphic>
          <a:graphicData uri="http://schemas.openxmlformats.org/presentationml/2006/ole">
            <p:oleObj spid="_x0000_s2507" name="Visio" r:id="rId5" imgW="694014" imgH="1240155" progId="">
              <p:embed/>
            </p:oleObj>
          </a:graphicData>
        </a:graphic>
      </p:graphicFrame>
      <p:graphicFrame>
        <p:nvGraphicFramePr>
          <p:cNvPr id="8" name="Object 6"/>
          <p:cNvGraphicFramePr>
            <a:graphicFrameLocks noChangeAspect="1"/>
          </p:cNvGraphicFramePr>
          <p:nvPr/>
        </p:nvGraphicFramePr>
        <p:xfrm>
          <a:off x="2819400" y="1524000"/>
          <a:ext cx="1295400" cy="2315119"/>
        </p:xfrm>
        <a:graphic>
          <a:graphicData uri="http://schemas.openxmlformats.org/presentationml/2006/ole">
            <p:oleObj spid="_x0000_s2508" name="Visio" r:id="rId6" imgW="694177" imgH="1240277" progId="">
              <p:embed/>
            </p:oleObj>
          </a:graphicData>
        </a:graphic>
      </p:graphicFrame>
      <p:graphicFrame>
        <p:nvGraphicFramePr>
          <p:cNvPr id="9" name="Object 7"/>
          <p:cNvGraphicFramePr>
            <a:graphicFrameLocks noChangeAspect="1"/>
          </p:cNvGraphicFramePr>
          <p:nvPr/>
        </p:nvGraphicFramePr>
        <p:xfrm>
          <a:off x="4876800" y="1371600"/>
          <a:ext cx="1295400" cy="2314575"/>
        </p:xfrm>
        <a:graphic>
          <a:graphicData uri="http://schemas.openxmlformats.org/presentationml/2006/ole">
            <p:oleObj spid="_x0000_s2509" name="Visio" r:id="rId7" imgW="694177" imgH="1240277" progId="">
              <p:embed/>
            </p:oleObj>
          </a:graphicData>
        </a:graphic>
      </p:graphicFrame>
      <p:graphicFrame>
        <p:nvGraphicFramePr>
          <p:cNvPr id="10" name="Object 8"/>
          <p:cNvGraphicFramePr>
            <a:graphicFrameLocks noChangeAspect="1"/>
          </p:cNvGraphicFramePr>
          <p:nvPr/>
        </p:nvGraphicFramePr>
        <p:xfrm>
          <a:off x="3886200" y="3657600"/>
          <a:ext cx="1295400" cy="2314575"/>
        </p:xfrm>
        <a:graphic>
          <a:graphicData uri="http://schemas.openxmlformats.org/presentationml/2006/ole">
            <p:oleObj spid="_x0000_s2510" name="Visio" r:id="rId8" imgW="694177" imgH="1240277" progId="">
              <p:embed/>
            </p:oleObj>
          </a:graphicData>
        </a:graphic>
      </p:graphicFrame>
      <p:sp>
        <p:nvSpPr>
          <p:cNvPr id="11" name="Rounded Rectangular Callout 10"/>
          <p:cNvSpPr/>
          <p:nvPr/>
        </p:nvSpPr>
        <p:spPr>
          <a:xfrm>
            <a:off x="5867400" y="4648200"/>
            <a:ext cx="2209800" cy="1600200"/>
          </a:xfrm>
          <a:prstGeom prst="wedgeRoundRectCallout">
            <a:avLst>
              <a:gd name="adj1" fmla="val -96374"/>
              <a:gd name="adj2" fmla="val -3982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“Single point of failure”</a:t>
            </a:r>
            <a:endParaRPr lang="en-US" dirty="0"/>
          </a:p>
        </p:txBody>
      </p:sp>
      <p:sp>
        <p:nvSpPr>
          <p:cNvPr id="12" name="Rounded Rectangular Callout 11"/>
          <p:cNvSpPr/>
          <p:nvPr/>
        </p:nvSpPr>
        <p:spPr>
          <a:xfrm>
            <a:off x="1066800" y="3810000"/>
            <a:ext cx="1828800" cy="838200"/>
          </a:xfrm>
          <a:prstGeom prst="wedgeRoundRectCallout">
            <a:avLst>
              <a:gd name="adj1" fmla="val -1066"/>
              <a:gd name="adj2" fmla="val 11704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“Bottleneck”</a:t>
            </a:r>
            <a:endParaRPr lang="en-US" dirty="0"/>
          </a:p>
        </p:txBody>
      </p:sp>
      <p:sp>
        <p:nvSpPr>
          <p:cNvPr id="13" name="Rounded Rectangular Callout 12"/>
          <p:cNvSpPr/>
          <p:nvPr/>
        </p:nvSpPr>
        <p:spPr>
          <a:xfrm>
            <a:off x="152400" y="2362200"/>
            <a:ext cx="2362200" cy="762000"/>
          </a:xfrm>
          <a:prstGeom prst="wedgeRoundRectCallout">
            <a:avLst>
              <a:gd name="adj1" fmla="val 95745"/>
              <a:gd name="adj2" fmla="val 4994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whole index”</a:t>
            </a:r>
            <a:endParaRPr lang="en-US" dirty="0"/>
          </a:p>
        </p:txBody>
      </p:sp>
      <p:sp>
        <p:nvSpPr>
          <p:cNvPr id="14" name="Rounded Rectangular Callout 13"/>
          <p:cNvSpPr/>
          <p:nvPr/>
        </p:nvSpPr>
        <p:spPr>
          <a:xfrm>
            <a:off x="3124200" y="6019800"/>
            <a:ext cx="1828800" cy="838200"/>
          </a:xfrm>
          <a:prstGeom prst="wedgeRoundRectCallout">
            <a:avLst>
              <a:gd name="adj1" fmla="val -484"/>
              <a:gd name="adj2" fmla="val -18232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“Bottleneck”</a:t>
            </a:r>
            <a:endParaRPr lang="en-US" dirty="0"/>
          </a:p>
        </p:txBody>
      </p:sp>
      <p:graphicFrame>
        <p:nvGraphicFramePr>
          <p:cNvPr id="3080" name="Object 8"/>
          <p:cNvGraphicFramePr>
            <a:graphicFrameLocks noChangeAspect="1"/>
          </p:cNvGraphicFramePr>
          <p:nvPr/>
        </p:nvGraphicFramePr>
        <p:xfrm>
          <a:off x="5029200" y="3657600"/>
          <a:ext cx="1295400" cy="2314575"/>
        </p:xfrm>
        <a:graphic>
          <a:graphicData uri="http://schemas.openxmlformats.org/presentationml/2006/ole">
            <p:oleObj spid="_x0000_s2511" name="Visio" r:id="rId9" imgW="694177" imgH="1240277" progId="">
              <p:embed/>
            </p:oleObj>
          </a:graphicData>
        </a:graphic>
      </p:graphicFrame>
      <p:graphicFrame>
        <p:nvGraphicFramePr>
          <p:cNvPr id="3081" name="Object 9"/>
          <p:cNvGraphicFramePr>
            <a:graphicFrameLocks noChangeAspect="1"/>
          </p:cNvGraphicFramePr>
          <p:nvPr>
            <p:extLst>
              <p:ext uri="{D42A27DB-BD31-4B8C-83A1-F6EECF244321}">
                <p14:modId xmlns:p14="http://schemas.microsoft.com/office/powerpoint/2007/7/12/main" xmlns="" val="3654274822"/>
              </p:ext>
            </p:extLst>
          </p:nvPr>
        </p:nvGraphicFramePr>
        <p:xfrm>
          <a:off x="3886200" y="3657600"/>
          <a:ext cx="1321744" cy="2362200"/>
        </p:xfrm>
        <a:graphic>
          <a:graphicData uri="http://schemas.openxmlformats.org/presentationml/2006/ole">
            <p:oleObj spid="_x0000_s2512" name="Visio" r:id="rId10" imgW="694134" imgH="1240169" progId="">
              <p:embed/>
            </p:oleObj>
          </a:graphicData>
        </a:graphic>
      </p:graphicFrame>
      <p:graphicFrame>
        <p:nvGraphicFramePr>
          <p:cNvPr id="3082" name="Object 10"/>
          <p:cNvGraphicFramePr>
            <a:graphicFrameLocks noChangeAspect="1"/>
          </p:cNvGraphicFramePr>
          <p:nvPr>
            <p:extLst>
              <p:ext uri="{D42A27DB-BD31-4B8C-83A1-F6EECF244321}">
                <p14:modId xmlns:p14="http://schemas.microsoft.com/office/powerpoint/2007/7/12/main" xmlns="" val="217075728"/>
              </p:ext>
            </p:extLst>
          </p:nvPr>
        </p:nvGraphicFramePr>
        <p:xfrm>
          <a:off x="5078412" y="3657600"/>
          <a:ext cx="1322388" cy="2362200"/>
        </p:xfrm>
        <a:graphic>
          <a:graphicData uri="http://schemas.openxmlformats.org/presentationml/2006/ole">
            <p:oleObj spid="_x0000_s2513" name="Visio" r:id="rId11" imgW="694134" imgH="1240169" progId="">
              <p:embed/>
            </p:oleObj>
          </a:graphicData>
        </a:graphic>
      </p:graphicFrame>
      <p:graphicFrame>
        <p:nvGraphicFramePr>
          <p:cNvPr id="3089" name="Object 17"/>
          <p:cNvGraphicFramePr>
            <a:graphicFrameLocks noChangeAspect="1"/>
          </p:cNvGraphicFramePr>
          <p:nvPr/>
        </p:nvGraphicFramePr>
        <p:xfrm>
          <a:off x="5029201" y="5698536"/>
          <a:ext cx="583600" cy="1042572"/>
        </p:xfrm>
        <a:graphic>
          <a:graphicData uri="http://schemas.openxmlformats.org/presentationml/2006/ole">
            <p:oleObj spid="_x0000_s2514" name="Visio" r:id="rId12" imgW="694014" imgH="1240155" progId="">
              <p:embed/>
            </p:oleObj>
          </a:graphicData>
        </a:graphic>
      </p:graphicFrame>
      <p:graphicFrame>
        <p:nvGraphicFramePr>
          <p:cNvPr id="3090" name="Object 18"/>
          <p:cNvGraphicFramePr>
            <a:graphicFrameLocks noChangeAspect="1"/>
          </p:cNvGraphicFramePr>
          <p:nvPr>
            <p:extLst>
              <p:ext uri="{D42A27DB-BD31-4B8C-83A1-F6EECF244321}">
                <p14:modId xmlns:p14="http://schemas.microsoft.com/office/powerpoint/2007/7/12/main" xmlns="" val="3660740005"/>
              </p:ext>
            </p:extLst>
          </p:nvPr>
        </p:nvGraphicFramePr>
        <p:xfrm>
          <a:off x="4648200" y="5029200"/>
          <a:ext cx="715963" cy="1278935"/>
        </p:xfrm>
        <a:graphic>
          <a:graphicData uri="http://schemas.openxmlformats.org/presentationml/2006/ole">
            <p:oleObj spid="_x0000_s2515" name="Visio" r:id="rId13" imgW="694134" imgH="1240169" progId="">
              <p:embed/>
            </p:oleObj>
          </a:graphicData>
        </a:graphic>
      </p:graphicFrame>
      <p:graphicFrame>
        <p:nvGraphicFramePr>
          <p:cNvPr id="3091" name="Object 19"/>
          <p:cNvGraphicFramePr>
            <a:graphicFrameLocks noChangeAspect="1"/>
          </p:cNvGraphicFramePr>
          <p:nvPr>
            <p:extLst>
              <p:ext uri="{D42A27DB-BD31-4B8C-83A1-F6EECF244321}">
                <p14:modId xmlns:p14="http://schemas.microsoft.com/office/powerpoint/2007/7/12/main" xmlns="" val="3047883016"/>
              </p:ext>
            </p:extLst>
          </p:nvPr>
        </p:nvGraphicFramePr>
        <p:xfrm>
          <a:off x="5353050" y="5012736"/>
          <a:ext cx="715963" cy="1278935"/>
        </p:xfrm>
        <a:graphic>
          <a:graphicData uri="http://schemas.openxmlformats.org/presentationml/2006/ole">
            <p:oleObj spid="_x0000_s2516" name="Visio" r:id="rId14" imgW="694134" imgH="1240169" progId="">
              <p:embed/>
            </p:oleObj>
          </a:graphicData>
        </a:graphic>
      </p:graphicFrame>
      <p:graphicFrame>
        <p:nvGraphicFramePr>
          <p:cNvPr id="3098" name="Object 26"/>
          <p:cNvGraphicFramePr>
            <a:graphicFrameLocks noChangeAspect="1"/>
          </p:cNvGraphicFramePr>
          <p:nvPr>
            <p:extLst>
              <p:ext uri="{D42A27DB-BD31-4B8C-83A1-F6EECF244321}">
                <p14:modId xmlns:p14="http://schemas.microsoft.com/office/powerpoint/2007/7/12/main" xmlns="" val="657432462"/>
              </p:ext>
            </p:extLst>
          </p:nvPr>
        </p:nvGraphicFramePr>
        <p:xfrm>
          <a:off x="2819400" y="665162"/>
          <a:ext cx="693738" cy="1239838"/>
        </p:xfrm>
        <a:graphic>
          <a:graphicData uri="http://schemas.openxmlformats.org/presentationml/2006/ole">
            <p:oleObj spid="_x0000_s2517" name="Visio" r:id="rId15" imgW="694134" imgH="1240169" progId="">
              <p:embed/>
            </p:oleObj>
          </a:graphicData>
        </a:graphic>
      </p:graphicFrame>
      <p:graphicFrame>
        <p:nvGraphicFramePr>
          <p:cNvPr id="3099" name="Object 27"/>
          <p:cNvGraphicFramePr>
            <a:graphicFrameLocks noChangeAspect="1"/>
          </p:cNvGraphicFramePr>
          <p:nvPr>
            <p:extLst>
              <p:ext uri="{D42A27DB-BD31-4B8C-83A1-F6EECF244321}">
                <p14:modId xmlns:p14="http://schemas.microsoft.com/office/powerpoint/2007/7/12/main" xmlns="" val="3434741861"/>
              </p:ext>
            </p:extLst>
          </p:nvPr>
        </p:nvGraphicFramePr>
        <p:xfrm>
          <a:off x="5486400" y="665162"/>
          <a:ext cx="693738" cy="1239838"/>
        </p:xfrm>
        <a:graphic>
          <a:graphicData uri="http://schemas.openxmlformats.org/presentationml/2006/ole">
            <p:oleObj spid="_x0000_s2518" name="Visio" r:id="rId16" imgW="694134" imgH="1240169" progId="">
              <p:embed/>
            </p:oleObj>
          </a:graphicData>
        </a:graphic>
      </p:graphicFrame>
      <p:graphicFrame>
        <p:nvGraphicFramePr>
          <p:cNvPr id="3100" name="Object 28"/>
          <p:cNvGraphicFramePr>
            <a:graphicFrameLocks noChangeAspect="1"/>
          </p:cNvGraphicFramePr>
          <p:nvPr>
            <p:extLst>
              <p:ext uri="{D42A27DB-BD31-4B8C-83A1-F6EECF244321}">
                <p14:modId xmlns:p14="http://schemas.microsoft.com/office/powerpoint/2007/7/12/main" xmlns="" val="1123962575"/>
              </p:ext>
            </p:extLst>
          </p:nvPr>
        </p:nvGraphicFramePr>
        <p:xfrm>
          <a:off x="3505200" y="609600"/>
          <a:ext cx="693738" cy="1239837"/>
        </p:xfrm>
        <a:graphic>
          <a:graphicData uri="http://schemas.openxmlformats.org/presentationml/2006/ole">
            <p:oleObj spid="_x0000_s2519" name="Visio" r:id="rId17" imgW="694134" imgH="1240169" progId="">
              <p:embed/>
            </p:oleObj>
          </a:graphicData>
        </a:graphic>
      </p:graphicFrame>
      <p:graphicFrame>
        <p:nvGraphicFramePr>
          <p:cNvPr id="3101" name="Object 29"/>
          <p:cNvGraphicFramePr>
            <a:graphicFrameLocks noChangeAspect="1"/>
          </p:cNvGraphicFramePr>
          <p:nvPr/>
        </p:nvGraphicFramePr>
        <p:xfrm>
          <a:off x="6172200" y="609600"/>
          <a:ext cx="693738" cy="1239837"/>
        </p:xfrm>
        <a:graphic>
          <a:graphicData uri="http://schemas.openxmlformats.org/presentationml/2006/ole">
            <p:oleObj spid="_x0000_s2520" name="Visio" r:id="rId18" imgW="694014" imgH="1240155" progId="">
              <p:embed/>
            </p:oleObj>
          </a:graphicData>
        </a:graphic>
      </p:graphicFrame>
      <p:graphicFrame>
        <p:nvGraphicFramePr>
          <p:cNvPr id="3103" name="Object 31"/>
          <p:cNvGraphicFramePr>
            <a:graphicFrameLocks noChangeAspect="1"/>
          </p:cNvGraphicFramePr>
          <p:nvPr>
            <p:extLst>
              <p:ext uri="{D42A27DB-BD31-4B8C-83A1-F6EECF244321}">
                <p14:modId xmlns:p14="http://schemas.microsoft.com/office/powerpoint/2007/7/12/main" xmlns="" val="1129778540"/>
              </p:ext>
            </p:extLst>
          </p:nvPr>
        </p:nvGraphicFramePr>
        <p:xfrm>
          <a:off x="2895600" y="1752600"/>
          <a:ext cx="693738" cy="1239838"/>
        </p:xfrm>
        <a:graphic>
          <a:graphicData uri="http://schemas.openxmlformats.org/presentationml/2006/ole">
            <p:oleObj spid="_x0000_s2521" name="Visio" r:id="rId19" imgW="694134" imgH="1240169" progId="">
              <p:embed/>
            </p:oleObj>
          </a:graphicData>
        </a:graphic>
      </p:graphicFrame>
      <p:graphicFrame>
        <p:nvGraphicFramePr>
          <p:cNvPr id="3104" name="Object 32"/>
          <p:cNvGraphicFramePr>
            <a:graphicFrameLocks noChangeAspect="1"/>
          </p:cNvGraphicFramePr>
          <p:nvPr/>
        </p:nvGraphicFramePr>
        <p:xfrm>
          <a:off x="5638800" y="1828800"/>
          <a:ext cx="693738" cy="1239838"/>
        </p:xfrm>
        <a:graphic>
          <a:graphicData uri="http://schemas.openxmlformats.org/presentationml/2006/ole">
            <p:oleObj spid="_x0000_s2522" name="Visio" r:id="rId20" imgW="694014" imgH="1240155" progId="">
              <p:embed/>
            </p:oleObj>
          </a:graphicData>
        </a:graphic>
      </p:graphicFrame>
      <p:sp>
        <p:nvSpPr>
          <p:cNvPr id="41" name="TextBox 40"/>
          <p:cNvSpPr txBox="1"/>
          <p:nvPr/>
        </p:nvSpPr>
        <p:spPr>
          <a:xfrm>
            <a:off x="6858000" y="381000"/>
            <a:ext cx="1981200" cy="369332"/>
          </a:xfrm>
          <a:prstGeom prst="rect">
            <a:avLst/>
          </a:prstGeom>
          <a:noFill/>
        </p:spPr>
        <p:txBody>
          <a:bodyPr wrap="square" rtlCol="0">
            <a:spAutoFit/>
          </a:bodyPr>
          <a:lstStyle/>
          <a:p>
            <a:r>
              <a:rPr lang="en-US" dirty="0" smtClean="0"/>
              <a:t>Multiple Indexers</a:t>
            </a:r>
            <a:endParaRPr lang="en-US" dirty="0"/>
          </a:p>
        </p:txBody>
      </p:sp>
      <p:sp>
        <p:nvSpPr>
          <p:cNvPr id="42" name="TextBox 41"/>
          <p:cNvSpPr txBox="1"/>
          <p:nvPr/>
        </p:nvSpPr>
        <p:spPr>
          <a:xfrm>
            <a:off x="6858000" y="990600"/>
            <a:ext cx="2286000" cy="369332"/>
          </a:xfrm>
          <a:prstGeom prst="rect">
            <a:avLst/>
          </a:prstGeom>
          <a:noFill/>
        </p:spPr>
        <p:txBody>
          <a:bodyPr wrap="square" rtlCol="0">
            <a:spAutoFit/>
          </a:bodyPr>
          <a:lstStyle/>
          <a:p>
            <a:r>
              <a:rPr lang="en-US" dirty="0" smtClean="0"/>
              <a:t>Crawl Distribution</a:t>
            </a:r>
            <a:endParaRPr lang="en-US" dirty="0"/>
          </a:p>
        </p:txBody>
      </p:sp>
      <p:sp>
        <p:nvSpPr>
          <p:cNvPr id="43" name="TextBox 42"/>
          <p:cNvSpPr txBox="1"/>
          <p:nvPr/>
        </p:nvSpPr>
        <p:spPr>
          <a:xfrm>
            <a:off x="6858000" y="1600200"/>
            <a:ext cx="1981200" cy="369332"/>
          </a:xfrm>
          <a:prstGeom prst="rect">
            <a:avLst/>
          </a:prstGeom>
          <a:noFill/>
        </p:spPr>
        <p:txBody>
          <a:bodyPr wrap="square" rtlCol="0">
            <a:spAutoFit/>
          </a:bodyPr>
          <a:lstStyle/>
          <a:p>
            <a:r>
              <a:rPr lang="en-US" dirty="0" smtClean="0"/>
              <a:t>Query Mirroring</a:t>
            </a:r>
            <a:endParaRPr lang="en-US" dirty="0"/>
          </a:p>
        </p:txBody>
      </p:sp>
      <p:sp>
        <p:nvSpPr>
          <p:cNvPr id="44" name="TextBox 43"/>
          <p:cNvSpPr txBox="1"/>
          <p:nvPr/>
        </p:nvSpPr>
        <p:spPr>
          <a:xfrm>
            <a:off x="6858000" y="1916668"/>
            <a:ext cx="2133600" cy="369332"/>
          </a:xfrm>
          <a:prstGeom prst="rect">
            <a:avLst/>
          </a:prstGeom>
          <a:noFill/>
        </p:spPr>
        <p:txBody>
          <a:bodyPr wrap="square" rtlCol="0">
            <a:spAutoFit/>
          </a:bodyPr>
          <a:lstStyle/>
          <a:p>
            <a:r>
              <a:rPr lang="en-US" dirty="0" smtClean="0"/>
              <a:t>Query Partitioning</a:t>
            </a:r>
            <a:endParaRPr lang="en-US" dirty="0"/>
          </a:p>
        </p:txBody>
      </p:sp>
      <p:sp>
        <p:nvSpPr>
          <p:cNvPr id="46" name="TextBox 45"/>
          <p:cNvSpPr txBox="1"/>
          <p:nvPr/>
        </p:nvSpPr>
        <p:spPr>
          <a:xfrm>
            <a:off x="6858000" y="697468"/>
            <a:ext cx="2133600" cy="369332"/>
          </a:xfrm>
          <a:prstGeom prst="rect">
            <a:avLst/>
          </a:prstGeom>
          <a:noFill/>
        </p:spPr>
        <p:txBody>
          <a:bodyPr wrap="square" rtlCol="0">
            <a:spAutoFit/>
          </a:bodyPr>
          <a:lstStyle/>
          <a:p>
            <a:r>
              <a:rPr lang="en-US" dirty="0" smtClean="0"/>
              <a:t>Stateless Crawlers</a:t>
            </a:r>
            <a:endParaRPr lang="en-US" dirty="0"/>
          </a:p>
        </p:txBody>
      </p:sp>
      <p:sp>
        <p:nvSpPr>
          <p:cNvPr id="54" name="TextBox 53"/>
          <p:cNvSpPr txBox="1"/>
          <p:nvPr/>
        </p:nvSpPr>
        <p:spPr>
          <a:xfrm>
            <a:off x="6858000" y="2221468"/>
            <a:ext cx="2667000" cy="369332"/>
          </a:xfrm>
          <a:prstGeom prst="rect">
            <a:avLst/>
          </a:prstGeom>
          <a:noFill/>
        </p:spPr>
        <p:txBody>
          <a:bodyPr wrap="square" rtlCol="0">
            <a:spAutoFit/>
          </a:bodyPr>
          <a:lstStyle/>
          <a:p>
            <a:r>
              <a:rPr lang="en-US" dirty="0" smtClean="0"/>
              <a:t>Multiple Property DBs</a:t>
            </a:r>
            <a:endParaRPr lang="en-US" dirty="0"/>
          </a:p>
        </p:txBody>
      </p:sp>
      <p:graphicFrame>
        <p:nvGraphicFramePr>
          <p:cNvPr id="2" name="Object 1"/>
          <p:cNvGraphicFramePr>
            <a:graphicFrameLocks noChangeAspect="1"/>
          </p:cNvGraphicFramePr>
          <p:nvPr>
            <p:extLst>
              <p:ext uri="{D42A27DB-BD31-4B8C-83A1-F6EECF244321}">
                <p14:modId xmlns:p14="http://schemas.microsoft.com/office/powerpoint/2007/7/12/main" xmlns="" val="2027792063"/>
              </p:ext>
            </p:extLst>
          </p:nvPr>
        </p:nvGraphicFramePr>
        <p:xfrm>
          <a:off x="838200" y="838200"/>
          <a:ext cx="639570" cy="1143000"/>
        </p:xfrm>
        <a:graphic>
          <a:graphicData uri="http://schemas.openxmlformats.org/presentationml/2006/ole">
            <p:oleObj spid="_x0000_s2523" name="Visio" r:id="rId21" imgW="694134" imgH="1240169" progId="">
              <p:embed/>
            </p:oleObj>
          </a:graphicData>
        </a:graphic>
      </p:graphicFrame>
      <p:graphicFrame>
        <p:nvGraphicFramePr>
          <p:cNvPr id="3" name="Object 2"/>
          <p:cNvGraphicFramePr>
            <a:graphicFrameLocks noChangeAspect="1"/>
          </p:cNvGraphicFramePr>
          <p:nvPr>
            <p:extLst>
              <p:ext uri="{D42A27DB-BD31-4B8C-83A1-F6EECF244321}">
                <p14:modId xmlns:p14="http://schemas.microsoft.com/office/powerpoint/2007/7/12/main" xmlns="" val="3527989932"/>
              </p:ext>
            </p:extLst>
          </p:nvPr>
        </p:nvGraphicFramePr>
        <p:xfrm>
          <a:off x="228600" y="838200"/>
          <a:ext cx="584200" cy="1041400"/>
        </p:xfrm>
        <a:graphic>
          <a:graphicData uri="http://schemas.openxmlformats.org/presentationml/2006/ole">
            <p:oleObj spid="_x0000_s2524" name="Visio" r:id="rId22" imgW="694134" imgH="1240169" progId="">
              <p:embed/>
            </p:oleObj>
          </a:graphicData>
        </a:graphic>
      </p:graphicFrame>
      <p:sp>
        <p:nvSpPr>
          <p:cNvPr id="32" name="TextBox 31"/>
          <p:cNvSpPr txBox="1"/>
          <p:nvPr/>
        </p:nvSpPr>
        <p:spPr>
          <a:xfrm>
            <a:off x="6858000" y="2754868"/>
            <a:ext cx="2667000" cy="646331"/>
          </a:xfrm>
          <a:prstGeom prst="rect">
            <a:avLst/>
          </a:prstGeom>
          <a:noFill/>
        </p:spPr>
        <p:txBody>
          <a:bodyPr wrap="square" rtlCol="0">
            <a:spAutoFit/>
          </a:bodyPr>
          <a:lstStyle/>
          <a:p>
            <a:r>
              <a:rPr lang="en-US" dirty="0" smtClean="0"/>
              <a:t>Admin Database +</a:t>
            </a:r>
          </a:p>
          <a:p>
            <a:r>
              <a:rPr lang="en-US" dirty="0" smtClean="0"/>
              <a:t>Admin Component</a:t>
            </a:r>
            <a:endParaRPr lang="en-US" dirty="0"/>
          </a:p>
        </p:txBody>
      </p:sp>
    </p:spTree>
    <p:extLst>
      <p:ext uri="{BB962C8B-B14F-4D97-AF65-F5344CB8AC3E}">
        <p14:creationId xmlns:p14="http://schemas.microsoft.com/office/powerpoint/2007/7/12/main" xmlns="" val="28681597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grpId="0" nodeType="clickEffect">
                                  <p:stCondLst>
                                    <p:cond delay="0"/>
                                  </p:stCondLst>
                                  <p:childTnLst>
                                    <p:animMotion origin="layout" path="M -3.33333E-6 2.22222E-6 L 0.0625 -0.21111 " pathEditMode="relative" rAng="0" ptsTypes="AA">
                                      <p:cBhvr>
                                        <p:cTn id="6" dur="1000" fill="hold"/>
                                        <p:tgtEl>
                                          <p:spTgt spid="13"/>
                                        </p:tgtEl>
                                        <p:attrNameLst>
                                          <p:attrName>ppt_x</p:attrName>
                                          <p:attrName>ppt_y</p:attrName>
                                        </p:attrNameLst>
                                      </p:cBhvr>
                                      <p:rCtr x="3100" y="-10600"/>
                                    </p:animMotion>
                                  </p:childTnLst>
                                </p:cTn>
                              </p:par>
                              <p:par>
                                <p:cTn id="7" presetID="64" presetClass="path" presetSubtype="0" accel="50000" decel="50000" fill="hold" nodeType="withEffect">
                                  <p:stCondLst>
                                    <p:cond delay="0"/>
                                  </p:stCondLst>
                                  <p:childTnLst>
                                    <p:animMotion origin="layout" path="M 3.33333E-6 0 L -0.02917 -0.21319 " pathEditMode="relative" rAng="0" ptsTypes="AA">
                                      <p:cBhvr>
                                        <p:cTn id="8" dur="1000" fill="hold"/>
                                        <p:tgtEl>
                                          <p:spTgt spid="8"/>
                                        </p:tgtEl>
                                        <p:attrNameLst>
                                          <p:attrName>ppt_x</p:attrName>
                                          <p:attrName>ppt_y</p:attrName>
                                        </p:attrNameLst>
                                      </p:cBhvr>
                                      <p:rCtr x="-1500" y="-10700"/>
                                    </p:animMotion>
                                  </p:childTnLst>
                                </p:cTn>
                              </p:par>
                              <p:par>
                                <p:cTn id="9" presetID="64" presetClass="path" presetSubtype="0" accel="50000" decel="50000" fill="hold" nodeType="withEffect">
                                  <p:stCondLst>
                                    <p:cond delay="0"/>
                                  </p:stCondLst>
                                  <p:childTnLst>
                                    <p:animMotion origin="layout" path="M 3.33333E-6 2.22222E-6 L 0.02916 -0.19097 " pathEditMode="relative" rAng="0" ptsTypes="AA">
                                      <p:cBhvr>
                                        <p:cTn id="10" dur="1000" fill="hold"/>
                                        <p:tgtEl>
                                          <p:spTgt spid="9"/>
                                        </p:tgtEl>
                                        <p:attrNameLst>
                                          <p:attrName>ppt_x</p:attrName>
                                          <p:attrName>ppt_y</p:attrName>
                                        </p:attrNameLst>
                                      </p:cBhvr>
                                      <p:rCtr x="1500" y="-9600"/>
                                    </p:animMotion>
                                  </p:childTnLst>
                                </p:cTn>
                              </p:par>
                              <p:par>
                                <p:cTn id="11" presetID="6" presetClass="emph" presetSubtype="0" fill="hold" nodeType="withEffect">
                                  <p:stCondLst>
                                    <p:cond delay="0"/>
                                  </p:stCondLst>
                                  <p:childTnLst>
                                    <p:animScale>
                                      <p:cBhvr>
                                        <p:cTn id="12" dur="1000" fill="hold"/>
                                        <p:tgtEl>
                                          <p:spTgt spid="9"/>
                                        </p:tgtEl>
                                      </p:cBhvr>
                                      <p:by x="50000" y="50000"/>
                                    </p:animScale>
                                  </p:childTnLst>
                                </p:cTn>
                              </p:par>
                              <p:par>
                                <p:cTn id="13" presetID="6" presetClass="emph" presetSubtype="0" fill="hold" grpId="1" nodeType="withEffect">
                                  <p:stCondLst>
                                    <p:cond delay="0"/>
                                  </p:stCondLst>
                                  <p:childTnLst>
                                    <p:animScale>
                                      <p:cBhvr>
                                        <p:cTn id="14" dur="1000" fill="hold"/>
                                        <p:tgtEl>
                                          <p:spTgt spid="13"/>
                                        </p:tgtEl>
                                      </p:cBhvr>
                                      <p:by x="50000" y="50000"/>
                                    </p:animScale>
                                  </p:childTnLst>
                                </p:cTn>
                              </p:par>
                              <p:par>
                                <p:cTn id="15" presetID="6" presetClass="emph" presetSubtype="0" fill="hold" nodeType="withEffect">
                                  <p:stCondLst>
                                    <p:cond delay="0"/>
                                  </p:stCondLst>
                                  <p:childTnLst>
                                    <p:animScale>
                                      <p:cBhvr>
                                        <p:cTn id="16" dur="1000" fill="hold"/>
                                        <p:tgtEl>
                                          <p:spTgt spid="8"/>
                                        </p:tgtEl>
                                      </p:cBhvr>
                                      <p:by x="50000" y="50000"/>
                                    </p:animScale>
                                  </p:childTnLst>
                                </p:cTn>
                              </p:par>
                              <p:par>
                                <p:cTn id="17" presetID="35" presetClass="path" presetSubtype="0" accel="50000" decel="50000" fill="hold" nodeType="withEffect">
                                  <p:stCondLst>
                                    <p:cond delay="0"/>
                                  </p:stCondLst>
                                  <p:childTnLst>
                                    <p:animMotion origin="layout" path="M -8.33333E-7 4.44444E-6 L -0.08385 -0.35139 " pathEditMode="relative" rAng="0" ptsTypes="AA">
                                      <p:cBhvr>
                                        <p:cTn id="18" dur="1000" fill="hold"/>
                                        <p:tgtEl>
                                          <p:spTgt spid="5"/>
                                        </p:tgtEl>
                                        <p:attrNameLst>
                                          <p:attrName>ppt_x</p:attrName>
                                          <p:attrName>ppt_y</p:attrName>
                                        </p:attrNameLst>
                                      </p:cBhvr>
                                      <p:rCtr x="-4200" y="-17600"/>
                                    </p:animMotion>
                                  </p:childTnLst>
                                </p:cTn>
                              </p:par>
                              <p:par>
                                <p:cTn id="19" presetID="35" presetClass="path" presetSubtype="0" accel="50000" decel="50000" fill="hold" grpId="0" nodeType="withEffect">
                                  <p:stCondLst>
                                    <p:cond delay="0"/>
                                  </p:stCondLst>
                                  <p:childTnLst>
                                    <p:animMotion origin="layout" path="M 3.33333E-6 -4.44444E-6 L -0.14167 -0.23888 " pathEditMode="relative" rAng="0" ptsTypes="AA">
                                      <p:cBhvr>
                                        <p:cTn id="20" dur="1000" fill="hold"/>
                                        <p:tgtEl>
                                          <p:spTgt spid="12"/>
                                        </p:tgtEl>
                                        <p:attrNameLst>
                                          <p:attrName>ppt_x</p:attrName>
                                          <p:attrName>ppt_y</p:attrName>
                                        </p:attrNameLst>
                                      </p:cBhvr>
                                      <p:rCtr x="-7100" y="-11900"/>
                                    </p:animMotion>
                                  </p:childTnLst>
                                </p:cTn>
                              </p:par>
                              <p:par>
                                <p:cTn id="21" presetID="6" presetClass="emph" presetSubtype="0" fill="hold" nodeType="withEffect">
                                  <p:stCondLst>
                                    <p:cond delay="0"/>
                                  </p:stCondLst>
                                  <p:childTnLst>
                                    <p:animScale>
                                      <p:cBhvr>
                                        <p:cTn id="22" dur="1000" fill="hold"/>
                                        <p:tgtEl>
                                          <p:spTgt spid="5"/>
                                        </p:tgtEl>
                                      </p:cBhvr>
                                      <p:by x="50000" y="50000"/>
                                    </p:animScale>
                                  </p:childTnLst>
                                </p:cTn>
                              </p:par>
                              <p:par>
                                <p:cTn id="23" presetID="6" presetClass="emph" presetSubtype="0" fill="hold" grpId="1" nodeType="withEffect">
                                  <p:stCondLst>
                                    <p:cond delay="0"/>
                                  </p:stCondLst>
                                  <p:childTnLst>
                                    <p:animScale>
                                      <p:cBhvr>
                                        <p:cTn id="24" dur="1000" fill="hold"/>
                                        <p:tgtEl>
                                          <p:spTgt spid="12"/>
                                        </p:tgtEl>
                                      </p:cBhvr>
                                      <p:by x="50000" y="50000"/>
                                    </p:animScale>
                                  </p:childTnLst>
                                </p:cTn>
                              </p:par>
                            </p:childTnLst>
                          </p:cTn>
                        </p:par>
                        <p:par>
                          <p:cTn id="25" fill="hold">
                            <p:stCondLst>
                              <p:cond delay="1000"/>
                            </p:stCondLst>
                            <p:childTnLst>
                              <p:par>
                                <p:cTn id="26" presetID="9" presetClass="emph" presetSubtype="0" nodeType="afterEffect">
                                  <p:stCondLst>
                                    <p:cond delay="0"/>
                                  </p:stCondLst>
                                  <p:childTnLst>
                                    <p:set>
                                      <p:cBhvr rctx="PPT">
                                        <p:cTn id="27" dur="indefinite"/>
                                        <p:tgtEl>
                                          <p:spTgt spid="5"/>
                                        </p:tgtEl>
                                        <p:attrNameLst>
                                          <p:attrName>style.opacity</p:attrName>
                                        </p:attrNameLst>
                                      </p:cBhvr>
                                      <p:to>
                                        <p:strVal val="0.5"/>
                                      </p:to>
                                    </p:set>
                                    <p:animEffect filter="image" prLst="opacity: 0.5">
                                      <p:cBhvr rctx="IE">
                                        <p:cTn id="28" dur="indefinite"/>
                                        <p:tgtEl>
                                          <p:spTgt spid="5"/>
                                        </p:tgtEl>
                                      </p:cBhvr>
                                    </p:animEffect>
                                  </p:childTnLst>
                                </p:cTn>
                              </p:par>
                            </p:childTnLst>
                          </p:cTn>
                        </p:par>
                        <p:par>
                          <p:cTn id="29" fill="hold">
                            <p:stCondLst>
                              <p:cond delay="1000"/>
                            </p:stCondLst>
                            <p:childTnLst>
                              <p:par>
                                <p:cTn id="30" presetID="9" presetClass="emph" presetSubtype="0" grpId="2" nodeType="afterEffect">
                                  <p:stCondLst>
                                    <p:cond delay="0"/>
                                  </p:stCondLst>
                                  <p:childTnLst>
                                    <p:set>
                                      <p:cBhvr rctx="PPT">
                                        <p:cTn id="31" dur="indefinite"/>
                                        <p:tgtEl>
                                          <p:spTgt spid="12"/>
                                        </p:tgtEl>
                                        <p:attrNameLst>
                                          <p:attrName>style.opacity</p:attrName>
                                        </p:attrNameLst>
                                      </p:cBhvr>
                                      <p:to>
                                        <p:strVal val="0.5"/>
                                      </p:to>
                                    </p:set>
                                    <p:animEffect filter="image" prLst="opacity: 0.5">
                                      <p:cBhvr rctx="IE">
                                        <p:cTn id="32" dur="indefinite"/>
                                        <p:tgtEl>
                                          <p:spTgt spid="12"/>
                                        </p:tgtEl>
                                      </p:cBhvr>
                                    </p:animEffect>
                                  </p:childTnLst>
                                </p:cTn>
                              </p:par>
                            </p:childTnLst>
                          </p:cTn>
                        </p:par>
                        <p:par>
                          <p:cTn id="33" fill="hold">
                            <p:stCondLst>
                              <p:cond delay="1000"/>
                            </p:stCondLst>
                            <p:childTnLst>
                              <p:par>
                                <p:cTn id="34" presetID="9" presetClass="emph" presetSubtype="0" nodeType="afterEffect">
                                  <p:stCondLst>
                                    <p:cond delay="0"/>
                                  </p:stCondLst>
                                  <p:childTnLst>
                                    <p:set>
                                      <p:cBhvr rctx="PPT">
                                        <p:cTn id="35" dur="indefinite"/>
                                        <p:tgtEl>
                                          <p:spTgt spid="8"/>
                                        </p:tgtEl>
                                        <p:attrNameLst>
                                          <p:attrName>style.opacity</p:attrName>
                                        </p:attrNameLst>
                                      </p:cBhvr>
                                      <p:to>
                                        <p:strVal val="0.5"/>
                                      </p:to>
                                    </p:set>
                                    <p:animEffect filter="image" prLst="opacity: 0.5">
                                      <p:cBhvr rctx="IE">
                                        <p:cTn id="36" dur="indefinite"/>
                                        <p:tgtEl>
                                          <p:spTgt spid="8"/>
                                        </p:tgtEl>
                                      </p:cBhvr>
                                    </p:animEffect>
                                  </p:childTnLst>
                                </p:cTn>
                              </p:par>
                            </p:childTnLst>
                          </p:cTn>
                        </p:par>
                        <p:par>
                          <p:cTn id="37" fill="hold">
                            <p:stCondLst>
                              <p:cond delay="1000"/>
                            </p:stCondLst>
                            <p:childTnLst>
                              <p:par>
                                <p:cTn id="38" presetID="9" presetClass="emph" presetSubtype="0" nodeType="afterEffect">
                                  <p:stCondLst>
                                    <p:cond delay="0"/>
                                  </p:stCondLst>
                                  <p:childTnLst>
                                    <p:set>
                                      <p:cBhvr rctx="PPT">
                                        <p:cTn id="39" dur="indefinite"/>
                                        <p:tgtEl>
                                          <p:spTgt spid="9"/>
                                        </p:tgtEl>
                                        <p:attrNameLst>
                                          <p:attrName>style.opacity</p:attrName>
                                        </p:attrNameLst>
                                      </p:cBhvr>
                                      <p:to>
                                        <p:strVal val="0.5"/>
                                      </p:to>
                                    </p:set>
                                    <p:animEffect filter="image" prLst="opacity: 0.5">
                                      <p:cBhvr rctx="IE">
                                        <p:cTn id="40" dur="indefinite"/>
                                        <p:tgtEl>
                                          <p:spTgt spid="9"/>
                                        </p:tgtEl>
                                      </p:cBhvr>
                                    </p:animEffect>
                                  </p:childTnLst>
                                </p:cTn>
                              </p:par>
                            </p:childTnLst>
                          </p:cTn>
                        </p:par>
                        <p:par>
                          <p:cTn id="41" fill="hold">
                            <p:stCondLst>
                              <p:cond delay="1000"/>
                            </p:stCondLst>
                            <p:childTnLst>
                              <p:par>
                                <p:cTn id="42" presetID="9" presetClass="emph" presetSubtype="0" grpId="2" nodeType="afterEffect">
                                  <p:stCondLst>
                                    <p:cond delay="0"/>
                                  </p:stCondLst>
                                  <p:childTnLst>
                                    <p:set>
                                      <p:cBhvr rctx="PPT">
                                        <p:cTn id="43" dur="indefinite"/>
                                        <p:tgtEl>
                                          <p:spTgt spid="13"/>
                                        </p:tgtEl>
                                        <p:attrNameLst>
                                          <p:attrName>style.opacity</p:attrName>
                                        </p:attrNameLst>
                                      </p:cBhvr>
                                      <p:to>
                                        <p:strVal val="0.5"/>
                                      </p:to>
                                    </p:set>
                                    <p:animEffect filter="image" prLst="opacity: 0.5">
                                      <p:cBhvr rctx="IE">
                                        <p:cTn id="44" dur="indefinite"/>
                                        <p:tgtEl>
                                          <p:spTgt spid="13"/>
                                        </p:tgtEl>
                                      </p:cBhvr>
                                    </p:animEffect>
                                  </p:childTnLst>
                                </p:cTn>
                              </p:par>
                              <p:par>
                                <p:cTn id="45" presetID="4" presetClass="exit" presetSubtype="16" fill="hold" grpId="0" nodeType="withEffect">
                                  <p:stCondLst>
                                    <p:cond delay="0"/>
                                  </p:stCondLst>
                                  <p:childTnLst>
                                    <p:animEffect transition="out" filter="box(in)">
                                      <p:cBhvr>
                                        <p:cTn id="46" dur="500"/>
                                        <p:tgtEl>
                                          <p:spTgt spid="11"/>
                                        </p:tgtEl>
                                      </p:cBhvr>
                                    </p:animEffect>
                                    <p:set>
                                      <p:cBhvr>
                                        <p:cTn id="47" dur="1" fill="hold">
                                          <p:stCondLst>
                                            <p:cond delay="499"/>
                                          </p:stCondLst>
                                        </p:cTn>
                                        <p:tgtEl>
                                          <p:spTgt spid="11"/>
                                        </p:tgtEl>
                                        <p:attrNameLst>
                                          <p:attrName>style.visibility</p:attrName>
                                        </p:attrNameLst>
                                      </p:cBhvr>
                                      <p:to>
                                        <p:strVal val="hidden"/>
                                      </p:to>
                                    </p:set>
                                  </p:childTnLst>
                                </p:cTn>
                              </p:par>
                              <p:par>
                                <p:cTn id="48" presetID="4" presetClass="exit" presetSubtype="16" fill="hold" grpId="0" nodeType="withEffect">
                                  <p:stCondLst>
                                    <p:cond delay="0"/>
                                  </p:stCondLst>
                                  <p:childTnLst>
                                    <p:animEffect transition="out" filter="box(in)">
                                      <p:cBhvr>
                                        <p:cTn id="49" dur="500"/>
                                        <p:tgtEl>
                                          <p:spTgt spid="14"/>
                                        </p:tgtEl>
                                      </p:cBhvr>
                                    </p:animEffect>
                                    <p:set>
                                      <p:cBhvr>
                                        <p:cTn id="50" dur="1" fill="hold">
                                          <p:stCondLst>
                                            <p:cond delay="499"/>
                                          </p:stCondLst>
                                        </p:cTn>
                                        <p:tgtEl>
                                          <p:spTgt spid="14"/>
                                        </p:tgtEl>
                                        <p:attrNameLst>
                                          <p:attrName>style.visibility</p:attrName>
                                        </p:attrNameLst>
                                      </p:cBhvr>
                                      <p:to>
                                        <p:strVal val="hidden"/>
                                      </p:to>
                                    </p:set>
                                  </p:childTnLst>
                                </p:cTn>
                              </p:par>
                              <p:par>
                                <p:cTn id="51" presetID="4" presetClass="entr" presetSubtype="32" fill="hold" nodeType="withEffect">
                                  <p:stCondLst>
                                    <p:cond delay="0"/>
                                  </p:stCondLst>
                                  <p:childTnLst>
                                    <p:set>
                                      <p:cBhvr>
                                        <p:cTn id="52" dur="1" fill="hold">
                                          <p:stCondLst>
                                            <p:cond delay="0"/>
                                          </p:stCondLst>
                                        </p:cTn>
                                        <p:tgtEl>
                                          <p:spTgt spid="3080"/>
                                        </p:tgtEl>
                                        <p:attrNameLst>
                                          <p:attrName>style.visibility</p:attrName>
                                        </p:attrNameLst>
                                      </p:cBhvr>
                                      <p:to>
                                        <p:strVal val="visible"/>
                                      </p:to>
                                    </p:set>
                                    <p:animEffect transition="in" filter="box(out)">
                                      <p:cBhvr>
                                        <p:cTn id="53" dur="500"/>
                                        <p:tgtEl>
                                          <p:spTgt spid="3080"/>
                                        </p:tgtEl>
                                      </p:cBhvr>
                                    </p:animEffect>
                                  </p:childTnLst>
                                </p:cTn>
                              </p:par>
                              <p:par>
                                <p:cTn id="54" presetID="2" presetClass="entr" presetSubtype="2"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 calcmode="lin" valueType="num">
                                      <p:cBhvr additive="base">
                                        <p:cTn id="56" dur="500" fill="hold"/>
                                        <p:tgtEl>
                                          <p:spTgt spid="41"/>
                                        </p:tgtEl>
                                        <p:attrNameLst>
                                          <p:attrName>ppt_x</p:attrName>
                                        </p:attrNameLst>
                                      </p:cBhvr>
                                      <p:tavLst>
                                        <p:tav tm="0">
                                          <p:val>
                                            <p:strVal val="1+#ppt_w/2"/>
                                          </p:val>
                                        </p:tav>
                                        <p:tav tm="100000">
                                          <p:val>
                                            <p:strVal val="#ppt_x"/>
                                          </p:val>
                                        </p:tav>
                                      </p:tavLst>
                                    </p:anim>
                                    <p:anim calcmode="lin" valueType="num">
                                      <p:cBhvr additive="base">
                                        <p:cTn id="57"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nodeType="clickEffect">
                                  <p:stCondLst>
                                    <p:cond delay="0"/>
                                  </p:stCondLst>
                                  <p:childTnLst>
                                    <p:set>
                                      <p:cBhvr>
                                        <p:cTn id="61" dur="1" fill="hold">
                                          <p:stCondLst>
                                            <p:cond delay="0"/>
                                          </p:stCondLst>
                                        </p:cTn>
                                        <p:tgtEl>
                                          <p:spTgt spid="3082"/>
                                        </p:tgtEl>
                                        <p:attrNameLst>
                                          <p:attrName>style.visibility</p:attrName>
                                        </p:attrNameLst>
                                      </p:cBhvr>
                                      <p:to>
                                        <p:strVal val="visible"/>
                                      </p:to>
                                    </p:set>
                                    <p:animEffect transition="in" filter="checkerboard(across)">
                                      <p:cBhvr>
                                        <p:cTn id="62" dur="500"/>
                                        <p:tgtEl>
                                          <p:spTgt spid="3082"/>
                                        </p:tgtEl>
                                      </p:cBhvr>
                                    </p:animEffect>
                                  </p:childTnLst>
                                </p:cTn>
                              </p:par>
                              <p:par>
                                <p:cTn id="63" presetID="5" presetClass="entr" presetSubtype="10" fill="hold" nodeType="withEffect">
                                  <p:stCondLst>
                                    <p:cond delay="0"/>
                                  </p:stCondLst>
                                  <p:childTnLst>
                                    <p:set>
                                      <p:cBhvr>
                                        <p:cTn id="64" dur="1" fill="hold">
                                          <p:stCondLst>
                                            <p:cond delay="0"/>
                                          </p:stCondLst>
                                        </p:cTn>
                                        <p:tgtEl>
                                          <p:spTgt spid="3081"/>
                                        </p:tgtEl>
                                        <p:attrNameLst>
                                          <p:attrName>style.visibility</p:attrName>
                                        </p:attrNameLst>
                                      </p:cBhvr>
                                      <p:to>
                                        <p:strVal val="visible"/>
                                      </p:to>
                                    </p:set>
                                    <p:animEffect transition="in" filter="checkerboard(across)">
                                      <p:cBhvr>
                                        <p:cTn id="65" dur="500"/>
                                        <p:tgtEl>
                                          <p:spTgt spid="3081"/>
                                        </p:tgtEl>
                                      </p:cBhvr>
                                    </p:animEffect>
                                  </p:childTnLst>
                                </p:cTn>
                              </p:par>
                              <p:par>
                                <p:cTn id="66" presetID="5" presetClass="exit" presetSubtype="10" fill="hold" nodeType="withEffect">
                                  <p:stCondLst>
                                    <p:cond delay="0"/>
                                  </p:stCondLst>
                                  <p:childTnLst>
                                    <p:animEffect transition="out" filter="checkerboard(across)">
                                      <p:cBhvr>
                                        <p:cTn id="67" dur="500"/>
                                        <p:tgtEl>
                                          <p:spTgt spid="3080"/>
                                        </p:tgtEl>
                                      </p:cBhvr>
                                    </p:animEffect>
                                    <p:set>
                                      <p:cBhvr>
                                        <p:cTn id="68" dur="1" fill="hold">
                                          <p:stCondLst>
                                            <p:cond delay="499"/>
                                          </p:stCondLst>
                                        </p:cTn>
                                        <p:tgtEl>
                                          <p:spTgt spid="3080"/>
                                        </p:tgtEl>
                                        <p:attrNameLst>
                                          <p:attrName>style.visibility</p:attrName>
                                        </p:attrNameLst>
                                      </p:cBhvr>
                                      <p:to>
                                        <p:strVal val="hidden"/>
                                      </p:to>
                                    </p:set>
                                  </p:childTnLst>
                                </p:cTn>
                              </p:par>
                              <p:par>
                                <p:cTn id="69" presetID="5" presetClass="exit" presetSubtype="10" fill="hold" nodeType="withEffect">
                                  <p:stCondLst>
                                    <p:cond delay="0"/>
                                  </p:stCondLst>
                                  <p:childTnLst>
                                    <p:animEffect transition="out" filter="checkerboard(across)">
                                      <p:cBhvr>
                                        <p:cTn id="70" dur="500"/>
                                        <p:tgtEl>
                                          <p:spTgt spid="10"/>
                                        </p:tgtEl>
                                      </p:cBhvr>
                                    </p:animEffect>
                                    <p:set>
                                      <p:cBhvr>
                                        <p:cTn id="71" dur="1" fill="hold">
                                          <p:stCondLst>
                                            <p:cond delay="499"/>
                                          </p:stCondLst>
                                        </p:cTn>
                                        <p:tgtEl>
                                          <p:spTgt spid="10"/>
                                        </p:tgtEl>
                                        <p:attrNameLst>
                                          <p:attrName>style.visibility</p:attrName>
                                        </p:attrNameLst>
                                      </p:cBhvr>
                                      <p:to>
                                        <p:strVal val="hidden"/>
                                      </p:to>
                                    </p:set>
                                  </p:childTnLst>
                                </p:cTn>
                              </p:par>
                              <p:par>
                                <p:cTn id="72" presetID="2" presetClass="entr" presetSubtype="2" fill="hold" grpId="0" nodeType="withEffect">
                                  <p:stCondLst>
                                    <p:cond delay="0"/>
                                  </p:stCondLst>
                                  <p:childTnLst>
                                    <p:set>
                                      <p:cBhvr>
                                        <p:cTn id="73" dur="1" fill="hold">
                                          <p:stCondLst>
                                            <p:cond delay="0"/>
                                          </p:stCondLst>
                                        </p:cTn>
                                        <p:tgtEl>
                                          <p:spTgt spid="46"/>
                                        </p:tgtEl>
                                        <p:attrNameLst>
                                          <p:attrName>style.visibility</p:attrName>
                                        </p:attrNameLst>
                                      </p:cBhvr>
                                      <p:to>
                                        <p:strVal val="visible"/>
                                      </p:to>
                                    </p:set>
                                    <p:anim calcmode="lin" valueType="num">
                                      <p:cBhvr additive="base">
                                        <p:cTn id="74" dur="500" fill="hold"/>
                                        <p:tgtEl>
                                          <p:spTgt spid="46"/>
                                        </p:tgtEl>
                                        <p:attrNameLst>
                                          <p:attrName>ppt_x</p:attrName>
                                        </p:attrNameLst>
                                      </p:cBhvr>
                                      <p:tavLst>
                                        <p:tav tm="0">
                                          <p:val>
                                            <p:strVal val="1+#ppt_w/2"/>
                                          </p:val>
                                        </p:tav>
                                        <p:tav tm="100000">
                                          <p:val>
                                            <p:strVal val="#ppt_x"/>
                                          </p:val>
                                        </p:tav>
                                      </p:tavLst>
                                    </p:anim>
                                    <p:anim calcmode="lin" valueType="num">
                                      <p:cBhvr additive="base">
                                        <p:cTn id="75"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56" presetClass="path" presetSubtype="0" accel="50000" decel="50000" fill="hold" nodeType="clickEffect">
                                  <p:stCondLst>
                                    <p:cond delay="0"/>
                                  </p:stCondLst>
                                  <p:childTnLst>
                                    <p:animMotion origin="layout" path="M -3.33333E-6 -2.22222E-6 L 0.29167 0.07778 " pathEditMode="relative" rAng="0" ptsTypes="AA">
                                      <p:cBhvr>
                                        <p:cTn id="79" dur="2000" fill="hold"/>
                                        <p:tgtEl>
                                          <p:spTgt spid="7"/>
                                        </p:tgtEl>
                                        <p:attrNameLst>
                                          <p:attrName>ppt_x</p:attrName>
                                          <p:attrName>ppt_y</p:attrName>
                                        </p:attrNameLst>
                                      </p:cBhvr>
                                      <p:rCtr x="14600" y="3900"/>
                                    </p:animMotion>
                                  </p:childTnLst>
                                </p:cTn>
                              </p:par>
                              <p:par>
                                <p:cTn id="80" presetID="6" presetClass="emph" presetSubtype="0" fill="hold" nodeType="withEffect">
                                  <p:stCondLst>
                                    <p:cond delay="0"/>
                                  </p:stCondLst>
                                  <p:childTnLst>
                                    <p:animScale>
                                      <p:cBhvr>
                                        <p:cTn id="81" dur="1000" fill="hold"/>
                                        <p:tgtEl>
                                          <p:spTgt spid="3082"/>
                                        </p:tgtEl>
                                      </p:cBhvr>
                                      <p:by x="50000" y="50000"/>
                                    </p:animScale>
                                  </p:childTnLst>
                                </p:cTn>
                              </p:par>
                              <p:par>
                                <p:cTn id="82" presetID="6" presetClass="emph" presetSubtype="0" fill="hold" nodeType="withEffect">
                                  <p:stCondLst>
                                    <p:cond delay="0"/>
                                  </p:stCondLst>
                                  <p:childTnLst>
                                    <p:animScale>
                                      <p:cBhvr>
                                        <p:cTn id="83" dur="1000" fill="hold"/>
                                        <p:tgtEl>
                                          <p:spTgt spid="3081"/>
                                        </p:tgtEl>
                                      </p:cBhvr>
                                      <p:by x="50000" y="50000"/>
                                    </p:animScale>
                                  </p:childTnLst>
                                </p:cTn>
                              </p:par>
                              <p:par>
                                <p:cTn id="84" presetID="6" presetClass="emph" presetSubtype="0" fill="hold" nodeType="withEffect">
                                  <p:stCondLst>
                                    <p:cond delay="0"/>
                                  </p:stCondLst>
                                  <p:childTnLst>
                                    <p:animScale>
                                      <p:cBhvr>
                                        <p:cTn id="85" dur="1000" fill="hold"/>
                                        <p:tgtEl>
                                          <p:spTgt spid="7"/>
                                        </p:tgtEl>
                                      </p:cBhvr>
                                      <p:by x="50000" y="50000"/>
                                    </p:animScale>
                                  </p:childTnLst>
                                </p:cTn>
                              </p:par>
                              <p:par>
                                <p:cTn id="86" presetID="35" presetClass="path" presetSubtype="0" accel="50000" decel="50000" fill="hold" nodeType="withEffect">
                                  <p:stCondLst>
                                    <p:cond delay="0"/>
                                  </p:stCondLst>
                                  <p:childTnLst>
                                    <p:animMotion origin="layout" path="M -2.22222E-6 -3.33333E-6 L -0.28055 0.10556 " pathEditMode="relative" rAng="0" ptsTypes="AA">
                                      <p:cBhvr>
                                        <p:cTn id="87" dur="1000" fill="hold"/>
                                        <p:tgtEl>
                                          <p:spTgt spid="3082"/>
                                        </p:tgtEl>
                                        <p:attrNameLst>
                                          <p:attrName>ppt_x</p:attrName>
                                          <p:attrName>ppt_y</p:attrName>
                                        </p:attrNameLst>
                                      </p:cBhvr>
                                      <p:rCtr x="-14000" y="5300"/>
                                    </p:animMotion>
                                  </p:childTnLst>
                                </p:cTn>
                              </p:par>
                              <p:par>
                                <p:cTn id="88" presetID="35" presetClass="path" presetSubtype="0" accel="50000" decel="50000" fill="hold" nodeType="withEffect">
                                  <p:stCondLst>
                                    <p:cond delay="0"/>
                                  </p:stCondLst>
                                  <p:childTnLst>
                                    <p:animMotion origin="layout" path="M -2.22222E-6 -3.33333E-6 L -0.22222 0.10556 " pathEditMode="relative" rAng="0" ptsTypes="AA">
                                      <p:cBhvr>
                                        <p:cTn id="89" dur="1000" fill="hold"/>
                                        <p:tgtEl>
                                          <p:spTgt spid="3081"/>
                                        </p:tgtEl>
                                        <p:attrNameLst>
                                          <p:attrName>ppt_x</p:attrName>
                                          <p:attrName>ppt_y</p:attrName>
                                        </p:attrNameLst>
                                      </p:cBhvr>
                                      <p:rCtr x="-11100" y="5300"/>
                                    </p:animMotion>
                                  </p:childTnLst>
                                </p:cTn>
                              </p:par>
                              <p:par>
                                <p:cTn id="90" presetID="35" presetClass="path" presetSubtype="0" accel="50000" decel="50000" fill="hold" nodeType="withEffect">
                                  <p:stCondLst>
                                    <p:cond delay="0"/>
                                  </p:stCondLst>
                                  <p:childTnLst>
                                    <p:animMotion origin="layout" path="M 0.29167 0.07778 L 0.08333 0.02223 " pathEditMode="relative" rAng="0" ptsTypes="AA">
                                      <p:cBhvr>
                                        <p:cTn id="91" dur="1000" fill="hold"/>
                                        <p:tgtEl>
                                          <p:spTgt spid="7"/>
                                        </p:tgtEl>
                                        <p:attrNameLst>
                                          <p:attrName>ppt_x</p:attrName>
                                          <p:attrName>ppt_y</p:attrName>
                                        </p:attrNameLst>
                                      </p:cBhvr>
                                      <p:rCtr x="-10400" y="-2800"/>
                                    </p:animMotion>
                                  </p:childTnLst>
                                </p:cTn>
                              </p:par>
                              <p:par>
                                <p:cTn id="92" presetID="2" presetClass="entr" presetSubtype="2" fill="hold" grpId="0" nodeType="withEffect">
                                  <p:stCondLst>
                                    <p:cond delay="0"/>
                                  </p:stCondLst>
                                  <p:childTnLst>
                                    <p:set>
                                      <p:cBhvr>
                                        <p:cTn id="93" dur="1" fill="hold">
                                          <p:stCondLst>
                                            <p:cond delay="0"/>
                                          </p:stCondLst>
                                        </p:cTn>
                                        <p:tgtEl>
                                          <p:spTgt spid="42"/>
                                        </p:tgtEl>
                                        <p:attrNameLst>
                                          <p:attrName>style.visibility</p:attrName>
                                        </p:attrNameLst>
                                      </p:cBhvr>
                                      <p:to>
                                        <p:strVal val="visible"/>
                                      </p:to>
                                    </p:set>
                                    <p:anim calcmode="lin" valueType="num">
                                      <p:cBhvr additive="base">
                                        <p:cTn id="94" dur="500" fill="hold"/>
                                        <p:tgtEl>
                                          <p:spTgt spid="42"/>
                                        </p:tgtEl>
                                        <p:attrNameLst>
                                          <p:attrName>ppt_x</p:attrName>
                                        </p:attrNameLst>
                                      </p:cBhvr>
                                      <p:tavLst>
                                        <p:tav tm="0">
                                          <p:val>
                                            <p:strVal val="1+#ppt_w/2"/>
                                          </p:val>
                                        </p:tav>
                                        <p:tav tm="100000">
                                          <p:val>
                                            <p:strVal val="#ppt_x"/>
                                          </p:val>
                                        </p:tav>
                                      </p:tavLst>
                                    </p:anim>
                                    <p:anim calcmode="lin" valueType="num">
                                      <p:cBhvr additive="base">
                                        <p:cTn id="95" dur="500" fill="hold"/>
                                        <p:tgtEl>
                                          <p:spTgt spid="42"/>
                                        </p:tgtEl>
                                        <p:attrNameLst>
                                          <p:attrName>ppt_y</p:attrName>
                                        </p:attrNameLst>
                                      </p:cBhvr>
                                      <p:tavLst>
                                        <p:tav tm="0">
                                          <p:val>
                                            <p:strVal val="#ppt_y"/>
                                          </p:val>
                                        </p:tav>
                                        <p:tav tm="100000">
                                          <p:val>
                                            <p:strVal val="#ppt_y"/>
                                          </p:val>
                                        </p:tav>
                                      </p:tavLst>
                                    </p:anim>
                                  </p:childTnLst>
                                </p:cTn>
                              </p:par>
                            </p:childTnLst>
                          </p:cTn>
                        </p:par>
                        <p:par>
                          <p:cTn id="96" fill="hold">
                            <p:stCondLst>
                              <p:cond delay="2000"/>
                            </p:stCondLst>
                            <p:childTnLst>
                              <p:par>
                                <p:cTn id="97" presetID="2" presetClass="entr" presetSubtype="2" fill="hold" nodeType="afterEffect">
                                  <p:stCondLst>
                                    <p:cond delay="0"/>
                                  </p:stCondLst>
                                  <p:childTnLst>
                                    <p:set>
                                      <p:cBhvr>
                                        <p:cTn id="98" dur="1" fill="hold">
                                          <p:stCondLst>
                                            <p:cond delay="0"/>
                                          </p:stCondLst>
                                        </p:cTn>
                                        <p:tgtEl>
                                          <p:spTgt spid="3089"/>
                                        </p:tgtEl>
                                        <p:attrNameLst>
                                          <p:attrName>style.visibility</p:attrName>
                                        </p:attrNameLst>
                                      </p:cBhvr>
                                      <p:to>
                                        <p:strVal val="visible"/>
                                      </p:to>
                                    </p:set>
                                    <p:anim calcmode="lin" valueType="num">
                                      <p:cBhvr additive="base">
                                        <p:cTn id="99" dur="500" fill="hold"/>
                                        <p:tgtEl>
                                          <p:spTgt spid="3089"/>
                                        </p:tgtEl>
                                        <p:attrNameLst>
                                          <p:attrName>ppt_x</p:attrName>
                                        </p:attrNameLst>
                                      </p:cBhvr>
                                      <p:tavLst>
                                        <p:tav tm="0">
                                          <p:val>
                                            <p:strVal val="1+#ppt_w/2"/>
                                          </p:val>
                                        </p:tav>
                                        <p:tav tm="100000">
                                          <p:val>
                                            <p:strVal val="#ppt_x"/>
                                          </p:val>
                                        </p:tav>
                                      </p:tavLst>
                                    </p:anim>
                                    <p:anim calcmode="lin" valueType="num">
                                      <p:cBhvr additive="base">
                                        <p:cTn id="100" dur="500" fill="hold"/>
                                        <p:tgtEl>
                                          <p:spTgt spid="3089"/>
                                        </p:tgtEl>
                                        <p:attrNameLst>
                                          <p:attrName>ppt_y</p:attrName>
                                        </p:attrNameLst>
                                      </p:cBhvr>
                                      <p:tavLst>
                                        <p:tav tm="0">
                                          <p:val>
                                            <p:strVal val="#ppt_y"/>
                                          </p:val>
                                        </p:tav>
                                        <p:tav tm="100000">
                                          <p:val>
                                            <p:strVal val="#ppt_y"/>
                                          </p:val>
                                        </p:tav>
                                      </p:tavLst>
                                    </p:anim>
                                  </p:childTnLst>
                                </p:cTn>
                              </p:par>
                              <p:par>
                                <p:cTn id="101" presetID="2" presetClass="entr" presetSubtype="2" fill="hold" nodeType="withEffect">
                                  <p:stCondLst>
                                    <p:cond delay="0"/>
                                  </p:stCondLst>
                                  <p:childTnLst>
                                    <p:set>
                                      <p:cBhvr>
                                        <p:cTn id="102" dur="1" fill="hold">
                                          <p:stCondLst>
                                            <p:cond delay="0"/>
                                          </p:stCondLst>
                                        </p:cTn>
                                        <p:tgtEl>
                                          <p:spTgt spid="3090"/>
                                        </p:tgtEl>
                                        <p:attrNameLst>
                                          <p:attrName>style.visibility</p:attrName>
                                        </p:attrNameLst>
                                      </p:cBhvr>
                                      <p:to>
                                        <p:strVal val="visible"/>
                                      </p:to>
                                    </p:set>
                                    <p:anim calcmode="lin" valueType="num">
                                      <p:cBhvr additive="base">
                                        <p:cTn id="103" dur="500" fill="hold"/>
                                        <p:tgtEl>
                                          <p:spTgt spid="3090"/>
                                        </p:tgtEl>
                                        <p:attrNameLst>
                                          <p:attrName>ppt_x</p:attrName>
                                        </p:attrNameLst>
                                      </p:cBhvr>
                                      <p:tavLst>
                                        <p:tav tm="0">
                                          <p:val>
                                            <p:strVal val="1+#ppt_w/2"/>
                                          </p:val>
                                        </p:tav>
                                        <p:tav tm="100000">
                                          <p:val>
                                            <p:strVal val="#ppt_x"/>
                                          </p:val>
                                        </p:tav>
                                      </p:tavLst>
                                    </p:anim>
                                    <p:anim calcmode="lin" valueType="num">
                                      <p:cBhvr additive="base">
                                        <p:cTn id="104" dur="500" fill="hold"/>
                                        <p:tgtEl>
                                          <p:spTgt spid="3090"/>
                                        </p:tgtEl>
                                        <p:attrNameLst>
                                          <p:attrName>ppt_y</p:attrName>
                                        </p:attrNameLst>
                                      </p:cBhvr>
                                      <p:tavLst>
                                        <p:tav tm="0">
                                          <p:val>
                                            <p:strVal val="#ppt_y"/>
                                          </p:val>
                                        </p:tav>
                                        <p:tav tm="100000">
                                          <p:val>
                                            <p:strVal val="#ppt_y"/>
                                          </p:val>
                                        </p:tav>
                                      </p:tavLst>
                                    </p:anim>
                                  </p:childTnLst>
                                </p:cTn>
                              </p:par>
                              <p:par>
                                <p:cTn id="105" presetID="2" presetClass="entr" presetSubtype="2" fill="hold" nodeType="withEffect">
                                  <p:stCondLst>
                                    <p:cond delay="0"/>
                                  </p:stCondLst>
                                  <p:childTnLst>
                                    <p:set>
                                      <p:cBhvr>
                                        <p:cTn id="106" dur="1" fill="hold">
                                          <p:stCondLst>
                                            <p:cond delay="0"/>
                                          </p:stCondLst>
                                        </p:cTn>
                                        <p:tgtEl>
                                          <p:spTgt spid="3091"/>
                                        </p:tgtEl>
                                        <p:attrNameLst>
                                          <p:attrName>style.visibility</p:attrName>
                                        </p:attrNameLst>
                                      </p:cBhvr>
                                      <p:to>
                                        <p:strVal val="visible"/>
                                      </p:to>
                                    </p:set>
                                    <p:anim calcmode="lin" valueType="num">
                                      <p:cBhvr additive="base">
                                        <p:cTn id="107" dur="500" fill="hold"/>
                                        <p:tgtEl>
                                          <p:spTgt spid="3091"/>
                                        </p:tgtEl>
                                        <p:attrNameLst>
                                          <p:attrName>ppt_x</p:attrName>
                                        </p:attrNameLst>
                                      </p:cBhvr>
                                      <p:tavLst>
                                        <p:tav tm="0">
                                          <p:val>
                                            <p:strVal val="1+#ppt_w/2"/>
                                          </p:val>
                                        </p:tav>
                                        <p:tav tm="100000">
                                          <p:val>
                                            <p:strVal val="#ppt_x"/>
                                          </p:val>
                                        </p:tav>
                                      </p:tavLst>
                                    </p:anim>
                                    <p:anim calcmode="lin" valueType="num">
                                      <p:cBhvr additive="base">
                                        <p:cTn id="108" dur="500" fill="hold"/>
                                        <p:tgtEl>
                                          <p:spTgt spid="3091"/>
                                        </p:tgtEl>
                                        <p:attrNameLst>
                                          <p:attrName>ppt_y</p:attrName>
                                        </p:attrNameLst>
                                      </p:cBhvr>
                                      <p:tavLst>
                                        <p:tav tm="0">
                                          <p:val>
                                            <p:strVal val="#ppt_y"/>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9" presetClass="emph" presetSubtype="0" nodeType="clickEffect">
                                  <p:stCondLst>
                                    <p:cond delay="0"/>
                                  </p:stCondLst>
                                  <p:childTnLst>
                                    <p:set>
                                      <p:cBhvr rctx="PPT">
                                        <p:cTn id="112" dur="indefinite"/>
                                        <p:tgtEl>
                                          <p:spTgt spid="8"/>
                                        </p:tgtEl>
                                        <p:attrNameLst>
                                          <p:attrName>style.opacity</p:attrName>
                                        </p:attrNameLst>
                                      </p:cBhvr>
                                      <p:to>
                                        <p:strVal val="1"/>
                                      </p:to>
                                    </p:set>
                                    <p:animEffect filter="image" prLst="opacity: 1">
                                      <p:cBhvr rctx="IE">
                                        <p:cTn id="113" dur="indefinite"/>
                                        <p:tgtEl>
                                          <p:spTgt spid="8"/>
                                        </p:tgtEl>
                                      </p:cBhvr>
                                    </p:animEffect>
                                  </p:childTnLst>
                                </p:cTn>
                              </p:par>
                              <p:par>
                                <p:cTn id="114" presetID="9" presetClass="emph" presetSubtype="0" nodeType="withEffect">
                                  <p:stCondLst>
                                    <p:cond delay="0"/>
                                  </p:stCondLst>
                                  <p:childTnLst>
                                    <p:set>
                                      <p:cBhvr rctx="PPT">
                                        <p:cTn id="115" dur="indefinite"/>
                                        <p:tgtEl>
                                          <p:spTgt spid="9"/>
                                        </p:tgtEl>
                                        <p:attrNameLst>
                                          <p:attrName>style.opacity</p:attrName>
                                        </p:attrNameLst>
                                      </p:cBhvr>
                                      <p:to>
                                        <p:strVal val="1"/>
                                      </p:to>
                                    </p:set>
                                    <p:animEffect filter="image" prLst="opacity: 1">
                                      <p:cBhvr rctx="IE">
                                        <p:cTn id="116" dur="indefinite"/>
                                        <p:tgtEl>
                                          <p:spTgt spid="9"/>
                                        </p:tgtEl>
                                      </p:cBhvr>
                                    </p:animEffect>
                                  </p:childTnLst>
                                </p:cTn>
                              </p:par>
                              <p:par>
                                <p:cTn id="117" presetID="2" presetClass="entr" presetSubtype="2" fill="hold" grpId="0" nodeType="withEffect">
                                  <p:stCondLst>
                                    <p:cond delay="0"/>
                                  </p:stCondLst>
                                  <p:childTnLst>
                                    <p:set>
                                      <p:cBhvr>
                                        <p:cTn id="118" dur="1" fill="hold">
                                          <p:stCondLst>
                                            <p:cond delay="0"/>
                                          </p:stCondLst>
                                        </p:cTn>
                                        <p:tgtEl>
                                          <p:spTgt spid="43"/>
                                        </p:tgtEl>
                                        <p:attrNameLst>
                                          <p:attrName>style.visibility</p:attrName>
                                        </p:attrNameLst>
                                      </p:cBhvr>
                                      <p:to>
                                        <p:strVal val="visible"/>
                                      </p:to>
                                    </p:set>
                                    <p:anim calcmode="lin" valueType="num">
                                      <p:cBhvr additive="base">
                                        <p:cTn id="119" dur="500" fill="hold"/>
                                        <p:tgtEl>
                                          <p:spTgt spid="43"/>
                                        </p:tgtEl>
                                        <p:attrNameLst>
                                          <p:attrName>ppt_x</p:attrName>
                                        </p:attrNameLst>
                                      </p:cBhvr>
                                      <p:tavLst>
                                        <p:tav tm="0">
                                          <p:val>
                                            <p:strVal val="1+#ppt_w/2"/>
                                          </p:val>
                                        </p:tav>
                                        <p:tav tm="100000">
                                          <p:val>
                                            <p:strVal val="#ppt_x"/>
                                          </p:val>
                                        </p:tav>
                                      </p:tavLst>
                                    </p:anim>
                                    <p:anim calcmode="lin" valueType="num">
                                      <p:cBhvr additive="base">
                                        <p:cTn id="120" dur="500" fill="hold"/>
                                        <p:tgtEl>
                                          <p:spTgt spid="43"/>
                                        </p:tgtEl>
                                        <p:attrNameLst>
                                          <p:attrName>ppt_y</p:attrName>
                                        </p:attrNameLst>
                                      </p:cBhvr>
                                      <p:tavLst>
                                        <p:tav tm="0">
                                          <p:val>
                                            <p:strVal val="#ppt_y"/>
                                          </p:val>
                                        </p:tav>
                                        <p:tav tm="100000">
                                          <p:val>
                                            <p:strVal val="#ppt_y"/>
                                          </p:val>
                                        </p:tav>
                                      </p:tavLst>
                                    </p:anim>
                                  </p:childTnLst>
                                </p:cTn>
                              </p:par>
                              <p:par>
                                <p:cTn id="121" presetID="5" presetClass="exit" presetSubtype="10" fill="hold" nodeType="withEffect">
                                  <p:stCondLst>
                                    <p:cond delay="0"/>
                                  </p:stCondLst>
                                  <p:childTnLst>
                                    <p:animEffect transition="out" filter="checkerboard(across)">
                                      <p:cBhvr>
                                        <p:cTn id="122" dur="500"/>
                                        <p:tgtEl>
                                          <p:spTgt spid="8"/>
                                        </p:tgtEl>
                                      </p:cBhvr>
                                    </p:animEffect>
                                    <p:set>
                                      <p:cBhvr>
                                        <p:cTn id="123" dur="1" fill="hold">
                                          <p:stCondLst>
                                            <p:cond delay="499"/>
                                          </p:stCondLst>
                                        </p:cTn>
                                        <p:tgtEl>
                                          <p:spTgt spid="8"/>
                                        </p:tgtEl>
                                        <p:attrNameLst>
                                          <p:attrName>style.visibility</p:attrName>
                                        </p:attrNameLst>
                                      </p:cBhvr>
                                      <p:to>
                                        <p:strVal val="hidden"/>
                                      </p:to>
                                    </p:set>
                                  </p:childTnLst>
                                </p:cTn>
                              </p:par>
                              <p:par>
                                <p:cTn id="124" presetID="5" presetClass="exit" presetSubtype="10" fill="hold" nodeType="withEffect">
                                  <p:stCondLst>
                                    <p:cond delay="0"/>
                                  </p:stCondLst>
                                  <p:childTnLst>
                                    <p:animEffect transition="out" filter="checkerboard(across)">
                                      <p:cBhvr>
                                        <p:cTn id="125" dur="500"/>
                                        <p:tgtEl>
                                          <p:spTgt spid="9"/>
                                        </p:tgtEl>
                                      </p:cBhvr>
                                    </p:animEffect>
                                    <p:set>
                                      <p:cBhvr>
                                        <p:cTn id="126" dur="1" fill="hold">
                                          <p:stCondLst>
                                            <p:cond delay="499"/>
                                          </p:stCondLst>
                                        </p:cTn>
                                        <p:tgtEl>
                                          <p:spTgt spid="9"/>
                                        </p:tgtEl>
                                        <p:attrNameLst>
                                          <p:attrName>style.visibility</p:attrName>
                                        </p:attrNameLst>
                                      </p:cBhvr>
                                      <p:to>
                                        <p:strVal val="hidden"/>
                                      </p:to>
                                    </p:set>
                                  </p:childTnLst>
                                </p:cTn>
                              </p:par>
                              <p:par>
                                <p:cTn id="127" presetID="5" presetClass="entr" presetSubtype="10" fill="hold" nodeType="withEffect">
                                  <p:stCondLst>
                                    <p:cond delay="0"/>
                                  </p:stCondLst>
                                  <p:childTnLst>
                                    <p:set>
                                      <p:cBhvr>
                                        <p:cTn id="128" dur="1" fill="hold">
                                          <p:stCondLst>
                                            <p:cond delay="0"/>
                                          </p:stCondLst>
                                        </p:cTn>
                                        <p:tgtEl>
                                          <p:spTgt spid="3099"/>
                                        </p:tgtEl>
                                        <p:attrNameLst>
                                          <p:attrName>style.visibility</p:attrName>
                                        </p:attrNameLst>
                                      </p:cBhvr>
                                      <p:to>
                                        <p:strVal val="visible"/>
                                      </p:to>
                                    </p:set>
                                    <p:animEffect transition="in" filter="checkerboard(across)">
                                      <p:cBhvr>
                                        <p:cTn id="129" dur="500"/>
                                        <p:tgtEl>
                                          <p:spTgt spid="3099"/>
                                        </p:tgtEl>
                                      </p:cBhvr>
                                    </p:animEffect>
                                  </p:childTnLst>
                                </p:cTn>
                              </p:par>
                              <p:par>
                                <p:cTn id="130" presetID="5" presetClass="entr" presetSubtype="10" fill="hold" nodeType="withEffect">
                                  <p:stCondLst>
                                    <p:cond delay="0"/>
                                  </p:stCondLst>
                                  <p:childTnLst>
                                    <p:set>
                                      <p:cBhvr>
                                        <p:cTn id="131" dur="1" fill="hold">
                                          <p:stCondLst>
                                            <p:cond delay="0"/>
                                          </p:stCondLst>
                                        </p:cTn>
                                        <p:tgtEl>
                                          <p:spTgt spid="3098"/>
                                        </p:tgtEl>
                                        <p:attrNameLst>
                                          <p:attrName>style.visibility</p:attrName>
                                        </p:attrNameLst>
                                      </p:cBhvr>
                                      <p:to>
                                        <p:strVal val="visible"/>
                                      </p:to>
                                    </p:set>
                                    <p:animEffect transition="in" filter="checkerboard(across)">
                                      <p:cBhvr>
                                        <p:cTn id="132" dur="500"/>
                                        <p:tgtEl>
                                          <p:spTgt spid="3098"/>
                                        </p:tgtEl>
                                      </p:cBhvr>
                                    </p:animEffect>
                                  </p:childTnLst>
                                </p:cTn>
                              </p:par>
                              <p:par>
                                <p:cTn id="133" presetID="2" presetClass="entr" presetSubtype="2" fill="hold" grpId="0" nodeType="withEffect">
                                  <p:stCondLst>
                                    <p:cond delay="0"/>
                                  </p:stCondLst>
                                  <p:childTnLst>
                                    <p:set>
                                      <p:cBhvr>
                                        <p:cTn id="134" dur="1" fill="hold">
                                          <p:stCondLst>
                                            <p:cond delay="0"/>
                                          </p:stCondLst>
                                        </p:cTn>
                                        <p:tgtEl>
                                          <p:spTgt spid="44"/>
                                        </p:tgtEl>
                                        <p:attrNameLst>
                                          <p:attrName>style.visibility</p:attrName>
                                        </p:attrNameLst>
                                      </p:cBhvr>
                                      <p:to>
                                        <p:strVal val="visible"/>
                                      </p:to>
                                    </p:set>
                                    <p:anim calcmode="lin" valueType="num">
                                      <p:cBhvr additive="base">
                                        <p:cTn id="135" dur="500" fill="hold"/>
                                        <p:tgtEl>
                                          <p:spTgt spid="44"/>
                                        </p:tgtEl>
                                        <p:attrNameLst>
                                          <p:attrName>ppt_x</p:attrName>
                                        </p:attrNameLst>
                                      </p:cBhvr>
                                      <p:tavLst>
                                        <p:tav tm="0">
                                          <p:val>
                                            <p:strVal val="1+#ppt_w/2"/>
                                          </p:val>
                                        </p:tav>
                                        <p:tav tm="100000">
                                          <p:val>
                                            <p:strVal val="#ppt_x"/>
                                          </p:val>
                                        </p:tav>
                                      </p:tavLst>
                                    </p:anim>
                                    <p:anim calcmode="lin" valueType="num">
                                      <p:cBhvr additive="base">
                                        <p:cTn id="136" dur="500" fill="hold"/>
                                        <p:tgtEl>
                                          <p:spTgt spid="44"/>
                                        </p:tgtEl>
                                        <p:attrNameLst>
                                          <p:attrName>ppt_y</p:attrName>
                                        </p:attrNameLst>
                                      </p:cBhvr>
                                      <p:tavLst>
                                        <p:tav tm="0">
                                          <p:val>
                                            <p:strVal val="#ppt_y"/>
                                          </p:val>
                                        </p:tav>
                                        <p:tav tm="100000">
                                          <p:val>
                                            <p:strVal val="#ppt_y"/>
                                          </p:val>
                                        </p:tav>
                                      </p:tavLst>
                                    </p:anim>
                                  </p:childTnLst>
                                </p:cTn>
                              </p:par>
                              <p:par>
                                <p:cTn id="137" presetID="5" presetClass="exit" presetSubtype="10" fill="hold" grpId="3" nodeType="withEffect">
                                  <p:stCondLst>
                                    <p:cond delay="0"/>
                                  </p:stCondLst>
                                  <p:childTnLst>
                                    <p:animEffect transition="out" filter="checkerboard(across)">
                                      <p:cBhvr>
                                        <p:cTn id="138" dur="500"/>
                                        <p:tgtEl>
                                          <p:spTgt spid="13"/>
                                        </p:tgtEl>
                                      </p:cBhvr>
                                    </p:animEffect>
                                    <p:set>
                                      <p:cBhvr>
                                        <p:cTn id="139" dur="1" fill="hold">
                                          <p:stCondLst>
                                            <p:cond delay="499"/>
                                          </p:stCondLst>
                                        </p:cTn>
                                        <p:tgtEl>
                                          <p:spTgt spid="13"/>
                                        </p:tgtEl>
                                        <p:attrNameLst>
                                          <p:attrName>style.visibility</p:attrName>
                                        </p:attrNameLst>
                                      </p:cBhvr>
                                      <p:to>
                                        <p:strVal val="hidden"/>
                                      </p:to>
                                    </p:set>
                                  </p:childTnLst>
                                </p:cTn>
                              </p:par>
                              <p:par>
                                <p:cTn id="140" presetID="4" presetClass="exit" presetSubtype="16" fill="hold" grpId="3" nodeType="withEffect">
                                  <p:stCondLst>
                                    <p:cond delay="0"/>
                                  </p:stCondLst>
                                  <p:childTnLst>
                                    <p:animEffect transition="out" filter="box(in)">
                                      <p:cBhvr>
                                        <p:cTn id="141" dur="500"/>
                                        <p:tgtEl>
                                          <p:spTgt spid="12"/>
                                        </p:tgtEl>
                                      </p:cBhvr>
                                    </p:animEffect>
                                    <p:set>
                                      <p:cBhvr>
                                        <p:cTn id="142" dur="1" fill="hold">
                                          <p:stCondLst>
                                            <p:cond delay="499"/>
                                          </p:stCondLst>
                                        </p:cTn>
                                        <p:tgtEl>
                                          <p:spTgt spid="12"/>
                                        </p:tgtEl>
                                        <p:attrNameLst>
                                          <p:attrName>style.visibility</p:attrName>
                                        </p:attrNameLst>
                                      </p:cBhvr>
                                      <p:to>
                                        <p:strVal val="hidden"/>
                                      </p:to>
                                    </p:set>
                                  </p:childTnLst>
                                </p:cTn>
                              </p:par>
                              <p:par>
                                <p:cTn id="143" presetID="5" presetClass="entr" presetSubtype="10" fill="hold" nodeType="withEffect">
                                  <p:stCondLst>
                                    <p:cond delay="0"/>
                                  </p:stCondLst>
                                  <p:childTnLst>
                                    <p:set>
                                      <p:cBhvr>
                                        <p:cTn id="144" dur="1" fill="hold">
                                          <p:stCondLst>
                                            <p:cond delay="0"/>
                                          </p:stCondLst>
                                        </p:cTn>
                                        <p:tgtEl>
                                          <p:spTgt spid="3100"/>
                                        </p:tgtEl>
                                        <p:attrNameLst>
                                          <p:attrName>style.visibility</p:attrName>
                                        </p:attrNameLst>
                                      </p:cBhvr>
                                      <p:to>
                                        <p:strVal val="visible"/>
                                      </p:to>
                                    </p:set>
                                    <p:animEffect transition="in" filter="checkerboard(across)">
                                      <p:cBhvr>
                                        <p:cTn id="145" dur="500"/>
                                        <p:tgtEl>
                                          <p:spTgt spid="3100"/>
                                        </p:tgtEl>
                                      </p:cBhvr>
                                    </p:animEffect>
                                  </p:childTnLst>
                                </p:cTn>
                              </p:par>
                              <p:par>
                                <p:cTn id="146" presetID="5" presetClass="entr" presetSubtype="10" fill="hold" nodeType="withEffect">
                                  <p:stCondLst>
                                    <p:cond delay="0"/>
                                  </p:stCondLst>
                                  <p:childTnLst>
                                    <p:set>
                                      <p:cBhvr>
                                        <p:cTn id="147" dur="1" fill="hold">
                                          <p:stCondLst>
                                            <p:cond delay="0"/>
                                          </p:stCondLst>
                                        </p:cTn>
                                        <p:tgtEl>
                                          <p:spTgt spid="3101"/>
                                        </p:tgtEl>
                                        <p:attrNameLst>
                                          <p:attrName>style.visibility</p:attrName>
                                        </p:attrNameLst>
                                      </p:cBhvr>
                                      <p:to>
                                        <p:strVal val="visible"/>
                                      </p:to>
                                    </p:set>
                                    <p:animEffect transition="in" filter="checkerboard(across)">
                                      <p:cBhvr>
                                        <p:cTn id="148" dur="500"/>
                                        <p:tgtEl>
                                          <p:spTgt spid="3101"/>
                                        </p:tgtEl>
                                      </p:cBhvr>
                                    </p:animEffect>
                                  </p:childTnLst>
                                </p:cTn>
                              </p:par>
                            </p:childTnLst>
                          </p:cTn>
                        </p:par>
                      </p:childTnLst>
                    </p:cTn>
                  </p:par>
                  <p:par>
                    <p:cTn id="149" fill="hold">
                      <p:stCondLst>
                        <p:cond delay="indefinite"/>
                      </p:stCondLst>
                      <p:childTnLst>
                        <p:par>
                          <p:cTn id="150" fill="hold">
                            <p:stCondLst>
                              <p:cond delay="0"/>
                            </p:stCondLst>
                            <p:childTnLst>
                              <p:par>
                                <p:cTn id="151" presetID="56" presetClass="path" presetSubtype="0" accel="50000" decel="50000" fill="hold" nodeType="clickEffect">
                                  <p:stCondLst>
                                    <p:cond delay="0"/>
                                  </p:stCondLst>
                                  <p:childTnLst>
                                    <p:animMotion origin="layout" path="M -0.08385 -0.35139 L 0.20781 -0.50695 " pathEditMode="relative" rAng="0" ptsTypes="AA">
                                      <p:cBhvr>
                                        <p:cTn id="152" dur="2000" fill="hold"/>
                                        <p:tgtEl>
                                          <p:spTgt spid="5"/>
                                        </p:tgtEl>
                                        <p:attrNameLst>
                                          <p:attrName>ppt_x</p:attrName>
                                          <p:attrName>ppt_y</p:attrName>
                                        </p:attrNameLst>
                                      </p:cBhvr>
                                      <p:rCtr x="14600" y="-7800"/>
                                    </p:animMotion>
                                  </p:childTnLst>
                                </p:cTn>
                              </p:par>
                              <p:par>
                                <p:cTn id="153" presetID="5" presetClass="exit" presetSubtype="10" fill="hold" nodeType="withEffect">
                                  <p:stCondLst>
                                    <p:cond delay="0"/>
                                  </p:stCondLst>
                                  <p:childTnLst>
                                    <p:animEffect transition="out" filter="checkerboard(across)">
                                      <p:cBhvr>
                                        <p:cTn id="154" dur="500"/>
                                        <p:tgtEl>
                                          <p:spTgt spid="5"/>
                                        </p:tgtEl>
                                      </p:cBhvr>
                                    </p:animEffect>
                                    <p:set>
                                      <p:cBhvr>
                                        <p:cTn id="155" dur="1" fill="hold">
                                          <p:stCondLst>
                                            <p:cond delay="499"/>
                                          </p:stCondLst>
                                        </p:cTn>
                                        <p:tgtEl>
                                          <p:spTgt spid="5"/>
                                        </p:tgtEl>
                                        <p:attrNameLst>
                                          <p:attrName>style.visibility</p:attrName>
                                        </p:attrNameLst>
                                      </p:cBhvr>
                                      <p:to>
                                        <p:strVal val="hidden"/>
                                      </p:to>
                                    </p:set>
                                  </p:childTnLst>
                                </p:cTn>
                              </p:par>
                              <p:par>
                                <p:cTn id="156" presetID="5" presetClass="entr" presetSubtype="10" fill="hold" nodeType="withEffect">
                                  <p:stCondLst>
                                    <p:cond delay="0"/>
                                  </p:stCondLst>
                                  <p:childTnLst>
                                    <p:set>
                                      <p:cBhvr>
                                        <p:cTn id="157" dur="1" fill="hold">
                                          <p:stCondLst>
                                            <p:cond delay="0"/>
                                          </p:stCondLst>
                                        </p:cTn>
                                        <p:tgtEl>
                                          <p:spTgt spid="3103"/>
                                        </p:tgtEl>
                                        <p:attrNameLst>
                                          <p:attrName>style.visibility</p:attrName>
                                        </p:attrNameLst>
                                      </p:cBhvr>
                                      <p:to>
                                        <p:strVal val="visible"/>
                                      </p:to>
                                    </p:set>
                                    <p:animEffect transition="in" filter="checkerboard(across)">
                                      <p:cBhvr>
                                        <p:cTn id="158" dur="500"/>
                                        <p:tgtEl>
                                          <p:spTgt spid="3103"/>
                                        </p:tgtEl>
                                      </p:cBhvr>
                                    </p:animEffect>
                                  </p:childTnLst>
                                </p:cTn>
                              </p:par>
                              <p:par>
                                <p:cTn id="159" presetID="5" presetClass="entr" presetSubtype="10" fill="hold" nodeType="withEffect">
                                  <p:stCondLst>
                                    <p:cond delay="0"/>
                                  </p:stCondLst>
                                  <p:childTnLst>
                                    <p:set>
                                      <p:cBhvr>
                                        <p:cTn id="160" dur="1" fill="hold">
                                          <p:stCondLst>
                                            <p:cond delay="0"/>
                                          </p:stCondLst>
                                        </p:cTn>
                                        <p:tgtEl>
                                          <p:spTgt spid="3104"/>
                                        </p:tgtEl>
                                        <p:attrNameLst>
                                          <p:attrName>style.visibility</p:attrName>
                                        </p:attrNameLst>
                                      </p:cBhvr>
                                      <p:to>
                                        <p:strVal val="visible"/>
                                      </p:to>
                                    </p:set>
                                    <p:animEffect transition="in" filter="checkerboard(across)">
                                      <p:cBhvr>
                                        <p:cTn id="161" dur="500"/>
                                        <p:tgtEl>
                                          <p:spTgt spid="3104"/>
                                        </p:tgtEl>
                                      </p:cBhvr>
                                    </p:animEffect>
                                  </p:childTnLst>
                                </p:cTn>
                              </p:par>
                              <p:par>
                                <p:cTn id="162" presetID="2" presetClass="entr" presetSubtype="2" fill="hold" grpId="0" nodeType="withEffect">
                                  <p:stCondLst>
                                    <p:cond delay="0"/>
                                  </p:stCondLst>
                                  <p:childTnLst>
                                    <p:set>
                                      <p:cBhvr>
                                        <p:cTn id="163" dur="1" fill="hold">
                                          <p:stCondLst>
                                            <p:cond delay="0"/>
                                          </p:stCondLst>
                                        </p:cTn>
                                        <p:tgtEl>
                                          <p:spTgt spid="54"/>
                                        </p:tgtEl>
                                        <p:attrNameLst>
                                          <p:attrName>style.visibility</p:attrName>
                                        </p:attrNameLst>
                                      </p:cBhvr>
                                      <p:to>
                                        <p:strVal val="visible"/>
                                      </p:to>
                                    </p:set>
                                    <p:anim calcmode="lin" valueType="num">
                                      <p:cBhvr additive="base">
                                        <p:cTn id="164" dur="500" fill="hold"/>
                                        <p:tgtEl>
                                          <p:spTgt spid="54"/>
                                        </p:tgtEl>
                                        <p:attrNameLst>
                                          <p:attrName>ppt_x</p:attrName>
                                        </p:attrNameLst>
                                      </p:cBhvr>
                                      <p:tavLst>
                                        <p:tav tm="0">
                                          <p:val>
                                            <p:strVal val="1+#ppt_w/2"/>
                                          </p:val>
                                        </p:tav>
                                        <p:tav tm="100000">
                                          <p:val>
                                            <p:strVal val="#ppt_x"/>
                                          </p:val>
                                        </p:tav>
                                      </p:tavLst>
                                    </p:anim>
                                    <p:anim calcmode="lin" valueType="num">
                                      <p:cBhvr additive="base">
                                        <p:cTn id="165"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66" fill="hold">
                      <p:stCondLst>
                        <p:cond delay="indefinite"/>
                      </p:stCondLst>
                      <p:childTnLst>
                        <p:par>
                          <p:cTn id="167" fill="hold">
                            <p:stCondLst>
                              <p:cond delay="0"/>
                            </p:stCondLst>
                            <p:childTnLst>
                              <p:par>
                                <p:cTn id="168" presetID="1" presetClass="entr" presetSubtype="0" fill="hold" grpId="0" nodeType="clickEffect">
                                  <p:stCondLst>
                                    <p:cond delay="0"/>
                                  </p:stCondLst>
                                  <p:childTnLst>
                                    <p:set>
                                      <p:cBhvr>
                                        <p:cTn id="169" dur="1" fill="hold">
                                          <p:stCondLst>
                                            <p:cond delay="0"/>
                                          </p:stCondLst>
                                        </p:cTn>
                                        <p:tgtEl>
                                          <p:spTgt spid="32"/>
                                        </p:tgtEl>
                                        <p:attrNameLst>
                                          <p:attrName>style.visibility</p:attrName>
                                        </p:attrNameLst>
                                      </p:cBhvr>
                                      <p:to>
                                        <p:strVal val="visible"/>
                                      </p:to>
                                    </p:set>
                                  </p:childTnLst>
                                </p:cTn>
                              </p:par>
                              <p:par>
                                <p:cTn id="170" presetID="1" presetClass="entr" presetSubtype="0" fill="hold" nodeType="withEffect">
                                  <p:stCondLst>
                                    <p:cond delay="0"/>
                                  </p:stCondLst>
                                  <p:childTnLst>
                                    <p:set>
                                      <p:cBhvr>
                                        <p:cTn id="171" dur="1" fill="hold">
                                          <p:stCondLst>
                                            <p:cond delay="0"/>
                                          </p:stCondLst>
                                        </p:cTn>
                                        <p:tgtEl>
                                          <p:spTgt spid="2"/>
                                        </p:tgtEl>
                                        <p:attrNameLst>
                                          <p:attrName>style.visibility</p:attrName>
                                        </p:attrNameLst>
                                      </p:cBhvr>
                                      <p:to>
                                        <p:strVal val="visible"/>
                                      </p:to>
                                    </p:set>
                                  </p:childTnLst>
                                </p:cTn>
                              </p:par>
                              <p:par>
                                <p:cTn id="172" presetID="1" presetClass="entr" presetSubtype="0" fill="hold" nodeType="withEffect">
                                  <p:stCondLst>
                                    <p:cond delay="0"/>
                                  </p:stCondLst>
                                  <p:childTnLst>
                                    <p:set>
                                      <p:cBhvr>
                                        <p:cTn id="173"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2" grpId="1" animBg="1"/>
      <p:bldP spid="12" grpId="2" animBg="1"/>
      <p:bldP spid="12" grpId="3" animBg="1"/>
      <p:bldP spid="13" grpId="0" animBg="1"/>
      <p:bldP spid="13" grpId="1" animBg="1"/>
      <p:bldP spid="13" grpId="2" animBg="1"/>
      <p:bldP spid="13" grpId="3" animBg="1"/>
      <p:bldP spid="14" grpId="0" animBg="1"/>
      <p:bldP spid="41" grpId="0"/>
      <p:bldP spid="42" grpId="0"/>
      <p:bldP spid="43" grpId="0"/>
      <p:bldP spid="44" grpId="0"/>
      <p:bldP spid="46" grpId="0"/>
      <p:bldP spid="54" grpId="0"/>
      <p:bldP spid="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Distribution </a:t>
            </a:r>
            <a:endParaRPr lang="en-US" dirty="0"/>
          </a:p>
        </p:txBody>
      </p:sp>
      <p:sp>
        <p:nvSpPr>
          <p:cNvPr id="3" name="Text Placeholder 2"/>
          <p:cNvSpPr>
            <a:spLocks noGrp="1"/>
          </p:cNvSpPr>
          <p:nvPr>
            <p:ph type="body" sz="quarter" idx="10"/>
          </p:nvPr>
        </p:nvSpPr>
        <p:spPr>
          <a:xfrm>
            <a:off x="381000" y="1420813"/>
            <a:ext cx="8382000" cy="5700022"/>
          </a:xfrm>
        </p:spPr>
        <p:txBody>
          <a:bodyPr/>
          <a:lstStyle/>
          <a:p>
            <a:r>
              <a:rPr lang="en-US" sz="2800" dirty="0" smtClean="0"/>
              <a:t>Crawl Distribution</a:t>
            </a:r>
          </a:p>
          <a:p>
            <a:pPr lvl="1"/>
            <a:r>
              <a:rPr lang="en-US" sz="2400" dirty="0" smtClean="0"/>
              <a:t>In-built load balancer distributes hosts to crawl databases</a:t>
            </a:r>
          </a:p>
          <a:p>
            <a:pPr lvl="1"/>
            <a:r>
              <a:rPr lang="en-US" sz="2400" dirty="0" smtClean="0"/>
              <a:t>Crawlers crawl content that is covered by crawl database</a:t>
            </a:r>
          </a:p>
          <a:p>
            <a:pPr lvl="1"/>
            <a:r>
              <a:rPr lang="en-US" sz="2400" dirty="0" smtClean="0"/>
              <a:t>Default configuration can be overwritten using host distribution rules</a:t>
            </a:r>
          </a:p>
          <a:p>
            <a:pPr lvl="2"/>
            <a:r>
              <a:rPr lang="en-US" sz="2000" dirty="0" smtClean="0"/>
              <a:t>E.g. purchasing a new connector</a:t>
            </a:r>
          </a:p>
          <a:p>
            <a:r>
              <a:rPr lang="en-US" sz="2800" dirty="0" smtClean="0"/>
              <a:t>Query Distribution</a:t>
            </a:r>
          </a:p>
          <a:p>
            <a:pPr lvl="1"/>
            <a:r>
              <a:rPr lang="en-US" sz="2400" dirty="0"/>
              <a:t>Low query latency if all index partitions equal in size </a:t>
            </a:r>
          </a:p>
          <a:p>
            <a:pPr lvl="1"/>
            <a:r>
              <a:rPr lang="en-US" sz="2400" dirty="0"/>
              <a:t>Distribution by hash of </a:t>
            </a:r>
            <a:r>
              <a:rPr lang="en-US" sz="2400" dirty="0" err="1"/>
              <a:t>documentId</a:t>
            </a:r>
            <a:endParaRPr lang="en-US" sz="2400" dirty="0"/>
          </a:p>
          <a:p>
            <a:pPr lvl="1"/>
            <a:r>
              <a:rPr lang="en-US" sz="2400" dirty="0"/>
              <a:t>Crawlers partition indexed data and propagate to query servers</a:t>
            </a:r>
          </a:p>
          <a:p>
            <a:endParaRPr lang="en-US" dirty="0"/>
          </a:p>
        </p:txBody>
      </p:sp>
    </p:spTree>
    <p:extLst>
      <p:ext uri="{BB962C8B-B14F-4D97-AF65-F5344CB8AC3E}">
        <p14:creationId xmlns:p14="http://schemas.microsoft.com/office/powerpoint/2007/7/12/main" xmlns="" val="2087667703"/>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smtClean="0"/>
              <a:t>SharePoint Server 2010 search</a:t>
            </a:r>
            <a:endParaRPr sz="4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Subtitle 2"/>
          <p:cNvSpPr>
            <a:spLocks noGrp="1"/>
          </p:cNvSpPr>
          <p:nvPr>
            <p:ph type="subTitle" idx="1"/>
          </p:nvPr>
        </p:nvSpPr>
        <p:spPr/>
        <p:txBody>
          <a:bodyPr/>
          <a:lstStyle/>
          <a:p>
            <a:r>
              <a:rPr lang="en-US" dirty="0" smtClean="0">
                <a:solidFill>
                  <a:schemeClr val="tx1"/>
                </a:solidFill>
              </a:rPr>
              <a:t>Jeff Fried</a:t>
            </a:r>
          </a:p>
          <a:p>
            <a:r>
              <a:rPr lang="en-US" dirty="0" smtClean="0">
                <a:solidFill>
                  <a:schemeClr val="tx1"/>
                </a:solidFill>
              </a:rPr>
              <a:t>Senior Product Manager</a:t>
            </a:r>
          </a:p>
          <a:p>
            <a:r>
              <a:rPr lang="en-US" dirty="0" smtClean="0">
                <a:solidFill>
                  <a:schemeClr val="tx1"/>
                </a:solidFill>
              </a:rPr>
              <a:t>Microsoft</a:t>
            </a:r>
          </a:p>
          <a:p>
            <a:r>
              <a:rPr lang="en-US" dirty="0" smtClean="0">
                <a:solidFill>
                  <a:schemeClr val="tx1"/>
                </a:solidFill>
              </a:rPr>
              <a:t>OFS210</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Industrial Strength Resiliency</a:t>
            </a:r>
            <a:endParaRPr lang="en-US" dirty="0"/>
          </a:p>
        </p:txBody>
      </p:sp>
      <p:sp>
        <p:nvSpPr>
          <p:cNvPr id="3" name="Text Placeholder 2"/>
          <p:cNvSpPr>
            <a:spLocks noGrp="1"/>
          </p:cNvSpPr>
          <p:nvPr>
            <p:ph type="body" sz="quarter" idx="10"/>
          </p:nvPr>
        </p:nvSpPr>
        <p:spPr>
          <a:xfrm>
            <a:off x="381000" y="1420813"/>
            <a:ext cx="8382000" cy="2985433"/>
          </a:xfrm>
        </p:spPr>
        <p:txBody>
          <a:bodyPr/>
          <a:lstStyle/>
          <a:p>
            <a:r>
              <a:rPr lang="en-US" dirty="0" smtClean="0"/>
              <a:t>2007 style mirroring for index partitions</a:t>
            </a:r>
          </a:p>
          <a:p>
            <a:pPr lvl="1"/>
            <a:r>
              <a:rPr lang="en-US" dirty="0" smtClean="0"/>
              <a:t>Redundant components provide failover</a:t>
            </a:r>
          </a:p>
          <a:p>
            <a:r>
              <a:rPr lang="en-US" dirty="0" smtClean="0"/>
              <a:t>Ability to add multiple crawl components to minimize crawl downtime</a:t>
            </a:r>
          </a:p>
          <a:p>
            <a:pPr lvl="1"/>
            <a:r>
              <a:rPr lang="en-US" dirty="0" smtClean="0"/>
              <a:t>Machine down doesn’t result in crawl downtime</a:t>
            </a:r>
          </a:p>
          <a:p>
            <a:r>
              <a:rPr lang="en-US" dirty="0" smtClean="0"/>
              <a:t>Native support for SQL mirroring</a:t>
            </a:r>
            <a:endParaRPr lang="en-US" dirty="0"/>
          </a:p>
        </p:txBody>
      </p:sp>
    </p:spTree>
    <p:extLst>
      <p:ext uri="{BB962C8B-B14F-4D97-AF65-F5344CB8AC3E}">
        <p14:creationId xmlns:p14="http://schemas.microsoft.com/office/powerpoint/2007/7/12/main" xmlns="" val="1935254554"/>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Scale-out </a:t>
            </a:r>
            <a:r>
              <a:rPr lang="en-US" sz="2000" dirty="0" smtClean="0"/>
              <a:t>from an art to a recipe</a:t>
            </a:r>
            <a:endParaRPr lang="en-US" sz="3600" dirty="0"/>
          </a:p>
        </p:txBody>
      </p:sp>
      <p:graphicFrame>
        <p:nvGraphicFramePr>
          <p:cNvPr id="4" name="Table 3"/>
          <p:cNvGraphicFramePr>
            <a:graphicFrameLocks noGrp="1"/>
          </p:cNvGraphicFramePr>
          <p:nvPr>
            <p:extLst/>
          </p:nvPr>
        </p:nvGraphicFramePr>
        <p:xfrm>
          <a:off x="457200" y="1143000"/>
          <a:ext cx="8305800" cy="5389227"/>
        </p:xfrm>
        <a:graphic>
          <a:graphicData uri="http://schemas.openxmlformats.org/drawingml/2006/table">
            <a:tbl>
              <a:tblPr firstRow="1">
                <a:tableStyleId>{10A1B5D5-9B99-4C35-A422-299274C87663}</a:tableStyleId>
              </a:tblPr>
              <a:tblGrid>
                <a:gridCol w="2691694"/>
                <a:gridCol w="5614106"/>
              </a:tblGrid>
              <a:tr h="300283">
                <a:tc>
                  <a:txBody>
                    <a:bodyPr/>
                    <a:lstStyle/>
                    <a:p>
                      <a:pPr marL="0" marR="0">
                        <a:lnSpc>
                          <a:spcPct val="115000"/>
                        </a:lnSpc>
                        <a:spcBef>
                          <a:spcPts val="0"/>
                        </a:spcBef>
                        <a:spcAft>
                          <a:spcPts val="0"/>
                        </a:spcAft>
                      </a:pPr>
                      <a:r>
                        <a:rPr lang="en-US" sz="1600" dirty="0" smtClean="0"/>
                        <a:t>To improve this…</a:t>
                      </a:r>
                      <a:endParaRPr lang="en-US" sz="1400" dirty="0">
                        <a:solidFill>
                          <a:srgbClr val="E36C0A"/>
                        </a:solidFill>
                        <a:latin typeface="Calibri"/>
                        <a:ea typeface="Calibri"/>
                        <a:cs typeface="Times New Roman"/>
                      </a:endParaRPr>
                    </a:p>
                  </a:txBody>
                  <a:tcPr marL="28315" marR="28315" marT="0" marB="0"/>
                </a:tc>
                <a:tc>
                  <a:txBody>
                    <a:bodyPr/>
                    <a:lstStyle/>
                    <a:p>
                      <a:pPr marL="0" marR="0">
                        <a:lnSpc>
                          <a:spcPct val="115000"/>
                        </a:lnSpc>
                        <a:spcBef>
                          <a:spcPts val="0"/>
                        </a:spcBef>
                        <a:spcAft>
                          <a:spcPts val="0"/>
                        </a:spcAft>
                      </a:pPr>
                      <a:r>
                        <a:rPr lang="en-US" sz="1600" dirty="0"/>
                        <a:t>Take these actions</a:t>
                      </a:r>
                      <a:endParaRPr lang="en-US" sz="1400" dirty="0">
                        <a:solidFill>
                          <a:srgbClr val="E36C0A"/>
                        </a:solidFill>
                        <a:latin typeface="Calibri"/>
                        <a:ea typeface="Calibri"/>
                        <a:cs typeface="Times New Roman"/>
                      </a:endParaRPr>
                    </a:p>
                  </a:txBody>
                  <a:tcPr marL="28315" marR="28315" marT="0" marB="0"/>
                </a:tc>
              </a:tr>
              <a:tr h="1299917">
                <a:tc>
                  <a:txBody>
                    <a:bodyPr/>
                    <a:lstStyle/>
                    <a:p>
                      <a:pPr marL="0" marR="0">
                        <a:lnSpc>
                          <a:spcPct val="115000"/>
                        </a:lnSpc>
                        <a:spcBef>
                          <a:spcPts val="0"/>
                        </a:spcBef>
                        <a:spcAft>
                          <a:spcPts val="0"/>
                        </a:spcAft>
                      </a:pPr>
                      <a:r>
                        <a:rPr lang="en-US" sz="1400" dirty="0" smtClean="0"/>
                        <a:t>Index freshness/</a:t>
                      </a:r>
                      <a:r>
                        <a:rPr lang="en-US" sz="1400" baseline="0" dirty="0" smtClean="0"/>
                        <a:t>crawl times</a:t>
                      </a:r>
                      <a:endParaRPr lang="en-US" sz="1400" dirty="0">
                        <a:solidFill>
                          <a:srgbClr val="E36C0A"/>
                        </a:solidFill>
                        <a:latin typeface="Calibri"/>
                        <a:ea typeface="Calibri"/>
                        <a:cs typeface="Times New Roman"/>
                      </a:endParaRPr>
                    </a:p>
                  </a:txBody>
                  <a:tcPr marL="28315" marR="28315" marT="0" marB="0"/>
                </a:tc>
                <a:tc>
                  <a:txBody>
                    <a:bodyPr/>
                    <a:lstStyle/>
                    <a:p>
                      <a:pPr marL="0" marR="0">
                        <a:lnSpc>
                          <a:spcPct val="115000"/>
                        </a:lnSpc>
                        <a:spcBef>
                          <a:spcPts val="0"/>
                        </a:spcBef>
                        <a:spcAft>
                          <a:spcPts val="0"/>
                        </a:spcAft>
                      </a:pPr>
                      <a:r>
                        <a:rPr lang="en-US" sz="1200" dirty="0" smtClean="0"/>
                        <a:t>If Indexer machine is saturated , add more Indexer</a:t>
                      </a:r>
                      <a:r>
                        <a:rPr lang="en-US" sz="1200" baseline="0" dirty="0" smtClean="0"/>
                        <a:t> machines and/or crawl components</a:t>
                      </a:r>
                      <a:endParaRPr lang="en-US" sz="1200" dirty="0"/>
                    </a:p>
                    <a:p>
                      <a:pPr marL="0" marR="0">
                        <a:lnSpc>
                          <a:spcPct val="115000"/>
                        </a:lnSpc>
                        <a:spcBef>
                          <a:spcPts val="0"/>
                        </a:spcBef>
                        <a:spcAft>
                          <a:spcPts val="0"/>
                        </a:spcAft>
                      </a:pPr>
                      <a:r>
                        <a:rPr lang="en-US" sz="1200" dirty="0" smtClean="0"/>
                        <a:t>If Crawl Database is I/O bound on SQL Server, add additional</a:t>
                      </a:r>
                      <a:r>
                        <a:rPr lang="en-US" sz="1200" baseline="0" dirty="0" smtClean="0"/>
                        <a:t> </a:t>
                      </a:r>
                      <a:r>
                        <a:rPr lang="en-US" sz="1200" dirty="0" smtClean="0"/>
                        <a:t>crawl database on</a:t>
                      </a:r>
                      <a:r>
                        <a:rPr lang="en-US" sz="1200" baseline="0" dirty="0" smtClean="0"/>
                        <a:t> same SQL Server</a:t>
                      </a:r>
                      <a:endParaRPr lang="en-US" sz="1200" baseline="0" dirty="0">
                        <a:solidFill>
                          <a:srgbClr val="E36C0A"/>
                        </a:solidFill>
                        <a:latin typeface="Calibri"/>
                        <a:cs typeface="Times New Roman"/>
                      </a:endParaRPr>
                    </a:p>
                    <a:p>
                      <a:pPr marL="0" marR="0">
                        <a:lnSpc>
                          <a:spcPct val="115000"/>
                        </a:lnSpc>
                        <a:spcBef>
                          <a:spcPts val="0"/>
                        </a:spcBef>
                        <a:spcAft>
                          <a:spcPts val="0"/>
                        </a:spcAft>
                      </a:pPr>
                      <a:r>
                        <a:rPr lang="en-US" sz="1200" baseline="0" dirty="0" smtClean="0"/>
                        <a:t>If SQL server is Memory/CPU bound, add additional SQL Server with additional crawl databases</a:t>
                      </a:r>
                      <a:endParaRPr lang="en-US" sz="1200" baseline="0" dirty="0" smtClean="0">
                        <a:solidFill>
                          <a:schemeClr val="bg1"/>
                        </a:solidFill>
                      </a:endParaRPr>
                    </a:p>
                  </a:txBody>
                  <a:tcPr marL="28315" marR="28315" marT="0" marB="0"/>
                </a:tc>
              </a:tr>
              <a:tr h="2013715">
                <a:tc>
                  <a:txBody>
                    <a:bodyPr/>
                    <a:lstStyle/>
                    <a:p>
                      <a:pPr marL="0" marR="0">
                        <a:lnSpc>
                          <a:spcPct val="115000"/>
                        </a:lnSpc>
                        <a:spcBef>
                          <a:spcPts val="0"/>
                        </a:spcBef>
                        <a:spcAft>
                          <a:spcPts val="0"/>
                        </a:spcAft>
                      </a:pPr>
                      <a:r>
                        <a:rPr lang="en-US" sz="1400" dirty="0" smtClean="0"/>
                        <a:t>Query Latency/Throughput</a:t>
                      </a:r>
                      <a:endParaRPr lang="en-US" sz="1400" dirty="0">
                        <a:solidFill>
                          <a:srgbClr val="E36C0A"/>
                        </a:solidFill>
                        <a:latin typeface="Calibri"/>
                        <a:ea typeface="Calibri"/>
                        <a:cs typeface="Times New Roman"/>
                      </a:endParaRPr>
                    </a:p>
                  </a:txBody>
                  <a:tcPr marL="28315" marR="28315" marT="0" marB="0"/>
                </a:tc>
                <a:tc>
                  <a:txBody>
                    <a:bodyPr/>
                    <a:lstStyle/>
                    <a:p>
                      <a:pPr marL="0" marR="0">
                        <a:lnSpc>
                          <a:spcPct val="115000"/>
                        </a:lnSpc>
                        <a:spcBef>
                          <a:spcPts val="0"/>
                        </a:spcBef>
                        <a:spcAft>
                          <a:spcPts val="0"/>
                        </a:spcAft>
                      </a:pPr>
                      <a:r>
                        <a:rPr lang="en-US" sz="1200" dirty="0" smtClean="0"/>
                        <a:t>If time spent in resolving query in full-text index is high, partition the index into</a:t>
                      </a:r>
                      <a:r>
                        <a:rPr lang="en-US" sz="1200" baseline="0" dirty="0" smtClean="0"/>
                        <a:t> smaller index partitions. Each index partition can contain ~10M items.</a:t>
                      </a:r>
                    </a:p>
                    <a:p>
                      <a:pPr marL="0" marR="0">
                        <a:lnSpc>
                          <a:spcPct val="115000"/>
                        </a:lnSpc>
                        <a:spcBef>
                          <a:spcPts val="0"/>
                        </a:spcBef>
                        <a:spcAft>
                          <a:spcPts val="0"/>
                        </a:spcAft>
                      </a:pPr>
                      <a:r>
                        <a:rPr lang="en-US" sz="1200" baseline="0" dirty="0" smtClean="0"/>
                        <a:t>If query throughput is low, add query components with mirror index partitions.</a:t>
                      </a:r>
                      <a:endParaRPr lang="en-US" sz="1200" dirty="0" smtClean="0"/>
                    </a:p>
                    <a:p>
                      <a:pPr marL="0" marR="0">
                        <a:lnSpc>
                          <a:spcPct val="115000"/>
                        </a:lnSpc>
                        <a:spcBef>
                          <a:spcPts val="0"/>
                        </a:spcBef>
                        <a:spcAft>
                          <a:spcPts val="0"/>
                        </a:spcAft>
                      </a:pPr>
                      <a:endParaRPr lang="en-US" sz="1200" dirty="0" smtClean="0"/>
                    </a:p>
                    <a:p>
                      <a:pPr marL="0" marR="0">
                        <a:lnSpc>
                          <a:spcPct val="115000"/>
                        </a:lnSpc>
                        <a:spcBef>
                          <a:spcPts val="0"/>
                        </a:spcBef>
                        <a:spcAft>
                          <a:spcPts val="0"/>
                        </a:spcAft>
                      </a:pPr>
                      <a:r>
                        <a:rPr lang="en-US" sz="1200" dirty="0" smtClean="0"/>
                        <a:t>If Property Database is I/O bound on SQL Server, add additional</a:t>
                      </a:r>
                      <a:r>
                        <a:rPr lang="en-US" sz="1200" baseline="0" dirty="0" smtClean="0"/>
                        <a:t> </a:t>
                      </a:r>
                      <a:r>
                        <a:rPr lang="en-US" sz="1200" dirty="0" smtClean="0"/>
                        <a:t>crawl database on</a:t>
                      </a:r>
                      <a:r>
                        <a:rPr lang="en-US" sz="1200" baseline="0" dirty="0" smtClean="0"/>
                        <a:t> same SQL Server</a:t>
                      </a:r>
                      <a:endParaRPr lang="en-US" sz="1200" baseline="0" dirty="0" smtClean="0">
                        <a:solidFill>
                          <a:srgbClr val="E36C0A"/>
                        </a:solidFill>
                        <a:latin typeface="Calibri"/>
                        <a:cs typeface="Times New Roman"/>
                      </a:endParaRPr>
                    </a:p>
                    <a:p>
                      <a:pPr marL="0" marR="0">
                        <a:lnSpc>
                          <a:spcPct val="115000"/>
                        </a:lnSpc>
                        <a:spcBef>
                          <a:spcPts val="0"/>
                        </a:spcBef>
                        <a:spcAft>
                          <a:spcPts val="0"/>
                        </a:spcAft>
                      </a:pPr>
                      <a:r>
                        <a:rPr lang="en-US" sz="1200" baseline="0" dirty="0" smtClean="0"/>
                        <a:t>If SQL server is Memory/CPU bound, add additional SQL Server with additional crawl databases</a:t>
                      </a:r>
                    </a:p>
                    <a:p>
                      <a:pPr marL="0" marR="0">
                        <a:lnSpc>
                          <a:spcPct val="115000"/>
                        </a:lnSpc>
                        <a:spcBef>
                          <a:spcPts val="0"/>
                        </a:spcBef>
                        <a:spcAft>
                          <a:spcPts val="0"/>
                        </a:spcAft>
                      </a:pPr>
                      <a:endParaRPr lang="en-US" sz="1200" dirty="0">
                        <a:solidFill>
                          <a:srgbClr val="E36C0A"/>
                        </a:solidFill>
                        <a:latin typeface="Calibri"/>
                        <a:ea typeface="Calibri"/>
                        <a:cs typeface="Times New Roman"/>
                      </a:endParaRPr>
                    </a:p>
                  </a:txBody>
                  <a:tcPr marL="28315" marR="28315" marT="0" marB="0"/>
                </a:tc>
              </a:tr>
              <a:tr h="662444">
                <a:tc>
                  <a:txBody>
                    <a:bodyPr/>
                    <a:lstStyle/>
                    <a:p>
                      <a:pPr marL="0" marR="0">
                        <a:lnSpc>
                          <a:spcPct val="115000"/>
                        </a:lnSpc>
                        <a:spcBef>
                          <a:spcPts val="0"/>
                        </a:spcBef>
                        <a:spcAft>
                          <a:spcPts val="0"/>
                        </a:spcAft>
                      </a:pPr>
                      <a:r>
                        <a:rPr lang="en-US" sz="1400" dirty="0" smtClean="0"/>
                        <a:t>Query</a:t>
                      </a:r>
                      <a:r>
                        <a:rPr lang="en-US" sz="1400" baseline="0" dirty="0" smtClean="0"/>
                        <a:t> Availability</a:t>
                      </a:r>
                      <a:endParaRPr lang="en-US" sz="1400" dirty="0">
                        <a:solidFill>
                          <a:srgbClr val="E36C0A"/>
                        </a:solidFill>
                        <a:latin typeface="Calibri"/>
                        <a:ea typeface="Calibri"/>
                        <a:cs typeface="Times New Roman"/>
                      </a:endParaRPr>
                    </a:p>
                  </a:txBody>
                  <a:tcPr marL="28315" marR="28315" marT="0" marB="0"/>
                </a:tc>
                <a:tc>
                  <a:txBody>
                    <a:bodyPr/>
                    <a:lstStyle/>
                    <a:p>
                      <a:pPr marL="0" marR="0">
                        <a:lnSpc>
                          <a:spcPct val="115000"/>
                        </a:lnSpc>
                        <a:spcBef>
                          <a:spcPts val="0"/>
                        </a:spcBef>
                        <a:spcAft>
                          <a:spcPts val="0"/>
                        </a:spcAft>
                      </a:pPr>
                      <a:r>
                        <a:rPr lang="en-US" sz="1200" dirty="0"/>
                        <a:t>Deploy redundant query servers, redundant </a:t>
                      </a:r>
                      <a:r>
                        <a:rPr lang="en-US" sz="1200" dirty="0" smtClean="0"/>
                        <a:t>index partitions </a:t>
                      </a:r>
                      <a:r>
                        <a:rPr lang="en-US" sz="1200" dirty="0"/>
                        <a:t>and </a:t>
                      </a:r>
                      <a:r>
                        <a:rPr lang="en-US" sz="1200" dirty="0" smtClean="0"/>
                        <a:t>components, </a:t>
                      </a:r>
                      <a:r>
                        <a:rPr lang="en-US" sz="1200" dirty="0"/>
                        <a:t>and use clustered or mirrored database servers to host </a:t>
                      </a:r>
                      <a:r>
                        <a:rPr lang="en-US" sz="1200" dirty="0" smtClean="0"/>
                        <a:t>property </a:t>
                      </a:r>
                      <a:r>
                        <a:rPr lang="en-US" sz="1200" dirty="0"/>
                        <a:t>databases</a:t>
                      </a:r>
                      <a:r>
                        <a:rPr lang="en-US" sz="1200" dirty="0" smtClean="0"/>
                        <a:t>.</a:t>
                      </a:r>
                    </a:p>
                    <a:p>
                      <a:pPr marL="0" marR="0">
                        <a:lnSpc>
                          <a:spcPct val="115000"/>
                        </a:lnSpc>
                        <a:spcBef>
                          <a:spcPts val="0"/>
                        </a:spcBef>
                        <a:spcAft>
                          <a:spcPts val="0"/>
                        </a:spcAft>
                      </a:pPr>
                      <a:endParaRPr lang="en-US" sz="1200" dirty="0">
                        <a:solidFill>
                          <a:srgbClr val="E36C0A"/>
                        </a:solidFill>
                        <a:latin typeface="Calibri"/>
                        <a:ea typeface="Calibri"/>
                        <a:cs typeface="Times New Roman"/>
                      </a:endParaRPr>
                    </a:p>
                  </a:txBody>
                  <a:tcPr marL="28315" marR="28315" marT="0" marB="0"/>
                </a:tc>
              </a:tr>
              <a:tr h="1112868">
                <a:tc>
                  <a:txBody>
                    <a:bodyPr/>
                    <a:lstStyle/>
                    <a:p>
                      <a:pPr marL="0" marR="0">
                        <a:lnSpc>
                          <a:spcPct val="115000"/>
                        </a:lnSpc>
                        <a:spcBef>
                          <a:spcPts val="0"/>
                        </a:spcBef>
                        <a:spcAft>
                          <a:spcPts val="0"/>
                        </a:spcAft>
                      </a:pPr>
                      <a:r>
                        <a:rPr lang="en-US" sz="1400" dirty="0" smtClean="0"/>
                        <a:t>Crawl/Indexing Availability</a:t>
                      </a:r>
                      <a:endParaRPr lang="en-US" sz="1400" dirty="0">
                        <a:solidFill>
                          <a:srgbClr val="E36C0A"/>
                        </a:solidFill>
                        <a:latin typeface="Calibri"/>
                        <a:ea typeface="Calibri"/>
                        <a:cs typeface="Times New Roman"/>
                      </a:endParaRPr>
                    </a:p>
                  </a:txBody>
                  <a:tcPr marL="28315" marR="28315" marT="0" marB="0"/>
                </a:tc>
                <a:tc>
                  <a:txBody>
                    <a:bodyPr/>
                    <a:lstStyle/>
                    <a:p>
                      <a:pPr marL="0" marR="0">
                        <a:lnSpc>
                          <a:spcPct val="115000"/>
                        </a:lnSpc>
                        <a:spcBef>
                          <a:spcPts val="0"/>
                        </a:spcBef>
                        <a:spcAft>
                          <a:spcPts val="0"/>
                        </a:spcAft>
                      </a:pPr>
                      <a:r>
                        <a:rPr lang="en-US" sz="1200" dirty="0"/>
                        <a:t>Use multiple </a:t>
                      </a:r>
                      <a:r>
                        <a:rPr lang="en-US" sz="1200" dirty="0" smtClean="0"/>
                        <a:t>crawler</a:t>
                      </a:r>
                      <a:r>
                        <a:rPr lang="en-US" sz="1200" baseline="0" dirty="0" smtClean="0"/>
                        <a:t> components</a:t>
                      </a:r>
                      <a:r>
                        <a:rPr lang="en-US" sz="1200" dirty="0" smtClean="0"/>
                        <a:t> </a:t>
                      </a:r>
                      <a:r>
                        <a:rPr lang="en-US" sz="1200" dirty="0"/>
                        <a:t>on redundant index servers, and add crawl databases. </a:t>
                      </a:r>
                      <a:endParaRPr lang="en-US" sz="1200" dirty="0" smtClean="0"/>
                    </a:p>
                    <a:p>
                      <a:pPr marL="0" marR="0">
                        <a:lnSpc>
                          <a:spcPct val="115000"/>
                        </a:lnSpc>
                        <a:spcBef>
                          <a:spcPts val="0"/>
                        </a:spcBef>
                        <a:spcAft>
                          <a:spcPts val="0"/>
                        </a:spcAft>
                      </a:pPr>
                      <a:r>
                        <a:rPr lang="en-US" sz="1200" dirty="0" smtClean="0"/>
                        <a:t>Crawl</a:t>
                      </a:r>
                      <a:r>
                        <a:rPr lang="en-US" sz="1200" baseline="0" dirty="0" smtClean="0"/>
                        <a:t> components</a:t>
                      </a:r>
                      <a:r>
                        <a:rPr lang="en-US" sz="1200" dirty="0" smtClean="0"/>
                        <a:t> </a:t>
                      </a:r>
                      <a:r>
                        <a:rPr lang="en-US" sz="1200" dirty="0"/>
                        <a:t>associated with a given crawl database can be distributed across index servers for availability and load distribution</a:t>
                      </a:r>
                      <a:r>
                        <a:rPr lang="en-US" sz="1200" dirty="0" smtClean="0"/>
                        <a:t>.</a:t>
                      </a:r>
                      <a:endParaRPr lang="en-US" sz="1200" dirty="0">
                        <a:solidFill>
                          <a:srgbClr val="E36C0A"/>
                        </a:solidFill>
                        <a:latin typeface="Calibri"/>
                        <a:ea typeface="Calibri"/>
                        <a:cs typeface="Times New Roman"/>
                      </a:endParaRPr>
                    </a:p>
                  </a:txBody>
                  <a:tcPr marL="28315" marR="28315" marT="0" marB="0"/>
                </a:tc>
              </a:tr>
            </a:tbl>
          </a:graphicData>
        </a:graphic>
      </p:graphicFrame>
    </p:spTree>
    <p:extLst>
      <p:ext uri="{BB962C8B-B14F-4D97-AF65-F5344CB8AC3E}">
        <p14:creationId xmlns:p14="http://schemas.microsoft.com/office/powerpoint/2007/7/12/main" xmlns="" val="3526277233"/>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Engine Enhancements</a:t>
            </a:r>
            <a:endParaRPr lang="en-US" dirty="0"/>
          </a:p>
        </p:txBody>
      </p:sp>
      <p:sp>
        <p:nvSpPr>
          <p:cNvPr id="3" name="Text Placeholder 2"/>
          <p:cNvSpPr>
            <a:spLocks noGrp="1"/>
          </p:cNvSpPr>
          <p:nvPr>
            <p:ph type="body" sz="quarter" idx="10"/>
          </p:nvPr>
        </p:nvSpPr>
        <p:spPr>
          <a:xfrm>
            <a:off x="381000" y="1420813"/>
            <a:ext cx="8382000" cy="4382738"/>
          </a:xfrm>
        </p:spPr>
        <p:txBody>
          <a:bodyPr/>
          <a:lstStyle/>
          <a:p>
            <a:r>
              <a:rPr lang="en-US" dirty="0" smtClean="0"/>
              <a:t>Support for regular expressions in Crawl Rules</a:t>
            </a:r>
          </a:p>
          <a:p>
            <a:r>
              <a:rPr lang="en-US" dirty="0" smtClean="0"/>
              <a:t>Native support for crawling </a:t>
            </a:r>
            <a:r>
              <a:rPr lang="en-US" dirty="0"/>
              <a:t>case sensitive </a:t>
            </a:r>
            <a:r>
              <a:rPr lang="en-US" dirty="0" smtClean="0"/>
              <a:t>repositories</a:t>
            </a:r>
          </a:p>
          <a:p>
            <a:r>
              <a:rPr lang="en-US" dirty="0" smtClean="0"/>
              <a:t>Ability to prioritize Content Sources so as to distribute crawler resources</a:t>
            </a:r>
          </a:p>
          <a:p>
            <a:r>
              <a:rPr lang="en-US" dirty="0" smtClean="0"/>
              <a:t>New ‘Crawl Policy’ to define how crawler treats error conditions</a:t>
            </a:r>
          </a:p>
          <a:p>
            <a:r>
              <a:rPr lang="en-US" dirty="0" smtClean="0"/>
              <a:t>Low indexing downtime Search Backups</a:t>
            </a:r>
          </a:p>
        </p:txBody>
      </p:sp>
    </p:spTree>
    <p:extLst>
      <p:ext uri="{BB962C8B-B14F-4D97-AF65-F5344CB8AC3E}">
        <p14:creationId xmlns:p14="http://schemas.microsoft.com/office/powerpoint/2007/7/12/main" xmlns="" val="4031723292"/>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Text Placeholder 2"/>
          <p:cNvSpPr>
            <a:spLocks noGrp="1"/>
          </p:cNvSpPr>
          <p:nvPr>
            <p:ph type="body" sz="quarter" idx="10"/>
          </p:nvPr>
        </p:nvSpPr>
        <p:spPr>
          <a:xfrm>
            <a:off x="381000" y="1447799"/>
            <a:ext cx="8382000" cy="2609945"/>
          </a:xfrm>
        </p:spPr>
        <p:txBody>
          <a:bodyPr/>
          <a:lstStyle/>
          <a:p>
            <a:r>
              <a:rPr lang="en-US" dirty="0" smtClean="0">
                <a:solidFill>
                  <a:schemeClr val="bg1">
                    <a:lumMod val="65000"/>
                    <a:lumOff val="35000"/>
                  </a:schemeClr>
                </a:solidFill>
              </a:rPr>
              <a:t>End-user Enhancements</a:t>
            </a:r>
          </a:p>
          <a:p>
            <a:r>
              <a:rPr lang="en-US" dirty="0" smtClean="0">
                <a:solidFill>
                  <a:schemeClr val="bg1">
                    <a:lumMod val="65000"/>
                    <a:lumOff val="35000"/>
                  </a:schemeClr>
                </a:solidFill>
              </a:rPr>
              <a:t>Search is Social</a:t>
            </a:r>
          </a:p>
          <a:p>
            <a:r>
              <a:rPr lang="en-US" dirty="0" smtClean="0">
                <a:solidFill>
                  <a:schemeClr val="bg1">
                    <a:lumMod val="65000"/>
                    <a:lumOff val="35000"/>
                  </a:schemeClr>
                </a:solidFill>
              </a:rPr>
              <a:t>Scale-out Architecture</a:t>
            </a:r>
          </a:p>
          <a:p>
            <a:r>
              <a:rPr lang="en-US" dirty="0" smtClean="0">
                <a:solidFill>
                  <a:schemeClr val="tx1"/>
                </a:solidFill>
              </a:rPr>
              <a:t>Extensibility Enhancements</a:t>
            </a:r>
          </a:p>
          <a:p>
            <a:r>
              <a:rPr lang="en-US" dirty="0" smtClean="0">
                <a:solidFill>
                  <a:schemeClr val="bg1">
                    <a:lumMod val="65000"/>
                    <a:lumOff val="35000"/>
                  </a:schemeClr>
                </a:solidFill>
              </a:rPr>
              <a:t>Deployment and Manageability</a:t>
            </a:r>
            <a:endParaRPr lang="en-US" dirty="0">
              <a:solidFill>
                <a:schemeClr val="bg1">
                  <a:lumMod val="65000"/>
                  <a:lumOff val="35000"/>
                </a:schemeClr>
              </a:solidFill>
            </a:endParaRPr>
          </a:p>
        </p:txBody>
      </p:sp>
    </p:spTree>
    <p:extLst>
      <p:ext uri="{BB962C8B-B14F-4D97-AF65-F5344CB8AC3E}">
        <p14:creationId xmlns:p14="http://schemas.microsoft.com/office/powerpoint/2007/7/12/main" xmlns="" val="1931849668"/>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3" cstate="email"/>
          <a:srcRect/>
          <a:stretch>
            <a:fillRect/>
          </a:stretch>
        </p:blipFill>
        <p:spPr bwMode="auto">
          <a:xfrm>
            <a:off x="304800" y="3124200"/>
            <a:ext cx="2573867" cy="1828800"/>
          </a:xfrm>
          <a:prstGeom prst="rect">
            <a:avLst/>
          </a:prstGeom>
          <a:noFill/>
          <a:ln w="9525">
            <a:noFill/>
            <a:miter lim="800000"/>
            <a:headEnd/>
            <a:tailEnd/>
          </a:ln>
        </p:spPr>
      </p:pic>
      <p:sp>
        <p:nvSpPr>
          <p:cNvPr id="3" name="Title 2"/>
          <p:cNvSpPr>
            <a:spLocks noGrp="1"/>
          </p:cNvSpPr>
          <p:nvPr>
            <p:ph type="title"/>
          </p:nvPr>
        </p:nvSpPr>
        <p:spPr/>
        <p:txBody>
          <a:bodyPr/>
          <a:lstStyle/>
          <a:p>
            <a:r>
              <a:rPr lang="en-US" dirty="0" smtClean="0"/>
              <a:t>Do More With Search</a:t>
            </a:r>
            <a:endParaRPr lang="en-US" dirty="0"/>
          </a:p>
        </p:txBody>
      </p:sp>
      <p:sp>
        <p:nvSpPr>
          <p:cNvPr id="4" name="Text Placeholder 3"/>
          <p:cNvSpPr>
            <a:spLocks noGrp="1"/>
          </p:cNvSpPr>
          <p:nvPr>
            <p:ph type="body" sz="quarter" idx="10"/>
          </p:nvPr>
        </p:nvSpPr>
        <p:spPr>
          <a:xfrm>
            <a:off x="382588" y="838200"/>
            <a:ext cx="8385048" cy="457200"/>
          </a:xfrm>
        </p:spPr>
        <p:txBody>
          <a:bodyPr/>
          <a:lstStyle/>
          <a:p>
            <a:r>
              <a:rPr lang="en-US" sz="2800" dirty="0" smtClean="0"/>
              <a:t>Across a </a:t>
            </a:r>
            <a:r>
              <a:rPr lang="en-US" sz="2800" dirty="0"/>
              <a:t>Spectrum of Customization and Development</a:t>
            </a:r>
          </a:p>
          <a:p>
            <a:endParaRPr lang="en-US" dirty="0"/>
          </a:p>
        </p:txBody>
      </p:sp>
      <p:graphicFrame>
        <p:nvGraphicFramePr>
          <p:cNvPr id="33" name="Table 32"/>
          <p:cNvGraphicFramePr>
            <a:graphicFrameLocks noGrp="1"/>
          </p:cNvGraphicFramePr>
          <p:nvPr>
            <p:extLst>
              <p:ext uri="{D42A27DB-BD31-4B8C-83A1-F6EECF244321}">
                <p14:modId xmlns:p14="http://schemas.microsoft.com/office/powerpoint/2007/7/12/main" xmlns="" val="3949143708"/>
              </p:ext>
            </p:extLst>
          </p:nvPr>
        </p:nvGraphicFramePr>
        <p:xfrm>
          <a:off x="0" y="2377440"/>
          <a:ext cx="9144000" cy="518160"/>
        </p:xfrm>
        <a:graphic>
          <a:graphicData uri="http://schemas.openxmlformats.org/drawingml/2006/table">
            <a:tbl>
              <a:tblPr firstRow="1" bandRow="1">
                <a:tableStyleId>{2D5ABB26-0587-4C30-8999-92F81FD0307C}</a:tableStyleId>
              </a:tblPr>
              <a:tblGrid>
                <a:gridCol w="2895600"/>
                <a:gridCol w="3276600"/>
                <a:gridCol w="2971800"/>
              </a:tblGrid>
              <a:tr h="370840">
                <a:tc>
                  <a:txBody>
                    <a:bodyPr/>
                    <a:lstStyle/>
                    <a:p>
                      <a:pPr algn="ctr"/>
                      <a:r>
                        <a:rPr lang="en-US" sz="2800" b="1" dirty="0" smtClean="0"/>
                        <a:t>Configure</a:t>
                      </a:r>
                      <a:endParaRPr lang="en-US" sz="2800" b="1" dirty="0"/>
                    </a:p>
                  </a:txBody>
                  <a:tcPr/>
                </a:tc>
                <a:tc>
                  <a:txBody>
                    <a:bodyPr/>
                    <a:lstStyle/>
                    <a:p>
                      <a:pPr algn="ctr"/>
                      <a:r>
                        <a:rPr lang="en-US" sz="2800" b="1" dirty="0" smtClean="0"/>
                        <a:t>Extend</a:t>
                      </a:r>
                      <a:endParaRPr lang="en-US" sz="2800" b="1" dirty="0"/>
                    </a:p>
                  </a:txBody>
                  <a:tcPr/>
                </a:tc>
                <a:tc>
                  <a:txBody>
                    <a:bodyPr/>
                    <a:lstStyle/>
                    <a:p>
                      <a:pPr algn="ctr">
                        <a:tabLst>
                          <a:tab pos="225425" algn="l"/>
                        </a:tabLst>
                      </a:pPr>
                      <a:r>
                        <a:rPr lang="en-US" sz="2800" b="1" dirty="0" smtClean="0"/>
                        <a:t>Create</a:t>
                      </a:r>
                      <a:endParaRPr lang="en-US" sz="2800" b="1" dirty="0"/>
                    </a:p>
                  </a:txBody>
                  <a:tcPr/>
                </a:tc>
              </a:tr>
            </a:tbl>
          </a:graphicData>
        </a:graphic>
      </p:graphicFrame>
      <p:sp>
        <p:nvSpPr>
          <p:cNvPr id="2" name="Right Arrow 1"/>
          <p:cNvSpPr/>
          <p:nvPr/>
        </p:nvSpPr>
        <p:spPr>
          <a:xfrm>
            <a:off x="762000" y="1676400"/>
            <a:ext cx="7315200" cy="685800"/>
          </a:xfrm>
          <a:prstGeom prst="rightArrow">
            <a:avLst>
              <a:gd name="adj1" fmla="val 50000"/>
              <a:gd name="adj2" fmla="val 145733"/>
            </a:avLst>
          </a:prstGeom>
          <a:solidFill>
            <a:schemeClr val="accent2"/>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pic>
        <p:nvPicPr>
          <p:cNvPr id="21" name="Picture 20" descr="SPD.png"/>
          <p:cNvPicPr>
            <a:picLocks noChangeAspect="1"/>
          </p:cNvPicPr>
          <p:nvPr/>
        </p:nvPicPr>
        <p:blipFill>
          <a:blip r:embed="rId4" cstate="email"/>
          <a:stretch>
            <a:fillRect/>
          </a:stretch>
        </p:blipFill>
        <p:spPr>
          <a:xfrm>
            <a:off x="3364271" y="3078956"/>
            <a:ext cx="2579329" cy="1874044"/>
          </a:xfrm>
          <a:prstGeom prst="rect">
            <a:avLst/>
          </a:prstGeom>
        </p:spPr>
      </p:pic>
      <p:pic>
        <p:nvPicPr>
          <p:cNvPr id="2050" name="Picture 2"/>
          <p:cNvPicPr>
            <a:picLocks noChangeAspect="1" noChangeArrowheads="1"/>
          </p:cNvPicPr>
          <p:nvPr/>
        </p:nvPicPr>
        <p:blipFill>
          <a:blip r:embed="rId5" cstate="email"/>
          <a:srcRect/>
          <a:stretch>
            <a:fillRect/>
          </a:stretch>
        </p:blipFill>
        <p:spPr bwMode="auto">
          <a:xfrm>
            <a:off x="6477000" y="3048000"/>
            <a:ext cx="2438400" cy="1905000"/>
          </a:xfrm>
          <a:prstGeom prst="rect">
            <a:avLst/>
          </a:prstGeom>
          <a:noFill/>
          <a:ln w="9525">
            <a:noFill/>
            <a:miter lim="800000"/>
            <a:headEnd/>
            <a:tailEnd/>
          </a:ln>
        </p:spPr>
      </p:pic>
      <p:pic>
        <p:nvPicPr>
          <p:cNvPr id="36" name="Picture 35" descr="visualstudio 2008 logo.jpg"/>
          <p:cNvPicPr>
            <a:picLocks noChangeAspect="1"/>
          </p:cNvPicPr>
          <p:nvPr/>
        </p:nvPicPr>
        <p:blipFill>
          <a:blip r:embed="rId6" cstate="email"/>
          <a:stretch>
            <a:fillRect/>
          </a:stretch>
        </p:blipFill>
        <p:spPr>
          <a:xfrm>
            <a:off x="6248400" y="4491567"/>
            <a:ext cx="2057400" cy="613833"/>
          </a:xfrm>
          <a:prstGeom prst="rect">
            <a:avLst/>
          </a:prstGeom>
          <a:ln w="25400">
            <a:solidFill>
              <a:schemeClr val="bg1"/>
            </a:solidFill>
          </a:ln>
        </p:spPr>
      </p:pic>
      <p:pic>
        <p:nvPicPr>
          <p:cNvPr id="18" name="Picture 17" descr="sharepoint designer 2010 logo.jpg"/>
          <p:cNvPicPr>
            <a:picLocks noChangeAspect="1"/>
          </p:cNvPicPr>
          <p:nvPr/>
        </p:nvPicPr>
        <p:blipFill>
          <a:blip r:embed="rId7" cstate="email"/>
          <a:stretch>
            <a:fillRect/>
          </a:stretch>
        </p:blipFill>
        <p:spPr>
          <a:xfrm>
            <a:off x="3171512" y="4410075"/>
            <a:ext cx="2391088" cy="695325"/>
          </a:xfrm>
          <a:prstGeom prst="rect">
            <a:avLst/>
          </a:prstGeom>
          <a:ln w="25400">
            <a:solidFill>
              <a:schemeClr val="bg1"/>
            </a:solidFill>
          </a:ln>
        </p:spPr>
      </p:pic>
      <p:pic>
        <p:nvPicPr>
          <p:cNvPr id="19" name="Picture 18" descr="sharepoint 2010 logo.jpg"/>
          <p:cNvPicPr>
            <a:picLocks noChangeAspect="1"/>
          </p:cNvPicPr>
          <p:nvPr/>
        </p:nvPicPr>
        <p:blipFill>
          <a:blip r:embed="rId8" cstate="email"/>
          <a:stretch>
            <a:fillRect/>
          </a:stretch>
        </p:blipFill>
        <p:spPr>
          <a:xfrm>
            <a:off x="100014" y="4418261"/>
            <a:ext cx="2185986" cy="687139"/>
          </a:xfrm>
          <a:prstGeom prst="rect">
            <a:avLst/>
          </a:prstGeom>
          <a:ln w="25400">
            <a:solidFill>
              <a:schemeClr val="bg1"/>
            </a:solidFill>
          </a:ln>
        </p:spPr>
      </p:pic>
    </p:spTree>
    <p:extLst>
      <p:ext uri="{BB962C8B-B14F-4D97-AF65-F5344CB8AC3E}">
        <p14:creationId xmlns:p14="http://schemas.microsoft.com/office/powerpoint/2007/7/12/main" xmlns="" val="1912357739"/>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534400" cy="609600"/>
          </a:xfrm>
        </p:spPr>
        <p:txBody>
          <a:bodyPr>
            <a:normAutofit/>
          </a:bodyPr>
          <a:lstStyle/>
          <a:p>
            <a:r>
              <a:rPr lang="en-US" sz="4000" dirty="0" smtClean="0"/>
              <a:t>SharePoint Search Platform Architecture</a:t>
            </a:r>
            <a:endParaRPr lang="en-US" sz="4000" dirty="0"/>
          </a:p>
        </p:txBody>
      </p:sp>
      <p:sp>
        <p:nvSpPr>
          <p:cNvPr id="35" name="Rounded Rectangle 34"/>
          <p:cNvSpPr/>
          <p:nvPr/>
        </p:nvSpPr>
        <p:spPr bwMode="auto">
          <a:xfrm>
            <a:off x="2665332" y="1590962"/>
            <a:ext cx="1219200" cy="53340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gradFill>
                  <a:gsLst>
                    <a:gs pos="0">
                      <a:srgbClr val="FFFFFF"/>
                    </a:gs>
                    <a:gs pos="100000">
                      <a:srgbClr val="FFFFFF"/>
                    </a:gs>
                  </a:gsLst>
                  <a:lin ang="5400000" scaled="0"/>
                </a:gradFill>
              </a:rPr>
              <a:t>All</a:t>
            </a:r>
            <a:br>
              <a:rPr lang="en-US" sz="1400" dirty="0" smtClean="0">
                <a:gradFill>
                  <a:gsLst>
                    <a:gs pos="0">
                      <a:srgbClr val="FFFFFF"/>
                    </a:gs>
                    <a:gs pos="100000">
                      <a:srgbClr val="FFFFFF"/>
                    </a:gs>
                  </a:gsLst>
                  <a:lin ang="5400000" scaled="0"/>
                </a:gradFill>
              </a:rPr>
            </a:br>
            <a:r>
              <a:rPr lang="en-US" sz="1400" dirty="0" smtClean="0">
                <a:gradFill>
                  <a:gsLst>
                    <a:gs pos="0">
                      <a:srgbClr val="FFFFFF"/>
                    </a:gs>
                    <a:gs pos="100000">
                      <a:srgbClr val="FFFFFF"/>
                    </a:gs>
                  </a:gsLst>
                  <a:lin ang="5400000" scaled="0"/>
                </a:gradFill>
              </a:rPr>
              <a:t>Web Parts</a:t>
            </a:r>
          </a:p>
        </p:txBody>
      </p:sp>
      <p:sp>
        <p:nvSpPr>
          <p:cNvPr id="38" name="Rounded Rectangle 37"/>
          <p:cNvSpPr/>
          <p:nvPr/>
        </p:nvSpPr>
        <p:spPr bwMode="auto">
          <a:xfrm>
            <a:off x="2667000" y="4953000"/>
            <a:ext cx="1219200" cy="533400"/>
          </a:xfrm>
          <a:prstGeom prst="round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gradFill>
                  <a:gsLst>
                    <a:gs pos="0">
                      <a:srgbClr val="FFFFFF"/>
                    </a:gs>
                    <a:gs pos="100000">
                      <a:srgbClr val="FFFFFF"/>
                    </a:gs>
                  </a:gsLst>
                  <a:lin ang="5400000" scaled="0"/>
                </a:gradFill>
              </a:rPr>
              <a:t>SharePoint Index</a:t>
            </a:r>
          </a:p>
        </p:txBody>
      </p:sp>
      <p:sp>
        <p:nvSpPr>
          <p:cNvPr id="39" name="Rounded Rectangle 38"/>
          <p:cNvSpPr/>
          <p:nvPr/>
        </p:nvSpPr>
        <p:spPr bwMode="auto">
          <a:xfrm>
            <a:off x="184299" y="3469763"/>
            <a:ext cx="1362635" cy="5334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gradFill>
                  <a:gsLst>
                    <a:gs pos="0">
                      <a:srgbClr val="FFFFFF"/>
                    </a:gs>
                    <a:gs pos="100000">
                      <a:srgbClr val="FFFFFF"/>
                    </a:gs>
                  </a:gsLst>
                  <a:lin ang="5400000" scaled="0"/>
                </a:gradFill>
              </a:rPr>
              <a:t>OpenSearch Provider</a:t>
            </a:r>
          </a:p>
        </p:txBody>
      </p:sp>
      <p:sp>
        <p:nvSpPr>
          <p:cNvPr id="40" name="Down Arrow 39"/>
          <p:cNvSpPr/>
          <p:nvPr/>
        </p:nvSpPr>
        <p:spPr bwMode="auto">
          <a:xfrm>
            <a:off x="3154680" y="2232461"/>
            <a:ext cx="274320" cy="266700"/>
          </a:xfrm>
          <a:prstGeom prst="down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41" name="Down Arrow 40"/>
          <p:cNvSpPr/>
          <p:nvPr/>
        </p:nvSpPr>
        <p:spPr bwMode="auto">
          <a:xfrm rot="3608189">
            <a:off x="1946105" y="2675004"/>
            <a:ext cx="274320" cy="1188720"/>
          </a:xfrm>
          <a:prstGeom prst="down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42" name="Down Arrow 41"/>
          <p:cNvSpPr/>
          <p:nvPr/>
        </p:nvSpPr>
        <p:spPr bwMode="auto">
          <a:xfrm>
            <a:off x="3142097" y="3172119"/>
            <a:ext cx="274320" cy="365760"/>
          </a:xfrm>
          <a:prstGeom prst="down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43" name="Rounded Rectangle 42"/>
          <p:cNvSpPr/>
          <p:nvPr/>
        </p:nvSpPr>
        <p:spPr bwMode="auto">
          <a:xfrm>
            <a:off x="5105400" y="685800"/>
            <a:ext cx="1219200" cy="5334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gradFill>
                  <a:gsLst>
                    <a:gs pos="0">
                      <a:srgbClr val="FFFFFF"/>
                    </a:gs>
                    <a:gs pos="100000">
                      <a:srgbClr val="FFFFFF"/>
                    </a:gs>
                  </a:gsLst>
                  <a:lin ang="5400000" scaled="0"/>
                </a:gradFill>
              </a:rPr>
              <a:t>Non-Web Applications</a:t>
            </a:r>
          </a:p>
        </p:txBody>
      </p:sp>
      <p:cxnSp>
        <p:nvCxnSpPr>
          <p:cNvPr id="56" name="Straight Connector 55"/>
          <p:cNvCxnSpPr/>
          <p:nvPr/>
        </p:nvCxnSpPr>
        <p:spPr>
          <a:xfrm rot="5400000">
            <a:off x="4876800" y="3835636"/>
            <a:ext cx="4876800" cy="0"/>
          </a:xfrm>
          <a:prstGeom prst="line">
            <a:avLst/>
          </a:prstGeom>
        </p:spPr>
        <p:style>
          <a:lnRef idx="1">
            <a:schemeClr val="accent1"/>
          </a:lnRef>
          <a:fillRef idx="3">
            <a:schemeClr val="accent1"/>
          </a:fillRef>
          <a:effectRef idx="2">
            <a:schemeClr val="accent1"/>
          </a:effectRef>
          <a:fontRef idx="minor">
            <a:schemeClr val="lt1"/>
          </a:fontRef>
        </p:style>
      </p:cxnSp>
      <p:sp>
        <p:nvSpPr>
          <p:cNvPr id="71" name="Rounded Rectangle 70"/>
          <p:cNvSpPr/>
          <p:nvPr/>
        </p:nvSpPr>
        <p:spPr bwMode="auto">
          <a:xfrm>
            <a:off x="5181600" y="4953000"/>
            <a:ext cx="1219200" cy="533400"/>
          </a:xfrm>
          <a:prstGeom prst="round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gradFill>
                  <a:gsLst>
                    <a:gs pos="0">
                      <a:srgbClr val="FFFFFF"/>
                    </a:gs>
                    <a:gs pos="100000">
                      <a:srgbClr val="FFFFFF"/>
                    </a:gs>
                  </a:gsLst>
                  <a:lin ang="5400000" scaled="0"/>
                </a:gradFill>
              </a:rPr>
              <a:t>Indexer</a:t>
            </a:r>
          </a:p>
        </p:txBody>
      </p:sp>
      <p:cxnSp>
        <p:nvCxnSpPr>
          <p:cNvPr id="77" name="Straight Connector 76"/>
          <p:cNvCxnSpPr/>
          <p:nvPr/>
        </p:nvCxnSpPr>
        <p:spPr>
          <a:xfrm rot="5400000">
            <a:off x="-685800" y="3854490"/>
            <a:ext cx="4876800" cy="0"/>
          </a:xfrm>
          <a:prstGeom prst="line">
            <a:avLst/>
          </a:prstGeom>
        </p:spPr>
        <p:style>
          <a:lnRef idx="1">
            <a:schemeClr val="accent1"/>
          </a:lnRef>
          <a:fillRef idx="3">
            <a:schemeClr val="accent1"/>
          </a:fillRef>
          <a:effectRef idx="2">
            <a:schemeClr val="accent1"/>
          </a:effectRef>
          <a:fontRef idx="minor">
            <a:schemeClr val="lt1"/>
          </a:fontRef>
        </p:style>
      </p:cxnSp>
      <p:sp>
        <p:nvSpPr>
          <p:cNvPr id="79" name="Rounded Rectangle 78"/>
          <p:cNvSpPr/>
          <p:nvPr/>
        </p:nvSpPr>
        <p:spPr bwMode="auto">
          <a:xfrm>
            <a:off x="2667000" y="2549663"/>
            <a:ext cx="1219200" cy="53340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gradFill>
                  <a:gsLst>
                    <a:gs pos="0">
                      <a:srgbClr val="FFFFFF"/>
                    </a:gs>
                    <a:gs pos="100000">
                      <a:srgbClr val="FFFFFF"/>
                    </a:gs>
                  </a:gsLst>
                  <a:lin ang="5400000" scaled="0"/>
                </a:gradFill>
              </a:rPr>
              <a:t>Federation OM</a:t>
            </a:r>
          </a:p>
        </p:txBody>
      </p:sp>
      <p:sp>
        <p:nvSpPr>
          <p:cNvPr id="80" name="Rounded Rectangle 79"/>
          <p:cNvSpPr/>
          <p:nvPr/>
        </p:nvSpPr>
        <p:spPr bwMode="auto">
          <a:xfrm>
            <a:off x="2667000" y="3577971"/>
            <a:ext cx="1219200" cy="53340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gradFill>
                  <a:gsLst>
                    <a:gs pos="0">
                      <a:srgbClr val="FFFFFF"/>
                    </a:gs>
                    <a:gs pos="100000">
                      <a:srgbClr val="FFFFFF"/>
                    </a:gs>
                  </a:gsLst>
                  <a:lin ang="5400000" scaled="0"/>
                </a:gradFill>
              </a:rPr>
              <a:t>Query OM</a:t>
            </a:r>
          </a:p>
        </p:txBody>
      </p:sp>
      <p:sp>
        <p:nvSpPr>
          <p:cNvPr id="81" name="Rounded Rectangle 80"/>
          <p:cNvSpPr/>
          <p:nvPr/>
        </p:nvSpPr>
        <p:spPr bwMode="auto">
          <a:xfrm>
            <a:off x="5105400" y="3600254"/>
            <a:ext cx="1219200" cy="53340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gradFill>
                  <a:gsLst>
                    <a:gs pos="0">
                      <a:srgbClr val="FFFFFF"/>
                    </a:gs>
                    <a:gs pos="100000">
                      <a:srgbClr val="FFFFFF"/>
                    </a:gs>
                  </a:gsLst>
                  <a:lin ang="5400000" scaled="0"/>
                </a:gradFill>
              </a:rPr>
              <a:t>Query Web Service</a:t>
            </a:r>
          </a:p>
        </p:txBody>
      </p:sp>
      <p:sp>
        <p:nvSpPr>
          <p:cNvPr id="82" name="Rounded Rectangle 81"/>
          <p:cNvSpPr/>
          <p:nvPr/>
        </p:nvSpPr>
        <p:spPr bwMode="auto">
          <a:xfrm>
            <a:off x="171254" y="2438400"/>
            <a:ext cx="1362635" cy="5334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gradFill>
                  <a:gsLst>
                    <a:gs pos="0">
                      <a:srgbClr val="FFFFFF"/>
                    </a:gs>
                    <a:gs pos="100000">
                      <a:srgbClr val="FFFFFF"/>
                    </a:gs>
                  </a:gsLst>
                  <a:lin ang="5400000" scaled="0"/>
                </a:gradFill>
              </a:rPr>
              <a:t>Other Custom Provider</a:t>
            </a:r>
          </a:p>
        </p:txBody>
      </p:sp>
      <p:sp>
        <p:nvSpPr>
          <p:cNvPr id="83" name="Down Arrow 82"/>
          <p:cNvSpPr/>
          <p:nvPr/>
        </p:nvSpPr>
        <p:spPr bwMode="auto">
          <a:xfrm rot="5400000">
            <a:off x="1950720" y="2241053"/>
            <a:ext cx="274320" cy="1005840"/>
          </a:xfrm>
          <a:prstGeom prst="down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84" name="Down Arrow 83"/>
          <p:cNvSpPr/>
          <p:nvPr/>
        </p:nvSpPr>
        <p:spPr bwMode="auto">
          <a:xfrm>
            <a:off x="3132670" y="4187963"/>
            <a:ext cx="274320" cy="688837"/>
          </a:xfrm>
          <a:prstGeom prst="down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92" name="Rounded Rectangle 91"/>
          <p:cNvSpPr/>
          <p:nvPr/>
        </p:nvSpPr>
        <p:spPr bwMode="auto">
          <a:xfrm>
            <a:off x="2695281" y="685800"/>
            <a:ext cx="1219200" cy="5334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gradFill>
                  <a:gsLst>
                    <a:gs pos="0">
                      <a:srgbClr val="FFFFFF"/>
                    </a:gs>
                    <a:gs pos="100000">
                      <a:srgbClr val="FFFFFF"/>
                    </a:gs>
                  </a:gsLst>
                  <a:lin ang="5400000" scaled="0"/>
                </a:gradFill>
              </a:rPr>
              <a:t>Web–Based Applications</a:t>
            </a:r>
          </a:p>
        </p:txBody>
      </p:sp>
      <p:sp>
        <p:nvSpPr>
          <p:cNvPr id="100" name="Rounded Rectangle 99"/>
          <p:cNvSpPr/>
          <p:nvPr/>
        </p:nvSpPr>
        <p:spPr bwMode="auto">
          <a:xfrm>
            <a:off x="7620000" y="5715000"/>
            <a:ext cx="1362635" cy="5334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dirty="0" smtClean="0">
                <a:gradFill>
                  <a:gsLst>
                    <a:gs pos="0">
                      <a:srgbClr val="FFFFFF"/>
                    </a:gs>
                    <a:gs pos="100000">
                      <a:srgbClr val="FFFFFF"/>
                    </a:gs>
                  </a:gsLst>
                  <a:lin ang="5400000" scaled="0"/>
                </a:gradFill>
              </a:rPr>
              <a:t>Custom Repositories</a:t>
            </a:r>
          </a:p>
        </p:txBody>
      </p:sp>
      <p:sp>
        <p:nvSpPr>
          <p:cNvPr id="101" name="Rounded Rectangle 100"/>
          <p:cNvSpPr/>
          <p:nvPr/>
        </p:nvSpPr>
        <p:spPr bwMode="auto">
          <a:xfrm>
            <a:off x="7620000" y="4038600"/>
            <a:ext cx="1362635" cy="5334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dirty="0" smtClean="0">
                <a:gradFill>
                  <a:gsLst>
                    <a:gs pos="0">
                      <a:srgbClr val="FFFFFF"/>
                    </a:gs>
                    <a:gs pos="100000">
                      <a:srgbClr val="FFFFFF"/>
                    </a:gs>
                  </a:gsLst>
                  <a:lin ang="5400000" scaled="0"/>
                </a:gradFill>
              </a:rPr>
              <a:t>OOB Supported Repository</a:t>
            </a:r>
          </a:p>
        </p:txBody>
      </p:sp>
      <p:sp>
        <p:nvSpPr>
          <p:cNvPr id="103" name="Rounded Rectangle 102"/>
          <p:cNvSpPr/>
          <p:nvPr/>
        </p:nvSpPr>
        <p:spPr bwMode="auto">
          <a:xfrm>
            <a:off x="7628965" y="4953000"/>
            <a:ext cx="1362635" cy="5334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dirty="0" smtClean="0">
                <a:gradFill>
                  <a:gsLst>
                    <a:gs pos="0">
                      <a:srgbClr val="FFFFFF"/>
                    </a:gs>
                    <a:gs pos="100000">
                      <a:srgbClr val="FFFFFF"/>
                    </a:gs>
                  </a:gsLst>
                  <a:lin ang="5400000" scaled="0"/>
                </a:gradFill>
              </a:rPr>
              <a:t>Database/Web Service</a:t>
            </a:r>
          </a:p>
        </p:txBody>
      </p:sp>
      <p:sp>
        <p:nvSpPr>
          <p:cNvPr id="106" name="Down Arrow 105"/>
          <p:cNvSpPr/>
          <p:nvPr/>
        </p:nvSpPr>
        <p:spPr bwMode="auto">
          <a:xfrm rot="5400000">
            <a:off x="4391319" y="4693920"/>
            <a:ext cx="274320" cy="1097280"/>
          </a:xfrm>
          <a:prstGeom prst="down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113" name="Down Arrow 112"/>
          <p:cNvSpPr/>
          <p:nvPr/>
        </p:nvSpPr>
        <p:spPr bwMode="auto">
          <a:xfrm>
            <a:off x="3143054" y="1249680"/>
            <a:ext cx="274320" cy="274320"/>
          </a:xfrm>
          <a:prstGeom prst="down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114" name="Down Arrow 113"/>
          <p:cNvSpPr/>
          <p:nvPr/>
        </p:nvSpPr>
        <p:spPr bwMode="auto">
          <a:xfrm>
            <a:off x="5574226" y="1280160"/>
            <a:ext cx="274320" cy="2286000"/>
          </a:xfrm>
          <a:prstGeom prst="down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115" name="Down Arrow 114"/>
          <p:cNvSpPr/>
          <p:nvPr/>
        </p:nvSpPr>
        <p:spPr bwMode="auto">
          <a:xfrm rot="3389397">
            <a:off x="6911545" y="4042823"/>
            <a:ext cx="274320" cy="1188720"/>
          </a:xfrm>
          <a:prstGeom prst="down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117" name="Down Arrow 116"/>
          <p:cNvSpPr/>
          <p:nvPr/>
        </p:nvSpPr>
        <p:spPr bwMode="auto">
          <a:xfrm rot="7055792">
            <a:off x="6902354" y="5185240"/>
            <a:ext cx="274320" cy="1105810"/>
          </a:xfrm>
          <a:prstGeom prst="down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118" name="Down Arrow 117"/>
          <p:cNvSpPr/>
          <p:nvPr/>
        </p:nvSpPr>
        <p:spPr bwMode="auto">
          <a:xfrm rot="5400000">
            <a:off x="6881007" y="4671207"/>
            <a:ext cx="274320" cy="1051266"/>
          </a:xfrm>
          <a:prstGeom prst="down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119" name="Down Arrow 118"/>
          <p:cNvSpPr/>
          <p:nvPr/>
        </p:nvSpPr>
        <p:spPr bwMode="auto">
          <a:xfrm flipV="1">
            <a:off x="3124200" y="5562600"/>
            <a:ext cx="274320" cy="266700"/>
          </a:xfrm>
          <a:prstGeom prst="down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120" name="Rounded Rectangle 119"/>
          <p:cNvSpPr/>
          <p:nvPr/>
        </p:nvSpPr>
        <p:spPr bwMode="auto">
          <a:xfrm>
            <a:off x="2667000" y="5943600"/>
            <a:ext cx="1219200" cy="53340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dirty="0" smtClean="0">
                <a:gradFill>
                  <a:gsLst>
                    <a:gs pos="0">
                      <a:srgbClr val="FFFFFF"/>
                    </a:gs>
                    <a:gs pos="100000">
                      <a:srgbClr val="FFFFFF"/>
                    </a:gs>
                  </a:gsLst>
                  <a:lin ang="5400000" scaled="0"/>
                </a:gradFill>
              </a:rPr>
              <a:t>Custom Relevance Model</a:t>
            </a:r>
          </a:p>
        </p:txBody>
      </p:sp>
      <p:sp>
        <p:nvSpPr>
          <p:cNvPr id="121" name="Down Arrow 120"/>
          <p:cNvSpPr/>
          <p:nvPr/>
        </p:nvSpPr>
        <p:spPr bwMode="auto">
          <a:xfrm rot="5400000">
            <a:off x="4373880" y="3322320"/>
            <a:ext cx="274320" cy="1097280"/>
          </a:xfrm>
          <a:prstGeom prst="down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07/7/12/main" xmlns="" val="229305643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82"/>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8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8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14"/>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82" grpId="0" animBg="1"/>
      <p:bldP spid="83" grpId="0" animBg="1"/>
      <p:bldP spid="84" grpId="0" animBg="1"/>
      <p:bldP spid="100" grpId="0" animBg="1"/>
      <p:bldP spid="101" grpId="0" animBg="1"/>
      <p:bldP spid="103" grpId="0" animBg="1"/>
      <p:bldP spid="106" grpId="0" animBg="1"/>
      <p:bldP spid="113" grpId="0" animBg="1"/>
      <p:bldP spid="114" grpId="0" animBg="1"/>
      <p:bldP spid="115" grpId="0" animBg="1"/>
      <p:bldP spid="117" grpId="0" animBg="1"/>
      <p:bldP spid="118" grpId="0" animBg="1"/>
      <p:bldP spid="119" grpId="0" animBg="1"/>
      <p:bldP spid="120" grpId="0" animBg="1"/>
      <p:bldP spid="12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Extensibility: End-User UI</a:t>
            </a:r>
            <a:endParaRPr lang="en-US" dirty="0"/>
          </a:p>
        </p:txBody>
      </p:sp>
      <p:sp>
        <p:nvSpPr>
          <p:cNvPr id="3" name="Text Placeholder 2"/>
          <p:cNvSpPr>
            <a:spLocks noGrp="1"/>
          </p:cNvSpPr>
          <p:nvPr>
            <p:ph type="body" sz="quarter" idx="10"/>
          </p:nvPr>
        </p:nvSpPr>
        <p:spPr>
          <a:xfrm>
            <a:off x="381000" y="1420813"/>
            <a:ext cx="8382000" cy="4819781"/>
          </a:xfrm>
        </p:spPr>
        <p:txBody>
          <a:bodyPr/>
          <a:lstStyle/>
          <a:p>
            <a:r>
              <a:rPr lang="en-US" sz="2400" dirty="0" smtClean="0"/>
              <a:t>Change web part properties – no code</a:t>
            </a:r>
            <a:endParaRPr lang="en-US" sz="2400" dirty="0"/>
          </a:p>
          <a:p>
            <a:pPr lvl="1"/>
            <a:r>
              <a:rPr lang="en-US" sz="2000" dirty="0"/>
              <a:t>Modify XSLT </a:t>
            </a:r>
          </a:p>
          <a:p>
            <a:pPr lvl="1"/>
            <a:r>
              <a:rPr lang="en-US" sz="2000" dirty="0"/>
              <a:t>Modify </a:t>
            </a:r>
            <a:r>
              <a:rPr lang="en-US" sz="2000" dirty="0" err="1"/>
              <a:t>config</a:t>
            </a:r>
            <a:r>
              <a:rPr lang="en-US" sz="2000" dirty="0"/>
              <a:t> XML </a:t>
            </a:r>
          </a:p>
          <a:p>
            <a:pPr lvl="2"/>
            <a:r>
              <a:rPr lang="en-US" sz="1800" dirty="0"/>
              <a:t>Refinement </a:t>
            </a:r>
            <a:r>
              <a:rPr lang="en-US" sz="1800" dirty="0" smtClean="0"/>
              <a:t>panel </a:t>
            </a:r>
            <a:r>
              <a:rPr lang="en-US" sz="1800" dirty="0"/>
              <a:t>– </a:t>
            </a:r>
            <a:r>
              <a:rPr lang="en-US" sz="1800" dirty="0" smtClean="0"/>
              <a:t>control </a:t>
            </a:r>
            <a:r>
              <a:rPr lang="en-US" sz="1800" dirty="0"/>
              <a:t>metadata available for refinement</a:t>
            </a:r>
          </a:p>
          <a:p>
            <a:pPr lvl="2"/>
            <a:r>
              <a:rPr lang="en-US" sz="1800" dirty="0"/>
              <a:t>Advanced search – </a:t>
            </a:r>
            <a:r>
              <a:rPr lang="en-US" sz="1800" dirty="0" smtClean="0"/>
              <a:t>control </a:t>
            </a:r>
            <a:r>
              <a:rPr lang="en-US" sz="1800" dirty="0"/>
              <a:t>metadata available for advanced search queries</a:t>
            </a:r>
          </a:p>
          <a:p>
            <a:r>
              <a:rPr lang="en-US" sz="2400" dirty="0" smtClean="0"/>
              <a:t>Extend </a:t>
            </a:r>
            <a:r>
              <a:rPr lang="en-US" sz="2400" dirty="0"/>
              <a:t>OOB </a:t>
            </a:r>
            <a:r>
              <a:rPr lang="en-US" sz="2400" dirty="0" smtClean="0"/>
              <a:t>web parts </a:t>
            </a:r>
            <a:r>
              <a:rPr lang="en-US" sz="2400" dirty="0"/>
              <a:t>programmatically</a:t>
            </a:r>
          </a:p>
          <a:p>
            <a:pPr lvl="1"/>
            <a:r>
              <a:rPr lang="en-US" sz="2000" dirty="0"/>
              <a:t>All OOB </a:t>
            </a:r>
            <a:r>
              <a:rPr lang="en-US" sz="2000" dirty="0" smtClean="0"/>
              <a:t>web parts </a:t>
            </a:r>
            <a:r>
              <a:rPr lang="en-US" sz="2000" dirty="0"/>
              <a:t>are public</a:t>
            </a:r>
          </a:p>
          <a:p>
            <a:pPr lvl="1"/>
            <a:r>
              <a:rPr lang="en-US" sz="2000" dirty="0"/>
              <a:t>Extend w</a:t>
            </a:r>
            <a:r>
              <a:rPr lang="en-US" sz="2000" dirty="0" smtClean="0"/>
              <a:t>eb parts </a:t>
            </a:r>
            <a:r>
              <a:rPr lang="en-US" sz="2000" dirty="0"/>
              <a:t>to change default behavior</a:t>
            </a:r>
          </a:p>
          <a:p>
            <a:pPr lvl="2"/>
            <a:r>
              <a:rPr lang="en-US" sz="1800" dirty="0"/>
              <a:t>E.g. Extend core results </a:t>
            </a:r>
            <a:r>
              <a:rPr lang="en-US" sz="1800" dirty="0" smtClean="0"/>
              <a:t>web part </a:t>
            </a:r>
            <a:r>
              <a:rPr lang="en-US" sz="1800" dirty="0"/>
              <a:t>to show result previews</a:t>
            </a:r>
          </a:p>
          <a:p>
            <a:r>
              <a:rPr lang="en-US" sz="2400" dirty="0" smtClean="0"/>
              <a:t>Extend Search Center with vertical experiences</a:t>
            </a:r>
            <a:endParaRPr lang="en-US" sz="2400" dirty="0"/>
          </a:p>
          <a:p>
            <a:pPr lvl="1"/>
            <a:r>
              <a:rPr lang="en-US" sz="2000" dirty="0"/>
              <a:t>All </a:t>
            </a:r>
            <a:r>
              <a:rPr lang="en-US" sz="2000" dirty="0" smtClean="0"/>
              <a:t>web parts </a:t>
            </a:r>
            <a:r>
              <a:rPr lang="en-US" sz="2000" dirty="0"/>
              <a:t>communicate through public interface (</a:t>
            </a:r>
            <a:r>
              <a:rPr lang="en-US" sz="2000" dirty="0" err="1"/>
              <a:t>SharedQueryManager</a:t>
            </a:r>
            <a:r>
              <a:rPr lang="en-US" sz="2000" dirty="0"/>
              <a:t> object)</a:t>
            </a:r>
          </a:p>
          <a:p>
            <a:endParaRPr lang="en-US" dirty="0"/>
          </a:p>
        </p:txBody>
      </p:sp>
    </p:spTree>
    <p:extLst>
      <p:ext uri="{BB962C8B-B14F-4D97-AF65-F5344CB8AC3E}">
        <p14:creationId xmlns:p14="http://schemas.microsoft.com/office/powerpoint/2007/7/12/main" xmlns="" val="1803770394"/>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email"/>
          <a:srcRect/>
          <a:stretch>
            <a:fillRect/>
          </a:stretch>
        </p:blipFill>
        <p:spPr bwMode="auto">
          <a:xfrm>
            <a:off x="0" y="152400"/>
            <a:ext cx="10591524" cy="6062663"/>
          </a:xfrm>
          <a:prstGeom prst="rect">
            <a:avLst/>
          </a:prstGeom>
          <a:noFill/>
          <a:ln w="9525">
            <a:noFill/>
            <a:miter lim="800000"/>
            <a:headEnd/>
            <a:tailEnd/>
          </a:ln>
        </p:spPr>
      </p:pic>
    </p:spTree>
    <p:extLst>
      <p:ext uri="{BB962C8B-B14F-4D97-AF65-F5344CB8AC3E}">
        <p14:creationId xmlns:p14="http://schemas.microsoft.com/office/powerpoint/2007/7/12/main" xmlns="" val="3686850774"/>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Extensibility - Federation</a:t>
            </a:r>
            <a:endParaRPr lang="en-US" dirty="0"/>
          </a:p>
        </p:txBody>
      </p:sp>
      <p:sp>
        <p:nvSpPr>
          <p:cNvPr id="3" name="Text Placeholder 2"/>
          <p:cNvSpPr>
            <a:spLocks noGrp="1"/>
          </p:cNvSpPr>
          <p:nvPr>
            <p:ph type="body" sz="quarter" idx="10"/>
          </p:nvPr>
        </p:nvSpPr>
        <p:spPr>
          <a:xfrm>
            <a:off x="381000" y="1420813"/>
            <a:ext cx="8382000" cy="3010055"/>
          </a:xfrm>
        </p:spPr>
        <p:txBody>
          <a:bodyPr/>
          <a:lstStyle/>
          <a:p>
            <a:r>
              <a:rPr lang="en-US" sz="3600" dirty="0" smtClean="0"/>
              <a:t>Query Federation</a:t>
            </a:r>
          </a:p>
          <a:p>
            <a:pPr lvl="1"/>
            <a:r>
              <a:rPr lang="en-US" sz="3200" dirty="0" smtClean="0"/>
              <a:t>Bring </a:t>
            </a:r>
            <a:r>
              <a:rPr lang="en-US" sz="3200" dirty="0"/>
              <a:t>external search results into the SharePoint experience</a:t>
            </a:r>
          </a:p>
          <a:p>
            <a:pPr lvl="1"/>
            <a:r>
              <a:rPr lang="en-US" sz="3200" dirty="0"/>
              <a:t>Based on Open Search standard</a:t>
            </a:r>
          </a:p>
          <a:p>
            <a:pPr lvl="1"/>
            <a:r>
              <a:rPr lang="en-US" sz="3200" dirty="0" smtClean="0"/>
              <a:t>Exposed </a:t>
            </a:r>
            <a:r>
              <a:rPr lang="en-US" sz="3200" dirty="0"/>
              <a:t>through UI + public federation </a:t>
            </a:r>
            <a:r>
              <a:rPr lang="en-US" sz="3200" dirty="0" smtClean="0"/>
              <a:t>object model</a:t>
            </a:r>
          </a:p>
        </p:txBody>
      </p:sp>
    </p:spTree>
    <p:extLst>
      <p:ext uri="{BB962C8B-B14F-4D97-AF65-F5344CB8AC3E}">
        <p14:creationId xmlns:p14="http://schemas.microsoft.com/office/powerpoint/2007/7/12/main" xmlns="" val="2279928361"/>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Connector Framework</a:t>
            </a:r>
            <a:endParaRPr lang="en-US" dirty="0"/>
          </a:p>
        </p:txBody>
      </p:sp>
      <p:sp>
        <p:nvSpPr>
          <p:cNvPr id="3" name="Text Placeholder 2"/>
          <p:cNvSpPr>
            <a:spLocks noGrp="1"/>
          </p:cNvSpPr>
          <p:nvPr>
            <p:ph type="body" sz="quarter" idx="10"/>
          </p:nvPr>
        </p:nvSpPr>
        <p:spPr>
          <a:xfrm>
            <a:off x="381000" y="1606013"/>
            <a:ext cx="8382000" cy="5059847"/>
          </a:xfrm>
        </p:spPr>
        <p:txBody>
          <a:bodyPr/>
          <a:lstStyle/>
          <a:p>
            <a:r>
              <a:rPr lang="en-US" sz="2800" dirty="0"/>
              <a:t>New features</a:t>
            </a:r>
          </a:p>
          <a:p>
            <a:pPr lvl="1"/>
            <a:r>
              <a:rPr lang="en-US" sz="2400" dirty="0"/>
              <a:t>Support for attachments</a:t>
            </a:r>
          </a:p>
          <a:p>
            <a:pPr lvl="1"/>
            <a:r>
              <a:rPr lang="en-US" sz="2400" dirty="0"/>
              <a:t>Item level security</a:t>
            </a:r>
          </a:p>
          <a:p>
            <a:pPr lvl="1"/>
            <a:r>
              <a:rPr lang="en-US" sz="2400" dirty="0"/>
              <a:t>Crawl through entity associations</a:t>
            </a:r>
          </a:p>
          <a:p>
            <a:r>
              <a:rPr lang="en-US" sz="2800" dirty="0"/>
              <a:t>Inline </a:t>
            </a:r>
            <a:r>
              <a:rPr lang="en-US" sz="2800" dirty="0" smtClean="0"/>
              <a:t>caching + batching </a:t>
            </a:r>
            <a:r>
              <a:rPr lang="en-US" sz="2800" dirty="0"/>
              <a:t>for better citizenship</a:t>
            </a:r>
          </a:p>
          <a:p>
            <a:r>
              <a:rPr lang="en-US" sz="2800" dirty="0" smtClean="0"/>
              <a:t>Richer crawl options</a:t>
            </a:r>
            <a:endParaRPr lang="en-US" sz="2800" dirty="0"/>
          </a:p>
          <a:p>
            <a:pPr lvl="1"/>
            <a:r>
              <a:rPr lang="en-US" sz="2400" dirty="0"/>
              <a:t>Regular full </a:t>
            </a:r>
            <a:r>
              <a:rPr lang="en-US" sz="2400" dirty="0" smtClean="0"/>
              <a:t>crawl (like 2007)</a:t>
            </a:r>
            <a:endParaRPr lang="en-US" sz="2400" dirty="0"/>
          </a:p>
          <a:p>
            <a:pPr lvl="1"/>
            <a:r>
              <a:rPr lang="en-US" sz="2400" dirty="0" smtClean="0"/>
              <a:t>Time </a:t>
            </a:r>
            <a:r>
              <a:rPr lang="en-US" sz="2400" dirty="0"/>
              <a:t>s</a:t>
            </a:r>
            <a:r>
              <a:rPr lang="en-US" sz="2400" dirty="0" smtClean="0"/>
              <a:t>tamp </a:t>
            </a:r>
            <a:r>
              <a:rPr lang="en-US" sz="2400" dirty="0"/>
              <a:t>based incremental crawl</a:t>
            </a:r>
          </a:p>
          <a:p>
            <a:pPr lvl="1"/>
            <a:r>
              <a:rPr lang="en-US" sz="2400" dirty="0"/>
              <a:t>Change log crawl + </a:t>
            </a:r>
            <a:r>
              <a:rPr lang="en-US" sz="2400" dirty="0" smtClean="0"/>
              <a:t>deleted </a:t>
            </a:r>
            <a:r>
              <a:rPr lang="en-US" sz="2400" dirty="0"/>
              <a:t>count</a:t>
            </a:r>
          </a:p>
          <a:p>
            <a:pPr lvl="1"/>
            <a:r>
              <a:rPr lang="en-US" sz="2400" dirty="0"/>
              <a:t>Change log + delete log crawl</a:t>
            </a:r>
          </a:p>
          <a:p>
            <a:pPr marL="0" indent="0">
              <a:buNone/>
            </a:pPr>
            <a:endParaRPr lang="en-US" dirty="0" smtClean="0"/>
          </a:p>
          <a:p>
            <a:pPr marL="0" indent="0">
              <a:buNone/>
            </a:pPr>
            <a:r>
              <a:rPr lang="en-US" sz="1800" dirty="0" smtClean="0"/>
              <a:t>* Protocol handler API still supported</a:t>
            </a:r>
            <a:endParaRPr lang="en-US" sz="1800" dirty="0"/>
          </a:p>
        </p:txBody>
      </p:sp>
    </p:spTree>
    <p:extLst>
      <p:ext uri="{BB962C8B-B14F-4D97-AF65-F5344CB8AC3E}">
        <p14:creationId xmlns:p14="http://schemas.microsoft.com/office/powerpoint/2007/7/12/main" xmlns="" val="267373838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73377" y="1516657"/>
            <a:ext cx="8870623" cy="5074920"/>
          </a:xfrm>
        </p:spPr>
        <p:txBody>
          <a:bodyPr/>
          <a:lstStyle/>
          <a:p>
            <a:pPr>
              <a:spcAft>
                <a:spcPts val="1200"/>
              </a:spcAft>
            </a:pPr>
            <a:r>
              <a:rPr lang="en-US" sz="2400" b="1" dirty="0" smtClean="0"/>
              <a:t>Scale </a:t>
            </a:r>
            <a:r>
              <a:rPr lang="en-US" sz="2400" dirty="0" smtClean="0"/>
              <a:t>– content and query scale becomes a non-issue</a:t>
            </a:r>
            <a:endParaRPr lang="en-US" sz="2400" dirty="0"/>
          </a:p>
          <a:p>
            <a:pPr>
              <a:spcAft>
                <a:spcPts val="1200"/>
              </a:spcAft>
            </a:pPr>
            <a:r>
              <a:rPr lang="en-US" sz="2400" b="1" dirty="0" smtClean="0"/>
              <a:t>User experience </a:t>
            </a:r>
            <a:r>
              <a:rPr lang="en-US" sz="2400" dirty="0" smtClean="0"/>
              <a:t>– guide users with rich, visual navigation</a:t>
            </a:r>
          </a:p>
          <a:p>
            <a:pPr>
              <a:spcAft>
                <a:spcPts val="1200"/>
              </a:spcAft>
            </a:pPr>
            <a:r>
              <a:rPr lang="en-US" sz="2400" b="1" dirty="0" smtClean="0"/>
              <a:t>Social search </a:t>
            </a:r>
            <a:r>
              <a:rPr lang="en-US" sz="2400" dirty="0" smtClean="0"/>
              <a:t>– search unlocks </a:t>
            </a:r>
            <a:r>
              <a:rPr lang="en-US" sz="2400" dirty="0"/>
              <a:t>the value of the people and </a:t>
            </a:r>
            <a:r>
              <a:rPr lang="en-US" sz="2400" dirty="0" smtClean="0"/>
              <a:t>expertise</a:t>
            </a:r>
            <a:endParaRPr lang="en-US" sz="2400" dirty="0"/>
          </a:p>
          <a:p>
            <a:pPr>
              <a:spcAft>
                <a:spcPts val="1200"/>
              </a:spcAft>
            </a:pPr>
            <a:r>
              <a:rPr lang="en-US" sz="2400" b="1" dirty="0" smtClean="0"/>
              <a:t>Relevance</a:t>
            </a:r>
            <a:r>
              <a:rPr lang="en-US" sz="2400" dirty="0" smtClean="0"/>
              <a:t> –improving matching and ranking and language support</a:t>
            </a:r>
            <a:endParaRPr lang="en-US" sz="2400" dirty="0"/>
          </a:p>
          <a:p>
            <a:pPr>
              <a:spcAft>
                <a:spcPts val="1200"/>
              </a:spcAft>
            </a:pPr>
            <a:r>
              <a:rPr lang="en-US" sz="2400" b="1" dirty="0" smtClean="0"/>
              <a:t>Platform</a:t>
            </a:r>
            <a:r>
              <a:rPr lang="en-US" sz="2400" dirty="0" smtClean="0"/>
              <a:t> –tools </a:t>
            </a:r>
            <a:r>
              <a:rPr lang="en-US" sz="2400" dirty="0"/>
              <a:t>to </a:t>
            </a:r>
            <a:r>
              <a:rPr lang="en-US" sz="2400" dirty="0" smtClean="0"/>
              <a:t>customize, extend, or build </a:t>
            </a:r>
            <a:r>
              <a:rPr lang="en-US" sz="2400" dirty="0"/>
              <a:t>new </a:t>
            </a:r>
            <a:r>
              <a:rPr lang="en-US" sz="2400" dirty="0" smtClean="0"/>
              <a:t>applications</a:t>
            </a:r>
          </a:p>
          <a:p>
            <a:pPr>
              <a:spcAft>
                <a:spcPts val="1200"/>
              </a:spcAft>
            </a:pPr>
            <a:r>
              <a:rPr lang="en-US" sz="2400" b="1" dirty="0" smtClean="0"/>
              <a:t>Management </a:t>
            </a:r>
            <a:r>
              <a:rPr lang="en-US" sz="2400" b="1" dirty="0"/>
              <a:t>&amp; r</a:t>
            </a:r>
            <a:r>
              <a:rPr lang="en-US" sz="2400" b="1" dirty="0" smtClean="0"/>
              <a:t>eliability </a:t>
            </a:r>
            <a:r>
              <a:rPr lang="en-US" sz="2400" dirty="0" smtClean="0"/>
              <a:t>– reliable crawling</a:t>
            </a:r>
            <a:r>
              <a:rPr lang="en-US" sz="2400" dirty="0"/>
              <a:t>, scriptable admin, improved </a:t>
            </a:r>
            <a:r>
              <a:rPr lang="en-US" sz="2400" dirty="0" smtClean="0"/>
              <a:t>monitoring</a:t>
            </a:r>
          </a:p>
          <a:p>
            <a:pPr>
              <a:spcAft>
                <a:spcPts val="1200"/>
              </a:spcAft>
            </a:pPr>
            <a:r>
              <a:rPr lang="en-US" sz="2400" b="1" dirty="0" smtClean="0"/>
              <a:t>Rich Content Processing</a:t>
            </a:r>
            <a:r>
              <a:rPr lang="en-US" sz="2400" dirty="0" smtClean="0"/>
              <a:t>– extract metadata from my enterprise content</a:t>
            </a:r>
          </a:p>
        </p:txBody>
      </p:sp>
      <p:sp>
        <p:nvSpPr>
          <p:cNvPr id="4" name="Title 3"/>
          <p:cNvSpPr>
            <a:spLocks noGrp="1"/>
          </p:cNvSpPr>
          <p:nvPr>
            <p:ph type="title"/>
          </p:nvPr>
        </p:nvSpPr>
        <p:spPr>
          <a:xfrm>
            <a:off x="382588" y="228599"/>
            <a:ext cx="8380412" cy="664797"/>
          </a:xfrm>
        </p:spPr>
        <p:txBody>
          <a:bodyPr/>
          <a:lstStyle/>
          <a:p>
            <a:r>
              <a:rPr lang="en-US" dirty="0" smtClean="0"/>
              <a:t>Big Improvements in Search </a:t>
            </a:r>
            <a:endParaRPr lang="en-US" dirty="0"/>
          </a:p>
        </p:txBody>
      </p:sp>
      <p:sp>
        <p:nvSpPr>
          <p:cNvPr id="2" name="Text Placeholder 1"/>
          <p:cNvSpPr>
            <a:spLocks noGrp="1"/>
          </p:cNvSpPr>
          <p:nvPr>
            <p:ph type="body" sz="quarter" idx="10"/>
          </p:nvPr>
        </p:nvSpPr>
        <p:spPr>
          <a:xfrm>
            <a:off x="382588" y="830185"/>
            <a:ext cx="8385048" cy="387798"/>
          </a:xfrm>
        </p:spPr>
        <p:txBody>
          <a:bodyPr/>
          <a:lstStyle/>
          <a:p>
            <a:r>
              <a:rPr lang="en-US" sz="2800" dirty="0" smtClean="0">
                <a:solidFill>
                  <a:srgbClr val="FFFF00"/>
                </a:solidFill>
              </a:rPr>
              <a:t>In areas with common customer requests</a:t>
            </a:r>
            <a:endParaRPr lang="en-US" sz="2800" dirty="0">
              <a:solidFill>
                <a:srgbClr val="FFFF00"/>
              </a:solidFill>
            </a:endParaRPr>
          </a:p>
        </p:txBody>
      </p:sp>
    </p:spTree>
    <p:extLst>
      <p:ext uri="{BB962C8B-B14F-4D97-AF65-F5344CB8AC3E}">
        <p14:creationId xmlns:p14="http://schemas.microsoft.com/office/powerpoint/2007/7/12/main" xmlns="" val="260356760"/>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Connector Architecture</a:t>
            </a:r>
            <a:endParaRPr lang="en-US" dirty="0"/>
          </a:p>
        </p:txBody>
      </p:sp>
      <p:sp>
        <p:nvSpPr>
          <p:cNvPr id="5" name="Rounded Rectangle 4"/>
          <p:cNvSpPr/>
          <p:nvPr/>
        </p:nvSpPr>
        <p:spPr>
          <a:xfrm>
            <a:off x="1731965" y="3076915"/>
            <a:ext cx="3224299" cy="534151"/>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smtClean="0">
                <a:solidFill>
                  <a:schemeClr val="bg1"/>
                </a:solidFill>
              </a:rPr>
              <a:t>Search Engine/Index</a:t>
            </a:r>
            <a:endParaRPr lang="en-US" dirty="0">
              <a:solidFill>
                <a:schemeClr val="bg1"/>
              </a:solidFill>
            </a:endParaRPr>
          </a:p>
        </p:txBody>
      </p:sp>
      <p:sp>
        <p:nvSpPr>
          <p:cNvPr id="6" name="Rounded Rectangle 5"/>
          <p:cNvSpPr/>
          <p:nvPr/>
        </p:nvSpPr>
        <p:spPr>
          <a:xfrm>
            <a:off x="3372640" y="3623216"/>
            <a:ext cx="1583623" cy="333844"/>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100" dirty="0" smtClean="0">
                <a:solidFill>
                  <a:schemeClr val="bg1"/>
                </a:solidFill>
              </a:rPr>
              <a:t>Search BDC Runtime</a:t>
            </a:r>
            <a:endParaRPr lang="en-US" sz="1100" dirty="0">
              <a:solidFill>
                <a:schemeClr val="bg1"/>
              </a:solidFill>
            </a:endParaRPr>
          </a:p>
        </p:txBody>
      </p:sp>
      <p:grpSp>
        <p:nvGrpSpPr>
          <p:cNvPr id="7" name="Group 43"/>
          <p:cNvGrpSpPr/>
          <p:nvPr/>
        </p:nvGrpSpPr>
        <p:grpSpPr>
          <a:xfrm>
            <a:off x="2667001" y="3936892"/>
            <a:ext cx="5174124" cy="2182252"/>
            <a:chOff x="2511966" y="1249659"/>
            <a:chExt cx="6019489" cy="2943991"/>
          </a:xfrm>
        </p:grpSpPr>
        <p:grpSp>
          <p:nvGrpSpPr>
            <p:cNvPr id="16" name="Group 23"/>
            <p:cNvGrpSpPr/>
            <p:nvPr/>
          </p:nvGrpSpPr>
          <p:grpSpPr>
            <a:xfrm>
              <a:off x="2511966" y="2210213"/>
              <a:ext cx="5829870" cy="1983437"/>
              <a:chOff x="2737212" y="2612508"/>
              <a:chExt cx="3644283" cy="1556585"/>
            </a:xfrm>
          </p:grpSpPr>
          <p:cxnSp>
            <p:nvCxnSpPr>
              <p:cNvPr id="20" name="Straight Arrow Connector 19"/>
              <p:cNvCxnSpPr/>
              <p:nvPr/>
            </p:nvCxnSpPr>
            <p:spPr>
              <a:xfrm rot="5400000">
                <a:off x="3982370" y="3390439"/>
                <a:ext cx="528292" cy="3069"/>
              </a:xfrm>
              <a:prstGeom prst="straightConnector1">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21" name="Group 20"/>
              <p:cNvGrpSpPr/>
              <p:nvPr/>
            </p:nvGrpSpPr>
            <p:grpSpPr>
              <a:xfrm>
                <a:off x="2737212" y="2612508"/>
                <a:ext cx="3644283" cy="1556585"/>
                <a:chOff x="2867512" y="2486818"/>
                <a:chExt cx="3395812" cy="1395727"/>
              </a:xfrm>
            </p:grpSpPr>
            <p:cxnSp>
              <p:nvCxnSpPr>
                <p:cNvPr id="22" name="Straight Arrow Connector 21"/>
                <p:cNvCxnSpPr/>
                <p:nvPr/>
              </p:nvCxnSpPr>
              <p:spPr>
                <a:xfrm>
                  <a:off x="3327910" y="3158830"/>
                  <a:ext cx="1" cy="253206"/>
                </a:xfrm>
                <a:prstGeom prst="straightConnector1">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a:off x="4926826" y="3253118"/>
                  <a:ext cx="316927" cy="915"/>
                </a:xfrm>
                <a:prstGeom prst="straightConnector1">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15"/>
                <p:cNvCxnSpPr/>
                <p:nvPr/>
              </p:nvCxnSpPr>
              <p:spPr>
                <a:xfrm>
                  <a:off x="5919369" y="3158830"/>
                  <a:ext cx="0" cy="253206"/>
                </a:xfrm>
                <a:prstGeom prst="straightConnector1">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867512" y="3394500"/>
                  <a:ext cx="871913" cy="321397"/>
                </a:xfrm>
                <a:prstGeom prst="rect">
                  <a:avLst/>
                </a:prstGeom>
                <a:noFill/>
              </p:spPr>
              <p:txBody>
                <a:bodyPr wrap="square" rtlCol="0">
                  <a:spAutoFit/>
                </a:bodyPr>
                <a:lstStyle/>
                <a:p>
                  <a:pPr algn="ctr"/>
                  <a:r>
                    <a:rPr lang="en-US" sz="1600" dirty="0" smtClean="0"/>
                    <a:t>WCF</a:t>
                  </a:r>
                  <a:endParaRPr lang="en-US" sz="1600" dirty="0"/>
                </a:p>
              </p:txBody>
            </p:sp>
            <p:sp>
              <p:nvSpPr>
                <p:cNvPr id="26" name="TextBox 25"/>
                <p:cNvSpPr txBox="1"/>
                <p:nvPr/>
              </p:nvSpPr>
              <p:spPr>
                <a:xfrm>
                  <a:off x="3898621" y="3320573"/>
                  <a:ext cx="759385" cy="321397"/>
                </a:xfrm>
                <a:prstGeom prst="rect">
                  <a:avLst/>
                </a:prstGeom>
                <a:noFill/>
              </p:spPr>
              <p:txBody>
                <a:bodyPr wrap="square" rtlCol="0">
                  <a:spAutoFit/>
                </a:bodyPr>
                <a:lstStyle/>
                <a:p>
                  <a:r>
                    <a:rPr lang="en-US" sz="1600" dirty="0" smtClean="0"/>
                    <a:t>Databases</a:t>
                  </a:r>
                  <a:endParaRPr lang="en-US" sz="1600" dirty="0"/>
                </a:p>
              </p:txBody>
            </p:sp>
            <p:sp>
              <p:nvSpPr>
                <p:cNvPr id="27" name="TextBox 26"/>
                <p:cNvSpPr txBox="1"/>
                <p:nvPr/>
              </p:nvSpPr>
              <p:spPr>
                <a:xfrm>
                  <a:off x="4719740" y="3327405"/>
                  <a:ext cx="775348" cy="555140"/>
                </a:xfrm>
                <a:prstGeom prst="rect">
                  <a:avLst/>
                </a:prstGeom>
                <a:noFill/>
              </p:spPr>
              <p:txBody>
                <a:bodyPr wrap="square" rtlCol="0">
                  <a:spAutoFit/>
                </a:bodyPr>
                <a:lstStyle/>
                <a:p>
                  <a:pPr algn="ctr"/>
                  <a:r>
                    <a:rPr lang="en-US" sz="1600" dirty="0" smtClean="0"/>
                    <a:t>.NET </a:t>
                  </a:r>
                </a:p>
                <a:p>
                  <a:pPr algn="ctr"/>
                  <a:r>
                    <a:rPr lang="en-US" sz="1600" dirty="0" smtClean="0"/>
                    <a:t>Shim</a:t>
                  </a:r>
                  <a:endParaRPr lang="en-US" sz="1400" dirty="0"/>
                </a:p>
              </p:txBody>
            </p:sp>
            <p:sp>
              <p:nvSpPr>
                <p:cNvPr id="28" name="TextBox 6"/>
                <p:cNvSpPr txBox="1"/>
                <p:nvPr/>
              </p:nvSpPr>
              <p:spPr>
                <a:xfrm>
                  <a:off x="2925456" y="2486818"/>
                  <a:ext cx="3337868" cy="672012"/>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US" sz="2000" i="1" dirty="0" smtClean="0">
                      <a:solidFill>
                        <a:schemeClr val="tx1"/>
                      </a:solidFill>
                    </a:rPr>
                    <a:t>Execution call routing through </a:t>
                  </a:r>
                  <a:r>
                    <a:rPr lang="en-US" sz="2000" b="1" i="1" dirty="0" smtClean="0">
                      <a:solidFill>
                        <a:schemeClr val="tx1"/>
                      </a:solidFill>
                    </a:rPr>
                    <a:t>BDC</a:t>
                  </a:r>
                </a:p>
                <a:p>
                  <a:pPr algn="ctr"/>
                  <a:r>
                    <a:rPr lang="en-US" sz="2000" b="1" i="1" dirty="0" smtClean="0">
                      <a:solidFill>
                        <a:schemeClr val="tx1"/>
                      </a:solidFill>
                    </a:rPr>
                    <a:t>Shim using model file</a:t>
                  </a:r>
                  <a:endParaRPr lang="en-US" sz="2000" b="1" i="1" dirty="0">
                    <a:solidFill>
                      <a:schemeClr val="tx1"/>
                    </a:solidFill>
                  </a:endParaRPr>
                </a:p>
              </p:txBody>
            </p:sp>
          </p:grpSp>
        </p:grpSp>
        <p:cxnSp>
          <p:nvCxnSpPr>
            <p:cNvPr id="17" name="Straight Arrow Connector 16"/>
            <p:cNvCxnSpPr/>
            <p:nvPr/>
          </p:nvCxnSpPr>
          <p:spPr>
            <a:xfrm rot="5400000">
              <a:off x="3709889" y="1719419"/>
              <a:ext cx="941092" cy="1571"/>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8" name="Straight Arrow Connector 17"/>
            <p:cNvCxnSpPr/>
            <p:nvPr/>
          </p:nvCxnSpPr>
          <p:spPr>
            <a:xfrm rot="5400000">
              <a:off x="6438641" y="1814751"/>
              <a:ext cx="748249" cy="1"/>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9" name="TextBox 18"/>
            <p:cNvSpPr txBox="1"/>
            <p:nvPr/>
          </p:nvSpPr>
          <p:spPr>
            <a:xfrm>
              <a:off x="7200241" y="3434945"/>
              <a:ext cx="1331214" cy="415210"/>
            </a:xfrm>
            <a:prstGeom prst="rect">
              <a:avLst/>
            </a:prstGeom>
            <a:noFill/>
          </p:spPr>
          <p:txBody>
            <a:bodyPr wrap="square" rtlCol="0">
              <a:spAutoFit/>
            </a:bodyPr>
            <a:lstStyle/>
            <a:p>
              <a:pPr algn="ctr"/>
              <a:r>
                <a:rPr lang="en-US" sz="1400" dirty="0" smtClean="0"/>
                <a:t>Custom shim</a:t>
              </a:r>
              <a:endParaRPr lang="en-US" sz="1400" dirty="0"/>
            </a:p>
          </p:txBody>
        </p:sp>
      </p:grpSp>
      <p:sp>
        <p:nvSpPr>
          <p:cNvPr id="8" name="Cloud 7"/>
          <p:cNvSpPr/>
          <p:nvPr/>
        </p:nvSpPr>
        <p:spPr>
          <a:xfrm>
            <a:off x="516677" y="2029106"/>
            <a:ext cx="1555592" cy="467382"/>
          </a:xfrm>
          <a:prstGeom prst="cloud">
            <a:avLst/>
          </a:prstGeom>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r>
              <a:rPr lang="en-US" sz="1100" dirty="0" smtClean="0">
                <a:solidFill>
                  <a:schemeClr val="bg1"/>
                </a:solidFill>
              </a:rPr>
              <a:t>Search user queries</a:t>
            </a:r>
            <a:endParaRPr lang="en-US" sz="1100" dirty="0">
              <a:solidFill>
                <a:schemeClr val="bg1"/>
              </a:solidFill>
            </a:endParaRPr>
          </a:p>
        </p:txBody>
      </p:sp>
      <p:sp>
        <p:nvSpPr>
          <p:cNvPr id="9" name="Flowchart: Multidocument 8"/>
          <p:cNvSpPr/>
          <p:nvPr/>
        </p:nvSpPr>
        <p:spPr>
          <a:xfrm>
            <a:off x="5669243" y="3076915"/>
            <a:ext cx="1814858" cy="1001533"/>
          </a:xfrm>
          <a:prstGeom prst="flowChartMultidocumen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smtClean="0">
                <a:solidFill>
                  <a:schemeClr val="bg1"/>
                </a:solidFill>
              </a:rPr>
              <a:t>BDC Profile Pages  or Virtual Lists</a:t>
            </a:r>
            <a:endParaRPr lang="en-US" sz="1400" dirty="0">
              <a:solidFill>
                <a:schemeClr val="bg1"/>
              </a:solidFill>
            </a:endParaRPr>
          </a:p>
        </p:txBody>
      </p:sp>
      <p:sp>
        <p:nvSpPr>
          <p:cNvPr id="10" name="Flowchart: Document 9"/>
          <p:cNvSpPr/>
          <p:nvPr/>
        </p:nvSpPr>
        <p:spPr>
          <a:xfrm>
            <a:off x="2590800" y="1895568"/>
            <a:ext cx="1685225" cy="801227"/>
          </a:xfrm>
          <a:prstGeom prst="flowChartDocumen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200" dirty="0" smtClean="0">
                <a:solidFill>
                  <a:schemeClr val="bg1"/>
                </a:solidFill>
              </a:rPr>
              <a:t>Search results page – results based on metadata</a:t>
            </a:r>
            <a:endParaRPr lang="en-US" sz="1200" dirty="0">
              <a:solidFill>
                <a:schemeClr val="bg1"/>
              </a:solidFill>
            </a:endParaRPr>
          </a:p>
        </p:txBody>
      </p:sp>
      <p:cxnSp>
        <p:nvCxnSpPr>
          <p:cNvPr id="11" name="Shape 13"/>
          <p:cNvCxnSpPr>
            <a:stCxn id="10" idx="3"/>
            <a:endCxn id="9" idx="0"/>
          </p:cNvCxnSpPr>
          <p:nvPr/>
        </p:nvCxnSpPr>
        <p:spPr>
          <a:xfrm>
            <a:off x="4276025" y="2296181"/>
            <a:ext cx="2425503" cy="780733"/>
          </a:xfrm>
          <a:prstGeom prst="bentConnector2">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2" name="Straight Arrow Connector 11"/>
          <p:cNvCxnSpPr/>
          <p:nvPr/>
        </p:nvCxnSpPr>
        <p:spPr>
          <a:xfrm>
            <a:off x="2073635" y="2229413"/>
            <a:ext cx="517165" cy="1391"/>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3" name="TextBox 12"/>
          <p:cNvSpPr txBox="1"/>
          <p:nvPr/>
        </p:nvSpPr>
        <p:spPr>
          <a:xfrm>
            <a:off x="6155699" y="1600200"/>
            <a:ext cx="2138939" cy="646331"/>
          </a:xfrm>
          <a:prstGeom prst="rect">
            <a:avLst/>
          </a:prstGeom>
          <a:noFill/>
        </p:spPr>
        <p:txBody>
          <a:bodyPr wrap="square" rtlCol="0">
            <a:spAutoFit/>
          </a:bodyPr>
          <a:lstStyle/>
          <a:p>
            <a:r>
              <a:rPr lang="en-US" sz="1200" dirty="0" smtClean="0"/>
              <a:t>Search page points to Profile Page or custom page to show search result</a:t>
            </a:r>
            <a:endParaRPr lang="en-US" sz="1200" dirty="0"/>
          </a:p>
        </p:txBody>
      </p:sp>
      <p:sp>
        <p:nvSpPr>
          <p:cNvPr id="14" name="TextBox 13"/>
          <p:cNvSpPr txBox="1"/>
          <p:nvPr/>
        </p:nvSpPr>
        <p:spPr>
          <a:xfrm>
            <a:off x="6688877" y="4066401"/>
            <a:ext cx="2074123" cy="276999"/>
          </a:xfrm>
          <a:prstGeom prst="rect">
            <a:avLst/>
          </a:prstGeom>
          <a:noFill/>
        </p:spPr>
        <p:txBody>
          <a:bodyPr wrap="square" rtlCol="0">
            <a:spAutoFit/>
          </a:bodyPr>
          <a:lstStyle/>
          <a:p>
            <a:r>
              <a:rPr lang="en-US" sz="1200" dirty="0" smtClean="0"/>
              <a:t>Fetch data from repository</a:t>
            </a:r>
            <a:endParaRPr lang="en-US" sz="1200" dirty="0"/>
          </a:p>
        </p:txBody>
      </p:sp>
      <p:cxnSp>
        <p:nvCxnSpPr>
          <p:cNvPr id="15" name="Straight Arrow Connector 14"/>
          <p:cNvCxnSpPr>
            <a:endCxn id="10" idx="2"/>
          </p:cNvCxnSpPr>
          <p:nvPr/>
        </p:nvCxnSpPr>
        <p:spPr>
          <a:xfrm rot="5400000" flipH="1" flipV="1">
            <a:off x="3240006" y="2837252"/>
            <a:ext cx="386814" cy="1351"/>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9" name="Rounded Rectangle 28"/>
          <p:cNvSpPr/>
          <p:nvPr/>
        </p:nvSpPr>
        <p:spPr>
          <a:xfrm>
            <a:off x="1735877" y="3628556"/>
            <a:ext cx="1583623" cy="333844"/>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200" dirty="0" smtClean="0">
                <a:solidFill>
                  <a:schemeClr val="bg1"/>
                </a:solidFill>
              </a:rPr>
              <a:t>Protocol Handlers</a:t>
            </a:r>
            <a:endParaRPr lang="en-US" sz="1200" dirty="0">
              <a:solidFill>
                <a:schemeClr val="bg1"/>
              </a:solidFill>
            </a:endParaRPr>
          </a:p>
        </p:txBody>
      </p:sp>
    </p:spTree>
    <p:extLst>
      <p:ext uri="{BB962C8B-B14F-4D97-AF65-F5344CB8AC3E}">
        <p14:creationId xmlns:p14="http://schemas.microsoft.com/office/powerpoint/2007/7/12/main" xmlns="" val="3001350486"/>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write connectors</a:t>
            </a:r>
            <a:endParaRPr lang="en-US" dirty="0"/>
          </a:p>
        </p:txBody>
      </p:sp>
      <p:sp>
        <p:nvSpPr>
          <p:cNvPr id="3" name="Text Placeholder 2"/>
          <p:cNvSpPr>
            <a:spLocks noGrp="1"/>
          </p:cNvSpPr>
          <p:nvPr>
            <p:ph type="body" sz="quarter" idx="10"/>
          </p:nvPr>
        </p:nvSpPr>
        <p:spPr>
          <a:xfrm>
            <a:off x="381000" y="1420813"/>
            <a:ext cx="8382000" cy="3976473"/>
          </a:xfrm>
        </p:spPr>
        <p:txBody>
          <a:bodyPr/>
          <a:lstStyle/>
          <a:p>
            <a:r>
              <a:rPr lang="en-US" dirty="0" smtClean="0"/>
              <a:t>Use OOB shims (Database/WCF/.NET)</a:t>
            </a:r>
          </a:p>
          <a:p>
            <a:pPr lvl="1"/>
            <a:r>
              <a:rPr lang="en-US" dirty="0" smtClean="0"/>
              <a:t>Create/Deploy model file using SPD and use search UI to configure crawls</a:t>
            </a:r>
          </a:p>
          <a:p>
            <a:pPr lvl="1"/>
            <a:r>
              <a:rPr lang="en-US" dirty="0" smtClean="0"/>
              <a:t>Create/Deploy .NET classes using Visual Studio and use search UI to configure crawls</a:t>
            </a:r>
          </a:p>
          <a:p>
            <a:pPr lvl="2"/>
            <a:r>
              <a:rPr lang="en-US" dirty="0" smtClean="0"/>
              <a:t>Recommended if backend structure is static</a:t>
            </a:r>
          </a:p>
          <a:p>
            <a:r>
              <a:rPr lang="en-US" dirty="0" smtClean="0"/>
              <a:t>Write Custom Shim + Model file</a:t>
            </a:r>
          </a:p>
          <a:p>
            <a:pPr lvl="1"/>
            <a:r>
              <a:rPr lang="en-US" dirty="0" smtClean="0"/>
              <a:t>Useful for dynamic back-end structures. E.g. exchange public folders</a:t>
            </a:r>
            <a:endParaRPr lang="en-US" dirty="0"/>
          </a:p>
        </p:txBody>
      </p:sp>
    </p:spTree>
    <p:extLst>
      <p:ext uri="{BB962C8B-B14F-4D97-AF65-F5344CB8AC3E}">
        <p14:creationId xmlns:p14="http://schemas.microsoft.com/office/powerpoint/2007/7/12/main" xmlns="" val="1771800025"/>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Text Placeholder 2"/>
          <p:cNvSpPr>
            <a:spLocks noGrp="1"/>
          </p:cNvSpPr>
          <p:nvPr>
            <p:ph type="body" sz="quarter" idx="10"/>
          </p:nvPr>
        </p:nvSpPr>
        <p:spPr>
          <a:xfrm>
            <a:off x="381000" y="1447799"/>
            <a:ext cx="8382000" cy="2609945"/>
          </a:xfrm>
        </p:spPr>
        <p:txBody>
          <a:bodyPr/>
          <a:lstStyle/>
          <a:p>
            <a:r>
              <a:rPr lang="en-US" dirty="0" smtClean="0">
                <a:solidFill>
                  <a:schemeClr val="bg1">
                    <a:lumMod val="65000"/>
                    <a:lumOff val="35000"/>
                  </a:schemeClr>
                </a:solidFill>
              </a:rPr>
              <a:t>End-user Enhancements</a:t>
            </a:r>
          </a:p>
          <a:p>
            <a:r>
              <a:rPr lang="en-US" dirty="0" smtClean="0">
                <a:solidFill>
                  <a:schemeClr val="bg1">
                    <a:lumMod val="65000"/>
                    <a:lumOff val="35000"/>
                  </a:schemeClr>
                </a:solidFill>
              </a:rPr>
              <a:t>Search is Social</a:t>
            </a:r>
          </a:p>
          <a:p>
            <a:r>
              <a:rPr lang="en-US" dirty="0" smtClean="0">
                <a:solidFill>
                  <a:schemeClr val="bg1">
                    <a:lumMod val="65000"/>
                    <a:lumOff val="35000"/>
                  </a:schemeClr>
                </a:solidFill>
              </a:rPr>
              <a:t>Scale-out Architecture</a:t>
            </a:r>
          </a:p>
          <a:p>
            <a:r>
              <a:rPr lang="en-US" dirty="0" smtClean="0">
                <a:solidFill>
                  <a:schemeClr val="bg1">
                    <a:lumMod val="65000"/>
                    <a:lumOff val="35000"/>
                  </a:schemeClr>
                </a:solidFill>
              </a:rPr>
              <a:t>Extensibility Enhancements</a:t>
            </a:r>
          </a:p>
          <a:p>
            <a:r>
              <a:rPr lang="en-US" dirty="0" smtClean="0">
                <a:solidFill>
                  <a:schemeClr val="tx1"/>
                </a:solidFill>
              </a:rPr>
              <a:t>Deployment and Manageability</a:t>
            </a:r>
            <a:endParaRPr lang="en-US" dirty="0">
              <a:solidFill>
                <a:schemeClr val="tx1"/>
              </a:solidFill>
            </a:endParaRPr>
          </a:p>
        </p:txBody>
      </p:sp>
    </p:spTree>
    <p:extLst>
      <p:ext uri="{BB962C8B-B14F-4D97-AF65-F5344CB8AC3E}">
        <p14:creationId xmlns:p14="http://schemas.microsoft.com/office/powerpoint/2007/7/12/main" xmlns="" val="1705391699"/>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Deployment simplicity</a:t>
            </a:r>
            <a:endParaRPr lang="en-US" dirty="0"/>
          </a:p>
        </p:txBody>
      </p:sp>
      <p:graphicFrame>
        <p:nvGraphicFramePr>
          <p:cNvPr id="4" name="Content Placeholder 3"/>
          <p:cNvGraphicFramePr>
            <a:graphicFrameLocks noGrp="1"/>
          </p:cNvGraphicFramePr>
          <p:nvPr>
            <p:extLst/>
          </p:nvPr>
        </p:nvGraphicFramePr>
        <p:xfrm>
          <a:off x="3366566" y="960437"/>
          <a:ext cx="2171744" cy="5059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8" descr="\\glenatest1\public\Prereq Tool.jpg"/>
          <p:cNvPicPr>
            <a:picLocks noChangeAspect="1" noChangeArrowheads="1"/>
          </p:cNvPicPr>
          <p:nvPr/>
        </p:nvPicPr>
        <p:blipFill>
          <a:blip r:embed="rId8" cstate="print"/>
          <a:srcRect/>
          <a:stretch>
            <a:fillRect/>
          </a:stretch>
        </p:blipFill>
        <p:spPr bwMode="auto">
          <a:xfrm>
            <a:off x="5995510" y="381000"/>
            <a:ext cx="2438400" cy="1696123"/>
          </a:xfrm>
          <a:prstGeom prst="rect">
            <a:avLst/>
          </a:prstGeom>
          <a:noFill/>
          <a:scene3d>
            <a:camera prst="isometricOffAxis2Left"/>
            <a:lightRig rig="threePt" dir="t"/>
          </a:scene3d>
        </p:spPr>
      </p:pic>
      <p:pic>
        <p:nvPicPr>
          <p:cNvPr id="6" name="Picture 9" descr="C:\Users\glena\AppData\Local\Microsoft\Windows\Temporary Internet Files\Content.Outlook\WQ99AS9P\15.jpg"/>
          <p:cNvPicPr>
            <a:picLocks noChangeAspect="1" noChangeArrowheads="1"/>
          </p:cNvPicPr>
          <p:nvPr/>
        </p:nvPicPr>
        <p:blipFill>
          <a:blip r:embed="rId9" cstate="print"/>
          <a:srcRect/>
          <a:stretch>
            <a:fillRect/>
          </a:stretch>
        </p:blipFill>
        <p:spPr bwMode="auto">
          <a:xfrm>
            <a:off x="882185" y="1600200"/>
            <a:ext cx="2065325" cy="1676400"/>
          </a:xfrm>
          <a:prstGeom prst="rect">
            <a:avLst/>
          </a:prstGeom>
          <a:noFill/>
          <a:scene3d>
            <a:camera prst="isometricOffAxis1Right"/>
            <a:lightRig rig="threePt" dir="t"/>
          </a:scene3d>
        </p:spPr>
      </p:pic>
      <p:pic>
        <p:nvPicPr>
          <p:cNvPr id="7" name="Picture 10" descr="C:\Users\glena\AppData\Local\Microsoft\Windows\Temporary Internet Files\Content.Outlook\WQ99AS9P\24.jpg"/>
          <p:cNvPicPr>
            <a:picLocks noChangeAspect="1" noChangeArrowheads="1"/>
          </p:cNvPicPr>
          <p:nvPr/>
        </p:nvPicPr>
        <p:blipFill>
          <a:blip r:embed="rId10" cstate="print"/>
          <a:srcRect/>
          <a:stretch>
            <a:fillRect/>
          </a:stretch>
        </p:blipFill>
        <p:spPr bwMode="auto">
          <a:xfrm>
            <a:off x="6022502" y="2590800"/>
            <a:ext cx="2030408" cy="1732877"/>
          </a:xfrm>
          <a:prstGeom prst="rect">
            <a:avLst/>
          </a:prstGeom>
          <a:noFill/>
          <a:scene3d>
            <a:camera prst="isometricOffAxis2Left"/>
            <a:lightRig rig="threePt" dir="t"/>
          </a:scene3d>
        </p:spPr>
      </p:pic>
      <p:pic>
        <p:nvPicPr>
          <p:cNvPr id="8" name="Picture 14"/>
          <p:cNvPicPr>
            <a:picLocks noChangeAspect="1" noChangeArrowheads="1"/>
          </p:cNvPicPr>
          <p:nvPr/>
        </p:nvPicPr>
        <p:blipFill>
          <a:blip r:embed="rId11" cstate="print"/>
          <a:srcRect/>
          <a:stretch>
            <a:fillRect/>
          </a:stretch>
        </p:blipFill>
        <p:spPr bwMode="auto">
          <a:xfrm>
            <a:off x="306480" y="3581401"/>
            <a:ext cx="2622578" cy="1905000"/>
          </a:xfrm>
          <a:prstGeom prst="rect">
            <a:avLst/>
          </a:prstGeom>
          <a:noFill/>
          <a:ln w="9525">
            <a:noFill/>
            <a:miter lim="800000"/>
            <a:headEnd/>
            <a:tailEnd/>
          </a:ln>
          <a:effectLst/>
          <a:scene3d>
            <a:camera prst="isometricOffAxis1Right"/>
            <a:lightRig rig="threePt" dir="t"/>
          </a:scene3d>
        </p:spPr>
      </p:pic>
      <p:sp>
        <p:nvSpPr>
          <p:cNvPr id="9" name="Right Arrow 8"/>
          <p:cNvSpPr/>
          <p:nvPr/>
        </p:nvSpPr>
        <p:spPr>
          <a:xfrm>
            <a:off x="5486400" y="1066800"/>
            <a:ext cx="457200" cy="45720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0" name="Right Arrow 9"/>
          <p:cNvSpPr/>
          <p:nvPr/>
        </p:nvSpPr>
        <p:spPr>
          <a:xfrm>
            <a:off x="5486400" y="3276600"/>
            <a:ext cx="457200" cy="45720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1" name="Right Arrow 10"/>
          <p:cNvSpPr/>
          <p:nvPr/>
        </p:nvSpPr>
        <p:spPr>
          <a:xfrm>
            <a:off x="5486400" y="5410200"/>
            <a:ext cx="457200" cy="45720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2" name="Right Arrow 11"/>
          <p:cNvSpPr/>
          <p:nvPr/>
        </p:nvSpPr>
        <p:spPr>
          <a:xfrm rot="10800000">
            <a:off x="2971800" y="2133600"/>
            <a:ext cx="457200" cy="45720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3" name="Right Arrow 12"/>
          <p:cNvSpPr/>
          <p:nvPr/>
        </p:nvSpPr>
        <p:spPr>
          <a:xfrm rot="10800000">
            <a:off x="2971800" y="4343400"/>
            <a:ext cx="457200" cy="45720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pic>
        <p:nvPicPr>
          <p:cNvPr id="14" name="Picture 15"/>
          <p:cNvPicPr>
            <a:picLocks noChangeAspect="1" noChangeArrowheads="1"/>
          </p:cNvPicPr>
          <p:nvPr/>
        </p:nvPicPr>
        <p:blipFill>
          <a:blip r:embed="rId12" cstate="print"/>
          <a:srcRect/>
          <a:stretch>
            <a:fillRect/>
          </a:stretch>
        </p:blipFill>
        <p:spPr bwMode="auto">
          <a:xfrm>
            <a:off x="6019800" y="4572000"/>
            <a:ext cx="2194145" cy="2057400"/>
          </a:xfrm>
          <a:prstGeom prst="rect">
            <a:avLst/>
          </a:prstGeom>
          <a:noFill/>
          <a:ln w="9525">
            <a:noFill/>
            <a:miter lim="800000"/>
            <a:headEnd/>
            <a:tailEnd/>
          </a:ln>
          <a:effectLst/>
          <a:scene3d>
            <a:camera prst="isometricOffAxis2Left"/>
            <a:lightRig rig="threePt" dir="t"/>
          </a:scene3d>
        </p:spPr>
      </p:pic>
    </p:spTree>
    <p:extLst>
      <p:ext uri="{BB962C8B-B14F-4D97-AF65-F5344CB8AC3E}">
        <p14:creationId xmlns:p14="http://schemas.microsoft.com/office/powerpoint/2007/7/12/main" xmlns="" val="12074964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2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2000"/>
                                        <p:tgtEl>
                                          <p:spTgt spid="12"/>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20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par>
                                <p:cTn id="24" presetID="10" presetClass="entr" presetSubtype="0"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20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2000"/>
                                        <p:tgtEl>
                                          <p:spTgt spid="13"/>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20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2000"/>
                                        <p:tgtEl>
                                          <p:spTgt spid="11"/>
                                        </p:tgtEl>
                                      </p:cBhvr>
                                    </p:animEffect>
                                  </p:childTnLst>
                                </p:cTn>
                              </p:par>
                              <p:par>
                                <p:cTn id="40" presetID="10" presetClass="entr" presetSubtype="0" fill="hold"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49" y="4992403"/>
            <a:ext cx="8169911" cy="752822"/>
          </a:xfrm>
        </p:spPr>
        <p:txBody>
          <a:bodyPr/>
          <a:lstStyle/>
          <a:p>
            <a:r>
              <a:rPr lang="en-US" dirty="0" smtClean="0"/>
              <a:t>Search Installation and Topology extension</a:t>
            </a:r>
            <a:endParaRPr lang="en-US" dirty="0"/>
          </a:p>
        </p:txBody>
      </p:sp>
      <p:sp>
        <p:nvSpPr>
          <p:cNvPr id="3" name="Subtitle 2"/>
          <p:cNvSpPr>
            <a:spLocks noGrp="1"/>
          </p:cNvSpPr>
          <p:nvPr>
            <p:ph type="subTitle" idx="1"/>
          </p:nvPr>
        </p:nvSpPr>
        <p:spPr/>
        <p:txBody>
          <a:bodyPr/>
          <a:lstStyle/>
          <a:p>
            <a:r>
              <a:rPr lang="en-US" dirty="0" smtClean="0"/>
              <a:t>Jeff Fried</a:t>
            </a:r>
            <a:endParaRPr lang="en-US" dirty="0"/>
          </a:p>
          <a:p>
            <a:r>
              <a:rPr lang="en-US" dirty="0"/>
              <a:t>Enterprise Search Group</a:t>
            </a:r>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07/7/12/main" xmlns="" val="459887807"/>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Richer Manageability</a:t>
            </a:r>
            <a:endParaRPr lang="en-US" dirty="0"/>
          </a:p>
        </p:txBody>
      </p:sp>
      <p:sp>
        <p:nvSpPr>
          <p:cNvPr id="3" name="Text Placeholder 2"/>
          <p:cNvSpPr>
            <a:spLocks noGrp="1"/>
          </p:cNvSpPr>
          <p:nvPr>
            <p:ph type="body" sz="quarter" idx="10"/>
          </p:nvPr>
        </p:nvSpPr>
        <p:spPr>
          <a:xfrm>
            <a:off x="381000" y="1420813"/>
            <a:ext cx="8382000" cy="4924425"/>
          </a:xfrm>
        </p:spPr>
        <p:txBody>
          <a:bodyPr/>
          <a:lstStyle/>
          <a:p>
            <a:r>
              <a:rPr lang="en-US" dirty="0"/>
              <a:t>Consolidated administration UI dashboard</a:t>
            </a:r>
          </a:p>
          <a:p>
            <a:r>
              <a:rPr lang="en-US" dirty="0"/>
              <a:t>Automated </a:t>
            </a:r>
            <a:r>
              <a:rPr lang="en-US" dirty="0" smtClean="0"/>
              <a:t>service password </a:t>
            </a:r>
            <a:r>
              <a:rPr lang="en-US" dirty="0"/>
              <a:t>management through “managed accounts”</a:t>
            </a:r>
          </a:p>
          <a:p>
            <a:r>
              <a:rPr lang="en-US" dirty="0" smtClean="0"/>
              <a:t>PowerShell </a:t>
            </a:r>
            <a:r>
              <a:rPr lang="en-US" dirty="0"/>
              <a:t>support for scripted administration</a:t>
            </a:r>
          </a:p>
          <a:p>
            <a:r>
              <a:rPr lang="en-US" dirty="0"/>
              <a:t>Built-in system health monitoring, support for SCOM monitoring and alerting</a:t>
            </a:r>
          </a:p>
          <a:p>
            <a:r>
              <a:rPr lang="en-US" dirty="0"/>
              <a:t>Built-in and extensible search analytics reporting</a:t>
            </a:r>
          </a:p>
          <a:p>
            <a:endParaRPr lang="en-US" dirty="0"/>
          </a:p>
        </p:txBody>
      </p:sp>
    </p:spTree>
    <p:extLst>
      <p:ext uri="{BB962C8B-B14F-4D97-AF65-F5344CB8AC3E}">
        <p14:creationId xmlns:p14="http://schemas.microsoft.com/office/powerpoint/2007/7/12/main" xmlns="" val="3751419032"/>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Search Administration</a:t>
            </a:r>
            <a:endParaRPr lang="en-US" dirty="0"/>
          </a:p>
        </p:txBody>
      </p:sp>
      <p:sp>
        <p:nvSpPr>
          <p:cNvPr id="3" name="Subtitle 2"/>
          <p:cNvSpPr>
            <a:spLocks noGrp="1"/>
          </p:cNvSpPr>
          <p:nvPr>
            <p:ph type="subTitle" idx="1"/>
          </p:nvPr>
        </p:nvSpPr>
        <p:spPr/>
        <p:txBody>
          <a:bodyPr/>
          <a:lstStyle/>
          <a:p>
            <a:r>
              <a:rPr lang="en-US" dirty="0" smtClean="0"/>
              <a:t>Jeff Fried</a:t>
            </a:r>
            <a:endParaRPr lang="en-US" dirty="0"/>
          </a:p>
          <a:p>
            <a:r>
              <a:rPr lang="en-US" dirty="0"/>
              <a:t>Enterprise Search Group</a:t>
            </a:r>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07/7/12/main" xmlns="" val="2673126141"/>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2588" y="135148"/>
            <a:ext cx="8380412" cy="387798"/>
          </a:xfrm>
        </p:spPr>
        <p:txBody>
          <a:bodyPr/>
          <a:lstStyle/>
          <a:p>
            <a:r>
              <a:rPr lang="en-US" sz="2800" dirty="0"/>
              <a:t>SharePoint Server 2010 Search: </a:t>
            </a:r>
            <a:r>
              <a:rPr lang="en-US" sz="2800" dirty="0" smtClean="0"/>
              <a:t>Best </a:t>
            </a:r>
            <a:r>
              <a:rPr lang="en-US" sz="2800" dirty="0"/>
              <a:t>Infrastructure Search</a:t>
            </a:r>
          </a:p>
        </p:txBody>
      </p:sp>
      <p:sp>
        <p:nvSpPr>
          <p:cNvPr id="5" name="Text Placeholder 4"/>
          <p:cNvSpPr>
            <a:spLocks noGrp="1"/>
          </p:cNvSpPr>
          <p:nvPr>
            <p:ph type="body" sz="quarter" idx="10"/>
          </p:nvPr>
        </p:nvSpPr>
        <p:spPr>
          <a:xfrm>
            <a:off x="382588" y="565098"/>
            <a:ext cx="8385048" cy="738664"/>
          </a:xfrm>
        </p:spPr>
        <p:txBody>
          <a:bodyPr/>
          <a:lstStyle/>
          <a:p>
            <a:r>
              <a:rPr lang="en-US" sz="2200" i="1" dirty="0">
                <a:solidFill>
                  <a:srgbClr val="FFFF00"/>
                </a:solidFill>
              </a:rPr>
              <a:t>Major improvements over MOSS </a:t>
            </a:r>
            <a:r>
              <a:rPr lang="en-US" sz="2200" i="1" dirty="0" smtClean="0">
                <a:solidFill>
                  <a:srgbClr val="FFFF00"/>
                </a:solidFill>
              </a:rPr>
              <a:t>2007</a:t>
            </a:r>
          </a:p>
          <a:p>
            <a:endParaRPr lang="en-US" dirty="0"/>
          </a:p>
        </p:txBody>
      </p:sp>
      <p:graphicFrame>
        <p:nvGraphicFramePr>
          <p:cNvPr id="8" name="Table 7"/>
          <p:cNvGraphicFramePr>
            <a:graphicFrameLocks noGrp="1"/>
          </p:cNvGraphicFramePr>
          <p:nvPr>
            <p:extLst>
              <p:ext uri="{D42A27DB-BD31-4B8C-83A1-F6EECF244321}">
                <p14:modId xmlns:p14="http://schemas.microsoft.com/office/powerpoint/2007/7/12/main" xmlns="" val="3856234191"/>
              </p:ext>
            </p:extLst>
          </p:nvPr>
        </p:nvGraphicFramePr>
        <p:xfrm>
          <a:off x="152400" y="899160"/>
          <a:ext cx="8793480" cy="5837756"/>
        </p:xfrm>
        <a:graphic>
          <a:graphicData uri="http://schemas.openxmlformats.org/drawingml/2006/table">
            <a:tbl>
              <a:tblPr firstRow="1" bandRow="1">
                <a:tableStyleId>{5940675A-B579-460E-94D1-54222C63F5DA}</a:tableStyleId>
              </a:tblPr>
              <a:tblGrid>
                <a:gridCol w="1914694"/>
                <a:gridCol w="6878786"/>
              </a:tblGrid>
              <a:tr h="427556">
                <a:tc>
                  <a:txBody>
                    <a:bodyPr/>
                    <a:lstStyle/>
                    <a:p>
                      <a:r>
                        <a:rPr lang="en-US" sz="1800" b="1" dirty="0" smtClean="0"/>
                        <a:t>Area</a:t>
                      </a:r>
                      <a:endParaRPr lang="en-US" sz="1800" b="1" dirty="0"/>
                    </a:p>
                  </a:txBody>
                  <a:tcPr/>
                </a:tc>
                <a:tc>
                  <a:txBody>
                    <a:bodyPr/>
                    <a:lstStyle/>
                    <a:p>
                      <a:pPr marL="174625" indent="0"/>
                      <a:r>
                        <a:rPr lang="en-US" sz="1800" b="1" dirty="0" smtClean="0"/>
                        <a:t>New </a:t>
                      </a:r>
                      <a:r>
                        <a:rPr lang="en-US" sz="1800" b="1" baseline="0" dirty="0" smtClean="0"/>
                        <a:t>features and benefits</a:t>
                      </a:r>
                      <a:endParaRPr lang="en-US" sz="1800" b="1" dirty="0"/>
                    </a:p>
                  </a:txBody>
                  <a:tcPr/>
                </a:tc>
              </a:tr>
              <a:tr h="979872">
                <a:tc>
                  <a:txBody>
                    <a:bodyPr/>
                    <a:lstStyle/>
                    <a:p>
                      <a:r>
                        <a:rPr lang="en-US" sz="1800" b="1" dirty="0" smtClean="0"/>
                        <a:t>Relevance</a:t>
                      </a:r>
                      <a:endParaRPr lang="en-US" sz="1800" b="1" dirty="0"/>
                    </a:p>
                  </a:txBody>
                  <a:tcPr/>
                </a:tc>
                <a:tc>
                  <a:txBody>
                    <a:bodyPr/>
                    <a:lstStyle/>
                    <a:p>
                      <a:r>
                        <a:rPr lang="en-US" sz="1800" b="1" dirty="0" smtClean="0"/>
                        <a:t>Provide great search results</a:t>
                      </a:r>
                    </a:p>
                    <a:p>
                      <a:pPr marL="171450" marR="0" lvl="0" indent="-171450" algn="l" defTabSz="761940" rtl="0" eaLnBrk="1" fontAlgn="auto" latinLnBrk="0" hangingPunct="1">
                        <a:lnSpc>
                          <a:spcPct val="100000"/>
                        </a:lnSpc>
                        <a:spcBef>
                          <a:spcPts val="0"/>
                        </a:spcBef>
                        <a:spcAft>
                          <a:spcPts val="0"/>
                        </a:spcAft>
                        <a:buClrTx/>
                        <a:buSzTx/>
                        <a:buFont typeface="Arial" pitchFamily="34" charset="0"/>
                        <a:buChar char="•"/>
                        <a:tabLst/>
                        <a:defRPr/>
                      </a:pPr>
                      <a:r>
                        <a:rPr lang="en-US" sz="1400" b="1" kern="1200" baseline="0" dirty="0" smtClean="0"/>
                        <a:t>New ingredients, more experience -&gt; better OOB search</a:t>
                      </a:r>
                    </a:p>
                    <a:p>
                      <a:pPr marL="171450" marR="0" lvl="0" indent="-171450" algn="l" defTabSz="761940" rtl="0" eaLnBrk="1" fontAlgn="auto" latinLnBrk="0" hangingPunct="1">
                        <a:lnSpc>
                          <a:spcPct val="100000"/>
                        </a:lnSpc>
                        <a:spcBef>
                          <a:spcPts val="0"/>
                        </a:spcBef>
                        <a:spcAft>
                          <a:spcPts val="0"/>
                        </a:spcAft>
                        <a:buClrTx/>
                        <a:buSzTx/>
                        <a:buFont typeface="Arial" pitchFamily="34" charset="0"/>
                        <a:buChar char="•"/>
                        <a:tabLst/>
                        <a:defRPr/>
                      </a:pPr>
                      <a:r>
                        <a:rPr lang="en-US" sz="1400" b="1" kern="1200" baseline="0" dirty="0" smtClean="0"/>
                        <a:t>Better </a:t>
                      </a:r>
                      <a:r>
                        <a:rPr lang="en-US" sz="1400" b="1" kern="1200" baseline="0" dirty="0" err="1" smtClean="0"/>
                        <a:t>wordbreakers</a:t>
                      </a:r>
                      <a:r>
                        <a:rPr lang="en-US" sz="1400" b="1" kern="1200" baseline="0" dirty="0" smtClean="0"/>
                        <a:t> in more languages</a:t>
                      </a:r>
                    </a:p>
                    <a:p>
                      <a:pPr marL="171450" marR="0" lvl="0" indent="-171450" algn="l" defTabSz="761940" rtl="0" eaLnBrk="1" fontAlgn="auto" latinLnBrk="0" hangingPunct="1">
                        <a:lnSpc>
                          <a:spcPct val="100000"/>
                        </a:lnSpc>
                        <a:spcBef>
                          <a:spcPts val="0"/>
                        </a:spcBef>
                        <a:spcAft>
                          <a:spcPts val="0"/>
                        </a:spcAft>
                        <a:buClrTx/>
                        <a:buSzTx/>
                        <a:buFont typeface="Arial" pitchFamily="34" charset="0"/>
                        <a:buChar char="•"/>
                        <a:tabLst/>
                        <a:defRPr/>
                      </a:pPr>
                      <a:r>
                        <a:rPr lang="en-US" sz="1400" b="1" kern="1200" baseline="0" dirty="0" smtClean="0"/>
                        <a:t>Social Distance, tagging, click-through influence relevance</a:t>
                      </a:r>
                    </a:p>
                  </a:txBody>
                  <a:tcPr/>
                </a:tc>
              </a:tr>
              <a:tr h="762000">
                <a:tc>
                  <a:txBody>
                    <a:bodyPr/>
                    <a:lstStyle/>
                    <a:p>
                      <a:pPr>
                        <a:defRPr/>
                      </a:pPr>
                      <a:r>
                        <a:rPr lang="en-US" sz="1800" b="1" kern="0" dirty="0" smtClean="0"/>
                        <a:t>Refinement</a:t>
                      </a:r>
                      <a:endParaRPr lang="en-US" sz="1800" b="1" dirty="0"/>
                    </a:p>
                  </a:txBody>
                  <a:tcPr/>
                </a:tc>
                <a:tc>
                  <a:txBody>
                    <a:bodyPr/>
                    <a:lstStyle/>
                    <a:p>
                      <a:r>
                        <a:rPr lang="en-US" sz="1800" b="1" dirty="0" smtClean="0"/>
                        <a:t>Find information faster</a:t>
                      </a:r>
                    </a:p>
                    <a:p>
                      <a:pPr marL="171450" marR="0" lvl="0" indent="-171450" algn="l" defTabSz="761940" rtl="0" eaLnBrk="1" fontAlgn="auto" latinLnBrk="0" hangingPunct="1">
                        <a:lnSpc>
                          <a:spcPct val="100000"/>
                        </a:lnSpc>
                        <a:spcBef>
                          <a:spcPts val="0"/>
                        </a:spcBef>
                        <a:spcAft>
                          <a:spcPts val="0"/>
                        </a:spcAft>
                        <a:buClrTx/>
                        <a:buSzTx/>
                        <a:buFont typeface="Arial" pitchFamily="34" charset="0"/>
                        <a:buChar char="•"/>
                        <a:tabLst/>
                        <a:defRPr/>
                      </a:pPr>
                      <a:r>
                        <a:rPr lang="en-US" sz="1400" b="1" kern="1200" baseline="0" dirty="0" smtClean="0"/>
                        <a:t>Metadata-based refiners provide drill-down</a:t>
                      </a:r>
                    </a:p>
                    <a:p>
                      <a:pPr marL="171450" marR="0" lvl="0" indent="-171450" algn="l" defTabSz="761940" rtl="0" eaLnBrk="1" fontAlgn="auto" latinLnBrk="0" hangingPunct="1">
                        <a:lnSpc>
                          <a:spcPct val="100000"/>
                        </a:lnSpc>
                        <a:spcBef>
                          <a:spcPts val="0"/>
                        </a:spcBef>
                        <a:spcAft>
                          <a:spcPts val="0"/>
                        </a:spcAft>
                        <a:buClrTx/>
                        <a:buSzTx/>
                        <a:buFont typeface="Arial" pitchFamily="34" charset="0"/>
                        <a:buChar char="•"/>
                        <a:tabLst/>
                        <a:defRPr/>
                      </a:pPr>
                      <a:r>
                        <a:rPr lang="en-US" sz="1400" b="1" kern="1200" baseline="0" dirty="0" smtClean="0"/>
                        <a:t>Related query suggestions show popular queries</a:t>
                      </a:r>
                    </a:p>
                  </a:txBody>
                  <a:tcPr/>
                </a:tc>
              </a:tr>
              <a:tr h="762000">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b="1" kern="0" dirty="0" smtClean="0"/>
                        <a:t>Social</a:t>
                      </a:r>
                    </a:p>
                  </a:txBody>
                  <a:tcPr/>
                </a:tc>
                <a:tc>
                  <a:txBody>
                    <a:bodyPr/>
                    <a:lstStyle/>
                    <a:p>
                      <a:r>
                        <a:rPr lang="en-US" sz="1800" b="1" dirty="0" smtClean="0"/>
                        <a:t>Connect with people and expertise</a:t>
                      </a:r>
                    </a:p>
                    <a:p>
                      <a:pPr marL="171450" marR="0" lvl="0" indent="-171450" algn="l" defTabSz="761940" rtl="0" eaLnBrk="1" fontAlgn="auto" latinLnBrk="0" hangingPunct="1">
                        <a:lnSpc>
                          <a:spcPct val="100000"/>
                        </a:lnSpc>
                        <a:spcBef>
                          <a:spcPts val="0"/>
                        </a:spcBef>
                        <a:spcAft>
                          <a:spcPts val="0"/>
                        </a:spcAft>
                        <a:buClrTx/>
                        <a:buSzTx/>
                        <a:buFont typeface="Arial" pitchFamily="34" charset="0"/>
                        <a:buChar char="•"/>
                        <a:tabLst/>
                        <a:defRPr/>
                      </a:pPr>
                      <a:r>
                        <a:rPr lang="en-US" sz="1400" b="1" kern="1200" baseline="0" dirty="0" smtClean="0"/>
                        <a:t>Address-book style name lookup with phonetic matching</a:t>
                      </a:r>
                    </a:p>
                    <a:p>
                      <a:pPr marL="171450" marR="0" lvl="0" indent="-171450" algn="l" defTabSz="761940" rtl="0" eaLnBrk="1" fontAlgn="auto" latinLnBrk="0" hangingPunct="1">
                        <a:lnSpc>
                          <a:spcPct val="100000"/>
                        </a:lnSpc>
                        <a:spcBef>
                          <a:spcPts val="0"/>
                        </a:spcBef>
                        <a:spcAft>
                          <a:spcPts val="0"/>
                        </a:spcAft>
                        <a:buClrTx/>
                        <a:buSzTx/>
                        <a:buFont typeface="Arial" pitchFamily="34" charset="0"/>
                        <a:buChar char="•"/>
                        <a:tabLst/>
                        <a:defRPr/>
                      </a:pPr>
                      <a:r>
                        <a:rPr lang="en-US" sz="1400" b="1" kern="1200" baseline="0" dirty="0" smtClean="0"/>
                        <a:t>Improved expertise matching - mined e-mail inbox data</a:t>
                      </a:r>
                      <a:endParaRPr lang="en-US" sz="1400" b="1" dirty="0" smtClean="0"/>
                    </a:p>
                    <a:p>
                      <a:pPr marL="171450" marR="0" lvl="0" indent="-171450" algn="l" defTabSz="761940" rtl="0" eaLnBrk="1" fontAlgn="auto" latinLnBrk="0" hangingPunct="1">
                        <a:lnSpc>
                          <a:spcPct val="100000"/>
                        </a:lnSpc>
                        <a:spcBef>
                          <a:spcPts val="0"/>
                        </a:spcBef>
                        <a:spcAft>
                          <a:spcPts val="0"/>
                        </a:spcAft>
                        <a:buClrTx/>
                        <a:buSzTx/>
                        <a:buFont typeface="Arial" pitchFamily="34" charset="0"/>
                        <a:buChar char="•"/>
                        <a:tabLst/>
                        <a:defRPr/>
                      </a:pPr>
                      <a:r>
                        <a:rPr lang="en-US" sz="1400" b="1" kern="1200" baseline="0" dirty="0" smtClean="0"/>
                        <a:t>Social behavior improves search; search improves </a:t>
                      </a:r>
                      <a:r>
                        <a:rPr lang="en-US" sz="1400" b="1" kern="1200" baseline="0" dirty="0" err="1" smtClean="0"/>
                        <a:t>mySites</a:t>
                      </a:r>
                      <a:endParaRPr lang="en-US" sz="1400" b="1" kern="1200" baseline="0" dirty="0" smtClean="0"/>
                    </a:p>
                  </a:txBody>
                  <a:tcPr/>
                </a:tc>
              </a:tr>
              <a:tr h="1021080">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b="1" kern="0" dirty="0" smtClean="0"/>
                        <a:t>Platform</a:t>
                      </a:r>
                    </a:p>
                    <a:p>
                      <a:pPr>
                        <a:defRPr/>
                      </a:pPr>
                      <a:endParaRPr lang="en-US" sz="1800" b="1" kern="0" dirty="0" smtClean="0"/>
                    </a:p>
                  </a:txBody>
                  <a:tcPr/>
                </a:tc>
                <a:tc>
                  <a:txBody>
                    <a:bodyPr/>
                    <a:lstStyle/>
                    <a:p>
                      <a:r>
                        <a:rPr lang="en-US" sz="1800" b="1" dirty="0" smtClean="0"/>
                        <a:t>Industrial Strength Search at High Scale</a:t>
                      </a:r>
                    </a:p>
                    <a:p>
                      <a:pPr marL="171450" marR="0" lvl="0" indent="-171450" algn="l" defTabSz="761940" rtl="0" eaLnBrk="1" fontAlgn="auto" latinLnBrk="0" hangingPunct="1">
                        <a:lnSpc>
                          <a:spcPct val="100000"/>
                        </a:lnSpc>
                        <a:spcBef>
                          <a:spcPts val="0"/>
                        </a:spcBef>
                        <a:spcAft>
                          <a:spcPts val="0"/>
                        </a:spcAft>
                        <a:buClrTx/>
                        <a:buSzTx/>
                        <a:buFont typeface="Arial" pitchFamily="34" charset="0"/>
                        <a:buChar char="•"/>
                        <a:tabLst/>
                        <a:defRPr/>
                      </a:pPr>
                      <a:r>
                        <a:rPr lang="en-US" sz="1400" b="1" kern="1200" baseline="0" dirty="0" smtClean="0"/>
                        <a:t>Index partitioning  -&gt; sub-second latency at 100M items</a:t>
                      </a:r>
                    </a:p>
                    <a:p>
                      <a:pPr marL="171450" marR="0" lvl="0" indent="-171450" algn="l" defTabSz="761940" rtl="0" eaLnBrk="1" fontAlgn="auto" latinLnBrk="0" hangingPunct="1">
                        <a:lnSpc>
                          <a:spcPct val="100000"/>
                        </a:lnSpc>
                        <a:spcBef>
                          <a:spcPts val="0"/>
                        </a:spcBef>
                        <a:spcAft>
                          <a:spcPts val="0"/>
                        </a:spcAft>
                        <a:buClrTx/>
                        <a:buSzTx/>
                        <a:buFont typeface="Arial" pitchFamily="34" charset="0"/>
                        <a:buChar char="•"/>
                        <a:tabLst/>
                        <a:defRPr/>
                      </a:pPr>
                      <a:r>
                        <a:rPr lang="en-US" sz="1400" b="1" kern="1200" baseline="0" dirty="0" smtClean="0"/>
                        <a:t>Full failover support</a:t>
                      </a:r>
                      <a:endParaRPr lang="en-US" sz="1400" b="1" dirty="0" smtClean="0"/>
                    </a:p>
                    <a:p>
                      <a:pPr marL="171450" marR="0" lvl="0" indent="-171450" algn="l" defTabSz="761940" rtl="0" eaLnBrk="1" fontAlgn="auto" latinLnBrk="0" hangingPunct="1">
                        <a:lnSpc>
                          <a:spcPct val="100000"/>
                        </a:lnSpc>
                        <a:spcBef>
                          <a:spcPts val="0"/>
                        </a:spcBef>
                        <a:spcAft>
                          <a:spcPts val="0"/>
                        </a:spcAft>
                        <a:buClrTx/>
                        <a:buSzTx/>
                        <a:buFont typeface="Arial" pitchFamily="34" charset="0"/>
                        <a:buChar char="•"/>
                        <a:tabLst/>
                        <a:defRPr/>
                      </a:pPr>
                      <a:r>
                        <a:rPr lang="en-US" sz="1400" b="1" kern="1200" baseline="0" dirty="0" smtClean="0"/>
                        <a:t>Connector and BDC enhancements and tooling support</a:t>
                      </a:r>
                    </a:p>
                  </a:txBody>
                  <a:tcPr/>
                </a:tc>
              </a:tr>
              <a:tr h="762000">
                <a:tc>
                  <a:txBody>
                    <a:bodyPr/>
                    <a:lstStyle/>
                    <a:p>
                      <a:r>
                        <a:rPr lang="en-US" sz="1800" b="1" dirty="0" smtClean="0"/>
                        <a:t>Extensibility</a:t>
                      </a:r>
                      <a:endParaRPr lang="en-US" sz="1800" b="1" dirty="0"/>
                    </a:p>
                  </a:txBody>
                  <a:tcPr/>
                </a:tc>
                <a:tc>
                  <a:txBody>
                    <a:bodyPr/>
                    <a:lstStyle/>
                    <a:p>
                      <a:r>
                        <a:rPr lang="en-US" sz="1800" b="1" dirty="0" smtClean="0"/>
                        <a:t>Create</a:t>
                      </a:r>
                      <a:r>
                        <a:rPr lang="en-US" sz="1800" b="1" baseline="0" dirty="0" smtClean="0"/>
                        <a:t> powerful applications based on search</a:t>
                      </a:r>
                      <a:endParaRPr lang="en-US" sz="1800" b="1" dirty="0" smtClean="0"/>
                    </a:p>
                    <a:p>
                      <a:pPr marL="171450" marR="0" lvl="0" indent="-171450" algn="l" defTabSz="761940" rtl="0" eaLnBrk="1" fontAlgn="auto" latinLnBrk="0" hangingPunct="1">
                        <a:lnSpc>
                          <a:spcPct val="100000"/>
                        </a:lnSpc>
                        <a:spcBef>
                          <a:spcPts val="0"/>
                        </a:spcBef>
                        <a:spcAft>
                          <a:spcPts val="0"/>
                        </a:spcAft>
                        <a:buClrTx/>
                        <a:buSzTx/>
                        <a:buFont typeface="Arial" pitchFamily="34" charset="0"/>
                        <a:buChar char="•"/>
                        <a:tabLst/>
                        <a:defRPr/>
                      </a:pPr>
                      <a:r>
                        <a:rPr lang="en-US" sz="1400" b="1" kern="1200" baseline="0" dirty="0" smtClean="0"/>
                        <a:t>Web parts, query OMs are public -&gt; easy to modify</a:t>
                      </a:r>
                    </a:p>
                    <a:p>
                      <a:pPr marL="171450" marR="0" lvl="0" indent="-171450" algn="l" defTabSz="761940" rtl="0" eaLnBrk="1" fontAlgn="auto" latinLnBrk="0" hangingPunct="1">
                        <a:lnSpc>
                          <a:spcPct val="100000"/>
                        </a:lnSpc>
                        <a:spcBef>
                          <a:spcPts val="0"/>
                        </a:spcBef>
                        <a:spcAft>
                          <a:spcPts val="0"/>
                        </a:spcAft>
                        <a:buClrTx/>
                        <a:buSzTx/>
                        <a:buFont typeface="Arial" pitchFamily="34" charset="0"/>
                        <a:buChar char="•"/>
                        <a:tabLst/>
                        <a:defRPr/>
                      </a:pPr>
                      <a:r>
                        <a:rPr lang="en-US" sz="1400" b="1" kern="1200" baseline="0" dirty="0" smtClean="0"/>
                        <a:t>Enhanced query syntax</a:t>
                      </a:r>
                      <a:endParaRPr lang="en-US" sz="1400" b="1" i="0" kern="1200" baseline="0" dirty="0" smtClean="0">
                        <a:solidFill>
                          <a:schemeClr val="tx1"/>
                        </a:solidFill>
                        <a:latin typeface="+mn-lt"/>
                        <a:ea typeface="+mn-ea"/>
                        <a:cs typeface="+mn-cs"/>
                      </a:endParaRPr>
                    </a:p>
                  </a:txBody>
                  <a:tcPr/>
                </a:tc>
              </a:tr>
              <a:tr h="762000">
                <a:tc>
                  <a:txBody>
                    <a:bodyPr/>
                    <a:lstStyle/>
                    <a:p>
                      <a:r>
                        <a:rPr lang="en-US" sz="1800" b="1" dirty="0" smtClean="0"/>
                        <a:t>TCO</a:t>
                      </a:r>
                      <a:endParaRPr lang="en-US" sz="1800" b="1" dirty="0"/>
                    </a:p>
                  </a:txBody>
                  <a:tcPr/>
                </a:tc>
                <a:tc>
                  <a:txBody>
                    <a:bodyPr/>
                    <a:lstStyle/>
                    <a:p>
                      <a:r>
                        <a:rPr lang="en-US" sz="1800" b="1" dirty="0" smtClean="0"/>
                        <a:t>Deploy</a:t>
                      </a:r>
                      <a:r>
                        <a:rPr lang="en-US" sz="1800" b="1" baseline="0" dirty="0" smtClean="0"/>
                        <a:t> and Operate with less effort</a:t>
                      </a:r>
                      <a:endParaRPr lang="en-US" sz="1800" b="1" dirty="0" smtClean="0"/>
                    </a:p>
                    <a:p>
                      <a:pPr marL="171450" marR="0" lvl="0" indent="-171450" algn="l" defTabSz="761940" rtl="0" eaLnBrk="1" fontAlgn="auto" latinLnBrk="0" hangingPunct="1">
                        <a:lnSpc>
                          <a:spcPct val="100000"/>
                        </a:lnSpc>
                        <a:spcBef>
                          <a:spcPts val="0"/>
                        </a:spcBef>
                        <a:spcAft>
                          <a:spcPts val="0"/>
                        </a:spcAft>
                        <a:buClrTx/>
                        <a:buSzTx/>
                        <a:buFont typeface="Arial" pitchFamily="34" charset="0"/>
                        <a:buChar char="•"/>
                        <a:tabLst/>
                        <a:defRPr/>
                      </a:pPr>
                      <a:r>
                        <a:rPr lang="en-US" sz="1400" b="1" kern="1200" baseline="0" dirty="0" smtClean="0"/>
                        <a:t>Virtualization and native 64-bit simplify deployment</a:t>
                      </a:r>
                    </a:p>
                    <a:p>
                      <a:pPr marL="171450" marR="0" lvl="0" indent="-171450" algn="l" defTabSz="761940" rtl="0" eaLnBrk="1" fontAlgn="auto" latinLnBrk="0" hangingPunct="1">
                        <a:lnSpc>
                          <a:spcPct val="100000"/>
                        </a:lnSpc>
                        <a:spcBef>
                          <a:spcPts val="0"/>
                        </a:spcBef>
                        <a:spcAft>
                          <a:spcPts val="0"/>
                        </a:spcAft>
                        <a:buClrTx/>
                        <a:buSzTx/>
                        <a:buFont typeface="Arial" pitchFamily="34" charset="0"/>
                        <a:buChar char="•"/>
                        <a:tabLst/>
                        <a:defRPr/>
                      </a:pPr>
                      <a:r>
                        <a:rPr lang="en-US" sz="1400" b="1" kern="1200" baseline="0" dirty="0" err="1" smtClean="0"/>
                        <a:t>Powershell</a:t>
                      </a:r>
                      <a:r>
                        <a:rPr lang="en-US" sz="1400" b="1" kern="1200" baseline="0" dirty="0" smtClean="0"/>
                        <a:t>, Admin web parts, SCOM provide easier admin</a:t>
                      </a:r>
                      <a:endParaRPr lang="en-US" sz="1400" b="1" i="0" kern="1200" baseline="0" dirty="0" smtClean="0">
                        <a:solidFill>
                          <a:schemeClr val="tx1"/>
                        </a:solidFill>
                        <a:latin typeface="+mn-lt"/>
                        <a:ea typeface="+mn-ea"/>
                        <a:cs typeface="+mn-cs"/>
                      </a:endParaRPr>
                    </a:p>
                  </a:txBody>
                  <a:tcPr/>
                </a:tc>
              </a:tr>
            </a:tbl>
          </a:graphicData>
        </a:graphic>
      </p:graphicFrame>
    </p:spTree>
    <p:extLst>
      <p:ext uri="{BB962C8B-B14F-4D97-AF65-F5344CB8AC3E}">
        <p14:creationId xmlns:p14="http://schemas.microsoft.com/office/powerpoint/2007/7/12/main" xmlns="" val="15869109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dirty="0"/>
              <a:t>Microsoft SharePoint 2010</a:t>
            </a:r>
          </a:p>
        </p:txBody>
      </p:sp>
      <p:sp>
        <p:nvSpPr>
          <p:cNvPr id="45" name="Title 22"/>
          <p:cNvSpPr txBox="1">
            <a:spLocks/>
          </p:cNvSpPr>
          <p:nvPr/>
        </p:nvSpPr>
        <p:spPr>
          <a:xfrm>
            <a:off x="381000" y="230188"/>
            <a:ext cx="8382000" cy="997196"/>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150" normalizeH="0" baseline="0" noProof="0" dirty="0" smtClean="0">
                <a:ln w="3175">
                  <a:noFill/>
                </a:ln>
                <a:gradFill>
                  <a:gsLst>
                    <a:gs pos="50000">
                      <a:srgbClr val="FFA514">
                        <a:lumMod val="60000"/>
                        <a:lumOff val="40000"/>
                      </a:srgbClr>
                    </a:gs>
                    <a:gs pos="100000">
                      <a:srgbClr val="FFA514">
                        <a:lumMod val="60000"/>
                        <a:lumOff val="40000"/>
                      </a:srgbClr>
                    </a:gs>
                  </a:gsLst>
                  <a:lin ang="5400000" scaled="0"/>
                </a:gradFill>
                <a:effectLst/>
                <a:uLnTx/>
                <a:uFillTx/>
                <a:latin typeface="Segoe UI" pitchFamily="34" charset="0"/>
                <a:ea typeface="+mn-ea"/>
                <a:cs typeface="Segoe UI" pitchFamily="34" charset="0"/>
              </a:rPr>
              <a:t/>
            </a:r>
            <a:br>
              <a:rPr kumimoji="0" lang="en-US" sz="4800" b="0" i="0" u="none" strike="noStrike" kern="1200" cap="none" spc="-150" normalizeH="0" baseline="0" noProof="0" dirty="0" smtClean="0">
                <a:ln w="3175">
                  <a:noFill/>
                </a:ln>
                <a:gradFill>
                  <a:gsLst>
                    <a:gs pos="50000">
                      <a:srgbClr val="FFA514">
                        <a:lumMod val="60000"/>
                        <a:lumOff val="40000"/>
                      </a:srgbClr>
                    </a:gs>
                    <a:gs pos="100000">
                      <a:srgbClr val="FFA514">
                        <a:lumMod val="60000"/>
                        <a:lumOff val="40000"/>
                      </a:srgbClr>
                    </a:gs>
                  </a:gsLst>
                  <a:lin ang="5400000" scaled="0"/>
                </a:gradFill>
                <a:effectLst/>
                <a:uLnTx/>
                <a:uFillTx/>
                <a:latin typeface="Segoe UI" pitchFamily="34" charset="0"/>
                <a:ea typeface="+mn-ea"/>
                <a:cs typeface="Segoe UI" pitchFamily="34" charset="0"/>
              </a:rPr>
            </a:br>
            <a:r>
              <a:rPr kumimoji="0" lang="en-US" sz="2400" b="0" i="0" u="none" strike="noStrike" kern="1200" cap="none" spc="-100" normalizeH="0" baseline="0" noProof="0" dirty="0" smtClean="0">
                <a:ln w="3175">
                  <a:noFill/>
                </a:ln>
                <a:gradFill>
                  <a:gsLst>
                    <a:gs pos="50000">
                      <a:srgbClr val="FFFFFF"/>
                    </a:gs>
                    <a:gs pos="100000">
                      <a:srgbClr val="FFFFFF"/>
                    </a:gs>
                  </a:gsLst>
                  <a:path path="circle">
                    <a:fillToRect l="50000" t="50000" r="50000" b="50000"/>
                  </a:path>
                </a:gradFill>
                <a:effectLst/>
                <a:uLnTx/>
                <a:uFillTx/>
                <a:latin typeface="Segoe UI" pitchFamily="34" charset="0"/>
                <a:ea typeface="+mn-ea"/>
                <a:cs typeface="Segoe UI" pitchFamily="34" charset="0"/>
              </a:rPr>
              <a:t>The </a:t>
            </a:r>
            <a:r>
              <a:rPr kumimoji="0" lang="en-US" sz="2400" b="0" i="0" u="none" strike="noStrike" kern="1200" cap="none" spc="-100" normalizeH="0" baseline="0" noProof="0" dirty="0" smtClean="0">
                <a:ln w="3175">
                  <a:noFill/>
                </a:ln>
                <a:solidFill>
                  <a:srgbClr val="E6F0F7">
                    <a:lumMod val="90000"/>
                  </a:srgbClr>
                </a:solidFill>
                <a:effectLst/>
                <a:uLnTx/>
                <a:uFillTx/>
                <a:latin typeface="Segoe UI" pitchFamily="34" charset="0"/>
                <a:ea typeface="+mn-ea"/>
                <a:cs typeface="Segoe UI" pitchFamily="34" charset="0"/>
              </a:rPr>
              <a:t>Business Collaboration Platform</a:t>
            </a:r>
            <a:r>
              <a:rPr kumimoji="0" lang="en-US" sz="2400" b="0" i="0" u="none" strike="noStrike" kern="1200" cap="none" spc="-100" normalizeH="0" baseline="0" noProof="0" dirty="0" smtClean="0">
                <a:ln w="3175">
                  <a:noFill/>
                </a:ln>
                <a:gradFill>
                  <a:gsLst>
                    <a:gs pos="50000">
                      <a:srgbClr val="FFFFFF"/>
                    </a:gs>
                    <a:gs pos="100000">
                      <a:srgbClr val="FFFFFF"/>
                    </a:gs>
                  </a:gsLst>
                  <a:path path="circle">
                    <a:fillToRect l="50000" t="50000" r="50000" b="50000"/>
                  </a:path>
                </a:gradFill>
                <a:effectLst/>
                <a:uLnTx/>
                <a:uFillTx/>
                <a:latin typeface="Segoe UI" pitchFamily="34" charset="0"/>
                <a:ea typeface="+mn-ea"/>
                <a:cs typeface="Segoe UI" pitchFamily="34" charset="0"/>
              </a:rPr>
              <a:t> for the Enterprise and the Web</a:t>
            </a:r>
            <a:endParaRPr kumimoji="0" lang="en-US" sz="2400" b="0" i="0" u="none" strike="noStrike" kern="1200" cap="none" spc="-100" normalizeH="0" baseline="0" noProof="0" dirty="0">
              <a:ln w="3175">
                <a:noFill/>
              </a:ln>
              <a:gradFill>
                <a:gsLst>
                  <a:gs pos="50000">
                    <a:srgbClr val="FFFFFF"/>
                  </a:gs>
                  <a:gs pos="100000">
                    <a:srgbClr val="FFFFFF"/>
                  </a:gs>
                </a:gsLst>
                <a:path path="circle">
                  <a:fillToRect l="50000" t="50000" r="50000" b="50000"/>
                </a:path>
              </a:gradFill>
              <a:effectLst/>
              <a:uLnTx/>
              <a:uFillTx/>
              <a:latin typeface="Segoe UI" pitchFamily="34" charset="0"/>
              <a:ea typeface="+mn-ea"/>
              <a:cs typeface="Segoe UI" pitchFamily="34" charset="0"/>
            </a:endParaRPr>
          </a:p>
        </p:txBody>
      </p:sp>
      <p:grpSp>
        <p:nvGrpSpPr>
          <p:cNvPr id="46" name="Group 24"/>
          <p:cNvGrpSpPr/>
          <p:nvPr/>
        </p:nvGrpSpPr>
        <p:grpSpPr>
          <a:xfrm>
            <a:off x="3696789" y="2971800"/>
            <a:ext cx="6096000" cy="1663505"/>
            <a:chOff x="3657600" y="3060895"/>
            <a:chExt cx="5486400" cy="1663505"/>
          </a:xfrm>
        </p:grpSpPr>
        <p:sp>
          <p:nvSpPr>
            <p:cNvPr id="48" name="Rectangle 47"/>
            <p:cNvSpPr/>
            <p:nvPr/>
          </p:nvSpPr>
          <p:spPr bwMode="auto">
            <a:xfrm>
              <a:off x="3657600" y="3060895"/>
              <a:ext cx="5486400" cy="411480"/>
            </a:xfrm>
            <a:prstGeom prst="rect">
              <a:avLst/>
            </a:prstGeom>
            <a:gradFill>
              <a:gsLst>
                <a:gs pos="0">
                  <a:srgbClr val="000000">
                    <a:alpha val="40000"/>
                  </a:srgbClr>
                </a:gs>
                <a:gs pos="50000">
                  <a:srgbClr val="000000">
                    <a:alpha val="30000"/>
                  </a:srgbClr>
                </a:gs>
                <a:gs pos="100000">
                  <a:srgbClr val="000000">
                    <a:alpha val="0"/>
                  </a:srgbClr>
                </a:gs>
              </a:gsLst>
              <a:path path="circle">
                <a:fillToRect l="50000" t="50000" r="50000" b="50000"/>
              </a:path>
            </a:gradFill>
            <a:ln w="12700" cap="flat" cmpd="sng" algn="ctr">
              <a:gradFill flip="none" rotWithShape="1">
                <a:gsLst>
                  <a:gs pos="0">
                    <a:srgbClr val="1C86F0"/>
                  </a:gs>
                  <a:gs pos="50000">
                    <a:srgbClr val="1C86F0">
                      <a:alpha val="59000"/>
                    </a:srgbClr>
                  </a:gs>
                  <a:gs pos="100000">
                    <a:srgbClr val="00ADEE">
                      <a:tint val="23500"/>
                      <a:satMod val="160000"/>
                      <a:alpha val="0"/>
                    </a:srgbClr>
                  </a:gs>
                </a:gsLst>
                <a:path path="circle">
                  <a:fillToRect l="50000" t="50000" r="50000" b="50000"/>
                </a:path>
                <a:tileRect/>
              </a:gradFill>
              <a:prstDash val="solid"/>
              <a:headEnd type="none" w="med" len="med"/>
              <a:tailEnd type="none" w="med" len="med"/>
            </a:ln>
            <a:effectLst/>
            <a:scene3d>
              <a:camera prst="perspectiveRight" fov="0">
                <a:rot lat="0" lon="21000000" rev="0"/>
              </a:camera>
              <a:lightRig rig="chilly" dir="t"/>
            </a:scene3d>
          </p:spPr>
          <p:txBody>
            <a:bodyPr vert="horz" wrap="square" lIns="365760" tIns="18288" rIns="0" bIns="0" numCol="1" rtlCol="0" anchor="ctr" anchorCtr="0" compatLnSpc="1">
              <a:prstTxWarp prst="textNoShape">
                <a:avLst/>
              </a:prstTxWarp>
              <a:noAutofit/>
            </a:bodyPr>
            <a:lstStyle/>
            <a:p>
              <a:pPr marL="0" marR="0" lvl="0" indent="0" defTabSz="914400" eaLnBrk="1" fontAlgn="auto" latinLnBrk="0" hangingPunct="1">
                <a:lnSpc>
                  <a:spcPct val="90000"/>
                </a:lnSpc>
                <a:spcBef>
                  <a:spcPts val="0"/>
                </a:spcBef>
                <a:spcAft>
                  <a:spcPts val="1458"/>
                </a:spcAft>
                <a:buClrTx/>
                <a:buSzTx/>
                <a:buFontTx/>
                <a:buNone/>
                <a:tabLst/>
                <a:defRPr/>
              </a:pPr>
              <a:r>
                <a:rPr kumimoji="0" lang="en-US" sz="2400" b="0" i="1" u="none" strike="noStrike" kern="0" cap="none" spc="-50" normalizeH="0" baseline="0" noProof="0" dirty="0" smtClean="0">
                  <a:ln w="3175">
                    <a:noFill/>
                  </a:ln>
                  <a:solidFill>
                    <a:srgbClr val="FFFFFF"/>
                  </a:solidFill>
                  <a:effectLst/>
                  <a:uLnTx/>
                  <a:uFillTx/>
                  <a:latin typeface="Segoe UI"/>
                  <a:ea typeface="+mn-ea"/>
                  <a:cs typeface="Arial" charset="0"/>
                </a:rPr>
                <a:t>Connect and Empower People</a:t>
              </a:r>
              <a:endParaRPr kumimoji="0" lang="en-US" altLang="zh-CN" sz="2400" b="0" i="1" u="none" strike="noStrike" kern="0" cap="none" spc="-50" normalizeH="0" baseline="0" noProof="0" dirty="0" smtClean="0">
                <a:ln>
                  <a:noFill/>
                </a:ln>
                <a:solidFill>
                  <a:srgbClr val="FFFFFF"/>
                </a:solidFill>
                <a:effectLst/>
                <a:uLnTx/>
                <a:uFillTx/>
                <a:latin typeface="Segoe Semibold" pitchFamily="34" charset="0"/>
                <a:ea typeface="+mn-ea"/>
                <a:cs typeface="+mn-cs"/>
              </a:endParaRPr>
            </a:p>
          </p:txBody>
        </p:sp>
        <p:sp>
          <p:nvSpPr>
            <p:cNvPr id="50" name="Rectangle 49"/>
            <p:cNvSpPr/>
            <p:nvPr/>
          </p:nvSpPr>
          <p:spPr bwMode="auto">
            <a:xfrm>
              <a:off x="3657600" y="3686907"/>
              <a:ext cx="5486400" cy="411480"/>
            </a:xfrm>
            <a:prstGeom prst="rect">
              <a:avLst/>
            </a:prstGeom>
            <a:gradFill>
              <a:gsLst>
                <a:gs pos="0">
                  <a:srgbClr val="000000">
                    <a:alpha val="40000"/>
                  </a:srgbClr>
                </a:gs>
                <a:gs pos="50000">
                  <a:srgbClr val="000000">
                    <a:alpha val="30000"/>
                  </a:srgbClr>
                </a:gs>
                <a:gs pos="100000">
                  <a:srgbClr val="000000">
                    <a:alpha val="0"/>
                  </a:srgbClr>
                </a:gs>
              </a:gsLst>
              <a:path path="circle">
                <a:fillToRect l="50000" t="50000" r="50000" b="50000"/>
              </a:path>
            </a:gradFill>
            <a:ln w="12700" cap="flat" cmpd="sng" algn="ctr">
              <a:gradFill flip="none" rotWithShape="1">
                <a:gsLst>
                  <a:gs pos="0">
                    <a:srgbClr val="1C86F0"/>
                  </a:gs>
                  <a:gs pos="50000">
                    <a:srgbClr val="1C86F0">
                      <a:alpha val="59000"/>
                    </a:srgbClr>
                  </a:gs>
                  <a:gs pos="100000">
                    <a:srgbClr val="00ADEE">
                      <a:tint val="23500"/>
                      <a:satMod val="160000"/>
                      <a:alpha val="0"/>
                    </a:srgbClr>
                  </a:gs>
                </a:gsLst>
                <a:path path="circle">
                  <a:fillToRect l="50000" t="50000" r="50000" b="50000"/>
                </a:path>
                <a:tileRect/>
              </a:gradFill>
              <a:prstDash val="solid"/>
              <a:headEnd type="none" w="med" len="med"/>
              <a:tailEnd type="none" w="med" len="med"/>
            </a:ln>
            <a:effectLst/>
            <a:scene3d>
              <a:camera prst="perspectiveRight" fov="0">
                <a:rot lat="0" lon="21000000" rev="0"/>
              </a:camera>
              <a:lightRig rig="chilly" dir="t"/>
            </a:scene3d>
          </p:spPr>
          <p:txBody>
            <a:bodyPr vert="horz" wrap="square" lIns="365760" tIns="18288" rIns="0" bIns="0" numCol="1" rtlCol="0" anchor="ctr" anchorCtr="0" compatLnSpc="1">
              <a:prstTxWarp prst="textNoShape">
                <a:avLst/>
              </a:prstTxWarp>
              <a:noAutofit/>
            </a:bodyPr>
            <a:lstStyle/>
            <a:p>
              <a:pPr marL="0" marR="0" lvl="0" indent="0" defTabSz="914400" eaLnBrk="1" fontAlgn="auto" latinLnBrk="0" hangingPunct="1">
                <a:lnSpc>
                  <a:spcPct val="90000"/>
                </a:lnSpc>
                <a:spcBef>
                  <a:spcPts val="0"/>
                </a:spcBef>
                <a:spcAft>
                  <a:spcPts val="1458"/>
                </a:spcAft>
                <a:buClrTx/>
                <a:buSzTx/>
                <a:buFontTx/>
                <a:buNone/>
                <a:tabLst/>
                <a:defRPr/>
              </a:pPr>
              <a:r>
                <a:rPr kumimoji="0" lang="en-US" sz="2400" b="0" i="1" u="none" strike="noStrike" kern="0" cap="none" spc="-50" normalizeH="0" baseline="0" noProof="0" dirty="0" smtClean="0">
                  <a:ln w="3175">
                    <a:noFill/>
                  </a:ln>
                  <a:solidFill>
                    <a:srgbClr val="FFFFFF"/>
                  </a:solidFill>
                  <a:effectLst/>
                  <a:uLnTx/>
                  <a:uFillTx/>
                  <a:latin typeface="Segoe UI"/>
                  <a:ea typeface="+mn-ea"/>
                  <a:cs typeface="Arial" charset="0"/>
                </a:rPr>
                <a:t>Cut Costs with a Unified Infrastructure</a:t>
              </a:r>
              <a:endParaRPr kumimoji="0" lang="en-US" sz="2200" b="0" i="1" u="none" strike="noStrike" kern="0" cap="none" spc="-50" normalizeH="0" baseline="0" noProof="0" dirty="0" smtClean="0">
                <a:ln w="3175">
                  <a:noFill/>
                </a:ln>
                <a:solidFill>
                  <a:srgbClr val="FFFFFF"/>
                </a:solidFill>
                <a:effectLst/>
                <a:uLnTx/>
                <a:uFillTx/>
                <a:latin typeface="Segoe UI"/>
                <a:ea typeface="+mn-ea"/>
                <a:cs typeface="Arial" charset="0"/>
              </a:endParaRPr>
            </a:p>
          </p:txBody>
        </p:sp>
        <p:sp>
          <p:nvSpPr>
            <p:cNvPr id="51" name="Rectangle 50"/>
            <p:cNvSpPr/>
            <p:nvPr/>
          </p:nvSpPr>
          <p:spPr bwMode="auto">
            <a:xfrm>
              <a:off x="3657600" y="4312920"/>
              <a:ext cx="5486400" cy="411480"/>
            </a:xfrm>
            <a:prstGeom prst="rect">
              <a:avLst/>
            </a:prstGeom>
            <a:gradFill>
              <a:gsLst>
                <a:gs pos="0">
                  <a:srgbClr val="000000">
                    <a:alpha val="40000"/>
                  </a:srgbClr>
                </a:gs>
                <a:gs pos="50000">
                  <a:srgbClr val="000000">
                    <a:alpha val="30000"/>
                  </a:srgbClr>
                </a:gs>
                <a:gs pos="100000">
                  <a:srgbClr val="000000">
                    <a:alpha val="0"/>
                  </a:srgbClr>
                </a:gs>
              </a:gsLst>
              <a:path path="circle">
                <a:fillToRect l="50000" t="50000" r="50000" b="50000"/>
              </a:path>
            </a:gradFill>
            <a:ln w="12700" cap="flat" cmpd="sng" algn="ctr">
              <a:gradFill flip="none" rotWithShape="1">
                <a:gsLst>
                  <a:gs pos="0">
                    <a:srgbClr val="1C86F0"/>
                  </a:gs>
                  <a:gs pos="50000">
                    <a:srgbClr val="1C86F0">
                      <a:alpha val="59000"/>
                    </a:srgbClr>
                  </a:gs>
                  <a:gs pos="100000">
                    <a:srgbClr val="00ADEE">
                      <a:tint val="23500"/>
                      <a:satMod val="160000"/>
                      <a:alpha val="0"/>
                    </a:srgbClr>
                  </a:gs>
                </a:gsLst>
                <a:path path="circle">
                  <a:fillToRect l="50000" t="50000" r="50000" b="50000"/>
                </a:path>
                <a:tileRect/>
              </a:gradFill>
              <a:prstDash val="solid"/>
              <a:headEnd type="none" w="med" len="med"/>
              <a:tailEnd type="none" w="med" len="med"/>
            </a:ln>
            <a:effectLst/>
            <a:scene3d>
              <a:camera prst="perspectiveRight" fov="0">
                <a:rot lat="0" lon="21000000" rev="0"/>
              </a:camera>
              <a:lightRig rig="chilly" dir="t"/>
            </a:scene3d>
          </p:spPr>
          <p:txBody>
            <a:bodyPr vert="horz" wrap="square" lIns="365760" tIns="18288" rIns="0" bIns="0" numCol="1" rtlCol="0" anchor="ctr" anchorCtr="0" compatLnSpc="1">
              <a:prstTxWarp prst="textNoShape">
                <a:avLst/>
              </a:prstTxWarp>
              <a:noAutofit/>
            </a:bodyPr>
            <a:lstStyle/>
            <a:p>
              <a:pPr marL="0" marR="0" lvl="0" indent="0" defTabSz="914400" eaLnBrk="1" fontAlgn="auto" latinLnBrk="0" hangingPunct="1">
                <a:lnSpc>
                  <a:spcPct val="90000"/>
                </a:lnSpc>
                <a:spcBef>
                  <a:spcPts val="0"/>
                </a:spcBef>
                <a:spcAft>
                  <a:spcPts val="1458"/>
                </a:spcAft>
                <a:buClrTx/>
                <a:buSzTx/>
                <a:buFontTx/>
                <a:buNone/>
                <a:tabLst/>
                <a:defRPr/>
              </a:pPr>
              <a:r>
                <a:rPr kumimoji="0" lang="en-US" sz="2400" b="0" i="1" u="none" strike="noStrike" kern="0" cap="none" spc="-50" normalizeH="0" baseline="0" noProof="0" dirty="0" smtClean="0">
                  <a:ln w="3175">
                    <a:noFill/>
                  </a:ln>
                  <a:solidFill>
                    <a:srgbClr val="FFFFFF"/>
                  </a:solidFill>
                  <a:effectLst/>
                  <a:uLnTx/>
                  <a:uFillTx/>
                  <a:latin typeface="Segoe UI"/>
                  <a:ea typeface="+mn-ea"/>
                  <a:cs typeface="Arial" charset="0"/>
                </a:rPr>
                <a:t>Rapidly Respond to Business Needs</a:t>
              </a:r>
            </a:p>
          </p:txBody>
        </p:sp>
      </p:grpSp>
      <p:grpSp>
        <p:nvGrpSpPr>
          <p:cNvPr id="52" name="Group 83"/>
          <p:cNvGrpSpPr/>
          <p:nvPr/>
        </p:nvGrpSpPr>
        <p:grpSpPr>
          <a:xfrm>
            <a:off x="-304800" y="1828799"/>
            <a:ext cx="4572000" cy="3962400"/>
            <a:chOff x="-4185" y="2085973"/>
            <a:chExt cx="4122018" cy="3605979"/>
          </a:xfrm>
        </p:grpSpPr>
        <p:grpSp>
          <p:nvGrpSpPr>
            <p:cNvPr id="53" name="Group 50"/>
            <p:cNvGrpSpPr/>
            <p:nvPr/>
          </p:nvGrpSpPr>
          <p:grpSpPr>
            <a:xfrm>
              <a:off x="-4185" y="2085973"/>
              <a:ext cx="4122018" cy="3605979"/>
              <a:chOff x="-4186" y="2145978"/>
              <a:chExt cx="4001959" cy="3500950"/>
            </a:xfrm>
          </p:grpSpPr>
          <p:sp>
            <p:nvSpPr>
              <p:cNvPr id="58" name="Oval 57"/>
              <p:cNvSpPr/>
              <p:nvPr/>
            </p:nvSpPr>
            <p:spPr>
              <a:xfrm>
                <a:off x="339667" y="2235584"/>
                <a:ext cx="3314251" cy="3314251"/>
              </a:xfrm>
              <a:prstGeom prst="ellipse">
                <a:avLst/>
              </a:prstGeom>
              <a:gradFill flip="none" rotWithShape="1">
                <a:gsLst>
                  <a:gs pos="0">
                    <a:srgbClr val="071B3B"/>
                  </a:gs>
                  <a:gs pos="60000">
                    <a:srgbClr val="0F3B83"/>
                  </a:gs>
                  <a:gs pos="100000">
                    <a:srgbClr val="2268E6"/>
                  </a:gs>
                </a:gsLst>
                <a:path path="circle">
                  <a:fillToRect l="50000" t="50000" r="50000" b="5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2286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srgbClr val="FFFFFF"/>
                  </a:solidFill>
                  <a:effectLst/>
                  <a:uLnTx/>
                  <a:uFillTx/>
                  <a:latin typeface="Segoe UI"/>
                  <a:ea typeface="+mn-ea"/>
                  <a:cs typeface="+mn-cs"/>
                </a:endParaRPr>
              </a:p>
            </p:txBody>
          </p:sp>
          <p:pic>
            <p:nvPicPr>
              <p:cNvPr id="59" name="Picture 2" descr="\\SERVER3\Restrict\FTP_Root\Clients\White_Whale\2-20070_TAP_Airlift\Art\6-star pie cuts.png"/>
              <p:cNvPicPr>
                <a:picLocks noChangeAspect="1" noChangeArrowheads="1"/>
              </p:cNvPicPr>
              <p:nvPr/>
            </p:nvPicPr>
            <p:blipFill>
              <a:blip r:embed="rId3" cstate="print"/>
              <a:stretch>
                <a:fillRect/>
              </a:stretch>
            </p:blipFill>
            <p:spPr bwMode="auto">
              <a:xfrm rot="5400000">
                <a:off x="246319" y="1895473"/>
                <a:ext cx="3500950" cy="4001959"/>
              </a:xfrm>
              <a:prstGeom prst="rect">
                <a:avLst/>
              </a:prstGeom>
              <a:noFill/>
            </p:spPr>
          </p:pic>
        </p:grpSp>
        <p:grpSp>
          <p:nvGrpSpPr>
            <p:cNvPr id="54" name="Group 82"/>
            <p:cNvGrpSpPr/>
            <p:nvPr/>
          </p:nvGrpSpPr>
          <p:grpSpPr>
            <a:xfrm>
              <a:off x="1197089" y="3056816"/>
              <a:ext cx="1774433" cy="1838194"/>
              <a:chOff x="1197089" y="3056816"/>
              <a:chExt cx="1774433" cy="1838194"/>
            </a:xfrm>
          </p:grpSpPr>
          <p:sp>
            <p:nvSpPr>
              <p:cNvPr id="55" name="Oval 54"/>
              <p:cNvSpPr/>
              <p:nvPr/>
            </p:nvSpPr>
            <p:spPr bwMode="auto">
              <a:xfrm>
                <a:off x="1197089" y="3056816"/>
                <a:ext cx="1774433" cy="1838194"/>
              </a:xfrm>
              <a:prstGeom prst="ellipse">
                <a:avLst/>
              </a:prstGeom>
              <a:solidFill>
                <a:srgbClr val="FFFFFF"/>
              </a:solidFill>
              <a:ln w="9525" cap="flat" cmpd="sng" algn="ctr">
                <a:noFill/>
                <a:prstDash val="solid"/>
                <a:headEnd type="none" w="med" len="med"/>
                <a:tailEnd type="none" w="med" len="med"/>
              </a:ln>
              <a:effectLst>
                <a:softEdge rad="317500"/>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err="1" smtClean="0">
                  <a:ln>
                    <a:noFill/>
                  </a:ln>
                  <a:solidFill>
                    <a:srgbClr val="FFFFFF"/>
                  </a:solidFill>
                  <a:effectLst/>
                  <a:uLnTx/>
                  <a:uFillTx/>
                  <a:latin typeface="Segoe" pitchFamily="34" charset="0"/>
                  <a:ea typeface="+mn-ea"/>
                  <a:cs typeface="+mn-cs"/>
                </a:endParaRPr>
              </a:p>
            </p:txBody>
          </p:sp>
          <p:pic>
            <p:nvPicPr>
              <p:cNvPr id="56" name="Content Placeholder 4" descr="ShrPt_h_rgb.png"/>
              <p:cNvPicPr>
                <a:picLocks noChangeAspect="1"/>
              </p:cNvPicPr>
              <p:nvPr/>
            </p:nvPicPr>
            <p:blipFill>
              <a:blip r:embed="rId4" cstate="print"/>
              <a:srcRect r="83105" b="-8078"/>
              <a:stretch>
                <a:fillRect/>
              </a:stretch>
            </p:blipFill>
            <p:spPr>
              <a:xfrm>
                <a:off x="1882721" y="3482810"/>
                <a:ext cx="453526" cy="539301"/>
              </a:xfrm>
              <a:prstGeom prst="rect">
                <a:avLst/>
              </a:prstGeom>
            </p:spPr>
          </p:pic>
          <p:pic>
            <p:nvPicPr>
              <p:cNvPr id="57" name="Content Placeholder 4" descr="ShrPt_h_rgb.png"/>
              <p:cNvPicPr>
                <a:picLocks noChangeAspect="1"/>
              </p:cNvPicPr>
              <p:nvPr/>
            </p:nvPicPr>
            <p:blipFill>
              <a:blip r:embed="rId4" cstate="print">
                <a:duotone>
                  <a:prstClr val="black"/>
                  <a:srgbClr val="D9C3A5">
                    <a:tint val="50000"/>
                    <a:satMod val="180000"/>
                  </a:srgbClr>
                </a:duotone>
              </a:blip>
              <a:srcRect l="16257" r="30219"/>
              <a:stretch>
                <a:fillRect/>
              </a:stretch>
            </p:blipFill>
            <p:spPr>
              <a:xfrm>
                <a:off x="1600928" y="3978738"/>
                <a:ext cx="915809" cy="318071"/>
              </a:xfrm>
              <a:prstGeom prst="rect">
                <a:avLst/>
              </a:prstGeom>
            </p:spPr>
          </p:pic>
        </p:grpSp>
      </p:grpSp>
      <p:sp>
        <p:nvSpPr>
          <p:cNvPr id="60" name="Rectangle 59"/>
          <p:cNvSpPr/>
          <p:nvPr/>
        </p:nvSpPr>
        <p:spPr>
          <a:xfrm>
            <a:off x="2392640" y="3124200"/>
            <a:ext cx="1417360" cy="202886"/>
          </a:xfrm>
          <a:prstGeom prst="rect">
            <a:avLst/>
          </a:prstGeom>
        </p:spPr>
        <p:txBody>
          <a:bodyPr wrap="square" lIns="0" tIns="0" rIns="0" bIns="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1600" b="1" i="0" u="none" strike="noStrike" kern="0" cap="none" spc="-80" normalizeH="0" baseline="0" noProof="0" dirty="0">
                <a:ln w="3175">
                  <a:noFill/>
                </a:ln>
                <a:gradFill>
                  <a:gsLst>
                    <a:gs pos="50000">
                      <a:srgbClr val="FFFFFF"/>
                    </a:gs>
                    <a:gs pos="100000">
                      <a:srgbClr val="FFFFFF"/>
                    </a:gs>
                  </a:gsLst>
                  <a:lin ang="5400000" scaled="0"/>
                </a:gradFill>
                <a:effectLst/>
                <a:uLnTx/>
                <a:uFillTx/>
                <a:latin typeface="Segoe UI" pitchFamily="34" charset="0"/>
                <a:cs typeface="Segoe UI" pitchFamily="34" charset="0"/>
              </a:rPr>
              <a:t>Communities</a:t>
            </a:r>
          </a:p>
        </p:txBody>
      </p:sp>
      <p:sp>
        <p:nvSpPr>
          <p:cNvPr id="61" name="Rectangle 60"/>
          <p:cNvSpPr/>
          <p:nvPr/>
        </p:nvSpPr>
        <p:spPr>
          <a:xfrm>
            <a:off x="1295400" y="5055692"/>
            <a:ext cx="1417360" cy="202886"/>
          </a:xfrm>
          <a:prstGeom prst="rect">
            <a:avLst/>
          </a:prstGeom>
        </p:spPr>
        <p:txBody>
          <a:bodyPr wrap="square" lIns="0" tIns="0" rIns="0" bIns="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1600" b="1" i="0" u="none" strike="noStrike" kern="0" cap="none" spc="-80" normalizeH="0" baseline="0" noProof="0" dirty="0">
                <a:ln w="3175">
                  <a:noFill/>
                </a:ln>
                <a:gradFill>
                  <a:gsLst>
                    <a:gs pos="50000">
                      <a:srgbClr val="FFFFFF"/>
                    </a:gs>
                    <a:gs pos="100000">
                      <a:srgbClr val="FFFFFF"/>
                    </a:gs>
                  </a:gsLst>
                  <a:lin ang="5400000" scaled="0"/>
                </a:gradFill>
                <a:effectLst/>
                <a:uLnTx/>
                <a:uFillTx/>
                <a:latin typeface="Segoe UI" pitchFamily="34" charset="0"/>
                <a:cs typeface="Segoe UI" pitchFamily="34" charset="0"/>
              </a:rPr>
              <a:t>Search</a:t>
            </a:r>
          </a:p>
        </p:txBody>
      </p:sp>
      <p:sp>
        <p:nvSpPr>
          <p:cNvPr id="63" name="Rectangle 62"/>
          <p:cNvSpPr/>
          <p:nvPr/>
        </p:nvSpPr>
        <p:spPr>
          <a:xfrm>
            <a:off x="1295401" y="2514600"/>
            <a:ext cx="1417359" cy="202886"/>
          </a:xfrm>
          <a:prstGeom prst="rect">
            <a:avLst/>
          </a:prstGeom>
        </p:spPr>
        <p:txBody>
          <a:bodyPr wrap="square" lIns="0" tIns="0" rIns="0" bIns="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1600" b="1" i="0" u="none" strike="noStrike" kern="0" cap="none" spc="-80" normalizeH="0" baseline="0" noProof="0" dirty="0">
                <a:ln w="3175">
                  <a:noFill/>
                </a:ln>
                <a:gradFill>
                  <a:gsLst>
                    <a:gs pos="50000">
                      <a:srgbClr val="FFFFFF"/>
                    </a:gs>
                    <a:gs pos="100000">
                      <a:srgbClr val="FFFFFF"/>
                    </a:gs>
                  </a:gsLst>
                  <a:lin ang="5400000" scaled="0"/>
                </a:gradFill>
                <a:effectLst/>
                <a:uLnTx/>
                <a:uFillTx/>
                <a:latin typeface="Segoe UI" pitchFamily="34" charset="0"/>
                <a:cs typeface="Segoe UI" pitchFamily="34" charset="0"/>
              </a:rPr>
              <a:t>Sites</a:t>
            </a:r>
          </a:p>
        </p:txBody>
      </p:sp>
      <p:sp>
        <p:nvSpPr>
          <p:cNvPr id="64" name="Rectangle 63"/>
          <p:cNvSpPr/>
          <p:nvPr/>
        </p:nvSpPr>
        <p:spPr>
          <a:xfrm>
            <a:off x="49794" y="3124200"/>
            <a:ext cx="1550406" cy="202886"/>
          </a:xfrm>
          <a:prstGeom prst="rect">
            <a:avLst/>
          </a:prstGeom>
        </p:spPr>
        <p:txBody>
          <a:bodyPr wrap="square" lIns="0" tIns="0" rIns="0" bIns="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1600" b="1" i="0" u="none" strike="noStrike" kern="0" cap="none" spc="-80" normalizeH="0" baseline="0" noProof="0" dirty="0" smtClean="0">
                <a:ln w="3175">
                  <a:noFill/>
                </a:ln>
                <a:gradFill>
                  <a:gsLst>
                    <a:gs pos="50000">
                      <a:srgbClr val="FFFFFF"/>
                    </a:gs>
                    <a:gs pos="100000">
                      <a:srgbClr val="FFFFFF"/>
                    </a:gs>
                  </a:gsLst>
                  <a:lin ang="5400000" scaled="0"/>
                </a:gradFill>
                <a:effectLst/>
                <a:uLnTx/>
                <a:uFillTx/>
                <a:latin typeface="Segoe UI" pitchFamily="34" charset="0"/>
                <a:cs typeface="Segoe UI" pitchFamily="34" charset="0"/>
              </a:rPr>
              <a:t>Composites</a:t>
            </a:r>
            <a:endParaRPr kumimoji="0" lang="en-US" sz="1600" b="1" i="0" u="none" strike="noStrike" kern="0" cap="none" spc="-80" normalizeH="0" baseline="0" noProof="0" dirty="0">
              <a:ln w="3175">
                <a:noFill/>
              </a:ln>
              <a:gradFill>
                <a:gsLst>
                  <a:gs pos="50000">
                    <a:srgbClr val="FFFFFF"/>
                  </a:gs>
                  <a:gs pos="100000">
                    <a:srgbClr val="FFFFFF"/>
                  </a:gs>
                </a:gsLst>
                <a:lin ang="5400000" scaled="0"/>
              </a:gradFill>
              <a:effectLst/>
              <a:uLnTx/>
              <a:uFillTx/>
              <a:latin typeface="Segoe UI" pitchFamily="34" charset="0"/>
              <a:cs typeface="Segoe UI" pitchFamily="34" charset="0"/>
            </a:endParaRPr>
          </a:p>
        </p:txBody>
      </p:sp>
      <p:sp>
        <p:nvSpPr>
          <p:cNvPr id="70" name="Rectangle 69"/>
          <p:cNvSpPr/>
          <p:nvPr/>
        </p:nvSpPr>
        <p:spPr>
          <a:xfrm>
            <a:off x="2667000" y="4292914"/>
            <a:ext cx="1024930" cy="202886"/>
          </a:xfrm>
          <a:prstGeom prst="rect">
            <a:avLst/>
          </a:prstGeom>
        </p:spPr>
        <p:txBody>
          <a:bodyPr wrap="square" lIns="0" tIns="0" rIns="0" bIns="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1600" b="1" i="0" u="none" strike="noStrike" kern="0" cap="none" spc="-80" normalizeH="0" baseline="0" noProof="0" dirty="0">
                <a:ln w="3175">
                  <a:noFill/>
                </a:ln>
                <a:gradFill>
                  <a:gsLst>
                    <a:gs pos="50000">
                      <a:srgbClr val="FFFFFF"/>
                    </a:gs>
                    <a:gs pos="100000">
                      <a:srgbClr val="FFFFFF"/>
                    </a:gs>
                  </a:gsLst>
                  <a:lin ang="5400000" scaled="0"/>
                </a:gradFill>
                <a:effectLst/>
                <a:uLnTx/>
                <a:uFillTx/>
                <a:latin typeface="Segoe UI" pitchFamily="34" charset="0"/>
                <a:cs typeface="Segoe UI" pitchFamily="34" charset="0"/>
              </a:rPr>
              <a:t>Content</a:t>
            </a:r>
          </a:p>
        </p:txBody>
      </p:sp>
      <p:sp>
        <p:nvSpPr>
          <p:cNvPr id="71" name="Rectangle 70"/>
          <p:cNvSpPr/>
          <p:nvPr/>
        </p:nvSpPr>
        <p:spPr>
          <a:xfrm>
            <a:off x="304800" y="4292914"/>
            <a:ext cx="1001003" cy="202886"/>
          </a:xfrm>
          <a:prstGeom prst="rect">
            <a:avLst/>
          </a:prstGeom>
        </p:spPr>
        <p:txBody>
          <a:bodyPr wrap="square" lIns="0" tIns="0" rIns="0" bIns="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1600" b="1" i="0" u="none" strike="noStrike" kern="0" cap="none" spc="-80" normalizeH="0" baseline="0" noProof="0" dirty="0">
                <a:ln w="3175">
                  <a:noFill/>
                </a:ln>
                <a:gradFill>
                  <a:gsLst>
                    <a:gs pos="50000">
                      <a:srgbClr val="FFFFFF"/>
                    </a:gs>
                    <a:gs pos="100000">
                      <a:srgbClr val="FFFFFF"/>
                    </a:gs>
                  </a:gsLst>
                  <a:lin ang="5400000" scaled="0"/>
                </a:gradFill>
                <a:effectLst/>
                <a:uLnTx/>
                <a:uFillTx/>
                <a:latin typeface="Segoe UI" pitchFamily="34" charset="0"/>
                <a:cs typeface="Segoe UI" pitchFamily="34" charset="0"/>
              </a:rPr>
              <a:t>Insights</a:t>
            </a:r>
          </a:p>
        </p:txBody>
      </p:sp>
    </p:spTree>
    <p:extLst>
      <p:ext uri="{BB962C8B-B14F-4D97-AF65-F5344CB8AC3E}">
        <p14:creationId xmlns:p14="http://schemas.microsoft.com/office/powerpoint/2007/7/12/main" xmlns="" val="3658048118"/>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ounded Rectangle 17"/>
          <p:cNvSpPr/>
          <p:nvPr/>
        </p:nvSpPr>
        <p:spPr bwMode="auto">
          <a:xfrm>
            <a:off x="4617720" y="1447800"/>
            <a:ext cx="4297680" cy="2126342"/>
          </a:xfrm>
          <a:prstGeom prst="roundRect">
            <a:avLst>
              <a:gd name="adj" fmla="val 19171"/>
            </a:avLst>
          </a:prstGeom>
          <a:solidFill>
            <a:srgbClr val="000000">
              <a:alpha val="12157"/>
            </a:srgbClr>
          </a:solidFill>
          <a:ln cap="rnd">
            <a:solidFill>
              <a:srgbClr val="FFFFFF">
                <a:alpha val="25000"/>
              </a:srgbClr>
            </a:solidFill>
            <a:headEnd type="none" w="sm" len="sm"/>
            <a:tailEnd type="none" w="sm" len="sm"/>
          </a:ln>
          <a:effectLst>
            <a:outerShdw blurRad="44450" dir="5400000" algn="ctr">
              <a:srgbClr val="000000">
                <a:alpha val="0"/>
              </a:srgbClr>
            </a:outerShdw>
            <a:softEdge rad="317500"/>
          </a:effectLst>
          <a:scene3d>
            <a:camera prst="orthographicFront">
              <a:rot lat="0" lon="0" rev="0"/>
            </a:camera>
            <a:lightRig rig="threePt" dir="t"/>
          </a:scene3d>
          <a:sp3d>
            <a:bevelT w="635000" h="254000"/>
            <a:bevelB w="635000" h="0"/>
            <a:contourClr>
              <a:srgbClr val="777777"/>
            </a:contourClr>
          </a:sp3d>
        </p:spPr>
        <p:style>
          <a:lnRef idx="0">
            <a:schemeClr val="accent2"/>
          </a:lnRef>
          <a:fillRef idx="3">
            <a:schemeClr val="accent2"/>
          </a:fillRef>
          <a:effectRef idx="3">
            <a:schemeClr val="accent2"/>
          </a:effectRef>
          <a:fontRef idx="minor">
            <a:schemeClr val="lt1"/>
          </a:fontRef>
        </p:style>
        <p:txBody>
          <a:bodyPr vert="horz" wrap="square" lIns="457200" tIns="457200" rIns="457200" bIns="457200" numCol="1" anchor="ctr" anchorCtr="0" compatLnSpc="1">
            <a:prstTxWarp prst="textNoShape">
              <a:avLst/>
            </a:prstTxWarp>
          </a:bodyPr>
          <a:lstStyle/>
          <a:p>
            <a:pPr algn="ctr" defTabSz="1096963" eaLnBrk="0" hangingPunct="0">
              <a:lnSpc>
                <a:spcPct val="85000"/>
              </a:lnSpc>
              <a:spcBef>
                <a:spcPct val="20000"/>
              </a:spcBef>
            </a:pPr>
            <a:endParaRPr lang="en-US" sz="2800" dirty="0">
              <a:solidFill>
                <a:prstClr val="white"/>
              </a:solidFill>
            </a:endParaRPr>
          </a:p>
        </p:txBody>
      </p:sp>
      <p:sp>
        <p:nvSpPr>
          <p:cNvPr id="15" name="Rounded Rectangle 14"/>
          <p:cNvSpPr/>
          <p:nvPr/>
        </p:nvSpPr>
        <p:spPr bwMode="auto">
          <a:xfrm>
            <a:off x="200890" y="1447800"/>
            <a:ext cx="4297680" cy="2126342"/>
          </a:xfrm>
          <a:prstGeom prst="roundRect">
            <a:avLst>
              <a:gd name="adj" fmla="val 19171"/>
            </a:avLst>
          </a:prstGeom>
          <a:solidFill>
            <a:srgbClr val="000000">
              <a:alpha val="12157"/>
            </a:srgbClr>
          </a:solidFill>
          <a:ln cap="rnd">
            <a:solidFill>
              <a:srgbClr val="FFFFFF">
                <a:alpha val="25000"/>
              </a:srgbClr>
            </a:solidFill>
            <a:headEnd type="none" w="sm" len="sm"/>
            <a:tailEnd type="none" w="sm" len="sm"/>
          </a:ln>
          <a:effectLst>
            <a:outerShdw blurRad="44450" dir="5400000" algn="ctr">
              <a:srgbClr val="000000">
                <a:alpha val="0"/>
              </a:srgbClr>
            </a:outerShdw>
            <a:softEdge rad="317500"/>
          </a:effectLst>
          <a:scene3d>
            <a:camera prst="orthographicFront">
              <a:rot lat="0" lon="0" rev="0"/>
            </a:camera>
            <a:lightRig rig="threePt" dir="t"/>
          </a:scene3d>
          <a:sp3d>
            <a:bevelT w="635000" h="254000"/>
            <a:bevelB w="635000" h="0"/>
            <a:contourClr>
              <a:srgbClr val="777777"/>
            </a:contourClr>
          </a:sp3d>
        </p:spPr>
        <p:style>
          <a:lnRef idx="0">
            <a:schemeClr val="accent2"/>
          </a:lnRef>
          <a:fillRef idx="3">
            <a:schemeClr val="accent2"/>
          </a:fillRef>
          <a:effectRef idx="3">
            <a:schemeClr val="accent2"/>
          </a:effectRef>
          <a:fontRef idx="minor">
            <a:schemeClr val="lt1"/>
          </a:fontRef>
        </p:style>
        <p:txBody>
          <a:bodyPr vert="horz" wrap="square" lIns="457200" tIns="457200" rIns="457200" bIns="457200" numCol="1" anchor="ctr" anchorCtr="0" compatLnSpc="1">
            <a:prstTxWarp prst="textNoShape">
              <a:avLst/>
            </a:prstTxWarp>
          </a:bodyPr>
          <a:lstStyle/>
          <a:p>
            <a:pPr algn="ctr" defTabSz="1096963" eaLnBrk="0" hangingPunct="0">
              <a:lnSpc>
                <a:spcPct val="85000"/>
              </a:lnSpc>
              <a:spcBef>
                <a:spcPct val="20000"/>
              </a:spcBef>
            </a:pPr>
            <a:endParaRPr lang="en-US" sz="2800" dirty="0">
              <a:solidFill>
                <a:prstClr val="white"/>
              </a:solidFill>
            </a:endParaRPr>
          </a:p>
        </p:txBody>
      </p:sp>
      <p:sp>
        <p:nvSpPr>
          <p:cNvPr id="3" name="Title 2"/>
          <p:cNvSpPr>
            <a:spLocks noGrp="1"/>
          </p:cNvSpPr>
          <p:nvPr>
            <p:ph type="title"/>
          </p:nvPr>
        </p:nvSpPr>
        <p:spPr>
          <a:xfrm>
            <a:off x="382588" y="228599"/>
            <a:ext cx="8380412" cy="553998"/>
          </a:xfrm>
        </p:spPr>
        <p:txBody>
          <a:bodyPr/>
          <a:lstStyle/>
          <a:p>
            <a:r>
              <a:rPr lang="en-US" sz="4000" dirty="0"/>
              <a:t>Microsoft Enterprise </a:t>
            </a:r>
            <a:r>
              <a:rPr lang="en-US" sz="4000" dirty="0" smtClean="0"/>
              <a:t>Search- Productivity</a:t>
            </a:r>
            <a:endParaRPr lang="en-US" sz="4000" dirty="0"/>
          </a:p>
        </p:txBody>
      </p:sp>
      <p:sp>
        <p:nvSpPr>
          <p:cNvPr id="4" name="Text Placeholder 3"/>
          <p:cNvSpPr>
            <a:spLocks noGrp="1"/>
          </p:cNvSpPr>
          <p:nvPr>
            <p:ph type="body" sz="quarter" idx="10"/>
          </p:nvPr>
        </p:nvSpPr>
        <p:spPr/>
        <p:txBody>
          <a:bodyPr/>
          <a:lstStyle/>
          <a:p>
            <a:r>
              <a:rPr lang="en-US" dirty="0"/>
              <a:t>Products for Every Customer </a:t>
            </a:r>
            <a:r>
              <a:rPr lang="en-US" dirty="0" smtClean="0"/>
              <a:t>Need</a:t>
            </a:r>
            <a:endParaRPr lang="en-US" dirty="0"/>
          </a:p>
        </p:txBody>
      </p:sp>
      <p:sp>
        <p:nvSpPr>
          <p:cNvPr id="2" name="Rectangle 1"/>
          <p:cNvSpPr/>
          <p:nvPr/>
        </p:nvSpPr>
        <p:spPr>
          <a:xfrm>
            <a:off x="277090" y="2754868"/>
            <a:ext cx="4038600" cy="369332"/>
          </a:xfrm>
          <a:prstGeom prst="rect">
            <a:avLst/>
          </a:prstGeom>
        </p:spPr>
        <p:txBody>
          <a:bodyPr wrap="square">
            <a:spAutoFit/>
          </a:bodyPr>
          <a:lstStyle/>
          <a:p>
            <a:pPr marL="166688" algn="ctr" defTabSz="761940">
              <a:defRPr/>
            </a:pPr>
            <a:r>
              <a:rPr lang="en-US" i="1" dirty="0">
                <a:solidFill>
                  <a:prstClr val="white"/>
                </a:solidFill>
              </a:rPr>
              <a:t>C</a:t>
            </a:r>
            <a:r>
              <a:rPr lang="en-US" i="1" dirty="0" smtClean="0">
                <a:solidFill>
                  <a:prstClr val="white"/>
                </a:solidFill>
              </a:rPr>
              <a:t>omplete </a:t>
            </a:r>
            <a:r>
              <a:rPr lang="en-US" i="1" dirty="0">
                <a:solidFill>
                  <a:prstClr val="white"/>
                </a:solidFill>
              </a:rPr>
              <a:t>intranet </a:t>
            </a:r>
            <a:r>
              <a:rPr lang="en-US" i="1" dirty="0" smtClean="0">
                <a:solidFill>
                  <a:prstClr val="white"/>
                </a:solidFill>
              </a:rPr>
              <a:t>search</a:t>
            </a:r>
            <a:endParaRPr lang="en-US" i="1" dirty="0">
              <a:solidFill>
                <a:prstClr val="white"/>
              </a:solidFill>
            </a:endParaRPr>
          </a:p>
        </p:txBody>
      </p:sp>
      <p:sp>
        <p:nvSpPr>
          <p:cNvPr id="6" name="Rectangle 5"/>
          <p:cNvSpPr/>
          <p:nvPr/>
        </p:nvSpPr>
        <p:spPr>
          <a:xfrm>
            <a:off x="4800600" y="2763985"/>
            <a:ext cx="3581400" cy="646331"/>
          </a:xfrm>
          <a:prstGeom prst="rect">
            <a:avLst/>
          </a:prstGeom>
        </p:spPr>
        <p:txBody>
          <a:bodyPr wrap="square">
            <a:spAutoFit/>
          </a:bodyPr>
          <a:lstStyle/>
          <a:p>
            <a:pPr marL="166688" algn="ctr" defTabSz="761940">
              <a:defRPr/>
            </a:pPr>
            <a:r>
              <a:rPr lang="en-US" i="1" dirty="0" smtClean="0">
                <a:solidFill>
                  <a:prstClr val="white"/>
                </a:solidFill>
              </a:rPr>
              <a:t>High end search delivered through SharePoint</a:t>
            </a:r>
            <a:endParaRPr lang="en-US" i="1" dirty="0">
              <a:solidFill>
                <a:prstClr val="white"/>
              </a:solidFill>
            </a:endParaRPr>
          </a:p>
        </p:txBody>
      </p:sp>
      <p:sp>
        <p:nvSpPr>
          <p:cNvPr id="11" name="Rectangle 10"/>
          <p:cNvSpPr/>
          <p:nvPr/>
        </p:nvSpPr>
        <p:spPr>
          <a:xfrm>
            <a:off x="533400" y="5211168"/>
            <a:ext cx="4495800" cy="1077218"/>
          </a:xfrm>
          <a:prstGeom prst="rect">
            <a:avLst/>
          </a:prstGeom>
          <a:ln>
            <a:noFill/>
          </a:ln>
        </p:spPr>
        <p:txBody>
          <a:bodyPr wrap="square">
            <a:spAutoFit/>
          </a:bodyPr>
          <a:lstStyle/>
          <a:p>
            <a:pPr>
              <a:buFont typeface="Arial" pitchFamily="34" charset="0"/>
              <a:buChar char="•"/>
              <a:defRPr/>
            </a:pPr>
            <a:r>
              <a:rPr lang="en-US" sz="1600" kern="0" dirty="0">
                <a:solidFill>
                  <a:prstClr val="white"/>
                </a:solidFill>
              </a:rPr>
              <a:t> Common UI Framework</a:t>
            </a:r>
          </a:p>
          <a:p>
            <a:pPr>
              <a:buFont typeface="Arial" pitchFamily="34" charset="0"/>
              <a:buChar char="•"/>
              <a:defRPr/>
            </a:pPr>
            <a:r>
              <a:rPr lang="en-US" sz="1600" kern="0" dirty="0">
                <a:solidFill>
                  <a:prstClr val="white"/>
                </a:solidFill>
              </a:rPr>
              <a:t> Social search features and integration</a:t>
            </a:r>
          </a:p>
          <a:p>
            <a:pPr>
              <a:buFont typeface="Arial" pitchFamily="34" charset="0"/>
              <a:buChar char="•"/>
              <a:defRPr/>
            </a:pPr>
            <a:r>
              <a:rPr lang="en-US" sz="1600" kern="0" dirty="0">
                <a:solidFill>
                  <a:prstClr val="white"/>
                </a:solidFill>
              </a:rPr>
              <a:t> SharePoint platform integration </a:t>
            </a:r>
          </a:p>
          <a:p>
            <a:pPr>
              <a:buFont typeface="Arial" pitchFamily="34" charset="0"/>
              <a:buChar char="•"/>
              <a:defRPr/>
            </a:pPr>
            <a:r>
              <a:rPr lang="en-US" sz="1600" kern="0" dirty="0">
                <a:solidFill>
                  <a:prstClr val="white"/>
                </a:solidFill>
              </a:rPr>
              <a:t> End user and site administrator enablement</a:t>
            </a:r>
          </a:p>
        </p:txBody>
      </p:sp>
      <p:sp>
        <p:nvSpPr>
          <p:cNvPr id="12" name="Left-Right Arrow 11"/>
          <p:cNvSpPr/>
          <p:nvPr/>
        </p:nvSpPr>
        <p:spPr>
          <a:xfrm>
            <a:off x="304800" y="4154786"/>
            <a:ext cx="8534400" cy="980182"/>
          </a:xfrm>
          <a:prstGeom prst="leftRightArrow">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path path="circle">
              <a:fillToRect l="50000" t="50000" r="50000" b="50000"/>
            </a:path>
            <a:tileRect/>
          </a:gradFill>
          <a:ln>
            <a:solidFill>
              <a:schemeClr val="bg1"/>
            </a:solidFill>
          </a:ln>
          <a:effectLst>
            <a:outerShdw blurRad="76200" dir="13500000" sy="23000" kx="1200000" algn="br" rotWithShape="0">
              <a:prstClr val="black">
                <a:alpha val="20000"/>
              </a:prstClr>
            </a:outerShdw>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prstClr val="white"/>
              </a:solidFill>
            </a:endParaRPr>
          </a:p>
        </p:txBody>
      </p:sp>
      <p:sp>
        <p:nvSpPr>
          <p:cNvPr id="13" name="TextBox 12"/>
          <p:cNvSpPr txBox="1"/>
          <p:nvPr/>
        </p:nvSpPr>
        <p:spPr>
          <a:xfrm>
            <a:off x="2209800" y="4459586"/>
            <a:ext cx="4953000" cy="394740"/>
          </a:xfrm>
          <a:prstGeom prst="rect">
            <a:avLst/>
          </a:prstGeom>
          <a:noFill/>
          <a:ln w="19050" cap="flat" cmpd="sng" algn="ctr">
            <a:no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61737" tIns="30869" rIns="61737" bIns="30869" numCol="1" rtlCol="0" anchor="ctr" anchorCtr="0" compatLnSpc="1">
            <a:prstTxWarp prst="textNoShape">
              <a:avLst/>
            </a:prstTxWarp>
            <a:spAutoFit/>
          </a:bodyPr>
          <a:lstStyle/>
          <a:p>
            <a:pPr indent="-19050" algn="ctr" fontAlgn="base">
              <a:lnSpc>
                <a:spcPct val="90000"/>
              </a:lnSpc>
              <a:spcBef>
                <a:spcPct val="0"/>
              </a:spcBef>
              <a:spcAft>
                <a:spcPts val="1215"/>
              </a:spcAft>
              <a:buClr>
                <a:srgbClr val="FFFFFF"/>
              </a:buClr>
              <a:buSzPct val="95000"/>
              <a:tabLst>
                <a:tab pos="385248" algn="l"/>
              </a:tabLst>
            </a:pPr>
            <a:r>
              <a:rPr lang="en-US" sz="2400" b="1" i="1" dirty="0" smtClean="0">
                <a:solidFill>
                  <a:srgbClr val="EEECE1"/>
                </a:solidFill>
              </a:rPr>
              <a:t>Common across the product line</a:t>
            </a:r>
            <a:endParaRPr lang="en-US" sz="2400" i="1" dirty="0">
              <a:gradFill>
                <a:gsLst>
                  <a:gs pos="50000">
                    <a:prstClr val="white"/>
                  </a:gs>
                  <a:gs pos="100000">
                    <a:prstClr val="white"/>
                  </a:gs>
                </a:gsLst>
                <a:lin ang="16200000" scaled="1"/>
              </a:gradFill>
            </a:endParaRPr>
          </a:p>
        </p:txBody>
      </p:sp>
      <p:sp>
        <p:nvSpPr>
          <p:cNvPr id="14" name="Rectangle 13"/>
          <p:cNvSpPr/>
          <p:nvPr/>
        </p:nvSpPr>
        <p:spPr>
          <a:xfrm>
            <a:off x="4842165" y="5187315"/>
            <a:ext cx="4572000" cy="1107996"/>
          </a:xfrm>
          <a:prstGeom prst="rect">
            <a:avLst/>
          </a:prstGeom>
        </p:spPr>
        <p:txBody>
          <a:bodyPr>
            <a:spAutoFit/>
          </a:bodyPr>
          <a:lstStyle/>
          <a:p>
            <a:pPr>
              <a:buFont typeface="Arial" pitchFamily="34" charset="0"/>
              <a:buChar char="•"/>
              <a:defRPr/>
            </a:pPr>
            <a:r>
              <a:rPr lang="en-US" kern="0" dirty="0">
                <a:solidFill>
                  <a:prstClr val="white"/>
                </a:solidFill>
              </a:rPr>
              <a:t> </a:t>
            </a:r>
            <a:r>
              <a:rPr lang="en-US" sz="1600" kern="0" dirty="0">
                <a:solidFill>
                  <a:prstClr val="white"/>
                </a:solidFill>
              </a:rPr>
              <a:t>Common Connector Framework (BDC)</a:t>
            </a:r>
          </a:p>
          <a:p>
            <a:pPr>
              <a:buFont typeface="Arial" pitchFamily="34" charset="0"/>
              <a:buChar char="•"/>
              <a:defRPr/>
            </a:pPr>
            <a:r>
              <a:rPr lang="en-US" sz="1600" kern="0" dirty="0" smtClean="0">
                <a:solidFill>
                  <a:prstClr val="white"/>
                </a:solidFill>
              </a:rPr>
              <a:t> APIs </a:t>
            </a:r>
            <a:r>
              <a:rPr lang="en-US" sz="1600" kern="0" dirty="0">
                <a:solidFill>
                  <a:prstClr val="white"/>
                </a:solidFill>
              </a:rPr>
              <a:t>and developer </a:t>
            </a:r>
            <a:r>
              <a:rPr lang="en-US" sz="1600" kern="0" dirty="0" smtClean="0">
                <a:solidFill>
                  <a:prstClr val="white"/>
                </a:solidFill>
              </a:rPr>
              <a:t>Experience</a:t>
            </a:r>
            <a:endParaRPr lang="en-US" sz="1600" kern="0" dirty="0">
              <a:solidFill>
                <a:prstClr val="white"/>
              </a:solidFill>
            </a:endParaRPr>
          </a:p>
          <a:p>
            <a:pPr>
              <a:buFont typeface="Arial" pitchFamily="34" charset="0"/>
              <a:buChar char="•"/>
              <a:defRPr/>
            </a:pPr>
            <a:r>
              <a:rPr lang="en-US" sz="1600" kern="0" dirty="0">
                <a:solidFill>
                  <a:prstClr val="white"/>
                </a:solidFill>
              </a:rPr>
              <a:t> Admin &amp; deployment capabilities</a:t>
            </a:r>
          </a:p>
          <a:p>
            <a:pPr>
              <a:buFont typeface="Arial" pitchFamily="34" charset="0"/>
              <a:buChar char="•"/>
              <a:defRPr/>
            </a:pPr>
            <a:r>
              <a:rPr lang="en-US" sz="1600" kern="0" dirty="0">
                <a:solidFill>
                  <a:prstClr val="white"/>
                </a:solidFill>
              </a:rPr>
              <a:t> Operations advantages (SCOM, scripting)</a:t>
            </a:r>
          </a:p>
        </p:txBody>
      </p:sp>
      <p:pic>
        <p:nvPicPr>
          <p:cNvPr id="16" name="Picture 15" descr="ShrPt-Svr10_h_rgb_r.png"/>
          <p:cNvPicPr>
            <a:picLocks noChangeAspect="1"/>
          </p:cNvPicPr>
          <p:nvPr/>
        </p:nvPicPr>
        <p:blipFill>
          <a:blip r:embed="rId3" cstate="print"/>
          <a:stretch>
            <a:fillRect/>
          </a:stretch>
        </p:blipFill>
        <p:spPr>
          <a:xfrm>
            <a:off x="402640" y="1905000"/>
            <a:ext cx="3684450" cy="548640"/>
          </a:xfrm>
          <a:prstGeom prst="rect">
            <a:avLst/>
          </a:prstGeom>
          <a:noFill/>
          <a:ln>
            <a:noFill/>
          </a:ln>
        </p:spPr>
      </p:pic>
      <p:pic>
        <p:nvPicPr>
          <p:cNvPr id="17" name="Picture 16" descr="FASTSrchSvr2010-SP_h_rgb_r.png"/>
          <p:cNvPicPr>
            <a:picLocks noChangeAspect="1"/>
          </p:cNvPicPr>
          <p:nvPr/>
        </p:nvPicPr>
        <p:blipFill>
          <a:blip r:embed="rId4" cstate="print"/>
          <a:stretch>
            <a:fillRect/>
          </a:stretch>
        </p:blipFill>
        <p:spPr>
          <a:xfrm>
            <a:off x="4876800" y="1828800"/>
            <a:ext cx="3628912" cy="731520"/>
          </a:xfrm>
          <a:prstGeom prst="rect">
            <a:avLst/>
          </a:prstGeom>
          <a:noFill/>
          <a:ln>
            <a:noFill/>
          </a:ln>
        </p:spPr>
      </p:pic>
    </p:spTree>
    <p:extLst>
      <p:ext uri="{BB962C8B-B14F-4D97-AF65-F5344CB8AC3E}">
        <p14:creationId xmlns:p14="http://schemas.microsoft.com/office/powerpoint/2007/7/12/main" xmlns="" val="826614311"/>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Content</a:t>
            </a:r>
            <a:endParaRPr lang="en-US" dirty="0"/>
          </a:p>
        </p:txBody>
      </p:sp>
      <p:sp>
        <p:nvSpPr>
          <p:cNvPr id="17" name="Content Placeholder 16"/>
          <p:cNvSpPr>
            <a:spLocks noGrp="1"/>
          </p:cNvSpPr>
          <p:nvPr>
            <p:ph sz="quarter" idx="10"/>
          </p:nvPr>
        </p:nvSpPr>
        <p:spPr>
          <a:xfrm>
            <a:off x="327660" y="1414459"/>
            <a:ext cx="8385048" cy="1257489"/>
          </a:xfrm>
        </p:spPr>
        <p:txBody>
          <a:bodyPr/>
          <a:lstStyle/>
          <a:p>
            <a:r>
              <a:rPr lang="en-US" b="1" dirty="0" smtClean="0">
                <a:effectLst/>
              </a:rPr>
              <a:t>CLI317</a:t>
            </a:r>
            <a:r>
              <a:rPr lang="en-US" dirty="0" smtClean="0">
                <a:effectLst/>
              </a:rPr>
              <a:t> </a:t>
            </a:r>
            <a:r>
              <a:rPr lang="en-US" b="1" dirty="0" smtClean="0">
                <a:effectLst/>
              </a:rPr>
              <a:t>Windows 7 and its role in Enterprise Search</a:t>
            </a:r>
          </a:p>
          <a:p>
            <a:r>
              <a:rPr lang="en-US" b="1" dirty="0">
                <a:effectLst/>
              </a:rPr>
              <a:t>	</a:t>
            </a:r>
            <a:r>
              <a:rPr lang="en-US" dirty="0" smtClean="0">
                <a:effectLst/>
              </a:rPr>
              <a:t>11/10/2009 15:45-17:00 London </a:t>
            </a:r>
            <a:r>
              <a:rPr lang="en-US" dirty="0">
                <a:effectLst/>
              </a:rPr>
              <a:t>3 - Hall 7-1b </a:t>
            </a:r>
            <a:endParaRPr lang="en-US" dirty="0" smtClean="0">
              <a:effectLst/>
            </a:endParaRPr>
          </a:p>
          <a:p>
            <a:endParaRPr lang="en-US" b="1" dirty="0" smtClean="0"/>
          </a:p>
        </p:txBody>
      </p:sp>
      <p:sp>
        <p:nvSpPr>
          <p:cNvPr id="18" name="Content Placeholder 17"/>
          <p:cNvSpPr>
            <a:spLocks noGrp="1"/>
          </p:cNvSpPr>
          <p:nvPr>
            <p:ph sz="quarter" idx="11"/>
          </p:nvPr>
        </p:nvSpPr>
        <p:spPr>
          <a:xfrm>
            <a:off x="327660" y="2841960"/>
            <a:ext cx="8385048" cy="1310198"/>
          </a:xfrm>
        </p:spPr>
        <p:txBody>
          <a:bodyPr/>
          <a:lstStyle/>
          <a:p>
            <a:pPr>
              <a:defRPr/>
            </a:pPr>
            <a:r>
              <a:rPr lang="en-US" b="1" dirty="0">
                <a:effectLst/>
              </a:rPr>
              <a:t>CLI07-IS</a:t>
            </a:r>
            <a:r>
              <a:rPr lang="en-US" dirty="0">
                <a:effectLst/>
              </a:rPr>
              <a:t> </a:t>
            </a:r>
            <a:r>
              <a:rPr lang="en-US" b="1" dirty="0" smtClean="0">
                <a:effectLst/>
              </a:rPr>
              <a:t>Search</a:t>
            </a:r>
            <a:r>
              <a:rPr lang="en-US" b="1" dirty="0">
                <a:effectLst/>
              </a:rPr>
              <a:t>, Organize, and Browse </a:t>
            </a:r>
            <a:r>
              <a:rPr lang="en-US" b="1" dirty="0" smtClean="0">
                <a:effectLst/>
              </a:rPr>
              <a:t>Discussion </a:t>
            </a:r>
          </a:p>
          <a:p>
            <a:pPr>
              <a:defRPr/>
            </a:pPr>
            <a:r>
              <a:rPr lang="en-US" b="1" dirty="0">
                <a:effectLst/>
              </a:rPr>
              <a:t>	</a:t>
            </a:r>
            <a:r>
              <a:rPr lang="en-US" dirty="0" smtClean="0">
                <a:effectLst/>
              </a:rPr>
              <a:t>11/11/2009 </a:t>
            </a:r>
            <a:r>
              <a:rPr lang="en-US" dirty="0">
                <a:effectLst/>
              </a:rPr>
              <a:t>17:30-18:45 Interactive Theatre 3 </a:t>
            </a:r>
            <a:r>
              <a:rPr lang="en-US" dirty="0" smtClean="0">
                <a:effectLst/>
              </a:rPr>
              <a:t>– Blue</a:t>
            </a:r>
          </a:p>
          <a:p>
            <a:pPr>
              <a:defRPr/>
            </a:pPr>
            <a:endParaRPr lang="en-US" dirty="0" smtClean="0">
              <a:effectLst/>
            </a:endParaRPr>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
        <p:nvSpPr>
          <p:cNvPr id="6" name="Content Placeholder 17"/>
          <p:cNvSpPr>
            <a:spLocks noGrp="1"/>
          </p:cNvSpPr>
          <p:nvPr>
            <p:ph sz="quarter" idx="11"/>
          </p:nvPr>
        </p:nvSpPr>
        <p:spPr>
          <a:xfrm>
            <a:off x="327660" y="4322170"/>
            <a:ext cx="8385048" cy="1310198"/>
          </a:xfrm>
        </p:spPr>
        <p:txBody>
          <a:bodyPr/>
          <a:lstStyle/>
          <a:p>
            <a:pPr>
              <a:defRPr/>
            </a:pPr>
            <a:r>
              <a:rPr lang="en-US" b="1" dirty="0" smtClean="0"/>
              <a:t>OFS05-IS </a:t>
            </a:r>
            <a:r>
              <a:rPr lang="en-US" b="1" dirty="0"/>
              <a:t>	Microsoft FAST Search Server 2010 for </a:t>
            </a:r>
            <a:r>
              <a:rPr lang="en-US" b="1" dirty="0" smtClean="0"/>
              <a:t>SharePoint</a:t>
            </a:r>
          </a:p>
          <a:p>
            <a:pPr>
              <a:defRPr/>
            </a:pPr>
            <a:r>
              <a:rPr lang="en-US" b="1" dirty="0"/>
              <a:t>	</a:t>
            </a:r>
            <a:r>
              <a:rPr lang="en-US" dirty="0" smtClean="0"/>
              <a:t>11/13/2009 09:00-10:15 Interactive </a:t>
            </a:r>
            <a:r>
              <a:rPr lang="en-US" dirty="0"/>
              <a:t>Theatre 1 - Red </a:t>
            </a:r>
            <a:endParaRPr dirty="0" smtClean="0"/>
          </a:p>
        </p:txBody>
      </p:sp>
    </p:spTree>
    <p:extLst>
      <p:ext uri="{BB962C8B-B14F-4D97-AF65-F5344CB8AC3E}">
        <p14:creationId xmlns:p14="http://schemas.microsoft.com/office/powerpoint/2007/7/12/main" xmlns="" val="448043634"/>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800600" y="2362200"/>
            <a:ext cx="1447800" cy="2286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00" b="1" dirty="0" smtClean="0"/>
              <a:t>Query Object Model</a:t>
            </a:r>
            <a:endParaRPr lang="en-US" sz="1000" b="1" dirty="0"/>
          </a:p>
        </p:txBody>
      </p:sp>
      <p:sp>
        <p:nvSpPr>
          <p:cNvPr id="5" name="Rectangle 4"/>
          <p:cNvSpPr/>
          <p:nvPr/>
        </p:nvSpPr>
        <p:spPr bwMode="auto">
          <a:xfrm>
            <a:off x="304799" y="1011382"/>
            <a:ext cx="4308765" cy="5410200"/>
          </a:xfrm>
          <a:prstGeom prst="rect">
            <a:avLst/>
          </a:prstGeom>
          <a:solidFill>
            <a:schemeClr val="dk1">
              <a:alpha val="50000"/>
            </a:schemeClr>
          </a:solidFill>
          <a:ln>
            <a:no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40" tIns="137160" rIns="91436" bIns="45718" numCol="1" rtlCol="0" anchor="t" anchorCtr="0" compatLnSpc="1">
            <a:prstTxWarp prst="textNoShape">
              <a:avLst/>
            </a:prstTxWarp>
          </a:bodyPr>
          <a:lstStyle/>
          <a:p>
            <a:pPr algn="ctr" defTabSz="914099" fontAlgn="base">
              <a:spcBef>
                <a:spcPct val="0"/>
              </a:spcBef>
              <a:spcAft>
                <a:spcPct val="0"/>
              </a:spcAft>
            </a:pPr>
            <a:r>
              <a:rPr lang="en-US" sz="20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latin typeface="Segoe Semibold" pitchFamily="34" charset="0"/>
              </a:rPr>
              <a:t>Concepts </a:t>
            </a:r>
          </a:p>
        </p:txBody>
      </p:sp>
      <p:sp>
        <p:nvSpPr>
          <p:cNvPr id="6" name="Title 1"/>
          <p:cNvSpPr txBox="1">
            <a:spLocks/>
          </p:cNvSpPr>
          <p:nvPr/>
        </p:nvSpPr>
        <p:spPr>
          <a:xfrm>
            <a:off x="381000" y="304800"/>
            <a:ext cx="8380412" cy="498598"/>
          </a:xfrm>
          <a:prstGeom prst="rect">
            <a:avLst/>
          </a:prstGeom>
        </p:spPr>
        <p:txBody>
          <a:bodyPr vert="horz" wrap="square" lIns="0" tIns="0" rIns="0" bIns="0" rtlCol="0" anchor="t">
            <a:normAutofit fontScale="90000" lnSpcReduction="20000"/>
          </a:bodyPr>
          <a:lstStyle>
            <a:lvl1pPr algn="l" defTabSz="914363" rtl="0" eaLnBrk="1" latinLnBrk="0" hangingPunct="1">
              <a:lnSpc>
                <a:spcPct val="90000"/>
              </a:lnSpc>
              <a:spcBef>
                <a:spcPct val="0"/>
              </a:spcBef>
              <a:buNone/>
              <a:defRPr lang="en-US" sz="4800" b="0" kern="1200" cap="none" spc="-150" dirty="0">
                <a:ln w="3175">
                  <a:noFill/>
                </a:ln>
                <a:gradFill flip="none" rotWithShape="1">
                  <a:gsLst>
                    <a:gs pos="0">
                      <a:schemeClr val="tx1"/>
                    </a:gs>
                    <a:gs pos="86000">
                      <a:schemeClr val="tx1"/>
                    </a:gs>
                  </a:gsLst>
                  <a:lin ang="5400000" scaled="0"/>
                  <a:tileRect/>
                </a:gradFill>
                <a:effectLst>
                  <a:outerShdw blurRad="50800" dist="38100" dir="5400000" algn="t" rotWithShape="0">
                    <a:prstClr val="black">
                      <a:alpha val="20000"/>
                    </a:prstClr>
                  </a:outerShdw>
                </a:effectLst>
                <a:latin typeface="Segoe UI" pitchFamily="34" charset="0"/>
                <a:ea typeface="+mn-ea"/>
                <a:cs typeface="Arial" charset="0"/>
              </a:defRPr>
            </a:lvl1pPr>
          </a:lstStyle>
          <a:p>
            <a:r>
              <a:rPr lang="en-US" sz="4900" dirty="0" smtClean="0">
                <a:effectLst/>
              </a:rPr>
              <a:t>Search Technology C</a:t>
            </a:r>
            <a:r>
              <a:rPr lang="en-US" sz="4900" dirty="0" smtClean="0"/>
              <a:t>oncepts</a:t>
            </a:r>
            <a:endParaRPr lang="en-US" sz="2700" dirty="0">
              <a:solidFill>
                <a:schemeClr val="tx1"/>
              </a:solidFill>
            </a:endParaRPr>
          </a:p>
        </p:txBody>
      </p:sp>
      <p:sp>
        <p:nvSpPr>
          <p:cNvPr id="7" name="Content Placeholder 31"/>
          <p:cNvSpPr txBox="1">
            <a:spLocks/>
          </p:cNvSpPr>
          <p:nvPr/>
        </p:nvSpPr>
        <p:spPr>
          <a:xfrm>
            <a:off x="457200" y="5713413"/>
            <a:ext cx="3200400" cy="611187"/>
          </a:xfrm>
          <a:prstGeom prst="rect">
            <a:avLst/>
          </a:prstGeom>
        </p:spPr>
        <p:txBody>
          <a:bodyPr vert="horz" lIns="0" tIns="0" rIns="0" bIns="0" rtlCol="0" anchor="ctr">
            <a:norm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Segoe UI" pitchFamily="34" charset="0"/>
                <a:ea typeface="+mn-ea"/>
                <a:cs typeface="+mn-cs"/>
              </a:defRPr>
            </a:lvl1pPr>
            <a:lvl2pPr marL="855663" indent="-395288" algn="l" defTabSz="914363" rtl="0" eaLnBrk="1" latinLnBrk="0" hangingPunct="1">
              <a:lnSpc>
                <a:spcPct val="90000"/>
              </a:lnSpc>
              <a:spcBef>
                <a:spcPct val="20000"/>
              </a:spcBef>
              <a:buSzPct val="90000"/>
              <a:buFontTx/>
              <a:buBlip>
                <a:blip r:embed="rId4"/>
              </a:buBlip>
              <a:defRPr sz="2800" kern="1200">
                <a:gradFill>
                  <a:gsLst>
                    <a:gs pos="0">
                      <a:schemeClr val="tx1"/>
                    </a:gs>
                    <a:gs pos="86000">
                      <a:schemeClr val="tx1"/>
                    </a:gs>
                  </a:gsLst>
                  <a:lin ang="5400000" scaled="0"/>
                </a:gradFill>
                <a:latin typeface="Segoe UI" pitchFamily="34" charset="0"/>
                <a:ea typeface="+mn-ea"/>
                <a:cs typeface="+mn-cs"/>
              </a:defRPr>
            </a:lvl2pPr>
            <a:lvl3pPr marL="1258888" indent="-403225" algn="l" defTabSz="914363" rtl="0" eaLnBrk="1" latinLnBrk="0" hangingPunct="1">
              <a:lnSpc>
                <a:spcPct val="90000"/>
              </a:lnSpc>
              <a:spcBef>
                <a:spcPct val="20000"/>
              </a:spcBef>
              <a:buSzPct val="90000"/>
              <a:buFontTx/>
              <a:buBlip>
                <a:blip r:embed="rId4"/>
              </a:buBlip>
              <a:defRPr sz="2400" kern="1200">
                <a:gradFill>
                  <a:gsLst>
                    <a:gs pos="0">
                      <a:schemeClr val="tx1"/>
                    </a:gs>
                    <a:gs pos="86000">
                      <a:schemeClr val="tx1"/>
                    </a:gs>
                  </a:gsLst>
                  <a:lin ang="5400000" scaled="0"/>
                </a:gradFill>
                <a:latin typeface="Segoe UI" pitchFamily="34" charset="0"/>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000" kern="1200">
                <a:gradFill>
                  <a:gsLst>
                    <a:gs pos="0">
                      <a:schemeClr val="tx1"/>
                    </a:gs>
                    <a:gs pos="86000">
                      <a:schemeClr val="tx1"/>
                    </a:gs>
                  </a:gsLst>
                  <a:lin ang="5400000" scaled="0"/>
                </a:gradFill>
                <a:latin typeface="Segoe UI" pitchFamily="34" charset="0"/>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000" kern="1200">
                <a:gradFill>
                  <a:gsLst>
                    <a:gs pos="0">
                      <a:schemeClr val="tx1"/>
                    </a:gs>
                    <a:gs pos="86000">
                      <a:schemeClr val="tx1"/>
                    </a:gs>
                  </a:gsLst>
                  <a:lin ang="5400000" scaled="0"/>
                </a:gradFill>
                <a:latin typeface="Segoe UI"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defRPr/>
            </a:pPr>
            <a:r>
              <a:rPr lang="en-US" sz="1400" b="1" dirty="0" smtClean="0"/>
              <a:t>Content Sources </a:t>
            </a:r>
            <a:r>
              <a:rPr lang="en-US" sz="1400" dirty="0" smtClean="0"/>
              <a:t>- </a:t>
            </a:r>
            <a:r>
              <a:rPr lang="en-US" sz="1200" dirty="0" smtClean="0"/>
              <a:t>Host the content</a:t>
            </a:r>
            <a:endParaRPr lang="en-US" sz="1400" dirty="0" smtClean="0"/>
          </a:p>
        </p:txBody>
      </p:sp>
      <p:grpSp>
        <p:nvGrpSpPr>
          <p:cNvPr id="8" name="Group 30"/>
          <p:cNvGrpSpPr/>
          <p:nvPr/>
        </p:nvGrpSpPr>
        <p:grpSpPr>
          <a:xfrm>
            <a:off x="6400800" y="990600"/>
            <a:ext cx="533400" cy="457200"/>
            <a:chOff x="3835400" y="3733800"/>
            <a:chExt cx="1213124" cy="1143000"/>
          </a:xfrm>
        </p:grpSpPr>
        <p:grpSp>
          <p:nvGrpSpPr>
            <p:cNvPr id="9" name="Group 22"/>
            <p:cNvGrpSpPr/>
            <p:nvPr/>
          </p:nvGrpSpPr>
          <p:grpSpPr>
            <a:xfrm>
              <a:off x="3835400" y="3733800"/>
              <a:ext cx="552724" cy="825498"/>
              <a:chOff x="1192024" y="2758440"/>
              <a:chExt cx="1066800" cy="1593276"/>
            </a:xfrm>
            <a:effectLst>
              <a:outerShdw blurRad="76200" dir="18900000" sy="23000" kx="-1200000" algn="bl" rotWithShape="0">
                <a:prstClr val="black">
                  <a:alpha val="20000"/>
                </a:prstClr>
              </a:outerShdw>
            </a:effectLst>
          </p:grpSpPr>
          <p:sp>
            <p:nvSpPr>
              <p:cNvPr id="18" name="Flowchart: Delay 17"/>
              <p:cNvSpPr/>
              <p:nvPr/>
            </p:nvSpPr>
            <p:spPr>
              <a:xfrm rot="16200000">
                <a:off x="1247269" y="3267076"/>
                <a:ext cx="956310" cy="1066800"/>
              </a:xfrm>
              <a:prstGeom prst="flowChartDelay">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9" name="Flowchart: Delay 18"/>
              <p:cNvSpPr/>
              <p:nvPr/>
            </p:nvSpPr>
            <p:spPr>
              <a:xfrm rot="16200000">
                <a:off x="1191675" y="3448397"/>
                <a:ext cx="1067499" cy="739140"/>
              </a:xfrm>
              <a:prstGeom prst="flowChartDelay">
                <a:avLst/>
              </a:prstGeom>
              <a:effectLst>
                <a:outerShdw blurRad="63500" sx="102000" sy="102000" algn="ctr"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20" name="Oval 25"/>
              <p:cNvSpPr/>
              <p:nvPr/>
            </p:nvSpPr>
            <p:spPr>
              <a:xfrm>
                <a:off x="1378715" y="2758440"/>
                <a:ext cx="693421" cy="693419"/>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grpSp>
        <p:grpSp>
          <p:nvGrpSpPr>
            <p:cNvPr id="10" name="Group 13"/>
            <p:cNvGrpSpPr/>
            <p:nvPr/>
          </p:nvGrpSpPr>
          <p:grpSpPr>
            <a:xfrm>
              <a:off x="4495800" y="3810001"/>
              <a:ext cx="552724" cy="825499"/>
              <a:chOff x="1143000" y="2758440"/>
              <a:chExt cx="1066800" cy="1593278"/>
            </a:xfrm>
            <a:effectLst>
              <a:outerShdw blurRad="76200" dir="18900000" sy="23000" kx="-1200000" algn="bl" rotWithShape="0">
                <a:prstClr val="black">
                  <a:alpha val="20000"/>
                </a:prstClr>
              </a:outerShdw>
            </a:effectLst>
          </p:grpSpPr>
          <p:sp>
            <p:nvSpPr>
              <p:cNvPr id="15" name="Flowchart: Delay 14"/>
              <p:cNvSpPr/>
              <p:nvPr/>
            </p:nvSpPr>
            <p:spPr>
              <a:xfrm rot="16200000">
                <a:off x="1198245" y="3267075"/>
                <a:ext cx="956310" cy="1066800"/>
              </a:xfrm>
              <a:prstGeom prst="flowChartDelay">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16" name="Flowchart: Delay 15"/>
              <p:cNvSpPr/>
              <p:nvPr/>
            </p:nvSpPr>
            <p:spPr>
              <a:xfrm rot="16200000">
                <a:off x="1142650" y="3448398"/>
                <a:ext cx="1067500" cy="739140"/>
              </a:xfrm>
              <a:prstGeom prst="flowChartDelay">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17" name="Oval 16"/>
              <p:cNvSpPr/>
              <p:nvPr/>
            </p:nvSpPr>
            <p:spPr>
              <a:xfrm>
                <a:off x="1329690" y="2758440"/>
                <a:ext cx="693420" cy="69342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grpSp>
        <p:grpSp>
          <p:nvGrpSpPr>
            <p:cNvPr id="11" name="Group 26"/>
            <p:cNvGrpSpPr/>
            <p:nvPr/>
          </p:nvGrpSpPr>
          <p:grpSpPr>
            <a:xfrm>
              <a:off x="4114800" y="4051301"/>
              <a:ext cx="552724" cy="825499"/>
              <a:chOff x="1143000" y="2758440"/>
              <a:chExt cx="1066800" cy="1593278"/>
            </a:xfrm>
            <a:effectLst>
              <a:outerShdw blurRad="76200" dir="18900000" sy="23000" kx="-1200000" algn="bl" rotWithShape="0">
                <a:prstClr val="black">
                  <a:alpha val="20000"/>
                </a:prstClr>
              </a:outerShdw>
            </a:effectLst>
          </p:grpSpPr>
          <p:sp>
            <p:nvSpPr>
              <p:cNvPr id="12" name="Flowchart: Delay 27"/>
              <p:cNvSpPr/>
              <p:nvPr/>
            </p:nvSpPr>
            <p:spPr>
              <a:xfrm rot="16200000">
                <a:off x="1198245" y="3267075"/>
                <a:ext cx="956310" cy="1066800"/>
              </a:xfrm>
              <a:prstGeom prst="flowChartDelay">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13" name="Flowchart: Delay 12"/>
              <p:cNvSpPr/>
              <p:nvPr/>
            </p:nvSpPr>
            <p:spPr>
              <a:xfrm rot="16200000">
                <a:off x="1142650" y="3448398"/>
                <a:ext cx="1067500" cy="739140"/>
              </a:xfrm>
              <a:prstGeom prst="flowChartDelay">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14" name="Oval 13"/>
              <p:cNvSpPr/>
              <p:nvPr/>
            </p:nvSpPr>
            <p:spPr>
              <a:xfrm>
                <a:off x="1329690" y="2758440"/>
                <a:ext cx="693420" cy="69342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pSp>
      </p:grpSp>
      <p:sp>
        <p:nvSpPr>
          <p:cNvPr id="21" name="Flowchart: Magnetic Disk 20"/>
          <p:cNvSpPr/>
          <p:nvPr/>
        </p:nvSpPr>
        <p:spPr>
          <a:xfrm>
            <a:off x="6096000" y="5715000"/>
            <a:ext cx="818148" cy="609600"/>
          </a:xfrm>
          <a:prstGeom prst="flowChartMagneticDisk">
            <a:avLst/>
          </a:prstGeom>
        </p:spPr>
        <p:style>
          <a:lnRef idx="1">
            <a:schemeClr val="accent5"/>
          </a:lnRef>
          <a:fillRef idx="2">
            <a:schemeClr val="accent5"/>
          </a:fillRef>
          <a:effectRef idx="1">
            <a:schemeClr val="accent5"/>
          </a:effectRef>
          <a:fontRef idx="minor">
            <a:schemeClr val="dk1"/>
          </a:fontRef>
        </p:style>
        <p:txBody>
          <a:bodyPr rtlCol="0" anchor="ctr"/>
          <a:lstStyle/>
          <a:p>
            <a:pPr lvl="0" algn="ctr"/>
            <a:r>
              <a:rPr lang="en-US" sz="1200" b="1" dirty="0" smtClean="0">
                <a:solidFill>
                  <a:prstClr val="black"/>
                </a:solidFill>
              </a:rPr>
              <a:t>Content</a:t>
            </a:r>
            <a:endParaRPr lang="en-US" sz="1200" b="1" dirty="0">
              <a:solidFill>
                <a:prstClr val="black"/>
              </a:solidFill>
            </a:endParaRPr>
          </a:p>
        </p:txBody>
      </p:sp>
      <p:sp>
        <p:nvSpPr>
          <p:cNvPr id="22" name="Flowchart: Magnetic Disk 21"/>
          <p:cNvSpPr/>
          <p:nvPr/>
        </p:nvSpPr>
        <p:spPr>
          <a:xfrm>
            <a:off x="5105400" y="5715000"/>
            <a:ext cx="818148" cy="609600"/>
          </a:xfrm>
          <a:prstGeom prst="flowChartMagneticDisk">
            <a:avLst/>
          </a:prstGeom>
        </p:spPr>
        <p:style>
          <a:lnRef idx="1">
            <a:schemeClr val="accent5"/>
          </a:lnRef>
          <a:fillRef idx="2">
            <a:schemeClr val="accent5"/>
          </a:fillRef>
          <a:effectRef idx="1">
            <a:schemeClr val="accent5"/>
          </a:effectRef>
          <a:fontRef idx="minor">
            <a:schemeClr val="dk1"/>
          </a:fontRef>
        </p:style>
        <p:txBody>
          <a:bodyPr rtlCol="0" anchor="ctr"/>
          <a:lstStyle/>
          <a:p>
            <a:pPr lvl="0" algn="ctr"/>
            <a:r>
              <a:rPr lang="en-US" sz="1200" b="1" dirty="0" smtClean="0">
                <a:solidFill>
                  <a:prstClr val="black"/>
                </a:solidFill>
              </a:rPr>
              <a:t>Content</a:t>
            </a:r>
            <a:endParaRPr lang="en-US" sz="1200" b="1" dirty="0">
              <a:solidFill>
                <a:prstClr val="black"/>
              </a:solidFill>
            </a:endParaRPr>
          </a:p>
        </p:txBody>
      </p:sp>
      <p:sp>
        <p:nvSpPr>
          <p:cNvPr id="23" name="Flowchart: Magnetic Disk 22"/>
          <p:cNvSpPr/>
          <p:nvPr/>
        </p:nvSpPr>
        <p:spPr>
          <a:xfrm>
            <a:off x="4114800" y="5715000"/>
            <a:ext cx="818148" cy="609600"/>
          </a:xfrm>
          <a:prstGeom prst="flowChartMagneticDisk">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200" b="1" dirty="0" smtClean="0"/>
              <a:t>Content</a:t>
            </a:r>
            <a:endParaRPr lang="en-US" sz="1200" b="1" dirty="0"/>
          </a:p>
        </p:txBody>
      </p:sp>
      <p:cxnSp>
        <p:nvCxnSpPr>
          <p:cNvPr id="24" name="Straight Arrow Connector 23"/>
          <p:cNvCxnSpPr>
            <a:stCxn id="23" idx="1"/>
          </p:cNvCxnSpPr>
          <p:nvPr/>
        </p:nvCxnSpPr>
        <p:spPr bwMode="auto">
          <a:xfrm rot="5400000" flipH="1" flipV="1">
            <a:off x="4688216" y="5041504"/>
            <a:ext cx="509155" cy="837838"/>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cxnSp>
        <p:nvCxnSpPr>
          <p:cNvPr id="25" name="Straight Arrow Connector 24"/>
          <p:cNvCxnSpPr>
            <a:stCxn id="22" idx="1"/>
            <a:endCxn id="45" idx="2"/>
          </p:cNvCxnSpPr>
          <p:nvPr/>
        </p:nvCxnSpPr>
        <p:spPr bwMode="auto">
          <a:xfrm rot="5400000" flipH="1" flipV="1">
            <a:off x="5248024" y="5448050"/>
            <a:ext cx="533400" cy="501"/>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cxnSp>
        <p:nvCxnSpPr>
          <p:cNvPr id="26" name="Straight Arrow Connector 25"/>
          <p:cNvCxnSpPr>
            <a:stCxn id="21" idx="1"/>
          </p:cNvCxnSpPr>
          <p:nvPr/>
        </p:nvCxnSpPr>
        <p:spPr bwMode="auto">
          <a:xfrm rot="16200000" flipV="1">
            <a:off x="5839874" y="5049799"/>
            <a:ext cx="550718" cy="779683"/>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grpSp>
        <p:nvGrpSpPr>
          <p:cNvPr id="27" name="Group 26"/>
          <p:cNvGrpSpPr/>
          <p:nvPr/>
        </p:nvGrpSpPr>
        <p:grpSpPr>
          <a:xfrm>
            <a:off x="4800600" y="1219200"/>
            <a:ext cx="1447800" cy="1066800"/>
            <a:chOff x="5791200" y="1600200"/>
            <a:chExt cx="1447800" cy="1066800"/>
          </a:xfrm>
        </p:grpSpPr>
        <p:sp>
          <p:nvSpPr>
            <p:cNvPr id="28" name="Rectangle 27"/>
            <p:cNvSpPr/>
            <p:nvPr/>
          </p:nvSpPr>
          <p:spPr>
            <a:xfrm>
              <a:off x="5791200" y="1600200"/>
              <a:ext cx="1447800" cy="1066800"/>
            </a:xfrm>
            <a:prstGeom prst="rect">
              <a:avLst/>
            </a:prstGeom>
          </p:spPr>
          <p:style>
            <a:lnRef idx="2">
              <a:schemeClr val="accent6"/>
            </a:lnRef>
            <a:fillRef idx="1">
              <a:schemeClr val="lt1"/>
            </a:fillRef>
            <a:effectRef idx="0">
              <a:schemeClr val="accent6"/>
            </a:effectRef>
            <a:fontRef idx="minor">
              <a:schemeClr val="dk1"/>
            </a:fontRef>
          </p:style>
          <p:txBody>
            <a:bodyPr rtlCol="0" anchor="b"/>
            <a:lstStyle/>
            <a:p>
              <a:pPr algn="ctr"/>
              <a:endParaRPr lang="en-US" sz="900" dirty="0"/>
            </a:p>
          </p:txBody>
        </p:sp>
        <p:sp>
          <p:nvSpPr>
            <p:cNvPr id="29" name="Rectangle 28"/>
            <p:cNvSpPr/>
            <p:nvPr/>
          </p:nvSpPr>
          <p:spPr>
            <a:xfrm>
              <a:off x="6172200" y="1752599"/>
              <a:ext cx="496957" cy="152400"/>
            </a:xfrm>
            <a:prstGeom prst="rect">
              <a:avLst/>
            </a:prstGeom>
            <a:ln w="9525"/>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400" dirty="0">
                <a:ln w="3175">
                  <a:solidFill>
                    <a:schemeClr val="tx1"/>
                  </a:solidFill>
                </a:ln>
              </a:endParaRPr>
            </a:p>
          </p:txBody>
        </p:sp>
        <p:pic>
          <p:nvPicPr>
            <p:cNvPr id="30" name="Picture 3"/>
            <p:cNvPicPr>
              <a:picLocks noChangeAspect="1" noChangeArrowheads="1"/>
            </p:cNvPicPr>
            <p:nvPr/>
          </p:nvPicPr>
          <p:blipFill>
            <a:blip r:embed="rId5" cstate="print"/>
            <a:srcRect/>
            <a:stretch>
              <a:fillRect/>
            </a:stretch>
          </p:blipFill>
          <p:spPr bwMode="auto">
            <a:xfrm>
              <a:off x="6705601" y="1752599"/>
              <a:ext cx="152400" cy="157315"/>
            </a:xfrm>
            <a:prstGeom prst="rect">
              <a:avLst/>
            </a:prstGeom>
            <a:noFill/>
            <a:ln w="9525">
              <a:noFill/>
              <a:miter lim="800000"/>
              <a:headEnd/>
              <a:tailEnd/>
            </a:ln>
            <a:effectLst/>
          </p:spPr>
        </p:pic>
        <p:sp>
          <p:nvSpPr>
            <p:cNvPr id="31" name="Rectangle 30"/>
            <p:cNvSpPr/>
            <p:nvPr/>
          </p:nvSpPr>
          <p:spPr>
            <a:xfrm>
              <a:off x="6172200" y="1981200"/>
              <a:ext cx="685800" cy="609600"/>
            </a:xfrm>
            <a:prstGeom prst="rect">
              <a:avLst/>
            </a:prstGeom>
            <a:noFill/>
            <a:ln w="9525"/>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400">
                <a:ln w="3175">
                  <a:solidFill>
                    <a:schemeClr val="tx1"/>
                  </a:solidFill>
                </a:ln>
              </a:endParaRPr>
            </a:p>
          </p:txBody>
        </p:sp>
        <p:sp>
          <p:nvSpPr>
            <p:cNvPr id="32" name="Rectangle 31"/>
            <p:cNvSpPr/>
            <p:nvPr/>
          </p:nvSpPr>
          <p:spPr>
            <a:xfrm>
              <a:off x="5867400" y="1981200"/>
              <a:ext cx="228600" cy="457200"/>
            </a:xfrm>
            <a:prstGeom prst="rect">
              <a:avLst/>
            </a:prstGeom>
            <a:noFill/>
            <a:ln w="9525"/>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400">
                <a:ln w="3175">
                  <a:solidFill>
                    <a:schemeClr val="tx1"/>
                  </a:solidFill>
                </a:ln>
              </a:endParaRPr>
            </a:p>
          </p:txBody>
        </p:sp>
        <p:sp>
          <p:nvSpPr>
            <p:cNvPr id="33" name="Rectangle 32"/>
            <p:cNvSpPr/>
            <p:nvPr/>
          </p:nvSpPr>
          <p:spPr>
            <a:xfrm>
              <a:off x="6934200" y="1981200"/>
              <a:ext cx="228600" cy="228600"/>
            </a:xfrm>
            <a:prstGeom prst="rect">
              <a:avLst/>
            </a:prstGeom>
            <a:noFill/>
            <a:ln w="9525"/>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400">
                <a:ln w="3175">
                  <a:solidFill>
                    <a:schemeClr val="tx1"/>
                  </a:solidFill>
                </a:ln>
              </a:endParaRPr>
            </a:p>
          </p:txBody>
        </p:sp>
        <p:sp>
          <p:nvSpPr>
            <p:cNvPr id="34" name="Rectangle 33"/>
            <p:cNvSpPr/>
            <p:nvPr/>
          </p:nvSpPr>
          <p:spPr>
            <a:xfrm>
              <a:off x="6934200" y="2286000"/>
              <a:ext cx="228600" cy="228600"/>
            </a:xfrm>
            <a:prstGeom prst="rect">
              <a:avLst/>
            </a:prstGeom>
            <a:noFill/>
            <a:ln w="9525"/>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400">
                <a:ln w="3175">
                  <a:solidFill>
                    <a:schemeClr val="tx1"/>
                  </a:solidFill>
                </a:ln>
              </a:endParaRPr>
            </a:p>
          </p:txBody>
        </p:sp>
      </p:grpSp>
      <p:sp>
        <p:nvSpPr>
          <p:cNvPr id="37" name="Rounded Rectangle 36"/>
          <p:cNvSpPr/>
          <p:nvPr/>
        </p:nvSpPr>
        <p:spPr>
          <a:xfrm>
            <a:off x="7086600" y="2286000"/>
            <a:ext cx="990600" cy="5334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050" b="1" dirty="0" err="1" smtClean="0"/>
              <a:t>OpenSearch</a:t>
            </a:r>
            <a:r>
              <a:rPr lang="en-US" sz="1050" b="1" dirty="0" smtClean="0"/>
              <a:t> Source</a:t>
            </a:r>
            <a:endParaRPr lang="en-US" sz="1050" b="1" dirty="0"/>
          </a:p>
        </p:txBody>
      </p:sp>
      <p:sp>
        <p:nvSpPr>
          <p:cNvPr id="38" name="Content Placeholder 31"/>
          <p:cNvSpPr txBox="1">
            <a:spLocks/>
          </p:cNvSpPr>
          <p:nvPr/>
        </p:nvSpPr>
        <p:spPr bwMode="auto">
          <a:xfrm>
            <a:off x="457200" y="4608513"/>
            <a:ext cx="3543300" cy="611872"/>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marL="0" marR="0" lvl="0" indent="0" algn="l" defTabSz="761939" rtl="0" eaLnBrk="1" fontAlgn="auto" latinLnBrk="0" hangingPunct="1">
              <a:lnSpc>
                <a:spcPct val="90000"/>
              </a:lnSpc>
              <a:spcBef>
                <a:spcPct val="20000"/>
              </a:spcBef>
              <a:spcAft>
                <a:spcPts val="0"/>
              </a:spcAft>
              <a:buClrTx/>
              <a:buSzPct val="80000"/>
              <a:buFontTx/>
              <a:buNone/>
              <a:tabLst/>
              <a:defRPr/>
            </a:pPr>
            <a:r>
              <a:rPr kumimoji="0" lang="en-US" sz="1600" b="1" i="0" u="none" strike="noStrike" kern="0" cap="none" spc="-83" normalizeH="0" baseline="0" noProof="0" dirty="0" smtClean="0">
                <a:ln>
                  <a:noFill/>
                </a:ln>
                <a:solidFill>
                  <a:schemeClr val="tx1"/>
                </a:solidFill>
                <a:effectLst/>
                <a:uLnTx/>
                <a:uFillTx/>
                <a:latin typeface="+mn-lt"/>
                <a:ea typeface="+mn-ea"/>
                <a:cs typeface="+mn-cs"/>
              </a:rPr>
              <a:t>Crawling</a:t>
            </a:r>
            <a:r>
              <a:rPr kumimoji="0" lang="en-US" sz="1400" b="1" i="0" u="none" strike="noStrike" kern="0" cap="none" spc="-83" normalizeH="0" baseline="0" noProof="0" dirty="0" smtClean="0">
                <a:ln>
                  <a:noFill/>
                </a:ln>
                <a:solidFill>
                  <a:schemeClr val="tx1"/>
                </a:solidFill>
                <a:effectLst/>
                <a:uLnTx/>
                <a:uFillTx/>
                <a:latin typeface="+mn-lt"/>
                <a:ea typeface="+mn-ea"/>
                <a:cs typeface="+mn-cs"/>
              </a:rPr>
              <a:t> </a:t>
            </a:r>
            <a:r>
              <a:rPr kumimoji="0" lang="en-US" sz="1400" b="0" i="0" u="none" strike="noStrike" kern="0" cap="none" spc="-83" normalizeH="0" baseline="0" noProof="0" dirty="0" smtClean="0">
                <a:ln>
                  <a:noFill/>
                </a:ln>
                <a:solidFill>
                  <a:schemeClr val="tx1"/>
                </a:solidFill>
                <a:effectLst/>
                <a:uLnTx/>
                <a:uFillTx/>
                <a:latin typeface="+mn-lt"/>
                <a:ea typeface="+mn-ea"/>
                <a:cs typeface="+mn-cs"/>
              </a:rPr>
              <a:t>- </a:t>
            </a:r>
            <a:r>
              <a:rPr kumimoji="0" lang="en-US" sz="1200" b="0" i="0" u="none" strike="noStrike" kern="0" cap="none" spc="-83" normalizeH="0" baseline="0" noProof="0" dirty="0" smtClean="0">
                <a:ln>
                  <a:noFill/>
                </a:ln>
                <a:solidFill>
                  <a:schemeClr val="tx1"/>
                </a:solidFill>
                <a:effectLst/>
                <a:uLnTx/>
                <a:uFillTx/>
                <a:latin typeface="+mn-lt"/>
                <a:ea typeface="+mn-ea"/>
                <a:cs typeface="+mn-cs"/>
              </a:rPr>
              <a:t>Traverse URL space to record items in search</a:t>
            </a:r>
            <a:r>
              <a:rPr kumimoji="0" lang="en-US" sz="1200" b="0" i="0" u="none" strike="noStrike" kern="0" cap="none" spc="-83" normalizeH="0" noProof="0" dirty="0" smtClean="0">
                <a:ln>
                  <a:noFill/>
                </a:ln>
                <a:solidFill>
                  <a:schemeClr val="tx1"/>
                </a:solidFill>
                <a:effectLst/>
                <a:uLnTx/>
                <a:uFillTx/>
                <a:latin typeface="+mn-lt"/>
                <a:ea typeface="+mn-ea"/>
                <a:cs typeface="+mn-cs"/>
              </a:rPr>
              <a:t> catalog</a:t>
            </a:r>
            <a:endParaRPr kumimoji="0" lang="en-US" sz="1400" b="0" i="0" u="none" strike="noStrike" kern="0" cap="none" spc="-83" normalizeH="0" baseline="0" noProof="0" dirty="0" smtClean="0">
              <a:ln>
                <a:noFill/>
              </a:ln>
              <a:solidFill>
                <a:schemeClr val="tx1"/>
              </a:solidFill>
              <a:effectLst/>
              <a:uLnTx/>
              <a:uFillTx/>
              <a:latin typeface="+mn-lt"/>
              <a:ea typeface="+mn-ea"/>
              <a:cs typeface="+mn-cs"/>
            </a:endParaRPr>
          </a:p>
        </p:txBody>
      </p:sp>
      <p:sp>
        <p:nvSpPr>
          <p:cNvPr id="39" name="Content Placeholder 31"/>
          <p:cNvSpPr txBox="1">
            <a:spLocks/>
          </p:cNvSpPr>
          <p:nvPr/>
        </p:nvSpPr>
        <p:spPr bwMode="auto">
          <a:xfrm>
            <a:off x="457199" y="3623310"/>
            <a:ext cx="3927765" cy="611872"/>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marL="0" marR="0" lvl="0" indent="0" algn="l" defTabSz="761939" rtl="0" eaLnBrk="1" fontAlgn="auto" latinLnBrk="0" hangingPunct="1">
              <a:lnSpc>
                <a:spcPct val="90000"/>
              </a:lnSpc>
              <a:spcBef>
                <a:spcPct val="20000"/>
              </a:spcBef>
              <a:spcAft>
                <a:spcPts val="0"/>
              </a:spcAft>
              <a:buClrTx/>
              <a:buSzPct val="80000"/>
              <a:buFontTx/>
              <a:buNone/>
              <a:tabLst/>
              <a:defRPr/>
            </a:pPr>
            <a:r>
              <a:rPr kumimoji="0" lang="en-US" sz="1600" b="1" i="0" u="none" strike="noStrike" kern="0" cap="none" spc="-83" normalizeH="0" baseline="0" noProof="0" dirty="0" smtClean="0">
                <a:ln>
                  <a:noFill/>
                </a:ln>
                <a:solidFill>
                  <a:schemeClr val="tx1"/>
                </a:solidFill>
                <a:effectLst/>
                <a:uLnTx/>
                <a:uFillTx/>
                <a:latin typeface="+mn-lt"/>
                <a:ea typeface="+mn-ea"/>
                <a:cs typeface="+mn-cs"/>
              </a:rPr>
              <a:t>Indexing </a:t>
            </a:r>
            <a:r>
              <a:rPr kumimoji="0" lang="en-US" sz="1400" b="0" i="0" u="none" strike="noStrike" kern="0" cap="none" spc="-83" normalizeH="0" baseline="0" noProof="0" dirty="0" smtClean="0">
                <a:ln>
                  <a:noFill/>
                </a:ln>
                <a:solidFill>
                  <a:schemeClr val="tx1"/>
                </a:solidFill>
                <a:effectLst/>
                <a:uLnTx/>
                <a:uFillTx/>
                <a:latin typeface="+mn-lt"/>
                <a:ea typeface="+mn-ea"/>
                <a:cs typeface="+mn-cs"/>
              </a:rPr>
              <a:t>-  </a:t>
            </a:r>
            <a:r>
              <a:rPr kumimoji="0" lang="en-US" sz="1200" b="0" i="0" u="none" strike="noStrike" kern="0" cap="none" spc="-83" normalizeH="0" baseline="0" noProof="0" dirty="0" smtClean="0">
                <a:ln>
                  <a:noFill/>
                </a:ln>
                <a:solidFill>
                  <a:schemeClr val="tx1"/>
                </a:solidFill>
                <a:effectLst/>
                <a:uLnTx/>
                <a:uFillTx/>
                <a:latin typeface="+mn-lt"/>
                <a:ea typeface="+mn-ea"/>
                <a:cs typeface="+mn-cs"/>
              </a:rPr>
              <a:t>Extract information from items to enable efficient matching</a:t>
            </a:r>
            <a:endParaRPr kumimoji="0" lang="en-US" sz="1400" b="0" i="0" u="none" strike="noStrike" kern="0" cap="none" spc="-83" normalizeH="0" baseline="0" noProof="0" dirty="0" smtClean="0">
              <a:ln>
                <a:noFill/>
              </a:ln>
              <a:solidFill>
                <a:schemeClr val="tx1"/>
              </a:solidFill>
              <a:effectLst/>
              <a:uLnTx/>
              <a:uFillTx/>
              <a:latin typeface="+mn-lt"/>
              <a:ea typeface="+mn-ea"/>
              <a:cs typeface="+mn-cs"/>
            </a:endParaRPr>
          </a:p>
        </p:txBody>
      </p:sp>
      <p:sp>
        <p:nvSpPr>
          <p:cNvPr id="40" name="Content Placeholder 31"/>
          <p:cNvSpPr txBox="1">
            <a:spLocks/>
          </p:cNvSpPr>
          <p:nvPr/>
        </p:nvSpPr>
        <p:spPr bwMode="auto">
          <a:xfrm>
            <a:off x="457199" y="2590800"/>
            <a:ext cx="4083627" cy="611872"/>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marL="0" marR="0" lvl="0" indent="0" algn="l" defTabSz="761939" rtl="0" eaLnBrk="1" fontAlgn="auto" latinLnBrk="0" hangingPunct="1">
              <a:lnSpc>
                <a:spcPct val="90000"/>
              </a:lnSpc>
              <a:spcBef>
                <a:spcPct val="20000"/>
              </a:spcBef>
              <a:spcAft>
                <a:spcPts val="0"/>
              </a:spcAft>
              <a:buClrTx/>
              <a:buSzPct val="80000"/>
              <a:buFontTx/>
              <a:buNone/>
              <a:tabLst/>
              <a:defRPr/>
            </a:pPr>
            <a:r>
              <a:rPr kumimoji="0" lang="en-US" sz="1600" b="1" i="0" u="none" strike="noStrike" kern="0" cap="none" spc="-83" normalizeH="0" baseline="0" noProof="0" dirty="0" smtClean="0">
                <a:ln>
                  <a:noFill/>
                </a:ln>
                <a:solidFill>
                  <a:schemeClr val="tx1"/>
                </a:solidFill>
                <a:effectLst/>
                <a:uLnTx/>
                <a:uFillTx/>
              </a:rPr>
              <a:t>Query </a:t>
            </a:r>
            <a:r>
              <a:rPr lang="en-US" sz="1600" b="1" kern="0" spc="-83" dirty="0" smtClean="0"/>
              <a:t>Servers</a:t>
            </a:r>
            <a:r>
              <a:rPr kumimoji="0" lang="en-US" sz="1600" b="1" i="0" u="none" strike="noStrike" kern="0" cap="none" spc="-83" normalizeH="0" noProof="0" dirty="0" smtClean="0">
                <a:ln>
                  <a:noFill/>
                </a:ln>
                <a:solidFill>
                  <a:schemeClr val="tx1"/>
                </a:solidFill>
                <a:effectLst/>
                <a:uLnTx/>
                <a:uFillTx/>
              </a:rPr>
              <a:t> </a:t>
            </a:r>
            <a:r>
              <a:rPr kumimoji="0" lang="en-US" sz="1400" b="0" i="0" u="none" strike="noStrike" kern="0" cap="none" spc="-83" normalizeH="0" baseline="0" noProof="0" dirty="0" smtClean="0">
                <a:ln>
                  <a:noFill/>
                </a:ln>
                <a:solidFill>
                  <a:schemeClr val="tx1"/>
                </a:solidFill>
                <a:effectLst/>
                <a:uLnTx/>
                <a:uFillTx/>
                <a:latin typeface="+mn-lt"/>
                <a:ea typeface="+mn-ea"/>
                <a:cs typeface="+mn-cs"/>
              </a:rPr>
              <a:t>-  </a:t>
            </a:r>
            <a:r>
              <a:rPr kumimoji="0" lang="en-US" sz="1200" b="0" i="0" u="none" strike="noStrike" kern="0" cap="none" spc="-83" normalizeH="0" baseline="0" noProof="0" dirty="0" smtClean="0">
                <a:ln>
                  <a:noFill/>
                </a:ln>
                <a:solidFill>
                  <a:schemeClr val="tx1"/>
                </a:solidFill>
                <a:effectLst/>
                <a:uLnTx/>
                <a:uFillTx/>
                <a:latin typeface="+mn-lt"/>
                <a:ea typeface="+mn-ea"/>
                <a:cs typeface="+mn-cs"/>
              </a:rPr>
              <a:t>Accept query requests from users and return</a:t>
            </a:r>
            <a:r>
              <a:rPr kumimoji="0" lang="en-US" sz="1200" b="0" i="0" u="none" strike="noStrike" kern="0" cap="none" spc="-83" normalizeH="0" noProof="0" dirty="0" smtClean="0">
                <a:ln>
                  <a:noFill/>
                </a:ln>
                <a:solidFill>
                  <a:schemeClr val="tx1"/>
                </a:solidFill>
                <a:effectLst/>
                <a:uLnTx/>
                <a:uFillTx/>
                <a:latin typeface="+mn-lt"/>
                <a:ea typeface="+mn-ea"/>
                <a:cs typeface="+mn-cs"/>
              </a:rPr>
              <a:t> results</a:t>
            </a:r>
            <a:endParaRPr kumimoji="0" lang="en-US" sz="1400" b="0" i="0" u="none" strike="noStrike" kern="0" cap="none" spc="-83" normalizeH="0" baseline="0" noProof="0" dirty="0" smtClean="0">
              <a:ln>
                <a:noFill/>
              </a:ln>
              <a:solidFill>
                <a:schemeClr val="tx1"/>
              </a:solidFill>
              <a:effectLst/>
              <a:uLnTx/>
              <a:uFillTx/>
              <a:latin typeface="+mn-lt"/>
              <a:ea typeface="+mn-ea"/>
              <a:cs typeface="+mn-cs"/>
            </a:endParaRPr>
          </a:p>
        </p:txBody>
      </p:sp>
      <p:sp>
        <p:nvSpPr>
          <p:cNvPr id="41" name="Content Placeholder 31"/>
          <p:cNvSpPr txBox="1">
            <a:spLocks/>
          </p:cNvSpPr>
          <p:nvPr/>
        </p:nvSpPr>
        <p:spPr bwMode="auto">
          <a:xfrm>
            <a:off x="457199" y="1752600"/>
            <a:ext cx="3927765" cy="611872"/>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marL="0" marR="0" lvl="0" indent="0" algn="l" defTabSz="761939" rtl="0" eaLnBrk="1" fontAlgn="auto" latinLnBrk="0" hangingPunct="1">
              <a:lnSpc>
                <a:spcPct val="90000"/>
              </a:lnSpc>
              <a:spcBef>
                <a:spcPct val="20000"/>
              </a:spcBef>
              <a:spcAft>
                <a:spcPts val="0"/>
              </a:spcAft>
              <a:buClrTx/>
              <a:buSzPct val="80000"/>
              <a:buFontTx/>
              <a:buNone/>
              <a:tabLst/>
              <a:defRPr/>
            </a:pPr>
            <a:r>
              <a:rPr kumimoji="0" lang="en-US" sz="1600" b="1" i="0" u="none" strike="noStrike" kern="0" cap="none" spc="-83" normalizeH="0" baseline="0" noProof="0" dirty="0" smtClean="0">
                <a:ln>
                  <a:noFill/>
                </a:ln>
                <a:solidFill>
                  <a:schemeClr val="tx1"/>
                </a:solidFill>
                <a:effectLst/>
                <a:uLnTx/>
                <a:uFillTx/>
                <a:latin typeface="+mn-lt"/>
                <a:ea typeface="+mn-ea"/>
                <a:cs typeface="+mn-cs"/>
              </a:rPr>
              <a:t>Search Center </a:t>
            </a:r>
            <a:r>
              <a:rPr kumimoji="0" lang="en-US" sz="1400" b="0" i="0" u="none" strike="noStrike" kern="0" cap="none" spc="-83" normalizeH="0" baseline="0" noProof="0" dirty="0" smtClean="0">
                <a:ln>
                  <a:noFill/>
                </a:ln>
                <a:solidFill>
                  <a:schemeClr val="tx1"/>
                </a:solidFill>
                <a:effectLst/>
                <a:uLnTx/>
                <a:uFillTx/>
                <a:latin typeface="+mn-lt"/>
                <a:ea typeface="+mn-ea"/>
                <a:cs typeface="+mn-cs"/>
              </a:rPr>
              <a:t>-  </a:t>
            </a:r>
            <a:r>
              <a:rPr kumimoji="0" lang="en-US" sz="1200" b="0" i="0" u="none" strike="noStrike" kern="0" cap="none" spc="-83" normalizeH="0" baseline="0" noProof="0" dirty="0" smtClean="0">
                <a:ln>
                  <a:noFill/>
                </a:ln>
                <a:solidFill>
                  <a:schemeClr val="tx1"/>
                </a:solidFill>
                <a:effectLst/>
                <a:uLnTx/>
                <a:uFillTx/>
                <a:latin typeface="+mn-lt"/>
                <a:ea typeface="+mn-ea"/>
                <a:cs typeface="+mn-cs"/>
              </a:rPr>
              <a:t>UI for users to issue queries and interact with results</a:t>
            </a:r>
            <a:endParaRPr kumimoji="0" lang="en-US" sz="1400" b="0" i="0" u="none" strike="noStrike" kern="0" cap="none" spc="-83" normalizeH="0" baseline="0" noProof="0" dirty="0" smtClean="0">
              <a:ln>
                <a:noFill/>
              </a:ln>
              <a:solidFill>
                <a:schemeClr val="tx1"/>
              </a:solidFill>
              <a:effectLst/>
              <a:uLnTx/>
              <a:uFillTx/>
              <a:latin typeface="+mn-lt"/>
              <a:ea typeface="+mn-ea"/>
              <a:cs typeface="+mn-cs"/>
            </a:endParaRPr>
          </a:p>
        </p:txBody>
      </p:sp>
      <p:sp>
        <p:nvSpPr>
          <p:cNvPr id="42" name="Content Placeholder 31"/>
          <p:cNvSpPr txBox="1">
            <a:spLocks/>
          </p:cNvSpPr>
          <p:nvPr/>
        </p:nvSpPr>
        <p:spPr bwMode="auto">
          <a:xfrm>
            <a:off x="457200" y="3045728"/>
            <a:ext cx="3751118" cy="611872"/>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marL="0" marR="0" lvl="0" indent="0" algn="l" defTabSz="761939" rtl="0" eaLnBrk="1" fontAlgn="auto" latinLnBrk="0" hangingPunct="1">
              <a:lnSpc>
                <a:spcPct val="90000"/>
              </a:lnSpc>
              <a:spcBef>
                <a:spcPct val="20000"/>
              </a:spcBef>
              <a:spcAft>
                <a:spcPts val="0"/>
              </a:spcAft>
              <a:buClrTx/>
              <a:buSzPct val="80000"/>
              <a:buFontTx/>
              <a:buNone/>
              <a:tabLst/>
              <a:defRPr/>
            </a:pPr>
            <a:r>
              <a:rPr kumimoji="0" lang="en-US" sz="1600" b="1" i="0" u="none" strike="noStrike" kern="0" cap="none" spc="-83" normalizeH="0" baseline="0" noProof="0" dirty="0" smtClean="0">
                <a:ln>
                  <a:noFill/>
                </a:ln>
                <a:solidFill>
                  <a:schemeClr val="tx1"/>
                </a:solidFill>
                <a:effectLst/>
                <a:uLnTx/>
                <a:uFillTx/>
                <a:latin typeface="+mn-lt"/>
                <a:ea typeface="+mn-ea"/>
                <a:cs typeface="+mn-cs"/>
              </a:rPr>
              <a:t>Query Federation </a:t>
            </a:r>
            <a:r>
              <a:rPr kumimoji="0" lang="en-US" sz="1400" b="0" i="0" u="none" strike="noStrike" kern="0" cap="none" spc="-83" normalizeH="0" baseline="0" noProof="0" dirty="0" smtClean="0">
                <a:ln>
                  <a:noFill/>
                </a:ln>
                <a:solidFill>
                  <a:schemeClr val="tx1"/>
                </a:solidFill>
                <a:effectLst/>
                <a:uLnTx/>
                <a:uFillTx/>
                <a:latin typeface="+mn-lt"/>
                <a:ea typeface="+mn-ea"/>
                <a:cs typeface="+mn-cs"/>
              </a:rPr>
              <a:t>-  </a:t>
            </a:r>
            <a:r>
              <a:rPr kumimoji="0" lang="en-US" sz="1200" b="0" i="0" u="none" strike="noStrike" kern="0" cap="none" spc="-83" normalizeH="0" baseline="0" noProof="0" dirty="0" smtClean="0">
                <a:ln>
                  <a:noFill/>
                </a:ln>
                <a:solidFill>
                  <a:schemeClr val="tx1"/>
                </a:solidFill>
                <a:effectLst/>
                <a:uLnTx/>
                <a:uFillTx/>
                <a:latin typeface="+mn-lt"/>
                <a:ea typeface="+mn-ea"/>
                <a:cs typeface="+mn-cs"/>
              </a:rPr>
              <a:t>Return</a:t>
            </a:r>
            <a:r>
              <a:rPr kumimoji="0" lang="en-US" sz="1200" b="0" i="0" u="none" strike="noStrike" kern="0" cap="none" spc="-83" normalizeH="0" noProof="0" dirty="0" smtClean="0">
                <a:ln>
                  <a:noFill/>
                </a:ln>
                <a:solidFill>
                  <a:schemeClr val="tx1"/>
                </a:solidFill>
                <a:effectLst/>
                <a:uLnTx/>
                <a:uFillTx/>
                <a:latin typeface="+mn-lt"/>
                <a:ea typeface="+mn-ea"/>
                <a:cs typeface="+mn-cs"/>
              </a:rPr>
              <a:t> results from non-SharePoint Indexes</a:t>
            </a:r>
            <a:endParaRPr kumimoji="0" lang="en-US" sz="1400" b="0" i="0" u="none" strike="noStrike" kern="0" cap="none" spc="-83" normalizeH="0" baseline="0" noProof="0" dirty="0" smtClean="0">
              <a:ln>
                <a:noFill/>
              </a:ln>
              <a:solidFill>
                <a:schemeClr val="tx1"/>
              </a:solidFill>
              <a:effectLst/>
              <a:uLnTx/>
              <a:uFillTx/>
              <a:latin typeface="+mn-lt"/>
              <a:ea typeface="+mn-ea"/>
              <a:cs typeface="+mn-cs"/>
            </a:endParaRPr>
          </a:p>
        </p:txBody>
      </p:sp>
      <p:sp>
        <p:nvSpPr>
          <p:cNvPr id="43" name="Rounded Rectangle 42"/>
          <p:cNvSpPr/>
          <p:nvPr/>
        </p:nvSpPr>
        <p:spPr>
          <a:xfrm>
            <a:off x="5114925" y="4495800"/>
            <a:ext cx="114300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00" b="1" dirty="0"/>
          </a:p>
        </p:txBody>
      </p:sp>
      <p:sp>
        <p:nvSpPr>
          <p:cNvPr id="44" name="Rounded Rectangle 43"/>
          <p:cNvSpPr/>
          <p:nvPr/>
        </p:nvSpPr>
        <p:spPr>
          <a:xfrm>
            <a:off x="5029200" y="4572000"/>
            <a:ext cx="114300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00" b="1" dirty="0"/>
          </a:p>
        </p:txBody>
      </p:sp>
      <p:sp>
        <p:nvSpPr>
          <p:cNvPr id="45" name="Rounded Rectangle 44"/>
          <p:cNvSpPr/>
          <p:nvPr/>
        </p:nvSpPr>
        <p:spPr>
          <a:xfrm>
            <a:off x="4943475" y="4648200"/>
            <a:ext cx="114300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200" b="1" dirty="0" smtClean="0"/>
              <a:t>Crawler</a:t>
            </a:r>
            <a:endParaRPr lang="en-US" sz="1200" b="1" dirty="0"/>
          </a:p>
        </p:txBody>
      </p:sp>
      <p:sp>
        <p:nvSpPr>
          <p:cNvPr id="46" name="Rounded Rectangle 45"/>
          <p:cNvSpPr/>
          <p:nvPr/>
        </p:nvSpPr>
        <p:spPr>
          <a:xfrm>
            <a:off x="5105400" y="3657600"/>
            <a:ext cx="1143000" cy="533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200" b="1" dirty="0"/>
          </a:p>
        </p:txBody>
      </p:sp>
      <p:sp>
        <p:nvSpPr>
          <p:cNvPr id="47" name="Rounded Rectangle 46"/>
          <p:cNvSpPr/>
          <p:nvPr/>
        </p:nvSpPr>
        <p:spPr>
          <a:xfrm>
            <a:off x="5029200" y="3733800"/>
            <a:ext cx="1143000" cy="533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200" b="1" dirty="0"/>
          </a:p>
        </p:txBody>
      </p:sp>
      <p:sp>
        <p:nvSpPr>
          <p:cNvPr id="48" name="Rounded Rectangle 47"/>
          <p:cNvSpPr/>
          <p:nvPr/>
        </p:nvSpPr>
        <p:spPr>
          <a:xfrm>
            <a:off x="4953000" y="3810000"/>
            <a:ext cx="1143000" cy="533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b="1" dirty="0" smtClean="0"/>
              <a:t>Indexer</a:t>
            </a:r>
            <a:endParaRPr lang="en-US" sz="1200" b="1" dirty="0"/>
          </a:p>
        </p:txBody>
      </p:sp>
      <p:sp>
        <p:nvSpPr>
          <p:cNvPr id="49" name="Rounded Rectangle 48"/>
          <p:cNvSpPr/>
          <p:nvPr/>
        </p:nvSpPr>
        <p:spPr>
          <a:xfrm>
            <a:off x="5105400" y="2754630"/>
            <a:ext cx="1143000" cy="533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200" b="1" dirty="0"/>
          </a:p>
        </p:txBody>
      </p:sp>
      <p:sp>
        <p:nvSpPr>
          <p:cNvPr id="50" name="Rounded Rectangle 49"/>
          <p:cNvSpPr/>
          <p:nvPr/>
        </p:nvSpPr>
        <p:spPr>
          <a:xfrm>
            <a:off x="5029200" y="2830830"/>
            <a:ext cx="1143000" cy="533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200" b="1" dirty="0"/>
          </a:p>
        </p:txBody>
      </p:sp>
      <p:sp>
        <p:nvSpPr>
          <p:cNvPr id="51" name="Rounded Rectangle 50"/>
          <p:cNvSpPr/>
          <p:nvPr/>
        </p:nvSpPr>
        <p:spPr>
          <a:xfrm>
            <a:off x="4953000" y="2907030"/>
            <a:ext cx="1143000" cy="533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b="1" dirty="0" smtClean="0"/>
              <a:t>Query Servers</a:t>
            </a:r>
            <a:endParaRPr lang="en-US" sz="1200" b="1" dirty="0"/>
          </a:p>
        </p:txBody>
      </p:sp>
      <p:sp>
        <p:nvSpPr>
          <p:cNvPr id="52" name="Rectangle 51"/>
          <p:cNvSpPr/>
          <p:nvPr/>
        </p:nvSpPr>
        <p:spPr bwMode="auto">
          <a:xfrm>
            <a:off x="7162800" y="4495800"/>
            <a:ext cx="1524000" cy="762000"/>
          </a:xfrm>
          <a:prstGeom prst="rect">
            <a:avLst/>
          </a:prstGeom>
          <a:solidFill>
            <a:schemeClr val="dk1">
              <a:alpha val="50000"/>
            </a:schemeClr>
          </a:solidFill>
          <a:ln>
            <a:no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40" tIns="137160"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latin typeface="Segoe Semibold" pitchFamily="34" charset="0"/>
              </a:rPr>
              <a:t>Scaling</a:t>
            </a:r>
          </a:p>
        </p:txBody>
      </p:sp>
      <p:sp>
        <p:nvSpPr>
          <p:cNvPr id="53" name="Flowchart: Magnetic Disk 52"/>
          <p:cNvSpPr/>
          <p:nvPr/>
        </p:nvSpPr>
        <p:spPr>
          <a:xfrm>
            <a:off x="6344624" y="2933700"/>
            <a:ext cx="818148" cy="609600"/>
          </a:xfrm>
          <a:prstGeom prst="flowChartMagneticDisk">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200" b="1" dirty="0"/>
          </a:p>
        </p:txBody>
      </p:sp>
      <p:sp>
        <p:nvSpPr>
          <p:cNvPr id="54" name="Flowchart: Magnetic Disk 53"/>
          <p:cNvSpPr/>
          <p:nvPr/>
        </p:nvSpPr>
        <p:spPr>
          <a:xfrm>
            <a:off x="6268424" y="3009900"/>
            <a:ext cx="818148" cy="609600"/>
          </a:xfrm>
          <a:prstGeom prst="flowChartMagneticDisk">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200" b="1" dirty="0"/>
          </a:p>
        </p:txBody>
      </p:sp>
      <p:sp>
        <p:nvSpPr>
          <p:cNvPr id="55" name="Flowchart: Magnetic Disk 54"/>
          <p:cNvSpPr/>
          <p:nvPr/>
        </p:nvSpPr>
        <p:spPr>
          <a:xfrm>
            <a:off x="6192224" y="3086100"/>
            <a:ext cx="818148" cy="609600"/>
          </a:xfrm>
          <a:prstGeom prst="flowChartMagneticDisk">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b="1" dirty="0" smtClean="0"/>
              <a:t>Index Partition</a:t>
            </a:r>
            <a:endParaRPr lang="en-US" sz="1200" b="1" dirty="0"/>
          </a:p>
        </p:txBody>
      </p:sp>
      <p:sp>
        <p:nvSpPr>
          <p:cNvPr id="56" name="Content Placeholder 31"/>
          <p:cNvSpPr txBox="1">
            <a:spLocks/>
          </p:cNvSpPr>
          <p:nvPr/>
        </p:nvSpPr>
        <p:spPr bwMode="auto">
          <a:xfrm>
            <a:off x="457200" y="5105400"/>
            <a:ext cx="3543300" cy="611187"/>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marL="0" marR="0" lvl="0" indent="0" algn="l" defTabSz="761939" rtl="0" eaLnBrk="1" fontAlgn="auto" latinLnBrk="0" hangingPunct="1">
              <a:lnSpc>
                <a:spcPct val="90000"/>
              </a:lnSpc>
              <a:spcBef>
                <a:spcPct val="20000"/>
              </a:spcBef>
              <a:spcAft>
                <a:spcPts val="0"/>
              </a:spcAft>
              <a:buClrTx/>
              <a:buSzPct val="80000"/>
              <a:buFontTx/>
              <a:buNone/>
              <a:tabLst/>
              <a:defRPr/>
            </a:pPr>
            <a:r>
              <a:rPr kumimoji="0" lang="en-US" sz="1600" b="1" i="0" u="none" strike="noStrike" kern="0" cap="none" spc="-83" normalizeH="0" baseline="0" noProof="0" dirty="0" smtClean="0">
                <a:ln>
                  <a:noFill/>
                </a:ln>
                <a:solidFill>
                  <a:schemeClr val="tx1"/>
                </a:solidFill>
                <a:effectLst/>
                <a:uLnTx/>
                <a:uFillTx/>
                <a:latin typeface="+mn-lt"/>
                <a:ea typeface="+mn-ea"/>
                <a:cs typeface="+mn-cs"/>
              </a:rPr>
              <a:t>Connectors</a:t>
            </a:r>
            <a:r>
              <a:rPr kumimoji="0" lang="en-US" sz="1400" b="1" i="0" u="none" strike="noStrike" kern="0" cap="none" spc="-83" normalizeH="0" baseline="0" noProof="0" dirty="0" smtClean="0">
                <a:ln>
                  <a:noFill/>
                </a:ln>
                <a:solidFill>
                  <a:schemeClr val="tx1"/>
                </a:solidFill>
                <a:effectLst/>
                <a:uLnTx/>
                <a:uFillTx/>
                <a:latin typeface="+mn-lt"/>
                <a:ea typeface="+mn-ea"/>
                <a:cs typeface="+mn-cs"/>
              </a:rPr>
              <a:t> </a:t>
            </a:r>
            <a:r>
              <a:rPr kumimoji="0" lang="en-US" sz="1400" b="0" i="0" u="none" strike="noStrike" kern="0" cap="none" spc="-83" normalizeH="0" baseline="0" noProof="0" dirty="0" smtClean="0">
                <a:ln>
                  <a:noFill/>
                </a:ln>
                <a:solidFill>
                  <a:schemeClr val="tx1"/>
                </a:solidFill>
                <a:effectLst/>
                <a:uLnTx/>
                <a:uFillTx/>
                <a:latin typeface="+mn-lt"/>
                <a:ea typeface="+mn-ea"/>
                <a:cs typeface="+mn-cs"/>
              </a:rPr>
              <a:t>- </a:t>
            </a:r>
            <a:r>
              <a:rPr kumimoji="0" lang="en-US" sz="1200" b="0" i="0" u="none" strike="noStrike" kern="0" cap="none" spc="-83" normalizeH="0" baseline="0" noProof="0" dirty="0" smtClean="0">
                <a:ln>
                  <a:noFill/>
                </a:ln>
                <a:solidFill>
                  <a:schemeClr val="tx1"/>
                </a:solidFill>
                <a:effectLst/>
                <a:uLnTx/>
                <a:uFillTx/>
                <a:latin typeface="+mn-lt"/>
                <a:ea typeface="+mn-ea"/>
                <a:cs typeface="+mn-cs"/>
              </a:rPr>
              <a:t>Know how to process</a:t>
            </a:r>
            <a:r>
              <a:rPr kumimoji="0" lang="en-US" sz="1200" b="0" i="0" u="none" strike="noStrike" kern="0" cap="none" spc="-83" normalizeH="0" noProof="0" dirty="0" smtClean="0">
                <a:ln>
                  <a:noFill/>
                </a:ln>
                <a:solidFill>
                  <a:schemeClr val="tx1"/>
                </a:solidFill>
                <a:effectLst/>
                <a:uLnTx/>
                <a:uFillTx/>
                <a:latin typeface="+mn-lt"/>
                <a:ea typeface="+mn-ea"/>
                <a:cs typeface="+mn-cs"/>
              </a:rPr>
              <a:t> different content sources</a:t>
            </a:r>
            <a:endParaRPr kumimoji="0" lang="en-US" sz="1400" b="0" i="0" u="none" strike="noStrike" kern="0" cap="none" spc="-83" normalizeH="0" baseline="0" noProof="0" dirty="0" smtClean="0">
              <a:ln>
                <a:noFill/>
              </a:ln>
              <a:solidFill>
                <a:schemeClr val="tx1"/>
              </a:solidFill>
              <a:effectLst/>
              <a:uLnTx/>
              <a:uFillTx/>
              <a:latin typeface="+mn-lt"/>
              <a:ea typeface="+mn-ea"/>
              <a:cs typeface="+mn-cs"/>
            </a:endParaRPr>
          </a:p>
        </p:txBody>
      </p:sp>
      <p:sp>
        <p:nvSpPr>
          <p:cNvPr id="57" name="Content Placeholder 31"/>
          <p:cNvSpPr txBox="1">
            <a:spLocks/>
          </p:cNvSpPr>
          <p:nvPr/>
        </p:nvSpPr>
        <p:spPr bwMode="auto">
          <a:xfrm>
            <a:off x="457200" y="4039326"/>
            <a:ext cx="3200400" cy="459472"/>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marL="0" marR="0" lvl="0" indent="0" algn="l" defTabSz="761939" rtl="0" eaLnBrk="1" fontAlgn="auto" latinLnBrk="0" hangingPunct="1">
              <a:lnSpc>
                <a:spcPct val="90000"/>
              </a:lnSpc>
              <a:spcBef>
                <a:spcPct val="20000"/>
              </a:spcBef>
              <a:spcAft>
                <a:spcPts val="0"/>
              </a:spcAft>
              <a:buClrTx/>
              <a:buSzPct val="80000"/>
              <a:buFontTx/>
              <a:buNone/>
              <a:tabLst/>
              <a:defRPr/>
            </a:pPr>
            <a:r>
              <a:rPr kumimoji="0" lang="en-US" sz="1600" b="1" i="0" u="none" strike="noStrike" kern="0" cap="none" spc="-83" normalizeH="0" baseline="0" noProof="0" dirty="0" smtClean="0">
                <a:ln>
                  <a:noFill/>
                </a:ln>
                <a:solidFill>
                  <a:schemeClr val="tx1"/>
                </a:solidFill>
                <a:effectLst/>
                <a:uLnTx/>
                <a:uFillTx/>
                <a:latin typeface="+mn-lt"/>
                <a:ea typeface="+mn-ea"/>
                <a:cs typeface="+mn-cs"/>
              </a:rPr>
              <a:t>Index Partition </a:t>
            </a:r>
            <a:r>
              <a:rPr kumimoji="0" lang="en-US" sz="1400" b="0" i="0" u="none" strike="noStrike" kern="0" cap="none" spc="-83" normalizeH="0" baseline="0" noProof="0" dirty="0" smtClean="0">
                <a:ln>
                  <a:noFill/>
                </a:ln>
                <a:solidFill>
                  <a:schemeClr val="tx1"/>
                </a:solidFill>
                <a:effectLst/>
                <a:uLnTx/>
                <a:uFillTx/>
                <a:latin typeface="+mn-lt"/>
                <a:ea typeface="+mn-ea"/>
                <a:cs typeface="+mn-cs"/>
              </a:rPr>
              <a:t>-  </a:t>
            </a:r>
            <a:r>
              <a:rPr kumimoji="0" lang="en-US" sz="1200" b="0" i="0" u="none" strike="noStrike" kern="0" cap="none" spc="-83" normalizeH="0" baseline="0" noProof="0" dirty="0" err="1" smtClean="0">
                <a:ln>
                  <a:noFill/>
                </a:ln>
                <a:solidFill>
                  <a:schemeClr val="tx1"/>
                </a:solidFill>
                <a:effectLst/>
                <a:uLnTx/>
                <a:uFillTx/>
                <a:latin typeface="+mn-lt"/>
                <a:ea typeface="+mn-ea"/>
                <a:cs typeface="+mn-cs"/>
              </a:rPr>
              <a:t>Subse</a:t>
            </a:r>
            <a:r>
              <a:rPr lang="en-US" sz="1200" kern="0" spc="-83" dirty="0" smtClean="0"/>
              <a:t>t of the overall index</a:t>
            </a:r>
            <a:endParaRPr kumimoji="0" lang="en-US" sz="1400" b="0" i="0" u="none" strike="noStrike" kern="0" cap="none" spc="-83" normalizeH="0" baseline="0" noProof="0" dirty="0" smtClean="0">
              <a:ln>
                <a:noFill/>
              </a:ln>
              <a:solidFill>
                <a:schemeClr val="tx1"/>
              </a:solidFill>
              <a:effectLst/>
              <a:uLnTx/>
              <a:uFillTx/>
              <a:latin typeface="+mn-lt"/>
              <a:ea typeface="+mn-ea"/>
              <a:cs typeface="+mn-cs"/>
            </a:endParaRPr>
          </a:p>
        </p:txBody>
      </p:sp>
      <p:cxnSp>
        <p:nvCxnSpPr>
          <p:cNvPr id="58" name="Straight Connector 57"/>
          <p:cNvCxnSpPr>
            <a:stCxn id="33" idx="3"/>
            <a:endCxn id="37" idx="1"/>
          </p:cNvCxnSpPr>
          <p:nvPr/>
        </p:nvCxnSpPr>
        <p:spPr bwMode="auto">
          <a:xfrm>
            <a:off x="6172200" y="1714500"/>
            <a:ext cx="914400" cy="838200"/>
          </a:xfrm>
          <a:prstGeom prst="line">
            <a:avLst/>
          </a:prstGeom>
          <a:ln>
            <a:headEnd type="arrow" w="med" len="med"/>
            <a:tailEnd type="arrow" w="med" len="med"/>
          </a:ln>
        </p:spPr>
        <p:style>
          <a:lnRef idx="2">
            <a:schemeClr val="accent3"/>
          </a:lnRef>
          <a:fillRef idx="0">
            <a:schemeClr val="accent3"/>
          </a:fillRef>
          <a:effectRef idx="1">
            <a:schemeClr val="accent3"/>
          </a:effectRef>
          <a:fontRef idx="minor">
            <a:schemeClr val="tx1"/>
          </a:fontRef>
        </p:style>
      </p:cxnSp>
      <p:cxnSp>
        <p:nvCxnSpPr>
          <p:cNvPr id="59" name="Straight Connector 58"/>
          <p:cNvCxnSpPr/>
          <p:nvPr/>
        </p:nvCxnSpPr>
        <p:spPr bwMode="auto">
          <a:xfrm rot="16200000" flipH="1">
            <a:off x="5252085" y="2780089"/>
            <a:ext cx="544830" cy="0"/>
          </a:xfrm>
          <a:prstGeom prst="line">
            <a:avLst/>
          </a:prstGeom>
          <a:ln>
            <a:headEnd type="arrow" w="med" len="med"/>
            <a:tailEnd type="arrow" w="med" len="med"/>
          </a:ln>
        </p:spPr>
        <p:style>
          <a:lnRef idx="2">
            <a:schemeClr val="accent3"/>
          </a:lnRef>
          <a:fillRef idx="0">
            <a:schemeClr val="accent3"/>
          </a:fillRef>
          <a:effectRef idx="1">
            <a:schemeClr val="accent3"/>
          </a:effectRef>
          <a:fontRef idx="minor">
            <a:schemeClr val="tx1"/>
          </a:fontRef>
        </p:style>
      </p:cxnSp>
      <p:cxnSp>
        <p:nvCxnSpPr>
          <p:cNvPr id="60" name="Straight Connector 59"/>
          <p:cNvCxnSpPr/>
          <p:nvPr/>
        </p:nvCxnSpPr>
        <p:spPr bwMode="auto">
          <a:xfrm rot="16200000" flipH="1">
            <a:off x="5238749" y="2079913"/>
            <a:ext cx="547257" cy="72739"/>
          </a:xfrm>
          <a:prstGeom prst="line">
            <a:avLst/>
          </a:prstGeom>
          <a:ln>
            <a:headEnd type="arrow" w="med" len="med"/>
            <a:tailEnd type="arrow" w="med" len="med"/>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07/7/12/main" xmlns="" val="26864515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20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fade">
                                      <p:cBhvr>
                                        <p:cTn id="15" dur="2000"/>
                                        <p:tgtEl>
                                          <p:spTgt spid="5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2000"/>
                                        <p:tgtEl>
                                          <p:spTgt spid="3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fade">
                                      <p:cBhvr>
                                        <p:cTn id="23" dur="2000"/>
                                        <p:tgtEl>
                                          <p:spTgt spid="5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2000"/>
                                        <p:tgtEl>
                                          <p:spTgt spid="3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2000"/>
                                        <p:tgtEl>
                                          <p:spTgt spid="4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fade">
                                      <p:cBhvr>
                                        <p:cTn id="34" dur="2000"/>
                                        <p:tgtEl>
                                          <p:spTgt spid="4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2000"/>
                                        <p:tgtEl>
                                          <p:spTgt spid="41"/>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52"/>
                                        </p:tgtEl>
                                        <p:attrNameLst>
                                          <p:attrName>style.visibility</p:attrName>
                                        </p:attrNameLst>
                                      </p:cBhvr>
                                      <p:to>
                                        <p:strVal val="visible"/>
                                      </p:to>
                                    </p:set>
                                    <p:animEffect transition="in" filter="fade">
                                      <p:cBhvr>
                                        <p:cTn id="44" dur="2000"/>
                                        <p:tgtEl>
                                          <p:spTgt spid="52"/>
                                        </p:tgtEl>
                                      </p:cBhvr>
                                    </p:animEffect>
                                  </p:childTnLst>
                                </p:cTn>
                              </p:par>
                            </p:childTnLst>
                          </p:cTn>
                        </p:par>
                        <p:par>
                          <p:cTn id="45" fill="hold">
                            <p:stCondLst>
                              <p:cond delay="2000"/>
                            </p:stCondLst>
                            <p:childTnLst>
                              <p:par>
                                <p:cTn id="46" presetID="10" presetClass="entr" presetSubtype="0" fill="hold" grpId="0" nodeType="afterEffect">
                                  <p:stCondLst>
                                    <p:cond delay="300"/>
                                  </p:stCondLst>
                                  <p:childTnLst>
                                    <p:set>
                                      <p:cBhvr>
                                        <p:cTn id="47" dur="1" fill="hold">
                                          <p:stCondLst>
                                            <p:cond delay="0"/>
                                          </p:stCondLst>
                                        </p:cTn>
                                        <p:tgtEl>
                                          <p:spTgt spid="49"/>
                                        </p:tgtEl>
                                        <p:attrNameLst>
                                          <p:attrName>style.visibility</p:attrName>
                                        </p:attrNameLst>
                                      </p:cBhvr>
                                      <p:to>
                                        <p:strVal val="visible"/>
                                      </p:to>
                                    </p:set>
                                    <p:animEffect transition="in" filter="fade">
                                      <p:cBhvr>
                                        <p:cTn id="48" dur="2000"/>
                                        <p:tgtEl>
                                          <p:spTgt spid="4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fade">
                                      <p:cBhvr>
                                        <p:cTn id="51" dur="2000"/>
                                        <p:tgtEl>
                                          <p:spTgt spid="5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fade">
                                      <p:cBhvr>
                                        <p:cTn id="54" dur="2000"/>
                                        <p:tgtEl>
                                          <p:spTgt spid="46"/>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2000"/>
                                        <p:tgtEl>
                                          <p:spTgt spid="47"/>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2000"/>
                                        <p:tgtEl>
                                          <p:spTgt spid="4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fade">
                                      <p:cBhvr>
                                        <p:cTn id="63" dur="2000"/>
                                        <p:tgtEl>
                                          <p:spTgt spid="4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fade">
                                      <p:cBhvr>
                                        <p:cTn id="66" dur="2000"/>
                                        <p:tgtEl>
                                          <p:spTgt spid="54"/>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3"/>
                                        </p:tgtEl>
                                        <p:attrNameLst>
                                          <p:attrName>style.visibility</p:attrName>
                                        </p:attrNameLst>
                                      </p:cBhvr>
                                      <p:to>
                                        <p:strVal val="visible"/>
                                      </p:to>
                                    </p:set>
                                    <p:animEffect transition="in" filter="fade">
                                      <p:cBhvr>
                                        <p:cTn id="69" dur="2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build="p"/>
      <p:bldP spid="38" grpId="0"/>
      <p:bldP spid="39" grpId="0"/>
      <p:bldP spid="40" grpId="0"/>
      <p:bldP spid="41" grpId="0"/>
      <p:bldP spid="42" grpId="0"/>
      <p:bldP spid="43" grpId="0" animBg="1"/>
      <p:bldP spid="44" grpId="0" animBg="1"/>
      <p:bldP spid="46" grpId="0" animBg="1"/>
      <p:bldP spid="47" grpId="0" animBg="1"/>
      <p:bldP spid="49" grpId="0" animBg="1"/>
      <p:bldP spid="50" grpId="0" animBg="1"/>
      <p:bldP spid="52" grpId="0" animBg="1"/>
      <p:bldP spid="53" grpId="0" animBg="1"/>
      <p:bldP spid="54" grpId="0" animBg="1"/>
      <p:bldP spid="56" grpId="0"/>
      <p:bldP spid="5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Text Placeholder 2"/>
          <p:cNvSpPr>
            <a:spLocks noGrp="1"/>
          </p:cNvSpPr>
          <p:nvPr>
            <p:ph type="body" sz="quarter" idx="10"/>
          </p:nvPr>
        </p:nvSpPr>
        <p:spPr>
          <a:xfrm>
            <a:off x="381000" y="1447799"/>
            <a:ext cx="8382000" cy="2609945"/>
          </a:xfrm>
        </p:spPr>
        <p:txBody>
          <a:bodyPr/>
          <a:lstStyle/>
          <a:p>
            <a:r>
              <a:rPr lang="en-US" dirty="0" smtClean="0"/>
              <a:t>End-user Enhancements</a:t>
            </a:r>
          </a:p>
          <a:p>
            <a:r>
              <a:rPr lang="en-US" dirty="0" smtClean="0">
                <a:solidFill>
                  <a:schemeClr val="bg1">
                    <a:lumMod val="65000"/>
                    <a:lumOff val="35000"/>
                  </a:schemeClr>
                </a:solidFill>
              </a:rPr>
              <a:t>Search is Social</a:t>
            </a:r>
          </a:p>
          <a:p>
            <a:r>
              <a:rPr lang="en-US" dirty="0" smtClean="0">
                <a:solidFill>
                  <a:schemeClr val="bg1">
                    <a:lumMod val="65000"/>
                    <a:lumOff val="35000"/>
                  </a:schemeClr>
                </a:solidFill>
              </a:rPr>
              <a:t>Scale-out Architecture</a:t>
            </a:r>
          </a:p>
          <a:p>
            <a:r>
              <a:rPr lang="en-US" dirty="0" smtClean="0">
                <a:solidFill>
                  <a:schemeClr val="bg1">
                    <a:lumMod val="65000"/>
                    <a:lumOff val="35000"/>
                  </a:schemeClr>
                </a:solidFill>
              </a:rPr>
              <a:t>Extensibility Enhancements</a:t>
            </a:r>
          </a:p>
          <a:p>
            <a:r>
              <a:rPr lang="en-US" dirty="0" smtClean="0">
                <a:solidFill>
                  <a:schemeClr val="bg1">
                    <a:lumMod val="65000"/>
                    <a:lumOff val="35000"/>
                  </a:schemeClr>
                </a:solidFill>
              </a:rPr>
              <a:t>Deployment and Manageability</a:t>
            </a:r>
            <a:endParaRPr lang="en-US" dirty="0">
              <a:solidFill>
                <a:schemeClr val="bg1">
                  <a:lumMod val="65000"/>
                  <a:lumOff val="35000"/>
                </a:schemeClr>
              </a:solidFill>
            </a:endParaRPr>
          </a:p>
        </p:txBody>
      </p:sp>
    </p:spTree>
    <p:extLst>
      <p:ext uri="{BB962C8B-B14F-4D97-AF65-F5344CB8AC3E}">
        <p14:creationId xmlns:p14="http://schemas.microsoft.com/office/powerpoint/2007/7/12/main" xmlns="" val="3293348678"/>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End-User UI</a:t>
            </a:r>
            <a:endParaRPr lang="en-US" dirty="0"/>
          </a:p>
        </p:txBody>
      </p:sp>
      <p:sp>
        <p:nvSpPr>
          <p:cNvPr id="3" name="Text Placeholder 2"/>
          <p:cNvSpPr>
            <a:spLocks noGrp="1"/>
          </p:cNvSpPr>
          <p:nvPr>
            <p:ph type="body" sz="quarter" idx="10"/>
          </p:nvPr>
        </p:nvSpPr>
        <p:spPr>
          <a:xfrm>
            <a:off x="381000" y="1066800"/>
            <a:ext cx="5486400" cy="4924425"/>
          </a:xfrm>
        </p:spPr>
        <p:txBody>
          <a:bodyPr/>
          <a:lstStyle/>
          <a:p>
            <a:r>
              <a:rPr lang="en-US" sz="2400" dirty="0" smtClean="0"/>
              <a:t>Out-of-box refinement</a:t>
            </a:r>
          </a:p>
          <a:p>
            <a:pPr lvl="1"/>
            <a:r>
              <a:rPr lang="en-US" sz="1600" dirty="0" smtClean="0"/>
              <a:t>Refine over key results properties</a:t>
            </a:r>
          </a:p>
          <a:p>
            <a:pPr lvl="1"/>
            <a:r>
              <a:rPr lang="en-US" sz="1600" dirty="0" smtClean="0"/>
              <a:t>Easy to extend over custom properties</a:t>
            </a:r>
          </a:p>
          <a:p>
            <a:pPr marL="460375" lvl="1" indent="0">
              <a:buNone/>
            </a:pPr>
            <a:endParaRPr lang="en-US" sz="2000" dirty="0" smtClean="0"/>
          </a:p>
          <a:p>
            <a:r>
              <a:rPr lang="en-US" sz="2400" dirty="0" smtClean="0"/>
              <a:t>One-stop </a:t>
            </a:r>
            <a:r>
              <a:rPr lang="en-US" sz="2400" dirty="0"/>
              <a:t>Search Center</a:t>
            </a:r>
          </a:p>
          <a:p>
            <a:pPr lvl="1"/>
            <a:r>
              <a:rPr lang="en-US" sz="1600" dirty="0" smtClean="0"/>
              <a:t>Scopes</a:t>
            </a:r>
            <a:r>
              <a:rPr lang="en-US" sz="1600" dirty="0"/>
              <a:t>, web parts, best bets, top answers , advanced search</a:t>
            </a:r>
          </a:p>
          <a:p>
            <a:pPr lvl="1"/>
            <a:r>
              <a:rPr lang="en-US" sz="1600" dirty="0"/>
              <a:t>Query federation brings together results from all over - native support for OpenSearch</a:t>
            </a:r>
          </a:p>
          <a:p>
            <a:pPr lvl="1"/>
            <a:endParaRPr lang="en-US" sz="1600" dirty="0"/>
          </a:p>
          <a:p>
            <a:r>
              <a:rPr lang="en-US" sz="2400" dirty="0"/>
              <a:t>Core search experience</a:t>
            </a:r>
          </a:p>
          <a:p>
            <a:pPr lvl="1"/>
            <a:r>
              <a:rPr lang="en-US" sz="1600" dirty="0"/>
              <a:t>Metadata, taxonomy and social tags based results refinement</a:t>
            </a:r>
          </a:p>
          <a:p>
            <a:pPr lvl="1"/>
            <a:r>
              <a:rPr lang="en-US" sz="1600" dirty="0"/>
              <a:t>Improved </a:t>
            </a:r>
            <a:r>
              <a:rPr lang="en-US" sz="1600" i="1" dirty="0"/>
              <a:t>did you mean </a:t>
            </a:r>
            <a:r>
              <a:rPr lang="en-US" sz="1600" dirty="0"/>
              <a:t>suggestions</a:t>
            </a:r>
          </a:p>
          <a:p>
            <a:pPr lvl="1"/>
            <a:r>
              <a:rPr lang="en-US" sz="1600" dirty="0"/>
              <a:t>New pre-query and post related query suggestions</a:t>
            </a:r>
          </a:p>
          <a:p>
            <a:pPr lvl="1"/>
            <a:r>
              <a:rPr lang="en-US" sz="1600" dirty="0"/>
              <a:t>“</a:t>
            </a:r>
            <a:r>
              <a:rPr lang="en-US" sz="1600" i="1" dirty="0"/>
              <a:t>View in browser</a:t>
            </a:r>
            <a:r>
              <a:rPr lang="en-US" sz="1600" dirty="0"/>
              <a:t>” link (for most office docs)</a:t>
            </a:r>
          </a:p>
          <a:p>
            <a:pPr lvl="1"/>
            <a:r>
              <a:rPr lang="en-US" sz="1600" dirty="0"/>
              <a:t>Improved query syntax</a:t>
            </a:r>
          </a:p>
        </p:txBody>
      </p:sp>
      <p:pic>
        <p:nvPicPr>
          <p:cNvPr id="4" name="Picture 2"/>
          <p:cNvPicPr>
            <a:picLocks noChangeAspect="1" noChangeArrowheads="1"/>
          </p:cNvPicPr>
          <p:nvPr/>
        </p:nvPicPr>
        <p:blipFill>
          <a:blip r:embed="rId3" cstate="print"/>
          <a:srcRect/>
          <a:stretch>
            <a:fillRect/>
          </a:stretch>
        </p:blipFill>
        <p:spPr bwMode="auto">
          <a:xfrm>
            <a:off x="5259159" y="1705356"/>
            <a:ext cx="4037241" cy="3552444"/>
          </a:xfrm>
          <a:prstGeom prst="rect">
            <a:avLst/>
          </a:prstGeom>
          <a:ln>
            <a:noFill/>
          </a:ln>
          <a:effectLst>
            <a:outerShdw blurRad="76200" dir="18900000" sy="23000" kx="-1200000" algn="bl" rotWithShape="0">
              <a:prstClr val="black">
                <a:alpha val="20000"/>
              </a:prstClr>
            </a:outerShdw>
          </a:effectLst>
          <a:scene3d>
            <a:camera prst="perspectiveContrastingLeftFacing"/>
            <a:lightRig rig="threePt" dir="t"/>
          </a:scene3d>
        </p:spPr>
      </p:pic>
    </p:spTree>
    <p:extLst>
      <p:ext uri="{BB962C8B-B14F-4D97-AF65-F5344CB8AC3E}">
        <p14:creationId xmlns:p14="http://schemas.microsoft.com/office/powerpoint/2007/7/12/main" xmlns="" val="1830034182"/>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End-User UI (continued)</a:t>
            </a:r>
            <a:endParaRPr lang="en-US" dirty="0"/>
          </a:p>
        </p:txBody>
      </p:sp>
      <p:sp>
        <p:nvSpPr>
          <p:cNvPr id="3" name="Text Placeholder 2"/>
          <p:cNvSpPr>
            <a:spLocks noGrp="1"/>
          </p:cNvSpPr>
          <p:nvPr>
            <p:ph type="body" sz="quarter" idx="10"/>
          </p:nvPr>
        </p:nvSpPr>
        <p:spPr>
          <a:xfrm>
            <a:off x="381000" y="1066800"/>
            <a:ext cx="5486400" cy="4985980"/>
          </a:xfrm>
        </p:spPr>
        <p:txBody>
          <a:bodyPr/>
          <a:lstStyle/>
          <a:p>
            <a:r>
              <a:rPr lang="en-US" sz="2400" dirty="0"/>
              <a:t>Improved relevance ranking</a:t>
            </a:r>
          </a:p>
          <a:p>
            <a:pPr lvl="1">
              <a:lnSpc>
                <a:spcPct val="120000"/>
              </a:lnSpc>
            </a:pPr>
            <a:r>
              <a:rPr lang="en-US" sz="1600" dirty="0"/>
              <a:t>New ingredients: URL fuzzy matching, social tags, results click through, </a:t>
            </a:r>
            <a:r>
              <a:rPr lang="en-US" sz="1600" dirty="0" smtClean="0"/>
              <a:t>implicit phrase matching, </a:t>
            </a:r>
            <a:r>
              <a:rPr lang="en-US" sz="1600" dirty="0"/>
              <a:t>extracted metadata, etc</a:t>
            </a:r>
            <a:r>
              <a:rPr lang="en-US" sz="1600" dirty="0" smtClean="0"/>
              <a:t>.</a:t>
            </a:r>
          </a:p>
          <a:p>
            <a:pPr lvl="1">
              <a:lnSpc>
                <a:spcPct val="120000"/>
              </a:lnSpc>
            </a:pPr>
            <a:r>
              <a:rPr lang="en-US" sz="1600" dirty="0" smtClean="0"/>
              <a:t>Improved low-noise snippets in summaries</a:t>
            </a:r>
            <a:endParaRPr lang="en-US" sz="1600" dirty="0"/>
          </a:p>
          <a:p>
            <a:pPr lvl="1"/>
            <a:endParaRPr lang="en-US" sz="1600" dirty="0"/>
          </a:p>
          <a:p>
            <a:r>
              <a:rPr lang="en-US" sz="2400" dirty="0"/>
              <a:t>Enhanced multi-lingual support</a:t>
            </a:r>
          </a:p>
          <a:p>
            <a:pPr lvl="1"/>
            <a:r>
              <a:rPr lang="en-US" sz="1600" dirty="0"/>
              <a:t>Automatic detection of language of many document types and part of documents</a:t>
            </a:r>
          </a:p>
          <a:p>
            <a:pPr lvl="1"/>
            <a:r>
              <a:rPr lang="en-US" sz="1600" dirty="0"/>
              <a:t>Compound word handling - e.g., </a:t>
            </a:r>
            <a:r>
              <a:rPr lang="en-US" sz="1600" dirty="0" err="1"/>
              <a:t>Innovationszyklen</a:t>
            </a:r>
            <a:r>
              <a:rPr lang="en-US" sz="1600" dirty="0"/>
              <a:t>” and ”innovation“, “</a:t>
            </a:r>
            <a:r>
              <a:rPr lang="en-US" sz="1600" dirty="0" err="1"/>
              <a:t>zyklen</a:t>
            </a:r>
            <a:r>
              <a:rPr lang="en-US" sz="1600" dirty="0"/>
              <a:t>”</a:t>
            </a:r>
          </a:p>
          <a:p>
            <a:pPr lvl="1"/>
            <a:r>
              <a:rPr lang="en-US" sz="1600" dirty="0"/>
              <a:t>Improved ranking of documents in multilingual collections</a:t>
            </a:r>
          </a:p>
          <a:p>
            <a:pPr lvl="1"/>
            <a:endParaRPr lang="en-US" sz="1600" dirty="0"/>
          </a:p>
          <a:p>
            <a:r>
              <a:rPr lang="en-US" sz="2400" dirty="0"/>
              <a:t>New form factors</a:t>
            </a:r>
          </a:p>
          <a:p>
            <a:pPr lvl="1"/>
            <a:r>
              <a:rPr lang="en-US" sz="1600" dirty="0"/>
              <a:t>Mobile search from Smartphone browsers</a:t>
            </a:r>
          </a:p>
          <a:p>
            <a:pPr lvl="1"/>
            <a:r>
              <a:rPr lang="en-US" sz="1600" dirty="0"/>
              <a:t>Desktop search integration in Windows </a:t>
            </a:r>
            <a:r>
              <a:rPr lang="en-US" sz="1600" dirty="0" smtClean="0"/>
              <a:t>7</a:t>
            </a:r>
            <a:endParaRPr lang="en-US" sz="1600" dirty="0"/>
          </a:p>
        </p:txBody>
      </p:sp>
      <p:pic>
        <p:nvPicPr>
          <p:cNvPr id="4" name="Picture 2"/>
          <p:cNvPicPr>
            <a:picLocks noChangeAspect="1" noChangeArrowheads="1"/>
          </p:cNvPicPr>
          <p:nvPr/>
        </p:nvPicPr>
        <p:blipFill>
          <a:blip r:embed="rId3" cstate="print"/>
          <a:srcRect/>
          <a:stretch>
            <a:fillRect/>
          </a:stretch>
        </p:blipFill>
        <p:spPr bwMode="auto">
          <a:xfrm>
            <a:off x="5259159" y="1705356"/>
            <a:ext cx="4037241" cy="3552444"/>
          </a:xfrm>
          <a:prstGeom prst="rect">
            <a:avLst/>
          </a:prstGeom>
          <a:ln>
            <a:noFill/>
          </a:ln>
          <a:effectLst>
            <a:outerShdw blurRad="76200" dir="18900000" sy="23000" kx="-1200000" algn="bl" rotWithShape="0">
              <a:prstClr val="black">
                <a:alpha val="20000"/>
              </a:prstClr>
            </a:outerShdw>
          </a:effectLst>
          <a:scene3d>
            <a:camera prst="perspectiveContrastingLeftFacing"/>
            <a:lightRig rig="threePt" dir="t"/>
          </a:scene3d>
        </p:spPr>
      </p:pic>
    </p:spTree>
    <p:extLst>
      <p:ext uri="{BB962C8B-B14F-4D97-AF65-F5344CB8AC3E}">
        <p14:creationId xmlns:p14="http://schemas.microsoft.com/office/powerpoint/2007/7/12/main" xmlns="" val="69739197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Query Syntax</a:t>
            </a:r>
            <a:endParaRPr lang="en-US" dirty="0"/>
          </a:p>
        </p:txBody>
      </p:sp>
      <p:sp>
        <p:nvSpPr>
          <p:cNvPr id="3" name="Text Placeholder 2"/>
          <p:cNvSpPr>
            <a:spLocks noGrp="1"/>
          </p:cNvSpPr>
          <p:nvPr>
            <p:ph type="body" sz="quarter" idx="10"/>
          </p:nvPr>
        </p:nvSpPr>
        <p:spPr>
          <a:xfrm>
            <a:off x="381000" y="1015688"/>
            <a:ext cx="8382000" cy="5139869"/>
          </a:xfrm>
        </p:spPr>
        <p:txBody>
          <a:bodyPr/>
          <a:lstStyle/>
          <a:p>
            <a:r>
              <a:rPr lang="en-US" dirty="0" smtClean="0"/>
              <a:t>Support for Boolean operators for </a:t>
            </a:r>
            <a:r>
              <a:rPr lang="en-US" dirty="0" err="1" smtClean="0"/>
              <a:t>FreeText</a:t>
            </a:r>
            <a:r>
              <a:rPr lang="en-US" dirty="0" smtClean="0"/>
              <a:t> queries and property queries</a:t>
            </a:r>
          </a:p>
          <a:p>
            <a:pPr lvl="1"/>
            <a:r>
              <a:rPr lang="en-US" dirty="0" smtClean="0"/>
              <a:t>(“SharePoint Search” OR “Bing Search”) AND (</a:t>
            </a:r>
            <a:r>
              <a:rPr lang="en-US" dirty="0" err="1" smtClean="0"/>
              <a:t>title:“keyword</a:t>
            </a:r>
            <a:r>
              <a:rPr lang="en-US" dirty="0" smtClean="0"/>
              <a:t> syntax” OR </a:t>
            </a:r>
            <a:r>
              <a:rPr lang="en-US" dirty="0" err="1" smtClean="0"/>
              <a:t>title:”query</a:t>
            </a:r>
            <a:r>
              <a:rPr lang="en-US" dirty="0" smtClean="0"/>
              <a:t> syntax”)</a:t>
            </a:r>
          </a:p>
          <a:p>
            <a:r>
              <a:rPr lang="en-US" dirty="0" smtClean="0"/>
              <a:t>Prefix matching support for keywords and properties</a:t>
            </a:r>
          </a:p>
          <a:p>
            <a:pPr lvl="1"/>
            <a:r>
              <a:rPr lang="en-US" dirty="0" smtClean="0"/>
              <a:t>Micro* </a:t>
            </a:r>
            <a:r>
              <a:rPr lang="en-US" dirty="0" err="1" smtClean="0"/>
              <a:t>author:bill</a:t>
            </a:r>
            <a:r>
              <a:rPr lang="en-US" dirty="0" smtClean="0"/>
              <a:t>*</a:t>
            </a:r>
          </a:p>
          <a:p>
            <a:r>
              <a:rPr lang="en-US" dirty="0" smtClean="0"/>
              <a:t>Improved operator support for property restrictions</a:t>
            </a:r>
          </a:p>
          <a:p>
            <a:pPr lvl="1"/>
            <a:r>
              <a:rPr lang="en-US" dirty="0" smtClean="0"/>
              <a:t>=, &gt;, &lt;, &lt;=, &gt;=</a:t>
            </a:r>
          </a:p>
          <a:p>
            <a:pPr lvl="1"/>
            <a:r>
              <a:rPr lang="en-US" dirty="0" smtClean="0"/>
              <a:t>Can create range refinements</a:t>
            </a:r>
          </a:p>
        </p:txBody>
      </p:sp>
    </p:spTree>
    <p:extLst>
      <p:ext uri="{BB962C8B-B14F-4D97-AF65-F5344CB8AC3E}">
        <p14:creationId xmlns:p14="http://schemas.microsoft.com/office/powerpoint/2007/7/12/main" xmlns="" val="75907626"/>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esgtheme">
  <a:themeElements>
    <a:clrScheme name="Enterprise Search">
      <a:dk1>
        <a:sysClr val="windowText" lastClr="000000"/>
      </a:dk1>
      <a:lt1>
        <a:sysClr val="window" lastClr="FFFFFF"/>
      </a:lt1>
      <a:dk2>
        <a:srgbClr val="1F497D"/>
      </a:dk2>
      <a:lt2>
        <a:srgbClr val="EEECE1"/>
      </a:lt2>
      <a:accent1>
        <a:srgbClr val="188ACA"/>
      </a:accent1>
      <a:accent2>
        <a:srgbClr val="E76429"/>
      </a:accent2>
      <a:accent3>
        <a:srgbClr val="68A927"/>
      </a:accent3>
      <a:accent4>
        <a:srgbClr val="8064A2"/>
      </a:accent4>
      <a:accent5>
        <a:srgbClr val="4BACC6"/>
      </a:accent5>
      <a:accent6>
        <a:srgbClr val="F89820"/>
      </a:accent6>
      <a:hlink>
        <a:srgbClr val="0000FF"/>
      </a:hlink>
      <a:folHlink>
        <a:srgbClr val="800080"/>
      </a:folHlink>
    </a:clrScheme>
    <a:fontScheme name="Custom 1">
      <a:majorFont>
        <a:latin typeface="Segoe"/>
        <a:ea typeface=""/>
        <a:cs typeface=""/>
      </a:majorFont>
      <a:minorFont>
        <a:latin typeface="Segoe"/>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a:bodyPr/>
      <a:lstStyle/>
      <a:style>
        <a:lnRef idx="3">
          <a:schemeClr val="lt1"/>
        </a:lnRef>
        <a:fillRef idx="1">
          <a:schemeClr val="accent3"/>
        </a:fillRef>
        <a:effectRef idx="1">
          <a:schemeClr val="accent3"/>
        </a:effectRef>
        <a:fontRef idx="minor">
          <a:schemeClr val="lt1"/>
        </a:fontRef>
      </a:style>
    </a:spDef>
    <a:lnDef>
      <a:spPr bwMode="auto">
        <a:xfrm>
          <a:off x="0" y="0"/>
          <a:ext cx="1" cy="1"/>
        </a:xfrm>
        <a:custGeom>
          <a:avLst/>
          <a:gdLst/>
          <a:ahLst/>
          <a:cxnLst/>
          <a:rect l="0" t="0" r="0" b="0"/>
          <a:pathLst/>
        </a:cu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chemeClr val="tx1"/>
          </a:solidFill>
          <a:prstDash val="solid"/>
          <a:round/>
          <a:headEnd type="none" w="med" len="med"/>
          <a:tailEnd type="none" w="med" len="med"/>
        </a:ln>
        <a:effectLst/>
      </a:spPr>
      <a:bodyPr vert="horz" wrap="square" lIns="109728" tIns="54864" rIns="109728" bIns="54864" numCol="1" anchor="ctr" anchorCtr="0" compatLnSpc="1">
        <a:prstTxWarp prst="textNoShape">
          <a:avLst/>
        </a:prstTxWarp>
      </a:bodyPr>
      <a:lstStyle>
        <a:defPPr marL="0" marR="0" indent="0" algn="l" defTabSz="1096963"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solidFill>
              <a:schemeClr val="bg2"/>
            </a:solidFill>
            <a:effectLst/>
            <a:latin typeface="Segoe Semibold" pitchFamily="34" charset="0"/>
          </a:defRPr>
        </a:defPPr>
      </a:lstStyle>
    </a:lnDef>
    <a:txDef>
      <a:spPr>
        <a:noFill/>
      </a:spPr>
      <a:bodyPr wrap="square" rtlCol="0">
        <a:spAutoFit/>
      </a:bodyPr>
      <a:lstStyle>
        <a:defPPr>
          <a:defRPr sz="2800" dirty="0" err="1" smtClean="0">
            <a:solidFill>
              <a:schemeClr val="tx1"/>
            </a:solidFill>
            <a:latin typeface="Segoe" pitchFamily="34" charset="0"/>
          </a:defRPr>
        </a:defPPr>
      </a:lstStyle>
    </a:txDef>
  </a:objectDefaults>
  <a:extraClrSchemeLst>
    <a:extraClrScheme>
      <a:clrScheme name="Business Value launch template 1">
        <a:dk1>
          <a:srgbClr val="000000"/>
        </a:dk1>
        <a:lt1>
          <a:srgbClr val="FFFFFF"/>
        </a:lt1>
        <a:dk2>
          <a:srgbClr val="EF7E39"/>
        </a:dk2>
        <a:lt2>
          <a:srgbClr val="FFFFFF"/>
        </a:lt2>
        <a:accent1>
          <a:srgbClr val="000000"/>
        </a:accent1>
        <a:accent2>
          <a:srgbClr val="54C71B"/>
        </a:accent2>
        <a:accent3>
          <a:srgbClr val="F6C0AE"/>
        </a:accent3>
        <a:accent4>
          <a:srgbClr val="DADADA"/>
        </a:accent4>
        <a:accent5>
          <a:srgbClr val="AAAAAA"/>
        </a:accent5>
        <a:accent6>
          <a:srgbClr val="4BB417"/>
        </a:accent6>
        <a:hlink>
          <a:srgbClr val="FBE019"/>
        </a:hlink>
        <a:folHlink>
          <a:srgbClr val="3D78E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2009-11-11T08:15:21Z</outs:dateTime>
      <outs:isPinned>true</outs:isPinned>
    </outs:relatedDate>
    <outs:relatedDate>
      <outs:type>2</outs:type>
      <outs:displayName>Created</outs:displayName>
      <outs:dateTime>2009-10-29T15:18:12Z</outs:dateTime>
      <outs:isPinned>true</outs:isPinned>
    </outs:relatedDate>
    <outs:relatedDate>
      <outs:type>4</outs:type>
      <outs:displayName>Last Printed</outs:displayName>
      <outs:dateTime>2009-11-06T18:51:20Z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friedj</outs:displayName>
          <outs:accountName/>
        </outs:relatedPerson>
      </outs:people>
      <outs:source>0</outs:source>
      <outs:isPinned>true</outs:isPinned>
    </outs:relatedPeopleItem>
    <outs:relatedPeopleItem>
      <outs:category>Last modified by</outs:category>
      <outs:people>
        <outs:relatedPerson>
          <outs:displayName>friedj</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A0426C8A-DCBE-4686-B7EF-A4ED898E4DA0}">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TechEd09_Europe</Template>
  <TotalTime>1070</TotalTime>
  <Words>1896</Words>
  <Application>Microsoft Office PowerPoint</Application>
  <PresentationFormat>On-screen Show (4:3)</PresentationFormat>
  <Paragraphs>373</Paragraphs>
  <Slides>43</Slides>
  <Notes>42</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43</vt:i4>
      </vt:variant>
    </vt:vector>
  </HeadingPairs>
  <TitlesOfParts>
    <vt:vector size="47" baseType="lpstr">
      <vt:lpstr>TechEd09_Europe</vt:lpstr>
      <vt:lpstr>esgtheme</vt:lpstr>
      <vt:lpstr>TechEd09_Europe template</vt:lpstr>
      <vt:lpstr>Visio</vt:lpstr>
      <vt:lpstr>Slide 1</vt:lpstr>
      <vt:lpstr>SharePoint Server 2010 search</vt:lpstr>
      <vt:lpstr>Big Improvements in Search </vt:lpstr>
      <vt:lpstr>Microsoft Enterprise Search- Productivity</vt:lpstr>
      <vt:lpstr>Slide 5</vt:lpstr>
      <vt:lpstr>Topics</vt:lpstr>
      <vt:lpstr>End-User UI</vt:lpstr>
      <vt:lpstr>End-User UI (continued)</vt:lpstr>
      <vt:lpstr>New Query Syntax</vt:lpstr>
      <vt:lpstr>End-user UX</vt:lpstr>
      <vt:lpstr>Topics</vt:lpstr>
      <vt:lpstr>Search is Social</vt:lpstr>
      <vt:lpstr>Search is Social (continued)</vt:lpstr>
      <vt:lpstr>People Search</vt:lpstr>
      <vt:lpstr>Topics</vt:lpstr>
      <vt:lpstr>Scale-out Architecture</vt:lpstr>
      <vt:lpstr>MOSS 2007 Search Scale-out</vt:lpstr>
      <vt:lpstr>Slide 18</vt:lpstr>
      <vt:lpstr>Content Distribution </vt:lpstr>
      <vt:lpstr>Industrial Strength Resiliency</vt:lpstr>
      <vt:lpstr>Scale-out from an art to a recipe</vt:lpstr>
      <vt:lpstr>Other Engine Enhancements</vt:lpstr>
      <vt:lpstr>Topics</vt:lpstr>
      <vt:lpstr>Do More With Search</vt:lpstr>
      <vt:lpstr>SharePoint Search Platform Architecture</vt:lpstr>
      <vt:lpstr>Search Extensibility: End-User UI</vt:lpstr>
      <vt:lpstr>Slide 27</vt:lpstr>
      <vt:lpstr>Search Extensibility - Federation</vt:lpstr>
      <vt:lpstr>Connector Framework</vt:lpstr>
      <vt:lpstr>Connector Architecture</vt:lpstr>
      <vt:lpstr>How to write connectors</vt:lpstr>
      <vt:lpstr>Topics</vt:lpstr>
      <vt:lpstr>Deployment simplicity</vt:lpstr>
      <vt:lpstr>Search Installation and Topology extension</vt:lpstr>
      <vt:lpstr>Richer Manageability</vt:lpstr>
      <vt:lpstr>Search Administration</vt:lpstr>
      <vt:lpstr>SharePoint Server 2010 Search: Best Infrastructure Search</vt:lpstr>
      <vt:lpstr>Microsoft SharePoint 2010</vt:lpstr>
      <vt:lpstr>Slide 39</vt:lpstr>
      <vt:lpstr>Resources</vt:lpstr>
      <vt:lpstr>Related Content</vt:lpstr>
      <vt:lpstr>Slide 42</vt:lpstr>
      <vt:lpstr>Slide 43</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friedj</dc:creator>
  <dc:description>tech·ed europe 2009</dc:description>
  <cp:lastModifiedBy>cn_user</cp:lastModifiedBy>
  <cp:revision>20</cp:revision>
  <cp:lastPrinted>2009-11-06T18:51:20Z</cp:lastPrinted>
  <dcterms:created xsi:type="dcterms:W3CDTF">2009-10-29T15:18:12Z</dcterms:created>
  <dcterms:modified xsi:type="dcterms:W3CDTF">2009-11-11T08:27:24Z</dcterms:modified>
</cp:coreProperties>
</file>