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diagrams/layout4.xml" ContentType="application/vnd.openxmlformats-officedocument.drawingml.diagramLayout+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notesSlides/notesSlide40.xml" ContentType="application/vnd.openxmlformats-officedocument.presentationml.notesSlide+xml"/>
  <Override PartName="/ppt/diagrams/data5.xml" ContentType="application/vnd.openxmlformats-officedocument.drawingml.diagramData+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29" r:id="rId2"/>
  </p:sldMasterIdLst>
  <p:notesMasterIdLst>
    <p:notesMasterId r:id="rId55"/>
  </p:notesMasterIdLst>
  <p:handoutMasterIdLst>
    <p:handoutMasterId r:id="rId56"/>
  </p:handoutMasterIdLst>
  <p:sldIdLst>
    <p:sldId id="256" r:id="rId3"/>
    <p:sldId id="257" r:id="rId4"/>
    <p:sldId id="283" r:id="rId5"/>
    <p:sldId id="331" r:id="rId6"/>
    <p:sldId id="337" r:id="rId7"/>
    <p:sldId id="284" r:id="rId8"/>
    <p:sldId id="289" r:id="rId9"/>
    <p:sldId id="349" r:id="rId10"/>
    <p:sldId id="287" r:id="rId11"/>
    <p:sldId id="288" r:id="rId12"/>
    <p:sldId id="290" r:id="rId13"/>
    <p:sldId id="285" r:id="rId14"/>
    <p:sldId id="291" r:id="rId15"/>
    <p:sldId id="340" r:id="rId16"/>
    <p:sldId id="296" r:id="rId17"/>
    <p:sldId id="352" r:id="rId18"/>
    <p:sldId id="353" r:id="rId19"/>
    <p:sldId id="354" r:id="rId20"/>
    <p:sldId id="355" r:id="rId21"/>
    <p:sldId id="356" r:id="rId22"/>
    <p:sldId id="357" r:id="rId23"/>
    <p:sldId id="358" r:id="rId24"/>
    <p:sldId id="359" r:id="rId25"/>
    <p:sldId id="360" r:id="rId26"/>
    <p:sldId id="303" r:id="rId27"/>
    <p:sldId id="304" r:id="rId28"/>
    <p:sldId id="305" r:id="rId29"/>
    <p:sldId id="307" r:id="rId30"/>
    <p:sldId id="308" r:id="rId31"/>
    <p:sldId id="351" r:id="rId32"/>
    <p:sldId id="361" r:id="rId33"/>
    <p:sldId id="310" r:id="rId34"/>
    <p:sldId id="311" r:id="rId35"/>
    <p:sldId id="312" r:id="rId36"/>
    <p:sldId id="313" r:id="rId37"/>
    <p:sldId id="315" r:id="rId38"/>
    <p:sldId id="317" r:id="rId39"/>
    <p:sldId id="362" r:id="rId40"/>
    <p:sldId id="343" r:id="rId41"/>
    <p:sldId id="341" r:id="rId42"/>
    <p:sldId id="344" r:id="rId43"/>
    <p:sldId id="345" r:id="rId44"/>
    <p:sldId id="346" r:id="rId45"/>
    <p:sldId id="347" r:id="rId46"/>
    <p:sldId id="348" r:id="rId47"/>
    <p:sldId id="325" r:id="rId48"/>
    <p:sldId id="368" r:id="rId49"/>
    <p:sldId id="329" r:id="rId50"/>
    <p:sldId id="365" r:id="rId51"/>
    <p:sldId id="366" r:id="rId52"/>
    <p:sldId id="367" r:id="rId53"/>
    <p:sldId id="338" r:id="rId54"/>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99CC99"/>
    <a:srgbClr val="CCFFCC"/>
    <a:srgbClr val="CCCCCC"/>
    <a:srgbClr val="F6AE1E"/>
    <a:srgbClr val="FFFFFF"/>
    <a:srgbClr val="FF0066"/>
    <a:srgbClr val="000000"/>
    <a:srgbClr val="F3AF35"/>
    <a:srgbClr val="9C42E6"/>
    <a:srgbClr val="D1943B"/>
  </p:clrMru>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66" autoAdjust="0"/>
    <p:restoredTop sz="96105" autoAdjust="0"/>
  </p:normalViewPr>
  <p:slideViewPr>
    <p:cSldViewPr snapToGrid="0">
      <p:cViewPr>
        <p:scale>
          <a:sx n="93" d="100"/>
          <a:sy n="93" d="100"/>
        </p:scale>
        <p:origin x="-846" y="-474"/>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7" d="100"/>
          <a:sy n="87" d="100"/>
        </p:scale>
        <p:origin x="-277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8AB0B6-7739-402F-B6A6-5257C27EA2B5}" type="doc">
      <dgm:prSet loTypeId="urn:microsoft.com/office/officeart/2005/8/layout/cycle8" loCatId="cycle" qsTypeId="urn:microsoft.com/office/officeart/2005/8/quickstyle/3d1" qsCatId="3D" csTypeId="urn:microsoft.com/office/officeart/2005/8/colors/accent3_2" csCatId="accent3" phldr="1"/>
      <dgm:spPr>
        <a:scene3d>
          <a:camera prst="perspectiveContrastingLeftFacing"/>
          <a:lightRig rig="threePt" dir="t"/>
        </a:scene3d>
      </dgm:spPr>
    </dgm:pt>
    <dgm:pt modelId="{6C2AFBE7-D150-41F2-8E31-8119A67AE74E}">
      <dgm:prSet phldrT="[Text]" custT="1"/>
      <dgm:spPr/>
      <dgm:t>
        <a:bodyPr/>
        <a:lstStyle/>
        <a:p>
          <a:r>
            <a:rPr lang="en-US" sz="1400" dirty="0" smtClean="0"/>
            <a:t>Power Planning</a:t>
          </a:r>
          <a:endParaRPr lang="en-US" sz="1400" dirty="0"/>
        </a:p>
      </dgm:t>
    </dgm:pt>
    <dgm:pt modelId="{C1F468E4-43B4-4579-8D73-A40CE8D5AA33}" type="parTrans" cxnId="{8167A77D-86C1-4DFE-B7AD-270867362298}">
      <dgm:prSet/>
      <dgm:spPr/>
      <dgm:t>
        <a:bodyPr/>
        <a:lstStyle/>
        <a:p>
          <a:endParaRPr lang="en-US" sz="1600"/>
        </a:p>
      </dgm:t>
    </dgm:pt>
    <dgm:pt modelId="{3D7E4E06-9E13-4789-8E78-27D9954BA63C}" type="sibTrans" cxnId="{8167A77D-86C1-4DFE-B7AD-270867362298}">
      <dgm:prSet/>
      <dgm:spPr/>
      <dgm:t>
        <a:bodyPr/>
        <a:lstStyle/>
        <a:p>
          <a:endParaRPr lang="en-US" sz="1600"/>
        </a:p>
      </dgm:t>
    </dgm:pt>
    <dgm:pt modelId="{6619ED7C-ADBD-4595-9614-16DF0A2A6B70}">
      <dgm:prSet phldrT="[Text]" custT="1"/>
      <dgm:spPr>
        <a:sp3d prstMaterial="plastic">
          <a:bevelT w="120900" h="88900"/>
          <a:bevelB w="88900" h="31750" prst="angle"/>
        </a:sp3d>
      </dgm:spPr>
      <dgm:t>
        <a:bodyPr/>
        <a:lstStyle/>
        <a:p>
          <a:r>
            <a:rPr lang="en-US" sz="1400" dirty="0" smtClean="0"/>
            <a:t>Power Policy Configuration and Application</a:t>
          </a:r>
          <a:endParaRPr lang="en-US" sz="1400" dirty="0"/>
        </a:p>
      </dgm:t>
    </dgm:pt>
    <dgm:pt modelId="{508F333D-9C03-44F1-A8CE-C4326B41F62D}" type="parTrans" cxnId="{D65C6F01-730D-4E3D-960E-A2EE3EB17095}">
      <dgm:prSet/>
      <dgm:spPr/>
      <dgm:t>
        <a:bodyPr/>
        <a:lstStyle/>
        <a:p>
          <a:endParaRPr lang="en-US" sz="1600"/>
        </a:p>
      </dgm:t>
    </dgm:pt>
    <dgm:pt modelId="{993631EA-57EC-489C-84E3-DF090CEAA548}" type="sibTrans" cxnId="{D65C6F01-730D-4E3D-960E-A2EE3EB17095}">
      <dgm:prSet/>
      <dgm:spPr/>
      <dgm:t>
        <a:bodyPr/>
        <a:lstStyle/>
        <a:p>
          <a:endParaRPr lang="en-US" sz="1600"/>
        </a:p>
      </dgm:t>
    </dgm:pt>
    <dgm:pt modelId="{1159C3F6-921C-4ACB-A9A0-E39A2FF7D66F}">
      <dgm:prSet phldrT="[Text]" custT="1"/>
      <dgm:spPr/>
      <dgm:t>
        <a:bodyPr/>
        <a:lstStyle/>
        <a:p>
          <a:r>
            <a:rPr lang="en-US" sz="1400" dirty="0" smtClean="0"/>
            <a:t>Power Configuration Monitoring and Remediation</a:t>
          </a:r>
          <a:endParaRPr lang="en-US" sz="1400" dirty="0"/>
        </a:p>
      </dgm:t>
    </dgm:pt>
    <dgm:pt modelId="{6CE4827B-49B5-40D0-AAA5-D1AA88C0AE85}" type="parTrans" cxnId="{6A6F0348-A661-4CF0-9576-51C2FB6987CD}">
      <dgm:prSet/>
      <dgm:spPr/>
      <dgm:t>
        <a:bodyPr/>
        <a:lstStyle/>
        <a:p>
          <a:endParaRPr lang="en-US" sz="1600"/>
        </a:p>
      </dgm:t>
    </dgm:pt>
    <dgm:pt modelId="{5B004906-3233-45F6-BA83-7A3110A4CBD1}" type="sibTrans" cxnId="{6A6F0348-A661-4CF0-9576-51C2FB6987CD}">
      <dgm:prSet/>
      <dgm:spPr/>
      <dgm:t>
        <a:bodyPr/>
        <a:lstStyle/>
        <a:p>
          <a:endParaRPr lang="en-US" sz="1600"/>
        </a:p>
      </dgm:t>
    </dgm:pt>
    <dgm:pt modelId="{9F4743EC-5C6F-4114-93BB-D341149CF4EE}">
      <dgm:prSet phldrT="[Text]" custT="1"/>
      <dgm:spPr/>
      <dgm:t>
        <a:bodyPr/>
        <a:lstStyle/>
        <a:p>
          <a:r>
            <a:rPr lang="en-US" sz="1400" dirty="0" smtClean="0"/>
            <a:t>Power Savings Reporting</a:t>
          </a:r>
          <a:endParaRPr lang="en-US" sz="1400" dirty="0"/>
        </a:p>
      </dgm:t>
    </dgm:pt>
    <dgm:pt modelId="{EFCC42F4-3156-44FE-9E4B-B2907BBA9344}" type="parTrans" cxnId="{AC42AEE1-4311-425D-BB10-8825AC81C75B}">
      <dgm:prSet/>
      <dgm:spPr/>
      <dgm:t>
        <a:bodyPr/>
        <a:lstStyle/>
        <a:p>
          <a:endParaRPr lang="en-US"/>
        </a:p>
      </dgm:t>
    </dgm:pt>
    <dgm:pt modelId="{1E47E6F7-7272-47F3-995B-729192F5C6B6}" type="sibTrans" cxnId="{AC42AEE1-4311-425D-BB10-8825AC81C75B}">
      <dgm:prSet/>
      <dgm:spPr/>
      <dgm:t>
        <a:bodyPr/>
        <a:lstStyle/>
        <a:p>
          <a:endParaRPr lang="en-US"/>
        </a:p>
      </dgm:t>
    </dgm:pt>
    <dgm:pt modelId="{28BEC8D7-3DF8-4327-9758-8C41B36E1046}" type="pres">
      <dgm:prSet presAssocID="{948AB0B6-7739-402F-B6A6-5257C27EA2B5}" presName="compositeShape" presStyleCnt="0">
        <dgm:presLayoutVars>
          <dgm:chMax val="7"/>
          <dgm:dir/>
          <dgm:resizeHandles val="exact"/>
        </dgm:presLayoutVars>
      </dgm:prSet>
      <dgm:spPr/>
    </dgm:pt>
    <dgm:pt modelId="{2C4A4B2A-DF73-4CC8-B60D-877C10F2CC4A}" type="pres">
      <dgm:prSet presAssocID="{948AB0B6-7739-402F-B6A6-5257C27EA2B5}" presName="wedge1" presStyleLbl="node1" presStyleIdx="0" presStyleCnt="4" custScaleX="104106"/>
      <dgm:spPr/>
      <dgm:t>
        <a:bodyPr/>
        <a:lstStyle/>
        <a:p>
          <a:endParaRPr lang="en-US"/>
        </a:p>
      </dgm:t>
    </dgm:pt>
    <dgm:pt modelId="{79A65142-6B82-4E81-A5F2-60721E44D78E}" type="pres">
      <dgm:prSet presAssocID="{948AB0B6-7739-402F-B6A6-5257C27EA2B5}" presName="dummy1a" presStyleCnt="0"/>
      <dgm:spPr/>
    </dgm:pt>
    <dgm:pt modelId="{87BAE6BD-820F-4663-8794-2333E1550C85}" type="pres">
      <dgm:prSet presAssocID="{948AB0B6-7739-402F-B6A6-5257C27EA2B5}" presName="dummy1b" presStyleCnt="0"/>
      <dgm:spPr/>
    </dgm:pt>
    <dgm:pt modelId="{37BDE33B-8331-46D0-87B1-F140552D8276}" type="pres">
      <dgm:prSet presAssocID="{948AB0B6-7739-402F-B6A6-5257C27EA2B5}" presName="wedge1Tx" presStyleLbl="node1" presStyleIdx="0" presStyleCnt="4">
        <dgm:presLayoutVars>
          <dgm:chMax val="0"/>
          <dgm:chPref val="0"/>
          <dgm:bulletEnabled val="1"/>
        </dgm:presLayoutVars>
      </dgm:prSet>
      <dgm:spPr/>
      <dgm:t>
        <a:bodyPr/>
        <a:lstStyle/>
        <a:p>
          <a:endParaRPr lang="en-US"/>
        </a:p>
      </dgm:t>
    </dgm:pt>
    <dgm:pt modelId="{4874A3F8-B215-400D-920B-0C3382E58522}" type="pres">
      <dgm:prSet presAssocID="{948AB0B6-7739-402F-B6A6-5257C27EA2B5}" presName="wedge2" presStyleLbl="node1" presStyleIdx="1" presStyleCnt="4" custScaleX="104957"/>
      <dgm:spPr/>
      <dgm:t>
        <a:bodyPr/>
        <a:lstStyle/>
        <a:p>
          <a:endParaRPr lang="en-US"/>
        </a:p>
      </dgm:t>
    </dgm:pt>
    <dgm:pt modelId="{F2127D42-E7FC-4A9D-A8A8-768DEBFF6A57}" type="pres">
      <dgm:prSet presAssocID="{948AB0B6-7739-402F-B6A6-5257C27EA2B5}" presName="dummy2a" presStyleCnt="0"/>
      <dgm:spPr/>
    </dgm:pt>
    <dgm:pt modelId="{95B462B9-760C-49AF-BEED-BFC0BEA01D37}" type="pres">
      <dgm:prSet presAssocID="{948AB0B6-7739-402F-B6A6-5257C27EA2B5}" presName="dummy2b" presStyleCnt="0"/>
      <dgm:spPr/>
    </dgm:pt>
    <dgm:pt modelId="{84FF0566-6717-4222-9FBD-03A77B0FC391}" type="pres">
      <dgm:prSet presAssocID="{948AB0B6-7739-402F-B6A6-5257C27EA2B5}" presName="wedge2Tx" presStyleLbl="node1" presStyleIdx="1" presStyleCnt="4">
        <dgm:presLayoutVars>
          <dgm:chMax val="0"/>
          <dgm:chPref val="0"/>
          <dgm:bulletEnabled val="1"/>
        </dgm:presLayoutVars>
      </dgm:prSet>
      <dgm:spPr/>
      <dgm:t>
        <a:bodyPr/>
        <a:lstStyle/>
        <a:p>
          <a:endParaRPr lang="en-US"/>
        </a:p>
      </dgm:t>
    </dgm:pt>
    <dgm:pt modelId="{05CB79C9-6E93-47CA-9EAF-BF8B2084FBE8}" type="pres">
      <dgm:prSet presAssocID="{948AB0B6-7739-402F-B6A6-5257C27EA2B5}" presName="wedge3" presStyleLbl="node1" presStyleIdx="2" presStyleCnt="4" custScaleX="106614"/>
      <dgm:spPr/>
      <dgm:t>
        <a:bodyPr/>
        <a:lstStyle/>
        <a:p>
          <a:endParaRPr lang="en-US"/>
        </a:p>
      </dgm:t>
    </dgm:pt>
    <dgm:pt modelId="{B7128020-8CCE-4500-8179-89FAE77A4BBC}" type="pres">
      <dgm:prSet presAssocID="{948AB0B6-7739-402F-B6A6-5257C27EA2B5}" presName="dummy3a" presStyleCnt="0"/>
      <dgm:spPr/>
    </dgm:pt>
    <dgm:pt modelId="{6B03725F-2760-4E7C-9DE3-4BAB10EEC7BF}" type="pres">
      <dgm:prSet presAssocID="{948AB0B6-7739-402F-B6A6-5257C27EA2B5}" presName="dummy3b" presStyleCnt="0"/>
      <dgm:spPr/>
    </dgm:pt>
    <dgm:pt modelId="{D192A2EC-D055-4BE3-A665-4E49CCECFDF4}" type="pres">
      <dgm:prSet presAssocID="{948AB0B6-7739-402F-B6A6-5257C27EA2B5}" presName="wedge3Tx" presStyleLbl="node1" presStyleIdx="2" presStyleCnt="4">
        <dgm:presLayoutVars>
          <dgm:chMax val="0"/>
          <dgm:chPref val="0"/>
          <dgm:bulletEnabled val="1"/>
        </dgm:presLayoutVars>
      </dgm:prSet>
      <dgm:spPr/>
      <dgm:t>
        <a:bodyPr/>
        <a:lstStyle/>
        <a:p>
          <a:endParaRPr lang="en-US"/>
        </a:p>
      </dgm:t>
    </dgm:pt>
    <dgm:pt modelId="{7C7FC0E8-C5B3-495D-AD82-7D2B494C2F50}" type="pres">
      <dgm:prSet presAssocID="{948AB0B6-7739-402F-B6A6-5257C27EA2B5}" presName="wedge4" presStyleLbl="node1" presStyleIdx="3" presStyleCnt="4"/>
      <dgm:spPr/>
      <dgm:t>
        <a:bodyPr/>
        <a:lstStyle/>
        <a:p>
          <a:endParaRPr lang="en-US"/>
        </a:p>
      </dgm:t>
    </dgm:pt>
    <dgm:pt modelId="{00C5A612-DA7D-4C6C-8BBC-98806AC73964}" type="pres">
      <dgm:prSet presAssocID="{948AB0B6-7739-402F-B6A6-5257C27EA2B5}" presName="dummy4a" presStyleCnt="0"/>
      <dgm:spPr/>
    </dgm:pt>
    <dgm:pt modelId="{A5539060-36B5-4A6A-89C7-EA1EF45B39A2}" type="pres">
      <dgm:prSet presAssocID="{948AB0B6-7739-402F-B6A6-5257C27EA2B5}" presName="dummy4b" presStyleCnt="0"/>
      <dgm:spPr/>
    </dgm:pt>
    <dgm:pt modelId="{459DEEEF-160E-497B-8C25-19F536ED9C48}" type="pres">
      <dgm:prSet presAssocID="{948AB0B6-7739-402F-B6A6-5257C27EA2B5}" presName="wedge4Tx" presStyleLbl="node1" presStyleIdx="3" presStyleCnt="4">
        <dgm:presLayoutVars>
          <dgm:chMax val="0"/>
          <dgm:chPref val="0"/>
          <dgm:bulletEnabled val="1"/>
        </dgm:presLayoutVars>
      </dgm:prSet>
      <dgm:spPr/>
      <dgm:t>
        <a:bodyPr/>
        <a:lstStyle/>
        <a:p>
          <a:endParaRPr lang="en-US"/>
        </a:p>
      </dgm:t>
    </dgm:pt>
    <dgm:pt modelId="{0E22E6D6-945E-4969-94A9-631F76C5D5FB}" type="pres">
      <dgm:prSet presAssocID="{3D7E4E06-9E13-4789-8E78-27D9954BA63C}" presName="arrowWedge1" presStyleLbl="fgSibTrans2D1" presStyleIdx="0" presStyleCnt="4"/>
      <dgm:spPr/>
    </dgm:pt>
    <dgm:pt modelId="{263B528F-6490-446C-A88E-7D64CFB11334}" type="pres">
      <dgm:prSet presAssocID="{993631EA-57EC-489C-84E3-DF090CEAA548}" presName="arrowWedge2" presStyleLbl="fgSibTrans2D1" presStyleIdx="1" presStyleCnt="4" custLinFactNeighborX="1273" custLinFactNeighborY="172"/>
      <dgm:spPr/>
    </dgm:pt>
    <dgm:pt modelId="{009C86DF-E1E0-4F4E-814E-98142F032C66}" type="pres">
      <dgm:prSet presAssocID="{5B004906-3233-45F6-BA83-7A3110A4CBD1}" presName="arrowWedge3" presStyleLbl="fgSibTrans2D1" presStyleIdx="2" presStyleCnt="4"/>
      <dgm:spPr/>
    </dgm:pt>
    <dgm:pt modelId="{9BCCD3BB-6E48-43BE-A5AA-5B6A9D1A8B9A}" type="pres">
      <dgm:prSet presAssocID="{1E47E6F7-7272-47F3-995B-729192F5C6B6}" presName="arrowWedge4" presStyleLbl="fgSibTrans2D1" presStyleIdx="3" presStyleCnt="4"/>
      <dgm:spPr/>
    </dgm:pt>
  </dgm:ptLst>
  <dgm:cxnLst>
    <dgm:cxn modelId="{D65C6F01-730D-4E3D-960E-A2EE3EB17095}" srcId="{948AB0B6-7739-402F-B6A6-5257C27EA2B5}" destId="{6619ED7C-ADBD-4595-9614-16DF0A2A6B70}" srcOrd="1" destOrd="0" parTransId="{508F333D-9C03-44F1-A8CE-C4326B41F62D}" sibTransId="{993631EA-57EC-489C-84E3-DF090CEAA548}"/>
    <dgm:cxn modelId="{AC42AEE1-4311-425D-BB10-8825AC81C75B}" srcId="{948AB0B6-7739-402F-B6A6-5257C27EA2B5}" destId="{9F4743EC-5C6F-4114-93BB-D341149CF4EE}" srcOrd="3" destOrd="0" parTransId="{EFCC42F4-3156-44FE-9E4B-B2907BBA9344}" sibTransId="{1E47E6F7-7272-47F3-995B-729192F5C6B6}"/>
    <dgm:cxn modelId="{25EEF915-FBEE-4ECB-BFF9-D0BA98773761}" type="presOf" srcId="{6619ED7C-ADBD-4595-9614-16DF0A2A6B70}" destId="{84FF0566-6717-4222-9FBD-03A77B0FC391}" srcOrd="1" destOrd="0" presId="urn:microsoft.com/office/officeart/2005/8/layout/cycle8"/>
    <dgm:cxn modelId="{57C1B7C8-596F-43EE-A8E1-56C3B0D2A881}" type="presOf" srcId="{6C2AFBE7-D150-41F2-8E31-8119A67AE74E}" destId="{2C4A4B2A-DF73-4CC8-B60D-877C10F2CC4A}" srcOrd="0" destOrd="0" presId="urn:microsoft.com/office/officeart/2005/8/layout/cycle8"/>
    <dgm:cxn modelId="{19872157-24FF-4D00-A244-130054541A4D}" type="presOf" srcId="{1159C3F6-921C-4ACB-A9A0-E39A2FF7D66F}" destId="{D192A2EC-D055-4BE3-A665-4E49CCECFDF4}" srcOrd="1" destOrd="0" presId="urn:microsoft.com/office/officeart/2005/8/layout/cycle8"/>
    <dgm:cxn modelId="{BBAE1149-F089-4D6F-93EA-9E81350CC406}" type="presOf" srcId="{948AB0B6-7739-402F-B6A6-5257C27EA2B5}" destId="{28BEC8D7-3DF8-4327-9758-8C41B36E1046}" srcOrd="0" destOrd="0" presId="urn:microsoft.com/office/officeart/2005/8/layout/cycle8"/>
    <dgm:cxn modelId="{8167A77D-86C1-4DFE-B7AD-270867362298}" srcId="{948AB0B6-7739-402F-B6A6-5257C27EA2B5}" destId="{6C2AFBE7-D150-41F2-8E31-8119A67AE74E}" srcOrd="0" destOrd="0" parTransId="{C1F468E4-43B4-4579-8D73-A40CE8D5AA33}" sibTransId="{3D7E4E06-9E13-4789-8E78-27D9954BA63C}"/>
    <dgm:cxn modelId="{04F64F6E-998C-443F-B9AB-49F63C19A2B3}" type="presOf" srcId="{6C2AFBE7-D150-41F2-8E31-8119A67AE74E}" destId="{37BDE33B-8331-46D0-87B1-F140552D8276}" srcOrd="1" destOrd="0" presId="urn:microsoft.com/office/officeart/2005/8/layout/cycle8"/>
    <dgm:cxn modelId="{6A6F0348-A661-4CF0-9576-51C2FB6987CD}" srcId="{948AB0B6-7739-402F-B6A6-5257C27EA2B5}" destId="{1159C3F6-921C-4ACB-A9A0-E39A2FF7D66F}" srcOrd="2" destOrd="0" parTransId="{6CE4827B-49B5-40D0-AAA5-D1AA88C0AE85}" sibTransId="{5B004906-3233-45F6-BA83-7A3110A4CBD1}"/>
    <dgm:cxn modelId="{2F3F9AF7-4BCC-4647-BA2F-19CD862B436C}" type="presOf" srcId="{9F4743EC-5C6F-4114-93BB-D341149CF4EE}" destId="{459DEEEF-160E-497B-8C25-19F536ED9C48}" srcOrd="1" destOrd="0" presId="urn:microsoft.com/office/officeart/2005/8/layout/cycle8"/>
    <dgm:cxn modelId="{8A397562-15D4-4815-8FF9-76B757F5ED18}" type="presOf" srcId="{9F4743EC-5C6F-4114-93BB-D341149CF4EE}" destId="{7C7FC0E8-C5B3-495D-AD82-7D2B494C2F50}" srcOrd="0" destOrd="0" presId="urn:microsoft.com/office/officeart/2005/8/layout/cycle8"/>
    <dgm:cxn modelId="{89AE34B4-E1B7-4DC9-9881-2A85DF254364}" type="presOf" srcId="{6619ED7C-ADBD-4595-9614-16DF0A2A6B70}" destId="{4874A3F8-B215-400D-920B-0C3382E58522}" srcOrd="0" destOrd="0" presId="urn:microsoft.com/office/officeart/2005/8/layout/cycle8"/>
    <dgm:cxn modelId="{C1A49F4B-2BE5-483C-8C4C-668BD947A9D7}" type="presOf" srcId="{1159C3F6-921C-4ACB-A9A0-E39A2FF7D66F}" destId="{05CB79C9-6E93-47CA-9EAF-BF8B2084FBE8}" srcOrd="0" destOrd="0" presId="urn:microsoft.com/office/officeart/2005/8/layout/cycle8"/>
    <dgm:cxn modelId="{6956C227-609E-468C-8672-1140293D3E7A}" type="presParOf" srcId="{28BEC8D7-3DF8-4327-9758-8C41B36E1046}" destId="{2C4A4B2A-DF73-4CC8-B60D-877C10F2CC4A}" srcOrd="0" destOrd="0" presId="urn:microsoft.com/office/officeart/2005/8/layout/cycle8"/>
    <dgm:cxn modelId="{01F48C45-7AAC-4840-B2F1-3649B19315C8}" type="presParOf" srcId="{28BEC8D7-3DF8-4327-9758-8C41B36E1046}" destId="{79A65142-6B82-4E81-A5F2-60721E44D78E}" srcOrd="1" destOrd="0" presId="urn:microsoft.com/office/officeart/2005/8/layout/cycle8"/>
    <dgm:cxn modelId="{18DF6BE9-21EE-481D-9330-B1DE6ED45B80}" type="presParOf" srcId="{28BEC8D7-3DF8-4327-9758-8C41B36E1046}" destId="{87BAE6BD-820F-4663-8794-2333E1550C85}" srcOrd="2" destOrd="0" presId="urn:microsoft.com/office/officeart/2005/8/layout/cycle8"/>
    <dgm:cxn modelId="{6F179CD2-277D-40FC-B5AF-156A88245584}" type="presParOf" srcId="{28BEC8D7-3DF8-4327-9758-8C41B36E1046}" destId="{37BDE33B-8331-46D0-87B1-F140552D8276}" srcOrd="3" destOrd="0" presId="urn:microsoft.com/office/officeart/2005/8/layout/cycle8"/>
    <dgm:cxn modelId="{BF2CC5B8-F95C-417A-A1EA-F2E832B5B316}" type="presParOf" srcId="{28BEC8D7-3DF8-4327-9758-8C41B36E1046}" destId="{4874A3F8-B215-400D-920B-0C3382E58522}" srcOrd="4" destOrd="0" presId="urn:microsoft.com/office/officeart/2005/8/layout/cycle8"/>
    <dgm:cxn modelId="{E2DB98C2-FF92-4CA6-A78F-27B7B11A99A1}" type="presParOf" srcId="{28BEC8D7-3DF8-4327-9758-8C41B36E1046}" destId="{F2127D42-E7FC-4A9D-A8A8-768DEBFF6A57}" srcOrd="5" destOrd="0" presId="urn:microsoft.com/office/officeart/2005/8/layout/cycle8"/>
    <dgm:cxn modelId="{EB3E512F-B88D-45DB-BE1C-15E9F68377CB}" type="presParOf" srcId="{28BEC8D7-3DF8-4327-9758-8C41B36E1046}" destId="{95B462B9-760C-49AF-BEED-BFC0BEA01D37}" srcOrd="6" destOrd="0" presId="urn:microsoft.com/office/officeart/2005/8/layout/cycle8"/>
    <dgm:cxn modelId="{D5E161F5-7250-47BC-9C70-C2E849230701}" type="presParOf" srcId="{28BEC8D7-3DF8-4327-9758-8C41B36E1046}" destId="{84FF0566-6717-4222-9FBD-03A77B0FC391}" srcOrd="7" destOrd="0" presId="urn:microsoft.com/office/officeart/2005/8/layout/cycle8"/>
    <dgm:cxn modelId="{6251988E-50AA-466B-8E9B-649E88102C2D}" type="presParOf" srcId="{28BEC8D7-3DF8-4327-9758-8C41B36E1046}" destId="{05CB79C9-6E93-47CA-9EAF-BF8B2084FBE8}" srcOrd="8" destOrd="0" presId="urn:microsoft.com/office/officeart/2005/8/layout/cycle8"/>
    <dgm:cxn modelId="{40F476A2-00CF-4583-862B-CEBC2BCA2FEE}" type="presParOf" srcId="{28BEC8D7-3DF8-4327-9758-8C41B36E1046}" destId="{B7128020-8CCE-4500-8179-89FAE77A4BBC}" srcOrd="9" destOrd="0" presId="urn:microsoft.com/office/officeart/2005/8/layout/cycle8"/>
    <dgm:cxn modelId="{80DAA173-2DE4-42EF-844E-D933F6A5B5B3}" type="presParOf" srcId="{28BEC8D7-3DF8-4327-9758-8C41B36E1046}" destId="{6B03725F-2760-4E7C-9DE3-4BAB10EEC7BF}" srcOrd="10" destOrd="0" presId="urn:microsoft.com/office/officeart/2005/8/layout/cycle8"/>
    <dgm:cxn modelId="{FB750AD3-10D5-4E87-BB38-52DA8B78F706}" type="presParOf" srcId="{28BEC8D7-3DF8-4327-9758-8C41B36E1046}" destId="{D192A2EC-D055-4BE3-A665-4E49CCECFDF4}" srcOrd="11" destOrd="0" presId="urn:microsoft.com/office/officeart/2005/8/layout/cycle8"/>
    <dgm:cxn modelId="{96AE9F15-7819-4910-AF0C-B9D46435B488}" type="presParOf" srcId="{28BEC8D7-3DF8-4327-9758-8C41B36E1046}" destId="{7C7FC0E8-C5B3-495D-AD82-7D2B494C2F50}" srcOrd="12" destOrd="0" presId="urn:microsoft.com/office/officeart/2005/8/layout/cycle8"/>
    <dgm:cxn modelId="{EF77E16F-B714-48CF-8F90-BC1BCCD71D79}" type="presParOf" srcId="{28BEC8D7-3DF8-4327-9758-8C41B36E1046}" destId="{00C5A612-DA7D-4C6C-8BBC-98806AC73964}" srcOrd="13" destOrd="0" presId="urn:microsoft.com/office/officeart/2005/8/layout/cycle8"/>
    <dgm:cxn modelId="{EE237382-7A84-4C51-8AE4-E5D6FCF0BB8E}" type="presParOf" srcId="{28BEC8D7-3DF8-4327-9758-8C41B36E1046}" destId="{A5539060-36B5-4A6A-89C7-EA1EF45B39A2}" srcOrd="14" destOrd="0" presId="urn:microsoft.com/office/officeart/2005/8/layout/cycle8"/>
    <dgm:cxn modelId="{FB5F8108-3063-46B9-B4EF-B96BA5760955}" type="presParOf" srcId="{28BEC8D7-3DF8-4327-9758-8C41B36E1046}" destId="{459DEEEF-160E-497B-8C25-19F536ED9C48}" srcOrd="15" destOrd="0" presId="urn:microsoft.com/office/officeart/2005/8/layout/cycle8"/>
    <dgm:cxn modelId="{9714A63E-968D-4BC3-ADC4-B4C8535A555E}" type="presParOf" srcId="{28BEC8D7-3DF8-4327-9758-8C41B36E1046}" destId="{0E22E6D6-945E-4969-94A9-631F76C5D5FB}" srcOrd="16" destOrd="0" presId="urn:microsoft.com/office/officeart/2005/8/layout/cycle8"/>
    <dgm:cxn modelId="{9FBA92CF-758B-44C7-BAE7-3D7B6E09F756}" type="presParOf" srcId="{28BEC8D7-3DF8-4327-9758-8C41B36E1046}" destId="{263B528F-6490-446C-A88E-7D64CFB11334}" srcOrd="17" destOrd="0" presId="urn:microsoft.com/office/officeart/2005/8/layout/cycle8"/>
    <dgm:cxn modelId="{E154E5FD-3166-4E4B-94E9-0C7C33AD9B85}" type="presParOf" srcId="{28BEC8D7-3DF8-4327-9758-8C41B36E1046}" destId="{009C86DF-E1E0-4F4E-814E-98142F032C66}" srcOrd="18" destOrd="0" presId="urn:microsoft.com/office/officeart/2005/8/layout/cycle8"/>
    <dgm:cxn modelId="{9E42E1F4-FCE3-4061-817B-E06687E2B0FF}" type="presParOf" srcId="{28BEC8D7-3DF8-4327-9758-8C41B36E1046}" destId="{9BCCD3BB-6E48-43BE-A5AA-5B6A9D1A8B9A}" srcOrd="19" destOrd="0" presId="urn:microsoft.com/office/officeart/2005/8/layout/cycle8"/>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4381298-A73F-4627-B08A-CAF982DC5AA2}" type="doc">
      <dgm:prSet loTypeId="urn:microsoft.com/office/officeart/2005/8/layout/vList5" loCatId="list" qsTypeId="urn:microsoft.com/office/officeart/2005/8/quickstyle/simple5" qsCatId="simple" csTypeId="urn:microsoft.com/office/officeart/2005/8/colors/accent2_2" csCatId="accent2" phldr="1"/>
      <dgm:spPr/>
      <dgm:t>
        <a:bodyPr/>
        <a:lstStyle/>
        <a:p>
          <a:endParaRPr lang="en-US"/>
        </a:p>
      </dgm:t>
    </dgm:pt>
    <dgm:pt modelId="{ECB9523F-7B33-4A9B-AFAA-FFDD62C93164}">
      <dgm:prSet/>
      <dgm:spPr/>
      <dgm:t>
        <a:bodyPr/>
        <a:lstStyle/>
        <a:p>
          <a:pPr rtl="0"/>
          <a:r>
            <a:rPr lang="en-US" u="none" smtClean="0"/>
            <a:t>Add to Collection</a:t>
          </a:r>
          <a:endParaRPr lang="en-US" u="none"/>
        </a:p>
      </dgm:t>
    </dgm:pt>
    <dgm:pt modelId="{BA5FD8FE-19F7-40FE-A052-0675BDAE7A9E}" type="parTrans" cxnId="{259D1B16-758A-4601-ACC5-C6156F6334DC}">
      <dgm:prSet/>
      <dgm:spPr/>
      <dgm:t>
        <a:bodyPr/>
        <a:lstStyle/>
        <a:p>
          <a:endParaRPr lang="en-US"/>
        </a:p>
      </dgm:t>
    </dgm:pt>
    <dgm:pt modelId="{879EDAC4-6740-4940-B4F8-EFF0E08C04E9}" type="sibTrans" cxnId="{259D1B16-758A-4601-ACC5-C6156F6334DC}">
      <dgm:prSet/>
      <dgm:spPr/>
      <dgm:t>
        <a:bodyPr/>
        <a:lstStyle/>
        <a:p>
          <a:endParaRPr lang="en-US"/>
        </a:p>
      </dgm:t>
    </dgm:pt>
    <dgm:pt modelId="{BC1D6605-1B25-4C1D-9D95-D77568A8CC39}">
      <dgm:prSet/>
      <dgm:spPr/>
      <dgm:t>
        <a:bodyPr/>
        <a:lstStyle/>
        <a:p>
          <a:pPr rtl="0"/>
          <a:r>
            <a:rPr lang="en-US" u="none" smtClean="0"/>
            <a:t>New Collection</a:t>
          </a:r>
          <a:endParaRPr lang="en-US" u="none"/>
        </a:p>
      </dgm:t>
    </dgm:pt>
    <dgm:pt modelId="{896D0C5C-4D6E-4F7E-B9F6-3EBE12E87894}" type="parTrans" cxnId="{9FFDF5D3-0B35-45F0-BDC2-50A6FF231A28}">
      <dgm:prSet/>
      <dgm:spPr/>
      <dgm:t>
        <a:bodyPr/>
        <a:lstStyle/>
        <a:p>
          <a:endParaRPr lang="en-US"/>
        </a:p>
      </dgm:t>
    </dgm:pt>
    <dgm:pt modelId="{87861797-5EF4-4FA5-9CF2-2162DD9BA86C}" type="sibTrans" cxnId="{9FFDF5D3-0B35-45F0-BDC2-50A6FF231A28}">
      <dgm:prSet/>
      <dgm:spPr/>
      <dgm:t>
        <a:bodyPr/>
        <a:lstStyle/>
        <a:p>
          <a:endParaRPr lang="en-US"/>
        </a:p>
      </dgm:t>
    </dgm:pt>
    <dgm:pt modelId="{9A8AD619-5AF5-45BC-AD55-74CC31A26CFA}">
      <dgm:prSet/>
      <dgm:spPr/>
      <dgm:t>
        <a:bodyPr/>
        <a:lstStyle/>
        <a:p>
          <a:pPr rtl="0"/>
          <a:r>
            <a:rPr lang="en-US" u="none" smtClean="0"/>
            <a:t>Remove from Collection</a:t>
          </a:r>
          <a:endParaRPr lang="en-US" u="none"/>
        </a:p>
      </dgm:t>
    </dgm:pt>
    <dgm:pt modelId="{7022DC82-4404-46B0-94F0-AC5292D443F7}" type="parTrans" cxnId="{A9225363-28A4-4002-AD4D-CC06AADFC333}">
      <dgm:prSet/>
      <dgm:spPr/>
      <dgm:t>
        <a:bodyPr/>
        <a:lstStyle/>
        <a:p>
          <a:endParaRPr lang="en-US"/>
        </a:p>
      </dgm:t>
    </dgm:pt>
    <dgm:pt modelId="{567A5AE5-9366-45F9-9942-2ACE0EC3499D}" type="sibTrans" cxnId="{A9225363-28A4-4002-AD4D-CC06AADFC333}">
      <dgm:prSet/>
      <dgm:spPr/>
      <dgm:t>
        <a:bodyPr/>
        <a:lstStyle/>
        <a:p>
          <a:endParaRPr lang="en-US"/>
        </a:p>
      </dgm:t>
    </dgm:pt>
    <dgm:pt modelId="{ABF77E3A-5F30-483A-8AB2-8D245ED8FC00}">
      <dgm:prSet/>
      <dgm:spPr/>
      <dgm:t>
        <a:bodyPr/>
        <a:lstStyle/>
        <a:p>
          <a:pPr rtl="0"/>
          <a:r>
            <a:rPr lang="en-US" u="none" smtClean="0"/>
            <a:t>Add Resources</a:t>
          </a:r>
          <a:endParaRPr lang="en-US" u="none"/>
        </a:p>
      </dgm:t>
    </dgm:pt>
    <dgm:pt modelId="{EF340418-3517-47C8-94E8-FE3DABCED69C}" type="parTrans" cxnId="{ADEE9521-67D0-4855-9359-3A266B90B208}">
      <dgm:prSet/>
      <dgm:spPr/>
      <dgm:t>
        <a:bodyPr/>
        <a:lstStyle/>
        <a:p>
          <a:endParaRPr lang="en-US"/>
        </a:p>
      </dgm:t>
    </dgm:pt>
    <dgm:pt modelId="{3E7BC9DB-E286-483F-BB22-16B46467594B}" type="sibTrans" cxnId="{ADEE9521-67D0-4855-9359-3A266B90B208}">
      <dgm:prSet/>
      <dgm:spPr/>
      <dgm:t>
        <a:bodyPr/>
        <a:lstStyle/>
        <a:p>
          <a:endParaRPr lang="en-US"/>
        </a:p>
      </dgm:t>
    </dgm:pt>
    <dgm:pt modelId="{92A1B9C2-78AD-41CD-ADFF-F5DFA40FADC9}">
      <dgm:prSet/>
      <dgm:spPr/>
      <dgm:t>
        <a:bodyPr/>
        <a:lstStyle/>
        <a:p>
          <a:pPr rtl="0"/>
          <a:r>
            <a:rPr lang="en-US" u="none" smtClean="0"/>
            <a:t>Adds the currently selected resource(s) to an existing collection (as specified by the Administrator)</a:t>
          </a:r>
          <a:endParaRPr lang="en-US" u="none"/>
        </a:p>
      </dgm:t>
    </dgm:pt>
    <dgm:pt modelId="{6A762764-369C-4379-8102-C0952B38EFC7}" type="parTrans" cxnId="{8E0AC45A-7DE9-43F7-B954-1459E20A5357}">
      <dgm:prSet/>
      <dgm:spPr/>
      <dgm:t>
        <a:bodyPr/>
        <a:lstStyle/>
        <a:p>
          <a:endParaRPr lang="en-US"/>
        </a:p>
      </dgm:t>
    </dgm:pt>
    <dgm:pt modelId="{DC2497F0-B7E0-4823-AFFD-22E2FE001C5C}" type="sibTrans" cxnId="{8E0AC45A-7DE9-43F7-B954-1459E20A5357}">
      <dgm:prSet/>
      <dgm:spPr/>
      <dgm:t>
        <a:bodyPr/>
        <a:lstStyle/>
        <a:p>
          <a:endParaRPr lang="en-US"/>
        </a:p>
      </dgm:t>
    </dgm:pt>
    <dgm:pt modelId="{C7323E06-8AE6-4335-A5C9-21D518DA06B3}">
      <dgm:prSet/>
      <dgm:spPr/>
      <dgm:t>
        <a:bodyPr/>
        <a:lstStyle/>
        <a:p>
          <a:pPr rtl="0"/>
          <a:r>
            <a:rPr lang="en-US" u="none" smtClean="0"/>
            <a:t>Adds the currently selected resource(s) to a new collection (as specified by the Administrator)</a:t>
          </a:r>
          <a:endParaRPr lang="en-US" u="none"/>
        </a:p>
      </dgm:t>
    </dgm:pt>
    <dgm:pt modelId="{4F1F2EB4-929A-46C8-BC44-89D13D61B042}" type="parTrans" cxnId="{4562271C-8D6E-4C93-8378-A5E04A582445}">
      <dgm:prSet/>
      <dgm:spPr/>
      <dgm:t>
        <a:bodyPr/>
        <a:lstStyle/>
        <a:p>
          <a:endParaRPr lang="en-US"/>
        </a:p>
      </dgm:t>
    </dgm:pt>
    <dgm:pt modelId="{FD31F6C0-AC69-446E-BA03-2B8ADDDEB122}" type="sibTrans" cxnId="{4562271C-8D6E-4C93-8378-A5E04A582445}">
      <dgm:prSet/>
      <dgm:spPr/>
      <dgm:t>
        <a:bodyPr/>
        <a:lstStyle/>
        <a:p>
          <a:endParaRPr lang="en-US"/>
        </a:p>
      </dgm:t>
    </dgm:pt>
    <dgm:pt modelId="{81B746E3-DD8A-4243-AAB4-B9977A71C966}">
      <dgm:prSet/>
      <dgm:spPr/>
      <dgm:t>
        <a:bodyPr/>
        <a:lstStyle/>
        <a:p>
          <a:pPr rtl="0"/>
          <a:r>
            <a:rPr lang="en-US" u="none" smtClean="0"/>
            <a:t>Removes the currently selected resource(s) from the current collection</a:t>
          </a:r>
          <a:endParaRPr lang="en-US" u="none"/>
        </a:p>
      </dgm:t>
    </dgm:pt>
    <dgm:pt modelId="{938175D3-9301-4D4B-B17A-06BFCD21155B}" type="parTrans" cxnId="{4E836B5A-FB5F-439D-AAD7-14C4B9D63F33}">
      <dgm:prSet/>
      <dgm:spPr/>
      <dgm:t>
        <a:bodyPr/>
        <a:lstStyle/>
        <a:p>
          <a:endParaRPr lang="en-US"/>
        </a:p>
      </dgm:t>
    </dgm:pt>
    <dgm:pt modelId="{16F8B6CB-14CF-4466-9FD2-5DF968934FAA}" type="sibTrans" cxnId="{4E836B5A-FB5F-439D-AAD7-14C4B9D63F33}">
      <dgm:prSet/>
      <dgm:spPr/>
      <dgm:t>
        <a:bodyPr/>
        <a:lstStyle/>
        <a:p>
          <a:endParaRPr lang="en-US"/>
        </a:p>
      </dgm:t>
    </dgm:pt>
    <dgm:pt modelId="{D9B3109B-47D3-4951-AD68-DED5CD8AEC48}">
      <dgm:prSet/>
      <dgm:spPr/>
      <dgm:t>
        <a:bodyPr/>
        <a:lstStyle/>
        <a:p>
          <a:pPr rtl="0"/>
          <a:r>
            <a:rPr lang="en-US" u="none" smtClean="0"/>
            <a:t>Launches a dialog that allows administrators to search for resources and add create direct membership rules</a:t>
          </a:r>
          <a:endParaRPr lang="en-US" u="none"/>
        </a:p>
      </dgm:t>
    </dgm:pt>
    <dgm:pt modelId="{7AF43CC0-0390-47D2-A409-A0317AEC138B}" type="parTrans" cxnId="{132630C4-50F1-4E4A-B5B0-614774ED1C16}">
      <dgm:prSet/>
      <dgm:spPr/>
      <dgm:t>
        <a:bodyPr/>
        <a:lstStyle/>
        <a:p>
          <a:endParaRPr lang="en-US"/>
        </a:p>
      </dgm:t>
    </dgm:pt>
    <dgm:pt modelId="{04F34198-F39E-49C0-8B12-4D6C0FCA9B8B}" type="sibTrans" cxnId="{132630C4-50F1-4E4A-B5B0-614774ED1C16}">
      <dgm:prSet/>
      <dgm:spPr/>
      <dgm:t>
        <a:bodyPr/>
        <a:lstStyle/>
        <a:p>
          <a:endParaRPr lang="en-US"/>
        </a:p>
      </dgm:t>
    </dgm:pt>
    <dgm:pt modelId="{263CBE48-97E6-44CD-9C78-0E1B1C9CEB6D}" type="pres">
      <dgm:prSet presAssocID="{D4381298-A73F-4627-B08A-CAF982DC5AA2}" presName="Name0" presStyleCnt="0">
        <dgm:presLayoutVars>
          <dgm:dir/>
          <dgm:animLvl val="lvl"/>
          <dgm:resizeHandles val="exact"/>
        </dgm:presLayoutVars>
      </dgm:prSet>
      <dgm:spPr/>
      <dgm:t>
        <a:bodyPr/>
        <a:lstStyle/>
        <a:p>
          <a:endParaRPr lang="en-US"/>
        </a:p>
      </dgm:t>
    </dgm:pt>
    <dgm:pt modelId="{A7F45170-2C16-48BA-BEFF-7105342DFEE9}" type="pres">
      <dgm:prSet presAssocID="{ECB9523F-7B33-4A9B-AFAA-FFDD62C93164}" presName="linNode" presStyleCnt="0"/>
      <dgm:spPr/>
    </dgm:pt>
    <dgm:pt modelId="{46947D0B-FB34-4BCB-8279-5EA33E94BAC8}" type="pres">
      <dgm:prSet presAssocID="{ECB9523F-7B33-4A9B-AFAA-FFDD62C93164}" presName="parentText" presStyleLbl="node1" presStyleIdx="0" presStyleCnt="4">
        <dgm:presLayoutVars>
          <dgm:chMax val="1"/>
          <dgm:bulletEnabled val="1"/>
        </dgm:presLayoutVars>
      </dgm:prSet>
      <dgm:spPr/>
      <dgm:t>
        <a:bodyPr/>
        <a:lstStyle/>
        <a:p>
          <a:endParaRPr lang="en-US"/>
        </a:p>
      </dgm:t>
    </dgm:pt>
    <dgm:pt modelId="{14E308BA-BFCC-47FE-AF7E-39884E35BA9A}" type="pres">
      <dgm:prSet presAssocID="{ECB9523F-7B33-4A9B-AFAA-FFDD62C93164}" presName="descendantText" presStyleLbl="alignAccFollowNode1" presStyleIdx="0" presStyleCnt="4">
        <dgm:presLayoutVars>
          <dgm:bulletEnabled val="1"/>
        </dgm:presLayoutVars>
      </dgm:prSet>
      <dgm:spPr/>
      <dgm:t>
        <a:bodyPr/>
        <a:lstStyle/>
        <a:p>
          <a:endParaRPr lang="en-US"/>
        </a:p>
      </dgm:t>
    </dgm:pt>
    <dgm:pt modelId="{CF102134-9368-445B-87E2-5848429475D7}" type="pres">
      <dgm:prSet presAssocID="{879EDAC4-6740-4940-B4F8-EFF0E08C04E9}" presName="sp" presStyleCnt="0"/>
      <dgm:spPr/>
    </dgm:pt>
    <dgm:pt modelId="{8F5B4587-7A0A-4A07-9D47-979ECF7E3AF3}" type="pres">
      <dgm:prSet presAssocID="{BC1D6605-1B25-4C1D-9D95-D77568A8CC39}" presName="linNode" presStyleCnt="0"/>
      <dgm:spPr/>
    </dgm:pt>
    <dgm:pt modelId="{7764449A-DF0A-4A71-B7FF-D619019247A5}" type="pres">
      <dgm:prSet presAssocID="{BC1D6605-1B25-4C1D-9D95-D77568A8CC39}" presName="parentText" presStyleLbl="node1" presStyleIdx="1" presStyleCnt="4">
        <dgm:presLayoutVars>
          <dgm:chMax val="1"/>
          <dgm:bulletEnabled val="1"/>
        </dgm:presLayoutVars>
      </dgm:prSet>
      <dgm:spPr/>
      <dgm:t>
        <a:bodyPr/>
        <a:lstStyle/>
        <a:p>
          <a:endParaRPr lang="en-US"/>
        </a:p>
      </dgm:t>
    </dgm:pt>
    <dgm:pt modelId="{99F8669F-A1CD-4CF5-838C-84F5DDA94D08}" type="pres">
      <dgm:prSet presAssocID="{BC1D6605-1B25-4C1D-9D95-D77568A8CC39}" presName="descendantText" presStyleLbl="alignAccFollowNode1" presStyleIdx="1" presStyleCnt="4">
        <dgm:presLayoutVars>
          <dgm:bulletEnabled val="1"/>
        </dgm:presLayoutVars>
      </dgm:prSet>
      <dgm:spPr/>
      <dgm:t>
        <a:bodyPr/>
        <a:lstStyle/>
        <a:p>
          <a:endParaRPr lang="en-US"/>
        </a:p>
      </dgm:t>
    </dgm:pt>
    <dgm:pt modelId="{454DFAC9-C0B7-4D0B-A677-8403EDE75C62}" type="pres">
      <dgm:prSet presAssocID="{87861797-5EF4-4FA5-9CF2-2162DD9BA86C}" presName="sp" presStyleCnt="0"/>
      <dgm:spPr/>
    </dgm:pt>
    <dgm:pt modelId="{D5AD7D21-15C3-4525-8557-AEC2ACDBD29D}" type="pres">
      <dgm:prSet presAssocID="{9A8AD619-5AF5-45BC-AD55-74CC31A26CFA}" presName="linNode" presStyleCnt="0"/>
      <dgm:spPr/>
    </dgm:pt>
    <dgm:pt modelId="{0260ABB2-EF1F-4949-9695-04F3C3369750}" type="pres">
      <dgm:prSet presAssocID="{9A8AD619-5AF5-45BC-AD55-74CC31A26CFA}" presName="parentText" presStyleLbl="node1" presStyleIdx="2" presStyleCnt="4">
        <dgm:presLayoutVars>
          <dgm:chMax val="1"/>
          <dgm:bulletEnabled val="1"/>
        </dgm:presLayoutVars>
      </dgm:prSet>
      <dgm:spPr/>
      <dgm:t>
        <a:bodyPr/>
        <a:lstStyle/>
        <a:p>
          <a:endParaRPr lang="en-US"/>
        </a:p>
      </dgm:t>
    </dgm:pt>
    <dgm:pt modelId="{D991267A-201F-4118-9267-AF053E1FC39F}" type="pres">
      <dgm:prSet presAssocID="{9A8AD619-5AF5-45BC-AD55-74CC31A26CFA}" presName="descendantText" presStyleLbl="alignAccFollowNode1" presStyleIdx="2" presStyleCnt="4">
        <dgm:presLayoutVars>
          <dgm:bulletEnabled val="1"/>
        </dgm:presLayoutVars>
      </dgm:prSet>
      <dgm:spPr/>
      <dgm:t>
        <a:bodyPr/>
        <a:lstStyle/>
        <a:p>
          <a:endParaRPr lang="en-US"/>
        </a:p>
      </dgm:t>
    </dgm:pt>
    <dgm:pt modelId="{50A4B4A0-39BF-4592-B841-C08947C26A8C}" type="pres">
      <dgm:prSet presAssocID="{567A5AE5-9366-45F9-9942-2ACE0EC3499D}" presName="sp" presStyleCnt="0"/>
      <dgm:spPr/>
    </dgm:pt>
    <dgm:pt modelId="{339F1EB4-8AA7-4A05-AC7E-166A5285B66C}" type="pres">
      <dgm:prSet presAssocID="{ABF77E3A-5F30-483A-8AB2-8D245ED8FC00}" presName="linNode" presStyleCnt="0"/>
      <dgm:spPr/>
    </dgm:pt>
    <dgm:pt modelId="{1CD92381-D0D4-4C4C-94DF-222B5DB2267E}" type="pres">
      <dgm:prSet presAssocID="{ABF77E3A-5F30-483A-8AB2-8D245ED8FC00}" presName="parentText" presStyleLbl="node1" presStyleIdx="3" presStyleCnt="4">
        <dgm:presLayoutVars>
          <dgm:chMax val="1"/>
          <dgm:bulletEnabled val="1"/>
        </dgm:presLayoutVars>
      </dgm:prSet>
      <dgm:spPr/>
      <dgm:t>
        <a:bodyPr/>
        <a:lstStyle/>
        <a:p>
          <a:endParaRPr lang="en-US"/>
        </a:p>
      </dgm:t>
    </dgm:pt>
    <dgm:pt modelId="{A0EB4F19-A505-4D64-961E-108961E6F2E7}" type="pres">
      <dgm:prSet presAssocID="{ABF77E3A-5F30-483A-8AB2-8D245ED8FC00}" presName="descendantText" presStyleLbl="alignAccFollowNode1" presStyleIdx="3" presStyleCnt="4">
        <dgm:presLayoutVars>
          <dgm:bulletEnabled val="1"/>
        </dgm:presLayoutVars>
      </dgm:prSet>
      <dgm:spPr/>
      <dgm:t>
        <a:bodyPr/>
        <a:lstStyle/>
        <a:p>
          <a:endParaRPr lang="en-US"/>
        </a:p>
      </dgm:t>
    </dgm:pt>
  </dgm:ptLst>
  <dgm:cxnLst>
    <dgm:cxn modelId="{4FC2975A-7BDB-42C7-BBA8-FF058E4D77D6}" type="presOf" srcId="{ECB9523F-7B33-4A9B-AFAA-FFDD62C93164}" destId="{46947D0B-FB34-4BCB-8279-5EA33E94BAC8}" srcOrd="0" destOrd="0" presId="urn:microsoft.com/office/officeart/2005/8/layout/vList5"/>
    <dgm:cxn modelId="{9FFDF5D3-0B35-45F0-BDC2-50A6FF231A28}" srcId="{D4381298-A73F-4627-B08A-CAF982DC5AA2}" destId="{BC1D6605-1B25-4C1D-9D95-D77568A8CC39}" srcOrd="1" destOrd="0" parTransId="{896D0C5C-4D6E-4F7E-B9F6-3EBE12E87894}" sibTransId="{87861797-5EF4-4FA5-9CF2-2162DD9BA86C}"/>
    <dgm:cxn modelId="{D3D9E997-FDD9-46A8-B87C-F15D3BECBC89}" type="presOf" srcId="{9A8AD619-5AF5-45BC-AD55-74CC31A26CFA}" destId="{0260ABB2-EF1F-4949-9695-04F3C3369750}" srcOrd="0" destOrd="0" presId="urn:microsoft.com/office/officeart/2005/8/layout/vList5"/>
    <dgm:cxn modelId="{ADEE9521-67D0-4855-9359-3A266B90B208}" srcId="{D4381298-A73F-4627-B08A-CAF982DC5AA2}" destId="{ABF77E3A-5F30-483A-8AB2-8D245ED8FC00}" srcOrd="3" destOrd="0" parTransId="{EF340418-3517-47C8-94E8-FE3DABCED69C}" sibTransId="{3E7BC9DB-E286-483F-BB22-16B46467594B}"/>
    <dgm:cxn modelId="{4562271C-8D6E-4C93-8378-A5E04A582445}" srcId="{BC1D6605-1B25-4C1D-9D95-D77568A8CC39}" destId="{C7323E06-8AE6-4335-A5C9-21D518DA06B3}" srcOrd="0" destOrd="0" parTransId="{4F1F2EB4-929A-46C8-BC44-89D13D61B042}" sibTransId="{FD31F6C0-AC69-446E-BA03-2B8ADDDEB122}"/>
    <dgm:cxn modelId="{3F44382D-C951-4418-8C78-1BBCF78F0B9F}" type="presOf" srcId="{D9B3109B-47D3-4951-AD68-DED5CD8AEC48}" destId="{A0EB4F19-A505-4D64-961E-108961E6F2E7}" srcOrd="0" destOrd="0" presId="urn:microsoft.com/office/officeart/2005/8/layout/vList5"/>
    <dgm:cxn modelId="{9C33068F-D057-46F3-8ED3-474427675CBF}" type="presOf" srcId="{D4381298-A73F-4627-B08A-CAF982DC5AA2}" destId="{263CBE48-97E6-44CD-9C78-0E1B1C9CEB6D}" srcOrd="0" destOrd="0" presId="urn:microsoft.com/office/officeart/2005/8/layout/vList5"/>
    <dgm:cxn modelId="{4E836B5A-FB5F-439D-AAD7-14C4B9D63F33}" srcId="{9A8AD619-5AF5-45BC-AD55-74CC31A26CFA}" destId="{81B746E3-DD8A-4243-AAB4-B9977A71C966}" srcOrd="0" destOrd="0" parTransId="{938175D3-9301-4D4B-B17A-06BFCD21155B}" sibTransId="{16F8B6CB-14CF-4466-9FD2-5DF968934FAA}"/>
    <dgm:cxn modelId="{A1DA2CAA-795E-4492-BD69-370F5F9BB85E}" type="presOf" srcId="{C7323E06-8AE6-4335-A5C9-21D518DA06B3}" destId="{99F8669F-A1CD-4CF5-838C-84F5DDA94D08}" srcOrd="0" destOrd="0" presId="urn:microsoft.com/office/officeart/2005/8/layout/vList5"/>
    <dgm:cxn modelId="{259D1B16-758A-4601-ACC5-C6156F6334DC}" srcId="{D4381298-A73F-4627-B08A-CAF982DC5AA2}" destId="{ECB9523F-7B33-4A9B-AFAA-FFDD62C93164}" srcOrd="0" destOrd="0" parTransId="{BA5FD8FE-19F7-40FE-A052-0675BDAE7A9E}" sibTransId="{879EDAC4-6740-4940-B4F8-EFF0E08C04E9}"/>
    <dgm:cxn modelId="{71480022-E42C-404D-8E91-251010F4EB50}" type="presOf" srcId="{92A1B9C2-78AD-41CD-ADFF-F5DFA40FADC9}" destId="{14E308BA-BFCC-47FE-AF7E-39884E35BA9A}" srcOrd="0" destOrd="0" presId="urn:microsoft.com/office/officeart/2005/8/layout/vList5"/>
    <dgm:cxn modelId="{A9225363-28A4-4002-AD4D-CC06AADFC333}" srcId="{D4381298-A73F-4627-B08A-CAF982DC5AA2}" destId="{9A8AD619-5AF5-45BC-AD55-74CC31A26CFA}" srcOrd="2" destOrd="0" parTransId="{7022DC82-4404-46B0-94F0-AC5292D443F7}" sibTransId="{567A5AE5-9366-45F9-9942-2ACE0EC3499D}"/>
    <dgm:cxn modelId="{294BC0ED-AC13-4782-8081-D47EBB0E3AAB}" type="presOf" srcId="{BC1D6605-1B25-4C1D-9D95-D77568A8CC39}" destId="{7764449A-DF0A-4A71-B7FF-D619019247A5}" srcOrd="0" destOrd="0" presId="urn:microsoft.com/office/officeart/2005/8/layout/vList5"/>
    <dgm:cxn modelId="{132630C4-50F1-4E4A-B5B0-614774ED1C16}" srcId="{ABF77E3A-5F30-483A-8AB2-8D245ED8FC00}" destId="{D9B3109B-47D3-4951-AD68-DED5CD8AEC48}" srcOrd="0" destOrd="0" parTransId="{7AF43CC0-0390-47D2-A409-A0317AEC138B}" sibTransId="{04F34198-F39E-49C0-8B12-4D6C0FCA9B8B}"/>
    <dgm:cxn modelId="{8E0AC45A-7DE9-43F7-B954-1459E20A5357}" srcId="{ECB9523F-7B33-4A9B-AFAA-FFDD62C93164}" destId="{92A1B9C2-78AD-41CD-ADFF-F5DFA40FADC9}" srcOrd="0" destOrd="0" parTransId="{6A762764-369C-4379-8102-C0952B38EFC7}" sibTransId="{DC2497F0-B7E0-4823-AFFD-22E2FE001C5C}"/>
    <dgm:cxn modelId="{F9EBD8C6-8DEE-4BD2-BEE8-B0D1066A9105}" type="presOf" srcId="{ABF77E3A-5F30-483A-8AB2-8D245ED8FC00}" destId="{1CD92381-D0D4-4C4C-94DF-222B5DB2267E}" srcOrd="0" destOrd="0" presId="urn:microsoft.com/office/officeart/2005/8/layout/vList5"/>
    <dgm:cxn modelId="{09C9CFC0-BE08-4F4E-BD14-E01E951240A9}" type="presOf" srcId="{81B746E3-DD8A-4243-AAB4-B9977A71C966}" destId="{D991267A-201F-4118-9267-AF053E1FC39F}" srcOrd="0" destOrd="0" presId="urn:microsoft.com/office/officeart/2005/8/layout/vList5"/>
    <dgm:cxn modelId="{0EA3D7C6-1325-472F-9AA5-769C4BC3041F}" type="presParOf" srcId="{263CBE48-97E6-44CD-9C78-0E1B1C9CEB6D}" destId="{A7F45170-2C16-48BA-BEFF-7105342DFEE9}" srcOrd="0" destOrd="0" presId="urn:microsoft.com/office/officeart/2005/8/layout/vList5"/>
    <dgm:cxn modelId="{B9E53AB2-811B-46F2-BD5C-94D19BA91271}" type="presParOf" srcId="{A7F45170-2C16-48BA-BEFF-7105342DFEE9}" destId="{46947D0B-FB34-4BCB-8279-5EA33E94BAC8}" srcOrd="0" destOrd="0" presId="urn:microsoft.com/office/officeart/2005/8/layout/vList5"/>
    <dgm:cxn modelId="{1C81A9A8-E07E-40B8-B07E-3E2E41D27499}" type="presParOf" srcId="{A7F45170-2C16-48BA-BEFF-7105342DFEE9}" destId="{14E308BA-BFCC-47FE-AF7E-39884E35BA9A}" srcOrd="1" destOrd="0" presId="urn:microsoft.com/office/officeart/2005/8/layout/vList5"/>
    <dgm:cxn modelId="{5F7B42FC-AA8C-4103-9421-B9DD2C2E8558}" type="presParOf" srcId="{263CBE48-97E6-44CD-9C78-0E1B1C9CEB6D}" destId="{CF102134-9368-445B-87E2-5848429475D7}" srcOrd="1" destOrd="0" presId="urn:microsoft.com/office/officeart/2005/8/layout/vList5"/>
    <dgm:cxn modelId="{85600DC3-8948-4930-B688-2C7D5B66605B}" type="presParOf" srcId="{263CBE48-97E6-44CD-9C78-0E1B1C9CEB6D}" destId="{8F5B4587-7A0A-4A07-9D47-979ECF7E3AF3}" srcOrd="2" destOrd="0" presId="urn:microsoft.com/office/officeart/2005/8/layout/vList5"/>
    <dgm:cxn modelId="{6EA31B45-80D8-465E-8213-DBD489217EB2}" type="presParOf" srcId="{8F5B4587-7A0A-4A07-9D47-979ECF7E3AF3}" destId="{7764449A-DF0A-4A71-B7FF-D619019247A5}" srcOrd="0" destOrd="0" presId="urn:microsoft.com/office/officeart/2005/8/layout/vList5"/>
    <dgm:cxn modelId="{CD755E5B-6616-43E9-9D17-DE7F25A9C61D}" type="presParOf" srcId="{8F5B4587-7A0A-4A07-9D47-979ECF7E3AF3}" destId="{99F8669F-A1CD-4CF5-838C-84F5DDA94D08}" srcOrd="1" destOrd="0" presId="urn:microsoft.com/office/officeart/2005/8/layout/vList5"/>
    <dgm:cxn modelId="{38773EE9-B7E9-4042-A7BA-6AC42011C930}" type="presParOf" srcId="{263CBE48-97E6-44CD-9C78-0E1B1C9CEB6D}" destId="{454DFAC9-C0B7-4D0B-A677-8403EDE75C62}" srcOrd="3" destOrd="0" presId="urn:microsoft.com/office/officeart/2005/8/layout/vList5"/>
    <dgm:cxn modelId="{2C4FE9F4-143B-4EF7-94D4-5FC1BD16D312}" type="presParOf" srcId="{263CBE48-97E6-44CD-9C78-0E1B1C9CEB6D}" destId="{D5AD7D21-15C3-4525-8557-AEC2ACDBD29D}" srcOrd="4" destOrd="0" presId="urn:microsoft.com/office/officeart/2005/8/layout/vList5"/>
    <dgm:cxn modelId="{94A8AF82-5361-49C5-8D8F-65FC3FD26963}" type="presParOf" srcId="{D5AD7D21-15C3-4525-8557-AEC2ACDBD29D}" destId="{0260ABB2-EF1F-4949-9695-04F3C3369750}" srcOrd="0" destOrd="0" presId="urn:microsoft.com/office/officeart/2005/8/layout/vList5"/>
    <dgm:cxn modelId="{14D38260-CED7-4A91-A1AA-22F613FA5F53}" type="presParOf" srcId="{D5AD7D21-15C3-4525-8557-AEC2ACDBD29D}" destId="{D991267A-201F-4118-9267-AF053E1FC39F}" srcOrd="1" destOrd="0" presId="urn:microsoft.com/office/officeart/2005/8/layout/vList5"/>
    <dgm:cxn modelId="{AA0A19B5-1B4A-425C-A47B-D846D970BB72}" type="presParOf" srcId="{263CBE48-97E6-44CD-9C78-0E1B1C9CEB6D}" destId="{50A4B4A0-39BF-4592-B841-C08947C26A8C}" srcOrd="5" destOrd="0" presId="urn:microsoft.com/office/officeart/2005/8/layout/vList5"/>
    <dgm:cxn modelId="{820FC7B6-9D9D-4D68-8E23-B7C4A8F2BC8B}" type="presParOf" srcId="{263CBE48-97E6-44CD-9C78-0E1B1C9CEB6D}" destId="{339F1EB4-8AA7-4A05-AC7E-166A5285B66C}" srcOrd="6" destOrd="0" presId="urn:microsoft.com/office/officeart/2005/8/layout/vList5"/>
    <dgm:cxn modelId="{50C2B745-4973-4334-BF28-CD27E68EC54B}" type="presParOf" srcId="{339F1EB4-8AA7-4A05-AC7E-166A5285B66C}" destId="{1CD92381-D0D4-4C4C-94DF-222B5DB2267E}" srcOrd="0" destOrd="0" presId="urn:microsoft.com/office/officeart/2005/8/layout/vList5"/>
    <dgm:cxn modelId="{A636E803-E249-4A5E-9E4B-9AF82C5D5CF2}" type="presParOf" srcId="{339F1EB4-8AA7-4A05-AC7E-166A5285B66C}" destId="{A0EB4F19-A505-4D64-961E-108961E6F2E7}"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1123B06D-80FE-41CD-B483-216DB2DD47F5}">
      <dgm:prSet/>
      <dgm:spPr/>
      <dgm:t>
        <a:bodyPr/>
        <a:lstStyle/>
        <a:p>
          <a:pPr rtl="0"/>
          <a:r>
            <a:rPr lang="en-US" dirty="0" smtClean="0"/>
            <a:t>Admin UI Improvements</a:t>
          </a:r>
          <a:endParaRPr lang="en-US" dirty="0"/>
        </a:p>
      </dgm:t>
    </dgm:pt>
    <dgm:pt modelId="{9E418DF0-F433-47C2-B656-7913161B3133}" type="parTrans" cxnId="{1004CD48-7EC0-4B9E-A703-DF29C3469C88}">
      <dgm:prSet/>
      <dgm:spPr/>
      <dgm:t>
        <a:bodyPr/>
        <a:lstStyle/>
        <a:p>
          <a:endParaRPr lang="en-US"/>
        </a:p>
      </dgm:t>
    </dgm:pt>
    <dgm:pt modelId="{98B75D59-73A0-4352-96D0-127D6B2E84EB}" type="sibTrans" cxnId="{1004CD48-7EC0-4B9E-A703-DF29C3469C88}">
      <dgm:prSet/>
      <dgm:spPr/>
      <dgm:t>
        <a:bodyPr/>
        <a:lstStyle/>
        <a:p>
          <a:endParaRPr lang="en-US"/>
        </a:p>
      </dgm:t>
    </dgm:pt>
    <dgm:pt modelId="{BE26F180-E10E-4429-B242-DBB8AAB8C47E}">
      <dgm:prSet/>
      <dgm:spPr/>
      <dgm:t>
        <a:bodyPr/>
        <a:lstStyle/>
        <a:p>
          <a:pPr rtl="0"/>
          <a:r>
            <a:rPr lang="en-US" dirty="0" smtClean="0"/>
            <a:t>Richer knowledge presented, less mouse clicks, stronger wizard guidance, deeper pre-</a:t>
          </a:r>
          <a:r>
            <a:rPr lang="en-US" dirty="0" err="1" smtClean="0"/>
            <a:t>req</a:t>
          </a:r>
          <a:r>
            <a:rPr lang="en-US" dirty="0" smtClean="0"/>
            <a:t> checks and deployment assistance</a:t>
          </a:r>
          <a:endParaRPr lang="en-US" dirty="0"/>
        </a:p>
      </dgm:t>
    </dgm:pt>
    <dgm:pt modelId="{16E03CC6-3CC7-461E-B3BC-EBEDC0F3C35B}" type="parTrans" cxnId="{EF7D83FE-4D6C-4A8E-8482-86FC1705E24E}">
      <dgm:prSet/>
      <dgm:spPr/>
      <dgm:t>
        <a:bodyPr/>
        <a:lstStyle/>
        <a:p>
          <a:endParaRPr lang="en-US"/>
        </a:p>
      </dgm:t>
    </dgm:pt>
    <dgm:pt modelId="{C62B3DD8-E8AD-402C-A454-F56C350DD384}" type="sibTrans" cxnId="{EF7D83FE-4D6C-4A8E-8482-86FC1705E24E}">
      <dgm:prSet/>
      <dgm:spPr/>
      <dgm:t>
        <a:bodyPr/>
        <a:lstStyle/>
        <a:p>
          <a:endParaRPr lang="en-US"/>
        </a:p>
      </dgm:t>
    </dgm:pt>
    <dgm:pt modelId="{DE51004B-EC98-4C72-A67F-8517FF9ED42D}">
      <dgm:prSet/>
      <dgm:spPr/>
      <dgm:t>
        <a:bodyPr/>
        <a:lstStyle/>
        <a:p>
          <a:pPr rtl="0"/>
          <a:r>
            <a:rPr lang="en-US" dirty="0" smtClean="0"/>
            <a:t>Asset Intelligence</a:t>
          </a:r>
          <a:endParaRPr lang="en-US" dirty="0"/>
        </a:p>
      </dgm:t>
    </dgm:pt>
    <dgm:pt modelId="{340F2E2D-2FB0-4AE6-8DBF-8A2F19516EBB}" type="parTrans" cxnId="{693C0BF9-2240-48CD-A2E6-79AB0DF60215}">
      <dgm:prSet/>
      <dgm:spPr/>
      <dgm:t>
        <a:bodyPr/>
        <a:lstStyle/>
        <a:p>
          <a:endParaRPr lang="en-US"/>
        </a:p>
      </dgm:t>
    </dgm:pt>
    <dgm:pt modelId="{8AD21B93-2C69-48D8-9879-C765D2322958}" type="sibTrans" cxnId="{693C0BF9-2240-48CD-A2E6-79AB0DF60215}">
      <dgm:prSet/>
      <dgm:spPr/>
      <dgm:t>
        <a:bodyPr/>
        <a:lstStyle/>
        <a:p>
          <a:endParaRPr lang="en-US"/>
        </a:p>
      </dgm:t>
    </dgm:pt>
    <dgm:pt modelId="{D194081D-0AC1-4B70-BCBB-9CA37B240F1A}">
      <dgm:prSet/>
      <dgm:spPr/>
      <dgm:t>
        <a:bodyPr/>
        <a:lstStyle/>
        <a:p>
          <a:pPr rtl="0"/>
          <a:r>
            <a:rPr lang="en-US" dirty="0" smtClean="0"/>
            <a:t>Attach meaningful business terminology to inventory</a:t>
          </a:r>
          <a:endParaRPr lang="en-US" dirty="0"/>
        </a:p>
      </dgm:t>
    </dgm:pt>
    <dgm:pt modelId="{3067CB55-D7B2-404D-95D3-1F8C1044BC19}" type="parTrans" cxnId="{568644A8-DB3D-4FED-9085-DC6937D19404}">
      <dgm:prSet/>
      <dgm:spPr/>
      <dgm:t>
        <a:bodyPr/>
        <a:lstStyle/>
        <a:p>
          <a:endParaRPr lang="en-US"/>
        </a:p>
      </dgm:t>
    </dgm:pt>
    <dgm:pt modelId="{A1AED3E1-AAD0-4A95-92A1-199457A02A61}" type="sibTrans" cxnId="{568644A8-DB3D-4FED-9085-DC6937D19404}">
      <dgm:prSet/>
      <dgm:spPr/>
      <dgm:t>
        <a:bodyPr/>
        <a:lstStyle/>
        <a:p>
          <a:endParaRPr lang="en-US"/>
        </a:p>
      </dgm:t>
    </dgm:pt>
    <dgm:pt modelId="{F65834DD-271E-472F-8572-7696A2B0BFEB}">
      <dgm:prSet/>
      <dgm:spPr/>
      <dgm:t>
        <a:bodyPr/>
        <a:lstStyle/>
        <a:p>
          <a:pPr rtl="0"/>
          <a:r>
            <a:rPr lang="en-US" dirty="0" smtClean="0"/>
            <a:t>HW/SW Inventory</a:t>
          </a:r>
          <a:endParaRPr lang="en-US" dirty="0"/>
        </a:p>
      </dgm:t>
    </dgm:pt>
    <dgm:pt modelId="{4C6DCA34-82A3-4BF1-963B-B9FB39C70490}" type="parTrans" cxnId="{62FCFC4B-6C9B-4ED1-A005-9874BD07FC06}">
      <dgm:prSet/>
      <dgm:spPr/>
      <dgm:t>
        <a:bodyPr/>
        <a:lstStyle/>
        <a:p>
          <a:endParaRPr lang="en-US"/>
        </a:p>
      </dgm:t>
    </dgm:pt>
    <dgm:pt modelId="{64665175-E5C3-40DE-8258-36FED07C4DBD}" type="sibTrans" cxnId="{62FCFC4B-6C9B-4ED1-A005-9874BD07FC06}">
      <dgm:prSet/>
      <dgm:spPr/>
      <dgm:t>
        <a:bodyPr/>
        <a:lstStyle/>
        <a:p>
          <a:endParaRPr lang="en-US"/>
        </a:p>
      </dgm:t>
    </dgm:pt>
    <dgm:pt modelId="{4BA08633-B204-4968-AAB2-9210EC821CCA}">
      <dgm:prSet/>
      <dgm:spPr/>
      <dgm:t>
        <a:bodyPr/>
        <a:lstStyle/>
        <a:p>
          <a:pPr rtl="0"/>
          <a:r>
            <a:rPr lang="en-US" dirty="0" smtClean="0"/>
            <a:t>Advancements in upgrade reports, virtual support and more</a:t>
          </a:r>
          <a:endParaRPr lang="en-US" dirty="0"/>
        </a:p>
      </dgm:t>
    </dgm:pt>
    <dgm:pt modelId="{E59E1C52-5657-4A8A-A21D-62E8CBF8A4BC}" type="parTrans" cxnId="{871C0860-2B3E-464B-9F6B-31DDC756B929}">
      <dgm:prSet/>
      <dgm:spPr/>
      <dgm:t>
        <a:bodyPr/>
        <a:lstStyle/>
        <a:p>
          <a:endParaRPr lang="en-US"/>
        </a:p>
      </dgm:t>
    </dgm:pt>
    <dgm:pt modelId="{B606A3BA-86FC-4198-A96C-64D3E57F8F3A}" type="sibTrans" cxnId="{871C0860-2B3E-464B-9F6B-31DDC756B929}">
      <dgm:prSet/>
      <dgm:spPr/>
      <dgm:t>
        <a:bodyPr/>
        <a:lstStyle/>
        <a:p>
          <a:endParaRPr lang="en-US"/>
        </a:p>
      </dgm:t>
    </dgm:pt>
    <dgm:pt modelId="{90CAB487-5E90-42D9-81A7-EF97632B5BE2}">
      <dgm:prSet/>
      <dgm:spPr/>
      <dgm:t>
        <a:bodyPr/>
        <a:lstStyle/>
        <a:p>
          <a:pPr rtl="0"/>
          <a:r>
            <a:rPr lang="en-US" dirty="0" smtClean="0"/>
            <a:t>OS Deployment</a:t>
          </a:r>
          <a:endParaRPr lang="en-US" dirty="0"/>
        </a:p>
      </dgm:t>
    </dgm:pt>
    <dgm:pt modelId="{A21A53B2-D8F1-437A-A962-58410A8FEB41}" type="parTrans" cxnId="{DADAF6C0-3645-4FAC-915D-71178368CFF9}">
      <dgm:prSet/>
      <dgm:spPr/>
      <dgm:t>
        <a:bodyPr/>
        <a:lstStyle/>
        <a:p>
          <a:endParaRPr lang="en-US"/>
        </a:p>
      </dgm:t>
    </dgm:pt>
    <dgm:pt modelId="{0890164E-A419-481D-8DA0-60FBD24A5878}" type="sibTrans" cxnId="{DADAF6C0-3645-4FAC-915D-71178368CFF9}">
      <dgm:prSet/>
      <dgm:spPr/>
      <dgm:t>
        <a:bodyPr/>
        <a:lstStyle/>
        <a:p>
          <a:endParaRPr lang="en-US"/>
        </a:p>
      </dgm:t>
    </dgm:pt>
    <dgm:pt modelId="{65406A7C-EE55-4A6C-9D22-0A691E407B85}">
      <dgm:prSet/>
      <dgm:spPr/>
      <dgm:t>
        <a:bodyPr/>
        <a:lstStyle/>
        <a:p>
          <a:pPr rtl="0"/>
          <a:r>
            <a:rPr lang="en-US" dirty="0" smtClean="0"/>
            <a:t>Significant update, server support, multicast and unknown system support</a:t>
          </a:r>
          <a:endParaRPr lang="en-US" dirty="0"/>
        </a:p>
      </dgm:t>
    </dgm:pt>
    <dgm:pt modelId="{680A9416-34D3-4554-B23B-BE6EB20F785D}" type="parTrans" cxnId="{ECB8DADF-E14C-47F8-93D5-80F197E4DFEE}">
      <dgm:prSet/>
      <dgm:spPr/>
      <dgm:t>
        <a:bodyPr/>
        <a:lstStyle/>
        <a:p>
          <a:endParaRPr lang="en-US"/>
        </a:p>
      </dgm:t>
    </dgm:pt>
    <dgm:pt modelId="{B45E8C15-94B3-4E1C-8B13-6D2DCE95378D}" type="sibTrans" cxnId="{ECB8DADF-E14C-47F8-93D5-80F197E4DFEE}">
      <dgm:prSet/>
      <dgm:spPr/>
      <dgm:t>
        <a:bodyPr/>
        <a:lstStyle/>
        <a:p>
          <a:endParaRPr lang="en-US"/>
        </a:p>
      </dgm:t>
    </dgm:pt>
    <dgm:pt modelId="{F94B1C98-CF46-40B2-8A77-C026EE0D575E}">
      <dgm:prSet/>
      <dgm:spPr/>
      <dgm:t>
        <a:bodyPr/>
        <a:lstStyle/>
        <a:p>
          <a:pPr rtl="0"/>
          <a:r>
            <a:rPr lang="en-US" dirty="0" smtClean="0"/>
            <a:t>Software Update Management</a:t>
          </a:r>
          <a:endParaRPr lang="en-US" dirty="0"/>
        </a:p>
      </dgm:t>
    </dgm:pt>
    <dgm:pt modelId="{78F921D3-BF1B-44C3-8993-68CB3F1AE7C0}" type="parTrans" cxnId="{72A47F6A-73A0-43E3-9ADD-5370191B4451}">
      <dgm:prSet/>
      <dgm:spPr/>
      <dgm:t>
        <a:bodyPr/>
        <a:lstStyle/>
        <a:p>
          <a:endParaRPr lang="en-US"/>
        </a:p>
      </dgm:t>
    </dgm:pt>
    <dgm:pt modelId="{5E642D62-4004-40F9-858C-FAF2E478BF17}" type="sibTrans" cxnId="{72A47F6A-73A0-43E3-9ADD-5370191B4451}">
      <dgm:prSet/>
      <dgm:spPr/>
      <dgm:t>
        <a:bodyPr/>
        <a:lstStyle/>
        <a:p>
          <a:endParaRPr lang="en-US"/>
        </a:p>
      </dgm:t>
    </dgm:pt>
    <dgm:pt modelId="{5FD77814-97D5-4596-9328-76354759A367}">
      <dgm:prSet/>
      <dgm:spPr/>
      <dgm:t>
        <a:bodyPr/>
        <a:lstStyle/>
        <a:p>
          <a:pPr rtl="0"/>
          <a:r>
            <a:rPr lang="en-US" dirty="0" smtClean="0"/>
            <a:t>Broad integration across ConfigMgr features, built on WSUS, branch, internet based, OSD, DCM</a:t>
          </a:r>
          <a:endParaRPr lang="en-US" dirty="0"/>
        </a:p>
      </dgm:t>
    </dgm:pt>
    <dgm:pt modelId="{66439722-FDFC-43AA-948C-069DC20C182F}" type="parTrans" cxnId="{269D2D5E-E47D-4FAB-BCD3-C2044D0C31BA}">
      <dgm:prSet/>
      <dgm:spPr/>
      <dgm:t>
        <a:bodyPr/>
        <a:lstStyle/>
        <a:p>
          <a:endParaRPr lang="en-US"/>
        </a:p>
      </dgm:t>
    </dgm:pt>
    <dgm:pt modelId="{15E2EB37-06EC-4CB0-91DD-5445743848E5}" type="sibTrans" cxnId="{269D2D5E-E47D-4FAB-BCD3-C2044D0C31BA}">
      <dgm:prSet/>
      <dgm:spPr/>
      <dgm:t>
        <a:bodyPr/>
        <a:lstStyle/>
        <a:p>
          <a:endParaRPr lang="en-US"/>
        </a:p>
      </dgm:t>
    </dgm:pt>
    <dgm:pt modelId="{6EBC0A11-AB23-46B3-BE24-A18B237B9539}">
      <dgm:prSet/>
      <dgm:spPr/>
      <dgm:t>
        <a:bodyPr/>
        <a:lstStyle/>
        <a:p>
          <a:pPr rtl="0"/>
          <a:r>
            <a:rPr lang="en-US" dirty="0" smtClean="0"/>
            <a:t>Network Access Protection</a:t>
          </a:r>
          <a:endParaRPr lang="en-US" dirty="0"/>
        </a:p>
      </dgm:t>
    </dgm:pt>
    <dgm:pt modelId="{F3CDEBE4-8527-4727-B9F3-837C35E8ED1E}" type="parTrans" cxnId="{719E513A-1408-4E10-8CB6-E168753DE76E}">
      <dgm:prSet/>
      <dgm:spPr/>
      <dgm:t>
        <a:bodyPr/>
        <a:lstStyle/>
        <a:p>
          <a:endParaRPr lang="en-US"/>
        </a:p>
      </dgm:t>
    </dgm:pt>
    <dgm:pt modelId="{51F99518-D836-4F67-8E71-F53090BEDCC3}" type="sibTrans" cxnId="{719E513A-1408-4E10-8CB6-E168753DE76E}">
      <dgm:prSet/>
      <dgm:spPr/>
      <dgm:t>
        <a:bodyPr/>
        <a:lstStyle/>
        <a:p>
          <a:endParaRPr lang="en-US"/>
        </a:p>
      </dgm:t>
    </dgm:pt>
    <dgm:pt modelId="{5E120B59-BE83-4337-A0F6-DD80D65C5086}">
      <dgm:prSet/>
      <dgm:spPr/>
      <dgm:t>
        <a:bodyPr/>
        <a:lstStyle/>
        <a:p>
          <a:pPr rtl="0"/>
          <a:r>
            <a:rPr lang="en-US" dirty="0" smtClean="0"/>
            <a:t>Integration scenario support for Windows Server 2008</a:t>
          </a:r>
          <a:endParaRPr lang="en-US" dirty="0"/>
        </a:p>
      </dgm:t>
    </dgm:pt>
    <dgm:pt modelId="{5D4A7C8D-3FE2-40CC-8F00-AD7F1185B734}" type="parTrans" cxnId="{9C156938-3425-4171-9D51-630614F30C7F}">
      <dgm:prSet/>
      <dgm:spPr/>
      <dgm:t>
        <a:bodyPr/>
        <a:lstStyle/>
        <a:p>
          <a:endParaRPr lang="en-US"/>
        </a:p>
      </dgm:t>
    </dgm:pt>
    <dgm:pt modelId="{95FD51C6-9543-40D9-AE66-3178367666DA}" type="sibTrans" cxnId="{9C156938-3425-4171-9D51-630614F30C7F}">
      <dgm:prSet/>
      <dgm:spPr/>
      <dgm:t>
        <a:bodyPr/>
        <a:lstStyle/>
        <a:p>
          <a:endParaRPr lang="en-US"/>
        </a:p>
      </dgm:t>
    </dgm:pt>
    <dgm:pt modelId="{A7625C03-6F29-4E7B-B156-062FC5E9E39A}">
      <dgm:prSet/>
      <dgm:spPr/>
      <dgm:t>
        <a:bodyPr/>
        <a:lstStyle/>
        <a:p>
          <a:pPr rtl="0"/>
          <a:r>
            <a:rPr lang="en-US" dirty="0" smtClean="0"/>
            <a:t>Software Distribution</a:t>
          </a:r>
          <a:endParaRPr lang="en-US" dirty="0"/>
        </a:p>
      </dgm:t>
    </dgm:pt>
    <dgm:pt modelId="{9D6982FF-6B17-4500-8123-9142A44AA19C}" type="parTrans" cxnId="{60182693-725E-4E31-848B-89F7DA003A73}">
      <dgm:prSet/>
      <dgm:spPr/>
      <dgm:t>
        <a:bodyPr/>
        <a:lstStyle/>
        <a:p>
          <a:endParaRPr lang="en-US"/>
        </a:p>
      </dgm:t>
    </dgm:pt>
    <dgm:pt modelId="{A9C6B309-F1D9-446E-B64D-F9856E2BF2E9}" type="sibTrans" cxnId="{60182693-725E-4E31-848B-89F7DA003A73}">
      <dgm:prSet/>
      <dgm:spPr/>
      <dgm:t>
        <a:bodyPr/>
        <a:lstStyle/>
        <a:p>
          <a:endParaRPr lang="en-US"/>
        </a:p>
      </dgm:t>
    </dgm:pt>
    <dgm:pt modelId="{E1A0304B-818E-413E-9AD8-7CA4049CA784}">
      <dgm:prSet/>
      <dgm:spPr/>
      <dgm:t>
        <a:bodyPr/>
        <a:lstStyle/>
        <a:p>
          <a:pPr rtl="0"/>
          <a:r>
            <a:rPr lang="en-US" dirty="0" smtClean="0"/>
            <a:t>Improvements to a core feature, new virtualization support</a:t>
          </a:r>
          <a:endParaRPr lang="en-US" dirty="0"/>
        </a:p>
      </dgm:t>
    </dgm:pt>
    <dgm:pt modelId="{297DEAEE-D140-4F36-9536-5981F2A5F807}" type="parTrans" cxnId="{96289329-15AA-4DE9-B75A-06534CBCD323}">
      <dgm:prSet/>
      <dgm:spPr/>
      <dgm:t>
        <a:bodyPr/>
        <a:lstStyle/>
        <a:p>
          <a:endParaRPr lang="en-US"/>
        </a:p>
      </dgm:t>
    </dgm:pt>
    <dgm:pt modelId="{2F2E12C7-42D1-4A0C-A9F1-0D5CEB8B1894}" type="sibTrans" cxnId="{96289329-15AA-4DE9-B75A-06534CBCD323}">
      <dgm:prSet/>
      <dgm:spPr/>
      <dgm:t>
        <a:bodyPr/>
        <a:lstStyle/>
        <a:p>
          <a:endParaRPr lang="en-US"/>
        </a:p>
      </dgm:t>
    </dgm:pt>
    <dgm:pt modelId="{D9E5A9A2-15F1-40B7-A2FC-274AB5A3AFA0}">
      <dgm:prSet/>
      <dgm:spPr/>
      <dgm:t>
        <a:bodyPr/>
        <a:lstStyle/>
        <a:p>
          <a:pPr rtl="0"/>
          <a:r>
            <a:rPr lang="en-US" dirty="0" smtClean="0"/>
            <a:t>Desired Configuration Management</a:t>
          </a:r>
          <a:endParaRPr lang="en-US" dirty="0"/>
        </a:p>
      </dgm:t>
    </dgm:pt>
    <dgm:pt modelId="{FD506C8F-A02D-4050-B351-58D58A9FC032}" type="parTrans" cxnId="{51D58BB1-43C3-47E9-B6CC-BB54FDC769C4}">
      <dgm:prSet/>
      <dgm:spPr/>
      <dgm:t>
        <a:bodyPr/>
        <a:lstStyle/>
        <a:p>
          <a:endParaRPr lang="en-US"/>
        </a:p>
      </dgm:t>
    </dgm:pt>
    <dgm:pt modelId="{02B1F4C1-20E7-4ECE-A072-C5B0EF496DED}" type="sibTrans" cxnId="{51D58BB1-43C3-47E9-B6CC-BB54FDC769C4}">
      <dgm:prSet/>
      <dgm:spPr/>
      <dgm:t>
        <a:bodyPr/>
        <a:lstStyle/>
        <a:p>
          <a:endParaRPr lang="en-US"/>
        </a:p>
      </dgm:t>
    </dgm:pt>
    <dgm:pt modelId="{D3DC864C-602E-416D-A8E9-771CDA7AF82A}">
      <dgm:prSet/>
      <dgm:spPr/>
      <dgm:t>
        <a:bodyPr/>
        <a:lstStyle/>
        <a:p>
          <a:pPr rtl="0"/>
          <a:r>
            <a:rPr lang="en-US" dirty="0" smtClean="0"/>
            <a:t>Model based, baseline definitions and regulatory support for system management</a:t>
          </a:r>
          <a:endParaRPr lang="en-US" dirty="0"/>
        </a:p>
      </dgm:t>
    </dgm:pt>
    <dgm:pt modelId="{36049262-2022-44B8-9160-8A602DD28622}" type="parTrans" cxnId="{8335F32B-BAFD-4614-AB5C-B38F883986CE}">
      <dgm:prSet/>
      <dgm:spPr/>
      <dgm:t>
        <a:bodyPr/>
        <a:lstStyle/>
        <a:p>
          <a:endParaRPr lang="en-US"/>
        </a:p>
      </dgm:t>
    </dgm:pt>
    <dgm:pt modelId="{D7E47298-1953-4AD3-A5AC-BBCE0725A264}" type="sibTrans" cxnId="{8335F32B-BAFD-4614-AB5C-B38F883986CE}">
      <dgm:prSet/>
      <dgm:spPr/>
      <dgm:t>
        <a:bodyPr/>
        <a:lstStyle/>
        <a:p>
          <a:endParaRPr lang="en-US"/>
        </a:p>
      </dgm:t>
    </dgm:pt>
    <dgm:pt modelId="{7CFF718F-3328-4813-A39A-6E485163B070}">
      <dgm:prSet/>
      <dgm:spPr/>
      <dgm:t>
        <a:bodyPr/>
        <a:lstStyle/>
        <a:p>
          <a:pPr rtl="0"/>
          <a:r>
            <a:rPr lang="en-US" dirty="0" smtClean="0"/>
            <a:t>Device Management</a:t>
          </a:r>
          <a:endParaRPr lang="en-US" dirty="0"/>
        </a:p>
      </dgm:t>
    </dgm:pt>
    <dgm:pt modelId="{D8837CF5-D054-4C37-98FD-AED8F6470898}" type="parTrans" cxnId="{9C4BD878-B697-480D-86F6-AB585F66F3D9}">
      <dgm:prSet/>
      <dgm:spPr/>
      <dgm:t>
        <a:bodyPr/>
        <a:lstStyle/>
        <a:p>
          <a:endParaRPr lang="en-US"/>
        </a:p>
      </dgm:t>
    </dgm:pt>
    <dgm:pt modelId="{C6903E45-A633-4372-AD4A-4E01245BDA71}" type="sibTrans" cxnId="{9C4BD878-B697-480D-86F6-AB585F66F3D9}">
      <dgm:prSet/>
      <dgm:spPr/>
      <dgm:t>
        <a:bodyPr/>
        <a:lstStyle/>
        <a:p>
          <a:endParaRPr lang="en-US"/>
        </a:p>
      </dgm:t>
    </dgm:pt>
    <dgm:pt modelId="{C07201D9-CEA5-456D-B6F7-076D49B97B93}">
      <dgm:prSet/>
      <dgm:spPr/>
      <dgm:t>
        <a:bodyPr/>
        <a:lstStyle/>
        <a:p>
          <a:pPr rtl="0"/>
          <a:r>
            <a:rPr lang="en-US" dirty="0" smtClean="0"/>
            <a:t>Powerful support for CE, PPC, Windows Mobile devices</a:t>
          </a:r>
          <a:endParaRPr lang="en-US" dirty="0"/>
        </a:p>
      </dgm:t>
    </dgm:pt>
    <dgm:pt modelId="{CA996DD4-363E-4A09-9F6A-5C9445E03102}" type="parTrans" cxnId="{20CE6677-08FF-40A0-B89B-7DBF7920FF8C}">
      <dgm:prSet/>
      <dgm:spPr/>
      <dgm:t>
        <a:bodyPr/>
        <a:lstStyle/>
        <a:p>
          <a:endParaRPr lang="en-US"/>
        </a:p>
      </dgm:t>
    </dgm:pt>
    <dgm:pt modelId="{BB81D61C-A4C3-477C-8815-AB3E1F8EDA3A}" type="sibTrans" cxnId="{20CE6677-08FF-40A0-B89B-7DBF7920FF8C}">
      <dgm:prSet/>
      <dgm:spPr/>
      <dgm:t>
        <a:bodyPr/>
        <a:lstStyle/>
        <a:p>
          <a:endParaRPr lang="en-US"/>
        </a:p>
      </dgm:t>
    </dgm:pt>
    <dgm:pt modelId="{F79205B4-7E01-4BB9-A183-A5E2EDDB2441}">
      <dgm:prSet/>
      <dgm:spPr/>
      <dgm:t>
        <a:bodyPr/>
        <a:lstStyle/>
        <a:p>
          <a:pPr rtl="0"/>
          <a:r>
            <a:rPr lang="en-US" dirty="0" smtClean="0"/>
            <a:t>SDK</a:t>
          </a:r>
          <a:endParaRPr lang="en-US" dirty="0"/>
        </a:p>
      </dgm:t>
    </dgm:pt>
    <dgm:pt modelId="{F2FCF8B4-1554-47C7-B6A7-23B78644740D}" type="parTrans" cxnId="{B84EFB84-D7CA-4E1D-B831-5B6ABE1FDBD8}">
      <dgm:prSet/>
      <dgm:spPr/>
      <dgm:t>
        <a:bodyPr/>
        <a:lstStyle/>
        <a:p>
          <a:endParaRPr lang="en-US"/>
        </a:p>
      </dgm:t>
    </dgm:pt>
    <dgm:pt modelId="{E9165003-6A9D-43C1-A225-7DA40C3C0EE4}" type="sibTrans" cxnId="{B84EFB84-D7CA-4E1D-B831-5B6ABE1FDBD8}">
      <dgm:prSet/>
      <dgm:spPr/>
      <dgm:t>
        <a:bodyPr/>
        <a:lstStyle/>
        <a:p>
          <a:endParaRPr lang="en-US"/>
        </a:p>
      </dgm:t>
    </dgm:pt>
    <dgm:pt modelId="{5EC9D9AB-309D-46DF-9684-F31B12A58E76}">
      <dgm:prSet/>
      <dgm:spPr/>
      <dgm:t>
        <a:bodyPr/>
        <a:lstStyle/>
        <a:p>
          <a:pPr rtl="0"/>
          <a:r>
            <a:rPr lang="en-US" dirty="0" smtClean="0"/>
            <a:t>Customize the Core product, extend capabilities</a:t>
          </a:r>
          <a:endParaRPr lang="en-US" dirty="0"/>
        </a:p>
      </dgm:t>
    </dgm:pt>
    <dgm:pt modelId="{A013653C-DFCA-4C57-86AF-EC8688F6DEAE}" type="parTrans" cxnId="{130B29EB-A539-480B-8A37-E7F8BB51892D}">
      <dgm:prSet/>
      <dgm:spPr/>
      <dgm:t>
        <a:bodyPr/>
        <a:lstStyle/>
        <a:p>
          <a:endParaRPr lang="en-US"/>
        </a:p>
      </dgm:t>
    </dgm:pt>
    <dgm:pt modelId="{7F89B159-B114-4488-B153-08754613C6BC}" type="sibTrans" cxnId="{130B29EB-A539-480B-8A37-E7F8BB51892D}">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33656757-7CA5-491E-AFFA-E23A51196147}" type="pres">
      <dgm:prSet presAssocID="{1123B06D-80FE-41CD-B483-216DB2DD47F5}" presName="linNode" presStyleCnt="0"/>
      <dgm:spPr/>
      <dgm:t>
        <a:bodyPr/>
        <a:lstStyle/>
        <a:p>
          <a:endParaRPr lang="en-US"/>
        </a:p>
      </dgm:t>
    </dgm:pt>
    <dgm:pt modelId="{3E9D62EE-1208-4E50-9B30-C08B4DE2DF8D}" type="pres">
      <dgm:prSet presAssocID="{1123B06D-80FE-41CD-B483-216DB2DD47F5}" presName="parentText" presStyleLbl="node1" presStyleIdx="0" presStyleCnt="10">
        <dgm:presLayoutVars>
          <dgm:chMax val="1"/>
          <dgm:bulletEnabled val="1"/>
        </dgm:presLayoutVars>
      </dgm:prSet>
      <dgm:spPr/>
      <dgm:t>
        <a:bodyPr/>
        <a:lstStyle/>
        <a:p>
          <a:endParaRPr lang="en-US"/>
        </a:p>
      </dgm:t>
    </dgm:pt>
    <dgm:pt modelId="{3CBEA886-7117-4792-8C2E-C00A866C7059}" type="pres">
      <dgm:prSet presAssocID="{1123B06D-80FE-41CD-B483-216DB2DD47F5}" presName="descendantText" presStyleLbl="alignAccFollowNode1" presStyleIdx="0" presStyleCnt="10">
        <dgm:presLayoutVars>
          <dgm:bulletEnabled val="1"/>
        </dgm:presLayoutVars>
      </dgm:prSet>
      <dgm:spPr/>
      <dgm:t>
        <a:bodyPr/>
        <a:lstStyle/>
        <a:p>
          <a:endParaRPr lang="en-US"/>
        </a:p>
      </dgm:t>
    </dgm:pt>
    <dgm:pt modelId="{3D7CBD4D-9F11-4F0C-B1B7-365F5A8EBD26}" type="pres">
      <dgm:prSet presAssocID="{98B75D59-73A0-4352-96D0-127D6B2E84EB}" presName="sp" presStyleCnt="0"/>
      <dgm:spPr/>
      <dgm:t>
        <a:bodyPr/>
        <a:lstStyle/>
        <a:p>
          <a:endParaRPr lang="en-US"/>
        </a:p>
      </dgm:t>
    </dgm:pt>
    <dgm:pt modelId="{8DA908BE-E8BB-4523-9C2C-0443DF42BB33}" type="pres">
      <dgm:prSet presAssocID="{DE51004B-EC98-4C72-A67F-8517FF9ED42D}" presName="linNode" presStyleCnt="0"/>
      <dgm:spPr/>
      <dgm:t>
        <a:bodyPr/>
        <a:lstStyle/>
        <a:p>
          <a:endParaRPr lang="en-US"/>
        </a:p>
      </dgm:t>
    </dgm:pt>
    <dgm:pt modelId="{55E15939-9733-40EF-8399-9C8D1565B46A}" type="pres">
      <dgm:prSet presAssocID="{DE51004B-EC98-4C72-A67F-8517FF9ED42D}" presName="parentText" presStyleLbl="node1" presStyleIdx="1" presStyleCnt="10">
        <dgm:presLayoutVars>
          <dgm:chMax val="1"/>
          <dgm:bulletEnabled val="1"/>
        </dgm:presLayoutVars>
      </dgm:prSet>
      <dgm:spPr/>
      <dgm:t>
        <a:bodyPr/>
        <a:lstStyle/>
        <a:p>
          <a:endParaRPr lang="en-US"/>
        </a:p>
      </dgm:t>
    </dgm:pt>
    <dgm:pt modelId="{0CE7AFA4-3561-4811-B703-73B875253451}" type="pres">
      <dgm:prSet presAssocID="{DE51004B-EC98-4C72-A67F-8517FF9ED42D}" presName="descendantText" presStyleLbl="alignAccFollowNode1" presStyleIdx="1" presStyleCnt="10">
        <dgm:presLayoutVars>
          <dgm:bulletEnabled val="1"/>
        </dgm:presLayoutVars>
      </dgm:prSet>
      <dgm:spPr/>
      <dgm:t>
        <a:bodyPr/>
        <a:lstStyle/>
        <a:p>
          <a:endParaRPr lang="en-US"/>
        </a:p>
      </dgm:t>
    </dgm:pt>
    <dgm:pt modelId="{74FF5325-893C-463E-A49E-8B4D55B13FCA}" type="pres">
      <dgm:prSet presAssocID="{8AD21B93-2C69-48D8-9879-C765D2322958}" presName="sp" presStyleCnt="0"/>
      <dgm:spPr/>
      <dgm:t>
        <a:bodyPr/>
        <a:lstStyle/>
        <a:p>
          <a:endParaRPr lang="en-US"/>
        </a:p>
      </dgm:t>
    </dgm:pt>
    <dgm:pt modelId="{DE64CA06-DCCF-40C9-8F21-22A34C8BC34C}" type="pres">
      <dgm:prSet presAssocID="{F65834DD-271E-472F-8572-7696A2B0BFEB}" presName="linNode" presStyleCnt="0"/>
      <dgm:spPr/>
      <dgm:t>
        <a:bodyPr/>
        <a:lstStyle/>
        <a:p>
          <a:endParaRPr lang="en-US"/>
        </a:p>
      </dgm:t>
    </dgm:pt>
    <dgm:pt modelId="{44955DA3-6B58-415F-9940-44D332522594}" type="pres">
      <dgm:prSet presAssocID="{F65834DD-271E-472F-8572-7696A2B0BFEB}" presName="parentText" presStyleLbl="node1" presStyleIdx="2" presStyleCnt="10">
        <dgm:presLayoutVars>
          <dgm:chMax val="1"/>
          <dgm:bulletEnabled val="1"/>
        </dgm:presLayoutVars>
      </dgm:prSet>
      <dgm:spPr/>
      <dgm:t>
        <a:bodyPr/>
        <a:lstStyle/>
        <a:p>
          <a:endParaRPr lang="en-US"/>
        </a:p>
      </dgm:t>
    </dgm:pt>
    <dgm:pt modelId="{2DCF2E1A-2A37-4E6F-A47F-D2410DA5EEEB}" type="pres">
      <dgm:prSet presAssocID="{F65834DD-271E-472F-8572-7696A2B0BFEB}" presName="descendantText" presStyleLbl="alignAccFollowNode1" presStyleIdx="2" presStyleCnt="10">
        <dgm:presLayoutVars>
          <dgm:bulletEnabled val="1"/>
        </dgm:presLayoutVars>
      </dgm:prSet>
      <dgm:spPr/>
      <dgm:t>
        <a:bodyPr/>
        <a:lstStyle/>
        <a:p>
          <a:endParaRPr lang="en-US"/>
        </a:p>
      </dgm:t>
    </dgm:pt>
    <dgm:pt modelId="{208A7A53-D709-4E3F-A788-4BE0F3B76ED3}" type="pres">
      <dgm:prSet presAssocID="{64665175-E5C3-40DE-8258-36FED07C4DBD}" presName="sp" presStyleCnt="0"/>
      <dgm:spPr/>
      <dgm:t>
        <a:bodyPr/>
        <a:lstStyle/>
        <a:p>
          <a:endParaRPr lang="en-US"/>
        </a:p>
      </dgm:t>
    </dgm:pt>
    <dgm:pt modelId="{AE179F75-B3F6-47D1-8892-B271442AC5C0}" type="pres">
      <dgm:prSet presAssocID="{90CAB487-5E90-42D9-81A7-EF97632B5BE2}" presName="linNode" presStyleCnt="0"/>
      <dgm:spPr/>
      <dgm:t>
        <a:bodyPr/>
        <a:lstStyle/>
        <a:p>
          <a:endParaRPr lang="en-US"/>
        </a:p>
      </dgm:t>
    </dgm:pt>
    <dgm:pt modelId="{9CDB9970-B441-4C19-8948-2AEDE6F0023E}" type="pres">
      <dgm:prSet presAssocID="{90CAB487-5E90-42D9-81A7-EF97632B5BE2}" presName="parentText" presStyleLbl="node1" presStyleIdx="3" presStyleCnt="10">
        <dgm:presLayoutVars>
          <dgm:chMax val="1"/>
          <dgm:bulletEnabled val="1"/>
        </dgm:presLayoutVars>
      </dgm:prSet>
      <dgm:spPr/>
      <dgm:t>
        <a:bodyPr/>
        <a:lstStyle/>
        <a:p>
          <a:endParaRPr lang="en-US"/>
        </a:p>
      </dgm:t>
    </dgm:pt>
    <dgm:pt modelId="{F971410F-2EAE-4B13-86C3-2B1B40EA69B2}" type="pres">
      <dgm:prSet presAssocID="{90CAB487-5E90-42D9-81A7-EF97632B5BE2}" presName="descendantText" presStyleLbl="alignAccFollowNode1" presStyleIdx="3" presStyleCnt="10">
        <dgm:presLayoutVars>
          <dgm:bulletEnabled val="1"/>
        </dgm:presLayoutVars>
      </dgm:prSet>
      <dgm:spPr/>
      <dgm:t>
        <a:bodyPr/>
        <a:lstStyle/>
        <a:p>
          <a:endParaRPr lang="en-US"/>
        </a:p>
      </dgm:t>
    </dgm:pt>
    <dgm:pt modelId="{350D7842-7E4F-4045-96BC-5334A5A0D004}" type="pres">
      <dgm:prSet presAssocID="{0890164E-A419-481D-8DA0-60FBD24A5878}" presName="sp" presStyleCnt="0"/>
      <dgm:spPr/>
      <dgm:t>
        <a:bodyPr/>
        <a:lstStyle/>
        <a:p>
          <a:endParaRPr lang="en-US"/>
        </a:p>
      </dgm:t>
    </dgm:pt>
    <dgm:pt modelId="{1AF91CF5-1988-4C6E-AF86-DFF3ED8AA9A5}" type="pres">
      <dgm:prSet presAssocID="{F94B1C98-CF46-40B2-8A77-C026EE0D575E}" presName="linNode" presStyleCnt="0"/>
      <dgm:spPr/>
      <dgm:t>
        <a:bodyPr/>
        <a:lstStyle/>
        <a:p>
          <a:endParaRPr lang="en-US"/>
        </a:p>
      </dgm:t>
    </dgm:pt>
    <dgm:pt modelId="{3B0B9888-BE0D-4158-B574-8C8E80969297}" type="pres">
      <dgm:prSet presAssocID="{F94B1C98-CF46-40B2-8A77-C026EE0D575E}" presName="parentText" presStyleLbl="node1" presStyleIdx="4" presStyleCnt="10">
        <dgm:presLayoutVars>
          <dgm:chMax val="1"/>
          <dgm:bulletEnabled val="1"/>
        </dgm:presLayoutVars>
      </dgm:prSet>
      <dgm:spPr/>
      <dgm:t>
        <a:bodyPr/>
        <a:lstStyle/>
        <a:p>
          <a:endParaRPr lang="en-US"/>
        </a:p>
      </dgm:t>
    </dgm:pt>
    <dgm:pt modelId="{6EDEE329-3A53-4BB7-9DE0-5435903D95E1}" type="pres">
      <dgm:prSet presAssocID="{F94B1C98-CF46-40B2-8A77-C026EE0D575E}" presName="descendantText" presStyleLbl="alignAccFollowNode1" presStyleIdx="4" presStyleCnt="10">
        <dgm:presLayoutVars>
          <dgm:bulletEnabled val="1"/>
        </dgm:presLayoutVars>
      </dgm:prSet>
      <dgm:spPr/>
      <dgm:t>
        <a:bodyPr/>
        <a:lstStyle/>
        <a:p>
          <a:endParaRPr lang="en-US"/>
        </a:p>
      </dgm:t>
    </dgm:pt>
    <dgm:pt modelId="{031B7643-B029-47CA-A2F0-0DA5C818F81D}" type="pres">
      <dgm:prSet presAssocID="{5E642D62-4004-40F9-858C-FAF2E478BF17}" presName="sp" presStyleCnt="0"/>
      <dgm:spPr/>
      <dgm:t>
        <a:bodyPr/>
        <a:lstStyle/>
        <a:p>
          <a:endParaRPr lang="en-US"/>
        </a:p>
      </dgm:t>
    </dgm:pt>
    <dgm:pt modelId="{F582A8BF-1E27-459B-BB67-4788369B456F}" type="pres">
      <dgm:prSet presAssocID="{6EBC0A11-AB23-46B3-BE24-A18B237B9539}" presName="linNode" presStyleCnt="0"/>
      <dgm:spPr/>
      <dgm:t>
        <a:bodyPr/>
        <a:lstStyle/>
        <a:p>
          <a:endParaRPr lang="en-US"/>
        </a:p>
      </dgm:t>
    </dgm:pt>
    <dgm:pt modelId="{1A9085EB-4A78-42AB-BA3E-5E82175EC453}" type="pres">
      <dgm:prSet presAssocID="{6EBC0A11-AB23-46B3-BE24-A18B237B9539}" presName="parentText" presStyleLbl="node1" presStyleIdx="5" presStyleCnt="10">
        <dgm:presLayoutVars>
          <dgm:chMax val="1"/>
          <dgm:bulletEnabled val="1"/>
        </dgm:presLayoutVars>
      </dgm:prSet>
      <dgm:spPr/>
      <dgm:t>
        <a:bodyPr/>
        <a:lstStyle/>
        <a:p>
          <a:endParaRPr lang="en-US"/>
        </a:p>
      </dgm:t>
    </dgm:pt>
    <dgm:pt modelId="{B1F88D65-BAAC-4768-BCCF-9EC5C61033BB}" type="pres">
      <dgm:prSet presAssocID="{6EBC0A11-AB23-46B3-BE24-A18B237B9539}" presName="descendantText" presStyleLbl="alignAccFollowNode1" presStyleIdx="5" presStyleCnt="10">
        <dgm:presLayoutVars>
          <dgm:bulletEnabled val="1"/>
        </dgm:presLayoutVars>
      </dgm:prSet>
      <dgm:spPr/>
      <dgm:t>
        <a:bodyPr/>
        <a:lstStyle/>
        <a:p>
          <a:endParaRPr lang="en-US"/>
        </a:p>
      </dgm:t>
    </dgm:pt>
    <dgm:pt modelId="{C543BE07-4809-415A-869A-8821D2A2B264}" type="pres">
      <dgm:prSet presAssocID="{51F99518-D836-4F67-8E71-F53090BEDCC3}" presName="sp" presStyleCnt="0"/>
      <dgm:spPr/>
      <dgm:t>
        <a:bodyPr/>
        <a:lstStyle/>
        <a:p>
          <a:endParaRPr lang="en-US"/>
        </a:p>
      </dgm:t>
    </dgm:pt>
    <dgm:pt modelId="{B110EE5C-A702-4B14-ACD0-4B75A7338FD1}" type="pres">
      <dgm:prSet presAssocID="{A7625C03-6F29-4E7B-B156-062FC5E9E39A}" presName="linNode" presStyleCnt="0"/>
      <dgm:spPr/>
      <dgm:t>
        <a:bodyPr/>
        <a:lstStyle/>
        <a:p>
          <a:endParaRPr lang="en-US"/>
        </a:p>
      </dgm:t>
    </dgm:pt>
    <dgm:pt modelId="{3DC6FD0C-3BD3-4BBD-8E6A-A05167987726}" type="pres">
      <dgm:prSet presAssocID="{A7625C03-6F29-4E7B-B156-062FC5E9E39A}" presName="parentText" presStyleLbl="node1" presStyleIdx="6" presStyleCnt="10">
        <dgm:presLayoutVars>
          <dgm:chMax val="1"/>
          <dgm:bulletEnabled val="1"/>
        </dgm:presLayoutVars>
      </dgm:prSet>
      <dgm:spPr/>
      <dgm:t>
        <a:bodyPr/>
        <a:lstStyle/>
        <a:p>
          <a:endParaRPr lang="en-US"/>
        </a:p>
      </dgm:t>
    </dgm:pt>
    <dgm:pt modelId="{1FBBD5B2-A4A2-43DE-835C-9E7455EF4251}" type="pres">
      <dgm:prSet presAssocID="{A7625C03-6F29-4E7B-B156-062FC5E9E39A}" presName="descendantText" presStyleLbl="alignAccFollowNode1" presStyleIdx="6" presStyleCnt="10">
        <dgm:presLayoutVars>
          <dgm:bulletEnabled val="1"/>
        </dgm:presLayoutVars>
      </dgm:prSet>
      <dgm:spPr/>
      <dgm:t>
        <a:bodyPr/>
        <a:lstStyle/>
        <a:p>
          <a:endParaRPr lang="en-US"/>
        </a:p>
      </dgm:t>
    </dgm:pt>
    <dgm:pt modelId="{9065713C-32AA-4A89-90CE-4BAFA0BCC87D}" type="pres">
      <dgm:prSet presAssocID="{A9C6B309-F1D9-446E-B64D-F9856E2BF2E9}" presName="sp" presStyleCnt="0"/>
      <dgm:spPr/>
      <dgm:t>
        <a:bodyPr/>
        <a:lstStyle/>
        <a:p>
          <a:endParaRPr lang="en-US"/>
        </a:p>
      </dgm:t>
    </dgm:pt>
    <dgm:pt modelId="{57A60CFD-3822-41D1-B0D2-4709629065B0}" type="pres">
      <dgm:prSet presAssocID="{D9E5A9A2-15F1-40B7-A2FC-274AB5A3AFA0}" presName="linNode" presStyleCnt="0"/>
      <dgm:spPr/>
      <dgm:t>
        <a:bodyPr/>
        <a:lstStyle/>
        <a:p>
          <a:endParaRPr lang="en-US"/>
        </a:p>
      </dgm:t>
    </dgm:pt>
    <dgm:pt modelId="{18C4F150-C6A3-48E4-807B-3AC1C9BF8B99}" type="pres">
      <dgm:prSet presAssocID="{D9E5A9A2-15F1-40B7-A2FC-274AB5A3AFA0}" presName="parentText" presStyleLbl="node1" presStyleIdx="7" presStyleCnt="10">
        <dgm:presLayoutVars>
          <dgm:chMax val="1"/>
          <dgm:bulletEnabled val="1"/>
        </dgm:presLayoutVars>
      </dgm:prSet>
      <dgm:spPr/>
      <dgm:t>
        <a:bodyPr/>
        <a:lstStyle/>
        <a:p>
          <a:endParaRPr lang="en-US"/>
        </a:p>
      </dgm:t>
    </dgm:pt>
    <dgm:pt modelId="{C7D17E90-A4CD-492B-BBFE-437CDF98B8B6}" type="pres">
      <dgm:prSet presAssocID="{D9E5A9A2-15F1-40B7-A2FC-274AB5A3AFA0}" presName="descendantText" presStyleLbl="alignAccFollowNode1" presStyleIdx="7" presStyleCnt="10">
        <dgm:presLayoutVars>
          <dgm:bulletEnabled val="1"/>
        </dgm:presLayoutVars>
      </dgm:prSet>
      <dgm:spPr/>
      <dgm:t>
        <a:bodyPr/>
        <a:lstStyle/>
        <a:p>
          <a:endParaRPr lang="en-US"/>
        </a:p>
      </dgm:t>
    </dgm:pt>
    <dgm:pt modelId="{B5B1938D-0730-4C8A-99FB-05BA23038E72}" type="pres">
      <dgm:prSet presAssocID="{02B1F4C1-20E7-4ECE-A072-C5B0EF496DED}" presName="sp" presStyleCnt="0"/>
      <dgm:spPr/>
      <dgm:t>
        <a:bodyPr/>
        <a:lstStyle/>
        <a:p>
          <a:endParaRPr lang="en-US"/>
        </a:p>
      </dgm:t>
    </dgm:pt>
    <dgm:pt modelId="{CB3EF36C-452C-4E1D-9C94-227B69480D40}" type="pres">
      <dgm:prSet presAssocID="{7CFF718F-3328-4813-A39A-6E485163B070}" presName="linNode" presStyleCnt="0"/>
      <dgm:spPr/>
      <dgm:t>
        <a:bodyPr/>
        <a:lstStyle/>
        <a:p>
          <a:endParaRPr lang="en-US"/>
        </a:p>
      </dgm:t>
    </dgm:pt>
    <dgm:pt modelId="{D0B39AF6-869E-483D-946C-ED5EEB6ABE7C}" type="pres">
      <dgm:prSet presAssocID="{7CFF718F-3328-4813-A39A-6E485163B070}" presName="parentText" presStyleLbl="node1" presStyleIdx="8" presStyleCnt="10">
        <dgm:presLayoutVars>
          <dgm:chMax val="1"/>
          <dgm:bulletEnabled val="1"/>
        </dgm:presLayoutVars>
      </dgm:prSet>
      <dgm:spPr/>
      <dgm:t>
        <a:bodyPr/>
        <a:lstStyle/>
        <a:p>
          <a:endParaRPr lang="en-US"/>
        </a:p>
      </dgm:t>
    </dgm:pt>
    <dgm:pt modelId="{7983F844-F192-4BE1-A8C1-7B22B9C6FE39}" type="pres">
      <dgm:prSet presAssocID="{7CFF718F-3328-4813-A39A-6E485163B070}" presName="descendantText" presStyleLbl="alignAccFollowNode1" presStyleIdx="8" presStyleCnt="10">
        <dgm:presLayoutVars>
          <dgm:bulletEnabled val="1"/>
        </dgm:presLayoutVars>
      </dgm:prSet>
      <dgm:spPr/>
      <dgm:t>
        <a:bodyPr/>
        <a:lstStyle/>
        <a:p>
          <a:endParaRPr lang="en-US"/>
        </a:p>
      </dgm:t>
    </dgm:pt>
    <dgm:pt modelId="{8CB40EED-4FB3-4221-BEFD-F8321D1D65BD}" type="pres">
      <dgm:prSet presAssocID="{C6903E45-A633-4372-AD4A-4E01245BDA71}" presName="sp" presStyleCnt="0"/>
      <dgm:spPr/>
      <dgm:t>
        <a:bodyPr/>
        <a:lstStyle/>
        <a:p>
          <a:endParaRPr lang="en-US"/>
        </a:p>
      </dgm:t>
    </dgm:pt>
    <dgm:pt modelId="{3A8D640C-83AC-4FE3-BD74-F5A9A0F90DD7}" type="pres">
      <dgm:prSet presAssocID="{F79205B4-7E01-4BB9-A183-A5E2EDDB2441}" presName="linNode" presStyleCnt="0"/>
      <dgm:spPr/>
      <dgm:t>
        <a:bodyPr/>
        <a:lstStyle/>
        <a:p>
          <a:endParaRPr lang="en-US"/>
        </a:p>
      </dgm:t>
    </dgm:pt>
    <dgm:pt modelId="{BA815A5C-6484-4D72-9ACD-D631A5F8A7F7}" type="pres">
      <dgm:prSet presAssocID="{F79205B4-7E01-4BB9-A183-A5E2EDDB2441}" presName="parentText" presStyleLbl="node1" presStyleIdx="9" presStyleCnt="10">
        <dgm:presLayoutVars>
          <dgm:chMax val="1"/>
          <dgm:bulletEnabled val="1"/>
        </dgm:presLayoutVars>
      </dgm:prSet>
      <dgm:spPr/>
      <dgm:t>
        <a:bodyPr/>
        <a:lstStyle/>
        <a:p>
          <a:endParaRPr lang="en-US"/>
        </a:p>
      </dgm:t>
    </dgm:pt>
    <dgm:pt modelId="{F795A9C1-7C34-4E6D-8E44-5B0BB1BF0A57}" type="pres">
      <dgm:prSet presAssocID="{F79205B4-7E01-4BB9-A183-A5E2EDDB2441}" presName="descendantText" presStyleLbl="alignAccFollowNode1" presStyleIdx="9" presStyleCnt="10">
        <dgm:presLayoutVars>
          <dgm:bulletEnabled val="1"/>
        </dgm:presLayoutVars>
      </dgm:prSet>
      <dgm:spPr/>
      <dgm:t>
        <a:bodyPr/>
        <a:lstStyle/>
        <a:p>
          <a:endParaRPr lang="en-US"/>
        </a:p>
      </dgm:t>
    </dgm:pt>
  </dgm:ptLst>
  <dgm:cxnLst>
    <dgm:cxn modelId="{30CD3902-B26A-4A33-8314-FA4786C9CE2E}" type="presOf" srcId="{5D2E6151-A977-4E7C-9CBF-3D39B478A0E6}" destId="{4720941C-A59B-40A6-8754-C9749BC54C90}" srcOrd="0" destOrd="0" presId="urn:microsoft.com/office/officeart/2005/8/layout/vList5"/>
    <dgm:cxn modelId="{96289329-15AA-4DE9-B75A-06534CBCD323}" srcId="{A7625C03-6F29-4E7B-B156-062FC5E9E39A}" destId="{E1A0304B-818E-413E-9AD8-7CA4049CA784}" srcOrd="0" destOrd="0" parTransId="{297DEAEE-D140-4F36-9536-5981F2A5F807}" sibTransId="{2F2E12C7-42D1-4A0C-A9F1-0D5CEB8B1894}"/>
    <dgm:cxn modelId="{C2B0ED60-5757-4E5D-87C6-56E0EC99E2F5}" type="presOf" srcId="{E1A0304B-818E-413E-9AD8-7CA4049CA784}" destId="{1FBBD5B2-A4A2-43DE-835C-9E7455EF4251}" srcOrd="0" destOrd="0" presId="urn:microsoft.com/office/officeart/2005/8/layout/vList5"/>
    <dgm:cxn modelId="{72A47F6A-73A0-43E3-9ADD-5370191B4451}" srcId="{5D2E6151-A977-4E7C-9CBF-3D39B478A0E6}" destId="{F94B1C98-CF46-40B2-8A77-C026EE0D575E}" srcOrd="4" destOrd="0" parTransId="{78F921D3-BF1B-44C3-8993-68CB3F1AE7C0}" sibTransId="{5E642D62-4004-40F9-858C-FAF2E478BF17}"/>
    <dgm:cxn modelId="{DADAF6C0-3645-4FAC-915D-71178368CFF9}" srcId="{5D2E6151-A977-4E7C-9CBF-3D39B478A0E6}" destId="{90CAB487-5E90-42D9-81A7-EF97632B5BE2}" srcOrd="3" destOrd="0" parTransId="{A21A53B2-D8F1-437A-A962-58410A8FEB41}" sibTransId="{0890164E-A419-481D-8DA0-60FBD24A5878}"/>
    <dgm:cxn modelId="{871C0860-2B3E-464B-9F6B-31DDC756B929}" srcId="{F65834DD-271E-472F-8572-7696A2B0BFEB}" destId="{4BA08633-B204-4968-AAB2-9210EC821CCA}" srcOrd="0" destOrd="0" parTransId="{E59E1C52-5657-4A8A-A21D-62E8CBF8A4BC}" sibTransId="{B606A3BA-86FC-4198-A96C-64D3E57F8F3A}"/>
    <dgm:cxn modelId="{719E513A-1408-4E10-8CB6-E168753DE76E}" srcId="{5D2E6151-A977-4E7C-9CBF-3D39B478A0E6}" destId="{6EBC0A11-AB23-46B3-BE24-A18B237B9539}" srcOrd="5" destOrd="0" parTransId="{F3CDEBE4-8527-4727-B9F3-837C35E8ED1E}" sibTransId="{51F99518-D836-4F67-8E71-F53090BEDCC3}"/>
    <dgm:cxn modelId="{ECB8DADF-E14C-47F8-93D5-80F197E4DFEE}" srcId="{90CAB487-5E90-42D9-81A7-EF97632B5BE2}" destId="{65406A7C-EE55-4A6C-9D22-0A691E407B85}" srcOrd="0" destOrd="0" parTransId="{680A9416-34D3-4554-B23B-BE6EB20F785D}" sibTransId="{B45E8C15-94B3-4E1C-8B13-6D2DCE95378D}"/>
    <dgm:cxn modelId="{1FC733A9-FEEE-4D55-A26E-E1952C8DB6EC}" type="presOf" srcId="{7CFF718F-3328-4813-A39A-6E485163B070}" destId="{D0B39AF6-869E-483D-946C-ED5EEB6ABE7C}" srcOrd="0" destOrd="0" presId="urn:microsoft.com/office/officeart/2005/8/layout/vList5"/>
    <dgm:cxn modelId="{9C156938-3425-4171-9D51-630614F30C7F}" srcId="{6EBC0A11-AB23-46B3-BE24-A18B237B9539}" destId="{5E120B59-BE83-4337-A0F6-DD80D65C5086}" srcOrd="0" destOrd="0" parTransId="{5D4A7C8D-3FE2-40CC-8F00-AD7F1185B734}" sibTransId="{95FD51C6-9543-40D9-AE66-3178367666DA}"/>
    <dgm:cxn modelId="{401054B7-E890-46D4-BE8A-A0026E60617C}" type="presOf" srcId="{5FD77814-97D5-4596-9328-76354759A367}" destId="{6EDEE329-3A53-4BB7-9DE0-5435903D95E1}" srcOrd="0" destOrd="0" presId="urn:microsoft.com/office/officeart/2005/8/layout/vList5"/>
    <dgm:cxn modelId="{D1503463-52C3-4EBC-B473-E380EB665B85}" type="presOf" srcId="{F65834DD-271E-472F-8572-7696A2B0BFEB}" destId="{44955DA3-6B58-415F-9940-44D332522594}" srcOrd="0" destOrd="0" presId="urn:microsoft.com/office/officeart/2005/8/layout/vList5"/>
    <dgm:cxn modelId="{6B032C9B-5AA4-4E77-BF95-7E9BD36EEBCD}" type="presOf" srcId="{DE51004B-EC98-4C72-A67F-8517FF9ED42D}" destId="{55E15939-9733-40EF-8399-9C8D1565B46A}" srcOrd="0" destOrd="0" presId="urn:microsoft.com/office/officeart/2005/8/layout/vList5"/>
    <dgm:cxn modelId="{BB79056A-D2EE-4AF1-8864-B7047B264BB1}" type="presOf" srcId="{C07201D9-CEA5-456D-B6F7-076D49B97B93}" destId="{7983F844-F192-4BE1-A8C1-7B22B9C6FE39}" srcOrd="0" destOrd="0" presId="urn:microsoft.com/office/officeart/2005/8/layout/vList5"/>
    <dgm:cxn modelId="{453E40E3-11E2-4170-BC57-54ABB01B6F81}" type="presOf" srcId="{4BA08633-B204-4968-AAB2-9210EC821CCA}" destId="{2DCF2E1A-2A37-4E6F-A47F-D2410DA5EEEB}" srcOrd="0" destOrd="0" presId="urn:microsoft.com/office/officeart/2005/8/layout/vList5"/>
    <dgm:cxn modelId="{693C0BF9-2240-48CD-A2E6-79AB0DF60215}" srcId="{5D2E6151-A977-4E7C-9CBF-3D39B478A0E6}" destId="{DE51004B-EC98-4C72-A67F-8517FF9ED42D}" srcOrd="1" destOrd="0" parTransId="{340F2E2D-2FB0-4AE6-8DBF-8A2F19516EBB}" sibTransId="{8AD21B93-2C69-48D8-9879-C765D2322958}"/>
    <dgm:cxn modelId="{706F55CE-12D6-4DB8-9D68-CB8EB3FA88B0}" type="presOf" srcId="{BE26F180-E10E-4429-B242-DBB8AAB8C47E}" destId="{3CBEA886-7117-4792-8C2E-C00A866C7059}" srcOrd="0" destOrd="0" presId="urn:microsoft.com/office/officeart/2005/8/layout/vList5"/>
    <dgm:cxn modelId="{EFC5F6BF-9D0C-42F7-971E-06C31B790674}" type="presOf" srcId="{5E120B59-BE83-4337-A0F6-DD80D65C5086}" destId="{B1F88D65-BAAC-4768-BCCF-9EC5C61033BB}" srcOrd="0" destOrd="0" presId="urn:microsoft.com/office/officeart/2005/8/layout/vList5"/>
    <dgm:cxn modelId="{B968D276-75B2-4ECE-AC1F-13DE0A47C4A3}" type="presOf" srcId="{D3DC864C-602E-416D-A8E9-771CDA7AF82A}" destId="{C7D17E90-A4CD-492B-BBFE-437CDF98B8B6}" srcOrd="0" destOrd="0" presId="urn:microsoft.com/office/officeart/2005/8/layout/vList5"/>
    <dgm:cxn modelId="{43101785-3A7E-4D27-9259-FE6F5B918341}" type="presOf" srcId="{A7625C03-6F29-4E7B-B156-062FC5E9E39A}" destId="{3DC6FD0C-3BD3-4BBD-8E6A-A05167987726}" srcOrd="0" destOrd="0" presId="urn:microsoft.com/office/officeart/2005/8/layout/vList5"/>
    <dgm:cxn modelId="{9C4BD878-B697-480D-86F6-AB585F66F3D9}" srcId="{5D2E6151-A977-4E7C-9CBF-3D39B478A0E6}" destId="{7CFF718F-3328-4813-A39A-6E485163B070}" srcOrd="8" destOrd="0" parTransId="{D8837CF5-D054-4C37-98FD-AED8F6470898}" sibTransId="{C6903E45-A633-4372-AD4A-4E01245BDA71}"/>
    <dgm:cxn modelId="{A2F75FD7-6B53-49D3-A6AF-5CD75792197D}" type="presOf" srcId="{5EC9D9AB-309D-46DF-9684-F31B12A58E76}" destId="{F795A9C1-7C34-4E6D-8E44-5B0BB1BF0A57}" srcOrd="0" destOrd="0" presId="urn:microsoft.com/office/officeart/2005/8/layout/vList5"/>
    <dgm:cxn modelId="{EF7D83FE-4D6C-4A8E-8482-86FC1705E24E}" srcId="{1123B06D-80FE-41CD-B483-216DB2DD47F5}" destId="{BE26F180-E10E-4429-B242-DBB8AAB8C47E}" srcOrd="0" destOrd="0" parTransId="{16E03CC6-3CC7-461E-B3BC-EBEDC0F3C35B}" sibTransId="{C62B3DD8-E8AD-402C-A454-F56C350DD384}"/>
    <dgm:cxn modelId="{568644A8-DB3D-4FED-9085-DC6937D19404}" srcId="{DE51004B-EC98-4C72-A67F-8517FF9ED42D}" destId="{D194081D-0AC1-4B70-BCBB-9CA37B240F1A}" srcOrd="0" destOrd="0" parTransId="{3067CB55-D7B2-404D-95D3-1F8C1044BC19}" sibTransId="{A1AED3E1-AAD0-4A95-92A1-199457A02A61}"/>
    <dgm:cxn modelId="{51D58BB1-43C3-47E9-B6CC-BB54FDC769C4}" srcId="{5D2E6151-A977-4E7C-9CBF-3D39B478A0E6}" destId="{D9E5A9A2-15F1-40B7-A2FC-274AB5A3AFA0}" srcOrd="7" destOrd="0" parTransId="{FD506C8F-A02D-4050-B351-58D58A9FC032}" sibTransId="{02B1F4C1-20E7-4ECE-A072-C5B0EF496DED}"/>
    <dgm:cxn modelId="{12F77D06-3F95-4E46-9C45-72907DFD0D60}" type="presOf" srcId="{6EBC0A11-AB23-46B3-BE24-A18B237B9539}" destId="{1A9085EB-4A78-42AB-BA3E-5E82175EC453}" srcOrd="0" destOrd="0" presId="urn:microsoft.com/office/officeart/2005/8/layout/vList5"/>
    <dgm:cxn modelId="{60182693-725E-4E31-848B-89F7DA003A73}" srcId="{5D2E6151-A977-4E7C-9CBF-3D39B478A0E6}" destId="{A7625C03-6F29-4E7B-B156-062FC5E9E39A}" srcOrd="6" destOrd="0" parTransId="{9D6982FF-6B17-4500-8123-9142A44AA19C}" sibTransId="{A9C6B309-F1D9-446E-B64D-F9856E2BF2E9}"/>
    <dgm:cxn modelId="{F543758C-DD51-43D2-A889-5E12C4E219D4}" type="presOf" srcId="{D9E5A9A2-15F1-40B7-A2FC-274AB5A3AFA0}" destId="{18C4F150-C6A3-48E4-807B-3AC1C9BF8B99}" srcOrd="0" destOrd="0" presId="urn:microsoft.com/office/officeart/2005/8/layout/vList5"/>
    <dgm:cxn modelId="{1004CD48-7EC0-4B9E-A703-DF29C3469C88}" srcId="{5D2E6151-A977-4E7C-9CBF-3D39B478A0E6}" destId="{1123B06D-80FE-41CD-B483-216DB2DD47F5}" srcOrd="0" destOrd="0" parTransId="{9E418DF0-F433-47C2-B656-7913161B3133}" sibTransId="{98B75D59-73A0-4352-96D0-127D6B2E84EB}"/>
    <dgm:cxn modelId="{20CE6677-08FF-40A0-B89B-7DBF7920FF8C}" srcId="{7CFF718F-3328-4813-A39A-6E485163B070}" destId="{C07201D9-CEA5-456D-B6F7-076D49B97B93}" srcOrd="0" destOrd="0" parTransId="{CA996DD4-363E-4A09-9F6A-5C9445E03102}" sibTransId="{BB81D61C-A4C3-477C-8815-AB3E1F8EDA3A}"/>
    <dgm:cxn modelId="{FFA250BC-A772-4F89-B497-49545B497FC7}" type="presOf" srcId="{D194081D-0AC1-4B70-BCBB-9CA37B240F1A}" destId="{0CE7AFA4-3561-4811-B703-73B875253451}" srcOrd="0" destOrd="0" presId="urn:microsoft.com/office/officeart/2005/8/layout/vList5"/>
    <dgm:cxn modelId="{269D2D5E-E47D-4FAB-BCD3-C2044D0C31BA}" srcId="{F94B1C98-CF46-40B2-8A77-C026EE0D575E}" destId="{5FD77814-97D5-4596-9328-76354759A367}" srcOrd="0" destOrd="0" parTransId="{66439722-FDFC-43AA-948C-069DC20C182F}" sibTransId="{15E2EB37-06EC-4CB0-91DD-5445743848E5}"/>
    <dgm:cxn modelId="{62FCFC4B-6C9B-4ED1-A005-9874BD07FC06}" srcId="{5D2E6151-A977-4E7C-9CBF-3D39B478A0E6}" destId="{F65834DD-271E-472F-8572-7696A2B0BFEB}" srcOrd="2" destOrd="0" parTransId="{4C6DCA34-82A3-4BF1-963B-B9FB39C70490}" sibTransId="{64665175-E5C3-40DE-8258-36FED07C4DBD}"/>
    <dgm:cxn modelId="{130B29EB-A539-480B-8A37-E7F8BB51892D}" srcId="{F79205B4-7E01-4BB9-A183-A5E2EDDB2441}" destId="{5EC9D9AB-309D-46DF-9684-F31B12A58E76}" srcOrd="0" destOrd="0" parTransId="{A013653C-DFCA-4C57-86AF-EC8688F6DEAE}" sibTransId="{7F89B159-B114-4488-B153-08754613C6BC}"/>
    <dgm:cxn modelId="{B7B0F37B-E3EE-4A11-95F3-D8A2C1EF4939}" type="presOf" srcId="{65406A7C-EE55-4A6C-9D22-0A691E407B85}" destId="{F971410F-2EAE-4B13-86C3-2B1B40EA69B2}" srcOrd="0" destOrd="0" presId="urn:microsoft.com/office/officeart/2005/8/layout/vList5"/>
    <dgm:cxn modelId="{8C3FB69C-C949-42A1-9F6B-4A94685BA563}" type="presOf" srcId="{90CAB487-5E90-42D9-81A7-EF97632B5BE2}" destId="{9CDB9970-B441-4C19-8948-2AEDE6F0023E}" srcOrd="0" destOrd="0" presId="urn:microsoft.com/office/officeart/2005/8/layout/vList5"/>
    <dgm:cxn modelId="{B84EFB84-D7CA-4E1D-B831-5B6ABE1FDBD8}" srcId="{5D2E6151-A977-4E7C-9CBF-3D39B478A0E6}" destId="{F79205B4-7E01-4BB9-A183-A5E2EDDB2441}" srcOrd="9" destOrd="0" parTransId="{F2FCF8B4-1554-47C7-B6A7-23B78644740D}" sibTransId="{E9165003-6A9D-43C1-A225-7DA40C3C0EE4}"/>
    <dgm:cxn modelId="{832856CF-194E-45B6-ACB9-5AD094E3142F}" type="presOf" srcId="{F79205B4-7E01-4BB9-A183-A5E2EDDB2441}" destId="{BA815A5C-6484-4D72-9ACD-D631A5F8A7F7}" srcOrd="0" destOrd="0" presId="urn:microsoft.com/office/officeart/2005/8/layout/vList5"/>
    <dgm:cxn modelId="{F56EA727-31D2-4256-97F5-7BCC50061C21}" type="presOf" srcId="{F94B1C98-CF46-40B2-8A77-C026EE0D575E}" destId="{3B0B9888-BE0D-4158-B574-8C8E80969297}" srcOrd="0" destOrd="0" presId="urn:microsoft.com/office/officeart/2005/8/layout/vList5"/>
    <dgm:cxn modelId="{8335F32B-BAFD-4614-AB5C-B38F883986CE}" srcId="{D9E5A9A2-15F1-40B7-A2FC-274AB5A3AFA0}" destId="{D3DC864C-602E-416D-A8E9-771CDA7AF82A}" srcOrd="0" destOrd="0" parTransId="{36049262-2022-44B8-9160-8A602DD28622}" sibTransId="{D7E47298-1953-4AD3-A5AC-BBCE0725A264}"/>
    <dgm:cxn modelId="{2EB599AF-E86F-4952-9965-200D4D1EB369}" type="presOf" srcId="{1123B06D-80FE-41CD-B483-216DB2DD47F5}" destId="{3E9D62EE-1208-4E50-9B30-C08B4DE2DF8D}" srcOrd="0" destOrd="0" presId="urn:microsoft.com/office/officeart/2005/8/layout/vList5"/>
    <dgm:cxn modelId="{A3871038-8302-4FE1-AB8D-6C60A13D8026}" type="presParOf" srcId="{4720941C-A59B-40A6-8754-C9749BC54C90}" destId="{33656757-7CA5-491E-AFFA-E23A51196147}" srcOrd="0" destOrd="0" presId="urn:microsoft.com/office/officeart/2005/8/layout/vList5"/>
    <dgm:cxn modelId="{50138307-43AD-42BA-9DD3-140BC0661877}" type="presParOf" srcId="{33656757-7CA5-491E-AFFA-E23A51196147}" destId="{3E9D62EE-1208-4E50-9B30-C08B4DE2DF8D}" srcOrd="0" destOrd="0" presId="urn:microsoft.com/office/officeart/2005/8/layout/vList5"/>
    <dgm:cxn modelId="{8BE7EA56-554E-44F9-8696-6D3EEBF7F12C}" type="presParOf" srcId="{33656757-7CA5-491E-AFFA-E23A51196147}" destId="{3CBEA886-7117-4792-8C2E-C00A866C7059}" srcOrd="1" destOrd="0" presId="urn:microsoft.com/office/officeart/2005/8/layout/vList5"/>
    <dgm:cxn modelId="{7518B025-3816-4F8D-893A-287BC02DBC40}" type="presParOf" srcId="{4720941C-A59B-40A6-8754-C9749BC54C90}" destId="{3D7CBD4D-9F11-4F0C-B1B7-365F5A8EBD26}" srcOrd="1" destOrd="0" presId="urn:microsoft.com/office/officeart/2005/8/layout/vList5"/>
    <dgm:cxn modelId="{2ED3CE25-3234-4B96-AF3F-4C42B52BE460}" type="presParOf" srcId="{4720941C-A59B-40A6-8754-C9749BC54C90}" destId="{8DA908BE-E8BB-4523-9C2C-0443DF42BB33}" srcOrd="2" destOrd="0" presId="urn:microsoft.com/office/officeart/2005/8/layout/vList5"/>
    <dgm:cxn modelId="{356C844C-403F-4028-AEF4-3D8A1F52A18F}" type="presParOf" srcId="{8DA908BE-E8BB-4523-9C2C-0443DF42BB33}" destId="{55E15939-9733-40EF-8399-9C8D1565B46A}" srcOrd="0" destOrd="0" presId="urn:microsoft.com/office/officeart/2005/8/layout/vList5"/>
    <dgm:cxn modelId="{218CB358-4FA8-45ED-95C4-8E5880D6FC64}" type="presParOf" srcId="{8DA908BE-E8BB-4523-9C2C-0443DF42BB33}" destId="{0CE7AFA4-3561-4811-B703-73B875253451}" srcOrd="1" destOrd="0" presId="urn:microsoft.com/office/officeart/2005/8/layout/vList5"/>
    <dgm:cxn modelId="{A5F636F3-EC21-4DA9-AF1B-6AD0739FA6B4}" type="presParOf" srcId="{4720941C-A59B-40A6-8754-C9749BC54C90}" destId="{74FF5325-893C-463E-A49E-8B4D55B13FCA}" srcOrd="3" destOrd="0" presId="urn:microsoft.com/office/officeart/2005/8/layout/vList5"/>
    <dgm:cxn modelId="{3CA417FC-A330-4F09-9252-0289E1F9695B}" type="presParOf" srcId="{4720941C-A59B-40A6-8754-C9749BC54C90}" destId="{DE64CA06-DCCF-40C9-8F21-22A34C8BC34C}" srcOrd="4" destOrd="0" presId="urn:microsoft.com/office/officeart/2005/8/layout/vList5"/>
    <dgm:cxn modelId="{941534AD-15F9-4E7D-875D-05947E4BA10C}" type="presParOf" srcId="{DE64CA06-DCCF-40C9-8F21-22A34C8BC34C}" destId="{44955DA3-6B58-415F-9940-44D332522594}" srcOrd="0" destOrd="0" presId="urn:microsoft.com/office/officeart/2005/8/layout/vList5"/>
    <dgm:cxn modelId="{2C380EC5-4817-4869-A9C2-846088145570}" type="presParOf" srcId="{DE64CA06-DCCF-40C9-8F21-22A34C8BC34C}" destId="{2DCF2E1A-2A37-4E6F-A47F-D2410DA5EEEB}" srcOrd="1" destOrd="0" presId="urn:microsoft.com/office/officeart/2005/8/layout/vList5"/>
    <dgm:cxn modelId="{229C87FB-5B2E-47C0-830F-E7B2EA6FB0BA}" type="presParOf" srcId="{4720941C-A59B-40A6-8754-C9749BC54C90}" destId="{208A7A53-D709-4E3F-A788-4BE0F3B76ED3}" srcOrd="5" destOrd="0" presId="urn:microsoft.com/office/officeart/2005/8/layout/vList5"/>
    <dgm:cxn modelId="{4E56ED69-C1EE-4DCF-9403-0A77F71897F2}" type="presParOf" srcId="{4720941C-A59B-40A6-8754-C9749BC54C90}" destId="{AE179F75-B3F6-47D1-8892-B271442AC5C0}" srcOrd="6" destOrd="0" presId="urn:microsoft.com/office/officeart/2005/8/layout/vList5"/>
    <dgm:cxn modelId="{85C35B4F-3194-4A8E-946D-8DE575F9955D}" type="presParOf" srcId="{AE179F75-B3F6-47D1-8892-B271442AC5C0}" destId="{9CDB9970-B441-4C19-8948-2AEDE6F0023E}" srcOrd="0" destOrd="0" presId="urn:microsoft.com/office/officeart/2005/8/layout/vList5"/>
    <dgm:cxn modelId="{EE8D5E88-CB49-4469-9F99-A17C8C2473D5}" type="presParOf" srcId="{AE179F75-B3F6-47D1-8892-B271442AC5C0}" destId="{F971410F-2EAE-4B13-86C3-2B1B40EA69B2}" srcOrd="1" destOrd="0" presId="urn:microsoft.com/office/officeart/2005/8/layout/vList5"/>
    <dgm:cxn modelId="{5A672577-69C1-4FF8-AD2D-A6B851208697}" type="presParOf" srcId="{4720941C-A59B-40A6-8754-C9749BC54C90}" destId="{350D7842-7E4F-4045-96BC-5334A5A0D004}" srcOrd="7" destOrd="0" presId="urn:microsoft.com/office/officeart/2005/8/layout/vList5"/>
    <dgm:cxn modelId="{1CD817BC-437A-4593-B652-3FBC4762A31D}" type="presParOf" srcId="{4720941C-A59B-40A6-8754-C9749BC54C90}" destId="{1AF91CF5-1988-4C6E-AF86-DFF3ED8AA9A5}" srcOrd="8" destOrd="0" presId="urn:microsoft.com/office/officeart/2005/8/layout/vList5"/>
    <dgm:cxn modelId="{B9EEA4C5-7561-488F-805E-9261AEB2D1FF}" type="presParOf" srcId="{1AF91CF5-1988-4C6E-AF86-DFF3ED8AA9A5}" destId="{3B0B9888-BE0D-4158-B574-8C8E80969297}" srcOrd="0" destOrd="0" presId="urn:microsoft.com/office/officeart/2005/8/layout/vList5"/>
    <dgm:cxn modelId="{3EF237E7-E839-4A81-B387-6446258941DB}" type="presParOf" srcId="{1AF91CF5-1988-4C6E-AF86-DFF3ED8AA9A5}" destId="{6EDEE329-3A53-4BB7-9DE0-5435903D95E1}" srcOrd="1" destOrd="0" presId="urn:microsoft.com/office/officeart/2005/8/layout/vList5"/>
    <dgm:cxn modelId="{7D250CC3-D198-4A12-BE65-6CCA7EBF7B8B}" type="presParOf" srcId="{4720941C-A59B-40A6-8754-C9749BC54C90}" destId="{031B7643-B029-47CA-A2F0-0DA5C818F81D}" srcOrd="9" destOrd="0" presId="urn:microsoft.com/office/officeart/2005/8/layout/vList5"/>
    <dgm:cxn modelId="{124A9983-11A8-4A5B-BD48-63104E4C7FCC}" type="presParOf" srcId="{4720941C-A59B-40A6-8754-C9749BC54C90}" destId="{F582A8BF-1E27-459B-BB67-4788369B456F}" srcOrd="10" destOrd="0" presId="urn:microsoft.com/office/officeart/2005/8/layout/vList5"/>
    <dgm:cxn modelId="{6BE250A1-529D-4A9C-88D6-6AF1EEB37B10}" type="presParOf" srcId="{F582A8BF-1E27-459B-BB67-4788369B456F}" destId="{1A9085EB-4A78-42AB-BA3E-5E82175EC453}" srcOrd="0" destOrd="0" presId="urn:microsoft.com/office/officeart/2005/8/layout/vList5"/>
    <dgm:cxn modelId="{34F8F151-9F50-4F06-B27E-F3887FA757E9}" type="presParOf" srcId="{F582A8BF-1E27-459B-BB67-4788369B456F}" destId="{B1F88D65-BAAC-4768-BCCF-9EC5C61033BB}" srcOrd="1" destOrd="0" presId="urn:microsoft.com/office/officeart/2005/8/layout/vList5"/>
    <dgm:cxn modelId="{496C2609-706A-4E99-A3B2-618BAC35902E}" type="presParOf" srcId="{4720941C-A59B-40A6-8754-C9749BC54C90}" destId="{C543BE07-4809-415A-869A-8821D2A2B264}" srcOrd="11" destOrd="0" presId="urn:microsoft.com/office/officeart/2005/8/layout/vList5"/>
    <dgm:cxn modelId="{7DE9E996-EC42-4087-AD2F-4C6F2E63F727}" type="presParOf" srcId="{4720941C-A59B-40A6-8754-C9749BC54C90}" destId="{B110EE5C-A702-4B14-ACD0-4B75A7338FD1}" srcOrd="12" destOrd="0" presId="urn:microsoft.com/office/officeart/2005/8/layout/vList5"/>
    <dgm:cxn modelId="{D6ABA843-744F-4EBA-B745-A3ED3976DA8C}" type="presParOf" srcId="{B110EE5C-A702-4B14-ACD0-4B75A7338FD1}" destId="{3DC6FD0C-3BD3-4BBD-8E6A-A05167987726}" srcOrd="0" destOrd="0" presId="urn:microsoft.com/office/officeart/2005/8/layout/vList5"/>
    <dgm:cxn modelId="{ABBC5CE9-604B-4854-9610-661E82EF1033}" type="presParOf" srcId="{B110EE5C-A702-4B14-ACD0-4B75A7338FD1}" destId="{1FBBD5B2-A4A2-43DE-835C-9E7455EF4251}" srcOrd="1" destOrd="0" presId="urn:microsoft.com/office/officeart/2005/8/layout/vList5"/>
    <dgm:cxn modelId="{0FAFCDB5-5E74-4BD6-AA5D-3E489F427112}" type="presParOf" srcId="{4720941C-A59B-40A6-8754-C9749BC54C90}" destId="{9065713C-32AA-4A89-90CE-4BAFA0BCC87D}" srcOrd="13" destOrd="0" presId="urn:microsoft.com/office/officeart/2005/8/layout/vList5"/>
    <dgm:cxn modelId="{32149388-B853-470D-A2C2-E56A5846931B}" type="presParOf" srcId="{4720941C-A59B-40A6-8754-C9749BC54C90}" destId="{57A60CFD-3822-41D1-B0D2-4709629065B0}" srcOrd="14" destOrd="0" presId="urn:microsoft.com/office/officeart/2005/8/layout/vList5"/>
    <dgm:cxn modelId="{CB204C2B-E785-4EF3-B814-C0FFED69CBBD}" type="presParOf" srcId="{57A60CFD-3822-41D1-B0D2-4709629065B0}" destId="{18C4F150-C6A3-48E4-807B-3AC1C9BF8B99}" srcOrd="0" destOrd="0" presId="urn:microsoft.com/office/officeart/2005/8/layout/vList5"/>
    <dgm:cxn modelId="{96472AF1-3089-409E-B31F-947776A76DDD}" type="presParOf" srcId="{57A60CFD-3822-41D1-B0D2-4709629065B0}" destId="{C7D17E90-A4CD-492B-BBFE-437CDF98B8B6}" srcOrd="1" destOrd="0" presId="urn:microsoft.com/office/officeart/2005/8/layout/vList5"/>
    <dgm:cxn modelId="{1B033509-2DEA-4BAC-9B5F-6FF76F07A598}" type="presParOf" srcId="{4720941C-A59B-40A6-8754-C9749BC54C90}" destId="{B5B1938D-0730-4C8A-99FB-05BA23038E72}" srcOrd="15" destOrd="0" presId="urn:microsoft.com/office/officeart/2005/8/layout/vList5"/>
    <dgm:cxn modelId="{4F391B5B-FFCC-4F2B-9F60-A7B82C19A2EA}" type="presParOf" srcId="{4720941C-A59B-40A6-8754-C9749BC54C90}" destId="{CB3EF36C-452C-4E1D-9C94-227B69480D40}" srcOrd="16" destOrd="0" presId="urn:microsoft.com/office/officeart/2005/8/layout/vList5"/>
    <dgm:cxn modelId="{44D9B6F2-A77A-43A0-8CD7-2FA45AE9D784}" type="presParOf" srcId="{CB3EF36C-452C-4E1D-9C94-227B69480D40}" destId="{D0B39AF6-869E-483D-946C-ED5EEB6ABE7C}" srcOrd="0" destOrd="0" presId="urn:microsoft.com/office/officeart/2005/8/layout/vList5"/>
    <dgm:cxn modelId="{66B352B9-8F31-4E0A-AFDB-69F37A825FA7}" type="presParOf" srcId="{CB3EF36C-452C-4E1D-9C94-227B69480D40}" destId="{7983F844-F192-4BE1-A8C1-7B22B9C6FE39}" srcOrd="1" destOrd="0" presId="urn:microsoft.com/office/officeart/2005/8/layout/vList5"/>
    <dgm:cxn modelId="{5405845F-5EF7-4EEA-B534-9EBEB63D294F}" type="presParOf" srcId="{4720941C-A59B-40A6-8754-C9749BC54C90}" destId="{8CB40EED-4FB3-4221-BEFD-F8321D1D65BD}" srcOrd="17" destOrd="0" presId="urn:microsoft.com/office/officeart/2005/8/layout/vList5"/>
    <dgm:cxn modelId="{C076ACCB-7595-48DC-A51E-96A3E800F503}" type="presParOf" srcId="{4720941C-A59B-40A6-8754-C9749BC54C90}" destId="{3A8D640C-83AC-4FE3-BD74-F5A9A0F90DD7}" srcOrd="18" destOrd="0" presId="urn:microsoft.com/office/officeart/2005/8/layout/vList5"/>
    <dgm:cxn modelId="{0D72ECE3-2DCF-4B6E-A2FE-6433A68CFBE0}" type="presParOf" srcId="{3A8D640C-83AC-4FE3-BD74-F5A9A0F90DD7}" destId="{BA815A5C-6484-4D72-9ACD-D631A5F8A7F7}" srcOrd="0" destOrd="0" presId="urn:microsoft.com/office/officeart/2005/8/layout/vList5"/>
    <dgm:cxn modelId="{E60A5A66-3A74-41FF-96F0-E81732F7FCBA}" type="presParOf" srcId="{3A8D640C-83AC-4FE3-BD74-F5A9A0F90DD7}" destId="{F795A9C1-7C34-4E6D-8E44-5B0BB1BF0A57}"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dgm:spPr/>
      <dgm:t>
        <a:bodyPr/>
        <a:lstStyle/>
        <a:p>
          <a:pPr rtl="0"/>
          <a:r>
            <a:rPr lang="en-US" dirty="0" smtClean="0"/>
            <a:t>Windows Server 2008 Support</a:t>
          </a:r>
          <a:endParaRPr lang="en-US"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2111BDD8-2AE5-4A69-AE11-EE0C3250DBB0}">
      <dgm:prSet/>
      <dgm:spPr/>
      <dgm:t>
        <a:bodyPr/>
        <a:lstStyle/>
        <a:p>
          <a:r>
            <a:rPr lang="en-US" dirty="0" smtClean="0"/>
            <a:t>Asset Intelligence 1.5</a:t>
          </a:r>
          <a:endParaRPr lang="en-US" dirty="0"/>
        </a:p>
      </dgm:t>
    </dgm:pt>
    <dgm:pt modelId="{ED54B5FB-8146-40A1-94B4-4387FBACD228}" type="parTrans" cxnId="{86153642-4B50-469E-AFA0-9AFBFFC4BB5E}">
      <dgm:prSet/>
      <dgm:spPr/>
      <dgm:t>
        <a:bodyPr/>
        <a:lstStyle/>
        <a:p>
          <a:endParaRPr lang="en-US"/>
        </a:p>
      </dgm:t>
    </dgm:pt>
    <dgm:pt modelId="{4314006C-F930-4D9E-9A02-D714EE6B6F48}" type="sibTrans" cxnId="{86153642-4B50-469E-AFA0-9AFBFFC4BB5E}">
      <dgm:prSet/>
      <dgm:spPr/>
      <dgm:t>
        <a:bodyPr/>
        <a:lstStyle/>
        <a:p>
          <a:endParaRPr lang="en-US"/>
        </a:p>
      </dgm:t>
    </dgm:pt>
    <dgm:pt modelId="{4D58CEBD-9171-4FF8-84BD-BEBF63C1903B}">
      <dgm:prSet/>
      <dgm:spPr/>
      <dgm:t>
        <a:bodyPr/>
        <a:lstStyle/>
        <a:p>
          <a:r>
            <a:rPr lang="en-US" dirty="0" smtClean="0"/>
            <a:t>Intel </a:t>
          </a:r>
          <a:r>
            <a:rPr lang="en-US" dirty="0" err="1" smtClean="0"/>
            <a:t>vPro</a:t>
          </a:r>
          <a:r>
            <a:rPr lang="en-US" dirty="0" smtClean="0"/>
            <a:t> Integration</a:t>
          </a:r>
          <a:endParaRPr lang="en-US" dirty="0"/>
        </a:p>
      </dgm:t>
    </dgm:pt>
    <dgm:pt modelId="{F478DC43-9DE2-42AD-80DE-49A72606EE3B}" type="parTrans" cxnId="{6886ECC7-9042-46BB-8B15-C728811A692B}">
      <dgm:prSet/>
      <dgm:spPr/>
      <dgm:t>
        <a:bodyPr/>
        <a:lstStyle/>
        <a:p>
          <a:endParaRPr lang="en-US"/>
        </a:p>
      </dgm:t>
    </dgm:pt>
    <dgm:pt modelId="{B90AE23C-B722-4306-BCEE-B875243E63C7}" type="sibTrans" cxnId="{6886ECC7-9042-46BB-8B15-C728811A692B}">
      <dgm:prSet/>
      <dgm:spPr/>
      <dgm:t>
        <a:bodyPr/>
        <a:lstStyle/>
        <a:p>
          <a:endParaRPr lang="en-US"/>
        </a:p>
      </dgm:t>
    </dgm:pt>
    <dgm:pt modelId="{7062AF08-E717-477D-9E7C-CFB2714C6F49}">
      <dgm:prSet/>
      <dgm:spPr/>
      <dgm:t>
        <a:bodyPr/>
        <a:lstStyle/>
        <a:p>
          <a:pPr rtl="0"/>
          <a:r>
            <a:rPr lang="en-US" dirty="0" smtClean="0"/>
            <a:t>Vista SP1 Support</a:t>
          </a:r>
          <a:endParaRPr lang="en-US" dirty="0"/>
        </a:p>
      </dgm:t>
    </dgm:pt>
    <dgm:pt modelId="{5EB69327-F869-4B54-8233-2CEC9A6AE1F1}" type="parTrans" cxnId="{1D326E0B-8ADA-4158-8F66-D146F5BD4873}">
      <dgm:prSet/>
      <dgm:spPr/>
      <dgm:t>
        <a:bodyPr/>
        <a:lstStyle/>
        <a:p>
          <a:endParaRPr lang="en-US"/>
        </a:p>
      </dgm:t>
    </dgm:pt>
    <dgm:pt modelId="{C91EC74D-5302-4C02-98C4-1E104343A20F}" type="sibTrans" cxnId="{1D326E0B-8ADA-4158-8F66-D146F5BD4873}">
      <dgm:prSet/>
      <dgm:spPr/>
      <dgm:t>
        <a:bodyPr/>
        <a:lstStyle/>
        <a:p>
          <a:endParaRPr lang="en-US"/>
        </a:p>
      </dgm:t>
    </dgm:pt>
    <dgm:pt modelId="{6B07AB72-1685-46CC-A72D-076E82B566B4}">
      <dgm:prSet custT="1"/>
      <dgm:spPr/>
      <dgm:t>
        <a:bodyPr/>
        <a:lstStyle/>
        <a:p>
          <a:r>
            <a:rPr lang="en-US" sz="2000" dirty="0" smtClean="0"/>
            <a:t>New Catalog and License support</a:t>
          </a:r>
          <a:endParaRPr lang="en-US" sz="2000" dirty="0"/>
        </a:p>
      </dgm:t>
    </dgm:pt>
    <dgm:pt modelId="{0E5D8611-5884-4F69-966F-28BD6ACD76E4}" type="parTrans" cxnId="{AFD4AA0C-18AE-4524-89D4-6985F5D33BCF}">
      <dgm:prSet/>
      <dgm:spPr/>
      <dgm:t>
        <a:bodyPr/>
        <a:lstStyle/>
        <a:p>
          <a:endParaRPr lang="en-US"/>
        </a:p>
      </dgm:t>
    </dgm:pt>
    <dgm:pt modelId="{8602AF3B-EAF9-4C60-A74E-AF636E58F443}" type="sibTrans" cxnId="{AFD4AA0C-18AE-4524-89D4-6985F5D33BCF}">
      <dgm:prSet/>
      <dgm:spPr/>
      <dgm:t>
        <a:bodyPr/>
        <a:lstStyle/>
        <a:p>
          <a:endParaRPr lang="en-US"/>
        </a:p>
      </dgm:t>
    </dgm:pt>
    <dgm:pt modelId="{4CCA6AEA-CCF9-407B-AF22-A7309A31B169}">
      <dgm:prSet custT="1"/>
      <dgm:spPr/>
      <dgm:t>
        <a:bodyPr/>
        <a:lstStyle/>
        <a:p>
          <a:r>
            <a:rPr lang="en-US" sz="2000" dirty="0" smtClean="0"/>
            <a:t>System Center Online synchronization support </a:t>
          </a:r>
          <a:endParaRPr lang="en-US" sz="2000" dirty="0"/>
        </a:p>
      </dgm:t>
    </dgm:pt>
    <dgm:pt modelId="{5B49BC8E-E95A-4278-974B-20ABCBE3CDBC}" type="parTrans" cxnId="{E805132F-A4F9-4129-92BD-728281E608A4}">
      <dgm:prSet/>
      <dgm:spPr/>
      <dgm:t>
        <a:bodyPr/>
        <a:lstStyle/>
        <a:p>
          <a:endParaRPr lang="en-US"/>
        </a:p>
      </dgm:t>
    </dgm:pt>
    <dgm:pt modelId="{2B2AE90A-6368-4F2E-879E-88F68B7ACB13}" type="sibTrans" cxnId="{E805132F-A4F9-4129-92BD-728281E608A4}">
      <dgm:prSet/>
      <dgm:spPr/>
      <dgm:t>
        <a:bodyPr/>
        <a:lstStyle/>
        <a:p>
          <a:endParaRPr lang="en-US"/>
        </a:p>
      </dgm:t>
    </dgm:pt>
    <dgm:pt modelId="{E2270CF1-F33C-40D0-B1E0-9A6FE41FBED5}">
      <dgm:prSet custT="1"/>
      <dgm:spPr/>
      <dgm:t>
        <a:bodyPr/>
        <a:lstStyle/>
        <a:p>
          <a:r>
            <a:rPr lang="en-US" sz="2100" dirty="0" smtClean="0"/>
            <a:t>Feature Integration with Intel vPro Technology</a:t>
          </a:r>
          <a:endParaRPr lang="en-US" sz="2100" dirty="0"/>
        </a:p>
      </dgm:t>
    </dgm:pt>
    <dgm:pt modelId="{4DB4C35C-DC76-4E84-A122-5F297937C8AA}" type="parTrans" cxnId="{8392F502-DDC3-49CE-BE7A-A30486FBC65C}">
      <dgm:prSet/>
      <dgm:spPr/>
      <dgm:t>
        <a:bodyPr/>
        <a:lstStyle/>
        <a:p>
          <a:endParaRPr lang="en-US"/>
        </a:p>
      </dgm:t>
    </dgm:pt>
    <dgm:pt modelId="{AB09AF8D-CE02-4F28-A9E6-A302C415B115}" type="sibTrans" cxnId="{8392F502-DDC3-49CE-BE7A-A30486FBC65C}">
      <dgm:prSet/>
      <dgm:spPr/>
      <dgm:t>
        <a:bodyPr/>
        <a:lstStyle/>
        <a:p>
          <a:endParaRPr lang="en-US"/>
        </a:p>
      </dgm:t>
    </dgm:pt>
    <dgm:pt modelId="{6CC89C81-1ED8-43B9-B8A6-9D3625871B3E}">
      <dgm:prSet/>
      <dgm:spPr/>
      <dgm:t>
        <a:bodyPr/>
        <a:lstStyle/>
        <a:p>
          <a:r>
            <a:rPr lang="en-US" dirty="0" err="1" smtClean="0"/>
            <a:t>Hotfix</a:t>
          </a:r>
          <a:r>
            <a:rPr lang="en-US" dirty="0" smtClean="0"/>
            <a:t> and DCR Rollup</a:t>
          </a:r>
          <a:endParaRPr lang="en-US" dirty="0"/>
        </a:p>
      </dgm:t>
    </dgm:pt>
    <dgm:pt modelId="{AE88AD21-0685-4644-B7A5-E316EB1554ED}" type="parTrans" cxnId="{839AE08A-5E0B-4C84-87EC-1B0E81503A08}">
      <dgm:prSet/>
      <dgm:spPr/>
      <dgm:t>
        <a:bodyPr/>
        <a:lstStyle/>
        <a:p>
          <a:endParaRPr lang="en-US"/>
        </a:p>
      </dgm:t>
    </dgm:pt>
    <dgm:pt modelId="{2AADDC3E-0296-4A88-BA2A-0B96D86125BF}" type="sibTrans" cxnId="{839AE08A-5E0B-4C84-87EC-1B0E81503A08}">
      <dgm:prSet/>
      <dgm:spPr/>
      <dgm:t>
        <a:bodyPr/>
        <a:lstStyle/>
        <a:p>
          <a:endParaRPr lang="en-US"/>
        </a:p>
      </dgm:t>
    </dgm:pt>
    <dgm:pt modelId="{A35279C8-D608-4084-A38A-68094C2EECFB}">
      <dgm:prSet/>
      <dgm:spPr/>
      <dgm:t>
        <a:bodyPr/>
        <a:lstStyle/>
        <a:p>
          <a:r>
            <a:rPr lang="en-US" dirty="0" smtClean="0"/>
            <a:t>Infrastructure to support R2 features</a:t>
          </a:r>
          <a:endParaRPr lang="en-US" dirty="0"/>
        </a:p>
      </dgm:t>
    </dgm:pt>
    <dgm:pt modelId="{55773F0E-D276-4E4B-B037-BD4D880330F5}" type="parTrans" cxnId="{547F9254-C4D4-4388-BBC3-0A120845A9DE}">
      <dgm:prSet/>
      <dgm:spPr/>
      <dgm:t>
        <a:bodyPr/>
        <a:lstStyle/>
        <a:p>
          <a:endParaRPr lang="en-US"/>
        </a:p>
      </dgm:t>
    </dgm:pt>
    <dgm:pt modelId="{4691139E-AFFE-4558-AD23-68B392267E5A}" type="sibTrans" cxnId="{547F9254-C4D4-4388-BBC3-0A120845A9DE}">
      <dgm:prSet/>
      <dgm:spPr/>
      <dgm:t>
        <a:bodyPr/>
        <a:lstStyle/>
        <a:p>
          <a:endParaRPr lang="en-US"/>
        </a:p>
      </dgm:t>
    </dgm:pt>
    <dgm:pt modelId="{1AFB4631-3902-4D43-9AFF-1B8DD188859A}">
      <dgm:prSet custT="1"/>
      <dgm:spPr/>
      <dgm:t>
        <a:bodyPr/>
        <a:lstStyle/>
        <a:p>
          <a:r>
            <a:rPr lang="en-US" sz="1800" dirty="0" smtClean="0"/>
            <a:t>Small Collection of Customer Design Change Requests</a:t>
          </a:r>
          <a:endParaRPr lang="en-US" sz="1800" dirty="0"/>
        </a:p>
      </dgm:t>
    </dgm:pt>
    <dgm:pt modelId="{391FDD52-AD4E-4363-A24F-09317DD276F5}" type="parTrans" cxnId="{EC89641B-2E6E-4DE7-A2DF-8DEC4558EFFC}">
      <dgm:prSet/>
      <dgm:spPr/>
      <dgm:t>
        <a:bodyPr/>
        <a:lstStyle/>
        <a:p>
          <a:endParaRPr lang="en-US"/>
        </a:p>
      </dgm:t>
    </dgm:pt>
    <dgm:pt modelId="{615524AB-B677-4D59-ABA5-68E7A9335591}" type="sibTrans" cxnId="{EC89641B-2E6E-4DE7-A2DF-8DEC4558EFFC}">
      <dgm:prSet/>
      <dgm:spPr/>
      <dgm:t>
        <a:bodyPr/>
        <a:lstStyle/>
        <a:p>
          <a:endParaRPr lang="en-US"/>
        </a:p>
      </dgm:t>
    </dgm:pt>
    <dgm:pt modelId="{C950B84C-DD5C-4A85-BAE4-953E4D881F90}">
      <dgm:prSet custT="1"/>
      <dgm:spPr/>
      <dgm:t>
        <a:bodyPr/>
        <a:lstStyle/>
        <a:p>
          <a:r>
            <a:rPr lang="en-US" sz="2100" dirty="0" smtClean="0"/>
            <a:t>Service Pack 1 download includes codebase for R2</a:t>
          </a:r>
          <a:endParaRPr lang="en-US" sz="2100" dirty="0"/>
        </a:p>
      </dgm:t>
    </dgm:pt>
    <dgm:pt modelId="{8430F13B-B9CD-493B-9321-FD1854903BEC}" type="parTrans" cxnId="{B4859727-61D0-469A-991F-2BF20B98692A}">
      <dgm:prSet/>
      <dgm:spPr/>
      <dgm:t>
        <a:bodyPr/>
        <a:lstStyle/>
        <a:p>
          <a:endParaRPr lang="en-US"/>
        </a:p>
      </dgm:t>
    </dgm:pt>
    <dgm:pt modelId="{6EDD2681-9DBD-4FDE-9333-C29D602C9744}" type="sibTrans" cxnId="{B4859727-61D0-469A-991F-2BF20B98692A}">
      <dgm:prSet/>
      <dgm:spPr/>
      <dgm:t>
        <a:bodyPr/>
        <a:lstStyle/>
        <a:p>
          <a:endParaRPr lang="en-US"/>
        </a:p>
      </dgm:t>
    </dgm:pt>
    <dgm:pt modelId="{C6CA2D1B-6813-4C62-A585-0AB62254386C}">
      <dgm:prSet/>
      <dgm:spPr/>
      <dgm:t>
        <a:bodyPr/>
        <a:lstStyle/>
        <a:p>
          <a:pPr rtl="0"/>
          <a:r>
            <a:rPr lang="en-US" dirty="0" smtClean="0"/>
            <a:t>Operating System Updates</a:t>
          </a:r>
          <a:endParaRPr lang="en-US" dirty="0"/>
        </a:p>
      </dgm:t>
    </dgm:pt>
    <dgm:pt modelId="{6911A66F-CE26-4005-8614-1E61D5D99FC2}" type="parTrans" cxnId="{933AE8BF-25D7-44ED-A8AB-1C46AC5C4E32}">
      <dgm:prSet/>
      <dgm:spPr/>
    </dgm:pt>
    <dgm:pt modelId="{F1C313A4-0DB4-4D4A-AD39-F13AAC2D4A01}" type="sibTrans" cxnId="{933AE8BF-25D7-44ED-A8AB-1C46AC5C4E32}">
      <dgm:prSet/>
      <dgm:spPr/>
    </dgm:pt>
    <dgm:pt modelId="{96A6A1D5-C0CD-41C5-ACB3-D20CDDA15139}">
      <dgm:prSet custT="1"/>
      <dgm:spPr/>
      <dgm:t>
        <a:bodyPr/>
        <a:lstStyle/>
        <a:p>
          <a:r>
            <a:rPr lang="en-US" sz="1800" dirty="0" smtClean="0"/>
            <a:t>Small Collection of </a:t>
          </a:r>
          <a:r>
            <a:rPr lang="en-US" sz="1800" dirty="0" err="1" smtClean="0"/>
            <a:t>hotfix</a:t>
          </a:r>
          <a:r>
            <a:rPr lang="en-US" sz="1800" dirty="0" smtClean="0"/>
            <a:t> and updates to rtm codebase</a:t>
          </a:r>
          <a:endParaRPr lang="en-US" sz="1800" dirty="0"/>
        </a:p>
      </dgm:t>
    </dgm:pt>
    <dgm:pt modelId="{87174308-0326-4C42-AF5F-669BAB1F0EDB}" type="parTrans" cxnId="{DB7F56F9-21A0-4AA6-8009-977D103AA5ED}">
      <dgm:prSet/>
      <dgm:spPr/>
    </dgm:pt>
    <dgm:pt modelId="{8F799480-2275-4850-88AC-53413B662C3F}" type="sibTrans" cxnId="{DB7F56F9-21A0-4AA6-8009-977D103AA5ED}">
      <dgm:prSet/>
      <dgm:spPr/>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52441ADA-A7C3-4B4A-A813-E8EA197AA796}" type="pres">
      <dgm:prSet presAssocID="{C6CA2D1B-6813-4C62-A585-0AB62254386C}" presName="linNode" presStyleCnt="0"/>
      <dgm:spPr/>
    </dgm:pt>
    <dgm:pt modelId="{E18DCC23-DD8D-4A60-BFB9-4E1EFC620A92}" type="pres">
      <dgm:prSet presAssocID="{C6CA2D1B-6813-4C62-A585-0AB62254386C}" presName="parentText" presStyleLbl="node1" presStyleIdx="0" presStyleCnt="5">
        <dgm:presLayoutVars>
          <dgm:chMax val="1"/>
          <dgm:bulletEnabled val="1"/>
        </dgm:presLayoutVars>
      </dgm:prSet>
      <dgm:spPr/>
      <dgm:t>
        <a:bodyPr/>
        <a:lstStyle/>
        <a:p>
          <a:endParaRPr lang="en-US"/>
        </a:p>
      </dgm:t>
    </dgm:pt>
    <dgm:pt modelId="{F9B7AE34-C42E-43A1-B135-9C59DD3A0E3E}" type="pres">
      <dgm:prSet presAssocID="{C6CA2D1B-6813-4C62-A585-0AB62254386C}" presName="descendantText" presStyleLbl="alignAccFollowNode1" presStyleIdx="0" presStyleCnt="5">
        <dgm:presLayoutVars>
          <dgm:bulletEnabled val="1"/>
        </dgm:presLayoutVars>
      </dgm:prSet>
      <dgm:spPr/>
      <dgm:t>
        <a:bodyPr/>
        <a:lstStyle/>
        <a:p>
          <a:endParaRPr lang="en-US"/>
        </a:p>
      </dgm:t>
    </dgm:pt>
    <dgm:pt modelId="{AB06A9D8-C420-40C3-AFF9-3C2C9B257813}" type="pres">
      <dgm:prSet presAssocID="{F1C313A4-0DB4-4D4A-AD39-F13AAC2D4A01}" presName="sp" presStyleCnt="0"/>
      <dgm:spPr/>
    </dgm:pt>
    <dgm:pt modelId="{650588A1-7F8E-45E5-A56D-E46CC0BF688C}" type="pres">
      <dgm:prSet presAssocID="{2111BDD8-2AE5-4A69-AE11-EE0C3250DBB0}" presName="linNode" presStyleCnt="0"/>
      <dgm:spPr/>
    </dgm:pt>
    <dgm:pt modelId="{A70D0C4A-2D53-4C16-8496-88C08E628545}" type="pres">
      <dgm:prSet presAssocID="{2111BDD8-2AE5-4A69-AE11-EE0C3250DBB0}" presName="parentText" presStyleLbl="node1" presStyleIdx="1" presStyleCnt="5">
        <dgm:presLayoutVars>
          <dgm:chMax val="1"/>
          <dgm:bulletEnabled val="1"/>
        </dgm:presLayoutVars>
      </dgm:prSet>
      <dgm:spPr/>
      <dgm:t>
        <a:bodyPr/>
        <a:lstStyle/>
        <a:p>
          <a:endParaRPr lang="en-US"/>
        </a:p>
      </dgm:t>
    </dgm:pt>
    <dgm:pt modelId="{46B02816-EF88-49D1-A1CB-3E0D640C89EF}" type="pres">
      <dgm:prSet presAssocID="{2111BDD8-2AE5-4A69-AE11-EE0C3250DBB0}" presName="descendantText" presStyleLbl="alignAccFollowNode1" presStyleIdx="1" presStyleCnt="5">
        <dgm:presLayoutVars>
          <dgm:bulletEnabled val="1"/>
        </dgm:presLayoutVars>
      </dgm:prSet>
      <dgm:spPr/>
      <dgm:t>
        <a:bodyPr/>
        <a:lstStyle/>
        <a:p>
          <a:endParaRPr lang="en-US"/>
        </a:p>
      </dgm:t>
    </dgm:pt>
    <dgm:pt modelId="{B6E72302-281F-4639-B244-FD0EDCA0F72B}" type="pres">
      <dgm:prSet presAssocID="{4314006C-F930-4D9E-9A02-D714EE6B6F48}" presName="sp" presStyleCnt="0"/>
      <dgm:spPr/>
    </dgm:pt>
    <dgm:pt modelId="{01C8F874-8A6B-49DC-84C0-12B021F2B12B}" type="pres">
      <dgm:prSet presAssocID="{4D58CEBD-9171-4FF8-84BD-BEBF63C1903B}" presName="linNode" presStyleCnt="0"/>
      <dgm:spPr/>
    </dgm:pt>
    <dgm:pt modelId="{33190783-6902-4931-8D86-A2F306EE9371}" type="pres">
      <dgm:prSet presAssocID="{4D58CEBD-9171-4FF8-84BD-BEBF63C1903B}" presName="parentText" presStyleLbl="node1" presStyleIdx="2" presStyleCnt="5">
        <dgm:presLayoutVars>
          <dgm:chMax val="1"/>
          <dgm:bulletEnabled val="1"/>
        </dgm:presLayoutVars>
      </dgm:prSet>
      <dgm:spPr/>
      <dgm:t>
        <a:bodyPr/>
        <a:lstStyle/>
        <a:p>
          <a:endParaRPr lang="en-US"/>
        </a:p>
      </dgm:t>
    </dgm:pt>
    <dgm:pt modelId="{39318C4C-3E40-4E8C-A9E1-5A4E9DC928DA}" type="pres">
      <dgm:prSet presAssocID="{4D58CEBD-9171-4FF8-84BD-BEBF63C1903B}" presName="descendantText" presStyleLbl="alignAccFollowNode1" presStyleIdx="2" presStyleCnt="5">
        <dgm:presLayoutVars>
          <dgm:bulletEnabled val="1"/>
        </dgm:presLayoutVars>
      </dgm:prSet>
      <dgm:spPr/>
      <dgm:t>
        <a:bodyPr/>
        <a:lstStyle/>
        <a:p>
          <a:endParaRPr lang="en-US"/>
        </a:p>
      </dgm:t>
    </dgm:pt>
    <dgm:pt modelId="{AD4B286E-C501-4AB2-9640-C3BD4EAAAE04}" type="pres">
      <dgm:prSet presAssocID="{B90AE23C-B722-4306-BCEE-B875243E63C7}" presName="sp" presStyleCnt="0"/>
      <dgm:spPr/>
    </dgm:pt>
    <dgm:pt modelId="{E73B3185-762E-4200-9F78-6B43DCF1DB2D}" type="pres">
      <dgm:prSet presAssocID="{6CC89C81-1ED8-43B9-B8A6-9D3625871B3E}" presName="linNode" presStyleCnt="0"/>
      <dgm:spPr/>
    </dgm:pt>
    <dgm:pt modelId="{7E8E2621-2A0B-4BA4-A0F3-5D58233BF106}" type="pres">
      <dgm:prSet presAssocID="{6CC89C81-1ED8-43B9-B8A6-9D3625871B3E}" presName="parentText" presStyleLbl="node1" presStyleIdx="3" presStyleCnt="5">
        <dgm:presLayoutVars>
          <dgm:chMax val="1"/>
          <dgm:bulletEnabled val="1"/>
        </dgm:presLayoutVars>
      </dgm:prSet>
      <dgm:spPr/>
      <dgm:t>
        <a:bodyPr/>
        <a:lstStyle/>
        <a:p>
          <a:endParaRPr lang="en-US"/>
        </a:p>
      </dgm:t>
    </dgm:pt>
    <dgm:pt modelId="{12536B66-7AF8-498C-999A-BD08670A3334}" type="pres">
      <dgm:prSet presAssocID="{6CC89C81-1ED8-43B9-B8A6-9D3625871B3E}" presName="descendantText" presStyleLbl="alignAccFollowNode1" presStyleIdx="3" presStyleCnt="5">
        <dgm:presLayoutVars>
          <dgm:bulletEnabled val="1"/>
        </dgm:presLayoutVars>
      </dgm:prSet>
      <dgm:spPr/>
      <dgm:t>
        <a:bodyPr/>
        <a:lstStyle/>
        <a:p>
          <a:endParaRPr lang="en-US"/>
        </a:p>
      </dgm:t>
    </dgm:pt>
    <dgm:pt modelId="{E0F49AF7-5591-4267-B8A0-1BE88E7B58A9}" type="pres">
      <dgm:prSet presAssocID="{2AADDC3E-0296-4A88-BA2A-0B96D86125BF}" presName="sp" presStyleCnt="0"/>
      <dgm:spPr/>
    </dgm:pt>
    <dgm:pt modelId="{7E7A3A4E-29EE-4745-A3F2-00BD0F29C04B}" type="pres">
      <dgm:prSet presAssocID="{A35279C8-D608-4084-A38A-68094C2EECFB}" presName="linNode" presStyleCnt="0"/>
      <dgm:spPr/>
    </dgm:pt>
    <dgm:pt modelId="{4CABDAD5-9468-48BD-9F13-AED35A6E578B}" type="pres">
      <dgm:prSet presAssocID="{A35279C8-D608-4084-A38A-68094C2EECFB}" presName="parentText" presStyleLbl="node1" presStyleIdx="4" presStyleCnt="5">
        <dgm:presLayoutVars>
          <dgm:chMax val="1"/>
          <dgm:bulletEnabled val="1"/>
        </dgm:presLayoutVars>
      </dgm:prSet>
      <dgm:spPr/>
      <dgm:t>
        <a:bodyPr/>
        <a:lstStyle/>
        <a:p>
          <a:endParaRPr lang="en-US"/>
        </a:p>
      </dgm:t>
    </dgm:pt>
    <dgm:pt modelId="{5F270FBA-F9E9-4C42-AB76-BD44ABB5A3D8}" type="pres">
      <dgm:prSet presAssocID="{A35279C8-D608-4084-A38A-68094C2EECFB}" presName="descendantText" presStyleLbl="alignAccFollowNode1" presStyleIdx="4" presStyleCnt="5">
        <dgm:presLayoutVars>
          <dgm:bulletEnabled val="1"/>
        </dgm:presLayoutVars>
      </dgm:prSet>
      <dgm:spPr/>
      <dgm:t>
        <a:bodyPr/>
        <a:lstStyle/>
        <a:p>
          <a:endParaRPr lang="en-US"/>
        </a:p>
      </dgm:t>
    </dgm:pt>
  </dgm:ptLst>
  <dgm:cxnLst>
    <dgm:cxn modelId="{839AE08A-5E0B-4C84-87EC-1B0E81503A08}" srcId="{5D2E6151-A977-4E7C-9CBF-3D39B478A0E6}" destId="{6CC89C81-1ED8-43B9-B8A6-9D3625871B3E}" srcOrd="3" destOrd="0" parTransId="{AE88AD21-0685-4644-B7A5-E316EB1554ED}" sibTransId="{2AADDC3E-0296-4A88-BA2A-0B96D86125BF}"/>
    <dgm:cxn modelId="{E42393DA-0919-4038-BE91-67FC2313B9F5}" type="presOf" srcId="{2111BDD8-2AE5-4A69-AE11-EE0C3250DBB0}" destId="{A70D0C4A-2D53-4C16-8496-88C08E628545}" srcOrd="0" destOrd="0" presId="urn:microsoft.com/office/officeart/2005/8/layout/vList5"/>
    <dgm:cxn modelId="{647B14F3-34FE-452E-B76C-724DB3B4B8F6}" type="presOf" srcId="{4CCA6AEA-CCF9-407B-AF22-A7309A31B169}" destId="{46B02816-EF88-49D1-A1CB-3E0D640C89EF}" srcOrd="0" destOrd="1" presId="urn:microsoft.com/office/officeart/2005/8/layout/vList5"/>
    <dgm:cxn modelId="{EC89641B-2E6E-4DE7-A2DF-8DEC4558EFFC}" srcId="{6CC89C81-1ED8-43B9-B8A6-9D3625871B3E}" destId="{1AFB4631-3902-4D43-9AFF-1B8DD188859A}" srcOrd="0" destOrd="0" parTransId="{391FDD52-AD4E-4363-A24F-09317DD276F5}" sibTransId="{615524AB-B677-4D59-ABA5-68E7A9335591}"/>
    <dgm:cxn modelId="{16DE71DC-BB41-4FA6-B75D-43310545B904}" type="presOf" srcId="{5D2E6151-A977-4E7C-9CBF-3D39B478A0E6}" destId="{4720941C-A59B-40A6-8754-C9749BC54C90}" srcOrd="0" destOrd="0" presId="urn:microsoft.com/office/officeart/2005/8/layout/vList5"/>
    <dgm:cxn modelId="{54445AA7-F74A-4906-A0B4-66621CA0D8AE}" type="presOf" srcId="{4D58CEBD-9171-4FF8-84BD-BEBF63C1903B}" destId="{33190783-6902-4931-8D86-A2F306EE9371}" srcOrd="0" destOrd="0" presId="urn:microsoft.com/office/officeart/2005/8/layout/vList5"/>
    <dgm:cxn modelId="{169B5F43-B1CE-4399-BE4F-EEDE039642F2}" type="presOf" srcId="{C950B84C-DD5C-4A85-BAE4-953E4D881F90}" destId="{5F270FBA-F9E9-4C42-AB76-BD44ABB5A3D8}" srcOrd="0" destOrd="0" presId="urn:microsoft.com/office/officeart/2005/8/layout/vList5"/>
    <dgm:cxn modelId="{8F741D43-D59C-43D2-9A0C-8A07D02709B4}" type="presOf" srcId="{C6CA2D1B-6813-4C62-A585-0AB62254386C}" destId="{E18DCC23-DD8D-4A60-BFB9-4E1EFC620A92}" srcOrd="0" destOrd="0" presId="urn:microsoft.com/office/officeart/2005/8/layout/vList5"/>
    <dgm:cxn modelId="{87BADE36-B30D-4DEF-A8E2-12203F603C16}" type="presOf" srcId="{7062AF08-E717-477D-9E7C-CFB2714C6F49}" destId="{F9B7AE34-C42E-43A1-B135-9C59DD3A0E3E}" srcOrd="0" destOrd="1" presId="urn:microsoft.com/office/officeart/2005/8/layout/vList5"/>
    <dgm:cxn modelId="{86153642-4B50-469E-AFA0-9AFBFFC4BB5E}" srcId="{5D2E6151-A977-4E7C-9CBF-3D39B478A0E6}" destId="{2111BDD8-2AE5-4A69-AE11-EE0C3250DBB0}" srcOrd="1" destOrd="0" parTransId="{ED54B5FB-8146-40A1-94B4-4387FBACD228}" sibTransId="{4314006C-F930-4D9E-9A02-D714EE6B6F48}"/>
    <dgm:cxn modelId="{933AE8BF-25D7-44ED-A8AB-1C46AC5C4E32}" srcId="{5D2E6151-A977-4E7C-9CBF-3D39B478A0E6}" destId="{C6CA2D1B-6813-4C62-A585-0AB62254386C}" srcOrd="0" destOrd="0" parTransId="{6911A66F-CE26-4005-8614-1E61D5D99FC2}" sibTransId="{F1C313A4-0DB4-4D4A-AD39-F13AAC2D4A01}"/>
    <dgm:cxn modelId="{DB7F56F9-21A0-4AA6-8009-977D103AA5ED}" srcId="{6CC89C81-1ED8-43B9-B8A6-9D3625871B3E}" destId="{96A6A1D5-C0CD-41C5-ACB3-D20CDDA15139}" srcOrd="1" destOrd="0" parTransId="{87174308-0326-4C42-AF5F-669BAB1F0EDB}" sibTransId="{8F799480-2275-4850-88AC-53413B662C3F}"/>
    <dgm:cxn modelId="{5878F9B9-6FB6-416B-925C-98E581802E09}" srcId="{C6CA2D1B-6813-4C62-A585-0AB62254386C}" destId="{4AF45AE9-404D-4270-9FA3-0F76E6E955A3}" srcOrd="0" destOrd="0" parTransId="{9512E634-6CBA-4FAD-924E-41F5040E115A}" sibTransId="{F849F5C3-D966-4FAF-870D-2516F884F334}"/>
    <dgm:cxn modelId="{B4859727-61D0-469A-991F-2BF20B98692A}" srcId="{A35279C8-D608-4084-A38A-68094C2EECFB}" destId="{C950B84C-DD5C-4A85-BAE4-953E4D881F90}" srcOrd="0" destOrd="0" parTransId="{8430F13B-B9CD-493B-9321-FD1854903BEC}" sibTransId="{6EDD2681-9DBD-4FDE-9333-C29D602C9744}"/>
    <dgm:cxn modelId="{B7311B53-49C2-480B-8A96-7ECAFEDC0092}" type="presOf" srcId="{A35279C8-D608-4084-A38A-68094C2EECFB}" destId="{4CABDAD5-9468-48BD-9F13-AED35A6E578B}" srcOrd="0" destOrd="0" presId="urn:microsoft.com/office/officeart/2005/8/layout/vList5"/>
    <dgm:cxn modelId="{2EEDC263-CB02-422C-AF15-B5B347BEC7A4}" type="presOf" srcId="{6CC89C81-1ED8-43B9-B8A6-9D3625871B3E}" destId="{7E8E2621-2A0B-4BA4-A0F3-5D58233BF106}" srcOrd="0" destOrd="0" presId="urn:microsoft.com/office/officeart/2005/8/layout/vList5"/>
    <dgm:cxn modelId="{6886ECC7-9042-46BB-8B15-C728811A692B}" srcId="{5D2E6151-A977-4E7C-9CBF-3D39B478A0E6}" destId="{4D58CEBD-9171-4FF8-84BD-BEBF63C1903B}" srcOrd="2" destOrd="0" parTransId="{F478DC43-9DE2-42AD-80DE-49A72606EE3B}" sibTransId="{B90AE23C-B722-4306-BCEE-B875243E63C7}"/>
    <dgm:cxn modelId="{8392F502-DDC3-49CE-BE7A-A30486FBC65C}" srcId="{4D58CEBD-9171-4FF8-84BD-BEBF63C1903B}" destId="{E2270CF1-F33C-40D0-B1E0-9A6FE41FBED5}" srcOrd="0" destOrd="0" parTransId="{4DB4C35C-DC76-4E84-A122-5F297937C8AA}" sibTransId="{AB09AF8D-CE02-4F28-A9E6-A302C415B115}"/>
    <dgm:cxn modelId="{6CAA82AF-E55B-4424-981D-C5143D4BD60E}" type="presOf" srcId="{96A6A1D5-C0CD-41C5-ACB3-D20CDDA15139}" destId="{12536B66-7AF8-498C-999A-BD08670A3334}" srcOrd="0" destOrd="1" presId="urn:microsoft.com/office/officeart/2005/8/layout/vList5"/>
    <dgm:cxn modelId="{1D326E0B-8ADA-4158-8F66-D146F5BD4873}" srcId="{C6CA2D1B-6813-4C62-A585-0AB62254386C}" destId="{7062AF08-E717-477D-9E7C-CFB2714C6F49}" srcOrd="1" destOrd="0" parTransId="{5EB69327-F869-4B54-8233-2CEC9A6AE1F1}" sibTransId="{C91EC74D-5302-4C02-98C4-1E104343A20F}"/>
    <dgm:cxn modelId="{A7C95CDC-3BA9-448C-8FB5-A3B4048664BC}" type="presOf" srcId="{6B07AB72-1685-46CC-A72D-076E82B566B4}" destId="{46B02816-EF88-49D1-A1CB-3E0D640C89EF}" srcOrd="0" destOrd="0" presId="urn:microsoft.com/office/officeart/2005/8/layout/vList5"/>
    <dgm:cxn modelId="{547F9254-C4D4-4388-BBC3-0A120845A9DE}" srcId="{5D2E6151-A977-4E7C-9CBF-3D39B478A0E6}" destId="{A35279C8-D608-4084-A38A-68094C2EECFB}" srcOrd="4" destOrd="0" parTransId="{55773F0E-D276-4E4B-B037-BD4D880330F5}" sibTransId="{4691139E-AFFE-4558-AD23-68B392267E5A}"/>
    <dgm:cxn modelId="{E805132F-A4F9-4129-92BD-728281E608A4}" srcId="{2111BDD8-2AE5-4A69-AE11-EE0C3250DBB0}" destId="{4CCA6AEA-CCF9-407B-AF22-A7309A31B169}" srcOrd="1" destOrd="0" parTransId="{5B49BC8E-E95A-4278-974B-20ABCBE3CDBC}" sibTransId="{2B2AE90A-6368-4F2E-879E-88F68B7ACB13}"/>
    <dgm:cxn modelId="{38CDB516-9FE2-4CB9-9868-C168E230D2F8}" type="presOf" srcId="{4AF45AE9-404D-4270-9FA3-0F76E6E955A3}" destId="{F9B7AE34-C42E-43A1-B135-9C59DD3A0E3E}" srcOrd="0" destOrd="0" presId="urn:microsoft.com/office/officeart/2005/8/layout/vList5"/>
    <dgm:cxn modelId="{C5F19E22-1294-412C-8CB0-0A716AC3632E}" type="presOf" srcId="{E2270CF1-F33C-40D0-B1E0-9A6FE41FBED5}" destId="{39318C4C-3E40-4E8C-A9E1-5A4E9DC928DA}" srcOrd="0" destOrd="0" presId="urn:microsoft.com/office/officeart/2005/8/layout/vList5"/>
    <dgm:cxn modelId="{AFD4AA0C-18AE-4524-89D4-6985F5D33BCF}" srcId="{2111BDD8-2AE5-4A69-AE11-EE0C3250DBB0}" destId="{6B07AB72-1685-46CC-A72D-076E82B566B4}" srcOrd="0" destOrd="0" parTransId="{0E5D8611-5884-4F69-966F-28BD6ACD76E4}" sibTransId="{8602AF3B-EAF9-4C60-A74E-AF636E58F443}"/>
    <dgm:cxn modelId="{34A2092E-FB16-466B-99AC-231D6FD1D5BD}" type="presOf" srcId="{1AFB4631-3902-4D43-9AFF-1B8DD188859A}" destId="{12536B66-7AF8-498C-999A-BD08670A3334}" srcOrd="0" destOrd="0" presId="urn:microsoft.com/office/officeart/2005/8/layout/vList5"/>
    <dgm:cxn modelId="{A76B1712-E9EA-471B-93CA-8436E50D7A0D}" type="presParOf" srcId="{4720941C-A59B-40A6-8754-C9749BC54C90}" destId="{52441ADA-A7C3-4B4A-A813-E8EA197AA796}" srcOrd="0" destOrd="0" presId="urn:microsoft.com/office/officeart/2005/8/layout/vList5"/>
    <dgm:cxn modelId="{BAA14672-1166-426B-87E8-62345882BA43}" type="presParOf" srcId="{52441ADA-A7C3-4B4A-A813-E8EA197AA796}" destId="{E18DCC23-DD8D-4A60-BFB9-4E1EFC620A92}" srcOrd="0" destOrd="0" presId="urn:microsoft.com/office/officeart/2005/8/layout/vList5"/>
    <dgm:cxn modelId="{16ADE38C-3BA5-4589-AA29-77D45F8B212A}" type="presParOf" srcId="{52441ADA-A7C3-4B4A-A813-E8EA197AA796}" destId="{F9B7AE34-C42E-43A1-B135-9C59DD3A0E3E}" srcOrd="1" destOrd="0" presId="urn:microsoft.com/office/officeart/2005/8/layout/vList5"/>
    <dgm:cxn modelId="{FA0EE2CA-F8D8-4EE4-B872-1A06732B2FEA}" type="presParOf" srcId="{4720941C-A59B-40A6-8754-C9749BC54C90}" destId="{AB06A9D8-C420-40C3-AFF9-3C2C9B257813}" srcOrd="1" destOrd="0" presId="urn:microsoft.com/office/officeart/2005/8/layout/vList5"/>
    <dgm:cxn modelId="{BD44B8B1-0261-4BCA-8129-893D2F84CA21}" type="presParOf" srcId="{4720941C-A59B-40A6-8754-C9749BC54C90}" destId="{650588A1-7F8E-45E5-A56D-E46CC0BF688C}" srcOrd="2" destOrd="0" presId="urn:microsoft.com/office/officeart/2005/8/layout/vList5"/>
    <dgm:cxn modelId="{AE7AA02D-2CDA-438D-AA48-46B8C4064735}" type="presParOf" srcId="{650588A1-7F8E-45E5-A56D-E46CC0BF688C}" destId="{A70D0C4A-2D53-4C16-8496-88C08E628545}" srcOrd="0" destOrd="0" presId="urn:microsoft.com/office/officeart/2005/8/layout/vList5"/>
    <dgm:cxn modelId="{DFB31D9C-239F-4E92-B755-9C5D4CD324D3}" type="presParOf" srcId="{650588A1-7F8E-45E5-A56D-E46CC0BF688C}" destId="{46B02816-EF88-49D1-A1CB-3E0D640C89EF}" srcOrd="1" destOrd="0" presId="urn:microsoft.com/office/officeart/2005/8/layout/vList5"/>
    <dgm:cxn modelId="{10B03A02-011A-40B1-B628-69388C2148BE}" type="presParOf" srcId="{4720941C-A59B-40A6-8754-C9749BC54C90}" destId="{B6E72302-281F-4639-B244-FD0EDCA0F72B}" srcOrd="3" destOrd="0" presId="urn:microsoft.com/office/officeart/2005/8/layout/vList5"/>
    <dgm:cxn modelId="{94C8BB30-095B-4C66-9888-AA37F891ECEE}" type="presParOf" srcId="{4720941C-A59B-40A6-8754-C9749BC54C90}" destId="{01C8F874-8A6B-49DC-84C0-12B021F2B12B}" srcOrd="4" destOrd="0" presId="urn:microsoft.com/office/officeart/2005/8/layout/vList5"/>
    <dgm:cxn modelId="{9E18617B-7D46-47A4-91D4-FB27CABE1A64}" type="presParOf" srcId="{01C8F874-8A6B-49DC-84C0-12B021F2B12B}" destId="{33190783-6902-4931-8D86-A2F306EE9371}" srcOrd="0" destOrd="0" presId="urn:microsoft.com/office/officeart/2005/8/layout/vList5"/>
    <dgm:cxn modelId="{151BA486-D6FE-49DA-8C64-1ABD5DF5AFD9}" type="presParOf" srcId="{01C8F874-8A6B-49DC-84C0-12B021F2B12B}" destId="{39318C4C-3E40-4E8C-A9E1-5A4E9DC928DA}" srcOrd="1" destOrd="0" presId="urn:microsoft.com/office/officeart/2005/8/layout/vList5"/>
    <dgm:cxn modelId="{C665A8BD-4863-4130-9DB3-20FBEA37394B}" type="presParOf" srcId="{4720941C-A59B-40A6-8754-C9749BC54C90}" destId="{AD4B286E-C501-4AB2-9640-C3BD4EAAAE04}" srcOrd="5" destOrd="0" presId="urn:microsoft.com/office/officeart/2005/8/layout/vList5"/>
    <dgm:cxn modelId="{58449947-4321-45B3-9A3D-6013B31A2170}" type="presParOf" srcId="{4720941C-A59B-40A6-8754-C9749BC54C90}" destId="{E73B3185-762E-4200-9F78-6B43DCF1DB2D}" srcOrd="6" destOrd="0" presId="urn:microsoft.com/office/officeart/2005/8/layout/vList5"/>
    <dgm:cxn modelId="{7DBA7CF2-AE9D-43F4-B8D6-1CD3DA709478}" type="presParOf" srcId="{E73B3185-762E-4200-9F78-6B43DCF1DB2D}" destId="{7E8E2621-2A0B-4BA4-A0F3-5D58233BF106}" srcOrd="0" destOrd="0" presId="urn:microsoft.com/office/officeart/2005/8/layout/vList5"/>
    <dgm:cxn modelId="{8C7B0E09-D6E1-4C0C-B288-9C6C7BA2F6B6}" type="presParOf" srcId="{E73B3185-762E-4200-9F78-6B43DCF1DB2D}" destId="{12536B66-7AF8-498C-999A-BD08670A3334}" srcOrd="1" destOrd="0" presId="urn:microsoft.com/office/officeart/2005/8/layout/vList5"/>
    <dgm:cxn modelId="{498D9327-AF04-46D8-AAF7-267D5FE41429}" type="presParOf" srcId="{4720941C-A59B-40A6-8754-C9749BC54C90}" destId="{E0F49AF7-5591-4267-B8A0-1BE88E7B58A9}" srcOrd="7" destOrd="0" presId="urn:microsoft.com/office/officeart/2005/8/layout/vList5"/>
    <dgm:cxn modelId="{C3006D2E-9F76-4B46-B457-958DBE003EC8}" type="presParOf" srcId="{4720941C-A59B-40A6-8754-C9749BC54C90}" destId="{7E7A3A4E-29EE-4745-A3F2-00BD0F29C04B}" srcOrd="8" destOrd="0" presId="urn:microsoft.com/office/officeart/2005/8/layout/vList5"/>
    <dgm:cxn modelId="{CD918EFB-EB7D-4C60-B7E6-C491D70853B3}" type="presParOf" srcId="{7E7A3A4E-29EE-4745-A3F2-00BD0F29C04B}" destId="{4CABDAD5-9468-48BD-9F13-AED35A6E578B}" srcOrd="0" destOrd="0" presId="urn:microsoft.com/office/officeart/2005/8/layout/vList5"/>
    <dgm:cxn modelId="{6F9860A4-59F8-430A-B724-AA08F918A898}" type="presParOf" srcId="{7E7A3A4E-29EE-4745-A3F2-00BD0F29C04B}" destId="{5F270FBA-F9E9-4C42-AB76-BD44ABB5A3D8}"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pPr/>
      <dgm:t>
        <a:bodyPr/>
        <a:lstStyle/>
        <a:p>
          <a:pPr rtl="0"/>
          <a:r>
            <a:rPr lang="en-US" sz="2000" dirty="0" smtClean="0"/>
            <a:t>Application Virtualization Management</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C1B61CFC-14E5-4E1B-A691-5BE1AEB1027D}">
      <dgm:prSet custT="1"/>
      <dgm:spPr/>
      <dgm:t>
        <a:bodyPr/>
        <a:lstStyle/>
        <a:p>
          <a:pPr rtl="0"/>
          <a:r>
            <a:rPr lang="en-US" sz="2000" dirty="0" smtClean="0"/>
            <a:t>Client Status Reporting</a:t>
          </a:r>
          <a:endParaRPr lang="en-US" sz="2000" dirty="0"/>
        </a:p>
      </dgm:t>
    </dgm:pt>
    <dgm:pt modelId="{14DBDB48-A6F0-489B-843B-D60CA0FA57C4}" type="parTrans" cxnId="{74105A8A-B9E0-493C-AF9C-1623AF294B18}">
      <dgm:prSet/>
      <dgm:spPr/>
      <dgm:t>
        <a:bodyPr/>
        <a:lstStyle/>
        <a:p>
          <a:endParaRPr lang="en-US"/>
        </a:p>
      </dgm:t>
    </dgm:pt>
    <dgm:pt modelId="{0D39E66E-703C-4D54-90F6-8D9E07F28AF3}" type="sibTrans" cxnId="{74105A8A-B9E0-493C-AF9C-1623AF294B18}">
      <dgm:prSet/>
      <dgm:spPr/>
      <dgm:t>
        <a:bodyPr/>
        <a:lstStyle/>
        <a:p>
          <a:endParaRPr lang="en-US"/>
        </a:p>
      </dgm:t>
    </dgm:pt>
    <dgm:pt modelId="{8077E5BE-AD1D-48AC-AFC8-508877393DB9}">
      <dgm:prSet custT="1"/>
      <dgm:spPr/>
      <dgm:t>
        <a:bodyPr/>
        <a:lstStyle/>
        <a:p>
          <a:pPr rtl="0"/>
          <a:r>
            <a:rPr lang="en-US" sz="2000" dirty="0" smtClean="0"/>
            <a:t>Forefront Client security integration</a:t>
          </a:r>
          <a:endParaRPr lang="en-US" sz="2000" dirty="0"/>
        </a:p>
      </dgm:t>
    </dgm:pt>
    <dgm:pt modelId="{4A6DF4DF-46FF-489E-97C6-3D35B2255986}" type="parTrans" cxnId="{0A349285-0921-4D94-ACAF-90F4D5492B80}">
      <dgm:prSet/>
      <dgm:spPr/>
      <dgm:t>
        <a:bodyPr/>
        <a:lstStyle/>
        <a:p>
          <a:endParaRPr lang="en-US"/>
        </a:p>
      </dgm:t>
    </dgm:pt>
    <dgm:pt modelId="{E7ACAC55-2BF4-4756-BB1F-6E3A82553796}" type="sibTrans" cxnId="{0A349285-0921-4D94-ACAF-90F4D5492B80}">
      <dgm:prSet/>
      <dgm:spPr/>
      <dgm:t>
        <a:bodyPr/>
        <a:lstStyle/>
        <a:p>
          <a:endParaRPr lang="en-US"/>
        </a:p>
      </dgm:t>
    </dgm:pt>
    <dgm:pt modelId="{E7C2CD43-057C-4097-B245-67FBE9227983}">
      <dgm:prSet custT="1"/>
      <dgm:spPr/>
      <dgm:t>
        <a:bodyPr/>
        <a:lstStyle/>
        <a:p>
          <a:pPr rtl="0"/>
          <a:r>
            <a:rPr lang="en-US" sz="2000" dirty="0" smtClean="0"/>
            <a:t>SQL Reporting Services Integration</a:t>
          </a:r>
          <a:endParaRPr lang="en-US" sz="2000" dirty="0"/>
        </a:p>
      </dgm:t>
    </dgm:pt>
    <dgm:pt modelId="{79089682-63C9-43C6-81D2-70921AF4C72F}" type="parTrans" cxnId="{937435D1-BA8C-4989-96C9-7F41B1EAED73}">
      <dgm:prSet/>
      <dgm:spPr/>
      <dgm:t>
        <a:bodyPr/>
        <a:lstStyle/>
        <a:p>
          <a:endParaRPr lang="en-US"/>
        </a:p>
      </dgm:t>
    </dgm:pt>
    <dgm:pt modelId="{0DF788DE-3879-4D36-A0B2-946E28669983}" type="sibTrans" cxnId="{937435D1-BA8C-4989-96C9-7F41B1EAED73}">
      <dgm:prSet/>
      <dgm:spPr/>
      <dgm:t>
        <a:bodyPr/>
        <a:lstStyle/>
        <a:p>
          <a:endParaRPr lang="en-US"/>
        </a:p>
      </dgm:t>
    </dgm:pt>
    <dgm:pt modelId="{5508C340-A5BC-4EC5-87B5-BFF93C3D86C7}">
      <dgm:prSet custT="1"/>
      <dgm:spPr/>
      <dgm:t>
        <a:bodyPr/>
        <a:lstStyle/>
        <a:p>
          <a:pPr rtl="0"/>
          <a:r>
            <a:rPr lang="en-US" sz="2000" dirty="0" smtClean="0"/>
            <a:t>OSD Enhancements</a:t>
          </a:r>
          <a:endParaRPr lang="en-US" sz="2000" dirty="0"/>
        </a:p>
      </dgm:t>
    </dgm:pt>
    <dgm:pt modelId="{C7722E66-402D-4424-9A52-B53DFBA40C3E}" type="parTrans" cxnId="{74DA866D-4C2F-4A1D-9A52-6870F07E6DF9}">
      <dgm:prSet/>
      <dgm:spPr/>
      <dgm:t>
        <a:bodyPr/>
        <a:lstStyle/>
        <a:p>
          <a:endParaRPr lang="en-US"/>
        </a:p>
      </dgm:t>
    </dgm:pt>
    <dgm:pt modelId="{95DBC13F-8044-4F12-A3EE-C23C2E5C7422}" type="sibTrans" cxnId="{74DA866D-4C2F-4A1D-9A52-6870F07E6DF9}">
      <dgm:prSet/>
      <dgm:spPr/>
      <dgm:t>
        <a:bodyPr/>
        <a:lstStyle/>
        <a:p>
          <a:endParaRPr lang="en-US"/>
        </a:p>
      </dgm:t>
    </dgm:pt>
    <dgm:pt modelId="{87411C1A-3AB7-4762-8669-87D93F75C701}">
      <dgm:prSet custT="1"/>
      <dgm:spPr/>
      <dgm:t>
        <a:bodyPr/>
        <a:lstStyle/>
        <a:p>
          <a:pPr rtl="0"/>
          <a:r>
            <a:rPr lang="en-US" sz="2000" dirty="0" smtClean="0"/>
            <a:t>Seamless integration to Microsoft Application Virtualization</a:t>
          </a:r>
          <a:endParaRPr lang="en-US" sz="2000" dirty="0"/>
        </a:p>
      </dgm:t>
    </dgm:pt>
    <dgm:pt modelId="{FDB1183B-AB56-43F0-9522-A06C40E3832F}" type="parTrans" cxnId="{9A78D4C8-C373-436C-8591-9D1525CD45C3}">
      <dgm:prSet/>
      <dgm:spPr/>
      <dgm:t>
        <a:bodyPr/>
        <a:lstStyle/>
        <a:p>
          <a:endParaRPr lang="en-US"/>
        </a:p>
      </dgm:t>
    </dgm:pt>
    <dgm:pt modelId="{D2BE53CA-054E-46C1-83AC-699FFBE21066}" type="sibTrans" cxnId="{9A78D4C8-C373-436C-8591-9D1525CD45C3}">
      <dgm:prSet/>
      <dgm:spPr/>
      <dgm:t>
        <a:bodyPr/>
        <a:lstStyle/>
        <a:p>
          <a:endParaRPr lang="en-US"/>
        </a:p>
      </dgm:t>
    </dgm:pt>
    <dgm:pt modelId="{CDB4C456-40C3-44C4-9630-D9F8BFA5C223}">
      <dgm:prSet custT="1"/>
      <dgm:spPr/>
      <dgm:t>
        <a:bodyPr/>
        <a:lstStyle/>
        <a:p>
          <a:pPr rtl="0"/>
          <a:r>
            <a:rPr lang="en-US" sz="2000" dirty="0" smtClean="0"/>
            <a:t>Additions of Multicast and Unknown Computer Support</a:t>
          </a:r>
          <a:endParaRPr lang="en-US" sz="2000" dirty="0"/>
        </a:p>
      </dgm:t>
    </dgm:pt>
    <dgm:pt modelId="{B72AD260-EB8A-4D20-918F-5D1C5CE023F6}" type="parTrans" cxnId="{D6D099B3-3367-4563-AA37-06AE83BFA928}">
      <dgm:prSet/>
      <dgm:spPr/>
      <dgm:t>
        <a:bodyPr/>
        <a:lstStyle/>
        <a:p>
          <a:endParaRPr lang="en-US"/>
        </a:p>
      </dgm:t>
    </dgm:pt>
    <dgm:pt modelId="{AD457DB3-CEDD-424D-B2F9-5E4B0F19EB66}" type="sibTrans" cxnId="{D6D099B3-3367-4563-AA37-06AE83BFA928}">
      <dgm:prSet/>
      <dgm:spPr/>
      <dgm:t>
        <a:bodyPr/>
        <a:lstStyle/>
        <a:p>
          <a:endParaRPr lang="en-US"/>
        </a:p>
      </dgm:t>
    </dgm:pt>
    <dgm:pt modelId="{3B407886-A61B-41D8-9887-7778C13C861B}">
      <dgm:prSet custT="1"/>
      <dgm:spPr/>
      <dgm:t>
        <a:bodyPr/>
        <a:lstStyle/>
        <a:p>
          <a:pPr rtl="0"/>
          <a:r>
            <a:rPr lang="en-US" sz="2000" dirty="0" smtClean="0"/>
            <a:t>Client summary rollup of key performance indicators</a:t>
          </a:r>
          <a:endParaRPr lang="en-US" sz="2000" dirty="0"/>
        </a:p>
      </dgm:t>
    </dgm:pt>
    <dgm:pt modelId="{2357831F-39A2-4777-A4CE-92279D3C9DB7}" type="parTrans" cxnId="{998B8E8A-5063-4DEE-A550-D0D28AA46A03}">
      <dgm:prSet/>
      <dgm:spPr/>
      <dgm:t>
        <a:bodyPr/>
        <a:lstStyle/>
        <a:p>
          <a:endParaRPr lang="en-US"/>
        </a:p>
      </dgm:t>
    </dgm:pt>
    <dgm:pt modelId="{978E04B1-78BD-44DC-8E61-D0793F96840B}" type="sibTrans" cxnId="{998B8E8A-5063-4DEE-A550-D0D28AA46A03}">
      <dgm:prSet/>
      <dgm:spPr/>
      <dgm:t>
        <a:bodyPr/>
        <a:lstStyle/>
        <a:p>
          <a:endParaRPr lang="en-US"/>
        </a:p>
      </dgm:t>
    </dgm:pt>
    <dgm:pt modelId="{25A62759-A6F0-46DF-B278-3FB841F59BC8}">
      <dgm:prSet custT="1"/>
      <dgm:spPr/>
      <dgm:t>
        <a:bodyPr/>
        <a:lstStyle/>
        <a:p>
          <a:pPr rtl="0"/>
          <a:r>
            <a:rPr lang="en-US" sz="2000" dirty="0" smtClean="0"/>
            <a:t>Migration of ConfigMgr reports to robust reporting platform</a:t>
          </a:r>
          <a:endParaRPr lang="en-US" sz="2000" dirty="0"/>
        </a:p>
      </dgm:t>
    </dgm:pt>
    <dgm:pt modelId="{CA8B5B05-4769-4330-B2B5-4C6F138CD7A3}" type="parTrans" cxnId="{3E4DBC47-CC03-4CA5-8A1E-25475EE11708}">
      <dgm:prSet/>
      <dgm:spPr/>
      <dgm:t>
        <a:bodyPr/>
        <a:lstStyle/>
        <a:p>
          <a:endParaRPr lang="en-US"/>
        </a:p>
      </dgm:t>
    </dgm:pt>
    <dgm:pt modelId="{13950B79-4B33-4796-89C8-B17D20242A48}" type="sibTrans" cxnId="{3E4DBC47-CC03-4CA5-8A1E-25475EE11708}">
      <dgm:prSet/>
      <dgm:spPr/>
      <dgm:t>
        <a:bodyPr/>
        <a:lstStyle/>
        <a:p>
          <a:endParaRPr lang="en-US"/>
        </a:p>
      </dgm:t>
    </dgm:pt>
    <dgm:pt modelId="{B1588FAA-55C4-4DCB-9611-3301621AB6B6}">
      <dgm:prSet custT="1"/>
      <dgm:spPr/>
      <dgm:t>
        <a:bodyPr/>
        <a:lstStyle/>
        <a:p>
          <a:pPr rtl="0"/>
          <a:r>
            <a:rPr lang="en-US" sz="2000" dirty="0" smtClean="0"/>
            <a:t>Configuration Pack knowledge of the Forefront client status</a:t>
          </a:r>
          <a:endParaRPr lang="en-US" sz="2000" dirty="0"/>
        </a:p>
      </dgm:t>
    </dgm:pt>
    <dgm:pt modelId="{DDE1980E-D22F-48B3-9EC8-5B30EC6E4AAB}" type="parTrans" cxnId="{47043AA8-74CE-44E1-9FE7-5133D4022066}">
      <dgm:prSet/>
      <dgm:spPr/>
      <dgm:t>
        <a:bodyPr/>
        <a:lstStyle/>
        <a:p>
          <a:endParaRPr lang="en-US"/>
        </a:p>
      </dgm:t>
    </dgm:pt>
    <dgm:pt modelId="{3C1A7120-1FFF-445F-9371-4255C4178EEF}" type="sibTrans" cxnId="{47043AA8-74CE-44E1-9FE7-5133D4022066}">
      <dgm:prSet/>
      <dgm:spPr/>
      <dgm:t>
        <a:bodyPr/>
        <a:lstStyle/>
        <a:p>
          <a:endParaRPr lang="en-US"/>
        </a:p>
      </dgm:t>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5">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5">
        <dgm:presLayoutVars>
          <dgm:bulletEnabled val="1"/>
        </dgm:presLayoutVars>
      </dgm:prSet>
      <dgm:spPr/>
      <dgm:t>
        <a:bodyPr/>
        <a:lstStyle/>
        <a:p>
          <a:endParaRPr lang="en-US"/>
        </a:p>
      </dgm:t>
    </dgm:pt>
    <dgm:pt modelId="{BCBBB574-08CE-4F7F-B812-577D1576A87F}" type="pres">
      <dgm:prSet presAssocID="{F849F5C3-D966-4FAF-870D-2516F884F334}" presName="sp" presStyleCnt="0"/>
      <dgm:spPr/>
    </dgm:pt>
    <dgm:pt modelId="{A798FC0D-C609-4503-BA1D-A51BE721EEAD}" type="pres">
      <dgm:prSet presAssocID="{5508C340-A5BC-4EC5-87B5-BFF93C3D86C7}" presName="linNode" presStyleCnt="0"/>
      <dgm:spPr/>
    </dgm:pt>
    <dgm:pt modelId="{D20CCB4B-A11C-4BC0-8461-8718B23D8F1A}" type="pres">
      <dgm:prSet presAssocID="{5508C340-A5BC-4EC5-87B5-BFF93C3D86C7}" presName="parentText" presStyleLbl="node1" presStyleIdx="1" presStyleCnt="5">
        <dgm:presLayoutVars>
          <dgm:chMax val="1"/>
          <dgm:bulletEnabled val="1"/>
        </dgm:presLayoutVars>
      </dgm:prSet>
      <dgm:spPr/>
      <dgm:t>
        <a:bodyPr/>
        <a:lstStyle/>
        <a:p>
          <a:endParaRPr lang="en-US"/>
        </a:p>
      </dgm:t>
    </dgm:pt>
    <dgm:pt modelId="{E503B022-1836-4905-B388-1FA38880ACBF}" type="pres">
      <dgm:prSet presAssocID="{5508C340-A5BC-4EC5-87B5-BFF93C3D86C7}" presName="descendantText" presStyleLbl="alignAccFollowNode1" presStyleIdx="1" presStyleCnt="5">
        <dgm:presLayoutVars>
          <dgm:bulletEnabled val="1"/>
        </dgm:presLayoutVars>
      </dgm:prSet>
      <dgm:spPr/>
      <dgm:t>
        <a:bodyPr/>
        <a:lstStyle/>
        <a:p>
          <a:endParaRPr lang="en-US"/>
        </a:p>
      </dgm:t>
    </dgm:pt>
    <dgm:pt modelId="{AB5B4F39-82CF-4657-A796-F879F1C797CA}" type="pres">
      <dgm:prSet presAssocID="{95DBC13F-8044-4F12-A3EE-C23C2E5C7422}" presName="sp" presStyleCnt="0"/>
      <dgm:spPr/>
    </dgm:pt>
    <dgm:pt modelId="{D921D445-FA91-4C7A-BD73-19FA7C2763BC}" type="pres">
      <dgm:prSet presAssocID="{C1B61CFC-14E5-4E1B-A691-5BE1AEB1027D}" presName="linNode" presStyleCnt="0"/>
      <dgm:spPr/>
    </dgm:pt>
    <dgm:pt modelId="{1CAB4553-2B2A-466E-8BB0-32CED747715C}" type="pres">
      <dgm:prSet presAssocID="{C1B61CFC-14E5-4E1B-A691-5BE1AEB1027D}" presName="parentText" presStyleLbl="node1" presStyleIdx="2" presStyleCnt="5">
        <dgm:presLayoutVars>
          <dgm:chMax val="1"/>
          <dgm:bulletEnabled val="1"/>
        </dgm:presLayoutVars>
      </dgm:prSet>
      <dgm:spPr/>
      <dgm:t>
        <a:bodyPr/>
        <a:lstStyle/>
        <a:p>
          <a:endParaRPr lang="en-US"/>
        </a:p>
      </dgm:t>
    </dgm:pt>
    <dgm:pt modelId="{AD5714BC-3A56-4E55-92FA-A99A7B02A288}" type="pres">
      <dgm:prSet presAssocID="{C1B61CFC-14E5-4E1B-A691-5BE1AEB1027D}" presName="descendantText" presStyleLbl="alignAccFollowNode1" presStyleIdx="2" presStyleCnt="5">
        <dgm:presLayoutVars>
          <dgm:bulletEnabled val="1"/>
        </dgm:presLayoutVars>
      </dgm:prSet>
      <dgm:spPr/>
      <dgm:t>
        <a:bodyPr/>
        <a:lstStyle/>
        <a:p>
          <a:endParaRPr lang="en-US"/>
        </a:p>
      </dgm:t>
    </dgm:pt>
    <dgm:pt modelId="{39604129-0FD8-4B4F-A59B-BDA5F3EE82A7}" type="pres">
      <dgm:prSet presAssocID="{0D39E66E-703C-4D54-90F6-8D9E07F28AF3}" presName="sp" presStyleCnt="0"/>
      <dgm:spPr/>
    </dgm:pt>
    <dgm:pt modelId="{CEA0CF1D-093F-4492-AC9F-A1A9A2EE273B}" type="pres">
      <dgm:prSet presAssocID="{E7C2CD43-057C-4097-B245-67FBE9227983}" presName="linNode" presStyleCnt="0"/>
      <dgm:spPr/>
    </dgm:pt>
    <dgm:pt modelId="{E0D915B9-9E9A-4B84-9043-24434305EF67}" type="pres">
      <dgm:prSet presAssocID="{E7C2CD43-057C-4097-B245-67FBE9227983}" presName="parentText" presStyleLbl="node1" presStyleIdx="3" presStyleCnt="5">
        <dgm:presLayoutVars>
          <dgm:chMax val="1"/>
          <dgm:bulletEnabled val="1"/>
        </dgm:presLayoutVars>
      </dgm:prSet>
      <dgm:spPr/>
      <dgm:t>
        <a:bodyPr/>
        <a:lstStyle/>
        <a:p>
          <a:endParaRPr lang="en-US"/>
        </a:p>
      </dgm:t>
    </dgm:pt>
    <dgm:pt modelId="{CE03A0DF-9A13-45A2-9BE3-25D9CC400310}" type="pres">
      <dgm:prSet presAssocID="{E7C2CD43-057C-4097-B245-67FBE9227983}" presName="descendantText" presStyleLbl="alignAccFollowNode1" presStyleIdx="3" presStyleCnt="5">
        <dgm:presLayoutVars>
          <dgm:bulletEnabled val="1"/>
        </dgm:presLayoutVars>
      </dgm:prSet>
      <dgm:spPr/>
      <dgm:t>
        <a:bodyPr/>
        <a:lstStyle/>
        <a:p>
          <a:endParaRPr lang="en-US"/>
        </a:p>
      </dgm:t>
    </dgm:pt>
    <dgm:pt modelId="{32C20144-E772-40DC-A1AD-04A8D22CED35}" type="pres">
      <dgm:prSet presAssocID="{0DF788DE-3879-4D36-A0B2-946E28669983}" presName="sp" presStyleCnt="0"/>
      <dgm:spPr/>
    </dgm:pt>
    <dgm:pt modelId="{C538AE58-4329-4407-A891-509F088C577D}" type="pres">
      <dgm:prSet presAssocID="{8077E5BE-AD1D-48AC-AFC8-508877393DB9}" presName="linNode" presStyleCnt="0"/>
      <dgm:spPr/>
    </dgm:pt>
    <dgm:pt modelId="{314DD13F-B1A3-48C7-98FD-9AB2F0064854}" type="pres">
      <dgm:prSet presAssocID="{8077E5BE-AD1D-48AC-AFC8-508877393DB9}" presName="parentText" presStyleLbl="node1" presStyleIdx="4" presStyleCnt="5">
        <dgm:presLayoutVars>
          <dgm:chMax val="1"/>
          <dgm:bulletEnabled val="1"/>
        </dgm:presLayoutVars>
      </dgm:prSet>
      <dgm:spPr/>
      <dgm:t>
        <a:bodyPr/>
        <a:lstStyle/>
        <a:p>
          <a:endParaRPr lang="en-US"/>
        </a:p>
      </dgm:t>
    </dgm:pt>
    <dgm:pt modelId="{4762B974-64A0-4DC7-8195-0476447CF249}" type="pres">
      <dgm:prSet presAssocID="{8077E5BE-AD1D-48AC-AFC8-508877393DB9}" presName="descendantText" presStyleLbl="alignAccFollowNode1" presStyleIdx="4" presStyleCnt="5">
        <dgm:presLayoutVars>
          <dgm:bulletEnabled val="1"/>
        </dgm:presLayoutVars>
      </dgm:prSet>
      <dgm:spPr/>
      <dgm:t>
        <a:bodyPr/>
        <a:lstStyle/>
        <a:p>
          <a:endParaRPr lang="en-US"/>
        </a:p>
      </dgm:t>
    </dgm:pt>
  </dgm:ptLst>
  <dgm:cxnLst>
    <dgm:cxn modelId="{A7502A3E-3E2C-4F9B-ABE9-1A458C735A40}" type="presOf" srcId="{8077E5BE-AD1D-48AC-AFC8-508877393DB9}" destId="{314DD13F-B1A3-48C7-98FD-9AB2F0064854}" srcOrd="0" destOrd="0" presId="urn:microsoft.com/office/officeart/2005/8/layout/vList5"/>
    <dgm:cxn modelId="{4D00E062-4380-4B6A-A739-60BA98B620C1}" type="presOf" srcId="{5D2E6151-A977-4E7C-9CBF-3D39B478A0E6}" destId="{4720941C-A59B-40A6-8754-C9749BC54C90}" srcOrd="0" destOrd="0" presId="urn:microsoft.com/office/officeart/2005/8/layout/vList5"/>
    <dgm:cxn modelId="{AF0B2B8F-3378-4D66-BE8D-1BBB42675BFB}" type="presOf" srcId="{C1B61CFC-14E5-4E1B-A691-5BE1AEB1027D}" destId="{1CAB4553-2B2A-466E-8BB0-32CED747715C}" srcOrd="0" destOrd="0" presId="urn:microsoft.com/office/officeart/2005/8/layout/vList5"/>
    <dgm:cxn modelId="{48433597-31DA-4183-BCC9-581BF6FDEB4D}" type="presOf" srcId="{5508C340-A5BC-4EC5-87B5-BFF93C3D86C7}" destId="{D20CCB4B-A11C-4BC0-8461-8718B23D8F1A}" srcOrd="0" destOrd="0" presId="urn:microsoft.com/office/officeart/2005/8/layout/vList5"/>
    <dgm:cxn modelId="{A25C090E-BEAE-4275-BE4F-8A8C08F862C6}" type="presOf" srcId="{E7C2CD43-057C-4097-B245-67FBE9227983}" destId="{E0D915B9-9E9A-4B84-9043-24434305EF67}" srcOrd="0" destOrd="0"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E2BE1518-F26C-4FFB-B85A-90937BB41CDD}" type="presOf" srcId="{CDB4C456-40C3-44C4-9630-D9F8BFA5C223}" destId="{E503B022-1836-4905-B388-1FA38880ACBF}" srcOrd="0" destOrd="0" presId="urn:microsoft.com/office/officeart/2005/8/layout/vList5"/>
    <dgm:cxn modelId="{937435D1-BA8C-4989-96C9-7F41B1EAED73}" srcId="{5D2E6151-A977-4E7C-9CBF-3D39B478A0E6}" destId="{E7C2CD43-057C-4097-B245-67FBE9227983}" srcOrd="3" destOrd="0" parTransId="{79089682-63C9-43C6-81D2-70921AF4C72F}" sibTransId="{0DF788DE-3879-4D36-A0B2-946E28669983}"/>
    <dgm:cxn modelId="{74DA866D-4C2F-4A1D-9A52-6870F07E6DF9}" srcId="{5D2E6151-A977-4E7C-9CBF-3D39B478A0E6}" destId="{5508C340-A5BC-4EC5-87B5-BFF93C3D86C7}" srcOrd="1" destOrd="0" parTransId="{C7722E66-402D-4424-9A52-B53DFBA40C3E}" sibTransId="{95DBC13F-8044-4F12-A3EE-C23C2E5C7422}"/>
    <dgm:cxn modelId="{9A78D4C8-C373-436C-8591-9D1525CD45C3}" srcId="{4AF45AE9-404D-4270-9FA3-0F76E6E955A3}" destId="{87411C1A-3AB7-4762-8669-87D93F75C701}" srcOrd="0" destOrd="0" parTransId="{FDB1183B-AB56-43F0-9522-A06C40E3832F}" sibTransId="{D2BE53CA-054E-46C1-83AC-699FFBE21066}"/>
    <dgm:cxn modelId="{D6D099B3-3367-4563-AA37-06AE83BFA928}" srcId="{5508C340-A5BC-4EC5-87B5-BFF93C3D86C7}" destId="{CDB4C456-40C3-44C4-9630-D9F8BFA5C223}" srcOrd="0" destOrd="0" parTransId="{B72AD260-EB8A-4D20-918F-5D1C5CE023F6}" sibTransId="{AD457DB3-CEDD-424D-B2F9-5E4B0F19EB66}"/>
    <dgm:cxn modelId="{3E4DBC47-CC03-4CA5-8A1E-25475EE11708}" srcId="{E7C2CD43-057C-4097-B245-67FBE9227983}" destId="{25A62759-A6F0-46DF-B278-3FB841F59BC8}" srcOrd="0" destOrd="0" parTransId="{CA8B5B05-4769-4330-B2B5-4C6F138CD7A3}" sibTransId="{13950B79-4B33-4796-89C8-B17D20242A48}"/>
    <dgm:cxn modelId="{0A349285-0921-4D94-ACAF-90F4D5492B80}" srcId="{5D2E6151-A977-4E7C-9CBF-3D39B478A0E6}" destId="{8077E5BE-AD1D-48AC-AFC8-508877393DB9}" srcOrd="4" destOrd="0" parTransId="{4A6DF4DF-46FF-489E-97C6-3D35B2255986}" sibTransId="{E7ACAC55-2BF4-4756-BB1F-6E3A82553796}"/>
    <dgm:cxn modelId="{74105A8A-B9E0-493C-AF9C-1623AF294B18}" srcId="{5D2E6151-A977-4E7C-9CBF-3D39B478A0E6}" destId="{C1B61CFC-14E5-4E1B-A691-5BE1AEB1027D}" srcOrd="2" destOrd="0" parTransId="{14DBDB48-A6F0-489B-843B-D60CA0FA57C4}" sibTransId="{0D39E66E-703C-4D54-90F6-8D9E07F28AF3}"/>
    <dgm:cxn modelId="{B366C5F3-3A8C-40E7-AC2C-D57F90D15235}" type="presOf" srcId="{4AF45AE9-404D-4270-9FA3-0F76E6E955A3}" destId="{29064FD0-212D-41CF-9048-F789AA57804B}" srcOrd="0" destOrd="0" presId="urn:microsoft.com/office/officeart/2005/8/layout/vList5"/>
    <dgm:cxn modelId="{B2FA3A89-1E21-40F8-ADD1-8AC8173C4619}" type="presOf" srcId="{25A62759-A6F0-46DF-B278-3FB841F59BC8}" destId="{CE03A0DF-9A13-45A2-9BE3-25D9CC400310}" srcOrd="0" destOrd="0" presId="urn:microsoft.com/office/officeart/2005/8/layout/vList5"/>
    <dgm:cxn modelId="{47043AA8-74CE-44E1-9FE7-5133D4022066}" srcId="{8077E5BE-AD1D-48AC-AFC8-508877393DB9}" destId="{B1588FAA-55C4-4DCB-9611-3301621AB6B6}" srcOrd="0" destOrd="0" parTransId="{DDE1980E-D22F-48B3-9EC8-5B30EC6E4AAB}" sibTransId="{3C1A7120-1FFF-445F-9371-4255C4178EEF}"/>
    <dgm:cxn modelId="{998B8E8A-5063-4DEE-A550-D0D28AA46A03}" srcId="{C1B61CFC-14E5-4E1B-A691-5BE1AEB1027D}" destId="{3B407886-A61B-41D8-9887-7778C13C861B}" srcOrd="0" destOrd="0" parTransId="{2357831F-39A2-4777-A4CE-92279D3C9DB7}" sibTransId="{978E04B1-78BD-44DC-8E61-D0793F96840B}"/>
    <dgm:cxn modelId="{1ED25863-8029-4285-88BE-1D3C507AC8DD}" type="presOf" srcId="{B1588FAA-55C4-4DCB-9611-3301621AB6B6}" destId="{4762B974-64A0-4DC7-8195-0476447CF249}" srcOrd="0" destOrd="0" presId="urn:microsoft.com/office/officeart/2005/8/layout/vList5"/>
    <dgm:cxn modelId="{722C471B-EF03-475D-8179-7D9BF52F5E8B}" type="presOf" srcId="{3B407886-A61B-41D8-9887-7778C13C861B}" destId="{AD5714BC-3A56-4E55-92FA-A99A7B02A288}" srcOrd="0" destOrd="0" presId="urn:microsoft.com/office/officeart/2005/8/layout/vList5"/>
    <dgm:cxn modelId="{1C558DD4-134A-4C61-A146-6144CD9BC139}" type="presOf" srcId="{87411C1A-3AB7-4762-8669-87D93F75C701}" destId="{34CD48B6-F33D-4BA9-977E-5327027A819A}" srcOrd="0" destOrd="0" presId="urn:microsoft.com/office/officeart/2005/8/layout/vList5"/>
    <dgm:cxn modelId="{3FA1938C-AAFD-4AA2-819B-A5D514519822}" type="presParOf" srcId="{4720941C-A59B-40A6-8754-C9749BC54C90}" destId="{66867C0E-5A97-49FC-86A5-0C0AB6B297A9}" srcOrd="0" destOrd="0" presId="urn:microsoft.com/office/officeart/2005/8/layout/vList5"/>
    <dgm:cxn modelId="{3AB57070-5F24-4B61-9452-29D87BE2EC77}" type="presParOf" srcId="{66867C0E-5A97-49FC-86A5-0C0AB6B297A9}" destId="{29064FD0-212D-41CF-9048-F789AA57804B}" srcOrd="0" destOrd="0" presId="urn:microsoft.com/office/officeart/2005/8/layout/vList5"/>
    <dgm:cxn modelId="{33943303-255A-4A59-A305-EDA0BBF5A498}" type="presParOf" srcId="{66867C0E-5A97-49FC-86A5-0C0AB6B297A9}" destId="{34CD48B6-F33D-4BA9-977E-5327027A819A}" srcOrd="1" destOrd="0" presId="urn:microsoft.com/office/officeart/2005/8/layout/vList5"/>
    <dgm:cxn modelId="{13056CD3-FC92-4E4E-B45E-263A4412C239}" type="presParOf" srcId="{4720941C-A59B-40A6-8754-C9749BC54C90}" destId="{BCBBB574-08CE-4F7F-B812-577D1576A87F}" srcOrd="1" destOrd="0" presId="urn:microsoft.com/office/officeart/2005/8/layout/vList5"/>
    <dgm:cxn modelId="{D3565010-7C7E-4389-B2D2-62EB9832E9E6}" type="presParOf" srcId="{4720941C-A59B-40A6-8754-C9749BC54C90}" destId="{A798FC0D-C609-4503-BA1D-A51BE721EEAD}" srcOrd="2" destOrd="0" presId="urn:microsoft.com/office/officeart/2005/8/layout/vList5"/>
    <dgm:cxn modelId="{C8418B82-750C-4039-99C8-12B651C2E125}" type="presParOf" srcId="{A798FC0D-C609-4503-BA1D-A51BE721EEAD}" destId="{D20CCB4B-A11C-4BC0-8461-8718B23D8F1A}" srcOrd="0" destOrd="0" presId="urn:microsoft.com/office/officeart/2005/8/layout/vList5"/>
    <dgm:cxn modelId="{FF9BAA94-B4D4-4ADC-AC7B-98775328858F}" type="presParOf" srcId="{A798FC0D-C609-4503-BA1D-A51BE721EEAD}" destId="{E503B022-1836-4905-B388-1FA38880ACBF}" srcOrd="1" destOrd="0" presId="urn:microsoft.com/office/officeart/2005/8/layout/vList5"/>
    <dgm:cxn modelId="{B22D30D8-099C-4991-B56E-22A81BACCBA3}" type="presParOf" srcId="{4720941C-A59B-40A6-8754-C9749BC54C90}" destId="{AB5B4F39-82CF-4657-A796-F879F1C797CA}" srcOrd="3" destOrd="0" presId="urn:microsoft.com/office/officeart/2005/8/layout/vList5"/>
    <dgm:cxn modelId="{C00E7AAE-99A0-4E04-93C4-29ACD9574884}" type="presParOf" srcId="{4720941C-A59B-40A6-8754-C9749BC54C90}" destId="{D921D445-FA91-4C7A-BD73-19FA7C2763BC}" srcOrd="4" destOrd="0" presId="urn:microsoft.com/office/officeart/2005/8/layout/vList5"/>
    <dgm:cxn modelId="{46EB1EEC-6673-495E-AEE1-C0D74AADD8B4}" type="presParOf" srcId="{D921D445-FA91-4C7A-BD73-19FA7C2763BC}" destId="{1CAB4553-2B2A-466E-8BB0-32CED747715C}" srcOrd="0" destOrd="0" presId="urn:microsoft.com/office/officeart/2005/8/layout/vList5"/>
    <dgm:cxn modelId="{101F3080-B522-4B60-AA5D-8488688FCC25}" type="presParOf" srcId="{D921D445-FA91-4C7A-BD73-19FA7C2763BC}" destId="{AD5714BC-3A56-4E55-92FA-A99A7B02A288}" srcOrd="1" destOrd="0" presId="urn:microsoft.com/office/officeart/2005/8/layout/vList5"/>
    <dgm:cxn modelId="{09B81300-0D11-4A1E-B84F-4AB63829404F}" type="presParOf" srcId="{4720941C-A59B-40A6-8754-C9749BC54C90}" destId="{39604129-0FD8-4B4F-A59B-BDA5F3EE82A7}" srcOrd="5" destOrd="0" presId="urn:microsoft.com/office/officeart/2005/8/layout/vList5"/>
    <dgm:cxn modelId="{394F7E53-742B-467C-A9F4-AA1CE6E8F6BD}" type="presParOf" srcId="{4720941C-A59B-40A6-8754-C9749BC54C90}" destId="{CEA0CF1D-093F-4492-AC9F-A1A9A2EE273B}" srcOrd="6" destOrd="0" presId="urn:microsoft.com/office/officeart/2005/8/layout/vList5"/>
    <dgm:cxn modelId="{0F6CF0E1-531B-4E6B-BBB7-B816390D3B7C}" type="presParOf" srcId="{CEA0CF1D-093F-4492-AC9F-A1A9A2EE273B}" destId="{E0D915B9-9E9A-4B84-9043-24434305EF67}" srcOrd="0" destOrd="0" presId="urn:microsoft.com/office/officeart/2005/8/layout/vList5"/>
    <dgm:cxn modelId="{2C43FE46-F497-4EB3-ABF9-FED11D95EA97}" type="presParOf" srcId="{CEA0CF1D-093F-4492-AC9F-A1A9A2EE273B}" destId="{CE03A0DF-9A13-45A2-9BE3-25D9CC400310}" srcOrd="1" destOrd="0" presId="urn:microsoft.com/office/officeart/2005/8/layout/vList5"/>
    <dgm:cxn modelId="{8C734A4D-4D65-4B5D-A9EA-513683289E6B}" type="presParOf" srcId="{4720941C-A59B-40A6-8754-C9749BC54C90}" destId="{32C20144-E772-40DC-A1AD-04A8D22CED35}" srcOrd="7" destOrd="0" presId="urn:microsoft.com/office/officeart/2005/8/layout/vList5"/>
    <dgm:cxn modelId="{E4FB2853-1B97-4735-9FF1-FBD6C8B36D98}" type="presParOf" srcId="{4720941C-A59B-40A6-8754-C9749BC54C90}" destId="{C538AE58-4329-4407-A891-509F088C577D}" srcOrd="8" destOrd="0" presId="urn:microsoft.com/office/officeart/2005/8/layout/vList5"/>
    <dgm:cxn modelId="{351795A1-5157-41DD-AA2A-4D1CF1F98C9E}" type="presParOf" srcId="{C538AE58-4329-4407-A891-509F088C577D}" destId="{314DD13F-B1A3-48C7-98FD-9AB2F0064854}" srcOrd="0" destOrd="0" presId="urn:microsoft.com/office/officeart/2005/8/layout/vList5"/>
    <dgm:cxn modelId="{75718A8C-8EFD-42F2-A0C4-A71FBA9BEA40}" type="presParOf" srcId="{C538AE58-4329-4407-A891-509F088C577D}" destId="{4762B974-64A0-4DC7-8195-0476447CF249}"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D2E6151-A977-4E7C-9CBF-3D39B478A0E6}"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n-US"/>
        </a:p>
      </dgm:t>
    </dgm:pt>
    <dgm:pt modelId="{4AF45AE9-404D-4270-9FA3-0F76E6E955A3}">
      <dgm:prSet custT="1"/>
      <dgm:spPr/>
      <dgm:t>
        <a:bodyPr/>
        <a:lstStyle/>
        <a:p>
          <a:pPr rtl="0"/>
          <a:r>
            <a:rPr lang="en-US" sz="2000" dirty="0" smtClean="0"/>
            <a:t>Operating System Updates</a:t>
          </a:r>
          <a:endParaRPr lang="en-US" sz="2000" dirty="0"/>
        </a:p>
      </dgm:t>
    </dgm:pt>
    <dgm:pt modelId="{9512E634-6CBA-4FAD-924E-41F5040E115A}" type="parTrans" cxnId="{5878F9B9-6FB6-416B-925C-98E581802E09}">
      <dgm:prSet/>
      <dgm:spPr/>
      <dgm:t>
        <a:bodyPr/>
        <a:lstStyle/>
        <a:p>
          <a:endParaRPr lang="en-US"/>
        </a:p>
      </dgm:t>
    </dgm:pt>
    <dgm:pt modelId="{F849F5C3-D966-4FAF-870D-2516F884F334}" type="sibTrans" cxnId="{5878F9B9-6FB6-416B-925C-98E581802E09}">
      <dgm:prSet/>
      <dgm:spPr/>
      <dgm:t>
        <a:bodyPr/>
        <a:lstStyle/>
        <a:p>
          <a:endParaRPr lang="en-US"/>
        </a:p>
      </dgm:t>
    </dgm:pt>
    <dgm:pt modelId="{FCC99690-1531-4902-BF49-4383EAE8A107}">
      <dgm:prSet custT="1"/>
      <dgm:spPr/>
      <dgm:t>
        <a:bodyPr/>
        <a:lstStyle/>
        <a:p>
          <a:pPr rtl="0"/>
          <a:r>
            <a:rPr lang="en-US" sz="2000" dirty="0" smtClean="0"/>
            <a:t>Intel </a:t>
          </a:r>
          <a:r>
            <a:rPr lang="en-US" sz="2000" dirty="0" err="1" smtClean="0"/>
            <a:t>vPro</a:t>
          </a:r>
          <a:r>
            <a:rPr lang="en-US" sz="2000" dirty="0" smtClean="0"/>
            <a:t> Integration</a:t>
          </a:r>
          <a:endParaRPr lang="en-US" sz="2000" dirty="0"/>
        </a:p>
      </dgm:t>
    </dgm:pt>
    <dgm:pt modelId="{0D957560-418B-4CAA-82C1-BDE9F4D1E092}" type="parTrans" cxnId="{5AA264D7-4080-4ADC-A433-AB6C6AD00FB2}">
      <dgm:prSet/>
      <dgm:spPr/>
      <dgm:t>
        <a:bodyPr/>
        <a:lstStyle/>
        <a:p>
          <a:endParaRPr lang="en-US"/>
        </a:p>
      </dgm:t>
    </dgm:pt>
    <dgm:pt modelId="{0E5889AA-2476-4459-BE29-86D5844C2127}" type="sibTrans" cxnId="{5AA264D7-4080-4ADC-A433-AB6C6AD00FB2}">
      <dgm:prSet/>
      <dgm:spPr/>
      <dgm:t>
        <a:bodyPr/>
        <a:lstStyle/>
        <a:p>
          <a:endParaRPr lang="en-US"/>
        </a:p>
      </dgm:t>
    </dgm:pt>
    <dgm:pt modelId="{9BFA1912-07DF-4AE0-9800-204D3DB1F37C}">
      <dgm:prSet custT="1"/>
      <dgm:spPr/>
      <dgm:t>
        <a:bodyPr/>
        <a:lstStyle/>
        <a:p>
          <a:pPr rtl="0"/>
          <a:r>
            <a:rPr lang="en-US" sz="2000" dirty="0" err="1" smtClean="0"/>
            <a:t>Hotfix</a:t>
          </a:r>
          <a:r>
            <a:rPr lang="en-US" sz="2000" dirty="0" smtClean="0"/>
            <a:t> and DCR Rollup</a:t>
          </a:r>
          <a:endParaRPr lang="en-US" sz="2000" dirty="0"/>
        </a:p>
      </dgm:t>
    </dgm:pt>
    <dgm:pt modelId="{0840A1ED-F666-4AB8-9134-72711899BA35}" type="parTrans" cxnId="{EB0E845E-CF16-42A2-8435-F8BBBB89C1FC}">
      <dgm:prSet/>
      <dgm:spPr/>
      <dgm:t>
        <a:bodyPr/>
        <a:lstStyle/>
        <a:p>
          <a:endParaRPr lang="en-US"/>
        </a:p>
      </dgm:t>
    </dgm:pt>
    <dgm:pt modelId="{A80A6B23-FA97-4D2F-9B16-914A445C78B6}" type="sibTrans" cxnId="{EB0E845E-CF16-42A2-8435-F8BBBB89C1FC}">
      <dgm:prSet/>
      <dgm:spPr/>
      <dgm:t>
        <a:bodyPr/>
        <a:lstStyle/>
        <a:p>
          <a:endParaRPr lang="en-US"/>
        </a:p>
      </dgm:t>
    </dgm:pt>
    <dgm:pt modelId="{9C07A3D1-36D1-4AD6-92D7-711BBB36D178}">
      <dgm:prSet custT="1"/>
      <dgm:spPr/>
      <dgm:t>
        <a:bodyPr/>
        <a:lstStyle/>
        <a:p>
          <a:pPr rtl="0"/>
          <a:r>
            <a:rPr lang="en-US" sz="1100" b="1" dirty="0" smtClean="0">
              <a:latin typeface="Candara" pitchFamily="34" charset="0"/>
            </a:rPr>
            <a:t>Discover + Heal + Protect	</a:t>
          </a:r>
          <a:endParaRPr lang="en-US" sz="1100" dirty="0"/>
        </a:p>
      </dgm:t>
    </dgm:pt>
    <dgm:pt modelId="{FAD91203-65A0-4DE4-B12D-29AEF0406142}" type="parTrans" cxnId="{8D8D531E-4BCC-4EE5-A599-73FB20E4205B}">
      <dgm:prSet/>
      <dgm:spPr/>
      <dgm:t>
        <a:bodyPr/>
        <a:lstStyle/>
        <a:p>
          <a:endParaRPr lang="en-US"/>
        </a:p>
      </dgm:t>
    </dgm:pt>
    <dgm:pt modelId="{144DCD1D-79C9-4BFF-8646-6C10EE51C538}" type="sibTrans" cxnId="{8D8D531E-4BCC-4EE5-A599-73FB20E4205B}">
      <dgm:prSet/>
      <dgm:spPr/>
      <dgm:t>
        <a:bodyPr/>
        <a:lstStyle/>
        <a:p>
          <a:endParaRPr lang="en-US"/>
        </a:p>
      </dgm:t>
    </dgm:pt>
    <dgm:pt modelId="{974A5C34-195B-4777-B2BC-69724592E9F6}">
      <dgm:prSet custT="1"/>
      <dgm:spPr/>
      <dgm:t>
        <a:bodyPr/>
        <a:lstStyle/>
        <a:p>
          <a:pPr rtl="0"/>
          <a:r>
            <a:rPr lang="en-US" sz="1100" dirty="0" smtClean="0"/>
            <a:t>Provision wireless settings In-Band or bare-metal wired </a:t>
          </a:r>
          <a:endParaRPr lang="en-US" sz="1100" dirty="0"/>
        </a:p>
      </dgm:t>
    </dgm:pt>
    <dgm:pt modelId="{D1EEC262-4510-4B48-97E4-88D3C7975AB9}" type="parTrans" cxnId="{FF325580-B521-43A0-A7D6-228F79CBD3D9}">
      <dgm:prSet/>
      <dgm:spPr/>
      <dgm:t>
        <a:bodyPr/>
        <a:lstStyle/>
        <a:p>
          <a:endParaRPr lang="en-US"/>
        </a:p>
      </dgm:t>
    </dgm:pt>
    <dgm:pt modelId="{763BC697-85A2-4E9E-B44D-C530447D9DA4}" type="sibTrans" cxnId="{FF325580-B521-43A0-A7D6-228F79CBD3D9}">
      <dgm:prSet/>
      <dgm:spPr/>
      <dgm:t>
        <a:bodyPr/>
        <a:lstStyle/>
        <a:p>
          <a:endParaRPr lang="en-US"/>
        </a:p>
      </dgm:t>
    </dgm:pt>
    <dgm:pt modelId="{CFD95BEC-E554-4775-9B09-8B7EF34F10F9}">
      <dgm:prSet custT="1"/>
      <dgm:spPr/>
      <dgm:t>
        <a:bodyPr/>
        <a:lstStyle/>
        <a:p>
          <a:r>
            <a:rPr lang="en-US" sz="1100" dirty="0" smtClean="0">
              <a:latin typeface="Candara" pitchFamily="34" charset="0"/>
            </a:rPr>
            <a:t>Re-Provision </a:t>
          </a:r>
          <a:r>
            <a:rPr lang="en-US" sz="1100" dirty="0" smtClean="0"/>
            <a:t>wireless settings with wired</a:t>
          </a:r>
        </a:p>
      </dgm:t>
    </dgm:pt>
    <dgm:pt modelId="{8E970F3E-FAC9-44F8-AB52-3D9896E0B3E1}" type="parTrans" cxnId="{74D00E18-D958-43B0-9142-57BC669F0C1B}">
      <dgm:prSet/>
      <dgm:spPr/>
      <dgm:t>
        <a:bodyPr/>
        <a:lstStyle/>
        <a:p>
          <a:endParaRPr lang="en-US"/>
        </a:p>
      </dgm:t>
    </dgm:pt>
    <dgm:pt modelId="{73C1C444-789F-41D8-A31B-CC1E25C1FBD0}" type="sibTrans" cxnId="{74D00E18-D958-43B0-9142-57BC669F0C1B}">
      <dgm:prSet/>
      <dgm:spPr/>
      <dgm:t>
        <a:bodyPr/>
        <a:lstStyle/>
        <a:p>
          <a:endParaRPr lang="en-US"/>
        </a:p>
      </dgm:t>
    </dgm:pt>
    <dgm:pt modelId="{39E4E687-3F45-458A-806A-9B4FF6C21C94}">
      <dgm:prSet custT="1"/>
      <dgm:spPr/>
      <dgm:t>
        <a:bodyPr/>
        <a:lstStyle/>
        <a:p>
          <a:r>
            <a:rPr lang="en-US" sz="1100" dirty="0" smtClean="0">
              <a:latin typeface="Candara" pitchFamily="34" charset="0"/>
            </a:rPr>
            <a:t>Update wireless settings</a:t>
          </a:r>
        </a:p>
      </dgm:t>
    </dgm:pt>
    <dgm:pt modelId="{F6452A40-7C27-47FA-9EC2-C1BD46CC0D4E}" type="parTrans" cxnId="{8CB3D438-A38C-4CCA-91C3-2FA04F87C076}">
      <dgm:prSet/>
      <dgm:spPr/>
      <dgm:t>
        <a:bodyPr/>
        <a:lstStyle/>
        <a:p>
          <a:endParaRPr lang="en-US"/>
        </a:p>
      </dgm:t>
    </dgm:pt>
    <dgm:pt modelId="{3A670AD1-B9E2-4750-92C5-E780FF829E68}" type="sibTrans" cxnId="{8CB3D438-A38C-4CCA-91C3-2FA04F87C076}">
      <dgm:prSet/>
      <dgm:spPr/>
      <dgm:t>
        <a:bodyPr/>
        <a:lstStyle/>
        <a:p>
          <a:endParaRPr lang="en-US"/>
        </a:p>
      </dgm:t>
    </dgm:pt>
    <dgm:pt modelId="{5D350EA2-1FFD-4E2A-B0F3-3F016EC64AFC}">
      <dgm:prSet custT="1"/>
      <dgm:spPr/>
      <dgm:t>
        <a:bodyPr/>
        <a:lstStyle/>
        <a:p>
          <a:r>
            <a:rPr lang="en-US" sz="1100" dirty="0" smtClean="0">
              <a:latin typeface="Candara" pitchFamily="34" charset="0"/>
            </a:rPr>
            <a:t>Support </a:t>
          </a:r>
          <a:r>
            <a:rPr lang="en-US" sz="1100" dirty="0" smtClean="0"/>
            <a:t>power-on/off, IDER, SOL, view Audit Log, Event Log, hardware Inventory in OOB console with wireless connection</a:t>
          </a:r>
        </a:p>
      </dgm:t>
    </dgm:pt>
    <dgm:pt modelId="{8999289C-A97E-44B7-9FE5-6497B0B073D5}" type="parTrans" cxnId="{9516DBA2-5326-4EB9-BB29-D7794236B35C}">
      <dgm:prSet/>
      <dgm:spPr/>
      <dgm:t>
        <a:bodyPr/>
        <a:lstStyle/>
        <a:p>
          <a:endParaRPr lang="en-US"/>
        </a:p>
      </dgm:t>
    </dgm:pt>
    <dgm:pt modelId="{70F16A94-CC12-4E79-B52C-6E9A5241E8A6}" type="sibTrans" cxnId="{9516DBA2-5326-4EB9-BB29-D7794236B35C}">
      <dgm:prSet/>
      <dgm:spPr/>
      <dgm:t>
        <a:bodyPr/>
        <a:lstStyle/>
        <a:p>
          <a:endParaRPr lang="en-US"/>
        </a:p>
      </dgm:t>
    </dgm:pt>
    <dgm:pt modelId="{FEC36080-4B74-4BC5-9F5E-A0F2B708B2C0}">
      <dgm:prSet custT="1"/>
      <dgm:spPr/>
      <dgm:t>
        <a:bodyPr/>
        <a:lstStyle/>
        <a:p>
          <a:r>
            <a:rPr lang="en-US" sz="1100" dirty="0" smtClean="0">
              <a:latin typeface="Candara" pitchFamily="34" charset="0"/>
            </a:rPr>
            <a:t>Support power-on/off, WOL in SCCM Admin console</a:t>
          </a:r>
          <a:endParaRPr lang="en-US" sz="1100" dirty="0"/>
        </a:p>
      </dgm:t>
    </dgm:pt>
    <dgm:pt modelId="{ACA73C45-BF1C-4155-A366-5C824BED948A}" type="parTrans" cxnId="{F9E3CBEC-F359-4450-8FA0-5AB7035F0A11}">
      <dgm:prSet/>
      <dgm:spPr/>
      <dgm:t>
        <a:bodyPr/>
        <a:lstStyle/>
        <a:p>
          <a:endParaRPr lang="en-US"/>
        </a:p>
      </dgm:t>
    </dgm:pt>
    <dgm:pt modelId="{8C62A6AF-0370-43AD-9657-445D44A0FB3A}" type="sibTrans" cxnId="{F9E3CBEC-F359-4450-8FA0-5AB7035F0A11}">
      <dgm:prSet/>
      <dgm:spPr/>
      <dgm:t>
        <a:bodyPr/>
        <a:lstStyle/>
        <a:p>
          <a:endParaRPr lang="en-US"/>
        </a:p>
      </dgm:t>
    </dgm:pt>
    <dgm:pt modelId="{E4734719-01F4-4C0C-AE9B-F6F98F0568D0}">
      <dgm:prSet custT="1"/>
      <dgm:spPr/>
      <dgm:t>
        <a:bodyPr/>
        <a:lstStyle/>
        <a:p>
          <a:pPr rtl="0"/>
          <a:r>
            <a:rPr lang="en-US" sz="2000" dirty="0" smtClean="0"/>
            <a:t>Small Collection of Customer Design Change Requests</a:t>
          </a:r>
          <a:endParaRPr lang="en-US" sz="2000" dirty="0"/>
        </a:p>
      </dgm:t>
    </dgm:pt>
    <dgm:pt modelId="{A77420AB-273C-41FF-890C-6451B053D054}" type="parTrans" cxnId="{DAFC0C4F-86D6-446C-9F8F-B52547A473D0}">
      <dgm:prSet/>
      <dgm:spPr/>
      <dgm:t>
        <a:bodyPr/>
        <a:lstStyle/>
        <a:p>
          <a:endParaRPr lang="en-US"/>
        </a:p>
      </dgm:t>
    </dgm:pt>
    <dgm:pt modelId="{16425EA0-1A88-45FD-AA97-FEEDF43B6D9B}" type="sibTrans" cxnId="{DAFC0C4F-86D6-446C-9F8F-B52547A473D0}">
      <dgm:prSet/>
      <dgm:spPr/>
      <dgm:t>
        <a:bodyPr/>
        <a:lstStyle/>
        <a:p>
          <a:endParaRPr lang="en-US"/>
        </a:p>
      </dgm:t>
    </dgm:pt>
    <dgm:pt modelId="{18AC76AE-EFD3-4386-A210-28B24ABC9403}">
      <dgm:prSet custT="1"/>
      <dgm:spPr/>
      <dgm:t>
        <a:bodyPr/>
        <a:lstStyle/>
        <a:p>
          <a:pPr rtl="0"/>
          <a:r>
            <a:rPr lang="en-US" sz="1400" dirty="0" smtClean="0"/>
            <a:t>Windows 7 </a:t>
          </a:r>
          <a:endParaRPr lang="en-US" sz="1400" dirty="0"/>
        </a:p>
      </dgm:t>
    </dgm:pt>
    <dgm:pt modelId="{359876A7-9146-4DBC-B4D2-3D5E95F7DF8C}" type="parTrans" cxnId="{DFF50D0C-A2B2-4FD6-BF7A-20362908CEDC}">
      <dgm:prSet/>
      <dgm:spPr/>
      <dgm:t>
        <a:bodyPr/>
        <a:lstStyle/>
        <a:p>
          <a:endParaRPr lang="en-US"/>
        </a:p>
      </dgm:t>
    </dgm:pt>
    <dgm:pt modelId="{D576628A-F3E9-41D4-8F65-0D236FC6B5DF}" type="sibTrans" cxnId="{DFF50D0C-A2B2-4FD6-BF7A-20362908CEDC}">
      <dgm:prSet/>
      <dgm:spPr/>
      <dgm:t>
        <a:bodyPr/>
        <a:lstStyle/>
        <a:p>
          <a:endParaRPr lang="en-US"/>
        </a:p>
      </dgm:t>
    </dgm:pt>
    <dgm:pt modelId="{77F7B648-2BE2-4235-A4C3-5FCA45B2B283}">
      <dgm:prSet custT="1"/>
      <dgm:spPr/>
      <dgm:t>
        <a:bodyPr/>
        <a:lstStyle/>
        <a:p>
          <a:r>
            <a:rPr lang="en-US" sz="1400" dirty="0" smtClean="0"/>
            <a:t>Windows Server 2008 R2 </a:t>
          </a:r>
          <a:endParaRPr lang="en-US" sz="1400" dirty="0"/>
        </a:p>
      </dgm:t>
    </dgm:pt>
    <dgm:pt modelId="{3EA05B64-2D6E-48CB-9639-8A7B887D86D5}" type="parTrans" cxnId="{491B3D23-F790-4589-86E3-5FA0E99BF906}">
      <dgm:prSet/>
      <dgm:spPr/>
      <dgm:t>
        <a:bodyPr/>
        <a:lstStyle/>
        <a:p>
          <a:endParaRPr lang="en-US"/>
        </a:p>
      </dgm:t>
    </dgm:pt>
    <dgm:pt modelId="{10E4953C-02F9-4F84-ABFD-79974928C79B}" type="sibTrans" cxnId="{491B3D23-F790-4589-86E3-5FA0E99BF906}">
      <dgm:prSet/>
      <dgm:spPr/>
      <dgm:t>
        <a:bodyPr/>
        <a:lstStyle/>
        <a:p>
          <a:endParaRPr lang="en-US"/>
        </a:p>
      </dgm:t>
    </dgm:pt>
    <dgm:pt modelId="{D04E9D9A-A590-483F-BA80-D855E9D4D88C}">
      <dgm:prSet custT="1"/>
      <dgm:spPr/>
      <dgm:t>
        <a:bodyPr/>
        <a:lstStyle/>
        <a:p>
          <a:r>
            <a:rPr lang="en-US" sz="1400" dirty="0" smtClean="0"/>
            <a:t>Windows Vista Sp2</a:t>
          </a:r>
          <a:endParaRPr lang="en-US" sz="1400" dirty="0"/>
        </a:p>
      </dgm:t>
    </dgm:pt>
    <dgm:pt modelId="{F320AD26-6957-4938-9DBC-65968045E9FE}" type="parTrans" cxnId="{478E9D8D-BF7C-437F-920A-A0064BD4FD9B}">
      <dgm:prSet/>
      <dgm:spPr/>
      <dgm:t>
        <a:bodyPr/>
        <a:lstStyle/>
        <a:p>
          <a:endParaRPr lang="en-US"/>
        </a:p>
      </dgm:t>
    </dgm:pt>
    <dgm:pt modelId="{A5CF23F9-893F-4BEC-BB5D-7EE221F00451}" type="sibTrans" cxnId="{478E9D8D-BF7C-437F-920A-A0064BD4FD9B}">
      <dgm:prSet/>
      <dgm:spPr/>
      <dgm:t>
        <a:bodyPr/>
        <a:lstStyle/>
        <a:p>
          <a:endParaRPr lang="en-US"/>
        </a:p>
      </dgm:t>
    </dgm:pt>
    <dgm:pt modelId="{0AEEDBD2-B239-45D2-80A5-16A83FCF5F6E}">
      <dgm:prSet custT="1"/>
      <dgm:spPr/>
      <dgm:t>
        <a:bodyPr/>
        <a:lstStyle/>
        <a:p>
          <a:r>
            <a:rPr lang="en-US" sz="1400" dirty="0" smtClean="0"/>
            <a:t>Windows Server 2008 SP2 </a:t>
          </a:r>
          <a:endParaRPr lang="en-US" sz="1400" dirty="0"/>
        </a:p>
      </dgm:t>
    </dgm:pt>
    <dgm:pt modelId="{0826C950-88C1-4EAA-A423-E41184873D57}" type="parTrans" cxnId="{EAD054C0-B5C9-42C9-BC99-2BBFE0EAC033}">
      <dgm:prSet/>
      <dgm:spPr/>
      <dgm:t>
        <a:bodyPr/>
        <a:lstStyle/>
        <a:p>
          <a:endParaRPr lang="en-US"/>
        </a:p>
      </dgm:t>
    </dgm:pt>
    <dgm:pt modelId="{D7C928F8-A487-4CAE-A36E-3D2BD45E62F8}" type="sibTrans" cxnId="{EAD054C0-B5C9-42C9-BC99-2BBFE0EAC033}">
      <dgm:prSet/>
      <dgm:spPr/>
      <dgm:t>
        <a:bodyPr/>
        <a:lstStyle/>
        <a:p>
          <a:endParaRPr lang="en-US"/>
        </a:p>
      </dgm:t>
    </dgm:pt>
    <dgm:pt modelId="{B803197B-1060-415C-A595-69F12C22DF62}">
      <dgm:prSet custT="1"/>
      <dgm:spPr/>
      <dgm:t>
        <a:bodyPr/>
        <a:lstStyle/>
        <a:p>
          <a:pPr rtl="0"/>
          <a:r>
            <a:rPr lang="en-US" sz="2000" dirty="0" smtClean="0"/>
            <a:t>Small Collection of </a:t>
          </a:r>
          <a:r>
            <a:rPr lang="en-US" sz="2000" dirty="0" err="1" smtClean="0"/>
            <a:t>hotfix</a:t>
          </a:r>
          <a:r>
            <a:rPr lang="en-US" sz="2000" dirty="0" smtClean="0"/>
            <a:t> and updates to rtm codebase</a:t>
          </a:r>
          <a:endParaRPr lang="en-US" sz="2000" dirty="0"/>
        </a:p>
      </dgm:t>
    </dgm:pt>
    <dgm:pt modelId="{FE0ADE30-5FC3-40B5-8A9A-8DA0A2880561}" type="parTrans" cxnId="{0533ACE3-6EFF-470A-89C4-7C251772FE6E}">
      <dgm:prSet/>
      <dgm:spPr/>
    </dgm:pt>
    <dgm:pt modelId="{929283CB-7EE5-49E4-9687-E537613B9B94}" type="sibTrans" cxnId="{0533ACE3-6EFF-470A-89C4-7C251772FE6E}">
      <dgm:prSet/>
      <dgm:spPr/>
    </dgm:pt>
    <dgm:pt modelId="{6C25699F-FF87-422F-8C0A-67E16F765206}">
      <dgm:prSet custT="1"/>
      <dgm:spPr/>
      <dgm:t>
        <a:bodyPr/>
        <a:lstStyle/>
        <a:p>
          <a:pPr rtl="0"/>
          <a:r>
            <a:rPr lang="en-US" sz="2000" dirty="0" err="1" smtClean="0"/>
            <a:t>BranchCache</a:t>
          </a:r>
          <a:r>
            <a:rPr lang="en-US" sz="2000" dirty="0" smtClean="0"/>
            <a:t> support</a:t>
          </a:r>
          <a:endParaRPr lang="en-US" sz="2000" dirty="0"/>
        </a:p>
      </dgm:t>
    </dgm:pt>
    <dgm:pt modelId="{497CA89E-DA1D-4C3A-B376-7B446431E87C}" type="parTrans" cxnId="{8CDFA0EE-18D3-4B18-A222-4C689246ADEE}">
      <dgm:prSet/>
      <dgm:spPr/>
    </dgm:pt>
    <dgm:pt modelId="{AA9C62FA-DBAE-455D-8654-62F77DB378E0}" type="sibTrans" cxnId="{8CDFA0EE-18D3-4B18-A222-4C689246ADEE}">
      <dgm:prSet/>
      <dgm:spPr/>
    </dgm:pt>
    <dgm:pt modelId="{BA2B7ADF-E1ED-4E16-94BE-3469C72CD2C2}">
      <dgm:prSet custT="1"/>
      <dgm:spPr/>
      <dgm:t>
        <a:bodyPr/>
        <a:lstStyle/>
        <a:p>
          <a:pPr rtl="0"/>
          <a:r>
            <a:rPr lang="en-US" sz="2000" dirty="0" smtClean="0"/>
            <a:t>X64 Architecture development</a:t>
          </a:r>
          <a:endParaRPr lang="en-US" sz="2000" dirty="0"/>
        </a:p>
      </dgm:t>
    </dgm:pt>
    <dgm:pt modelId="{FC7CFD4C-1766-4DDD-9E71-4E34E0358FF4}" type="parTrans" cxnId="{1889ED28-971F-4F96-AE38-CE03A9EB2DA6}">
      <dgm:prSet/>
      <dgm:spPr/>
    </dgm:pt>
    <dgm:pt modelId="{F72AE2CB-499A-479D-93E4-2395944345C0}" type="sibTrans" cxnId="{1889ED28-971F-4F96-AE38-CE03A9EB2DA6}">
      <dgm:prSet/>
      <dgm:spPr/>
    </dgm:pt>
    <dgm:pt modelId="{A72B3785-D358-4239-A70B-D5226353E577}">
      <dgm:prSet custT="1"/>
      <dgm:spPr/>
      <dgm:t>
        <a:bodyPr/>
        <a:lstStyle/>
        <a:p>
          <a:pPr rtl="0"/>
          <a:r>
            <a:rPr lang="en-US" sz="2000" dirty="0" smtClean="0"/>
            <a:t>Asset Intelligence update</a:t>
          </a:r>
          <a:endParaRPr lang="en-US" sz="2000" dirty="0"/>
        </a:p>
      </dgm:t>
    </dgm:pt>
    <dgm:pt modelId="{F7B052D1-C2C7-4C37-953C-0B8E9E87C39F}" type="parTrans" cxnId="{027888AB-432D-4585-BD60-26E6C008D1EF}">
      <dgm:prSet/>
      <dgm:spPr/>
    </dgm:pt>
    <dgm:pt modelId="{A4DED2AD-95F0-40F0-81F7-B6CE386A2EBD}" type="sibTrans" cxnId="{027888AB-432D-4585-BD60-26E6C008D1EF}">
      <dgm:prSet/>
      <dgm:spPr/>
    </dgm:pt>
    <dgm:pt modelId="{67C69DD1-74F1-49BE-995B-AB5D1A84668E}">
      <dgm:prSet custT="1"/>
      <dgm:spPr/>
      <dgm:t>
        <a:bodyPr/>
        <a:lstStyle/>
        <a:p>
          <a:pPr rtl="0"/>
          <a:r>
            <a:rPr lang="en-US" sz="2000" dirty="0" smtClean="0"/>
            <a:t>Improved Client Policy evaluation</a:t>
          </a:r>
          <a:endParaRPr lang="en-US" sz="2000" dirty="0"/>
        </a:p>
      </dgm:t>
    </dgm:pt>
    <dgm:pt modelId="{DD8B2C69-7CE1-412C-BF31-30135902F663}" type="parTrans" cxnId="{A047E000-91D8-4FC0-8C5C-BC60FD158AEA}">
      <dgm:prSet/>
      <dgm:spPr/>
    </dgm:pt>
    <dgm:pt modelId="{AE275E58-0E75-4167-9581-93DA3221545B}" type="sibTrans" cxnId="{A047E000-91D8-4FC0-8C5C-BC60FD158AEA}">
      <dgm:prSet/>
      <dgm:spPr/>
    </dgm:pt>
    <dgm:pt modelId="{667034D2-5473-4A43-9316-7FE5E4B911AD}">
      <dgm:prSet custT="1"/>
      <dgm:spPr/>
      <dgm:t>
        <a:bodyPr/>
        <a:lstStyle/>
        <a:p>
          <a:pPr rtl="0"/>
          <a:r>
            <a:rPr lang="en-US" sz="1400" dirty="0" smtClean="0"/>
            <a:t>If </a:t>
          </a:r>
          <a:r>
            <a:rPr lang="en-US" sz="1400" dirty="0" err="1" smtClean="0"/>
            <a:t>BranchCache</a:t>
          </a:r>
          <a:r>
            <a:rPr lang="en-US" sz="1400" dirty="0" smtClean="0"/>
            <a:t> Windows Server 2008 R2 sites are enabled</a:t>
          </a:r>
          <a:endParaRPr lang="en-US" sz="1400" dirty="0"/>
        </a:p>
      </dgm:t>
    </dgm:pt>
    <dgm:pt modelId="{37655E9D-1514-4191-817F-B23DD2EF9478}" type="parTrans" cxnId="{FAE373AC-97EB-45D4-B564-A532AD2561DB}">
      <dgm:prSet/>
      <dgm:spPr/>
    </dgm:pt>
    <dgm:pt modelId="{5EBA2946-2A44-4835-BBE8-36CEE042C4D9}" type="sibTrans" cxnId="{FAE373AC-97EB-45D4-B564-A532AD2561DB}">
      <dgm:prSet/>
      <dgm:spPr/>
    </dgm:pt>
    <dgm:pt modelId="{26B15A5F-95C0-4F4B-9671-1E7A2CA4AD8F}">
      <dgm:prSet custT="1"/>
      <dgm:spPr/>
      <dgm:t>
        <a:bodyPr/>
        <a:lstStyle/>
        <a:p>
          <a:pPr rtl="0"/>
          <a:r>
            <a:rPr lang="en-US" sz="1400" dirty="0" smtClean="0"/>
            <a:t>ConfigMgr will utilize this.</a:t>
          </a:r>
          <a:endParaRPr lang="en-US" sz="1400" dirty="0"/>
        </a:p>
      </dgm:t>
    </dgm:pt>
    <dgm:pt modelId="{A70ADFF8-2914-4DB6-91EE-AEB258CF1BC1}" type="parTrans" cxnId="{3CD263AF-45BE-43C7-8941-5A73A73C4F60}">
      <dgm:prSet/>
      <dgm:spPr/>
    </dgm:pt>
    <dgm:pt modelId="{D5C6AB5B-97B8-4EBC-8188-97F9537FFCEC}" type="sibTrans" cxnId="{3CD263AF-45BE-43C7-8941-5A73A73C4F60}">
      <dgm:prSet/>
      <dgm:spPr/>
    </dgm:pt>
    <dgm:pt modelId="{945C229B-938A-4B4E-B080-3804BAE6884A}">
      <dgm:prSet custT="1"/>
      <dgm:spPr/>
      <dgm:t>
        <a:bodyPr/>
        <a:lstStyle/>
        <a:p>
          <a:pPr rtl="0"/>
          <a:r>
            <a:rPr lang="en-US" sz="2000" dirty="0" smtClean="0"/>
            <a:t>New x64 architecture support</a:t>
          </a:r>
          <a:endParaRPr lang="en-US" sz="2000" dirty="0"/>
        </a:p>
      </dgm:t>
    </dgm:pt>
    <dgm:pt modelId="{B75595C7-893C-45A3-8609-08F2FD43B2C0}" type="parTrans" cxnId="{7C0EDAE8-43BF-43D0-9B5C-A6A1980684BC}">
      <dgm:prSet/>
      <dgm:spPr/>
    </dgm:pt>
    <dgm:pt modelId="{A1B00F19-EC93-4DCE-B47A-CD9247401847}" type="sibTrans" cxnId="{7C0EDAE8-43BF-43D0-9B5C-A6A1980684BC}">
      <dgm:prSet/>
      <dgm:spPr/>
    </dgm:pt>
    <dgm:pt modelId="{008205DD-C10B-47E4-829F-D9E41E7183C9}">
      <dgm:prSet custT="1"/>
      <dgm:spPr/>
      <dgm:t>
        <a:bodyPr/>
        <a:lstStyle/>
        <a:p>
          <a:pPr rtl="0"/>
          <a:r>
            <a:rPr lang="en-US" sz="1300" dirty="0" smtClean="0"/>
            <a:t>Faster policy processing </a:t>
          </a:r>
          <a:endParaRPr lang="en-US" sz="1300" dirty="0"/>
        </a:p>
      </dgm:t>
    </dgm:pt>
    <dgm:pt modelId="{6F855294-105F-4138-BCF7-366B56300D22}" type="parTrans" cxnId="{F5D6E88D-2C2C-47FB-8D1B-AD6659AE3514}">
      <dgm:prSet/>
      <dgm:spPr/>
    </dgm:pt>
    <dgm:pt modelId="{FB72F895-67C1-4EA2-95AB-99056B2E0988}" type="sibTrans" cxnId="{F5D6E88D-2C2C-47FB-8D1B-AD6659AE3514}">
      <dgm:prSet/>
      <dgm:spPr/>
    </dgm:pt>
    <dgm:pt modelId="{96FEE6A8-BDED-429E-993A-5846E04A2CFF}">
      <dgm:prSet custT="1"/>
      <dgm:spPr/>
      <dgm:t>
        <a:bodyPr/>
        <a:lstStyle/>
        <a:p>
          <a:pPr rtl="0"/>
          <a:r>
            <a:rPr lang="en-US" sz="1300" dirty="0" smtClean="0"/>
            <a:t>More efficient software distribution configured to run at user logon</a:t>
          </a:r>
          <a:endParaRPr lang="en-US" sz="1300" dirty="0"/>
        </a:p>
      </dgm:t>
    </dgm:pt>
    <dgm:pt modelId="{F7C8F373-B4C0-42EB-AC74-3C6572C62B4E}" type="parTrans" cxnId="{7053A4B0-2BEF-4712-813A-D5B559891804}">
      <dgm:prSet/>
      <dgm:spPr/>
    </dgm:pt>
    <dgm:pt modelId="{5EE79F1A-3476-4335-BF60-959794D933FE}" type="sibTrans" cxnId="{7053A4B0-2BEF-4712-813A-D5B559891804}">
      <dgm:prSet/>
      <dgm:spPr/>
    </dgm:pt>
    <dgm:pt modelId="{3F274F8F-5D96-425F-8B38-C069791F7677}">
      <dgm:prSet custT="1"/>
      <dgm:spPr/>
      <dgm:t>
        <a:bodyPr/>
        <a:lstStyle/>
        <a:p>
          <a:pPr rtl="0"/>
          <a:r>
            <a:rPr lang="en-US" sz="2000" dirty="0" smtClean="0"/>
            <a:t>Certificate removal for online sync</a:t>
          </a:r>
          <a:endParaRPr lang="en-US" sz="2000" dirty="0"/>
        </a:p>
      </dgm:t>
    </dgm:pt>
    <dgm:pt modelId="{EE317BB3-2AE5-4135-B962-939EF574BB77}" type="parTrans" cxnId="{BA31954A-5D7D-41ED-9CB3-4710C95B099A}">
      <dgm:prSet/>
      <dgm:spPr/>
    </dgm:pt>
    <dgm:pt modelId="{004D0CCB-D635-4589-99E6-06EDFCE1D421}" type="sibTrans" cxnId="{BA31954A-5D7D-41ED-9CB3-4710C95B099A}">
      <dgm:prSet/>
      <dgm:spPr/>
    </dgm:pt>
    <dgm:pt modelId="{4720941C-A59B-40A6-8754-C9749BC54C90}" type="pres">
      <dgm:prSet presAssocID="{5D2E6151-A977-4E7C-9CBF-3D39B478A0E6}" presName="Name0" presStyleCnt="0">
        <dgm:presLayoutVars>
          <dgm:dir/>
          <dgm:animLvl val="lvl"/>
          <dgm:resizeHandles val="exact"/>
        </dgm:presLayoutVars>
      </dgm:prSet>
      <dgm:spPr/>
      <dgm:t>
        <a:bodyPr/>
        <a:lstStyle/>
        <a:p>
          <a:endParaRPr lang="en-US"/>
        </a:p>
      </dgm:t>
    </dgm:pt>
    <dgm:pt modelId="{66867C0E-5A97-49FC-86A5-0C0AB6B297A9}" type="pres">
      <dgm:prSet presAssocID="{4AF45AE9-404D-4270-9FA3-0F76E6E955A3}" presName="linNode" presStyleCnt="0"/>
      <dgm:spPr/>
    </dgm:pt>
    <dgm:pt modelId="{29064FD0-212D-41CF-9048-F789AA57804B}" type="pres">
      <dgm:prSet presAssocID="{4AF45AE9-404D-4270-9FA3-0F76E6E955A3}" presName="parentText" presStyleLbl="node1" presStyleIdx="0" presStyleCnt="7">
        <dgm:presLayoutVars>
          <dgm:chMax val="1"/>
          <dgm:bulletEnabled val="1"/>
        </dgm:presLayoutVars>
      </dgm:prSet>
      <dgm:spPr/>
      <dgm:t>
        <a:bodyPr/>
        <a:lstStyle/>
        <a:p>
          <a:endParaRPr lang="en-US"/>
        </a:p>
      </dgm:t>
    </dgm:pt>
    <dgm:pt modelId="{34CD48B6-F33D-4BA9-977E-5327027A819A}" type="pres">
      <dgm:prSet presAssocID="{4AF45AE9-404D-4270-9FA3-0F76E6E955A3}" presName="descendantText" presStyleLbl="alignAccFollowNode1" presStyleIdx="0" presStyleCnt="7">
        <dgm:presLayoutVars>
          <dgm:bulletEnabled val="1"/>
        </dgm:presLayoutVars>
      </dgm:prSet>
      <dgm:spPr/>
      <dgm:t>
        <a:bodyPr/>
        <a:lstStyle/>
        <a:p>
          <a:endParaRPr lang="en-US"/>
        </a:p>
      </dgm:t>
    </dgm:pt>
    <dgm:pt modelId="{BCBBB574-08CE-4F7F-B812-577D1576A87F}" type="pres">
      <dgm:prSet presAssocID="{F849F5C3-D966-4FAF-870D-2516F884F334}" presName="sp" presStyleCnt="0"/>
      <dgm:spPr/>
    </dgm:pt>
    <dgm:pt modelId="{1DEDB212-50F5-493E-B820-7D55C92E7539}" type="pres">
      <dgm:prSet presAssocID="{FCC99690-1531-4902-BF49-4383EAE8A107}" presName="linNode" presStyleCnt="0"/>
      <dgm:spPr/>
    </dgm:pt>
    <dgm:pt modelId="{169D26A8-688F-45BB-A1E0-4A31EB9FF6CB}" type="pres">
      <dgm:prSet presAssocID="{FCC99690-1531-4902-BF49-4383EAE8A107}" presName="parentText" presStyleLbl="node1" presStyleIdx="1" presStyleCnt="7">
        <dgm:presLayoutVars>
          <dgm:chMax val="1"/>
          <dgm:bulletEnabled val="1"/>
        </dgm:presLayoutVars>
      </dgm:prSet>
      <dgm:spPr/>
      <dgm:t>
        <a:bodyPr/>
        <a:lstStyle/>
        <a:p>
          <a:endParaRPr lang="en-US"/>
        </a:p>
      </dgm:t>
    </dgm:pt>
    <dgm:pt modelId="{53D2BBB4-E853-4723-B891-94276CA8B643}" type="pres">
      <dgm:prSet presAssocID="{FCC99690-1531-4902-BF49-4383EAE8A107}" presName="descendantText" presStyleLbl="alignAccFollowNode1" presStyleIdx="1" presStyleCnt="7" custScaleY="123972">
        <dgm:presLayoutVars>
          <dgm:bulletEnabled val="1"/>
        </dgm:presLayoutVars>
      </dgm:prSet>
      <dgm:spPr/>
      <dgm:t>
        <a:bodyPr/>
        <a:lstStyle/>
        <a:p>
          <a:endParaRPr lang="en-US"/>
        </a:p>
      </dgm:t>
    </dgm:pt>
    <dgm:pt modelId="{688CB7F3-33DC-4DE7-A9D1-D28DF3C09098}" type="pres">
      <dgm:prSet presAssocID="{0E5889AA-2476-4459-BE29-86D5844C2127}" presName="sp" presStyleCnt="0"/>
      <dgm:spPr/>
    </dgm:pt>
    <dgm:pt modelId="{16B1486A-A23B-4A63-A41E-6DC3EB7DEFE9}" type="pres">
      <dgm:prSet presAssocID="{9BFA1912-07DF-4AE0-9800-204D3DB1F37C}" presName="linNode" presStyleCnt="0"/>
      <dgm:spPr/>
    </dgm:pt>
    <dgm:pt modelId="{4CA91B00-527A-459A-BD88-DB55E9888E20}" type="pres">
      <dgm:prSet presAssocID="{9BFA1912-07DF-4AE0-9800-204D3DB1F37C}" presName="parentText" presStyleLbl="node1" presStyleIdx="2" presStyleCnt="7">
        <dgm:presLayoutVars>
          <dgm:chMax val="1"/>
          <dgm:bulletEnabled val="1"/>
        </dgm:presLayoutVars>
      </dgm:prSet>
      <dgm:spPr/>
      <dgm:t>
        <a:bodyPr/>
        <a:lstStyle/>
        <a:p>
          <a:endParaRPr lang="en-US"/>
        </a:p>
      </dgm:t>
    </dgm:pt>
    <dgm:pt modelId="{EF4D0471-4C4B-4B71-95A8-3876723FAD70}" type="pres">
      <dgm:prSet presAssocID="{9BFA1912-07DF-4AE0-9800-204D3DB1F37C}" presName="descendantText" presStyleLbl="alignAccFollowNode1" presStyleIdx="2" presStyleCnt="7">
        <dgm:presLayoutVars>
          <dgm:bulletEnabled val="1"/>
        </dgm:presLayoutVars>
      </dgm:prSet>
      <dgm:spPr/>
      <dgm:t>
        <a:bodyPr/>
        <a:lstStyle/>
        <a:p>
          <a:endParaRPr lang="en-US"/>
        </a:p>
      </dgm:t>
    </dgm:pt>
    <dgm:pt modelId="{D9116D5A-8907-4C14-A01E-C94785E28919}" type="pres">
      <dgm:prSet presAssocID="{A80A6B23-FA97-4D2F-9B16-914A445C78B6}" presName="sp" presStyleCnt="0"/>
      <dgm:spPr/>
    </dgm:pt>
    <dgm:pt modelId="{58632DFF-247F-4324-9787-F7CFB4FF3A4A}" type="pres">
      <dgm:prSet presAssocID="{6C25699F-FF87-422F-8C0A-67E16F765206}" presName="linNode" presStyleCnt="0"/>
      <dgm:spPr/>
    </dgm:pt>
    <dgm:pt modelId="{238A031F-2850-4E8B-870C-9513DB0E75EC}" type="pres">
      <dgm:prSet presAssocID="{6C25699F-FF87-422F-8C0A-67E16F765206}" presName="parentText" presStyleLbl="node1" presStyleIdx="3" presStyleCnt="7">
        <dgm:presLayoutVars>
          <dgm:chMax val="1"/>
          <dgm:bulletEnabled val="1"/>
        </dgm:presLayoutVars>
      </dgm:prSet>
      <dgm:spPr/>
      <dgm:t>
        <a:bodyPr/>
        <a:lstStyle/>
        <a:p>
          <a:endParaRPr lang="en-US"/>
        </a:p>
      </dgm:t>
    </dgm:pt>
    <dgm:pt modelId="{AA63781A-1F2B-4F0C-9C65-2A27D52A7C54}" type="pres">
      <dgm:prSet presAssocID="{6C25699F-FF87-422F-8C0A-67E16F765206}" presName="descendantText" presStyleLbl="alignAccFollowNode1" presStyleIdx="3" presStyleCnt="7">
        <dgm:presLayoutVars>
          <dgm:bulletEnabled val="1"/>
        </dgm:presLayoutVars>
      </dgm:prSet>
      <dgm:spPr/>
      <dgm:t>
        <a:bodyPr/>
        <a:lstStyle/>
        <a:p>
          <a:endParaRPr lang="en-US"/>
        </a:p>
      </dgm:t>
    </dgm:pt>
    <dgm:pt modelId="{62A68F8B-ECE2-4112-B18B-B9465C3071FA}" type="pres">
      <dgm:prSet presAssocID="{AA9C62FA-DBAE-455D-8654-62F77DB378E0}" presName="sp" presStyleCnt="0"/>
      <dgm:spPr/>
    </dgm:pt>
    <dgm:pt modelId="{44C77A4F-60E4-49B8-92C5-CEC996D5C124}" type="pres">
      <dgm:prSet presAssocID="{BA2B7ADF-E1ED-4E16-94BE-3469C72CD2C2}" presName="linNode" presStyleCnt="0"/>
      <dgm:spPr/>
    </dgm:pt>
    <dgm:pt modelId="{541ECE08-45D6-473C-921F-57625EB744FE}" type="pres">
      <dgm:prSet presAssocID="{BA2B7ADF-E1ED-4E16-94BE-3469C72CD2C2}" presName="parentText" presStyleLbl="node1" presStyleIdx="4" presStyleCnt="7">
        <dgm:presLayoutVars>
          <dgm:chMax val="1"/>
          <dgm:bulletEnabled val="1"/>
        </dgm:presLayoutVars>
      </dgm:prSet>
      <dgm:spPr/>
      <dgm:t>
        <a:bodyPr/>
        <a:lstStyle/>
        <a:p>
          <a:endParaRPr lang="en-US"/>
        </a:p>
      </dgm:t>
    </dgm:pt>
    <dgm:pt modelId="{30A3189C-22EF-4647-8259-84A200870118}" type="pres">
      <dgm:prSet presAssocID="{BA2B7ADF-E1ED-4E16-94BE-3469C72CD2C2}" presName="descendantText" presStyleLbl="alignAccFollowNode1" presStyleIdx="4" presStyleCnt="7">
        <dgm:presLayoutVars>
          <dgm:bulletEnabled val="1"/>
        </dgm:presLayoutVars>
      </dgm:prSet>
      <dgm:spPr/>
      <dgm:t>
        <a:bodyPr/>
        <a:lstStyle/>
        <a:p>
          <a:endParaRPr lang="en-US"/>
        </a:p>
      </dgm:t>
    </dgm:pt>
    <dgm:pt modelId="{47B012AA-4FBB-4420-B15B-405E00472B9E}" type="pres">
      <dgm:prSet presAssocID="{F72AE2CB-499A-479D-93E4-2395944345C0}" presName="sp" presStyleCnt="0"/>
      <dgm:spPr/>
    </dgm:pt>
    <dgm:pt modelId="{0822DC19-EFAF-473B-A986-9988E9C9683A}" type="pres">
      <dgm:prSet presAssocID="{67C69DD1-74F1-49BE-995B-AB5D1A84668E}" presName="linNode" presStyleCnt="0"/>
      <dgm:spPr/>
    </dgm:pt>
    <dgm:pt modelId="{5B273DB9-BD17-4D49-AD21-ADC092AFEF13}" type="pres">
      <dgm:prSet presAssocID="{67C69DD1-74F1-49BE-995B-AB5D1A84668E}" presName="parentText" presStyleLbl="node1" presStyleIdx="5" presStyleCnt="7">
        <dgm:presLayoutVars>
          <dgm:chMax val="1"/>
          <dgm:bulletEnabled val="1"/>
        </dgm:presLayoutVars>
      </dgm:prSet>
      <dgm:spPr/>
      <dgm:t>
        <a:bodyPr/>
        <a:lstStyle/>
        <a:p>
          <a:endParaRPr lang="en-US"/>
        </a:p>
      </dgm:t>
    </dgm:pt>
    <dgm:pt modelId="{3FF2B2A7-5A6A-428E-B95A-567DCE9FA149}" type="pres">
      <dgm:prSet presAssocID="{67C69DD1-74F1-49BE-995B-AB5D1A84668E}" presName="descendantText" presStyleLbl="alignAccFollowNode1" presStyleIdx="5" presStyleCnt="7">
        <dgm:presLayoutVars>
          <dgm:bulletEnabled val="1"/>
        </dgm:presLayoutVars>
      </dgm:prSet>
      <dgm:spPr/>
      <dgm:t>
        <a:bodyPr/>
        <a:lstStyle/>
        <a:p>
          <a:endParaRPr lang="en-US"/>
        </a:p>
      </dgm:t>
    </dgm:pt>
    <dgm:pt modelId="{A84DA79C-AD90-4A0E-8CD0-075E15FC0991}" type="pres">
      <dgm:prSet presAssocID="{AE275E58-0E75-4167-9581-93DA3221545B}" presName="sp" presStyleCnt="0"/>
      <dgm:spPr/>
    </dgm:pt>
    <dgm:pt modelId="{1A484074-FB78-4607-ACA2-34551268D66C}" type="pres">
      <dgm:prSet presAssocID="{A72B3785-D358-4239-A70B-D5226353E577}" presName="linNode" presStyleCnt="0"/>
      <dgm:spPr/>
    </dgm:pt>
    <dgm:pt modelId="{7782F11D-9FEE-4675-838E-7276321FEC1E}" type="pres">
      <dgm:prSet presAssocID="{A72B3785-D358-4239-A70B-D5226353E577}" presName="parentText" presStyleLbl="node1" presStyleIdx="6" presStyleCnt="7">
        <dgm:presLayoutVars>
          <dgm:chMax val="1"/>
          <dgm:bulletEnabled val="1"/>
        </dgm:presLayoutVars>
      </dgm:prSet>
      <dgm:spPr/>
      <dgm:t>
        <a:bodyPr/>
        <a:lstStyle/>
        <a:p>
          <a:endParaRPr lang="en-US"/>
        </a:p>
      </dgm:t>
    </dgm:pt>
    <dgm:pt modelId="{8B8A1B17-B7F8-47AB-BA1B-EA47E0E86B93}" type="pres">
      <dgm:prSet presAssocID="{A72B3785-D358-4239-A70B-D5226353E577}" presName="descendantText" presStyleLbl="alignAccFollowNode1" presStyleIdx="6" presStyleCnt="7">
        <dgm:presLayoutVars>
          <dgm:bulletEnabled val="1"/>
        </dgm:presLayoutVars>
      </dgm:prSet>
      <dgm:spPr/>
      <dgm:t>
        <a:bodyPr/>
        <a:lstStyle/>
        <a:p>
          <a:endParaRPr lang="en-US"/>
        </a:p>
      </dgm:t>
    </dgm:pt>
  </dgm:ptLst>
  <dgm:cxnLst>
    <dgm:cxn modelId="{3CD263AF-45BE-43C7-8941-5A73A73C4F60}" srcId="{6C25699F-FF87-422F-8C0A-67E16F765206}" destId="{26B15A5F-95C0-4F4B-9671-1E7A2CA4AD8F}" srcOrd="1" destOrd="0" parTransId="{A70ADFF8-2914-4DB6-91EE-AEB258CF1BC1}" sibTransId="{D5C6AB5B-97B8-4EBC-8188-97F9537FFCEC}"/>
    <dgm:cxn modelId="{F5D6E88D-2C2C-47FB-8D1B-AD6659AE3514}" srcId="{67C69DD1-74F1-49BE-995B-AB5D1A84668E}" destId="{008205DD-C10B-47E4-829F-D9E41E7183C9}" srcOrd="0" destOrd="0" parTransId="{6F855294-105F-4138-BCF7-366B56300D22}" sibTransId="{FB72F895-67C1-4EA2-95AB-99056B2E0988}"/>
    <dgm:cxn modelId="{E2FF13B5-9F6D-44D3-9CC4-9B35ED261691}" type="presOf" srcId="{BA2B7ADF-E1ED-4E16-94BE-3469C72CD2C2}" destId="{541ECE08-45D6-473C-921F-57625EB744FE}" srcOrd="0" destOrd="0" presId="urn:microsoft.com/office/officeart/2005/8/layout/vList5"/>
    <dgm:cxn modelId="{18CBE090-75CA-4CB1-AAAC-5210CFE2C850}" type="presOf" srcId="{667034D2-5473-4A43-9316-7FE5E4B911AD}" destId="{AA63781A-1F2B-4F0C-9C65-2A27D52A7C54}" srcOrd="0" destOrd="0" presId="urn:microsoft.com/office/officeart/2005/8/layout/vList5"/>
    <dgm:cxn modelId="{5AA264D7-4080-4ADC-A433-AB6C6AD00FB2}" srcId="{5D2E6151-A977-4E7C-9CBF-3D39B478A0E6}" destId="{FCC99690-1531-4902-BF49-4383EAE8A107}" srcOrd="1" destOrd="0" parTransId="{0D957560-418B-4CAA-82C1-BDE9F4D1E092}" sibTransId="{0E5889AA-2476-4459-BE29-86D5844C2127}"/>
    <dgm:cxn modelId="{7053A4B0-2BEF-4712-813A-D5B559891804}" srcId="{67C69DD1-74F1-49BE-995B-AB5D1A84668E}" destId="{96FEE6A8-BDED-429E-993A-5846E04A2CFF}" srcOrd="1" destOrd="0" parTransId="{F7C8F373-B4C0-42EB-AC74-3C6572C62B4E}" sibTransId="{5EE79F1A-3476-4335-BF60-959794D933FE}"/>
    <dgm:cxn modelId="{EC46AAFA-9219-4B13-8F82-26B3AC235108}" type="presOf" srcId="{39E4E687-3F45-458A-806A-9B4FF6C21C94}" destId="{53D2BBB4-E853-4723-B891-94276CA8B643}" srcOrd="0" destOrd="3" presId="urn:microsoft.com/office/officeart/2005/8/layout/vList5"/>
    <dgm:cxn modelId="{D52350D5-E081-43C7-AD31-2E2C462E4A33}" type="presOf" srcId="{3F274F8F-5D96-425F-8B38-C069791F7677}" destId="{8B8A1B17-B7F8-47AB-BA1B-EA47E0E86B93}" srcOrd="0" destOrd="0" presId="urn:microsoft.com/office/officeart/2005/8/layout/vList5"/>
    <dgm:cxn modelId="{5093BDAB-310D-4964-A70A-B318F2105277}" type="presOf" srcId="{0AEEDBD2-B239-45D2-80A5-16A83FCF5F6E}" destId="{34CD48B6-F33D-4BA9-977E-5327027A819A}" srcOrd="0" destOrd="3" presId="urn:microsoft.com/office/officeart/2005/8/layout/vList5"/>
    <dgm:cxn modelId="{9B2FEC59-67A9-4319-8CEC-CD8C60F35FD2}" type="presOf" srcId="{D04E9D9A-A590-483F-BA80-D855E9D4D88C}" destId="{34CD48B6-F33D-4BA9-977E-5327027A819A}" srcOrd="0" destOrd="2" presId="urn:microsoft.com/office/officeart/2005/8/layout/vList5"/>
    <dgm:cxn modelId="{AF33A79F-04E1-4C73-926E-BCBC0C807FDC}" type="presOf" srcId="{9BFA1912-07DF-4AE0-9800-204D3DB1F37C}" destId="{4CA91B00-527A-459A-BD88-DB55E9888E20}" srcOrd="0" destOrd="0" presId="urn:microsoft.com/office/officeart/2005/8/layout/vList5"/>
    <dgm:cxn modelId="{010D6763-9990-4417-B681-B01D528939BF}" type="presOf" srcId="{96FEE6A8-BDED-429E-993A-5846E04A2CFF}" destId="{3FF2B2A7-5A6A-428E-B95A-567DCE9FA149}" srcOrd="0" destOrd="1" presId="urn:microsoft.com/office/officeart/2005/8/layout/vList5"/>
    <dgm:cxn modelId="{EB0E845E-CF16-42A2-8435-F8BBBB89C1FC}" srcId="{5D2E6151-A977-4E7C-9CBF-3D39B478A0E6}" destId="{9BFA1912-07DF-4AE0-9800-204D3DB1F37C}" srcOrd="2" destOrd="0" parTransId="{0840A1ED-F666-4AB8-9134-72711899BA35}" sibTransId="{A80A6B23-FA97-4D2F-9B16-914A445C78B6}"/>
    <dgm:cxn modelId="{74BECAEF-92EE-4D6E-BD99-2BF0F3286DB5}" type="presOf" srcId="{B803197B-1060-415C-A595-69F12C22DF62}" destId="{EF4D0471-4C4B-4B71-95A8-3876723FAD70}" srcOrd="0" destOrd="1" presId="urn:microsoft.com/office/officeart/2005/8/layout/vList5"/>
    <dgm:cxn modelId="{CF24BFC8-0F2E-4744-B8DF-0185FFA8086C}" type="presOf" srcId="{E4734719-01F4-4C0C-AE9B-F6F98F0568D0}" destId="{EF4D0471-4C4B-4B71-95A8-3876723FAD70}" srcOrd="0" destOrd="0" presId="urn:microsoft.com/office/officeart/2005/8/layout/vList5"/>
    <dgm:cxn modelId="{1889ED28-971F-4F96-AE38-CE03A9EB2DA6}" srcId="{5D2E6151-A977-4E7C-9CBF-3D39B478A0E6}" destId="{BA2B7ADF-E1ED-4E16-94BE-3469C72CD2C2}" srcOrd="4" destOrd="0" parTransId="{FC7CFD4C-1766-4DDD-9E71-4E34E0358FF4}" sibTransId="{F72AE2CB-499A-479D-93E4-2395944345C0}"/>
    <dgm:cxn modelId="{DFF50D0C-A2B2-4FD6-BF7A-20362908CEDC}" srcId="{4AF45AE9-404D-4270-9FA3-0F76E6E955A3}" destId="{18AC76AE-EFD3-4386-A210-28B24ABC9403}" srcOrd="0" destOrd="0" parTransId="{359876A7-9146-4DBC-B4D2-3D5E95F7DF8C}" sibTransId="{D576628A-F3E9-41D4-8F65-0D236FC6B5DF}"/>
    <dgm:cxn modelId="{5B5CBBF3-BF60-471C-82C6-7E8F6FED7BA7}" type="presOf" srcId="{26B15A5F-95C0-4F4B-9671-1E7A2CA4AD8F}" destId="{AA63781A-1F2B-4F0C-9C65-2A27D52A7C54}" srcOrd="0" destOrd="1" presId="urn:microsoft.com/office/officeart/2005/8/layout/vList5"/>
    <dgm:cxn modelId="{FF325580-B521-43A0-A7D6-228F79CBD3D9}" srcId="{FCC99690-1531-4902-BF49-4383EAE8A107}" destId="{974A5C34-195B-4777-B2BC-69724592E9F6}" srcOrd="1" destOrd="0" parTransId="{D1EEC262-4510-4B48-97E4-88D3C7975AB9}" sibTransId="{763BC697-85A2-4E9E-B44D-C530447D9DA4}"/>
    <dgm:cxn modelId="{7C0EDAE8-43BF-43D0-9B5C-A6A1980684BC}" srcId="{BA2B7ADF-E1ED-4E16-94BE-3469C72CD2C2}" destId="{945C229B-938A-4B4E-B080-3804BAE6884A}" srcOrd="0" destOrd="0" parTransId="{B75595C7-893C-45A3-8609-08F2FD43B2C0}" sibTransId="{A1B00F19-EC93-4DCE-B47A-CD9247401847}"/>
    <dgm:cxn modelId="{0533ACE3-6EFF-470A-89C4-7C251772FE6E}" srcId="{9BFA1912-07DF-4AE0-9800-204D3DB1F37C}" destId="{B803197B-1060-415C-A595-69F12C22DF62}" srcOrd="1" destOrd="0" parTransId="{FE0ADE30-5FC3-40B5-8A9A-8DA0A2880561}" sibTransId="{929283CB-7EE5-49E4-9687-E537613B9B94}"/>
    <dgm:cxn modelId="{8914EDB6-00EC-47F4-9280-E7BC9A6F85DC}" type="presOf" srcId="{974A5C34-195B-4777-B2BC-69724592E9F6}" destId="{53D2BBB4-E853-4723-B891-94276CA8B643}" srcOrd="0" destOrd="1" presId="urn:microsoft.com/office/officeart/2005/8/layout/vList5"/>
    <dgm:cxn modelId="{D0636985-840B-4C5F-9487-8103FB13B3CB}" type="presOf" srcId="{FEC36080-4B74-4BC5-9F5E-A0F2B708B2C0}" destId="{53D2BBB4-E853-4723-B891-94276CA8B643}" srcOrd="0" destOrd="5" presId="urn:microsoft.com/office/officeart/2005/8/layout/vList5"/>
    <dgm:cxn modelId="{491B3D23-F790-4589-86E3-5FA0E99BF906}" srcId="{4AF45AE9-404D-4270-9FA3-0F76E6E955A3}" destId="{77F7B648-2BE2-4235-A4C3-5FCA45B2B283}" srcOrd="1" destOrd="0" parTransId="{3EA05B64-2D6E-48CB-9639-8A7B887D86D5}" sibTransId="{10E4953C-02F9-4F84-ABFD-79974928C79B}"/>
    <dgm:cxn modelId="{B59CA3CD-1814-4B45-BF34-9E2F69A8F094}" type="presOf" srcId="{5D2E6151-A977-4E7C-9CBF-3D39B478A0E6}" destId="{4720941C-A59B-40A6-8754-C9749BC54C90}" srcOrd="0" destOrd="0" presId="urn:microsoft.com/office/officeart/2005/8/layout/vList5"/>
    <dgm:cxn modelId="{74D00E18-D958-43B0-9142-57BC669F0C1B}" srcId="{FCC99690-1531-4902-BF49-4383EAE8A107}" destId="{CFD95BEC-E554-4775-9B09-8B7EF34F10F9}" srcOrd="2" destOrd="0" parTransId="{8E970F3E-FAC9-44F8-AB52-3D9896E0B3E1}" sibTransId="{73C1C444-789F-41D8-A31B-CC1E25C1FBD0}"/>
    <dgm:cxn modelId="{728191C4-05B7-401B-9E0B-FFF87D602B87}" type="presOf" srcId="{CFD95BEC-E554-4775-9B09-8B7EF34F10F9}" destId="{53D2BBB4-E853-4723-B891-94276CA8B643}" srcOrd="0" destOrd="2" presId="urn:microsoft.com/office/officeart/2005/8/layout/vList5"/>
    <dgm:cxn modelId="{0B9AB880-2C8C-4FDA-A4A2-BB8EA5BF5EC2}" type="presOf" srcId="{18AC76AE-EFD3-4386-A210-28B24ABC9403}" destId="{34CD48B6-F33D-4BA9-977E-5327027A819A}" srcOrd="0" destOrd="0" presId="urn:microsoft.com/office/officeart/2005/8/layout/vList5"/>
    <dgm:cxn modelId="{EAD054C0-B5C9-42C9-BC99-2BBFE0EAC033}" srcId="{4AF45AE9-404D-4270-9FA3-0F76E6E955A3}" destId="{0AEEDBD2-B239-45D2-80A5-16A83FCF5F6E}" srcOrd="3" destOrd="0" parTransId="{0826C950-88C1-4EAA-A423-E41184873D57}" sibTransId="{D7C928F8-A487-4CAE-A36E-3D2BD45E62F8}"/>
    <dgm:cxn modelId="{65ACCE51-DA0C-4602-B02C-2C75446CCF1F}" type="presOf" srcId="{6C25699F-FF87-422F-8C0A-67E16F765206}" destId="{238A031F-2850-4E8B-870C-9513DB0E75EC}" srcOrd="0" destOrd="0" presId="urn:microsoft.com/office/officeart/2005/8/layout/vList5"/>
    <dgm:cxn modelId="{03DD78C2-6634-43DD-9228-E1D00961D389}" type="presOf" srcId="{9C07A3D1-36D1-4AD6-92D7-711BBB36D178}" destId="{53D2BBB4-E853-4723-B891-94276CA8B643}" srcOrd="0" destOrd="0" presId="urn:microsoft.com/office/officeart/2005/8/layout/vList5"/>
    <dgm:cxn modelId="{8D8D531E-4BCC-4EE5-A599-73FB20E4205B}" srcId="{FCC99690-1531-4902-BF49-4383EAE8A107}" destId="{9C07A3D1-36D1-4AD6-92D7-711BBB36D178}" srcOrd="0" destOrd="0" parTransId="{FAD91203-65A0-4DE4-B12D-29AEF0406142}" sibTransId="{144DCD1D-79C9-4BFF-8646-6C10EE51C538}"/>
    <dgm:cxn modelId="{DC1B45D5-5661-429A-880D-89F88D770262}" type="presOf" srcId="{67C69DD1-74F1-49BE-995B-AB5D1A84668E}" destId="{5B273DB9-BD17-4D49-AD21-ADC092AFEF13}" srcOrd="0" destOrd="0" presId="urn:microsoft.com/office/officeart/2005/8/layout/vList5"/>
    <dgm:cxn modelId="{560B293F-91F9-4F4F-A3FF-E216C7560DFC}" type="presOf" srcId="{008205DD-C10B-47E4-829F-D9E41E7183C9}" destId="{3FF2B2A7-5A6A-428E-B95A-567DCE9FA149}" srcOrd="0" destOrd="0" presId="urn:microsoft.com/office/officeart/2005/8/layout/vList5"/>
    <dgm:cxn modelId="{8CDFA0EE-18D3-4B18-A222-4C689246ADEE}" srcId="{5D2E6151-A977-4E7C-9CBF-3D39B478A0E6}" destId="{6C25699F-FF87-422F-8C0A-67E16F765206}" srcOrd="3" destOrd="0" parTransId="{497CA89E-DA1D-4C3A-B376-7B446431E87C}" sibTransId="{AA9C62FA-DBAE-455D-8654-62F77DB378E0}"/>
    <dgm:cxn modelId="{BA31954A-5D7D-41ED-9CB3-4710C95B099A}" srcId="{A72B3785-D358-4239-A70B-D5226353E577}" destId="{3F274F8F-5D96-425F-8B38-C069791F7677}" srcOrd="0" destOrd="0" parTransId="{EE317BB3-2AE5-4135-B962-939EF574BB77}" sibTransId="{004D0CCB-D635-4589-99E6-06EDFCE1D421}"/>
    <dgm:cxn modelId="{DAFC0C4F-86D6-446C-9F8F-B52547A473D0}" srcId="{9BFA1912-07DF-4AE0-9800-204D3DB1F37C}" destId="{E4734719-01F4-4C0C-AE9B-F6F98F0568D0}" srcOrd="0" destOrd="0" parTransId="{A77420AB-273C-41FF-890C-6451B053D054}" sibTransId="{16425EA0-1A88-45FD-AA97-FEEDF43B6D9B}"/>
    <dgm:cxn modelId="{81A07259-75C4-4D45-B070-ED10DBC576DB}" type="presOf" srcId="{A72B3785-D358-4239-A70B-D5226353E577}" destId="{7782F11D-9FEE-4675-838E-7276321FEC1E}" srcOrd="0" destOrd="0" presId="urn:microsoft.com/office/officeart/2005/8/layout/vList5"/>
    <dgm:cxn modelId="{FAE373AC-97EB-45D4-B564-A532AD2561DB}" srcId="{6C25699F-FF87-422F-8C0A-67E16F765206}" destId="{667034D2-5473-4A43-9316-7FE5E4B911AD}" srcOrd="0" destOrd="0" parTransId="{37655E9D-1514-4191-817F-B23DD2EF9478}" sibTransId="{5EBA2946-2A44-4835-BBE8-36CEE042C4D9}"/>
    <dgm:cxn modelId="{8CB3D438-A38C-4CCA-91C3-2FA04F87C076}" srcId="{FCC99690-1531-4902-BF49-4383EAE8A107}" destId="{39E4E687-3F45-458A-806A-9B4FF6C21C94}" srcOrd="3" destOrd="0" parTransId="{F6452A40-7C27-47FA-9EC2-C1BD46CC0D4E}" sibTransId="{3A670AD1-B9E2-4750-92C5-E780FF829E68}"/>
    <dgm:cxn modelId="{9516DBA2-5326-4EB9-BB29-D7794236B35C}" srcId="{FCC99690-1531-4902-BF49-4383EAE8A107}" destId="{5D350EA2-1FFD-4E2A-B0F3-3F016EC64AFC}" srcOrd="4" destOrd="0" parTransId="{8999289C-A97E-44B7-9FE5-6497B0B073D5}" sibTransId="{70F16A94-CC12-4E79-B52C-6E9A5241E8A6}"/>
    <dgm:cxn modelId="{478E9D8D-BF7C-437F-920A-A0064BD4FD9B}" srcId="{4AF45AE9-404D-4270-9FA3-0F76E6E955A3}" destId="{D04E9D9A-A590-483F-BA80-D855E9D4D88C}" srcOrd="2" destOrd="0" parTransId="{F320AD26-6957-4938-9DBC-65968045E9FE}" sibTransId="{A5CF23F9-893F-4BEC-BB5D-7EE221F00451}"/>
    <dgm:cxn modelId="{027888AB-432D-4585-BD60-26E6C008D1EF}" srcId="{5D2E6151-A977-4E7C-9CBF-3D39B478A0E6}" destId="{A72B3785-D358-4239-A70B-D5226353E577}" srcOrd="6" destOrd="0" parTransId="{F7B052D1-C2C7-4C37-953C-0B8E9E87C39F}" sibTransId="{A4DED2AD-95F0-40F0-81F7-B6CE386A2EBD}"/>
    <dgm:cxn modelId="{CEDF96B7-A874-4176-AF03-ACBC5A85FD5B}" type="presOf" srcId="{5D350EA2-1FFD-4E2A-B0F3-3F016EC64AFC}" destId="{53D2BBB4-E853-4723-B891-94276CA8B643}" srcOrd="0" destOrd="4" presId="urn:microsoft.com/office/officeart/2005/8/layout/vList5"/>
    <dgm:cxn modelId="{BD68ADCD-08A7-4A17-A560-A5FC325FC65E}" type="presOf" srcId="{4AF45AE9-404D-4270-9FA3-0F76E6E955A3}" destId="{29064FD0-212D-41CF-9048-F789AA57804B}" srcOrd="0" destOrd="0" presId="urn:microsoft.com/office/officeart/2005/8/layout/vList5"/>
    <dgm:cxn modelId="{A047E000-91D8-4FC0-8C5C-BC60FD158AEA}" srcId="{5D2E6151-A977-4E7C-9CBF-3D39B478A0E6}" destId="{67C69DD1-74F1-49BE-995B-AB5D1A84668E}" srcOrd="5" destOrd="0" parTransId="{DD8B2C69-7CE1-412C-BF31-30135902F663}" sibTransId="{AE275E58-0E75-4167-9581-93DA3221545B}"/>
    <dgm:cxn modelId="{5094D7F7-2A05-4E28-9B4D-2FB1C04D050A}" type="presOf" srcId="{945C229B-938A-4B4E-B080-3804BAE6884A}" destId="{30A3189C-22EF-4647-8259-84A200870118}" srcOrd="0" destOrd="0" presId="urn:microsoft.com/office/officeart/2005/8/layout/vList5"/>
    <dgm:cxn modelId="{2130349B-233A-4F1A-BE61-B93FD42966F2}" type="presOf" srcId="{FCC99690-1531-4902-BF49-4383EAE8A107}" destId="{169D26A8-688F-45BB-A1E0-4A31EB9FF6CB}" srcOrd="0" destOrd="0" presId="urn:microsoft.com/office/officeart/2005/8/layout/vList5"/>
    <dgm:cxn modelId="{8E735CC6-C049-4EE7-B217-3D75126CA9C4}" type="presOf" srcId="{77F7B648-2BE2-4235-A4C3-5FCA45B2B283}" destId="{34CD48B6-F33D-4BA9-977E-5327027A819A}" srcOrd="0" destOrd="1" presId="urn:microsoft.com/office/officeart/2005/8/layout/vList5"/>
    <dgm:cxn modelId="{5878F9B9-6FB6-416B-925C-98E581802E09}" srcId="{5D2E6151-A977-4E7C-9CBF-3D39B478A0E6}" destId="{4AF45AE9-404D-4270-9FA3-0F76E6E955A3}" srcOrd="0" destOrd="0" parTransId="{9512E634-6CBA-4FAD-924E-41F5040E115A}" sibTransId="{F849F5C3-D966-4FAF-870D-2516F884F334}"/>
    <dgm:cxn modelId="{F9E3CBEC-F359-4450-8FA0-5AB7035F0A11}" srcId="{FCC99690-1531-4902-BF49-4383EAE8A107}" destId="{FEC36080-4B74-4BC5-9F5E-A0F2B708B2C0}" srcOrd="5" destOrd="0" parTransId="{ACA73C45-BF1C-4155-A366-5C824BED948A}" sibTransId="{8C62A6AF-0370-43AD-9657-445D44A0FB3A}"/>
    <dgm:cxn modelId="{6C284D8B-5495-4E5A-ABCF-DB68DE53FB02}" type="presParOf" srcId="{4720941C-A59B-40A6-8754-C9749BC54C90}" destId="{66867C0E-5A97-49FC-86A5-0C0AB6B297A9}" srcOrd="0" destOrd="0" presId="urn:microsoft.com/office/officeart/2005/8/layout/vList5"/>
    <dgm:cxn modelId="{97992366-2E67-4EC3-ADE3-4D2CBA63DA4D}" type="presParOf" srcId="{66867C0E-5A97-49FC-86A5-0C0AB6B297A9}" destId="{29064FD0-212D-41CF-9048-F789AA57804B}" srcOrd="0" destOrd="0" presId="urn:microsoft.com/office/officeart/2005/8/layout/vList5"/>
    <dgm:cxn modelId="{1276D93B-C266-484B-81B3-8F0248651994}" type="presParOf" srcId="{66867C0E-5A97-49FC-86A5-0C0AB6B297A9}" destId="{34CD48B6-F33D-4BA9-977E-5327027A819A}" srcOrd="1" destOrd="0" presId="urn:microsoft.com/office/officeart/2005/8/layout/vList5"/>
    <dgm:cxn modelId="{8E117D52-2371-4C54-8469-BAC1B7308652}" type="presParOf" srcId="{4720941C-A59B-40A6-8754-C9749BC54C90}" destId="{BCBBB574-08CE-4F7F-B812-577D1576A87F}" srcOrd="1" destOrd="0" presId="urn:microsoft.com/office/officeart/2005/8/layout/vList5"/>
    <dgm:cxn modelId="{AC487A0D-172E-4790-A3C8-28F8EDA05A68}" type="presParOf" srcId="{4720941C-A59B-40A6-8754-C9749BC54C90}" destId="{1DEDB212-50F5-493E-B820-7D55C92E7539}" srcOrd="2" destOrd="0" presId="urn:microsoft.com/office/officeart/2005/8/layout/vList5"/>
    <dgm:cxn modelId="{28E210A1-D1E3-4A82-BE84-137528E44451}" type="presParOf" srcId="{1DEDB212-50F5-493E-B820-7D55C92E7539}" destId="{169D26A8-688F-45BB-A1E0-4A31EB9FF6CB}" srcOrd="0" destOrd="0" presId="urn:microsoft.com/office/officeart/2005/8/layout/vList5"/>
    <dgm:cxn modelId="{809BC30A-34D0-4821-93F3-15464B7498EB}" type="presParOf" srcId="{1DEDB212-50F5-493E-B820-7D55C92E7539}" destId="{53D2BBB4-E853-4723-B891-94276CA8B643}" srcOrd="1" destOrd="0" presId="urn:microsoft.com/office/officeart/2005/8/layout/vList5"/>
    <dgm:cxn modelId="{F43B0CEC-4BFD-4796-BD81-5958B9953F69}" type="presParOf" srcId="{4720941C-A59B-40A6-8754-C9749BC54C90}" destId="{688CB7F3-33DC-4DE7-A9D1-D28DF3C09098}" srcOrd="3" destOrd="0" presId="urn:microsoft.com/office/officeart/2005/8/layout/vList5"/>
    <dgm:cxn modelId="{A05E32E5-7241-48C3-ADEC-BDEF9A7B0340}" type="presParOf" srcId="{4720941C-A59B-40A6-8754-C9749BC54C90}" destId="{16B1486A-A23B-4A63-A41E-6DC3EB7DEFE9}" srcOrd="4" destOrd="0" presId="urn:microsoft.com/office/officeart/2005/8/layout/vList5"/>
    <dgm:cxn modelId="{2991A8B2-D20E-4784-AA13-ADA12191B0EE}" type="presParOf" srcId="{16B1486A-A23B-4A63-A41E-6DC3EB7DEFE9}" destId="{4CA91B00-527A-459A-BD88-DB55E9888E20}" srcOrd="0" destOrd="0" presId="urn:microsoft.com/office/officeart/2005/8/layout/vList5"/>
    <dgm:cxn modelId="{395B8D55-4AB5-4DA3-86FF-D2BD8FFF4BFE}" type="presParOf" srcId="{16B1486A-A23B-4A63-A41E-6DC3EB7DEFE9}" destId="{EF4D0471-4C4B-4B71-95A8-3876723FAD70}" srcOrd="1" destOrd="0" presId="urn:microsoft.com/office/officeart/2005/8/layout/vList5"/>
    <dgm:cxn modelId="{3AD9378C-EB53-42F5-8649-2D7CB98E5FF8}" type="presParOf" srcId="{4720941C-A59B-40A6-8754-C9749BC54C90}" destId="{D9116D5A-8907-4C14-A01E-C94785E28919}" srcOrd="5" destOrd="0" presId="urn:microsoft.com/office/officeart/2005/8/layout/vList5"/>
    <dgm:cxn modelId="{BB6DE441-FB2B-49CE-92C9-E8C62F2EC4AC}" type="presParOf" srcId="{4720941C-A59B-40A6-8754-C9749BC54C90}" destId="{58632DFF-247F-4324-9787-F7CFB4FF3A4A}" srcOrd="6" destOrd="0" presId="urn:microsoft.com/office/officeart/2005/8/layout/vList5"/>
    <dgm:cxn modelId="{C2828F24-B8EA-465C-8D65-469AADFDB509}" type="presParOf" srcId="{58632DFF-247F-4324-9787-F7CFB4FF3A4A}" destId="{238A031F-2850-4E8B-870C-9513DB0E75EC}" srcOrd="0" destOrd="0" presId="urn:microsoft.com/office/officeart/2005/8/layout/vList5"/>
    <dgm:cxn modelId="{F21F1B9A-D441-4920-A9C5-6B41560331D5}" type="presParOf" srcId="{58632DFF-247F-4324-9787-F7CFB4FF3A4A}" destId="{AA63781A-1F2B-4F0C-9C65-2A27D52A7C54}" srcOrd="1" destOrd="0" presId="urn:microsoft.com/office/officeart/2005/8/layout/vList5"/>
    <dgm:cxn modelId="{30FD3A5E-69B2-4472-9354-D5B6307147F6}" type="presParOf" srcId="{4720941C-A59B-40A6-8754-C9749BC54C90}" destId="{62A68F8B-ECE2-4112-B18B-B9465C3071FA}" srcOrd="7" destOrd="0" presId="urn:microsoft.com/office/officeart/2005/8/layout/vList5"/>
    <dgm:cxn modelId="{D78CE545-476E-4930-8A03-314A084CBD84}" type="presParOf" srcId="{4720941C-A59B-40A6-8754-C9749BC54C90}" destId="{44C77A4F-60E4-49B8-92C5-CEC996D5C124}" srcOrd="8" destOrd="0" presId="urn:microsoft.com/office/officeart/2005/8/layout/vList5"/>
    <dgm:cxn modelId="{5C6DC3C3-6E1A-469A-8AA6-EC7E637E0278}" type="presParOf" srcId="{44C77A4F-60E4-49B8-92C5-CEC996D5C124}" destId="{541ECE08-45D6-473C-921F-57625EB744FE}" srcOrd="0" destOrd="0" presId="urn:microsoft.com/office/officeart/2005/8/layout/vList5"/>
    <dgm:cxn modelId="{8CF1B207-C0C4-4FD9-8FE3-E18C8FFE55BF}" type="presParOf" srcId="{44C77A4F-60E4-49B8-92C5-CEC996D5C124}" destId="{30A3189C-22EF-4647-8259-84A200870118}" srcOrd="1" destOrd="0" presId="urn:microsoft.com/office/officeart/2005/8/layout/vList5"/>
    <dgm:cxn modelId="{FF0B8C28-556F-411C-AD6D-085CC15C8013}" type="presParOf" srcId="{4720941C-A59B-40A6-8754-C9749BC54C90}" destId="{47B012AA-4FBB-4420-B15B-405E00472B9E}" srcOrd="9" destOrd="0" presId="urn:microsoft.com/office/officeart/2005/8/layout/vList5"/>
    <dgm:cxn modelId="{BABBDFB5-A136-48D3-BDFB-E17E06E353FF}" type="presParOf" srcId="{4720941C-A59B-40A6-8754-C9749BC54C90}" destId="{0822DC19-EFAF-473B-A986-9988E9C9683A}" srcOrd="10" destOrd="0" presId="urn:microsoft.com/office/officeart/2005/8/layout/vList5"/>
    <dgm:cxn modelId="{D824E20C-3BB8-4563-8F1C-C1ACCE9C71B7}" type="presParOf" srcId="{0822DC19-EFAF-473B-A986-9988E9C9683A}" destId="{5B273DB9-BD17-4D49-AD21-ADC092AFEF13}" srcOrd="0" destOrd="0" presId="urn:microsoft.com/office/officeart/2005/8/layout/vList5"/>
    <dgm:cxn modelId="{5EFE3FB6-F435-4746-BA4F-1E0D2B6F3FA6}" type="presParOf" srcId="{0822DC19-EFAF-473B-A986-9988E9C9683A}" destId="{3FF2B2A7-5A6A-428E-B95A-567DCE9FA149}" srcOrd="1" destOrd="0" presId="urn:microsoft.com/office/officeart/2005/8/layout/vList5"/>
    <dgm:cxn modelId="{C5A44AA3-A6D4-40A2-949B-EAC0FF3041F4}" type="presParOf" srcId="{4720941C-A59B-40A6-8754-C9749BC54C90}" destId="{A84DA79C-AD90-4A0E-8CD0-075E15FC0991}" srcOrd="11" destOrd="0" presId="urn:microsoft.com/office/officeart/2005/8/layout/vList5"/>
    <dgm:cxn modelId="{26D421B4-03F3-47BC-ACBF-2AE9C7D1A559}" type="presParOf" srcId="{4720941C-A59B-40A6-8754-C9749BC54C90}" destId="{1A484074-FB78-4607-ACA2-34551268D66C}" srcOrd="12" destOrd="0" presId="urn:microsoft.com/office/officeart/2005/8/layout/vList5"/>
    <dgm:cxn modelId="{BA488648-A875-4A78-862C-ED2F73B6B8A7}" type="presParOf" srcId="{1A484074-FB78-4607-ACA2-34551268D66C}" destId="{7782F11D-9FEE-4675-838E-7276321FEC1E}" srcOrd="0" destOrd="0" presId="urn:microsoft.com/office/officeart/2005/8/layout/vList5"/>
    <dgm:cxn modelId="{9669CFE1-4C45-40C7-AB32-5FD616136B87}" type="presParOf" srcId="{1A484074-FB78-4607-ACA2-34551268D66C}" destId="{8B8A1B17-B7F8-47AB-BA1B-EA47E0E86B93}"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C4A4B2A-DF73-4CC8-B60D-877C10F2CC4A}">
      <dsp:nvSpPr>
        <dsp:cNvPr id="0" name=""/>
        <dsp:cNvSpPr/>
      </dsp:nvSpPr>
      <dsp:spPr>
        <a:xfrm>
          <a:off x="1321080" y="247194"/>
          <a:ext cx="3519126" cy="3380330"/>
        </a:xfrm>
        <a:prstGeom prst="pie">
          <a:avLst>
            <a:gd name="adj1" fmla="val 16200000"/>
            <a:gd name="adj2" fmla="val 0"/>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perspectiveContrastingLeftFacing"/>
          <a:lightRig rig="threeP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Power Planning</a:t>
          </a:r>
          <a:endParaRPr lang="en-US" sz="1400" kern="1200" dirty="0"/>
        </a:p>
      </dsp:txBody>
      <dsp:txXfrm>
        <a:off x="3189150" y="947808"/>
        <a:ext cx="1298725" cy="925566"/>
      </dsp:txXfrm>
    </dsp:sp>
    <dsp:sp modelId="{4874A3F8-B215-400D-920B-0C3382E58522}">
      <dsp:nvSpPr>
        <dsp:cNvPr id="0" name=""/>
        <dsp:cNvSpPr/>
      </dsp:nvSpPr>
      <dsp:spPr>
        <a:xfrm>
          <a:off x="1306697" y="360677"/>
          <a:ext cx="3547893" cy="3380330"/>
        </a:xfrm>
        <a:prstGeom prst="pie">
          <a:avLst>
            <a:gd name="adj1" fmla="val 0"/>
            <a:gd name="adj2" fmla="val 5400000"/>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perspectiveContrastingLeftFacing"/>
          <a:lightRig rig="threeP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Power Policy Configuration and Application</a:t>
          </a:r>
          <a:endParaRPr lang="en-US" sz="1400" kern="1200" dirty="0"/>
        </a:p>
      </dsp:txBody>
      <dsp:txXfrm>
        <a:off x="3190037" y="2114827"/>
        <a:ext cx="1309341" cy="925566"/>
      </dsp:txXfrm>
    </dsp:sp>
    <dsp:sp modelId="{05CB79C9-6E93-47CA-9EAF-BF8B2084FBE8}">
      <dsp:nvSpPr>
        <dsp:cNvPr id="0" name=""/>
        <dsp:cNvSpPr/>
      </dsp:nvSpPr>
      <dsp:spPr>
        <a:xfrm>
          <a:off x="1165208" y="360677"/>
          <a:ext cx="3603905" cy="3380330"/>
        </a:xfrm>
        <a:prstGeom prst="pie">
          <a:avLst>
            <a:gd name="adj1" fmla="val 5400000"/>
            <a:gd name="adj2" fmla="val 10800000"/>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perspectiveContrastingLeftFacing"/>
          <a:lightRig rig="threeP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Power Configuration Monitoring and Remediation</a:t>
          </a:r>
          <a:endParaRPr lang="en-US" sz="1400" kern="1200" dirty="0"/>
        </a:p>
      </dsp:txBody>
      <dsp:txXfrm>
        <a:off x="1526028" y="2114827"/>
        <a:ext cx="1330012" cy="925566"/>
      </dsp:txXfrm>
    </dsp:sp>
    <dsp:sp modelId="{7C7FC0E8-C5B3-495D-AD82-7D2B494C2F50}">
      <dsp:nvSpPr>
        <dsp:cNvPr id="0" name=""/>
        <dsp:cNvSpPr/>
      </dsp:nvSpPr>
      <dsp:spPr>
        <a:xfrm>
          <a:off x="1276996" y="247194"/>
          <a:ext cx="3380330" cy="3380330"/>
        </a:xfrm>
        <a:prstGeom prst="pie">
          <a:avLst>
            <a:gd name="adj1" fmla="val 10800000"/>
            <a:gd name="adj2" fmla="val 16200000"/>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perspectiveContrastingLeftFacing"/>
          <a:lightRig rig="threeP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Power Savings Reporting</a:t>
          </a:r>
          <a:endParaRPr lang="en-US" sz="1400" kern="1200" dirty="0"/>
        </a:p>
      </dsp:txBody>
      <dsp:txXfrm>
        <a:off x="1615431" y="947808"/>
        <a:ext cx="1247502" cy="925566"/>
      </dsp:txXfrm>
    </dsp:sp>
    <dsp:sp modelId="{0E22E6D6-945E-4969-94A9-631F76C5D5FB}">
      <dsp:nvSpPr>
        <dsp:cNvPr id="0" name=""/>
        <dsp:cNvSpPr/>
      </dsp:nvSpPr>
      <dsp:spPr>
        <a:xfrm>
          <a:off x="1180481" y="37936"/>
          <a:ext cx="3798847" cy="3798847"/>
        </a:xfrm>
        <a:prstGeom prst="circularArrow">
          <a:avLst>
            <a:gd name="adj1" fmla="val 5085"/>
            <a:gd name="adj2" fmla="val 327528"/>
            <a:gd name="adj3" fmla="val 21272472"/>
            <a:gd name="adj4" fmla="val 16200000"/>
            <a:gd name="adj5" fmla="val 5932"/>
          </a:avLst>
        </a:prstGeom>
        <a:gradFill rotWithShape="0">
          <a:gsLst>
            <a:gs pos="0">
              <a:schemeClr val="accent3">
                <a:tint val="60000"/>
                <a:hueOff val="0"/>
                <a:satOff val="0"/>
                <a:lumOff val="0"/>
                <a:alphaOff val="0"/>
                <a:shade val="15000"/>
                <a:satMod val="180000"/>
              </a:schemeClr>
            </a:gs>
            <a:gs pos="50000">
              <a:schemeClr val="accent3">
                <a:tint val="60000"/>
                <a:hueOff val="0"/>
                <a:satOff val="0"/>
                <a:lumOff val="0"/>
                <a:alphaOff val="0"/>
                <a:shade val="45000"/>
                <a:satMod val="170000"/>
              </a:schemeClr>
            </a:gs>
            <a:gs pos="70000">
              <a:schemeClr val="accent3">
                <a:tint val="60000"/>
                <a:hueOff val="0"/>
                <a:satOff val="0"/>
                <a:lumOff val="0"/>
                <a:alphaOff val="0"/>
                <a:tint val="99000"/>
                <a:shade val="65000"/>
                <a:satMod val="155000"/>
              </a:schemeClr>
            </a:gs>
            <a:gs pos="100000">
              <a:schemeClr val="accent3">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263B528F-6490-446C-A88E-7D64CFB11334}">
      <dsp:nvSpPr>
        <dsp:cNvPr id="0" name=""/>
        <dsp:cNvSpPr/>
      </dsp:nvSpPr>
      <dsp:spPr>
        <a:xfrm>
          <a:off x="1228687" y="157952"/>
          <a:ext cx="3798847" cy="3798847"/>
        </a:xfrm>
        <a:prstGeom prst="circularArrow">
          <a:avLst>
            <a:gd name="adj1" fmla="val 5085"/>
            <a:gd name="adj2" fmla="val 327528"/>
            <a:gd name="adj3" fmla="val 5072472"/>
            <a:gd name="adj4" fmla="val 0"/>
            <a:gd name="adj5" fmla="val 5932"/>
          </a:avLst>
        </a:prstGeom>
        <a:gradFill rotWithShape="0">
          <a:gsLst>
            <a:gs pos="0">
              <a:schemeClr val="accent3">
                <a:tint val="60000"/>
                <a:hueOff val="0"/>
                <a:satOff val="0"/>
                <a:lumOff val="0"/>
                <a:alphaOff val="0"/>
                <a:shade val="15000"/>
                <a:satMod val="180000"/>
              </a:schemeClr>
            </a:gs>
            <a:gs pos="50000">
              <a:schemeClr val="accent3">
                <a:tint val="60000"/>
                <a:hueOff val="0"/>
                <a:satOff val="0"/>
                <a:lumOff val="0"/>
                <a:alphaOff val="0"/>
                <a:shade val="45000"/>
                <a:satMod val="170000"/>
              </a:schemeClr>
            </a:gs>
            <a:gs pos="70000">
              <a:schemeClr val="accent3">
                <a:tint val="60000"/>
                <a:hueOff val="0"/>
                <a:satOff val="0"/>
                <a:lumOff val="0"/>
                <a:alphaOff val="0"/>
                <a:tint val="99000"/>
                <a:shade val="65000"/>
                <a:satMod val="155000"/>
              </a:schemeClr>
            </a:gs>
            <a:gs pos="100000">
              <a:schemeClr val="accent3">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009C86DF-E1E0-4F4E-814E-98142F032C66}">
      <dsp:nvSpPr>
        <dsp:cNvPr id="0" name=""/>
        <dsp:cNvSpPr/>
      </dsp:nvSpPr>
      <dsp:spPr>
        <a:xfrm>
          <a:off x="1066547" y="151418"/>
          <a:ext cx="3798847" cy="3798847"/>
        </a:xfrm>
        <a:prstGeom prst="circularArrow">
          <a:avLst>
            <a:gd name="adj1" fmla="val 5085"/>
            <a:gd name="adj2" fmla="val 327528"/>
            <a:gd name="adj3" fmla="val 10472472"/>
            <a:gd name="adj4" fmla="val 5400000"/>
            <a:gd name="adj5" fmla="val 5932"/>
          </a:avLst>
        </a:prstGeom>
        <a:gradFill rotWithShape="0">
          <a:gsLst>
            <a:gs pos="0">
              <a:schemeClr val="accent3">
                <a:tint val="60000"/>
                <a:hueOff val="0"/>
                <a:satOff val="0"/>
                <a:lumOff val="0"/>
                <a:alphaOff val="0"/>
                <a:shade val="15000"/>
                <a:satMod val="180000"/>
              </a:schemeClr>
            </a:gs>
            <a:gs pos="50000">
              <a:schemeClr val="accent3">
                <a:tint val="60000"/>
                <a:hueOff val="0"/>
                <a:satOff val="0"/>
                <a:lumOff val="0"/>
                <a:alphaOff val="0"/>
                <a:shade val="45000"/>
                <a:satMod val="170000"/>
              </a:schemeClr>
            </a:gs>
            <a:gs pos="70000">
              <a:schemeClr val="accent3">
                <a:tint val="60000"/>
                <a:hueOff val="0"/>
                <a:satOff val="0"/>
                <a:lumOff val="0"/>
                <a:alphaOff val="0"/>
                <a:tint val="99000"/>
                <a:shade val="65000"/>
                <a:satMod val="155000"/>
              </a:schemeClr>
            </a:gs>
            <a:gs pos="100000">
              <a:schemeClr val="accent3">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9BCCD3BB-6E48-43BE-A5AA-5B6A9D1A8B9A}">
      <dsp:nvSpPr>
        <dsp:cNvPr id="0" name=""/>
        <dsp:cNvSpPr/>
      </dsp:nvSpPr>
      <dsp:spPr>
        <a:xfrm>
          <a:off x="1067737" y="37936"/>
          <a:ext cx="3798847" cy="3798847"/>
        </a:xfrm>
        <a:prstGeom prst="circularArrow">
          <a:avLst>
            <a:gd name="adj1" fmla="val 5085"/>
            <a:gd name="adj2" fmla="val 327528"/>
            <a:gd name="adj3" fmla="val 15872472"/>
            <a:gd name="adj4" fmla="val 10800000"/>
            <a:gd name="adj5" fmla="val 5932"/>
          </a:avLst>
        </a:prstGeom>
        <a:gradFill rotWithShape="0">
          <a:gsLst>
            <a:gs pos="0">
              <a:schemeClr val="accent3">
                <a:tint val="60000"/>
                <a:hueOff val="0"/>
                <a:satOff val="0"/>
                <a:lumOff val="0"/>
                <a:alphaOff val="0"/>
                <a:shade val="15000"/>
                <a:satMod val="180000"/>
              </a:schemeClr>
            </a:gs>
            <a:gs pos="50000">
              <a:schemeClr val="accent3">
                <a:tint val="60000"/>
                <a:hueOff val="0"/>
                <a:satOff val="0"/>
                <a:lumOff val="0"/>
                <a:alphaOff val="0"/>
                <a:shade val="45000"/>
                <a:satMod val="170000"/>
              </a:schemeClr>
            </a:gs>
            <a:gs pos="70000">
              <a:schemeClr val="accent3">
                <a:tint val="60000"/>
                <a:hueOff val="0"/>
                <a:satOff val="0"/>
                <a:lumOff val="0"/>
                <a:alphaOff val="0"/>
                <a:tint val="99000"/>
                <a:shade val="65000"/>
                <a:satMod val="155000"/>
              </a:schemeClr>
            </a:gs>
            <a:gs pos="100000">
              <a:schemeClr val="accent3">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4E308BA-BFCC-47FE-AF7E-39884E35BA9A}">
      <dsp:nvSpPr>
        <dsp:cNvPr id="0" name=""/>
        <dsp:cNvSpPr/>
      </dsp:nvSpPr>
      <dsp:spPr>
        <a:xfrm rot="5400000">
          <a:off x="5218479" y="-2078137"/>
          <a:ext cx="962561"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50800" dist="381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en-US" sz="1900" u="none" kern="1200" smtClean="0"/>
            <a:t>Adds the currently selected resource(s) to an existing collection (as specified by the Administrator)</a:t>
          </a:r>
          <a:endParaRPr lang="en-US" sz="1900" u="none" kern="1200"/>
        </a:p>
      </dsp:txBody>
      <dsp:txXfrm rot="5400000">
        <a:off x="5218479" y="-2078137"/>
        <a:ext cx="962561" cy="5364480"/>
      </dsp:txXfrm>
    </dsp:sp>
    <dsp:sp modelId="{46947D0B-FB34-4BCB-8279-5EA33E94BAC8}">
      <dsp:nvSpPr>
        <dsp:cNvPr id="0" name=""/>
        <dsp:cNvSpPr/>
      </dsp:nvSpPr>
      <dsp:spPr>
        <a:xfrm>
          <a:off x="0" y="2501"/>
          <a:ext cx="3017520" cy="1203201"/>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rtl="0">
            <a:lnSpc>
              <a:spcPct val="90000"/>
            </a:lnSpc>
            <a:spcBef>
              <a:spcPct val="0"/>
            </a:spcBef>
            <a:spcAft>
              <a:spcPct val="35000"/>
            </a:spcAft>
          </a:pPr>
          <a:r>
            <a:rPr lang="en-US" sz="3400" u="none" kern="1200" smtClean="0"/>
            <a:t>Add to Collection</a:t>
          </a:r>
          <a:endParaRPr lang="en-US" sz="3400" u="none" kern="1200"/>
        </a:p>
      </dsp:txBody>
      <dsp:txXfrm>
        <a:off x="0" y="2501"/>
        <a:ext cx="3017520" cy="1203201"/>
      </dsp:txXfrm>
    </dsp:sp>
    <dsp:sp modelId="{99F8669F-A1CD-4CF5-838C-84F5DDA94D08}">
      <dsp:nvSpPr>
        <dsp:cNvPr id="0" name=""/>
        <dsp:cNvSpPr/>
      </dsp:nvSpPr>
      <dsp:spPr>
        <a:xfrm rot="5400000">
          <a:off x="5218479" y="-814775"/>
          <a:ext cx="962561"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50800" dist="381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en-US" sz="1900" u="none" kern="1200" smtClean="0"/>
            <a:t>Adds the currently selected resource(s) to a new collection (as specified by the Administrator)</a:t>
          </a:r>
          <a:endParaRPr lang="en-US" sz="1900" u="none" kern="1200"/>
        </a:p>
      </dsp:txBody>
      <dsp:txXfrm rot="5400000">
        <a:off x="5218479" y="-814775"/>
        <a:ext cx="962561" cy="5364480"/>
      </dsp:txXfrm>
    </dsp:sp>
    <dsp:sp modelId="{7764449A-DF0A-4A71-B7FF-D619019247A5}">
      <dsp:nvSpPr>
        <dsp:cNvPr id="0" name=""/>
        <dsp:cNvSpPr/>
      </dsp:nvSpPr>
      <dsp:spPr>
        <a:xfrm>
          <a:off x="0" y="1265863"/>
          <a:ext cx="3017520" cy="1203201"/>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rtl="0">
            <a:lnSpc>
              <a:spcPct val="90000"/>
            </a:lnSpc>
            <a:spcBef>
              <a:spcPct val="0"/>
            </a:spcBef>
            <a:spcAft>
              <a:spcPct val="35000"/>
            </a:spcAft>
          </a:pPr>
          <a:r>
            <a:rPr lang="en-US" sz="3400" u="none" kern="1200" smtClean="0"/>
            <a:t>New Collection</a:t>
          </a:r>
          <a:endParaRPr lang="en-US" sz="3400" u="none" kern="1200"/>
        </a:p>
      </dsp:txBody>
      <dsp:txXfrm>
        <a:off x="0" y="1265863"/>
        <a:ext cx="3017520" cy="1203201"/>
      </dsp:txXfrm>
    </dsp:sp>
    <dsp:sp modelId="{D991267A-201F-4118-9267-AF053E1FC39F}">
      <dsp:nvSpPr>
        <dsp:cNvPr id="0" name=""/>
        <dsp:cNvSpPr/>
      </dsp:nvSpPr>
      <dsp:spPr>
        <a:xfrm rot="5400000">
          <a:off x="5218479" y="448586"/>
          <a:ext cx="962561"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50800" dist="381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en-US" sz="1900" u="none" kern="1200" smtClean="0"/>
            <a:t>Removes the currently selected resource(s) from the current collection</a:t>
          </a:r>
          <a:endParaRPr lang="en-US" sz="1900" u="none" kern="1200"/>
        </a:p>
      </dsp:txBody>
      <dsp:txXfrm rot="5400000">
        <a:off x="5218479" y="448586"/>
        <a:ext cx="962561" cy="5364480"/>
      </dsp:txXfrm>
    </dsp:sp>
    <dsp:sp modelId="{0260ABB2-EF1F-4949-9695-04F3C3369750}">
      <dsp:nvSpPr>
        <dsp:cNvPr id="0" name=""/>
        <dsp:cNvSpPr/>
      </dsp:nvSpPr>
      <dsp:spPr>
        <a:xfrm>
          <a:off x="0" y="2529225"/>
          <a:ext cx="3017520" cy="1203201"/>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rtl="0">
            <a:lnSpc>
              <a:spcPct val="90000"/>
            </a:lnSpc>
            <a:spcBef>
              <a:spcPct val="0"/>
            </a:spcBef>
            <a:spcAft>
              <a:spcPct val="35000"/>
            </a:spcAft>
          </a:pPr>
          <a:r>
            <a:rPr lang="en-US" sz="3400" u="none" kern="1200" smtClean="0"/>
            <a:t>Remove from Collection</a:t>
          </a:r>
          <a:endParaRPr lang="en-US" sz="3400" u="none" kern="1200"/>
        </a:p>
      </dsp:txBody>
      <dsp:txXfrm>
        <a:off x="0" y="2529225"/>
        <a:ext cx="3017520" cy="1203201"/>
      </dsp:txXfrm>
    </dsp:sp>
    <dsp:sp modelId="{A0EB4F19-A505-4D64-961E-108961E6F2E7}">
      <dsp:nvSpPr>
        <dsp:cNvPr id="0" name=""/>
        <dsp:cNvSpPr/>
      </dsp:nvSpPr>
      <dsp:spPr>
        <a:xfrm rot="5400000">
          <a:off x="5218479" y="1711948"/>
          <a:ext cx="962561"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50800" dist="381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en-US" sz="1900" u="none" kern="1200" smtClean="0"/>
            <a:t>Launches a dialog that allows administrators to search for resources and add create direct membership rules</a:t>
          </a:r>
          <a:endParaRPr lang="en-US" sz="1900" u="none" kern="1200"/>
        </a:p>
      </dsp:txBody>
      <dsp:txXfrm rot="5400000">
        <a:off x="5218479" y="1711948"/>
        <a:ext cx="962561" cy="5364480"/>
      </dsp:txXfrm>
    </dsp:sp>
    <dsp:sp modelId="{1CD92381-D0D4-4C4C-94DF-222B5DB2267E}">
      <dsp:nvSpPr>
        <dsp:cNvPr id="0" name=""/>
        <dsp:cNvSpPr/>
      </dsp:nvSpPr>
      <dsp:spPr>
        <a:xfrm>
          <a:off x="0" y="3792587"/>
          <a:ext cx="3017520" cy="1203201"/>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2">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rtl="0">
            <a:lnSpc>
              <a:spcPct val="90000"/>
            </a:lnSpc>
            <a:spcBef>
              <a:spcPct val="0"/>
            </a:spcBef>
            <a:spcAft>
              <a:spcPct val="35000"/>
            </a:spcAft>
          </a:pPr>
          <a:r>
            <a:rPr lang="en-US" sz="3400" u="none" kern="1200" smtClean="0"/>
            <a:t>Add Resources</a:t>
          </a:r>
          <a:endParaRPr lang="en-US" sz="3400" u="none" kern="1200"/>
        </a:p>
      </dsp:txBody>
      <dsp:txXfrm>
        <a:off x="0" y="3792587"/>
        <a:ext cx="3017520" cy="120320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BEA886-7117-4792-8C2E-C00A866C7059}">
      <dsp:nvSpPr>
        <dsp:cNvPr id="0" name=""/>
        <dsp:cNvSpPr/>
      </dsp:nvSpPr>
      <dsp:spPr>
        <a:xfrm rot="5400000">
          <a:off x="5506309" y="-2437447"/>
          <a:ext cx="386900"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rtl="0">
            <a:lnSpc>
              <a:spcPct val="90000"/>
            </a:lnSpc>
            <a:spcBef>
              <a:spcPct val="0"/>
            </a:spcBef>
            <a:spcAft>
              <a:spcPct val="15000"/>
            </a:spcAft>
            <a:buChar char="••"/>
          </a:pPr>
          <a:r>
            <a:rPr lang="en-US" sz="1100" kern="1200" dirty="0" smtClean="0"/>
            <a:t>Richer knowledge presented, less mouse clicks, stronger wizard guidance, deeper pre-</a:t>
          </a:r>
          <a:r>
            <a:rPr lang="en-US" sz="1100" kern="1200" dirty="0" err="1" smtClean="0"/>
            <a:t>req</a:t>
          </a:r>
          <a:r>
            <a:rPr lang="en-US" sz="1100" kern="1200" dirty="0" smtClean="0"/>
            <a:t> checks and deployment assistance</a:t>
          </a:r>
          <a:endParaRPr lang="en-US" sz="1100" kern="1200" dirty="0"/>
        </a:p>
      </dsp:txBody>
      <dsp:txXfrm rot="5400000">
        <a:off x="5506309" y="-2437447"/>
        <a:ext cx="386900" cy="5364480"/>
      </dsp:txXfrm>
    </dsp:sp>
    <dsp:sp modelId="{3E9D62EE-1208-4E50-9B30-C08B4DE2DF8D}">
      <dsp:nvSpPr>
        <dsp:cNvPr id="0" name=""/>
        <dsp:cNvSpPr/>
      </dsp:nvSpPr>
      <dsp:spPr>
        <a:xfrm>
          <a:off x="0" y="2980"/>
          <a:ext cx="3017520" cy="483625"/>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rtl="0">
            <a:lnSpc>
              <a:spcPct val="90000"/>
            </a:lnSpc>
            <a:spcBef>
              <a:spcPct val="0"/>
            </a:spcBef>
            <a:spcAft>
              <a:spcPct val="35000"/>
            </a:spcAft>
          </a:pPr>
          <a:r>
            <a:rPr lang="en-US" sz="1500" kern="1200" dirty="0" smtClean="0"/>
            <a:t>Admin UI Improvements</a:t>
          </a:r>
          <a:endParaRPr lang="en-US" sz="1500" kern="1200" dirty="0"/>
        </a:p>
      </dsp:txBody>
      <dsp:txXfrm>
        <a:off x="0" y="2980"/>
        <a:ext cx="3017520" cy="483625"/>
      </dsp:txXfrm>
    </dsp:sp>
    <dsp:sp modelId="{0CE7AFA4-3561-4811-B703-73B875253451}">
      <dsp:nvSpPr>
        <dsp:cNvPr id="0" name=""/>
        <dsp:cNvSpPr/>
      </dsp:nvSpPr>
      <dsp:spPr>
        <a:xfrm rot="5400000">
          <a:off x="5506309" y="-1929640"/>
          <a:ext cx="386900"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rtl="0">
            <a:lnSpc>
              <a:spcPct val="90000"/>
            </a:lnSpc>
            <a:spcBef>
              <a:spcPct val="0"/>
            </a:spcBef>
            <a:spcAft>
              <a:spcPct val="15000"/>
            </a:spcAft>
            <a:buChar char="••"/>
          </a:pPr>
          <a:r>
            <a:rPr lang="en-US" sz="1100" kern="1200" dirty="0" smtClean="0"/>
            <a:t>Attach meaningful business terminology to inventory</a:t>
          </a:r>
          <a:endParaRPr lang="en-US" sz="1100" kern="1200" dirty="0"/>
        </a:p>
      </dsp:txBody>
      <dsp:txXfrm rot="5400000">
        <a:off x="5506309" y="-1929640"/>
        <a:ext cx="386900" cy="5364480"/>
      </dsp:txXfrm>
    </dsp:sp>
    <dsp:sp modelId="{55E15939-9733-40EF-8399-9C8D1565B46A}">
      <dsp:nvSpPr>
        <dsp:cNvPr id="0" name=""/>
        <dsp:cNvSpPr/>
      </dsp:nvSpPr>
      <dsp:spPr>
        <a:xfrm>
          <a:off x="0" y="510786"/>
          <a:ext cx="3017520" cy="483625"/>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rtl="0">
            <a:lnSpc>
              <a:spcPct val="90000"/>
            </a:lnSpc>
            <a:spcBef>
              <a:spcPct val="0"/>
            </a:spcBef>
            <a:spcAft>
              <a:spcPct val="35000"/>
            </a:spcAft>
          </a:pPr>
          <a:r>
            <a:rPr lang="en-US" sz="1500" kern="1200" dirty="0" smtClean="0"/>
            <a:t>Asset Intelligence</a:t>
          </a:r>
          <a:endParaRPr lang="en-US" sz="1500" kern="1200" dirty="0"/>
        </a:p>
      </dsp:txBody>
      <dsp:txXfrm>
        <a:off x="0" y="510786"/>
        <a:ext cx="3017520" cy="483625"/>
      </dsp:txXfrm>
    </dsp:sp>
    <dsp:sp modelId="{2DCF2E1A-2A37-4E6F-A47F-D2410DA5EEEB}">
      <dsp:nvSpPr>
        <dsp:cNvPr id="0" name=""/>
        <dsp:cNvSpPr/>
      </dsp:nvSpPr>
      <dsp:spPr>
        <a:xfrm rot="5400000">
          <a:off x="5506309" y="-1421833"/>
          <a:ext cx="386900"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rtl="0">
            <a:lnSpc>
              <a:spcPct val="90000"/>
            </a:lnSpc>
            <a:spcBef>
              <a:spcPct val="0"/>
            </a:spcBef>
            <a:spcAft>
              <a:spcPct val="15000"/>
            </a:spcAft>
            <a:buChar char="••"/>
          </a:pPr>
          <a:r>
            <a:rPr lang="en-US" sz="1100" kern="1200" dirty="0" smtClean="0"/>
            <a:t>Advancements in upgrade reports, virtual support and more</a:t>
          </a:r>
          <a:endParaRPr lang="en-US" sz="1100" kern="1200" dirty="0"/>
        </a:p>
      </dsp:txBody>
      <dsp:txXfrm rot="5400000">
        <a:off x="5506309" y="-1421833"/>
        <a:ext cx="386900" cy="5364480"/>
      </dsp:txXfrm>
    </dsp:sp>
    <dsp:sp modelId="{44955DA3-6B58-415F-9940-44D332522594}">
      <dsp:nvSpPr>
        <dsp:cNvPr id="0" name=""/>
        <dsp:cNvSpPr/>
      </dsp:nvSpPr>
      <dsp:spPr>
        <a:xfrm>
          <a:off x="0" y="1018593"/>
          <a:ext cx="3017520" cy="483625"/>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rtl="0">
            <a:lnSpc>
              <a:spcPct val="90000"/>
            </a:lnSpc>
            <a:spcBef>
              <a:spcPct val="0"/>
            </a:spcBef>
            <a:spcAft>
              <a:spcPct val="35000"/>
            </a:spcAft>
          </a:pPr>
          <a:r>
            <a:rPr lang="en-US" sz="1500" kern="1200" dirty="0" smtClean="0"/>
            <a:t>HW/SW Inventory</a:t>
          </a:r>
          <a:endParaRPr lang="en-US" sz="1500" kern="1200" dirty="0"/>
        </a:p>
      </dsp:txBody>
      <dsp:txXfrm>
        <a:off x="0" y="1018593"/>
        <a:ext cx="3017520" cy="483625"/>
      </dsp:txXfrm>
    </dsp:sp>
    <dsp:sp modelId="{F971410F-2EAE-4B13-86C3-2B1B40EA69B2}">
      <dsp:nvSpPr>
        <dsp:cNvPr id="0" name=""/>
        <dsp:cNvSpPr/>
      </dsp:nvSpPr>
      <dsp:spPr>
        <a:xfrm rot="5400000">
          <a:off x="5506309" y="-914026"/>
          <a:ext cx="386900"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rtl="0">
            <a:lnSpc>
              <a:spcPct val="90000"/>
            </a:lnSpc>
            <a:spcBef>
              <a:spcPct val="0"/>
            </a:spcBef>
            <a:spcAft>
              <a:spcPct val="15000"/>
            </a:spcAft>
            <a:buChar char="••"/>
          </a:pPr>
          <a:r>
            <a:rPr lang="en-US" sz="1100" kern="1200" dirty="0" smtClean="0"/>
            <a:t>Significant update, server support, multicast and unknown system support</a:t>
          </a:r>
          <a:endParaRPr lang="en-US" sz="1100" kern="1200" dirty="0"/>
        </a:p>
      </dsp:txBody>
      <dsp:txXfrm rot="5400000">
        <a:off x="5506309" y="-914026"/>
        <a:ext cx="386900" cy="5364480"/>
      </dsp:txXfrm>
    </dsp:sp>
    <dsp:sp modelId="{9CDB9970-B441-4C19-8948-2AEDE6F0023E}">
      <dsp:nvSpPr>
        <dsp:cNvPr id="0" name=""/>
        <dsp:cNvSpPr/>
      </dsp:nvSpPr>
      <dsp:spPr>
        <a:xfrm>
          <a:off x="0" y="1526400"/>
          <a:ext cx="3017520" cy="483625"/>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rtl="0">
            <a:lnSpc>
              <a:spcPct val="90000"/>
            </a:lnSpc>
            <a:spcBef>
              <a:spcPct val="0"/>
            </a:spcBef>
            <a:spcAft>
              <a:spcPct val="35000"/>
            </a:spcAft>
          </a:pPr>
          <a:r>
            <a:rPr lang="en-US" sz="1500" kern="1200" dirty="0" smtClean="0"/>
            <a:t>OS Deployment</a:t>
          </a:r>
          <a:endParaRPr lang="en-US" sz="1500" kern="1200" dirty="0"/>
        </a:p>
      </dsp:txBody>
      <dsp:txXfrm>
        <a:off x="0" y="1526400"/>
        <a:ext cx="3017520" cy="483625"/>
      </dsp:txXfrm>
    </dsp:sp>
    <dsp:sp modelId="{6EDEE329-3A53-4BB7-9DE0-5435903D95E1}">
      <dsp:nvSpPr>
        <dsp:cNvPr id="0" name=""/>
        <dsp:cNvSpPr/>
      </dsp:nvSpPr>
      <dsp:spPr>
        <a:xfrm rot="5400000">
          <a:off x="5506309" y="-406219"/>
          <a:ext cx="386900"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rtl="0">
            <a:lnSpc>
              <a:spcPct val="90000"/>
            </a:lnSpc>
            <a:spcBef>
              <a:spcPct val="0"/>
            </a:spcBef>
            <a:spcAft>
              <a:spcPct val="15000"/>
            </a:spcAft>
            <a:buChar char="••"/>
          </a:pPr>
          <a:r>
            <a:rPr lang="en-US" sz="1100" kern="1200" dirty="0" smtClean="0"/>
            <a:t>Broad integration across ConfigMgr features, built on WSUS, branch, internet based, OSD, DCM</a:t>
          </a:r>
          <a:endParaRPr lang="en-US" sz="1100" kern="1200" dirty="0"/>
        </a:p>
      </dsp:txBody>
      <dsp:txXfrm rot="5400000">
        <a:off x="5506309" y="-406219"/>
        <a:ext cx="386900" cy="5364480"/>
      </dsp:txXfrm>
    </dsp:sp>
    <dsp:sp modelId="{3B0B9888-BE0D-4158-B574-8C8E80969297}">
      <dsp:nvSpPr>
        <dsp:cNvPr id="0" name=""/>
        <dsp:cNvSpPr/>
      </dsp:nvSpPr>
      <dsp:spPr>
        <a:xfrm>
          <a:off x="0" y="2034207"/>
          <a:ext cx="3017520" cy="483625"/>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rtl="0">
            <a:lnSpc>
              <a:spcPct val="90000"/>
            </a:lnSpc>
            <a:spcBef>
              <a:spcPct val="0"/>
            </a:spcBef>
            <a:spcAft>
              <a:spcPct val="35000"/>
            </a:spcAft>
          </a:pPr>
          <a:r>
            <a:rPr lang="en-US" sz="1500" kern="1200" dirty="0" smtClean="0"/>
            <a:t>Software Update Management</a:t>
          </a:r>
          <a:endParaRPr lang="en-US" sz="1500" kern="1200" dirty="0"/>
        </a:p>
      </dsp:txBody>
      <dsp:txXfrm>
        <a:off x="0" y="2034207"/>
        <a:ext cx="3017520" cy="483625"/>
      </dsp:txXfrm>
    </dsp:sp>
    <dsp:sp modelId="{B1F88D65-BAAC-4768-BCCF-9EC5C61033BB}">
      <dsp:nvSpPr>
        <dsp:cNvPr id="0" name=""/>
        <dsp:cNvSpPr/>
      </dsp:nvSpPr>
      <dsp:spPr>
        <a:xfrm rot="5400000">
          <a:off x="5506309" y="101586"/>
          <a:ext cx="386900"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rtl="0">
            <a:lnSpc>
              <a:spcPct val="90000"/>
            </a:lnSpc>
            <a:spcBef>
              <a:spcPct val="0"/>
            </a:spcBef>
            <a:spcAft>
              <a:spcPct val="15000"/>
            </a:spcAft>
            <a:buChar char="••"/>
          </a:pPr>
          <a:r>
            <a:rPr lang="en-US" sz="1100" kern="1200" dirty="0" smtClean="0"/>
            <a:t>Integration scenario support for Windows Server 2008</a:t>
          </a:r>
          <a:endParaRPr lang="en-US" sz="1100" kern="1200" dirty="0"/>
        </a:p>
      </dsp:txBody>
      <dsp:txXfrm rot="5400000">
        <a:off x="5506309" y="101586"/>
        <a:ext cx="386900" cy="5364480"/>
      </dsp:txXfrm>
    </dsp:sp>
    <dsp:sp modelId="{1A9085EB-4A78-42AB-BA3E-5E82175EC453}">
      <dsp:nvSpPr>
        <dsp:cNvPr id="0" name=""/>
        <dsp:cNvSpPr/>
      </dsp:nvSpPr>
      <dsp:spPr>
        <a:xfrm>
          <a:off x="0" y="2542014"/>
          <a:ext cx="3017520" cy="483625"/>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rtl="0">
            <a:lnSpc>
              <a:spcPct val="90000"/>
            </a:lnSpc>
            <a:spcBef>
              <a:spcPct val="0"/>
            </a:spcBef>
            <a:spcAft>
              <a:spcPct val="35000"/>
            </a:spcAft>
          </a:pPr>
          <a:r>
            <a:rPr lang="en-US" sz="1500" kern="1200" dirty="0" smtClean="0"/>
            <a:t>Network Access Protection</a:t>
          </a:r>
          <a:endParaRPr lang="en-US" sz="1500" kern="1200" dirty="0"/>
        </a:p>
      </dsp:txBody>
      <dsp:txXfrm>
        <a:off x="0" y="2542014"/>
        <a:ext cx="3017520" cy="483625"/>
      </dsp:txXfrm>
    </dsp:sp>
    <dsp:sp modelId="{1FBBD5B2-A4A2-43DE-835C-9E7455EF4251}">
      <dsp:nvSpPr>
        <dsp:cNvPr id="0" name=""/>
        <dsp:cNvSpPr/>
      </dsp:nvSpPr>
      <dsp:spPr>
        <a:xfrm rot="5400000">
          <a:off x="5506309" y="609393"/>
          <a:ext cx="386900"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rtl="0">
            <a:lnSpc>
              <a:spcPct val="90000"/>
            </a:lnSpc>
            <a:spcBef>
              <a:spcPct val="0"/>
            </a:spcBef>
            <a:spcAft>
              <a:spcPct val="15000"/>
            </a:spcAft>
            <a:buChar char="••"/>
          </a:pPr>
          <a:r>
            <a:rPr lang="en-US" sz="1100" kern="1200" dirty="0" smtClean="0"/>
            <a:t>Improvements to a core feature, new virtualization support</a:t>
          </a:r>
          <a:endParaRPr lang="en-US" sz="1100" kern="1200" dirty="0"/>
        </a:p>
      </dsp:txBody>
      <dsp:txXfrm rot="5400000">
        <a:off x="5506309" y="609393"/>
        <a:ext cx="386900" cy="5364480"/>
      </dsp:txXfrm>
    </dsp:sp>
    <dsp:sp modelId="{3DC6FD0C-3BD3-4BBD-8E6A-A05167987726}">
      <dsp:nvSpPr>
        <dsp:cNvPr id="0" name=""/>
        <dsp:cNvSpPr/>
      </dsp:nvSpPr>
      <dsp:spPr>
        <a:xfrm>
          <a:off x="0" y="3049820"/>
          <a:ext cx="3017520" cy="483625"/>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rtl="0">
            <a:lnSpc>
              <a:spcPct val="90000"/>
            </a:lnSpc>
            <a:spcBef>
              <a:spcPct val="0"/>
            </a:spcBef>
            <a:spcAft>
              <a:spcPct val="35000"/>
            </a:spcAft>
          </a:pPr>
          <a:r>
            <a:rPr lang="en-US" sz="1500" kern="1200" dirty="0" smtClean="0"/>
            <a:t>Software Distribution</a:t>
          </a:r>
          <a:endParaRPr lang="en-US" sz="1500" kern="1200" dirty="0"/>
        </a:p>
      </dsp:txBody>
      <dsp:txXfrm>
        <a:off x="0" y="3049820"/>
        <a:ext cx="3017520" cy="483625"/>
      </dsp:txXfrm>
    </dsp:sp>
    <dsp:sp modelId="{C7D17E90-A4CD-492B-BBFE-437CDF98B8B6}">
      <dsp:nvSpPr>
        <dsp:cNvPr id="0" name=""/>
        <dsp:cNvSpPr/>
      </dsp:nvSpPr>
      <dsp:spPr>
        <a:xfrm rot="5400000">
          <a:off x="5506309" y="1117200"/>
          <a:ext cx="386900"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rtl="0">
            <a:lnSpc>
              <a:spcPct val="90000"/>
            </a:lnSpc>
            <a:spcBef>
              <a:spcPct val="0"/>
            </a:spcBef>
            <a:spcAft>
              <a:spcPct val="15000"/>
            </a:spcAft>
            <a:buChar char="••"/>
          </a:pPr>
          <a:r>
            <a:rPr lang="en-US" sz="1100" kern="1200" dirty="0" smtClean="0"/>
            <a:t>Model based, baseline definitions and regulatory support for system management</a:t>
          </a:r>
          <a:endParaRPr lang="en-US" sz="1100" kern="1200" dirty="0"/>
        </a:p>
      </dsp:txBody>
      <dsp:txXfrm rot="5400000">
        <a:off x="5506309" y="1117200"/>
        <a:ext cx="386900" cy="5364480"/>
      </dsp:txXfrm>
    </dsp:sp>
    <dsp:sp modelId="{18C4F150-C6A3-48E4-807B-3AC1C9BF8B99}">
      <dsp:nvSpPr>
        <dsp:cNvPr id="0" name=""/>
        <dsp:cNvSpPr/>
      </dsp:nvSpPr>
      <dsp:spPr>
        <a:xfrm>
          <a:off x="0" y="3557627"/>
          <a:ext cx="3017520" cy="483625"/>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rtl="0">
            <a:lnSpc>
              <a:spcPct val="90000"/>
            </a:lnSpc>
            <a:spcBef>
              <a:spcPct val="0"/>
            </a:spcBef>
            <a:spcAft>
              <a:spcPct val="35000"/>
            </a:spcAft>
          </a:pPr>
          <a:r>
            <a:rPr lang="en-US" sz="1500" kern="1200" dirty="0" smtClean="0"/>
            <a:t>Desired Configuration Management</a:t>
          </a:r>
          <a:endParaRPr lang="en-US" sz="1500" kern="1200" dirty="0"/>
        </a:p>
      </dsp:txBody>
      <dsp:txXfrm>
        <a:off x="0" y="3557627"/>
        <a:ext cx="3017520" cy="483625"/>
      </dsp:txXfrm>
    </dsp:sp>
    <dsp:sp modelId="{7983F844-F192-4BE1-A8C1-7B22B9C6FE39}">
      <dsp:nvSpPr>
        <dsp:cNvPr id="0" name=""/>
        <dsp:cNvSpPr/>
      </dsp:nvSpPr>
      <dsp:spPr>
        <a:xfrm rot="5400000">
          <a:off x="5506309" y="1625007"/>
          <a:ext cx="386900"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rtl="0">
            <a:lnSpc>
              <a:spcPct val="90000"/>
            </a:lnSpc>
            <a:spcBef>
              <a:spcPct val="0"/>
            </a:spcBef>
            <a:spcAft>
              <a:spcPct val="15000"/>
            </a:spcAft>
            <a:buChar char="••"/>
          </a:pPr>
          <a:r>
            <a:rPr lang="en-US" sz="1100" kern="1200" dirty="0" smtClean="0"/>
            <a:t>Powerful support for CE, PPC, Windows Mobile devices</a:t>
          </a:r>
          <a:endParaRPr lang="en-US" sz="1100" kern="1200" dirty="0"/>
        </a:p>
      </dsp:txBody>
      <dsp:txXfrm rot="5400000">
        <a:off x="5506309" y="1625007"/>
        <a:ext cx="386900" cy="5364480"/>
      </dsp:txXfrm>
    </dsp:sp>
    <dsp:sp modelId="{D0B39AF6-869E-483D-946C-ED5EEB6ABE7C}">
      <dsp:nvSpPr>
        <dsp:cNvPr id="0" name=""/>
        <dsp:cNvSpPr/>
      </dsp:nvSpPr>
      <dsp:spPr>
        <a:xfrm>
          <a:off x="0" y="4065434"/>
          <a:ext cx="3017520" cy="483625"/>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rtl="0">
            <a:lnSpc>
              <a:spcPct val="90000"/>
            </a:lnSpc>
            <a:spcBef>
              <a:spcPct val="0"/>
            </a:spcBef>
            <a:spcAft>
              <a:spcPct val="35000"/>
            </a:spcAft>
          </a:pPr>
          <a:r>
            <a:rPr lang="en-US" sz="1500" kern="1200" dirty="0" smtClean="0"/>
            <a:t>Device Management</a:t>
          </a:r>
          <a:endParaRPr lang="en-US" sz="1500" kern="1200" dirty="0"/>
        </a:p>
      </dsp:txBody>
      <dsp:txXfrm>
        <a:off x="0" y="4065434"/>
        <a:ext cx="3017520" cy="483625"/>
      </dsp:txXfrm>
    </dsp:sp>
    <dsp:sp modelId="{F795A9C1-7C34-4E6D-8E44-5B0BB1BF0A57}">
      <dsp:nvSpPr>
        <dsp:cNvPr id="0" name=""/>
        <dsp:cNvSpPr/>
      </dsp:nvSpPr>
      <dsp:spPr>
        <a:xfrm rot="5400000">
          <a:off x="5506309" y="2132814"/>
          <a:ext cx="386900"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rtl="0">
            <a:lnSpc>
              <a:spcPct val="90000"/>
            </a:lnSpc>
            <a:spcBef>
              <a:spcPct val="0"/>
            </a:spcBef>
            <a:spcAft>
              <a:spcPct val="15000"/>
            </a:spcAft>
            <a:buChar char="••"/>
          </a:pPr>
          <a:r>
            <a:rPr lang="en-US" sz="1100" kern="1200" dirty="0" smtClean="0"/>
            <a:t>Customize the Core product, extend capabilities</a:t>
          </a:r>
          <a:endParaRPr lang="en-US" sz="1100" kern="1200" dirty="0"/>
        </a:p>
      </dsp:txBody>
      <dsp:txXfrm rot="5400000">
        <a:off x="5506309" y="2132814"/>
        <a:ext cx="386900" cy="5364480"/>
      </dsp:txXfrm>
    </dsp:sp>
    <dsp:sp modelId="{BA815A5C-6484-4D72-9ACD-D631A5F8A7F7}">
      <dsp:nvSpPr>
        <dsp:cNvPr id="0" name=""/>
        <dsp:cNvSpPr/>
      </dsp:nvSpPr>
      <dsp:spPr>
        <a:xfrm>
          <a:off x="0" y="4573241"/>
          <a:ext cx="3017520" cy="483625"/>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rtl="0">
            <a:lnSpc>
              <a:spcPct val="90000"/>
            </a:lnSpc>
            <a:spcBef>
              <a:spcPct val="0"/>
            </a:spcBef>
            <a:spcAft>
              <a:spcPct val="35000"/>
            </a:spcAft>
          </a:pPr>
          <a:r>
            <a:rPr lang="en-US" sz="1500" kern="1200" dirty="0" smtClean="0"/>
            <a:t>SDK</a:t>
          </a:r>
          <a:endParaRPr lang="en-US" sz="1500" kern="1200" dirty="0"/>
        </a:p>
      </dsp:txBody>
      <dsp:txXfrm>
        <a:off x="0" y="4573241"/>
        <a:ext cx="3017520" cy="48362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B7AE34-C42E-43A1-B135-9C59DD3A0E3E}">
      <dsp:nvSpPr>
        <dsp:cNvPr id="0" name=""/>
        <dsp:cNvSpPr/>
      </dsp:nvSpPr>
      <dsp:spPr>
        <a:xfrm rot="5400000">
          <a:off x="5300228" y="-2180541"/>
          <a:ext cx="799062"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en-US" sz="2100" kern="1200" dirty="0" smtClean="0"/>
            <a:t>Windows Server 2008 Support</a:t>
          </a:r>
          <a:endParaRPr lang="en-US" sz="2100" kern="1200" dirty="0"/>
        </a:p>
        <a:p>
          <a:pPr marL="228600" lvl="1" indent="-228600" algn="l" defTabSz="933450" rtl="0">
            <a:lnSpc>
              <a:spcPct val="90000"/>
            </a:lnSpc>
            <a:spcBef>
              <a:spcPct val="0"/>
            </a:spcBef>
            <a:spcAft>
              <a:spcPct val="15000"/>
            </a:spcAft>
            <a:buChar char="••"/>
          </a:pPr>
          <a:r>
            <a:rPr lang="en-US" sz="2100" kern="1200" dirty="0" smtClean="0"/>
            <a:t>Vista SP1 Support</a:t>
          </a:r>
          <a:endParaRPr lang="en-US" sz="2100" kern="1200" dirty="0"/>
        </a:p>
      </dsp:txBody>
      <dsp:txXfrm rot="5400000">
        <a:off x="5300228" y="-2180541"/>
        <a:ext cx="799062" cy="5364480"/>
      </dsp:txXfrm>
    </dsp:sp>
    <dsp:sp modelId="{E18DCC23-DD8D-4A60-BFB9-4E1EFC620A92}">
      <dsp:nvSpPr>
        <dsp:cNvPr id="0" name=""/>
        <dsp:cNvSpPr/>
      </dsp:nvSpPr>
      <dsp:spPr>
        <a:xfrm>
          <a:off x="0" y="2284"/>
          <a:ext cx="3017520" cy="99882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kern="1200" dirty="0" smtClean="0"/>
            <a:t>Operating System Updates</a:t>
          </a:r>
          <a:endParaRPr lang="en-US" sz="2600" kern="1200" dirty="0"/>
        </a:p>
      </dsp:txBody>
      <dsp:txXfrm>
        <a:off x="0" y="2284"/>
        <a:ext cx="3017520" cy="998828"/>
      </dsp:txXfrm>
    </dsp:sp>
    <dsp:sp modelId="{46B02816-EF88-49D1-A1CB-3E0D640C89EF}">
      <dsp:nvSpPr>
        <dsp:cNvPr id="0" name=""/>
        <dsp:cNvSpPr/>
      </dsp:nvSpPr>
      <dsp:spPr>
        <a:xfrm rot="5400000">
          <a:off x="5300228" y="-1131771"/>
          <a:ext cx="799062"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t>New Catalog and License support</a:t>
          </a:r>
          <a:endParaRPr lang="en-US" sz="2000" kern="1200" dirty="0"/>
        </a:p>
        <a:p>
          <a:pPr marL="228600" lvl="1" indent="-228600" algn="l" defTabSz="889000">
            <a:lnSpc>
              <a:spcPct val="90000"/>
            </a:lnSpc>
            <a:spcBef>
              <a:spcPct val="0"/>
            </a:spcBef>
            <a:spcAft>
              <a:spcPct val="15000"/>
            </a:spcAft>
            <a:buChar char="••"/>
          </a:pPr>
          <a:r>
            <a:rPr lang="en-US" sz="2000" kern="1200" dirty="0" smtClean="0"/>
            <a:t>System Center Online synchronization support </a:t>
          </a:r>
          <a:endParaRPr lang="en-US" sz="2000" kern="1200" dirty="0"/>
        </a:p>
      </dsp:txBody>
      <dsp:txXfrm rot="5400000">
        <a:off x="5300228" y="-1131771"/>
        <a:ext cx="799062" cy="5364480"/>
      </dsp:txXfrm>
    </dsp:sp>
    <dsp:sp modelId="{A70D0C4A-2D53-4C16-8496-88C08E628545}">
      <dsp:nvSpPr>
        <dsp:cNvPr id="0" name=""/>
        <dsp:cNvSpPr/>
      </dsp:nvSpPr>
      <dsp:spPr>
        <a:xfrm>
          <a:off x="0" y="1051053"/>
          <a:ext cx="3017520" cy="99882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kern="1200" dirty="0" smtClean="0"/>
            <a:t>Asset Intelligence 1.5</a:t>
          </a:r>
          <a:endParaRPr lang="en-US" sz="2600" kern="1200" dirty="0"/>
        </a:p>
      </dsp:txBody>
      <dsp:txXfrm>
        <a:off x="0" y="1051053"/>
        <a:ext cx="3017520" cy="998828"/>
      </dsp:txXfrm>
    </dsp:sp>
    <dsp:sp modelId="{39318C4C-3E40-4E8C-A9E1-5A4E9DC928DA}">
      <dsp:nvSpPr>
        <dsp:cNvPr id="0" name=""/>
        <dsp:cNvSpPr/>
      </dsp:nvSpPr>
      <dsp:spPr>
        <a:xfrm rot="5400000">
          <a:off x="5300228" y="-83002"/>
          <a:ext cx="799062"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smtClean="0"/>
            <a:t>Feature Integration with Intel vPro Technology</a:t>
          </a:r>
          <a:endParaRPr lang="en-US" sz="2100" kern="1200" dirty="0"/>
        </a:p>
      </dsp:txBody>
      <dsp:txXfrm rot="5400000">
        <a:off x="5300228" y="-83002"/>
        <a:ext cx="799062" cy="5364480"/>
      </dsp:txXfrm>
    </dsp:sp>
    <dsp:sp modelId="{33190783-6902-4931-8D86-A2F306EE9371}">
      <dsp:nvSpPr>
        <dsp:cNvPr id="0" name=""/>
        <dsp:cNvSpPr/>
      </dsp:nvSpPr>
      <dsp:spPr>
        <a:xfrm>
          <a:off x="0" y="2099823"/>
          <a:ext cx="3017520" cy="99882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kern="1200" dirty="0" smtClean="0"/>
            <a:t>Intel </a:t>
          </a:r>
          <a:r>
            <a:rPr lang="en-US" sz="2600" kern="1200" dirty="0" err="1" smtClean="0"/>
            <a:t>vPro</a:t>
          </a:r>
          <a:r>
            <a:rPr lang="en-US" sz="2600" kern="1200" dirty="0" smtClean="0"/>
            <a:t> Integration</a:t>
          </a:r>
          <a:endParaRPr lang="en-US" sz="2600" kern="1200" dirty="0"/>
        </a:p>
      </dsp:txBody>
      <dsp:txXfrm>
        <a:off x="0" y="2099823"/>
        <a:ext cx="3017520" cy="998828"/>
      </dsp:txXfrm>
    </dsp:sp>
    <dsp:sp modelId="{12536B66-7AF8-498C-999A-BD08670A3334}">
      <dsp:nvSpPr>
        <dsp:cNvPr id="0" name=""/>
        <dsp:cNvSpPr/>
      </dsp:nvSpPr>
      <dsp:spPr>
        <a:xfrm rot="5400000">
          <a:off x="5300228" y="965766"/>
          <a:ext cx="799062"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Small Collection of Customer Design Change Requests</a:t>
          </a:r>
          <a:endParaRPr lang="en-US" sz="1800" kern="1200" dirty="0"/>
        </a:p>
        <a:p>
          <a:pPr marL="171450" lvl="1" indent="-171450" algn="l" defTabSz="800100">
            <a:lnSpc>
              <a:spcPct val="90000"/>
            </a:lnSpc>
            <a:spcBef>
              <a:spcPct val="0"/>
            </a:spcBef>
            <a:spcAft>
              <a:spcPct val="15000"/>
            </a:spcAft>
            <a:buChar char="••"/>
          </a:pPr>
          <a:r>
            <a:rPr lang="en-US" sz="1800" kern="1200" dirty="0" smtClean="0"/>
            <a:t>Small Collection of </a:t>
          </a:r>
          <a:r>
            <a:rPr lang="en-US" sz="1800" kern="1200" dirty="0" err="1" smtClean="0"/>
            <a:t>hotfix</a:t>
          </a:r>
          <a:r>
            <a:rPr lang="en-US" sz="1800" kern="1200" dirty="0" smtClean="0"/>
            <a:t> and updates to rtm codebase</a:t>
          </a:r>
          <a:endParaRPr lang="en-US" sz="1800" kern="1200" dirty="0"/>
        </a:p>
      </dsp:txBody>
      <dsp:txXfrm rot="5400000">
        <a:off x="5300228" y="965766"/>
        <a:ext cx="799062" cy="5364480"/>
      </dsp:txXfrm>
    </dsp:sp>
    <dsp:sp modelId="{7E8E2621-2A0B-4BA4-A0F3-5D58233BF106}">
      <dsp:nvSpPr>
        <dsp:cNvPr id="0" name=""/>
        <dsp:cNvSpPr/>
      </dsp:nvSpPr>
      <dsp:spPr>
        <a:xfrm>
          <a:off x="0" y="3148592"/>
          <a:ext cx="3017520" cy="99882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kern="1200" dirty="0" err="1" smtClean="0"/>
            <a:t>Hotfix</a:t>
          </a:r>
          <a:r>
            <a:rPr lang="en-US" sz="2600" kern="1200" dirty="0" smtClean="0"/>
            <a:t> and DCR Rollup</a:t>
          </a:r>
          <a:endParaRPr lang="en-US" sz="2600" kern="1200" dirty="0"/>
        </a:p>
      </dsp:txBody>
      <dsp:txXfrm>
        <a:off x="0" y="3148592"/>
        <a:ext cx="3017520" cy="998828"/>
      </dsp:txXfrm>
    </dsp:sp>
    <dsp:sp modelId="{5F270FBA-F9E9-4C42-AB76-BD44ABB5A3D8}">
      <dsp:nvSpPr>
        <dsp:cNvPr id="0" name=""/>
        <dsp:cNvSpPr/>
      </dsp:nvSpPr>
      <dsp:spPr>
        <a:xfrm rot="5400000">
          <a:off x="5300228" y="2014536"/>
          <a:ext cx="799062"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smtClean="0"/>
            <a:t>Service Pack 1 download includes codebase for R2</a:t>
          </a:r>
          <a:endParaRPr lang="en-US" sz="2100" kern="1200" dirty="0"/>
        </a:p>
      </dsp:txBody>
      <dsp:txXfrm rot="5400000">
        <a:off x="5300228" y="2014536"/>
        <a:ext cx="799062" cy="5364480"/>
      </dsp:txXfrm>
    </dsp:sp>
    <dsp:sp modelId="{4CABDAD5-9468-48BD-9F13-AED35A6E578B}">
      <dsp:nvSpPr>
        <dsp:cNvPr id="0" name=""/>
        <dsp:cNvSpPr/>
      </dsp:nvSpPr>
      <dsp:spPr>
        <a:xfrm>
          <a:off x="0" y="4197362"/>
          <a:ext cx="3017520" cy="99882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kern="1200" dirty="0" smtClean="0"/>
            <a:t>Infrastructure to support R2 features</a:t>
          </a:r>
          <a:endParaRPr lang="en-US" sz="2600" kern="1200" dirty="0"/>
        </a:p>
      </dsp:txBody>
      <dsp:txXfrm>
        <a:off x="0" y="4197362"/>
        <a:ext cx="3017520" cy="998828"/>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5300228" y="-2180541"/>
          <a:ext cx="799062"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Seamless integration to Microsoft Application Virtualization</a:t>
          </a:r>
          <a:endParaRPr lang="en-US" sz="2000" kern="1200" dirty="0"/>
        </a:p>
      </dsp:txBody>
      <dsp:txXfrm rot="5400000">
        <a:off x="5300228" y="-2180541"/>
        <a:ext cx="799062" cy="5364480"/>
      </dsp:txXfrm>
    </dsp:sp>
    <dsp:sp modelId="{29064FD0-212D-41CF-9048-F789AA57804B}">
      <dsp:nvSpPr>
        <dsp:cNvPr id="0" name=""/>
        <dsp:cNvSpPr/>
      </dsp:nvSpPr>
      <dsp:spPr>
        <a:xfrm>
          <a:off x="0" y="2284"/>
          <a:ext cx="3017520" cy="99882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Application Virtualization Management</a:t>
          </a:r>
          <a:endParaRPr lang="en-US" sz="2000" kern="1200" dirty="0"/>
        </a:p>
      </dsp:txBody>
      <dsp:txXfrm>
        <a:off x="0" y="2284"/>
        <a:ext cx="3017520" cy="998828"/>
      </dsp:txXfrm>
    </dsp:sp>
    <dsp:sp modelId="{E503B022-1836-4905-B388-1FA38880ACBF}">
      <dsp:nvSpPr>
        <dsp:cNvPr id="0" name=""/>
        <dsp:cNvSpPr/>
      </dsp:nvSpPr>
      <dsp:spPr>
        <a:xfrm rot="5400000">
          <a:off x="5300228" y="-1131771"/>
          <a:ext cx="799062"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Additions of Multicast and Unknown Computer Support</a:t>
          </a:r>
          <a:endParaRPr lang="en-US" sz="2000" kern="1200" dirty="0"/>
        </a:p>
      </dsp:txBody>
      <dsp:txXfrm rot="5400000">
        <a:off x="5300228" y="-1131771"/>
        <a:ext cx="799062" cy="5364480"/>
      </dsp:txXfrm>
    </dsp:sp>
    <dsp:sp modelId="{D20CCB4B-A11C-4BC0-8461-8718B23D8F1A}">
      <dsp:nvSpPr>
        <dsp:cNvPr id="0" name=""/>
        <dsp:cNvSpPr/>
      </dsp:nvSpPr>
      <dsp:spPr>
        <a:xfrm>
          <a:off x="0" y="1051053"/>
          <a:ext cx="3017520" cy="99882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OSD Enhancements</a:t>
          </a:r>
          <a:endParaRPr lang="en-US" sz="2000" kern="1200" dirty="0"/>
        </a:p>
      </dsp:txBody>
      <dsp:txXfrm>
        <a:off x="0" y="1051053"/>
        <a:ext cx="3017520" cy="998828"/>
      </dsp:txXfrm>
    </dsp:sp>
    <dsp:sp modelId="{AD5714BC-3A56-4E55-92FA-A99A7B02A288}">
      <dsp:nvSpPr>
        <dsp:cNvPr id="0" name=""/>
        <dsp:cNvSpPr/>
      </dsp:nvSpPr>
      <dsp:spPr>
        <a:xfrm rot="5400000">
          <a:off x="5300228" y="-83002"/>
          <a:ext cx="799062"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Client summary rollup of key performance indicators</a:t>
          </a:r>
          <a:endParaRPr lang="en-US" sz="2000" kern="1200" dirty="0"/>
        </a:p>
      </dsp:txBody>
      <dsp:txXfrm rot="5400000">
        <a:off x="5300228" y="-83002"/>
        <a:ext cx="799062" cy="5364480"/>
      </dsp:txXfrm>
    </dsp:sp>
    <dsp:sp modelId="{1CAB4553-2B2A-466E-8BB0-32CED747715C}">
      <dsp:nvSpPr>
        <dsp:cNvPr id="0" name=""/>
        <dsp:cNvSpPr/>
      </dsp:nvSpPr>
      <dsp:spPr>
        <a:xfrm>
          <a:off x="0" y="2099823"/>
          <a:ext cx="3017520" cy="99882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Client Status Reporting</a:t>
          </a:r>
          <a:endParaRPr lang="en-US" sz="2000" kern="1200" dirty="0"/>
        </a:p>
      </dsp:txBody>
      <dsp:txXfrm>
        <a:off x="0" y="2099823"/>
        <a:ext cx="3017520" cy="998828"/>
      </dsp:txXfrm>
    </dsp:sp>
    <dsp:sp modelId="{CE03A0DF-9A13-45A2-9BE3-25D9CC400310}">
      <dsp:nvSpPr>
        <dsp:cNvPr id="0" name=""/>
        <dsp:cNvSpPr/>
      </dsp:nvSpPr>
      <dsp:spPr>
        <a:xfrm rot="5400000">
          <a:off x="5300228" y="965766"/>
          <a:ext cx="799062"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Migration of ConfigMgr reports to robust reporting platform</a:t>
          </a:r>
          <a:endParaRPr lang="en-US" sz="2000" kern="1200" dirty="0"/>
        </a:p>
      </dsp:txBody>
      <dsp:txXfrm rot="5400000">
        <a:off x="5300228" y="965766"/>
        <a:ext cx="799062" cy="5364480"/>
      </dsp:txXfrm>
    </dsp:sp>
    <dsp:sp modelId="{E0D915B9-9E9A-4B84-9043-24434305EF67}">
      <dsp:nvSpPr>
        <dsp:cNvPr id="0" name=""/>
        <dsp:cNvSpPr/>
      </dsp:nvSpPr>
      <dsp:spPr>
        <a:xfrm>
          <a:off x="0" y="3148592"/>
          <a:ext cx="3017520" cy="99882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SQL Reporting Services Integration</a:t>
          </a:r>
          <a:endParaRPr lang="en-US" sz="2000" kern="1200" dirty="0"/>
        </a:p>
      </dsp:txBody>
      <dsp:txXfrm>
        <a:off x="0" y="3148592"/>
        <a:ext cx="3017520" cy="998828"/>
      </dsp:txXfrm>
    </dsp:sp>
    <dsp:sp modelId="{4762B974-64A0-4DC7-8195-0476447CF249}">
      <dsp:nvSpPr>
        <dsp:cNvPr id="0" name=""/>
        <dsp:cNvSpPr/>
      </dsp:nvSpPr>
      <dsp:spPr>
        <a:xfrm rot="5400000">
          <a:off x="5300228" y="2014536"/>
          <a:ext cx="799062" cy="5364480"/>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Configuration Pack knowledge of the Forefront client status</a:t>
          </a:r>
          <a:endParaRPr lang="en-US" sz="2000" kern="1200" dirty="0"/>
        </a:p>
      </dsp:txBody>
      <dsp:txXfrm rot="5400000">
        <a:off x="5300228" y="2014536"/>
        <a:ext cx="799062" cy="5364480"/>
      </dsp:txXfrm>
    </dsp:sp>
    <dsp:sp modelId="{314DD13F-B1A3-48C7-98FD-9AB2F0064854}">
      <dsp:nvSpPr>
        <dsp:cNvPr id="0" name=""/>
        <dsp:cNvSpPr/>
      </dsp:nvSpPr>
      <dsp:spPr>
        <a:xfrm>
          <a:off x="0" y="4197362"/>
          <a:ext cx="3017520" cy="998828"/>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Forefront Client security integration</a:t>
          </a:r>
          <a:endParaRPr lang="en-US" sz="2000" kern="1200" dirty="0"/>
        </a:p>
      </dsp:txBody>
      <dsp:txXfrm>
        <a:off x="0" y="4197362"/>
        <a:ext cx="3017520" cy="998828"/>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CD48B6-F33D-4BA9-977E-5327027A819A}">
      <dsp:nvSpPr>
        <dsp:cNvPr id="0" name=""/>
        <dsp:cNvSpPr/>
      </dsp:nvSpPr>
      <dsp:spPr>
        <a:xfrm rot="5400000">
          <a:off x="5235820" y="-2254576"/>
          <a:ext cx="536098" cy="5180113"/>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rtl="0">
            <a:lnSpc>
              <a:spcPct val="90000"/>
            </a:lnSpc>
            <a:spcBef>
              <a:spcPct val="0"/>
            </a:spcBef>
            <a:spcAft>
              <a:spcPct val="15000"/>
            </a:spcAft>
            <a:buChar char="••"/>
          </a:pPr>
          <a:r>
            <a:rPr lang="en-US" sz="1400" kern="1200" dirty="0" smtClean="0"/>
            <a:t>Windows 7 </a:t>
          </a:r>
          <a:endParaRPr lang="en-US" sz="1400" kern="1200" dirty="0"/>
        </a:p>
        <a:p>
          <a:pPr marL="114300" lvl="1" indent="-114300" algn="l" defTabSz="622300">
            <a:lnSpc>
              <a:spcPct val="90000"/>
            </a:lnSpc>
            <a:spcBef>
              <a:spcPct val="0"/>
            </a:spcBef>
            <a:spcAft>
              <a:spcPct val="15000"/>
            </a:spcAft>
            <a:buChar char="••"/>
          </a:pPr>
          <a:r>
            <a:rPr lang="en-US" sz="1400" kern="1200" dirty="0" smtClean="0"/>
            <a:t>Windows Server 2008 R2 </a:t>
          </a:r>
          <a:endParaRPr lang="en-US" sz="1400" kern="1200" dirty="0"/>
        </a:p>
        <a:p>
          <a:pPr marL="114300" lvl="1" indent="-114300" algn="l" defTabSz="622300">
            <a:lnSpc>
              <a:spcPct val="90000"/>
            </a:lnSpc>
            <a:spcBef>
              <a:spcPct val="0"/>
            </a:spcBef>
            <a:spcAft>
              <a:spcPct val="15000"/>
            </a:spcAft>
            <a:buChar char="••"/>
          </a:pPr>
          <a:r>
            <a:rPr lang="en-US" sz="1400" kern="1200" dirty="0" smtClean="0"/>
            <a:t>Windows Vista Sp2</a:t>
          </a:r>
          <a:endParaRPr lang="en-US" sz="1400" kern="1200" dirty="0"/>
        </a:p>
        <a:p>
          <a:pPr marL="114300" lvl="1" indent="-114300" algn="l" defTabSz="622300">
            <a:lnSpc>
              <a:spcPct val="90000"/>
            </a:lnSpc>
            <a:spcBef>
              <a:spcPct val="0"/>
            </a:spcBef>
            <a:spcAft>
              <a:spcPct val="15000"/>
            </a:spcAft>
            <a:buChar char="••"/>
          </a:pPr>
          <a:r>
            <a:rPr lang="en-US" sz="1400" kern="1200" dirty="0" smtClean="0"/>
            <a:t>Windows Server 2008 SP2 </a:t>
          </a:r>
          <a:endParaRPr lang="en-US" sz="1400" kern="1200" dirty="0"/>
        </a:p>
      </dsp:txBody>
      <dsp:txXfrm rot="5400000">
        <a:off x="5235820" y="-2254576"/>
        <a:ext cx="536098" cy="5180113"/>
      </dsp:txXfrm>
    </dsp:sp>
    <dsp:sp modelId="{29064FD0-212D-41CF-9048-F789AA57804B}">
      <dsp:nvSpPr>
        <dsp:cNvPr id="0" name=""/>
        <dsp:cNvSpPr/>
      </dsp:nvSpPr>
      <dsp:spPr>
        <a:xfrm>
          <a:off x="0" y="418"/>
          <a:ext cx="2913813" cy="670123"/>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Operating System Updates</a:t>
          </a:r>
          <a:endParaRPr lang="en-US" sz="2000" kern="1200" dirty="0"/>
        </a:p>
      </dsp:txBody>
      <dsp:txXfrm>
        <a:off x="0" y="418"/>
        <a:ext cx="2913813" cy="670123"/>
      </dsp:txXfrm>
    </dsp:sp>
    <dsp:sp modelId="{53D2BBB4-E853-4723-B891-94276CA8B643}">
      <dsp:nvSpPr>
        <dsp:cNvPr id="0" name=""/>
        <dsp:cNvSpPr/>
      </dsp:nvSpPr>
      <dsp:spPr>
        <a:xfrm rot="5400000">
          <a:off x="5171564" y="-1550946"/>
          <a:ext cx="664612" cy="5180113"/>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rtl="0">
            <a:lnSpc>
              <a:spcPct val="90000"/>
            </a:lnSpc>
            <a:spcBef>
              <a:spcPct val="0"/>
            </a:spcBef>
            <a:spcAft>
              <a:spcPct val="15000"/>
            </a:spcAft>
            <a:buChar char="••"/>
          </a:pPr>
          <a:r>
            <a:rPr lang="en-US" sz="1100" b="1" kern="1200" dirty="0" smtClean="0">
              <a:latin typeface="Candara" pitchFamily="34" charset="0"/>
            </a:rPr>
            <a:t>Discover + Heal + Protect	</a:t>
          </a:r>
          <a:endParaRPr lang="en-US" sz="1100" kern="1200" dirty="0"/>
        </a:p>
        <a:p>
          <a:pPr marL="57150" lvl="1" indent="-57150" algn="l" defTabSz="488950" rtl="0">
            <a:lnSpc>
              <a:spcPct val="90000"/>
            </a:lnSpc>
            <a:spcBef>
              <a:spcPct val="0"/>
            </a:spcBef>
            <a:spcAft>
              <a:spcPct val="15000"/>
            </a:spcAft>
            <a:buChar char="••"/>
          </a:pPr>
          <a:r>
            <a:rPr lang="en-US" sz="1100" kern="1200" dirty="0" smtClean="0"/>
            <a:t>Provision wireless settings In-Band or bare-metal wired </a:t>
          </a:r>
          <a:endParaRPr lang="en-US" sz="1100" kern="1200" dirty="0"/>
        </a:p>
        <a:p>
          <a:pPr marL="57150" lvl="1" indent="-57150" algn="l" defTabSz="488950">
            <a:lnSpc>
              <a:spcPct val="90000"/>
            </a:lnSpc>
            <a:spcBef>
              <a:spcPct val="0"/>
            </a:spcBef>
            <a:spcAft>
              <a:spcPct val="15000"/>
            </a:spcAft>
            <a:buChar char="••"/>
          </a:pPr>
          <a:r>
            <a:rPr lang="en-US" sz="1100" kern="1200" dirty="0" smtClean="0">
              <a:latin typeface="Candara" pitchFamily="34" charset="0"/>
            </a:rPr>
            <a:t>Re-Provision </a:t>
          </a:r>
          <a:r>
            <a:rPr lang="en-US" sz="1100" kern="1200" dirty="0" smtClean="0"/>
            <a:t>wireless settings with wired</a:t>
          </a:r>
        </a:p>
        <a:p>
          <a:pPr marL="57150" lvl="1" indent="-57150" algn="l" defTabSz="488950">
            <a:lnSpc>
              <a:spcPct val="90000"/>
            </a:lnSpc>
            <a:spcBef>
              <a:spcPct val="0"/>
            </a:spcBef>
            <a:spcAft>
              <a:spcPct val="15000"/>
            </a:spcAft>
            <a:buChar char="••"/>
          </a:pPr>
          <a:r>
            <a:rPr lang="en-US" sz="1100" kern="1200" dirty="0" smtClean="0">
              <a:latin typeface="Candara" pitchFamily="34" charset="0"/>
            </a:rPr>
            <a:t>Update wireless settings</a:t>
          </a:r>
        </a:p>
        <a:p>
          <a:pPr marL="57150" lvl="1" indent="-57150" algn="l" defTabSz="488950">
            <a:lnSpc>
              <a:spcPct val="90000"/>
            </a:lnSpc>
            <a:spcBef>
              <a:spcPct val="0"/>
            </a:spcBef>
            <a:spcAft>
              <a:spcPct val="15000"/>
            </a:spcAft>
            <a:buChar char="••"/>
          </a:pPr>
          <a:r>
            <a:rPr lang="en-US" sz="1100" kern="1200" dirty="0" smtClean="0">
              <a:latin typeface="Candara" pitchFamily="34" charset="0"/>
            </a:rPr>
            <a:t>Support </a:t>
          </a:r>
          <a:r>
            <a:rPr lang="en-US" sz="1100" kern="1200" dirty="0" smtClean="0"/>
            <a:t>power-on/off, IDER, SOL, view Audit Log, Event Log, hardware Inventory in OOB console with wireless connection</a:t>
          </a:r>
        </a:p>
        <a:p>
          <a:pPr marL="57150" lvl="1" indent="-57150" algn="l" defTabSz="488950">
            <a:lnSpc>
              <a:spcPct val="90000"/>
            </a:lnSpc>
            <a:spcBef>
              <a:spcPct val="0"/>
            </a:spcBef>
            <a:spcAft>
              <a:spcPct val="15000"/>
            </a:spcAft>
            <a:buChar char="••"/>
          </a:pPr>
          <a:r>
            <a:rPr lang="en-US" sz="1100" kern="1200" dirty="0" smtClean="0">
              <a:latin typeface="Candara" pitchFamily="34" charset="0"/>
            </a:rPr>
            <a:t>Support power-on/off, WOL in SCCM Admin console</a:t>
          </a:r>
          <a:endParaRPr lang="en-US" sz="1100" kern="1200" dirty="0"/>
        </a:p>
      </dsp:txBody>
      <dsp:txXfrm rot="5400000">
        <a:off x="5171564" y="-1550946"/>
        <a:ext cx="664612" cy="5180113"/>
      </dsp:txXfrm>
    </dsp:sp>
    <dsp:sp modelId="{169D26A8-688F-45BB-A1E0-4A31EB9FF6CB}">
      <dsp:nvSpPr>
        <dsp:cNvPr id="0" name=""/>
        <dsp:cNvSpPr/>
      </dsp:nvSpPr>
      <dsp:spPr>
        <a:xfrm>
          <a:off x="0" y="704047"/>
          <a:ext cx="2913813" cy="670123"/>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Intel </a:t>
          </a:r>
          <a:r>
            <a:rPr lang="en-US" sz="2000" kern="1200" dirty="0" err="1" smtClean="0"/>
            <a:t>vPro</a:t>
          </a:r>
          <a:r>
            <a:rPr lang="en-US" sz="2000" kern="1200" dirty="0" smtClean="0"/>
            <a:t> Integration</a:t>
          </a:r>
          <a:endParaRPr lang="en-US" sz="2000" kern="1200" dirty="0"/>
        </a:p>
      </dsp:txBody>
      <dsp:txXfrm>
        <a:off x="0" y="704047"/>
        <a:ext cx="2913813" cy="670123"/>
      </dsp:txXfrm>
    </dsp:sp>
    <dsp:sp modelId="{EF4D0471-4C4B-4B71-95A8-3876723FAD70}">
      <dsp:nvSpPr>
        <dsp:cNvPr id="0" name=""/>
        <dsp:cNvSpPr/>
      </dsp:nvSpPr>
      <dsp:spPr>
        <a:xfrm rot="5400000">
          <a:off x="5235820" y="-847317"/>
          <a:ext cx="536098" cy="5180113"/>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Small Collection of Customer Design Change Requests</a:t>
          </a:r>
          <a:endParaRPr lang="en-US" sz="2000" kern="1200" dirty="0"/>
        </a:p>
        <a:p>
          <a:pPr marL="228600" lvl="1" indent="-228600" algn="l" defTabSz="889000" rtl="0">
            <a:lnSpc>
              <a:spcPct val="90000"/>
            </a:lnSpc>
            <a:spcBef>
              <a:spcPct val="0"/>
            </a:spcBef>
            <a:spcAft>
              <a:spcPct val="15000"/>
            </a:spcAft>
            <a:buChar char="••"/>
          </a:pPr>
          <a:r>
            <a:rPr lang="en-US" sz="2000" kern="1200" dirty="0" smtClean="0"/>
            <a:t>Small Collection of </a:t>
          </a:r>
          <a:r>
            <a:rPr lang="en-US" sz="2000" kern="1200" dirty="0" err="1" smtClean="0"/>
            <a:t>hotfix</a:t>
          </a:r>
          <a:r>
            <a:rPr lang="en-US" sz="2000" kern="1200" dirty="0" smtClean="0"/>
            <a:t> and updates to rtm codebase</a:t>
          </a:r>
          <a:endParaRPr lang="en-US" sz="2000" kern="1200" dirty="0"/>
        </a:p>
      </dsp:txBody>
      <dsp:txXfrm rot="5400000">
        <a:off x="5235820" y="-847317"/>
        <a:ext cx="536098" cy="5180113"/>
      </dsp:txXfrm>
    </dsp:sp>
    <dsp:sp modelId="{4CA91B00-527A-459A-BD88-DB55E9888E20}">
      <dsp:nvSpPr>
        <dsp:cNvPr id="0" name=""/>
        <dsp:cNvSpPr/>
      </dsp:nvSpPr>
      <dsp:spPr>
        <a:xfrm>
          <a:off x="0" y="1407677"/>
          <a:ext cx="2913813" cy="670123"/>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err="1" smtClean="0"/>
            <a:t>Hotfix</a:t>
          </a:r>
          <a:r>
            <a:rPr lang="en-US" sz="2000" kern="1200" dirty="0" smtClean="0"/>
            <a:t> and DCR Rollup</a:t>
          </a:r>
          <a:endParaRPr lang="en-US" sz="2000" kern="1200" dirty="0"/>
        </a:p>
      </dsp:txBody>
      <dsp:txXfrm>
        <a:off x="0" y="1407677"/>
        <a:ext cx="2913813" cy="670123"/>
      </dsp:txXfrm>
    </dsp:sp>
    <dsp:sp modelId="{AA63781A-1F2B-4F0C-9C65-2A27D52A7C54}">
      <dsp:nvSpPr>
        <dsp:cNvPr id="0" name=""/>
        <dsp:cNvSpPr/>
      </dsp:nvSpPr>
      <dsp:spPr>
        <a:xfrm rot="5400000">
          <a:off x="5235820" y="-143687"/>
          <a:ext cx="536098" cy="5180113"/>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rtl="0">
            <a:lnSpc>
              <a:spcPct val="90000"/>
            </a:lnSpc>
            <a:spcBef>
              <a:spcPct val="0"/>
            </a:spcBef>
            <a:spcAft>
              <a:spcPct val="15000"/>
            </a:spcAft>
            <a:buChar char="••"/>
          </a:pPr>
          <a:r>
            <a:rPr lang="en-US" sz="1400" kern="1200" dirty="0" smtClean="0"/>
            <a:t>If </a:t>
          </a:r>
          <a:r>
            <a:rPr lang="en-US" sz="1400" kern="1200" dirty="0" err="1" smtClean="0"/>
            <a:t>BranchCache</a:t>
          </a:r>
          <a:r>
            <a:rPr lang="en-US" sz="1400" kern="1200" dirty="0" smtClean="0"/>
            <a:t> Windows Server 2008 R2 sites are enabled</a:t>
          </a:r>
          <a:endParaRPr lang="en-US" sz="1400" kern="1200" dirty="0"/>
        </a:p>
        <a:p>
          <a:pPr marL="114300" lvl="1" indent="-114300" algn="l" defTabSz="622300" rtl="0">
            <a:lnSpc>
              <a:spcPct val="90000"/>
            </a:lnSpc>
            <a:spcBef>
              <a:spcPct val="0"/>
            </a:spcBef>
            <a:spcAft>
              <a:spcPct val="15000"/>
            </a:spcAft>
            <a:buChar char="••"/>
          </a:pPr>
          <a:r>
            <a:rPr lang="en-US" sz="1400" kern="1200" dirty="0" smtClean="0"/>
            <a:t>ConfigMgr will utilize this.</a:t>
          </a:r>
          <a:endParaRPr lang="en-US" sz="1400" kern="1200" dirty="0"/>
        </a:p>
      </dsp:txBody>
      <dsp:txXfrm rot="5400000">
        <a:off x="5235820" y="-143687"/>
        <a:ext cx="536098" cy="5180113"/>
      </dsp:txXfrm>
    </dsp:sp>
    <dsp:sp modelId="{238A031F-2850-4E8B-870C-9513DB0E75EC}">
      <dsp:nvSpPr>
        <dsp:cNvPr id="0" name=""/>
        <dsp:cNvSpPr/>
      </dsp:nvSpPr>
      <dsp:spPr>
        <a:xfrm>
          <a:off x="0" y="2111307"/>
          <a:ext cx="2913813" cy="670123"/>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err="1" smtClean="0"/>
            <a:t>BranchCache</a:t>
          </a:r>
          <a:r>
            <a:rPr lang="en-US" sz="2000" kern="1200" dirty="0" smtClean="0"/>
            <a:t> support</a:t>
          </a:r>
          <a:endParaRPr lang="en-US" sz="2000" kern="1200" dirty="0"/>
        </a:p>
      </dsp:txBody>
      <dsp:txXfrm>
        <a:off x="0" y="2111307"/>
        <a:ext cx="2913813" cy="670123"/>
      </dsp:txXfrm>
    </dsp:sp>
    <dsp:sp modelId="{30A3189C-22EF-4647-8259-84A200870118}">
      <dsp:nvSpPr>
        <dsp:cNvPr id="0" name=""/>
        <dsp:cNvSpPr/>
      </dsp:nvSpPr>
      <dsp:spPr>
        <a:xfrm rot="5400000">
          <a:off x="5235820" y="559942"/>
          <a:ext cx="536098" cy="5180113"/>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New x64 architecture support</a:t>
          </a:r>
          <a:endParaRPr lang="en-US" sz="2000" kern="1200" dirty="0"/>
        </a:p>
      </dsp:txBody>
      <dsp:txXfrm rot="5400000">
        <a:off x="5235820" y="559942"/>
        <a:ext cx="536098" cy="5180113"/>
      </dsp:txXfrm>
    </dsp:sp>
    <dsp:sp modelId="{541ECE08-45D6-473C-921F-57625EB744FE}">
      <dsp:nvSpPr>
        <dsp:cNvPr id="0" name=""/>
        <dsp:cNvSpPr/>
      </dsp:nvSpPr>
      <dsp:spPr>
        <a:xfrm>
          <a:off x="0" y="2814937"/>
          <a:ext cx="2913813" cy="670123"/>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X64 Architecture development</a:t>
          </a:r>
          <a:endParaRPr lang="en-US" sz="2000" kern="1200" dirty="0"/>
        </a:p>
      </dsp:txBody>
      <dsp:txXfrm>
        <a:off x="0" y="2814937"/>
        <a:ext cx="2913813" cy="670123"/>
      </dsp:txXfrm>
    </dsp:sp>
    <dsp:sp modelId="{3FF2B2A7-5A6A-428E-B95A-567DCE9FA149}">
      <dsp:nvSpPr>
        <dsp:cNvPr id="0" name=""/>
        <dsp:cNvSpPr/>
      </dsp:nvSpPr>
      <dsp:spPr>
        <a:xfrm rot="5400000">
          <a:off x="5235820" y="1263572"/>
          <a:ext cx="536098" cy="5180113"/>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77850" rtl="0">
            <a:lnSpc>
              <a:spcPct val="90000"/>
            </a:lnSpc>
            <a:spcBef>
              <a:spcPct val="0"/>
            </a:spcBef>
            <a:spcAft>
              <a:spcPct val="15000"/>
            </a:spcAft>
            <a:buChar char="••"/>
          </a:pPr>
          <a:r>
            <a:rPr lang="en-US" sz="1300" kern="1200" dirty="0" smtClean="0"/>
            <a:t>Faster policy processing </a:t>
          </a:r>
          <a:endParaRPr lang="en-US" sz="1300" kern="1200" dirty="0"/>
        </a:p>
        <a:p>
          <a:pPr marL="114300" lvl="1" indent="-114300" algn="l" defTabSz="577850" rtl="0">
            <a:lnSpc>
              <a:spcPct val="90000"/>
            </a:lnSpc>
            <a:spcBef>
              <a:spcPct val="0"/>
            </a:spcBef>
            <a:spcAft>
              <a:spcPct val="15000"/>
            </a:spcAft>
            <a:buChar char="••"/>
          </a:pPr>
          <a:r>
            <a:rPr lang="en-US" sz="1300" kern="1200" dirty="0" smtClean="0"/>
            <a:t>More efficient software distribution configured to run at user logon</a:t>
          </a:r>
          <a:endParaRPr lang="en-US" sz="1300" kern="1200" dirty="0"/>
        </a:p>
      </dsp:txBody>
      <dsp:txXfrm rot="5400000">
        <a:off x="5235820" y="1263572"/>
        <a:ext cx="536098" cy="5180113"/>
      </dsp:txXfrm>
    </dsp:sp>
    <dsp:sp modelId="{5B273DB9-BD17-4D49-AD21-ADC092AFEF13}">
      <dsp:nvSpPr>
        <dsp:cNvPr id="0" name=""/>
        <dsp:cNvSpPr/>
      </dsp:nvSpPr>
      <dsp:spPr>
        <a:xfrm>
          <a:off x="0" y="3518567"/>
          <a:ext cx="2913813" cy="670123"/>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Improved Client Policy evaluation</a:t>
          </a:r>
          <a:endParaRPr lang="en-US" sz="2000" kern="1200" dirty="0"/>
        </a:p>
      </dsp:txBody>
      <dsp:txXfrm>
        <a:off x="0" y="3518567"/>
        <a:ext cx="2913813" cy="670123"/>
      </dsp:txXfrm>
    </dsp:sp>
    <dsp:sp modelId="{8B8A1B17-B7F8-47AB-BA1B-EA47E0E86B93}">
      <dsp:nvSpPr>
        <dsp:cNvPr id="0" name=""/>
        <dsp:cNvSpPr/>
      </dsp:nvSpPr>
      <dsp:spPr>
        <a:xfrm rot="5400000">
          <a:off x="5235820" y="1967202"/>
          <a:ext cx="536098" cy="5180113"/>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Certificate removal for online sync</a:t>
          </a:r>
          <a:endParaRPr lang="en-US" sz="2000" kern="1200" dirty="0"/>
        </a:p>
      </dsp:txBody>
      <dsp:txXfrm rot="5400000">
        <a:off x="5235820" y="1967202"/>
        <a:ext cx="536098" cy="5180113"/>
      </dsp:txXfrm>
    </dsp:sp>
    <dsp:sp modelId="{7782F11D-9FEE-4675-838E-7276321FEC1E}">
      <dsp:nvSpPr>
        <dsp:cNvPr id="0" name=""/>
        <dsp:cNvSpPr/>
      </dsp:nvSpPr>
      <dsp:spPr>
        <a:xfrm>
          <a:off x="0" y="4222197"/>
          <a:ext cx="2913813" cy="670123"/>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dirty="0" smtClean="0"/>
            <a:t>Asset Intelligence update</a:t>
          </a:r>
          <a:endParaRPr lang="en-US" sz="2000" kern="1200" dirty="0"/>
        </a:p>
      </dsp:txBody>
      <dsp:txXfrm>
        <a:off x="0" y="4222197"/>
        <a:ext cx="2913813" cy="670123"/>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11/10/2009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mgt301 configmgr overview v12.pptx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55298" name="Notes Placeholder 2"/>
          <p:cNvSpPr>
            <a:spLocks noGrp="1"/>
          </p:cNvSpPr>
          <p:nvPr>
            <p:ph type="body" idx="1"/>
          </p:nvPr>
        </p:nvSpPr>
        <p:spPr bwMode="auto">
          <a:xfrm>
            <a:off x="685800" y="4343403"/>
            <a:ext cx="5486400" cy="4114800"/>
          </a:xfrm>
          <a:prstGeom prst="rect">
            <a:avLst/>
          </a:prstGeom>
          <a:noFill/>
        </p:spPr>
        <p:txBody>
          <a:bodyPr wrap="square" lIns="91396" tIns="45697" rIns="91396" bIns="45697" numCol="1" anchor="t" anchorCtr="0" compatLnSpc="1">
            <a:prstTxWarp prst="textNoShape">
              <a:avLst/>
            </a:prstTxWarp>
            <a:normAutofit/>
          </a:bodyPr>
          <a:lstStyle/>
          <a:p>
            <a:endParaRPr lang="en-US" dirty="0" smtClean="0"/>
          </a:p>
        </p:txBody>
      </p:sp>
      <p:sp>
        <p:nvSpPr>
          <p:cNvPr id="55299" name="Slide Number Placeholder 3"/>
          <p:cNvSpPr txBox="1">
            <a:spLocks noGrp="1"/>
          </p:cNvSpPr>
          <p:nvPr/>
        </p:nvSpPr>
        <p:spPr bwMode="auto">
          <a:xfrm>
            <a:off x="6172201" y="8685215"/>
            <a:ext cx="684213" cy="457200"/>
          </a:xfrm>
          <a:prstGeom prst="rect">
            <a:avLst/>
          </a:prstGeom>
          <a:noFill/>
          <a:ln w="9525">
            <a:noFill/>
            <a:miter lim="800000"/>
            <a:headEnd/>
            <a:tailEnd/>
          </a:ln>
        </p:spPr>
        <p:txBody>
          <a:bodyPr lIns="91396" tIns="45697" rIns="91396" bIns="45697" anchor="b"/>
          <a:lstStyle/>
          <a:p>
            <a:pPr algn="r" defTabSz="894962"/>
            <a:endParaRPr lang="en-US" sz="1200" dirty="0">
              <a:solidFill>
                <a:prstClr val="black"/>
              </a:solidFill>
            </a:endParaRPr>
          </a:p>
        </p:txBody>
      </p:sp>
      <p:sp>
        <p:nvSpPr>
          <p:cNvPr id="55300" name="Footer Placeholder 7"/>
          <p:cNvSpPr txBox="1">
            <a:spLocks noGrp="1"/>
          </p:cNvSpPr>
          <p:nvPr/>
        </p:nvSpPr>
        <p:spPr bwMode="auto">
          <a:xfrm>
            <a:off x="0" y="8685215"/>
            <a:ext cx="6172200" cy="457200"/>
          </a:xfrm>
          <a:prstGeom prst="rect">
            <a:avLst/>
          </a:prstGeom>
          <a:noFill/>
          <a:ln w="9525">
            <a:noFill/>
            <a:miter lim="800000"/>
            <a:headEnd/>
            <a:tailEnd/>
          </a:ln>
        </p:spPr>
        <p:txBody>
          <a:bodyPr lIns="91396" tIns="45697" rIns="91396" bIns="45697" anchor="b"/>
          <a:lstStyle/>
          <a:p>
            <a:pPr defTabSz="894962"/>
            <a:endParaRPr lang="en-US" sz="500" dirty="0">
              <a:solidFill>
                <a:srgbClr val="000000"/>
              </a:solidFill>
              <a:latin typeface="Segoe"/>
            </a:endParaRPr>
          </a:p>
        </p:txBody>
      </p:sp>
      <p:sp>
        <p:nvSpPr>
          <p:cNvPr id="6" name="Date Placeholder 5"/>
          <p:cNvSpPr>
            <a:spLocks noGrp="1"/>
          </p:cNvSpPr>
          <p:nvPr>
            <p:ph type="dt" idx="10"/>
          </p:nvPr>
        </p:nvSpPr>
        <p:spPr/>
        <p:txBody>
          <a:bodyPr/>
          <a:lstStyle/>
          <a:p>
            <a:endParaRPr lang="en-US" dirty="0">
              <a:solidFill>
                <a:prstClr val="black"/>
              </a:solidFill>
            </a:endParaRPr>
          </a:p>
        </p:txBody>
      </p:sp>
      <p:sp>
        <p:nvSpPr>
          <p:cNvPr id="7" name="Slide Number Placeholder 6"/>
          <p:cNvSpPr>
            <a:spLocks noGrp="1"/>
          </p:cNvSpPr>
          <p:nvPr>
            <p:ph type="sldNum" sz="quarter" idx="11"/>
          </p:nvPr>
        </p:nvSpPr>
        <p:spPr/>
        <p:txBody>
          <a:bodyPr/>
          <a:lstStyle/>
          <a:p>
            <a:endParaRPr lang="en-US" dirty="0">
              <a:solidFill>
                <a:prstClr val="black"/>
              </a:solidFill>
            </a:endParaRPr>
          </a:p>
        </p:txBody>
      </p:sp>
      <p:sp>
        <p:nvSpPr>
          <p:cNvPr id="8" name="Footer Placeholder 7"/>
          <p:cNvSpPr>
            <a:spLocks noGrp="1"/>
          </p:cNvSpPr>
          <p:nvPr>
            <p:ph type="ftr" sz="quarter" idx="12"/>
          </p:nvPr>
        </p:nvSpPr>
        <p:spPr/>
        <p:txBody>
          <a:bodyPr/>
          <a:lstStyle/>
          <a:p>
            <a:endParaRPr lang="en-US" dirty="0" smtClean="0">
              <a:solidFill>
                <a:srgbClr val="000000"/>
              </a:solidFill>
              <a:latin typeface="Segoe UI" pitchFamily="34" charset="0"/>
            </a:endParaRPr>
          </a:p>
        </p:txBody>
      </p:sp>
      <p:sp>
        <p:nvSpPr>
          <p:cNvPr id="9" name="Header Placeholder 8"/>
          <p:cNvSpPr>
            <a:spLocks noGrp="1"/>
          </p:cNvSpPr>
          <p:nvPr>
            <p:ph type="hdr" sz="quarter" idx="13"/>
          </p:nvPr>
        </p:nvSpPr>
        <p:spPr/>
        <p:txBody>
          <a:bodyPr/>
          <a:lstStyle/>
          <a:p>
            <a:endParaRPr lang="en-US" dirty="0">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extLst>
      <p:ext uri="{BB962C8B-B14F-4D97-AF65-F5344CB8AC3E}">
        <p14:creationId xmlns="" xmlns:p14="http://schemas.microsoft.com/office/powerpoint/2007/7/12/main" val="41893950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8" r:id="rId1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0"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7.png"/><Relationship Id="rId21" Type="http://schemas.openxmlformats.org/officeDocument/2006/relationships/image" Target="../media/image20.png"/><Relationship Id="rId7" Type="http://schemas.openxmlformats.org/officeDocument/2006/relationships/diagramQuickStyle" Target="../diagrams/quickStyle1.xml"/><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notesSlide" Target="../notesSlides/notesSlide15.xml"/><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diagramLayout" Target="../diagrams/layout1.xml"/><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diagramData" Target="../diagrams/data1.xml"/><Relationship Id="rId15" Type="http://schemas.openxmlformats.org/officeDocument/2006/relationships/image" Target="../media/image14.png"/><Relationship Id="rId23" Type="http://schemas.openxmlformats.org/officeDocument/2006/relationships/image" Target="../media/image22.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8.png"/><Relationship Id="rId9" Type="http://schemas.microsoft.com/office/2007/relationships/diagramDrawing" Target="../diagrams/drawing1.xml"/><Relationship Id="rId14" Type="http://schemas.openxmlformats.org/officeDocument/2006/relationships/image" Target="../media/image13.png"/><Relationship Id="rId22"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8" Type="http://schemas.openxmlformats.org/officeDocument/2006/relationships/hyperlink" Target="http://www.microsoft.com/windows/enterprise/products/mdop/default.aspx" TargetMode="External"/><Relationship Id="rId3" Type="http://schemas.openxmlformats.org/officeDocument/2006/relationships/hyperlink" Target="http://blogs.technet.com/systemcenter/" TargetMode="External"/><Relationship Id="rId7" Type="http://schemas.openxmlformats.org/officeDocument/2006/relationships/hyperlink" Target="http://blogs.technet.com/configmgrteam/archive/2009/06/17/announcement-configuration-manager-2007-service-pack-2-public-beta.aspx" TargetMode="External"/><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hyperlink" Target="http://www.microsoft.com/systemcenter/configurationmanager/en/us/default.aspx" TargetMode="External"/><Relationship Id="rId5" Type="http://schemas.openxmlformats.org/officeDocument/2006/relationships/hyperlink" Target="http://www.microsoft.com/downloads/details.aspx?FamilyID=3318741a-c038-4ab1-852a-e9c13f8a8140&amp;displaylang=en" TargetMode="External"/><Relationship Id="rId10" Type="http://schemas.openxmlformats.org/officeDocument/2006/relationships/hyperlink" Target="https://connect.microsoft.com/Downloads/DownloadDetails.aspx?SiteID=16&amp;DownloadID=18934" TargetMode="External"/><Relationship Id="rId4" Type="http://schemas.openxmlformats.org/officeDocument/2006/relationships/hyperlink" Target="http://technet.microsoft.com/en-us/library/bb680807.aspx" TargetMode="External"/><Relationship Id="rId9" Type="http://schemas.openxmlformats.org/officeDocument/2006/relationships/hyperlink" Target="http://www.microsoft.com/windows/enterprise/products/windows-7/features.aspx" TargetMode="External"/></Relationships>
</file>

<file path=ppt/slides/_rels/slide46.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52.png"/><Relationship Id="rId7" Type="http://schemas.openxmlformats.org/officeDocument/2006/relationships/image" Target="../media/image54.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53.png"/><Relationship Id="rId11" Type="http://schemas.openxmlformats.org/officeDocument/2006/relationships/image" Target="../media/image56.png"/><Relationship Id="rId5" Type="http://schemas.openxmlformats.org/officeDocument/2006/relationships/hyperlink" Target="http://microsoft.com/technet" TargetMode="External"/><Relationship Id="rId10" Type="http://schemas.openxmlformats.org/officeDocument/2006/relationships/image" Target="../media/image55.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4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1.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230194"/>
            <a:ext cx="8926551" cy="1994392"/>
          </a:xfrm>
        </p:spPr>
        <p:txBody>
          <a:bodyPr/>
          <a:lstStyle/>
          <a:p>
            <a:r>
              <a:rPr lang="en-US" dirty="0" smtClean="0"/>
              <a:t>SP2: 64-bit </a:t>
            </a:r>
            <a:r>
              <a:rPr lang="en-US" dirty="0"/>
              <a:t>Architecture Development</a:t>
            </a:r>
            <a:br>
              <a:rPr lang="en-US" dirty="0"/>
            </a:br>
            <a:endParaRPr lang="en-US" dirty="0"/>
          </a:p>
        </p:txBody>
      </p:sp>
      <p:sp>
        <p:nvSpPr>
          <p:cNvPr id="3" name="Text Placeholder 2"/>
          <p:cNvSpPr>
            <a:spLocks noGrp="1"/>
          </p:cNvSpPr>
          <p:nvPr>
            <p:ph type="body" sz="quarter" idx="10"/>
          </p:nvPr>
        </p:nvSpPr>
        <p:spPr>
          <a:xfrm>
            <a:off x="381000" y="1280919"/>
            <a:ext cx="8382000" cy="5164491"/>
          </a:xfrm>
        </p:spPr>
        <p:txBody>
          <a:bodyPr/>
          <a:lstStyle/>
          <a:p>
            <a:r>
              <a:rPr lang="en-US" dirty="0"/>
              <a:t>Service Pack 2 will also continue to deliver new support for x64 architectures, </a:t>
            </a:r>
            <a:r>
              <a:rPr lang="en-US" dirty="0" smtClean="0"/>
              <a:t>including:</a:t>
            </a:r>
            <a:endParaRPr lang="en-US" dirty="0"/>
          </a:p>
          <a:p>
            <a:pPr lvl="1"/>
            <a:r>
              <a:rPr lang="en-US" dirty="0"/>
              <a:t>X64 support for </a:t>
            </a:r>
            <a:r>
              <a:rPr lang="en-US" dirty="0" err="1" smtClean="0"/>
              <a:t>OpsMgr</a:t>
            </a:r>
            <a:r>
              <a:rPr lang="en-US" dirty="0" smtClean="0"/>
              <a:t> ‘07 </a:t>
            </a:r>
            <a:r>
              <a:rPr lang="en-US" dirty="0"/>
              <a:t>Client Agent </a:t>
            </a:r>
          </a:p>
          <a:p>
            <a:pPr lvl="1"/>
            <a:r>
              <a:rPr lang="en-US" dirty="0"/>
              <a:t>Update to </a:t>
            </a:r>
            <a:r>
              <a:rPr lang="en-US" dirty="0" err="1" smtClean="0"/>
              <a:t>OpsMgr</a:t>
            </a:r>
            <a:r>
              <a:rPr lang="en-US" dirty="0" smtClean="0"/>
              <a:t> MP </a:t>
            </a:r>
            <a:r>
              <a:rPr lang="en-US" dirty="0"/>
              <a:t>for </a:t>
            </a:r>
            <a:r>
              <a:rPr lang="en-US" dirty="0" smtClean="0"/>
              <a:t>x64 OS </a:t>
            </a:r>
          </a:p>
          <a:p>
            <a:pPr lvl="1"/>
            <a:r>
              <a:rPr lang="en-US" smtClean="0"/>
              <a:t>x64 </a:t>
            </a:r>
            <a:r>
              <a:rPr lang="en-US" dirty="0"/>
              <a:t>performance counters (the management pack is a separate release) </a:t>
            </a:r>
          </a:p>
          <a:p>
            <a:pPr lvl="1"/>
            <a:r>
              <a:rPr lang="en-US" dirty="0"/>
              <a:t>Remote control support added for x64 </a:t>
            </a:r>
            <a:r>
              <a:rPr lang="en-US" dirty="0" smtClean="0"/>
              <a:t>Windows XP </a:t>
            </a:r>
            <a:r>
              <a:rPr lang="en-US" dirty="0"/>
              <a:t>and x64 </a:t>
            </a:r>
            <a:r>
              <a:rPr lang="en-US" dirty="0" smtClean="0"/>
              <a:t>Windows Server 2003</a:t>
            </a:r>
          </a:p>
          <a:p>
            <a:pPr lvl="1"/>
            <a:r>
              <a:rPr lang="en-US" dirty="0" smtClean="0"/>
              <a:t>App-V x64 Client support</a:t>
            </a:r>
            <a:endParaRPr lang="en-US" dirty="0"/>
          </a:p>
        </p:txBody>
      </p:sp>
    </p:spTree>
    <p:extLst>
      <p:ext uri="{BB962C8B-B14F-4D97-AF65-F5344CB8AC3E}">
        <p14:creationId xmlns="" xmlns:p14="http://schemas.microsoft.com/office/powerpoint/2007/7/12/main" val="39415813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94"/>
            <a:ext cx="8382000" cy="1329595"/>
          </a:xfrm>
        </p:spPr>
        <p:txBody>
          <a:bodyPr/>
          <a:lstStyle/>
          <a:p>
            <a:r>
              <a:rPr lang="en-US" dirty="0"/>
              <a:t>Asset Intelligence Certificate Requirement Removal</a:t>
            </a:r>
          </a:p>
        </p:txBody>
      </p:sp>
      <p:sp>
        <p:nvSpPr>
          <p:cNvPr id="3" name="Text Placeholder 2"/>
          <p:cNvSpPr>
            <a:spLocks noGrp="1"/>
          </p:cNvSpPr>
          <p:nvPr>
            <p:ph type="body" sz="quarter" idx="10"/>
          </p:nvPr>
        </p:nvSpPr>
        <p:spPr>
          <a:xfrm>
            <a:off x="381000" y="1758720"/>
            <a:ext cx="8382000" cy="5084469"/>
          </a:xfrm>
        </p:spPr>
        <p:txBody>
          <a:bodyPr/>
          <a:lstStyle/>
          <a:p>
            <a:r>
              <a:rPr lang="en-US" sz="2800" dirty="0" smtClean="0"/>
              <a:t>ConfigMgr SP1 </a:t>
            </a:r>
            <a:r>
              <a:rPr lang="en-US" sz="2800" dirty="0"/>
              <a:t>introduced Asset Intelligence </a:t>
            </a:r>
            <a:r>
              <a:rPr lang="en-US" sz="2800" dirty="0" smtClean="0"/>
              <a:t>v1.5</a:t>
            </a:r>
          </a:p>
          <a:p>
            <a:r>
              <a:rPr lang="en-US" sz="2800" dirty="0" smtClean="0"/>
              <a:t>With SP1, Asset Intelligence could be configured to use </a:t>
            </a:r>
            <a:r>
              <a:rPr lang="en-US" sz="2800" dirty="0"/>
              <a:t>an online </a:t>
            </a:r>
            <a:r>
              <a:rPr lang="en-US" sz="2800" dirty="0" smtClean="0"/>
              <a:t>synchronization for updates</a:t>
            </a:r>
          </a:p>
          <a:p>
            <a:r>
              <a:rPr lang="en-US" sz="2800" dirty="0" smtClean="0"/>
              <a:t>With </a:t>
            </a:r>
            <a:r>
              <a:rPr lang="en-US" sz="2800" dirty="0"/>
              <a:t>Service Pack 2, the requirement to have the certificate has been </a:t>
            </a:r>
            <a:r>
              <a:rPr lang="en-US" sz="2800" dirty="0" smtClean="0"/>
              <a:t>removed</a:t>
            </a:r>
          </a:p>
          <a:p>
            <a:pPr lvl="1"/>
            <a:r>
              <a:rPr lang="en-US" dirty="0" smtClean="0"/>
              <a:t>The </a:t>
            </a:r>
            <a:r>
              <a:rPr lang="en-US" dirty="0"/>
              <a:t>initial release required a </a:t>
            </a:r>
            <a:r>
              <a:rPr lang="en-US" dirty="0" smtClean="0"/>
              <a:t>certificate</a:t>
            </a:r>
            <a:endParaRPr lang="en-US" dirty="0"/>
          </a:p>
          <a:p>
            <a:r>
              <a:rPr lang="en-US" sz="2800" dirty="0" smtClean="0"/>
              <a:t>Software </a:t>
            </a:r>
            <a:r>
              <a:rPr lang="en-US" sz="2800" dirty="0"/>
              <a:t>Assurance is not required for this </a:t>
            </a:r>
            <a:r>
              <a:rPr lang="en-US" sz="2800" dirty="0" smtClean="0"/>
              <a:t>functionality, </a:t>
            </a:r>
            <a:r>
              <a:rPr lang="en-US" sz="2800" b="1" u="sng" dirty="0" smtClean="0"/>
              <a:t>including SP1</a:t>
            </a:r>
            <a:endParaRPr lang="en-US" sz="2800" b="1" u="sng" dirty="0"/>
          </a:p>
        </p:txBody>
      </p:sp>
    </p:spTree>
    <p:extLst>
      <p:ext uri="{BB962C8B-B14F-4D97-AF65-F5344CB8AC3E}">
        <p14:creationId xmlns="" xmlns:p14="http://schemas.microsoft.com/office/powerpoint/2007/7/12/main" val="380745714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94"/>
            <a:ext cx="8382000" cy="2659190"/>
          </a:xfrm>
        </p:spPr>
        <p:txBody>
          <a:bodyPr/>
          <a:lstStyle/>
          <a:p>
            <a:r>
              <a:rPr lang="en-US" dirty="0"/>
              <a:t>Intel </a:t>
            </a:r>
            <a:r>
              <a:rPr lang="en-US" dirty="0" smtClean="0"/>
              <a:t>vPro Technology:</a:t>
            </a:r>
            <a:br>
              <a:rPr lang="en-US" dirty="0" smtClean="0"/>
            </a:br>
            <a:r>
              <a:rPr lang="en-US" smtClean="0"/>
              <a:t>Integration Enhancements in SP2 </a:t>
            </a:r>
            <a:r>
              <a:rPr lang="en-US" dirty="0"/>
              <a:t/>
            </a:r>
            <a:br>
              <a:rPr lang="en-US" dirty="0"/>
            </a:br>
            <a:endParaRPr lang="en-US" dirty="0"/>
          </a:p>
        </p:txBody>
      </p:sp>
      <p:sp>
        <p:nvSpPr>
          <p:cNvPr id="3" name="Text Placeholder 2"/>
          <p:cNvSpPr>
            <a:spLocks noGrp="1"/>
          </p:cNvSpPr>
          <p:nvPr>
            <p:ph type="body" sz="quarter" idx="10"/>
          </p:nvPr>
        </p:nvSpPr>
        <p:spPr>
          <a:xfrm>
            <a:off x="381000" y="1967903"/>
            <a:ext cx="8382000" cy="4481227"/>
          </a:xfrm>
        </p:spPr>
        <p:txBody>
          <a:bodyPr/>
          <a:lstStyle/>
          <a:p>
            <a:r>
              <a:rPr lang="en-US" dirty="0" smtClean="0"/>
              <a:t>OOB </a:t>
            </a:r>
            <a:r>
              <a:rPr lang="en-US" dirty="0"/>
              <a:t>Wireless Management: Wireless Profile Management </a:t>
            </a:r>
            <a:endParaRPr lang="en-US" dirty="0" smtClean="0"/>
          </a:p>
          <a:p>
            <a:r>
              <a:rPr lang="en-US" dirty="0" smtClean="0"/>
              <a:t>End </a:t>
            </a:r>
            <a:r>
              <a:rPr lang="en-US" dirty="0"/>
              <a:t>Point Access Control: 802.1x support </a:t>
            </a:r>
            <a:endParaRPr lang="en-US" dirty="0" smtClean="0"/>
          </a:p>
          <a:p>
            <a:r>
              <a:rPr lang="en-US" dirty="0" smtClean="0"/>
              <a:t>Persistent </a:t>
            </a:r>
            <a:r>
              <a:rPr lang="en-US" dirty="0"/>
              <a:t>Data Storage: Non Volatile Memory or Third Party Data Store (3PDS) </a:t>
            </a:r>
            <a:endParaRPr lang="en-US" dirty="0" smtClean="0"/>
          </a:p>
          <a:p>
            <a:r>
              <a:rPr lang="en-US" dirty="0" smtClean="0"/>
              <a:t>Access </a:t>
            </a:r>
            <a:r>
              <a:rPr lang="en-US" dirty="0"/>
              <a:t>Monitor: Audit Log </a:t>
            </a:r>
            <a:endParaRPr lang="en-US" dirty="0" smtClean="0"/>
          </a:p>
          <a:p>
            <a:r>
              <a:rPr lang="en-US" dirty="0" smtClean="0"/>
              <a:t>Remote </a:t>
            </a:r>
            <a:r>
              <a:rPr lang="en-US" dirty="0"/>
              <a:t>Power Management: Power State Configuration from ConfigMgr Console </a:t>
            </a:r>
          </a:p>
          <a:p>
            <a:endParaRPr lang="en-US" dirty="0"/>
          </a:p>
        </p:txBody>
      </p:sp>
    </p:spTree>
    <p:extLst>
      <p:ext uri="{BB962C8B-B14F-4D97-AF65-F5344CB8AC3E}">
        <p14:creationId xmlns="" xmlns:p14="http://schemas.microsoft.com/office/powerpoint/2007/7/12/main" val="428395029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94"/>
            <a:ext cx="8382000" cy="1329595"/>
          </a:xfrm>
        </p:spPr>
        <p:txBody>
          <a:bodyPr/>
          <a:lstStyle/>
          <a:p>
            <a:r>
              <a:rPr lang="en-US" dirty="0"/>
              <a:t>Additional Areas </a:t>
            </a:r>
            <a:br>
              <a:rPr lang="en-US" dirty="0"/>
            </a:br>
            <a:endParaRPr lang="en-US" dirty="0"/>
          </a:p>
        </p:txBody>
      </p:sp>
      <p:sp>
        <p:nvSpPr>
          <p:cNvPr id="3" name="Text Placeholder 2"/>
          <p:cNvSpPr>
            <a:spLocks noGrp="1"/>
          </p:cNvSpPr>
          <p:nvPr>
            <p:ph type="body" sz="quarter" idx="10"/>
          </p:nvPr>
        </p:nvSpPr>
        <p:spPr>
          <a:xfrm>
            <a:off x="381000" y="1411552"/>
            <a:ext cx="8382000" cy="3693319"/>
          </a:xfrm>
        </p:spPr>
        <p:txBody>
          <a:bodyPr/>
          <a:lstStyle/>
          <a:p>
            <a:r>
              <a:rPr lang="en-US" dirty="0" smtClean="0"/>
              <a:t>Operating System deployment</a:t>
            </a:r>
          </a:p>
          <a:p>
            <a:pPr lvl="1"/>
            <a:r>
              <a:rPr lang="en-US" dirty="0" smtClean="0"/>
              <a:t>Multi-select </a:t>
            </a:r>
            <a:r>
              <a:rPr lang="en-US" dirty="0"/>
              <a:t>and delete driver catalog drivers from the console </a:t>
            </a:r>
            <a:endParaRPr lang="en-US" dirty="0" smtClean="0"/>
          </a:p>
          <a:p>
            <a:pPr lvl="1"/>
            <a:r>
              <a:rPr lang="en-US" dirty="0"/>
              <a:t>Task sequence UI now displays package names as in the </a:t>
            </a:r>
            <a:r>
              <a:rPr lang="en-US" dirty="0" smtClean="0"/>
              <a:t>console</a:t>
            </a:r>
            <a:endParaRPr lang="en-US" dirty="0"/>
          </a:p>
          <a:p>
            <a:r>
              <a:rPr lang="en-US" dirty="0"/>
              <a:t>Better feedback on AD extension success / failure</a:t>
            </a:r>
          </a:p>
          <a:p>
            <a:endParaRPr lang="en-US" dirty="0"/>
          </a:p>
        </p:txBody>
      </p:sp>
    </p:spTree>
    <p:extLst>
      <p:ext uri="{BB962C8B-B14F-4D97-AF65-F5344CB8AC3E}">
        <p14:creationId xmlns="" xmlns:p14="http://schemas.microsoft.com/office/powerpoint/2007/7/12/main" val="250106167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12554" y="3973954"/>
            <a:ext cx="7921912" cy="1337595"/>
          </a:xfrm>
        </p:spPr>
        <p:txBody>
          <a:bodyPr/>
          <a:lstStyle/>
          <a:p>
            <a:r>
              <a:rPr lang="en-US" dirty="0" smtClean="0"/>
              <a:t>R3</a:t>
            </a:r>
            <a:endParaRPr lang="en-US" dirty="0"/>
          </a:p>
        </p:txBody>
      </p:sp>
      <p:sp>
        <p:nvSpPr>
          <p:cNvPr id="6" name="Subtitle 5"/>
          <p:cNvSpPr>
            <a:spLocks noGrp="1"/>
          </p:cNvSpPr>
          <p:nvPr>
            <p:ph type="subTitle"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D:\Sync\FS_DVD Art\DVD_ART36\Artwork_Imagery\Hardware Photos\OEM HW\SERVERS\ProLiant DL360 G5.png"/>
          <p:cNvPicPr>
            <a:picLocks noChangeAspect="1" noChangeArrowheads="1"/>
          </p:cNvPicPr>
          <p:nvPr/>
        </p:nvPicPr>
        <p:blipFill>
          <a:blip r:embed="rId3" cstate="print">
            <a:grayscl/>
            <a:extLst>
              <a:ext uri="28A0092B-C50C-407e-A947-70E740481C1C">
                <a14:useLocalDpi xmlns="" xmlns:a14="http://schemas.microsoft.com/office/drawing/2007/7/7/main" val="0"/>
              </a:ext>
            </a:extLst>
          </a:blip>
          <a:srcRect/>
          <a:stretch>
            <a:fillRect/>
          </a:stretch>
        </p:blipFill>
        <p:spPr bwMode="auto">
          <a:xfrm>
            <a:off x="5410200" y="5181600"/>
            <a:ext cx="1066800" cy="153353"/>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sp>
        <p:nvSpPr>
          <p:cNvPr id="3" name="Rectangle 2"/>
          <p:cNvSpPr/>
          <p:nvPr/>
        </p:nvSpPr>
        <p:spPr>
          <a:xfrm>
            <a:off x="609600" y="2362200"/>
            <a:ext cx="3657600" cy="3748719"/>
          </a:xfrm>
          <a:prstGeom prst="rect">
            <a:avLst/>
          </a:prstGeom>
        </p:spPr>
        <p:txBody>
          <a:bodyPr wrap="square">
            <a:spAutoFit/>
          </a:bodyPr>
          <a:lstStyle/>
          <a:p>
            <a:pPr marL="525177" lvl="1" indent="-203721" defTabSz="912777" eaLnBrk="0" hangingPunct="0">
              <a:spcBef>
                <a:spcPct val="30000"/>
              </a:spcBef>
              <a:buClr>
                <a:srgbClr val="050595"/>
              </a:buClr>
              <a:buSzPct val="80000"/>
              <a:buBlip>
                <a:blip r:embed="rId4"/>
              </a:buBlip>
              <a:defRPr/>
            </a:pPr>
            <a:r>
              <a:rPr lang="en-US" b="1" dirty="0" smtClean="0">
                <a:solidFill>
                  <a:srgbClr val="99CC99"/>
                </a:solidFill>
                <a:effectLst>
                  <a:outerShdw blurRad="38100" dist="38100" dir="2700000" algn="tl">
                    <a:srgbClr val="000000">
                      <a:alpha val="43137"/>
                    </a:srgbClr>
                  </a:outerShdw>
                </a:effectLst>
                <a:latin typeface="Segoe"/>
              </a:rPr>
              <a:t>Monitor</a:t>
            </a:r>
            <a:r>
              <a:rPr lang="en-US" dirty="0" smtClean="0">
                <a:latin typeface="Segoe"/>
              </a:rPr>
              <a:t> current power state and consumptions</a:t>
            </a:r>
          </a:p>
          <a:p>
            <a:pPr marL="525177" lvl="1" indent="-203721" defTabSz="912777" eaLnBrk="0" hangingPunct="0">
              <a:spcBef>
                <a:spcPct val="30000"/>
              </a:spcBef>
              <a:buClr>
                <a:srgbClr val="050595"/>
              </a:buClr>
              <a:buSzPct val="80000"/>
              <a:buBlip>
                <a:blip r:embed="rId4"/>
              </a:buBlip>
              <a:defRPr/>
            </a:pPr>
            <a:r>
              <a:rPr lang="en-US" b="1" dirty="0" smtClean="0">
                <a:solidFill>
                  <a:srgbClr val="99CC99"/>
                </a:solidFill>
                <a:effectLst>
                  <a:outerShdw blurRad="38100" dist="38100" dir="2700000" algn="tl">
                    <a:srgbClr val="000000">
                      <a:alpha val="43137"/>
                    </a:srgbClr>
                  </a:outerShdw>
                </a:effectLst>
                <a:latin typeface="Segoe"/>
              </a:rPr>
              <a:t>Plan</a:t>
            </a:r>
            <a:r>
              <a:rPr lang="en-US" dirty="0" smtClean="0">
                <a:solidFill>
                  <a:srgbClr val="99CC99"/>
                </a:solidFill>
                <a:latin typeface="Segoe"/>
              </a:rPr>
              <a:t> and create </a:t>
            </a:r>
            <a:r>
              <a:rPr lang="en-US" dirty="0" smtClean="0">
                <a:latin typeface="Segoe"/>
              </a:rPr>
              <a:t>a power management policy, check for exceptions</a:t>
            </a:r>
          </a:p>
          <a:p>
            <a:pPr marL="525177" lvl="1" indent="-203721" defTabSz="912777" eaLnBrk="0" hangingPunct="0">
              <a:spcBef>
                <a:spcPct val="30000"/>
              </a:spcBef>
              <a:buClr>
                <a:srgbClr val="050595"/>
              </a:buClr>
              <a:buSzPct val="80000"/>
              <a:buBlip>
                <a:blip r:embed="rId4"/>
              </a:buBlip>
              <a:defRPr/>
            </a:pPr>
            <a:r>
              <a:rPr lang="en-US" b="1" dirty="0" smtClean="0">
                <a:solidFill>
                  <a:srgbClr val="99CC99"/>
                </a:solidFill>
                <a:effectLst>
                  <a:outerShdw blurRad="38100" dist="38100" dir="2700000" algn="tl">
                    <a:srgbClr val="000000">
                      <a:alpha val="43137"/>
                    </a:srgbClr>
                  </a:outerShdw>
                </a:effectLst>
                <a:latin typeface="Segoe"/>
              </a:rPr>
              <a:t>Apply</a:t>
            </a:r>
            <a:r>
              <a:rPr lang="en-US" dirty="0" smtClean="0">
                <a:latin typeface="Segoe"/>
              </a:rPr>
              <a:t> power management policy</a:t>
            </a:r>
          </a:p>
          <a:p>
            <a:pPr marL="525177" lvl="1" indent="-203721" defTabSz="912777" eaLnBrk="0" hangingPunct="0">
              <a:spcBef>
                <a:spcPct val="30000"/>
              </a:spcBef>
              <a:buClr>
                <a:srgbClr val="050595"/>
              </a:buClr>
              <a:buSzPct val="80000"/>
              <a:buBlip>
                <a:blip r:embed="rId4"/>
              </a:buBlip>
              <a:defRPr/>
            </a:pPr>
            <a:r>
              <a:rPr lang="en-US" b="1" dirty="0" smtClean="0">
                <a:solidFill>
                  <a:srgbClr val="99CC99"/>
                </a:solidFill>
                <a:effectLst>
                  <a:outerShdw blurRad="38100" dist="38100" dir="2700000" algn="tl">
                    <a:srgbClr val="000000">
                      <a:alpha val="43137"/>
                    </a:srgbClr>
                  </a:outerShdw>
                </a:effectLst>
                <a:latin typeface="Segoe"/>
              </a:rPr>
              <a:t>Check</a:t>
            </a:r>
            <a:r>
              <a:rPr lang="en-US" dirty="0" smtClean="0">
                <a:solidFill>
                  <a:srgbClr val="99CC99"/>
                </a:solidFill>
                <a:latin typeface="Segoe"/>
              </a:rPr>
              <a:t> compliance </a:t>
            </a:r>
            <a:r>
              <a:rPr lang="en-US" dirty="0" smtClean="0">
                <a:latin typeface="Segoe"/>
              </a:rPr>
              <a:t>and remediate non-compliance.</a:t>
            </a:r>
          </a:p>
          <a:p>
            <a:pPr marL="525177" lvl="1" indent="-203721" defTabSz="912777" eaLnBrk="0" hangingPunct="0">
              <a:spcBef>
                <a:spcPct val="30000"/>
              </a:spcBef>
              <a:buClr>
                <a:srgbClr val="050595"/>
              </a:buClr>
              <a:buSzPct val="80000"/>
              <a:buBlip>
                <a:blip r:embed="rId4"/>
              </a:buBlip>
              <a:defRPr/>
            </a:pPr>
            <a:r>
              <a:rPr lang="en-US" b="1" dirty="0" smtClean="0">
                <a:solidFill>
                  <a:srgbClr val="99CC99"/>
                </a:solidFill>
                <a:effectLst>
                  <a:outerShdw blurRad="38100" dist="38100" dir="2700000" algn="tl">
                    <a:srgbClr val="000000">
                      <a:alpha val="43137"/>
                    </a:srgbClr>
                  </a:outerShdw>
                </a:effectLst>
                <a:latin typeface="Segoe"/>
              </a:rPr>
              <a:t>Report</a:t>
            </a:r>
            <a:r>
              <a:rPr lang="en-US" dirty="0" smtClean="0">
                <a:latin typeface="Segoe"/>
              </a:rPr>
              <a:t> saving in power consumption and costs and environmental impact.</a:t>
            </a:r>
          </a:p>
        </p:txBody>
      </p:sp>
      <p:graphicFrame>
        <p:nvGraphicFramePr>
          <p:cNvPr id="6" name="Diagram 5"/>
          <p:cNvGraphicFramePr/>
          <p:nvPr>
            <p:extLst>
              <p:ext uri="{D42A27DB-BD31-4B8C-83A1-F6EECF244321}">
                <p14:modId xmlns="" xmlns:p14="http://schemas.microsoft.com/office/powerpoint/2007/7/12/main" val="512063618"/>
              </p:ext>
            </p:extLst>
          </p:nvPr>
        </p:nvGraphicFramePr>
        <p:xfrm>
          <a:off x="3276600" y="1614597"/>
          <a:ext cx="6019800" cy="402420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030" name="Picture 6" descr="D:\Sync\FS_DVD Art\DVD_ART36\Artwork_Imagery\Icons - Illustrations\_ REAL VISTA STYLE\network computer connected.png"/>
          <p:cNvPicPr>
            <a:picLocks noChangeAspect="1" noChangeArrowheads="1"/>
          </p:cNvPicPr>
          <p:nvPr/>
        </p:nvPicPr>
        <p:blipFill>
          <a:blip r:embed="rId10" cstate="print">
            <a:grayscl/>
            <a:extLst>
              <a:ext uri="28A0092B-C50C-407e-A947-70E740481C1C">
                <a14:useLocalDpi xmlns="" xmlns:a14="http://schemas.microsoft.com/office/drawing/2007/7/7/main" val="0"/>
              </a:ext>
            </a:extLst>
          </a:blip>
          <a:srcRect/>
          <a:stretch>
            <a:fillRect/>
          </a:stretch>
        </p:blipFill>
        <p:spPr bwMode="auto">
          <a:xfrm>
            <a:off x="6781800" y="1371600"/>
            <a:ext cx="1219200" cy="12192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026" name="Picture 2" descr="D:\Sync\FS_DVD Art\DVD_ART36\Artwork_Imagery\Icons - Illustrations\_ VISTA STYLE\student user boy.png"/>
          <p:cNvPicPr>
            <a:picLocks noChangeAspect="1" noChangeArrowheads="1"/>
          </p:cNvPicPr>
          <p:nvPr/>
        </p:nvPicPr>
        <p:blipFill>
          <a:blip r:embed="rId11" cstate="print">
            <a:extLst>
              <a:ext uri="28A0092B-C50C-407e-A947-70E740481C1C">
                <a14:useLocalDpi xmlns="" xmlns:a14="http://schemas.microsoft.com/office/drawing/2007/7/7/main" val="0"/>
              </a:ext>
            </a:extLst>
          </a:blip>
          <a:srcRect/>
          <a:stretch>
            <a:fillRect/>
          </a:stretch>
        </p:blipFill>
        <p:spPr bwMode="auto">
          <a:xfrm>
            <a:off x="6324600" y="1447800"/>
            <a:ext cx="914400" cy="9144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4" name="Picture 2" descr="D:\Sync\FS_DVD Art\DVD_ART36\Artwork_Imagery\Icons - Illustrations\_ WINDOWS VISTA ICONS\Computer Management tools toolbox.png"/>
          <p:cNvPicPr>
            <a:picLocks noChangeAspect="1" noChangeArrowheads="1"/>
          </p:cNvPicPr>
          <p:nvPr/>
        </p:nvPicPr>
        <p:blipFill>
          <a:blip r:embed="rId12" cstate="print">
            <a:grayscl/>
            <a:extLst>
              <a:ext uri="28A0092B-C50C-407e-A947-70E740481C1C">
                <a14:useLocalDpi xmlns="" xmlns:a14="http://schemas.microsoft.com/office/drawing/2007/7/7/main" val="0"/>
              </a:ext>
            </a:extLst>
          </a:blip>
          <a:srcRect/>
          <a:stretch>
            <a:fillRect/>
          </a:stretch>
        </p:blipFill>
        <p:spPr bwMode="auto">
          <a:xfrm>
            <a:off x="7620000" y="3657600"/>
            <a:ext cx="762000" cy="7620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5" name="Picture 3" descr="D:\Sync\FS_DVD Art\DVD_ART36\Artwork_Imagery\Icons - Illustrations\_ VISTA STYLE\man student user people.png"/>
          <p:cNvPicPr>
            <a:picLocks noChangeAspect="1" noChangeArrowheads="1"/>
          </p:cNvPicPr>
          <p:nvPr/>
        </p:nvPicPr>
        <p:blipFill>
          <a:blip r:embed="rId13" cstate="print">
            <a:extLst>
              <a:ext uri="28A0092B-C50C-407e-A947-70E740481C1C">
                <a14:useLocalDpi xmlns="" xmlns:a14="http://schemas.microsoft.com/office/drawing/2007/7/7/main" val="0"/>
              </a:ext>
            </a:extLst>
          </a:blip>
          <a:srcRect/>
          <a:stretch>
            <a:fillRect/>
          </a:stretch>
        </p:blipFill>
        <p:spPr bwMode="auto">
          <a:xfrm>
            <a:off x="7086600" y="3505200"/>
            <a:ext cx="914400" cy="9144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028" name="Picture 4" descr="D:\Sync\FS_DVD Art\DVD_ART36\Artwork_Imagery\Icons - Illustrations\_ REAL VISTA STYLE\question help blue button.png"/>
          <p:cNvPicPr>
            <a:picLocks noChangeAspect="1" noChangeArrowheads="1"/>
          </p:cNvPicPr>
          <p:nvPr/>
        </p:nvPicPr>
        <p:blipFill>
          <a:blip r:embed="rId14" cstate="print">
            <a:grayscl/>
            <a:extLst>
              <a:ext uri="28A0092B-C50C-407e-A947-70E740481C1C">
                <a14:useLocalDpi xmlns="" xmlns:a14="http://schemas.microsoft.com/office/drawing/2007/7/7/main" val="0"/>
              </a:ext>
            </a:extLst>
          </a:blip>
          <a:srcRect/>
          <a:stretch>
            <a:fillRect/>
          </a:stretch>
        </p:blipFill>
        <p:spPr bwMode="auto">
          <a:xfrm>
            <a:off x="6705600" y="1905000"/>
            <a:ext cx="711571" cy="711571"/>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029" name="Picture 5" descr="D:\Sync\FS_DVD Art\DVD_ART36\Artwork_Imagery\Icons - Illustrations\Misc\gears tools connected cogs overlapped.png"/>
          <p:cNvPicPr>
            <a:picLocks noChangeAspect="1" noChangeArrowheads="1"/>
          </p:cNvPicPr>
          <p:nvPr/>
        </p:nvPicPr>
        <p:blipFill>
          <a:blip r:embed="rId15" cstate="print">
            <a:grayscl/>
            <a:extLst>
              <a:ext uri="28A0092B-C50C-407e-A947-70E740481C1C">
                <a14:useLocalDpi xmlns="" xmlns:a14="http://schemas.microsoft.com/office/drawing/2007/7/7/main" val="0"/>
              </a:ext>
            </a:extLst>
          </a:blip>
          <a:srcRect/>
          <a:stretch>
            <a:fillRect/>
          </a:stretch>
        </p:blipFill>
        <p:spPr bwMode="auto">
          <a:xfrm>
            <a:off x="7543800" y="4038600"/>
            <a:ext cx="481013" cy="45841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035" name="Picture 11" descr="D:\Sync\FS_DVD Art\DVD_ART36\Artwork_Imagery\Icons - Illustrations\_ SEVEN STYLE\network.png"/>
          <p:cNvPicPr>
            <a:picLocks noChangeAspect="1" noChangeArrowheads="1"/>
          </p:cNvPicPr>
          <p:nvPr/>
        </p:nvPicPr>
        <p:blipFill>
          <a:blip r:embed="rId16" cstate="print">
            <a:grayscl/>
            <a:extLst>
              <a:ext uri="28A0092B-C50C-407e-A947-70E740481C1C">
                <a14:useLocalDpi xmlns="" xmlns:a14="http://schemas.microsoft.com/office/drawing/2007/7/7/main" val="0"/>
              </a:ext>
            </a:extLst>
          </a:blip>
          <a:srcRect/>
          <a:stretch>
            <a:fillRect/>
          </a:stretch>
        </p:blipFill>
        <p:spPr bwMode="auto">
          <a:xfrm>
            <a:off x="5105400" y="4800600"/>
            <a:ext cx="533400" cy="5334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0" name="Picture 4" descr="D:\Sync\FS_DVD Art\DVD_ART36\Artwork_Imagery\Icons - Illustrations\_ WINDOWS SERVER ICONS\Data\Table with Data Blue spreadsheet document.png"/>
          <p:cNvPicPr>
            <a:picLocks noChangeAspect="1" noChangeArrowheads="1"/>
          </p:cNvPicPr>
          <p:nvPr/>
        </p:nvPicPr>
        <p:blipFill>
          <a:blip r:embed="rId17" cstate="print">
            <a:grayscl/>
            <a:extLst>
              <a:ext uri="28A0092B-C50C-407e-A947-70E740481C1C">
                <a14:useLocalDpi xmlns="" xmlns:a14="http://schemas.microsoft.com/office/drawing/2007/7/7/main" val="0"/>
              </a:ext>
            </a:extLst>
          </a:blip>
          <a:srcRect/>
          <a:stretch>
            <a:fillRect/>
          </a:stretch>
        </p:blipFill>
        <p:spPr bwMode="auto">
          <a:xfrm>
            <a:off x="4876801" y="2848897"/>
            <a:ext cx="609599" cy="503903"/>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2" name="Picture 6" descr="D:\Sync\FS_DVD Art\DVD_ART36\Artwork_Imagery\Icons - Illustrations\_ WINDOWS VISTA ICONS\Disable disabled x bad.png"/>
          <p:cNvPicPr>
            <a:picLocks noChangeAspect="1" noChangeArrowheads="1"/>
          </p:cNvPicPr>
          <p:nvPr/>
        </p:nvPicPr>
        <p:blipFill>
          <a:blip r:embed="rId18" cstate="print">
            <a:extLst>
              <a:ext uri="28A0092B-C50C-407e-A947-70E740481C1C">
                <a14:useLocalDpi xmlns="" xmlns:a14="http://schemas.microsoft.com/office/drawing/2007/7/7/main" val="0"/>
              </a:ext>
            </a:extLst>
          </a:blip>
          <a:srcRect/>
          <a:stretch>
            <a:fillRect/>
          </a:stretch>
        </p:blipFill>
        <p:spPr bwMode="auto">
          <a:xfrm>
            <a:off x="5486400" y="4648200"/>
            <a:ext cx="228600" cy="2286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031" name="Picture 7" descr="D:\Sync\FS_DVD Art\DVD_ART36\Artwork_Imagery\Icons - Illustrations\_ SUPER VISTA STYLE\check mark green.png"/>
          <p:cNvPicPr>
            <a:picLocks noChangeAspect="1" noChangeArrowheads="1"/>
          </p:cNvPicPr>
          <p:nvPr/>
        </p:nvPicPr>
        <p:blipFill>
          <a:blip r:embed="rId19" cstate="print">
            <a:extLst>
              <a:ext uri="28A0092B-C50C-407e-A947-70E740481C1C">
                <a14:useLocalDpi xmlns="" xmlns:a14="http://schemas.microsoft.com/office/drawing/2007/7/7/main" val="0"/>
              </a:ext>
            </a:extLst>
          </a:blip>
          <a:srcRect/>
          <a:stretch>
            <a:fillRect/>
          </a:stretch>
        </p:blipFill>
        <p:spPr bwMode="auto">
          <a:xfrm>
            <a:off x="5181600" y="4648200"/>
            <a:ext cx="228600" cy="2286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21" name="Picture 7" descr="D:\Sync\FS_DVD Art\DVD_ART36\Artwork_Imagery\Icons - Illustrations\_ SUPER VISTA STYLE\check mark green.png"/>
          <p:cNvPicPr>
            <a:picLocks noChangeAspect="1" noChangeArrowheads="1"/>
          </p:cNvPicPr>
          <p:nvPr/>
        </p:nvPicPr>
        <p:blipFill>
          <a:blip r:embed="rId19" cstate="print">
            <a:extLst>
              <a:ext uri="28A0092B-C50C-407e-A947-70E740481C1C">
                <a14:useLocalDpi xmlns="" xmlns:a14="http://schemas.microsoft.com/office/drawing/2007/7/7/main" val="0"/>
              </a:ext>
            </a:extLst>
          </a:blip>
          <a:srcRect/>
          <a:stretch>
            <a:fillRect/>
          </a:stretch>
        </p:blipFill>
        <p:spPr bwMode="auto">
          <a:xfrm>
            <a:off x="5410200" y="4953000"/>
            <a:ext cx="228600" cy="2286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3" name="Picture 8" descr="D:\Sync\FS_DVD Art\DVD_ART36\Artwork_Imagery\Shapes\Arrows\Istock 6488056 3D curved arrows\gray curved loop arrow 2.png"/>
          <p:cNvPicPr>
            <a:picLocks noChangeAspect="1" noChangeArrowheads="1"/>
          </p:cNvPicPr>
          <p:nvPr/>
        </p:nvPicPr>
        <p:blipFill>
          <a:blip r:embed="rId20" cstate="print">
            <a:extLst>
              <a:ext uri="28A0092B-C50C-407e-A947-70E740481C1C">
                <a14:useLocalDpi xmlns="" xmlns:a14="http://schemas.microsoft.com/office/drawing/2007/7/7/main" val="0"/>
              </a:ext>
            </a:extLst>
          </a:blip>
          <a:srcRect/>
          <a:stretch>
            <a:fillRect/>
          </a:stretch>
        </p:blipFill>
        <p:spPr bwMode="auto">
          <a:xfrm>
            <a:off x="5562600" y="4343400"/>
            <a:ext cx="621196" cy="7620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032" name="Picture 8" descr="D:\Sync\FS_DVD Art\DVD_ART36\Artwork_Imagery\Icons - Illustrations\_ WINDOWS VISTA ICONS\Child User children family boy girl.png"/>
          <p:cNvPicPr>
            <a:picLocks noChangeAspect="1" noChangeArrowheads="1"/>
          </p:cNvPicPr>
          <p:nvPr/>
        </p:nvPicPr>
        <p:blipFill>
          <a:blip r:embed="rId21" cstate="print">
            <a:extLst>
              <a:ext uri="28A0092B-C50C-407e-A947-70E740481C1C">
                <a14:useLocalDpi xmlns="" xmlns:a14="http://schemas.microsoft.com/office/drawing/2007/7/7/main" val="0"/>
              </a:ext>
            </a:extLst>
          </a:blip>
          <a:srcRect/>
          <a:stretch>
            <a:fillRect/>
          </a:stretch>
        </p:blipFill>
        <p:spPr bwMode="auto">
          <a:xfrm>
            <a:off x="5638800" y="4572000"/>
            <a:ext cx="579232" cy="69836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9" name="Picture 3" descr="D:\Sync\FS_DVD Art\DVD_ART36\Artwork_Imagery\Icons - Illustrations\_ WINDOWS SERVER ICONS\Data\3D Bar Graph chart.png"/>
          <p:cNvPicPr>
            <a:picLocks noChangeAspect="1" noChangeArrowheads="1"/>
          </p:cNvPicPr>
          <p:nvPr/>
        </p:nvPicPr>
        <p:blipFill>
          <a:blip r:embed="rId22" cstate="print">
            <a:grayscl/>
            <a:extLst>
              <a:ext uri="28A0092B-C50C-407e-A947-70E740481C1C">
                <a14:useLocalDpi xmlns="" xmlns:a14="http://schemas.microsoft.com/office/drawing/2007/7/7/main" val="0"/>
              </a:ext>
            </a:extLst>
          </a:blip>
          <a:srcRect/>
          <a:stretch>
            <a:fillRect/>
          </a:stretch>
        </p:blipFill>
        <p:spPr bwMode="auto">
          <a:xfrm>
            <a:off x="4395018" y="2667000"/>
            <a:ext cx="557981" cy="6096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7" name="Picture 2" descr="D:\Sync\FS_DVD Art\DVD_ART36\Artwork_Imagery\Icons - Illustrations\_ WINDOWS SERVER ICONS\Data\3D Line Graph chart.png"/>
          <p:cNvPicPr>
            <a:picLocks noChangeAspect="1" noChangeArrowheads="1"/>
          </p:cNvPicPr>
          <p:nvPr/>
        </p:nvPicPr>
        <p:blipFill>
          <a:blip r:embed="rId23" cstate="print">
            <a:grayscl/>
            <a:extLst>
              <a:ext uri="28A0092B-C50C-407e-A947-70E740481C1C">
                <a14:useLocalDpi xmlns="" xmlns:a14="http://schemas.microsoft.com/office/drawing/2007/7/7/main" val="0"/>
              </a:ext>
            </a:extLst>
          </a:blip>
          <a:srcRect/>
          <a:stretch>
            <a:fillRect/>
          </a:stretch>
        </p:blipFill>
        <p:spPr bwMode="auto">
          <a:xfrm>
            <a:off x="4724400" y="2438400"/>
            <a:ext cx="557981" cy="6096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53640926-AAD7-44d8-BBD7-CCE9431645EC}">
              <a14:shadowObscured xmlns="" xmlns:a14="http://schemas.microsoft.com/office/drawing/2007/7/7/main" val="1"/>
            </a:ext>
          </a:extLst>
        </p:spPr>
      </p:pic>
      <p:pic>
        <p:nvPicPr>
          <p:cNvPr id="2050" name="Picture 2" descr="D:\Sync\FS_DVD Art\DVD_ART36\Artwork_Imagery\Icons - Illustrations\_ WINDOWS VISTA ICONS\Male man people person User.png"/>
          <p:cNvPicPr>
            <a:picLocks noChangeAspect="1" noChangeArrowheads="1"/>
          </p:cNvPicPr>
          <p:nvPr/>
        </p:nvPicPr>
        <p:blipFill>
          <a:blip r:embed="rId24" cstate="print">
            <a:extLst>
              <a:ext uri="28A0092B-C50C-407e-A947-70E740481C1C">
                <a14:useLocalDpi xmlns="" xmlns:a14="http://schemas.microsoft.com/office/drawing/2007/7/7/main" val="0"/>
              </a:ext>
            </a:extLst>
          </a:blip>
          <a:srcRect/>
          <a:stretch>
            <a:fillRect/>
          </a:stretch>
        </p:blipFill>
        <p:spPr bwMode="auto">
          <a:xfrm>
            <a:off x="5029200" y="2514600"/>
            <a:ext cx="545975" cy="742941"/>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sp>
        <p:nvSpPr>
          <p:cNvPr id="24" name="Title 23"/>
          <p:cNvSpPr>
            <a:spLocks noGrp="1"/>
          </p:cNvSpPr>
          <p:nvPr>
            <p:ph type="title"/>
          </p:nvPr>
        </p:nvSpPr>
        <p:spPr>
          <a:xfrm>
            <a:off x="381000" y="230188"/>
            <a:ext cx="8382000" cy="1329595"/>
          </a:xfrm>
        </p:spPr>
        <p:txBody>
          <a:bodyPr/>
          <a:lstStyle/>
          <a:p>
            <a:r>
              <a:rPr lang="en-US" dirty="0"/>
              <a:t>System Center Power Management</a:t>
            </a:r>
            <a:br>
              <a:rPr lang="en-US" dirty="0"/>
            </a:br>
            <a:endParaRPr lang="en-US" dirty="0"/>
          </a:p>
        </p:txBody>
      </p:sp>
      <p:pic>
        <p:nvPicPr>
          <p:cNvPr id="11" name="Picture 2" descr="D:\Sync\FS_DVD Art\DVD_ART36\Logos\System Center Configuration Manager\system center configuration manager v rev.png"/>
          <p:cNvPicPr>
            <a:picLocks noChangeAspect="1" noChangeArrowheads="1"/>
          </p:cNvPicPr>
          <p:nvPr/>
        </p:nvPicPr>
        <p:blipFill>
          <a:blip r:embed="rId25"/>
          <a:srcRect/>
          <a:stretch>
            <a:fillRect/>
          </a:stretch>
        </p:blipFill>
        <p:spPr bwMode="auto">
          <a:xfrm>
            <a:off x="622595" y="1095425"/>
            <a:ext cx="1860410" cy="1171369"/>
          </a:xfrm>
          <a:prstGeom prst="rect">
            <a:avLst/>
          </a:prstGeom>
          <a:noFill/>
        </p:spPr>
      </p:pic>
    </p:spTree>
    <p:extLst>
      <p:ext uri="{BB962C8B-B14F-4D97-AF65-F5344CB8AC3E}">
        <p14:creationId xmlns="" xmlns:p14="http://schemas.microsoft.com/office/powerpoint/2007/7/12/main" val="288015911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Power Management</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advClick="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003"/>
          <p:cNvPicPr>
            <a:picLocks noChangeAspect="1" noChangeArrowheads="1"/>
          </p:cNvPicPr>
          <p:nvPr/>
        </p:nvPicPr>
        <p:blipFill>
          <a:blip r:embed="rId3"/>
          <a:srcRect/>
          <a:stretch>
            <a:fillRect/>
          </a:stretch>
        </p:blipFill>
        <p:spPr bwMode="auto">
          <a:xfrm>
            <a:off x="1362873" y="1054551"/>
            <a:ext cx="6438900" cy="5705475"/>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Machine and User Activity Report</a:t>
            </a:r>
            <a:endParaRPr lang="en-US" dirty="0"/>
          </a:p>
        </p:txBody>
      </p:sp>
    </p:spTree>
  </p:cSld>
  <p:clrMapOvr>
    <a:masterClrMapping/>
  </p:clrMapOvr>
  <p:transition advClick="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Power capability report</a:t>
            </a:r>
            <a:endParaRPr lang="en-US" dirty="0"/>
          </a:p>
        </p:txBody>
      </p:sp>
      <p:pic>
        <p:nvPicPr>
          <p:cNvPr id="5" name="Picture 2" descr="image005"/>
          <p:cNvPicPr>
            <a:picLocks noChangeAspect="1" noChangeArrowheads="1"/>
          </p:cNvPicPr>
          <p:nvPr/>
        </p:nvPicPr>
        <p:blipFill>
          <a:blip r:embed="rId3"/>
          <a:stretch>
            <a:fillRect/>
          </a:stretch>
        </p:blipFill>
        <p:spPr bwMode="auto">
          <a:xfrm>
            <a:off x="1393058" y="1277150"/>
            <a:ext cx="6362700" cy="518160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1066791" y="21772"/>
            <a:ext cx="7008019" cy="7865269"/>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sz="4800" b="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rPr>
              <a:t>System Center Configuration Manager 2007</a:t>
            </a:r>
            <a:endParaRPr sz="4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p:txBody>
          <a:bodyPr/>
          <a:lstStyle/>
          <a:p>
            <a:r>
              <a:rPr lang="en-US" sz="2000" dirty="0" smtClean="0">
                <a:solidFill>
                  <a:schemeClr val="tx1"/>
                </a:solidFill>
              </a:rPr>
              <a:t>Jeff </a:t>
            </a:r>
            <a:r>
              <a:rPr lang="en-US" sz="2000" dirty="0" err="1" smtClean="0">
                <a:solidFill>
                  <a:schemeClr val="tx1"/>
                </a:solidFill>
              </a:rPr>
              <a:t>Wettlaufer</a:t>
            </a:r>
            <a:endParaRPr lang="en-US" sz="2000" dirty="0" smtClean="0">
              <a:solidFill>
                <a:schemeClr val="tx1"/>
              </a:solidFill>
            </a:endParaRPr>
          </a:p>
          <a:p>
            <a:r>
              <a:rPr lang="en-US" sz="2000" dirty="0" err="1" smtClean="0"/>
              <a:t>Sr</a:t>
            </a:r>
            <a:r>
              <a:rPr lang="en-US" sz="2000" dirty="0" smtClean="0"/>
              <a:t> Technical Product Manager</a:t>
            </a:r>
          </a:p>
          <a:p>
            <a:r>
              <a:rPr lang="en-US" sz="2000" dirty="0" smtClean="0">
                <a:solidFill>
                  <a:schemeClr val="tx1"/>
                </a:solidFill>
              </a:rPr>
              <a:t>System Center</a:t>
            </a:r>
          </a:p>
          <a:p>
            <a:r>
              <a:rPr lang="en-US" sz="2000" dirty="0" smtClean="0"/>
              <a:t>Microsoft</a:t>
            </a:r>
          </a:p>
          <a:p>
            <a:r>
              <a:rPr lang="en-US" sz="2000" dirty="0" smtClean="0">
                <a:solidFill>
                  <a:schemeClr val="tx1"/>
                </a:solidFill>
              </a:rPr>
              <a:t>Session Code: MGT301</a:t>
            </a:r>
            <a:endParaRPr lang="en-US" sz="20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5122" name="Picture 2"/>
          <p:cNvPicPr>
            <a:picLocks noChangeAspect="1" noChangeArrowheads="1"/>
          </p:cNvPicPr>
          <p:nvPr/>
        </p:nvPicPr>
        <p:blipFill>
          <a:blip r:embed="rId3"/>
          <a:stretch>
            <a:fillRect/>
          </a:stretch>
        </p:blipFill>
        <p:spPr bwMode="auto">
          <a:xfrm>
            <a:off x="1488631" y="65316"/>
            <a:ext cx="6157913" cy="6657975"/>
          </a:xfrm>
          <a:prstGeom prst="rect">
            <a:avLst/>
          </a:prstGeom>
          <a:noFill/>
          <a:ln>
            <a:noFill/>
          </a:ln>
        </p:spPr>
      </p:pic>
    </p:spTree>
  </p:cSld>
  <p:clrMapOvr>
    <a:masterClrMapping/>
  </p:clrMapOvr>
  <p:transition advClick="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1077684" y="54428"/>
            <a:ext cx="7008019" cy="7850981"/>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1026" name="Picture 2"/>
          <p:cNvPicPr>
            <a:picLocks noChangeAspect="1" noChangeArrowheads="1"/>
          </p:cNvPicPr>
          <p:nvPr/>
        </p:nvPicPr>
        <p:blipFill>
          <a:blip r:embed="rId3"/>
          <a:stretch>
            <a:fillRect/>
          </a:stretch>
        </p:blipFill>
        <p:spPr bwMode="auto">
          <a:xfrm>
            <a:off x="1477736" y="80620"/>
            <a:ext cx="6157913" cy="6679406"/>
          </a:xfrm>
          <a:prstGeom prst="rect">
            <a:avLst/>
          </a:prstGeom>
          <a:noFill/>
          <a:ln>
            <a:noFill/>
          </a:ln>
        </p:spPr>
      </p:pic>
    </p:spTree>
  </p:cSld>
  <p:clrMapOvr>
    <a:masterClrMapping/>
  </p:clrMapOvr>
  <p:transition advClick="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099" name="Picture 3"/>
          <p:cNvPicPr>
            <a:picLocks noChangeAspect="1" noChangeArrowheads="1"/>
          </p:cNvPicPr>
          <p:nvPr/>
        </p:nvPicPr>
        <p:blipFill>
          <a:blip r:embed="rId3"/>
          <a:stretch>
            <a:fillRect/>
          </a:stretch>
        </p:blipFill>
        <p:spPr bwMode="auto">
          <a:xfrm>
            <a:off x="1064755" y="43544"/>
            <a:ext cx="7008019" cy="7858125"/>
          </a:xfrm>
          <a:prstGeom prst="rect">
            <a:avLst/>
          </a:prstGeom>
          <a:noFill/>
          <a:ln>
            <a:noFill/>
          </a:ln>
        </p:spPr>
      </p:pic>
    </p:spTree>
  </p:cSld>
  <p:clrMapOvr>
    <a:masterClrMapping/>
  </p:clrMapOvr>
  <p:transition advClick="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6146" name="Picture 2"/>
          <p:cNvPicPr>
            <a:picLocks noChangeAspect="1" noChangeArrowheads="1"/>
          </p:cNvPicPr>
          <p:nvPr/>
        </p:nvPicPr>
        <p:blipFill>
          <a:blip r:embed="rId3"/>
          <a:stretch>
            <a:fillRect/>
          </a:stretch>
        </p:blipFill>
        <p:spPr bwMode="auto">
          <a:xfrm>
            <a:off x="1498148" y="76202"/>
            <a:ext cx="6143625" cy="6650831"/>
          </a:xfrm>
          <a:prstGeom prst="rect">
            <a:avLst/>
          </a:prstGeom>
          <a:noFill/>
          <a:ln>
            <a:noFill/>
          </a:ln>
        </p:spPr>
      </p:pic>
    </p:spTree>
  </p:cSld>
  <p:clrMapOvr>
    <a:masterClrMapping/>
  </p:clrMapOvr>
  <p:transition advClick="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Scale and Performance Improvements: Collections in R3</a:t>
            </a:r>
            <a:endParaRPr lang="en-US" dirty="0"/>
          </a:p>
        </p:txBody>
      </p:sp>
      <p:sp>
        <p:nvSpPr>
          <p:cNvPr id="3" name="Text Placeholder 2"/>
          <p:cNvSpPr>
            <a:spLocks noGrp="1"/>
          </p:cNvSpPr>
          <p:nvPr>
            <p:ph type="body" sz="quarter" idx="10"/>
          </p:nvPr>
        </p:nvSpPr>
        <p:spPr>
          <a:xfrm>
            <a:off x="381000" y="1616734"/>
            <a:ext cx="8382000" cy="5816977"/>
          </a:xfrm>
        </p:spPr>
        <p:txBody>
          <a:bodyPr/>
          <a:lstStyle/>
          <a:p>
            <a:r>
              <a:rPr lang="en-US" sz="2400" dirty="0" smtClean="0"/>
              <a:t>Focus for R3 is evaluating new systems</a:t>
            </a:r>
          </a:p>
          <a:p>
            <a:r>
              <a:rPr lang="en-US" sz="2400" dirty="0" smtClean="0"/>
              <a:t>New Collection setting  ‘Fast evaluation’</a:t>
            </a:r>
          </a:p>
          <a:p>
            <a:pPr lvl="1"/>
            <a:r>
              <a:rPr lang="en-US" sz="1800" dirty="0" smtClean="0"/>
              <a:t>Newly </a:t>
            </a:r>
            <a:r>
              <a:rPr lang="en-US" sz="1800"/>
              <a:t>discovered </a:t>
            </a:r>
            <a:r>
              <a:rPr lang="en-US" sz="1800" smtClean="0"/>
              <a:t>machines </a:t>
            </a:r>
            <a:r>
              <a:rPr lang="en-US" sz="1800"/>
              <a:t>will </a:t>
            </a:r>
            <a:r>
              <a:rPr lang="en-US" sz="1800" smtClean="0"/>
              <a:t>populate collections </a:t>
            </a:r>
            <a:r>
              <a:rPr lang="en-US" sz="1800" dirty="0" smtClean="0"/>
              <a:t>faster</a:t>
            </a:r>
          </a:p>
          <a:p>
            <a:r>
              <a:rPr lang="en-US" sz="2400" dirty="0" smtClean="0"/>
              <a:t>Full </a:t>
            </a:r>
            <a:r>
              <a:rPr lang="en-US" sz="2400" dirty="0"/>
              <a:t>evaluations are still processed in the same </a:t>
            </a:r>
            <a:r>
              <a:rPr lang="en-US" sz="2400" dirty="0" smtClean="0"/>
              <a:t>way</a:t>
            </a:r>
          </a:p>
          <a:p>
            <a:r>
              <a:rPr lang="en-US" sz="2400" dirty="0" smtClean="0"/>
              <a:t>A </a:t>
            </a:r>
            <a:r>
              <a:rPr lang="en-US" sz="2400" dirty="0"/>
              <a:t>new collection needs a full evaluation to show </a:t>
            </a:r>
            <a:r>
              <a:rPr lang="en-US" sz="2400" b="1" dirty="0"/>
              <a:t>existing</a:t>
            </a:r>
            <a:r>
              <a:rPr lang="en-US" sz="2400" dirty="0"/>
              <a:t> </a:t>
            </a:r>
            <a:r>
              <a:rPr lang="en-US" sz="2400" dirty="0" smtClean="0"/>
              <a:t>clients</a:t>
            </a:r>
          </a:p>
          <a:p>
            <a:r>
              <a:rPr lang="en-US" sz="2400" dirty="0" smtClean="0"/>
              <a:t>How it works:</a:t>
            </a:r>
          </a:p>
          <a:p>
            <a:pPr lvl="1"/>
            <a:r>
              <a:rPr lang="en-US" sz="2000" dirty="0" smtClean="0"/>
              <a:t>Collections </a:t>
            </a:r>
            <a:r>
              <a:rPr lang="en-US" sz="2000" dirty="0"/>
              <a:t>are </a:t>
            </a:r>
            <a:r>
              <a:rPr lang="en-US" sz="2000" dirty="0" smtClean="0"/>
              <a:t>evaluated </a:t>
            </a:r>
            <a:r>
              <a:rPr lang="en-US" sz="2000" dirty="0"/>
              <a:t>by periodically executing a </a:t>
            </a:r>
            <a:r>
              <a:rPr lang="en-US" sz="2000" dirty="0" smtClean="0"/>
              <a:t>query</a:t>
            </a:r>
          </a:p>
          <a:p>
            <a:pPr lvl="1"/>
            <a:r>
              <a:rPr lang="en-US" sz="2000" dirty="0" smtClean="0"/>
              <a:t>Results are inserted </a:t>
            </a:r>
            <a:r>
              <a:rPr lang="en-US" sz="2000" dirty="0"/>
              <a:t>into a temporary </a:t>
            </a:r>
            <a:r>
              <a:rPr lang="en-US" sz="2000" dirty="0" smtClean="0"/>
              <a:t>table</a:t>
            </a:r>
          </a:p>
          <a:p>
            <a:pPr lvl="1"/>
            <a:r>
              <a:rPr lang="en-US" sz="2000" dirty="0" smtClean="0"/>
              <a:t>This </a:t>
            </a:r>
            <a:r>
              <a:rPr lang="en-US" sz="2000" dirty="0"/>
              <a:t>table is then merged into the master collection results table (</a:t>
            </a:r>
            <a:r>
              <a:rPr lang="en-US" sz="2000" dirty="0" err="1" smtClean="0"/>
              <a:t>CollectionMembers</a:t>
            </a:r>
            <a:r>
              <a:rPr lang="en-US" sz="2000" dirty="0" smtClean="0"/>
              <a:t>)</a:t>
            </a:r>
          </a:p>
          <a:p>
            <a:pPr lvl="1"/>
            <a:r>
              <a:rPr lang="en-US" sz="2000" dirty="0" smtClean="0"/>
              <a:t>If </a:t>
            </a:r>
            <a:r>
              <a:rPr lang="en-US" sz="2000" dirty="0"/>
              <a:t>there is no change in results</a:t>
            </a:r>
            <a:r>
              <a:rPr lang="en-US" sz="2000"/>
              <a:t>, </a:t>
            </a:r>
            <a:r>
              <a:rPr lang="en-US" sz="2000" smtClean="0"/>
              <a:t>master </a:t>
            </a:r>
            <a:r>
              <a:rPr lang="en-US" sz="2000" dirty="0"/>
              <a:t>results </a:t>
            </a:r>
            <a:r>
              <a:rPr lang="en-US" sz="2000"/>
              <a:t>table </a:t>
            </a:r>
            <a:r>
              <a:rPr lang="en-US" sz="2000" smtClean="0"/>
              <a:t>not </a:t>
            </a:r>
            <a:r>
              <a:rPr lang="en-US" sz="2000" dirty="0" smtClean="0"/>
              <a:t>changed </a:t>
            </a:r>
          </a:p>
          <a:p>
            <a:pPr lvl="1"/>
            <a:r>
              <a:rPr lang="en-US" sz="2000" dirty="0" smtClean="0"/>
              <a:t>If </a:t>
            </a:r>
            <a:r>
              <a:rPr lang="en-US" sz="2000" dirty="0"/>
              <a:t>only a few resources have </a:t>
            </a:r>
            <a:r>
              <a:rPr lang="en-US" sz="2000"/>
              <a:t>changed</a:t>
            </a:r>
            <a:r>
              <a:rPr lang="en-US" sz="2000" smtClean="0"/>
              <a:t>,  evaluation </a:t>
            </a:r>
            <a:r>
              <a:rPr lang="en-US" sz="2000"/>
              <a:t>process </a:t>
            </a:r>
            <a:r>
              <a:rPr lang="en-US" sz="2000" smtClean="0"/>
              <a:t>faster due to only processing  </a:t>
            </a:r>
            <a:r>
              <a:rPr lang="en-US" sz="2000" dirty="0"/>
              <a:t>changed </a:t>
            </a:r>
            <a:r>
              <a:rPr lang="en-US" sz="2000" dirty="0" smtClean="0"/>
              <a:t>resources</a:t>
            </a:r>
          </a:p>
          <a:p>
            <a:endParaRPr lang="en-US" sz="2000" dirty="0"/>
          </a:p>
        </p:txBody>
      </p:sp>
    </p:spTree>
    <p:extLst>
      <p:ext uri="{BB962C8B-B14F-4D97-AF65-F5344CB8AC3E}">
        <p14:creationId xmlns="" xmlns:p14="http://schemas.microsoft.com/office/powerpoint/2007/7/12/main" val="2077259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Scale and Performance Improvements: Delta AD Discovery</a:t>
            </a:r>
            <a:endParaRPr lang="en-US" dirty="0"/>
          </a:p>
        </p:txBody>
      </p:sp>
      <p:sp>
        <p:nvSpPr>
          <p:cNvPr id="3" name="Content Placeholder 2"/>
          <p:cNvSpPr>
            <a:spLocks noGrp="1"/>
          </p:cNvSpPr>
          <p:nvPr>
            <p:ph type="body" sz="quarter" idx="10"/>
          </p:nvPr>
        </p:nvSpPr>
        <p:spPr>
          <a:xfrm>
            <a:off x="381000" y="1697302"/>
            <a:ext cx="8382000" cy="2210862"/>
          </a:xfrm>
        </p:spPr>
        <p:txBody>
          <a:bodyPr/>
          <a:lstStyle/>
          <a:p>
            <a:r>
              <a:rPr lang="en-US" dirty="0" smtClean="0"/>
              <a:t>Each AD discovery query has 2 tasks:</a:t>
            </a:r>
          </a:p>
          <a:p>
            <a:pPr lvl="1">
              <a:buNone/>
            </a:pPr>
            <a:r>
              <a:rPr lang="en-US" dirty="0" smtClean="0"/>
              <a:t>1. </a:t>
            </a:r>
            <a:r>
              <a:rPr lang="en-US" dirty="0" smtClean="0">
                <a:solidFill>
                  <a:schemeClr val="tx1"/>
                </a:solidFill>
              </a:rPr>
              <a:t>Discover any changes </a:t>
            </a:r>
            <a:r>
              <a:rPr lang="en-US" dirty="0" smtClean="0"/>
              <a:t>to any users or machines, based on the query, that would likely affect targeting (default is 5 minutes)</a:t>
            </a:r>
          </a:p>
          <a:p>
            <a:pPr lvl="1">
              <a:buNone/>
            </a:pPr>
            <a:r>
              <a:rPr lang="en-US" dirty="0" smtClean="0"/>
              <a:t>2. </a:t>
            </a:r>
            <a:r>
              <a:rPr lang="en-US" dirty="0" smtClean="0">
                <a:solidFill>
                  <a:schemeClr val="tx1"/>
                </a:solidFill>
              </a:rPr>
              <a:t>Perform a periodic “full scan” </a:t>
            </a:r>
            <a:r>
              <a:rPr lang="en-US" dirty="0" smtClean="0"/>
              <a:t>to capture users and machines last logged time, ensuring active users and machines are not made obsolete. </a:t>
            </a:r>
          </a:p>
          <a:p>
            <a:r>
              <a:rPr lang="en-US" dirty="0" smtClean="0"/>
              <a:t>On an individual query basis, select to run “discovery now” for a full scan</a:t>
            </a:r>
          </a:p>
        </p:txBody>
      </p:sp>
    </p:spTree>
    <p:extLst>
      <p:ext uri="{BB962C8B-B14F-4D97-AF65-F5344CB8AC3E}">
        <p14:creationId xmlns="" xmlns:p14="http://schemas.microsoft.com/office/powerpoint/2007/7/12/main" val="346626808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Scale and Performance Improvements: Delta AD Discovery</a:t>
            </a:r>
            <a:endParaRPr lang="en-US" dirty="0"/>
          </a:p>
        </p:txBody>
      </p:sp>
      <p:sp>
        <p:nvSpPr>
          <p:cNvPr id="3" name="Content Placeholder 2"/>
          <p:cNvSpPr>
            <a:spLocks noGrp="1"/>
          </p:cNvSpPr>
          <p:nvPr>
            <p:ph type="body" sz="quarter" idx="10"/>
          </p:nvPr>
        </p:nvSpPr>
        <p:spPr>
          <a:xfrm>
            <a:off x="381000" y="1783027"/>
            <a:ext cx="8382000" cy="4210383"/>
          </a:xfrm>
        </p:spPr>
        <p:txBody>
          <a:bodyPr/>
          <a:lstStyle/>
          <a:p>
            <a:r>
              <a:rPr lang="en-US" sz="2800" dirty="0" smtClean="0"/>
              <a:t>Active Directory queries supported are:</a:t>
            </a:r>
          </a:p>
          <a:p>
            <a:pPr lvl="1"/>
            <a:r>
              <a:rPr lang="en-US" sz="2400" dirty="0" smtClean="0"/>
              <a:t>User</a:t>
            </a:r>
          </a:p>
          <a:p>
            <a:pPr lvl="1"/>
            <a:r>
              <a:rPr lang="en-US" sz="2400" dirty="0" smtClean="0"/>
              <a:t>User Group</a:t>
            </a:r>
          </a:p>
          <a:p>
            <a:pPr lvl="1"/>
            <a:r>
              <a:rPr lang="en-US" sz="2400" dirty="0" smtClean="0"/>
              <a:t>System</a:t>
            </a:r>
          </a:p>
          <a:p>
            <a:pPr lvl="1"/>
            <a:r>
              <a:rPr lang="en-US" sz="2400" dirty="0" smtClean="0"/>
              <a:t>System Group</a:t>
            </a:r>
          </a:p>
          <a:p>
            <a:r>
              <a:rPr lang="en-US" sz="2800" dirty="0" smtClean="0"/>
              <a:t>Able to view the last start time </a:t>
            </a:r>
            <a:br>
              <a:rPr lang="en-US" sz="2800" dirty="0" smtClean="0"/>
            </a:br>
            <a:r>
              <a:rPr lang="en-US" sz="2800" dirty="0" smtClean="0"/>
              <a:t>and last end time for each query as </a:t>
            </a:r>
            <a:br>
              <a:rPr lang="en-US" sz="2800" dirty="0" smtClean="0"/>
            </a:br>
            <a:r>
              <a:rPr lang="en-US" sz="2800" dirty="0" smtClean="0"/>
              <a:t>well as the average duration, </a:t>
            </a:r>
            <a:br>
              <a:rPr lang="en-US" sz="2800" dirty="0" smtClean="0"/>
            </a:br>
            <a:r>
              <a:rPr lang="en-US" sz="2800" dirty="0" smtClean="0"/>
              <a:t>calculated on the last 10 </a:t>
            </a:r>
            <a:br>
              <a:rPr lang="en-US" sz="2800" dirty="0" smtClean="0"/>
            </a:br>
            <a:r>
              <a:rPr lang="en-US" sz="2800" dirty="0" smtClean="0"/>
              <a:t>executions</a:t>
            </a:r>
          </a:p>
        </p:txBody>
      </p:sp>
      <p:pic>
        <p:nvPicPr>
          <p:cNvPr id="4" name="Picture 2"/>
          <p:cNvPicPr>
            <a:picLocks noChangeAspect="1" noChangeArrowheads="1"/>
          </p:cNvPicPr>
          <p:nvPr/>
        </p:nvPicPr>
        <p:blipFill>
          <a:blip r:embed="rId3" cstate="print"/>
          <a:srcRect/>
          <a:stretch>
            <a:fillRect/>
          </a:stretch>
        </p:blipFill>
        <p:spPr bwMode="auto">
          <a:xfrm>
            <a:off x="5560067" y="2471057"/>
            <a:ext cx="3964933" cy="4386943"/>
          </a:xfrm>
          <a:prstGeom prst="rect">
            <a:avLst/>
          </a:prstGeom>
          <a:noFill/>
          <a:ln w="9525">
            <a:noFill/>
            <a:miter lim="800000"/>
            <a:headEnd/>
            <a:tailEnd/>
          </a:ln>
          <a:effectLst>
            <a:reflection blurRad="6350" stA="50000" endA="300" endPos="55000" dir="5400000" sy="-100000" algn="bl" rotWithShape="0"/>
          </a:effectLst>
          <a:scene3d>
            <a:camera prst="perspectiveContrastingLeftFacing"/>
            <a:lightRig rig="threePt" dir="t"/>
          </a:scene3d>
        </p:spPr>
      </p:pic>
      <p:sp>
        <p:nvSpPr>
          <p:cNvPr id="5" name="Rectangle 4"/>
          <p:cNvSpPr/>
          <p:nvPr/>
        </p:nvSpPr>
        <p:spPr>
          <a:xfrm>
            <a:off x="0" y="6346762"/>
            <a:ext cx="4590296" cy="369332"/>
          </a:xfrm>
          <a:prstGeom prst="rect">
            <a:avLst/>
          </a:prstGeom>
        </p:spPr>
        <p:txBody>
          <a:bodyPr wrap="none">
            <a:spAutoFit/>
          </a:bodyPr>
          <a:lstStyle/>
          <a:p>
            <a:r>
              <a:rPr lang="en-US" dirty="0" smtClean="0">
                <a:solidFill>
                  <a:srgbClr val="99CC99"/>
                </a:solidFill>
              </a:rPr>
              <a:t>Note: Delta Discovery is not enabled by default</a:t>
            </a:r>
          </a:p>
        </p:txBody>
      </p:sp>
    </p:spTree>
    <p:extLst>
      <p:ext uri="{BB962C8B-B14F-4D97-AF65-F5344CB8AC3E}">
        <p14:creationId xmlns="" xmlns:p14="http://schemas.microsoft.com/office/powerpoint/2007/7/12/main" val="263959514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994392"/>
          </a:xfrm>
        </p:spPr>
        <p:txBody>
          <a:bodyPr/>
          <a:lstStyle/>
          <a:p>
            <a:r>
              <a:rPr lang="en-US" dirty="0" smtClean="0"/>
              <a:t>Scale and Performance Improvements: Fast Collections in R3</a:t>
            </a:r>
            <a:endParaRPr lang="en-US" dirty="0"/>
          </a:p>
        </p:txBody>
      </p:sp>
      <p:sp>
        <p:nvSpPr>
          <p:cNvPr id="3" name="Content Placeholder 2"/>
          <p:cNvSpPr>
            <a:spLocks noGrp="1"/>
          </p:cNvSpPr>
          <p:nvPr>
            <p:ph type="body" sz="quarter" idx="10"/>
          </p:nvPr>
        </p:nvSpPr>
        <p:spPr>
          <a:xfrm>
            <a:off x="323850" y="3209798"/>
            <a:ext cx="8382000" cy="2203680"/>
          </a:xfrm>
        </p:spPr>
        <p:txBody>
          <a:bodyPr>
            <a:normAutofit/>
          </a:bodyPr>
          <a:lstStyle/>
          <a:p>
            <a:endParaRPr lang="en-US" sz="2400" dirty="0" smtClean="0"/>
          </a:p>
          <a:p>
            <a:r>
              <a:rPr lang="en-US" sz="2800" smtClean="0"/>
              <a:t>Collection </a:t>
            </a:r>
            <a:r>
              <a:rPr lang="en-US" sz="2800" dirty="0" smtClean="0"/>
              <a:t>is </a:t>
            </a:r>
            <a:br>
              <a:rPr lang="en-US" sz="2800" dirty="0" smtClean="0"/>
            </a:br>
            <a:r>
              <a:rPr lang="en-US" sz="2800" dirty="0" smtClean="0"/>
              <a:t>marked for fast evaluation </a:t>
            </a:r>
          </a:p>
          <a:p>
            <a:endParaRPr lang="en-US" sz="2800" dirty="0" smtClean="0"/>
          </a:p>
          <a:p>
            <a:pPr>
              <a:buNone/>
            </a:pPr>
            <a:endParaRPr lang="en-US" sz="2400" dirty="0"/>
          </a:p>
        </p:txBody>
      </p:sp>
      <p:pic>
        <p:nvPicPr>
          <p:cNvPr id="4" name="Picture 2" descr="C:\Users\ericor\Desktop\R3\2.JPG"/>
          <p:cNvPicPr>
            <a:picLocks noChangeAspect="1" noChangeArrowheads="1"/>
          </p:cNvPicPr>
          <p:nvPr/>
        </p:nvPicPr>
        <p:blipFill>
          <a:blip r:embed="rId3" cstate="print"/>
          <a:srcRect/>
          <a:stretch>
            <a:fillRect/>
          </a:stretch>
        </p:blipFill>
        <p:spPr bwMode="auto">
          <a:xfrm>
            <a:off x="4629150" y="1945956"/>
            <a:ext cx="4191000" cy="4683444"/>
          </a:xfrm>
          <a:prstGeom prst="rect">
            <a:avLst/>
          </a:prstGeom>
          <a:noFill/>
        </p:spPr>
      </p:pic>
      <p:sp>
        <p:nvSpPr>
          <p:cNvPr id="5" name="Rounded Rectangle 4"/>
          <p:cNvSpPr/>
          <p:nvPr/>
        </p:nvSpPr>
        <p:spPr bwMode="auto">
          <a:xfrm>
            <a:off x="4914900" y="5838825"/>
            <a:ext cx="1905000" cy="304800"/>
          </a:xfrm>
          <a:prstGeom prst="roundRect">
            <a:avLst/>
          </a:prstGeom>
          <a:noFill/>
          <a:ln w="19050">
            <a:solidFill>
              <a:srgbClr val="FF00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Segoe" pitchFamily="34" charset="0"/>
            </a:endParaRPr>
          </a:p>
        </p:txBody>
      </p:sp>
      <p:sp>
        <p:nvSpPr>
          <p:cNvPr id="6" name="Rounded Rectangle 5"/>
          <p:cNvSpPr/>
          <p:nvPr/>
        </p:nvSpPr>
        <p:spPr bwMode="auto">
          <a:xfrm>
            <a:off x="236305" y="2547990"/>
            <a:ext cx="2239767" cy="965771"/>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600" smtClean="0">
                <a:solidFill>
                  <a:srgbClr val="FFFFFF"/>
                </a:solidFill>
                <a:effectLst>
                  <a:outerShdw blurRad="38100" dist="38100" dir="2700000" algn="tl">
                    <a:srgbClr val="000000">
                      <a:alpha val="43137"/>
                    </a:srgbClr>
                  </a:outerShdw>
                </a:effectLst>
                <a:latin typeface="Calibri" pitchFamily="34" charset="0"/>
              </a:rPr>
              <a:t>Step 1</a:t>
            </a:r>
            <a:endParaRPr lang="en-US" sz="3600" dirty="0" smtClean="0">
              <a:solidFill>
                <a:srgbClr val="FFFFFF"/>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 xmlns:p14="http://schemas.microsoft.com/office/powerpoint/2007/7/12/main" val="108698421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230188"/>
            <a:ext cx="8763001" cy="1329595"/>
          </a:xfrm>
        </p:spPr>
        <p:txBody>
          <a:bodyPr/>
          <a:lstStyle/>
          <a:p>
            <a:r>
              <a:rPr lang="en-US" dirty="0" smtClean="0"/>
              <a:t>Scale and Performance Improvements: Fast Collections </a:t>
            </a:r>
            <a:endParaRPr lang="en-US" dirty="0"/>
          </a:p>
        </p:txBody>
      </p:sp>
      <p:sp>
        <p:nvSpPr>
          <p:cNvPr id="3" name="Content Placeholder 2"/>
          <p:cNvSpPr>
            <a:spLocks noGrp="1"/>
          </p:cNvSpPr>
          <p:nvPr>
            <p:ph type="body" sz="quarter" idx="10"/>
          </p:nvPr>
        </p:nvSpPr>
        <p:spPr>
          <a:xfrm>
            <a:off x="2281718" y="1623857"/>
            <a:ext cx="8382000" cy="4905375"/>
          </a:xfrm>
        </p:spPr>
        <p:txBody>
          <a:bodyPr>
            <a:noAutofit/>
          </a:bodyPr>
          <a:lstStyle/>
          <a:p>
            <a:r>
              <a:rPr lang="en-US" sz="2200" smtClean="0"/>
              <a:t>Resource </a:t>
            </a:r>
            <a:r>
              <a:rPr lang="en-US" sz="2200" dirty="0" smtClean="0"/>
              <a:t>that Fast Collections apply to are:</a:t>
            </a:r>
          </a:p>
          <a:p>
            <a:pPr lvl="1"/>
            <a:r>
              <a:rPr lang="en-US" sz="2200" dirty="0" smtClean="0"/>
              <a:t>Initially discovered</a:t>
            </a:r>
          </a:p>
          <a:p>
            <a:pPr lvl="1"/>
            <a:r>
              <a:rPr lang="en-US" sz="2200" dirty="0" smtClean="0"/>
              <a:t>Provisioned via OSD</a:t>
            </a:r>
          </a:p>
          <a:p>
            <a:pPr lvl="1"/>
            <a:r>
              <a:rPr lang="en-US" sz="2200" dirty="0" smtClean="0"/>
              <a:t>Scanned for initial hardware inventory</a:t>
            </a:r>
          </a:p>
          <a:p>
            <a:pPr lvl="1"/>
            <a:r>
              <a:rPr lang="en-US" sz="2200" dirty="0" smtClean="0"/>
              <a:t>Upgraded to a higher ConfigMgr </a:t>
            </a:r>
            <a:r>
              <a:rPr lang="en-US" sz="2200" smtClean="0"/>
              <a:t>client version</a:t>
            </a:r>
          </a:p>
          <a:p>
            <a:pPr lvl="1">
              <a:buNone/>
            </a:pPr>
            <a:endParaRPr lang="en-US" sz="2200" dirty="0" smtClean="0"/>
          </a:p>
          <a:p>
            <a:r>
              <a:rPr lang="en-US" sz="2200" smtClean="0"/>
              <a:t>Resource </a:t>
            </a:r>
            <a:r>
              <a:rPr lang="en-US" sz="2200" dirty="0" smtClean="0"/>
              <a:t>ID inserted into change tracking table </a:t>
            </a:r>
            <a:r>
              <a:rPr lang="en-US" sz="2200" smtClean="0"/>
              <a:t>where a</a:t>
            </a:r>
            <a:br>
              <a:rPr lang="en-US" sz="2200" smtClean="0"/>
            </a:br>
            <a:r>
              <a:rPr lang="en-US" sz="2200" smtClean="0"/>
              <a:t>separate </a:t>
            </a:r>
            <a:r>
              <a:rPr lang="en-US" sz="2200" dirty="0" smtClean="0"/>
              <a:t>collection evaluator thread is </a:t>
            </a:r>
            <a:r>
              <a:rPr lang="en-US" sz="2200" smtClean="0"/>
              <a:t>run (5 min) and </a:t>
            </a:r>
            <a:br>
              <a:rPr lang="en-US" sz="2200" smtClean="0"/>
            </a:br>
            <a:r>
              <a:rPr lang="en-US" sz="2200" smtClean="0"/>
              <a:t>evaluates </a:t>
            </a:r>
            <a:r>
              <a:rPr lang="en-US" sz="2200" dirty="0" smtClean="0"/>
              <a:t>collections marked for fast evaluation</a:t>
            </a:r>
          </a:p>
          <a:p>
            <a:endParaRPr lang="en-US" sz="2200" dirty="0" smtClean="0"/>
          </a:p>
          <a:p>
            <a:endParaRPr lang="en-US" sz="2200" dirty="0"/>
          </a:p>
        </p:txBody>
      </p:sp>
      <p:sp>
        <p:nvSpPr>
          <p:cNvPr id="4" name="Rounded Rectangle 3"/>
          <p:cNvSpPr/>
          <p:nvPr/>
        </p:nvSpPr>
        <p:spPr bwMode="auto">
          <a:xfrm>
            <a:off x="0" y="1643864"/>
            <a:ext cx="2239767" cy="965771"/>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600" smtClean="0">
                <a:solidFill>
                  <a:srgbClr val="FFFFFF"/>
                </a:solidFill>
                <a:effectLst>
                  <a:outerShdw blurRad="38100" dist="38100" dir="2700000" algn="tl">
                    <a:srgbClr val="000000">
                      <a:alpha val="43137"/>
                    </a:srgbClr>
                  </a:outerShdw>
                </a:effectLst>
                <a:latin typeface="Calibri" pitchFamily="34" charset="0"/>
              </a:rPr>
              <a:t>Step 2</a:t>
            </a:r>
            <a:endParaRPr lang="en-US" sz="36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 name="Rounded Rectangle 4"/>
          <p:cNvSpPr/>
          <p:nvPr/>
        </p:nvSpPr>
        <p:spPr bwMode="auto">
          <a:xfrm>
            <a:off x="0" y="3573694"/>
            <a:ext cx="2239767" cy="965771"/>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600" smtClean="0">
                <a:solidFill>
                  <a:srgbClr val="FFFFFF"/>
                </a:solidFill>
                <a:effectLst>
                  <a:outerShdw blurRad="38100" dist="38100" dir="2700000" algn="tl">
                    <a:srgbClr val="000000">
                      <a:alpha val="43137"/>
                    </a:srgbClr>
                  </a:outerShdw>
                </a:effectLst>
                <a:latin typeface="Calibri" pitchFamily="34" charset="0"/>
              </a:rPr>
              <a:t>Step 3</a:t>
            </a:r>
            <a:endParaRPr lang="en-US" sz="36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6" name="Rounded Rectangle 5"/>
          <p:cNvSpPr/>
          <p:nvPr/>
        </p:nvSpPr>
        <p:spPr bwMode="auto">
          <a:xfrm>
            <a:off x="318499" y="4921320"/>
            <a:ext cx="8465905" cy="1510301"/>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r>
              <a:rPr lang="en-US" sz="2200" smtClean="0"/>
              <a:t>Note:  </a:t>
            </a:r>
          </a:p>
          <a:p>
            <a:pPr lvl="1"/>
            <a:r>
              <a:rPr lang="en-US" sz="2200" smtClean="0"/>
              <a:t>1. Fast Collections do </a:t>
            </a:r>
            <a:r>
              <a:rPr lang="en-US" sz="2200" b="1" smtClean="0"/>
              <a:t>not</a:t>
            </a:r>
            <a:r>
              <a:rPr lang="en-US" sz="2200" smtClean="0"/>
              <a:t> apply to known machines within ConfigMgr, only the above resources.</a:t>
            </a:r>
          </a:p>
          <a:p>
            <a:pPr lvl="1"/>
            <a:r>
              <a:rPr lang="en-US" sz="2200" smtClean="0"/>
              <a:t>2. Full evaluations are still processed in the same way</a:t>
            </a:r>
            <a:endParaRPr lang="en-US" sz="2200" dirty="0" smtClean="0"/>
          </a:p>
        </p:txBody>
      </p:sp>
    </p:spTree>
    <p:extLst>
      <p:ext uri="{BB962C8B-B14F-4D97-AF65-F5344CB8AC3E}">
        <p14:creationId xmlns="" xmlns:p14="http://schemas.microsoft.com/office/powerpoint/2007/7/12/main" val="267123051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Agenda</a:t>
            </a:r>
            <a:endParaRPr lang="en-US" dirty="0"/>
          </a:p>
        </p:txBody>
      </p:sp>
      <p:sp>
        <p:nvSpPr>
          <p:cNvPr id="6" name="Text Placeholder 5"/>
          <p:cNvSpPr>
            <a:spLocks noGrp="1"/>
          </p:cNvSpPr>
          <p:nvPr>
            <p:ph type="body" sz="quarter" idx="10"/>
          </p:nvPr>
        </p:nvSpPr>
        <p:spPr>
          <a:xfrm>
            <a:off x="381000" y="990600"/>
            <a:ext cx="8382000" cy="7620548"/>
          </a:xfrm>
        </p:spPr>
        <p:txBody>
          <a:bodyPr/>
          <a:lstStyle/>
          <a:p>
            <a:r>
              <a:rPr lang="en-US" dirty="0" smtClean="0"/>
              <a:t>Current release summary</a:t>
            </a:r>
          </a:p>
          <a:p>
            <a:r>
              <a:rPr lang="en-US" dirty="0" smtClean="0"/>
              <a:t>SMS 2003 Update</a:t>
            </a:r>
          </a:p>
          <a:p>
            <a:r>
              <a:rPr lang="en-US" dirty="0" smtClean="0"/>
              <a:t>Service Pack 1</a:t>
            </a:r>
          </a:p>
          <a:p>
            <a:r>
              <a:rPr lang="en-US" dirty="0" smtClean="0"/>
              <a:t>R2</a:t>
            </a:r>
          </a:p>
          <a:p>
            <a:r>
              <a:rPr lang="en-US" dirty="0" smtClean="0"/>
              <a:t>Service Pack 2 </a:t>
            </a:r>
          </a:p>
          <a:p>
            <a:r>
              <a:rPr lang="en-US" dirty="0" err="1" smtClean="0"/>
              <a:t>Addons</a:t>
            </a:r>
            <a:endParaRPr lang="en-US" dirty="0" smtClean="0"/>
          </a:p>
          <a:p>
            <a:pPr lvl="1"/>
            <a:r>
              <a:rPr lang="en-US" dirty="0" smtClean="0"/>
              <a:t>MDT</a:t>
            </a:r>
          </a:p>
          <a:p>
            <a:pPr lvl="1"/>
            <a:r>
              <a:rPr lang="en-US" dirty="0" smtClean="0"/>
              <a:t>FDCC SCAP Extensions</a:t>
            </a:r>
          </a:p>
          <a:p>
            <a:pPr lvl="1"/>
            <a:r>
              <a:rPr lang="en-US" dirty="0" smtClean="0"/>
              <a:t>Dashboard</a:t>
            </a:r>
          </a:p>
          <a:p>
            <a:r>
              <a:rPr lang="en-US" dirty="0" smtClean="0"/>
              <a:t>R3 Overview</a:t>
            </a:r>
          </a:p>
          <a:p>
            <a:pPr lvl="1"/>
            <a:endParaRPr lang="en-US" dirty="0" smtClean="0"/>
          </a:p>
          <a:p>
            <a:pPr lvl="1"/>
            <a:endParaRPr lang="en-US" dirty="0" smtClean="0"/>
          </a:p>
          <a:p>
            <a:pPr lvl="1"/>
            <a:endParaRPr lang="en-US" dirty="0" smtClean="0"/>
          </a:p>
          <a:p>
            <a:pPr lvl="1"/>
            <a:endParaRPr lang="en-US" dirty="0" smtClean="0"/>
          </a:p>
          <a:p>
            <a:pPr lvl="1"/>
            <a:endParaRPr lang="en-US" dirty="0" smtClean="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Delta AD Discovery and ‘Fast Collections’</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advClick="0">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997196"/>
          </a:xfrm>
        </p:spPr>
        <p:txBody>
          <a:bodyPr/>
          <a:lstStyle/>
          <a:p>
            <a:r>
              <a:rPr lang="en-US" sz="3600" dirty="0" smtClean="0"/>
              <a:t>Software Distribution process for new machines</a:t>
            </a:r>
            <a:br>
              <a:rPr lang="en-US" sz="3600" dirty="0" smtClean="0"/>
            </a:br>
            <a:endParaRPr lang="en-US" sz="3600" dirty="0"/>
          </a:p>
        </p:txBody>
      </p:sp>
      <p:graphicFrame>
        <p:nvGraphicFramePr>
          <p:cNvPr id="5" name="Table 4"/>
          <p:cNvGraphicFramePr>
            <a:graphicFrameLocks noGrp="1"/>
          </p:cNvGraphicFramePr>
          <p:nvPr>
            <p:extLst>
              <p:ext uri="{D42A27DB-BD31-4B8C-83A1-F6EECF244321}">
                <p14:modId xmlns="" xmlns:p14="http://schemas.microsoft.com/office/powerpoint/2007/7/12/main" val="1314507731"/>
              </p:ext>
            </p:extLst>
          </p:nvPr>
        </p:nvGraphicFramePr>
        <p:xfrm>
          <a:off x="421242" y="750016"/>
          <a:ext cx="8301518" cy="5671988"/>
        </p:xfrm>
        <a:graphic>
          <a:graphicData uri="http://schemas.openxmlformats.org/drawingml/2006/table">
            <a:tbl>
              <a:tblPr firstRow="1" bandRow="1">
                <a:tableStyleId>{6E25E649-3F16-4E02-A733-19D2CDBF48F0}</a:tableStyleId>
              </a:tblPr>
              <a:tblGrid>
                <a:gridCol w="2825392"/>
                <a:gridCol w="2075379"/>
                <a:gridCol w="3400747"/>
              </a:tblGrid>
              <a:tr h="398948">
                <a:tc>
                  <a:txBody>
                    <a:bodyPr/>
                    <a:lstStyle/>
                    <a:p>
                      <a:pPr algn="ctr"/>
                      <a:r>
                        <a:rPr lang="en-US" sz="1800" dirty="0" smtClean="0">
                          <a:solidFill>
                            <a:schemeClr val="bg1"/>
                          </a:solidFill>
                        </a:rPr>
                        <a:t>Activity</a:t>
                      </a:r>
                      <a:endParaRPr lang="en-US" sz="1800" dirty="0">
                        <a:solidFill>
                          <a:schemeClr val="bg1"/>
                        </a:solidFill>
                      </a:endParaRPr>
                    </a:p>
                  </a:txBody>
                  <a:tcPr>
                    <a:solidFill>
                      <a:schemeClr val="accent1"/>
                    </a:solidFill>
                  </a:tcPr>
                </a:tc>
                <a:tc>
                  <a:txBody>
                    <a:bodyPr/>
                    <a:lstStyle/>
                    <a:p>
                      <a:pPr algn="ctr"/>
                      <a:r>
                        <a:rPr lang="en-US" sz="1800" dirty="0" smtClean="0">
                          <a:solidFill>
                            <a:schemeClr val="bg1"/>
                          </a:solidFill>
                        </a:rPr>
                        <a:t>ConfigMgr07</a:t>
                      </a:r>
                      <a:endParaRPr lang="en-US" sz="1800" dirty="0">
                        <a:solidFill>
                          <a:schemeClr val="bg1"/>
                        </a:solidFill>
                      </a:endParaRPr>
                    </a:p>
                  </a:txBody>
                  <a:tcPr>
                    <a:solidFill>
                      <a:schemeClr val="accent1"/>
                    </a:solidFill>
                  </a:tcPr>
                </a:tc>
                <a:tc>
                  <a:txBody>
                    <a:bodyPr/>
                    <a:lstStyle/>
                    <a:p>
                      <a:pPr algn="ctr"/>
                      <a:r>
                        <a:rPr lang="en-US" sz="1800" dirty="0" smtClean="0">
                          <a:solidFill>
                            <a:schemeClr val="bg1"/>
                          </a:solidFill>
                        </a:rPr>
                        <a:t>ConfigMgr07</a:t>
                      </a:r>
                      <a:r>
                        <a:rPr lang="en-US" sz="1800" baseline="0" dirty="0" smtClean="0">
                          <a:solidFill>
                            <a:schemeClr val="bg1"/>
                          </a:solidFill>
                        </a:rPr>
                        <a:t> R3</a:t>
                      </a:r>
                      <a:endParaRPr lang="en-US" sz="1800" dirty="0">
                        <a:solidFill>
                          <a:schemeClr val="bg1"/>
                        </a:solidFill>
                      </a:endParaRPr>
                    </a:p>
                  </a:txBody>
                  <a:tcPr>
                    <a:solidFill>
                      <a:schemeClr val="accent1"/>
                    </a:solidFill>
                  </a:tcPr>
                </a:tc>
              </a:tr>
              <a:tr h="531931">
                <a:tc>
                  <a:txBody>
                    <a:bodyPr/>
                    <a:lstStyle/>
                    <a:p>
                      <a:pPr lvl="0"/>
                      <a:r>
                        <a:rPr lang="en-US" sz="1600" dirty="0" smtClean="0">
                          <a:solidFill>
                            <a:schemeClr val="bg1"/>
                          </a:solidFill>
                        </a:rPr>
                        <a:t>User/Device created in AD or AD Replication</a:t>
                      </a:r>
                    </a:p>
                  </a:txBody>
                  <a:tcPr>
                    <a:solidFill>
                      <a:schemeClr val="tx2">
                        <a:lumMod val="75000"/>
                      </a:schemeClr>
                    </a:solidFill>
                  </a:tcPr>
                </a:tc>
                <a:tc>
                  <a:txBody>
                    <a:bodyPr/>
                    <a:lstStyle/>
                    <a:p>
                      <a:pPr algn="ctr"/>
                      <a:r>
                        <a:rPr lang="en-US" sz="1800" dirty="0" smtClean="0">
                          <a:solidFill>
                            <a:schemeClr val="bg1"/>
                          </a:solidFill>
                        </a:rPr>
                        <a:t>Depends on AD</a:t>
                      </a:r>
                      <a:endParaRPr lang="en-US" sz="1800" dirty="0">
                        <a:solidFill>
                          <a:schemeClr val="bg1"/>
                        </a:solidFill>
                      </a:endParaRPr>
                    </a:p>
                  </a:txBody>
                  <a:tcPr>
                    <a:solidFill>
                      <a:schemeClr val="tx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Depends on AD</a:t>
                      </a:r>
                    </a:p>
                  </a:txBody>
                  <a:tcPr>
                    <a:solidFill>
                      <a:schemeClr val="tx2">
                        <a:lumMod val="75000"/>
                      </a:schemeClr>
                    </a:solidFill>
                  </a:tcPr>
                </a:tc>
              </a:tr>
              <a:tr h="497228">
                <a:tc>
                  <a: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rPr>
                        <a:t>User/Device discovered in AD – Inserted into ConfigMgr DB</a:t>
                      </a:r>
                    </a:p>
                  </a:txBody>
                  <a:tcPr>
                    <a:solidFill>
                      <a:schemeClr val="tx1">
                        <a:lumMod val="85000"/>
                      </a:schemeClr>
                    </a:solidFill>
                  </a:tcPr>
                </a:tc>
                <a:tc>
                  <a:txBody>
                    <a:bodyPr/>
                    <a:lstStyle/>
                    <a:p>
                      <a:pPr algn="ctr"/>
                      <a:r>
                        <a:rPr lang="en-US" sz="1800" dirty="0" smtClean="0">
                          <a:solidFill>
                            <a:schemeClr val="bg1"/>
                          </a:solidFill>
                        </a:rPr>
                        <a:t>Min</a:t>
                      </a:r>
                      <a:r>
                        <a:rPr lang="en-US" sz="1800" baseline="0" dirty="0" smtClean="0">
                          <a:solidFill>
                            <a:schemeClr val="bg1"/>
                          </a:solidFill>
                        </a:rPr>
                        <a:t> = 24 hours</a:t>
                      </a:r>
                      <a:endParaRPr lang="en-US" sz="1800" dirty="0">
                        <a:solidFill>
                          <a:schemeClr val="bg1"/>
                        </a:solidFill>
                      </a:endParaRPr>
                    </a:p>
                  </a:txBody>
                  <a:tcPr>
                    <a:solidFill>
                      <a:schemeClr val="tx1">
                        <a:lumMod val="85000"/>
                      </a:schemeClr>
                    </a:solidFill>
                  </a:tcPr>
                </a:tc>
                <a:tc>
                  <a:txBody>
                    <a:bodyPr/>
                    <a:lstStyle/>
                    <a:p>
                      <a:pPr algn="ctr"/>
                      <a:r>
                        <a:rPr lang="en-US" sz="1800" dirty="0" smtClean="0">
                          <a:solidFill>
                            <a:schemeClr val="bg1"/>
                          </a:solidFill>
                        </a:rPr>
                        <a:t>Min = 5 mins</a:t>
                      </a:r>
                      <a:endParaRPr lang="en-US" sz="1800" b="1" dirty="0">
                        <a:solidFill>
                          <a:schemeClr val="bg1"/>
                        </a:solidFill>
                      </a:endParaRPr>
                    </a:p>
                  </a:txBody>
                  <a:tcPr>
                    <a:solidFill>
                      <a:schemeClr val="tx1">
                        <a:lumMod val="85000"/>
                      </a:schemeClr>
                    </a:solidFill>
                  </a:tcPr>
                </a:tc>
              </a:tr>
              <a:tr h="585627">
                <a:tc>
                  <a: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rPr>
                        <a:t>User/Device added to Collection</a:t>
                      </a:r>
                    </a:p>
                  </a:txBody>
                  <a:tcPr>
                    <a:solidFill>
                      <a:schemeClr val="tx2">
                        <a:lumMod val="75000"/>
                      </a:schemeClr>
                    </a:solidFill>
                  </a:tcPr>
                </a:tc>
                <a:tc>
                  <a:txBody>
                    <a:bodyPr/>
                    <a:lstStyle/>
                    <a:p>
                      <a:pPr algn="ctr"/>
                      <a:r>
                        <a:rPr lang="en-US" sz="1800" dirty="0" smtClean="0">
                          <a:solidFill>
                            <a:schemeClr val="bg1"/>
                          </a:solidFill>
                        </a:rPr>
                        <a:t>Default = 24 hours,</a:t>
                      </a:r>
                    </a:p>
                    <a:p>
                      <a:pPr algn="ctr"/>
                      <a:r>
                        <a:rPr lang="en-US" sz="1800" dirty="0" smtClean="0">
                          <a:solidFill>
                            <a:schemeClr val="bg1"/>
                          </a:solidFill>
                        </a:rPr>
                        <a:t>Min ~ 1 hour</a:t>
                      </a:r>
                      <a:endParaRPr lang="en-US" sz="1800" dirty="0">
                        <a:solidFill>
                          <a:schemeClr val="bg1"/>
                        </a:solidFill>
                      </a:endParaRPr>
                    </a:p>
                  </a:txBody>
                  <a:tcPr>
                    <a:solidFill>
                      <a:schemeClr val="tx2">
                        <a:lumMod val="75000"/>
                      </a:schemeClr>
                    </a:solidFill>
                  </a:tcPr>
                </a:tc>
                <a:tc>
                  <a:txBody>
                    <a:bodyPr/>
                    <a:lstStyle/>
                    <a:p>
                      <a:pPr algn="ctr"/>
                      <a:r>
                        <a:rPr lang="en-US" sz="1800" dirty="0" smtClean="0">
                          <a:solidFill>
                            <a:schemeClr val="bg1"/>
                          </a:solidFill>
                        </a:rPr>
                        <a:t>Default = 24 hours,</a:t>
                      </a:r>
                    </a:p>
                    <a:p>
                      <a:pPr algn="ctr"/>
                      <a:r>
                        <a:rPr lang="en-US" sz="1800" dirty="0" smtClean="0">
                          <a:solidFill>
                            <a:schemeClr val="bg1"/>
                          </a:solidFill>
                        </a:rPr>
                        <a:t>If fast</a:t>
                      </a:r>
                      <a:r>
                        <a:rPr lang="en-US" sz="1800" baseline="0" dirty="0" smtClean="0">
                          <a:solidFill>
                            <a:schemeClr val="bg1"/>
                          </a:solidFill>
                        </a:rPr>
                        <a:t> collection, then min is 5 minutes</a:t>
                      </a:r>
                      <a:endParaRPr lang="en-US" sz="1800" b="1" dirty="0" smtClean="0">
                        <a:solidFill>
                          <a:schemeClr val="bg1"/>
                        </a:solidFill>
                      </a:endParaRPr>
                    </a:p>
                  </a:txBody>
                  <a:tcPr>
                    <a:solidFill>
                      <a:schemeClr val="tx2">
                        <a:lumMod val="75000"/>
                      </a:schemeClr>
                    </a:solidFill>
                  </a:tcPr>
                </a:tc>
              </a:tr>
              <a:tr h="565079">
                <a:tc>
                  <a: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rPr>
                        <a:t>Policy created for User/Device</a:t>
                      </a:r>
                    </a:p>
                  </a:txBody>
                  <a:tcPr>
                    <a:solidFill>
                      <a:schemeClr val="tx1">
                        <a:lumMod val="85000"/>
                      </a:schemeClr>
                    </a:solidFill>
                  </a:tcPr>
                </a:tc>
                <a:tc>
                  <a:txBody>
                    <a:bodyPr/>
                    <a:lstStyle/>
                    <a:p>
                      <a:pPr algn="ctr"/>
                      <a:r>
                        <a:rPr lang="en-US" sz="1800" dirty="0" smtClean="0">
                          <a:solidFill>
                            <a:schemeClr val="bg1"/>
                          </a:solidFill>
                        </a:rPr>
                        <a:t>~5-30 mins depending</a:t>
                      </a:r>
                      <a:r>
                        <a:rPr lang="en-US" sz="1800" baseline="0" dirty="0" smtClean="0">
                          <a:solidFill>
                            <a:schemeClr val="bg1"/>
                          </a:solidFill>
                        </a:rPr>
                        <a:t> on queue</a:t>
                      </a:r>
                      <a:endParaRPr lang="en-US" sz="1800" dirty="0">
                        <a:solidFill>
                          <a:schemeClr val="bg1"/>
                        </a:solidFill>
                      </a:endParaRPr>
                    </a:p>
                  </a:txBody>
                  <a:tcPr>
                    <a:solidFill>
                      <a:schemeClr val="tx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~5-30 mins depending</a:t>
                      </a:r>
                      <a:r>
                        <a:rPr lang="en-US" sz="1800" baseline="0" dirty="0" smtClean="0">
                          <a:solidFill>
                            <a:schemeClr val="bg1"/>
                          </a:solidFill>
                        </a:rPr>
                        <a:t> on queue</a:t>
                      </a:r>
                      <a:endParaRPr lang="en-US" sz="1800" dirty="0" smtClean="0">
                        <a:solidFill>
                          <a:schemeClr val="bg1"/>
                        </a:solidFill>
                      </a:endParaRPr>
                    </a:p>
                  </a:txBody>
                  <a:tcPr>
                    <a:solidFill>
                      <a:schemeClr val="tx1">
                        <a:lumMod val="85000"/>
                      </a:schemeClr>
                    </a:solidFill>
                  </a:tcPr>
                </a:tc>
              </a:tr>
              <a:tr h="772953">
                <a:tc>
                  <a: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rPr>
                        <a:t>Device requests policy for User/Device</a:t>
                      </a:r>
                    </a:p>
                  </a:txBody>
                  <a:tcPr>
                    <a:solidFill>
                      <a:schemeClr val="tx2">
                        <a:lumMod val="75000"/>
                      </a:schemeClr>
                    </a:solidFill>
                  </a:tcPr>
                </a:tc>
                <a:tc>
                  <a:txBody>
                    <a:bodyPr/>
                    <a:lstStyle/>
                    <a:p>
                      <a:pPr algn="ctr"/>
                      <a:r>
                        <a:rPr lang="en-US" sz="1800" dirty="0" smtClean="0">
                          <a:solidFill>
                            <a:schemeClr val="bg1"/>
                          </a:solidFill>
                        </a:rPr>
                        <a:t>Once an hour</a:t>
                      </a:r>
                      <a:endParaRPr lang="en-US" sz="1800" dirty="0">
                        <a:solidFill>
                          <a:schemeClr val="bg1"/>
                        </a:solidFill>
                      </a:endParaRPr>
                    </a:p>
                  </a:txBody>
                  <a:tcPr>
                    <a:solidFill>
                      <a:schemeClr val="tx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rPr>
                        <a:t>Once an hour or when user logs on (CM07Sp2</a:t>
                      </a:r>
                      <a:r>
                        <a:rPr lang="en-US" sz="1600" baseline="0" dirty="0" smtClean="0">
                          <a:solidFill>
                            <a:schemeClr val="bg1"/>
                          </a:solidFill>
                        </a:rPr>
                        <a:t> contained change to evaluate policy at logon, </a:t>
                      </a:r>
                      <a:r>
                        <a:rPr lang="en-US" sz="1600" dirty="0" smtClean="0">
                          <a:solidFill>
                            <a:schemeClr val="bg1"/>
                          </a:solidFill>
                        </a:rPr>
                        <a:t>doesn’t take</a:t>
                      </a:r>
                      <a:r>
                        <a:rPr lang="en-US" sz="1600" baseline="0" dirty="0" smtClean="0">
                          <a:solidFill>
                            <a:schemeClr val="bg1"/>
                          </a:solidFill>
                        </a:rPr>
                        <a:t> 3-5 minutes anymore)</a:t>
                      </a:r>
                      <a:endParaRPr lang="en-US" sz="1600" b="1" dirty="0" smtClean="0">
                        <a:solidFill>
                          <a:schemeClr val="bg1"/>
                        </a:solidFill>
                      </a:endParaRPr>
                    </a:p>
                  </a:txBody>
                  <a:tcPr>
                    <a:solidFill>
                      <a:schemeClr val="tx2">
                        <a:lumMod val="75000"/>
                      </a:schemeClr>
                    </a:solidFill>
                  </a:tcPr>
                </a:tc>
              </a:tr>
              <a:tr h="552413">
                <a:tc>
                  <a: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rPr>
                        <a:t>Client evaluates policy</a:t>
                      </a:r>
                    </a:p>
                  </a:txBody>
                  <a:tcPr>
                    <a:solidFill>
                      <a:schemeClr val="tx1">
                        <a:lumMod val="85000"/>
                      </a:schemeClr>
                    </a:solidFill>
                  </a:tcPr>
                </a:tc>
                <a:tc>
                  <a:txBody>
                    <a:bodyPr/>
                    <a:lstStyle/>
                    <a:p>
                      <a:pPr algn="ctr"/>
                      <a:r>
                        <a:rPr lang="en-US" sz="1800" dirty="0" smtClean="0">
                          <a:solidFill>
                            <a:schemeClr val="bg1"/>
                          </a:solidFill>
                        </a:rPr>
                        <a:t>Within 1-2 min</a:t>
                      </a:r>
                      <a:r>
                        <a:rPr lang="en-US" sz="1800" baseline="0" dirty="0" smtClean="0">
                          <a:solidFill>
                            <a:schemeClr val="bg1"/>
                          </a:solidFill>
                        </a:rPr>
                        <a:t> of receiving policy</a:t>
                      </a:r>
                      <a:endParaRPr lang="en-US" sz="1800" dirty="0">
                        <a:solidFill>
                          <a:schemeClr val="bg1"/>
                        </a:solidFill>
                      </a:endParaRPr>
                    </a:p>
                  </a:txBody>
                  <a:tcPr>
                    <a:solidFill>
                      <a:schemeClr val="tx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Within 1-2 min</a:t>
                      </a:r>
                      <a:r>
                        <a:rPr lang="en-US" sz="1800" baseline="0" dirty="0" smtClean="0">
                          <a:solidFill>
                            <a:schemeClr val="bg1"/>
                          </a:solidFill>
                        </a:rPr>
                        <a:t> of receiving policy</a:t>
                      </a:r>
                      <a:endParaRPr lang="en-US" sz="1800" dirty="0" smtClean="0">
                        <a:solidFill>
                          <a:schemeClr val="bg1"/>
                        </a:solidFill>
                      </a:endParaRPr>
                    </a:p>
                  </a:txBody>
                  <a:tcPr>
                    <a:solidFill>
                      <a:schemeClr val="tx1">
                        <a:lumMod val="85000"/>
                      </a:schemeClr>
                    </a:solidFill>
                  </a:tcPr>
                </a:tc>
              </a:tr>
              <a:tr h="477833">
                <a:tc>
                  <a: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rPr>
                        <a:t>Client downloads and installs content</a:t>
                      </a:r>
                    </a:p>
                  </a:txBody>
                  <a:tcPr>
                    <a:solidFill>
                      <a:schemeClr val="tx2">
                        <a:lumMod val="75000"/>
                      </a:schemeClr>
                    </a:solidFill>
                  </a:tcPr>
                </a:tc>
                <a:tc>
                  <a:txBody>
                    <a:bodyPr/>
                    <a:lstStyle/>
                    <a:p>
                      <a:pPr algn="ctr"/>
                      <a:r>
                        <a:rPr lang="en-US" sz="1800" dirty="0" smtClean="0">
                          <a:solidFill>
                            <a:schemeClr val="bg1"/>
                          </a:solidFill>
                        </a:rPr>
                        <a:t>Depends</a:t>
                      </a:r>
                      <a:r>
                        <a:rPr lang="en-US" sz="1800" baseline="0" dirty="0" smtClean="0">
                          <a:solidFill>
                            <a:schemeClr val="bg1"/>
                          </a:solidFill>
                        </a:rPr>
                        <a:t> on content</a:t>
                      </a:r>
                      <a:endParaRPr lang="en-US" sz="1800" dirty="0">
                        <a:solidFill>
                          <a:schemeClr val="bg1"/>
                        </a:solidFill>
                      </a:endParaRPr>
                    </a:p>
                  </a:txBody>
                  <a:tcPr>
                    <a:solidFill>
                      <a:schemeClr val="tx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Depends</a:t>
                      </a:r>
                      <a:r>
                        <a:rPr lang="en-US" sz="1800" baseline="0" dirty="0" smtClean="0">
                          <a:solidFill>
                            <a:schemeClr val="bg1"/>
                          </a:solidFill>
                        </a:rPr>
                        <a:t> on content</a:t>
                      </a:r>
                      <a:endParaRPr lang="en-US" sz="1800" dirty="0" smtClean="0">
                        <a:solidFill>
                          <a:schemeClr val="bg1"/>
                        </a:solidFill>
                      </a:endParaRPr>
                    </a:p>
                  </a:txBody>
                  <a:tcPr>
                    <a:solidFill>
                      <a:schemeClr val="tx2">
                        <a:lumMod val="75000"/>
                      </a:schemeClr>
                    </a:solidFill>
                  </a:tcPr>
                </a:tc>
              </a:tr>
            </a:tbl>
          </a:graphicData>
        </a:graphic>
      </p:graphicFrame>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Scale Improvements in R3</a:t>
            </a:r>
            <a:endParaRPr lang="en-US" dirty="0"/>
          </a:p>
        </p:txBody>
      </p:sp>
      <p:sp>
        <p:nvSpPr>
          <p:cNvPr id="3" name="Content Placeholder 2"/>
          <p:cNvSpPr>
            <a:spLocks noGrp="1"/>
          </p:cNvSpPr>
          <p:nvPr>
            <p:ph type="body" sz="quarter" idx="10"/>
          </p:nvPr>
        </p:nvSpPr>
        <p:spPr/>
        <p:txBody>
          <a:bodyPr/>
          <a:lstStyle/>
          <a:p>
            <a:r>
              <a:rPr lang="en-US" dirty="0" smtClean="0"/>
              <a:t>Supports 300,000 clients when using the default settings for all Configuration Manager 2007 features</a:t>
            </a:r>
          </a:p>
          <a:p>
            <a:pPr>
              <a:buNone/>
            </a:pPr>
            <a:endParaRPr lang="en-US" dirty="0" smtClean="0"/>
          </a:p>
          <a:p>
            <a:pPr>
              <a:buNone/>
            </a:pPr>
            <a:r>
              <a:rPr lang="en-US" dirty="0" smtClean="0"/>
              <a:t>	NOTE:  No change to other site and site role supported numbers</a:t>
            </a:r>
          </a:p>
          <a:p>
            <a:pPr>
              <a:buNone/>
            </a:pPr>
            <a:endParaRPr lang="en-US" dirty="0" smtClean="0"/>
          </a:p>
          <a:p>
            <a:pPr>
              <a:buNone/>
            </a:pPr>
            <a:endParaRPr lang="en-US" dirty="0" smtClean="0"/>
          </a:p>
          <a:p>
            <a:endParaRPr lang="en-US" dirty="0"/>
          </a:p>
        </p:txBody>
      </p:sp>
    </p:spTree>
    <p:extLst>
      <p:ext uri="{BB962C8B-B14F-4D97-AF65-F5344CB8AC3E}">
        <p14:creationId xmlns="" xmlns:p14="http://schemas.microsoft.com/office/powerpoint/2007/7/12/main" val="332873129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Admin Console Improvements</a:t>
            </a:r>
            <a:endParaRPr lang="en-US" dirty="0"/>
          </a:p>
        </p:txBody>
      </p:sp>
      <p:graphicFrame>
        <p:nvGraphicFramePr>
          <p:cNvPr id="4" name="Diagram 3"/>
          <p:cNvGraphicFramePr/>
          <p:nvPr/>
        </p:nvGraphicFramePr>
        <p:xfrm>
          <a:off x="381000" y="1041688"/>
          <a:ext cx="8382000" cy="49982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07/7/12/main" val="153312458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Resource Management Improvements</a:t>
            </a:r>
            <a:endParaRPr lang="en-US" sz="4000" dirty="0"/>
          </a:p>
        </p:txBody>
      </p:sp>
      <p:sp>
        <p:nvSpPr>
          <p:cNvPr id="3" name="Content Placeholder 2"/>
          <p:cNvSpPr>
            <a:spLocks noGrp="1"/>
          </p:cNvSpPr>
          <p:nvPr>
            <p:ph type="body" sz="quarter" idx="10"/>
          </p:nvPr>
        </p:nvSpPr>
        <p:spPr>
          <a:xfrm>
            <a:off x="381000" y="914400"/>
            <a:ext cx="8382000" cy="2203680"/>
          </a:xfrm>
        </p:spPr>
        <p:txBody>
          <a:bodyPr/>
          <a:lstStyle/>
          <a:p>
            <a:r>
              <a:rPr lang="en-US" sz="2400" b="1" dirty="0" smtClean="0">
                <a:solidFill>
                  <a:schemeClr val="tx1"/>
                </a:solidFill>
              </a:rPr>
              <a:t>Add to Collection </a:t>
            </a:r>
            <a:r>
              <a:rPr lang="en-US" sz="2400" dirty="0" smtClean="0"/>
              <a:t>- Adds the currently selected resource(s) to an existing collection (as specified by the Administrator)</a:t>
            </a:r>
          </a:p>
          <a:p>
            <a:pPr>
              <a:buNone/>
            </a:pPr>
            <a:endParaRPr lang="en-US" sz="2400" dirty="0" smtClean="0"/>
          </a:p>
          <a:p>
            <a:r>
              <a:rPr lang="en-US" sz="2400" b="1" dirty="0" smtClean="0">
                <a:solidFill>
                  <a:schemeClr val="tx1"/>
                </a:solidFill>
              </a:rPr>
              <a:t>New Collection </a:t>
            </a:r>
            <a:r>
              <a:rPr lang="en-US" sz="2400" dirty="0" smtClean="0"/>
              <a:t>- Adds the currently selected resource(s) to a new collection (as specified by the Administrator)</a:t>
            </a:r>
          </a:p>
          <a:p>
            <a:pPr>
              <a:buNone/>
            </a:pPr>
            <a:endParaRPr lang="en-US" sz="2400" dirty="0" smtClean="0"/>
          </a:p>
        </p:txBody>
      </p:sp>
      <p:pic>
        <p:nvPicPr>
          <p:cNvPr id="2052" name="Picture 4"/>
          <p:cNvPicPr>
            <a:picLocks noChangeAspect="1" noChangeArrowheads="1"/>
          </p:cNvPicPr>
          <p:nvPr/>
        </p:nvPicPr>
        <p:blipFill>
          <a:blip r:embed="rId3" cstate="print"/>
          <a:srcRect l="34728"/>
          <a:stretch>
            <a:fillRect/>
          </a:stretch>
        </p:blipFill>
        <p:spPr bwMode="auto">
          <a:xfrm>
            <a:off x="2438400" y="3124200"/>
            <a:ext cx="3886200" cy="3163766"/>
          </a:xfrm>
          <a:prstGeom prst="rect">
            <a:avLst/>
          </a:prstGeom>
          <a:noFill/>
          <a:ln w="9525">
            <a:noFill/>
            <a:miter lim="800000"/>
            <a:headEnd/>
            <a:tailEnd/>
          </a:ln>
        </p:spPr>
      </p:pic>
    </p:spTree>
    <p:extLst>
      <p:ext uri="{BB962C8B-B14F-4D97-AF65-F5344CB8AC3E}">
        <p14:creationId xmlns="" xmlns:p14="http://schemas.microsoft.com/office/powerpoint/2007/7/12/main" val="420029006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Resource Mgmt Improvements Cont.</a:t>
            </a:r>
            <a:endParaRPr lang="en-US" sz="4000" dirty="0"/>
          </a:p>
        </p:txBody>
      </p:sp>
      <p:sp>
        <p:nvSpPr>
          <p:cNvPr id="3" name="Content Placeholder 2"/>
          <p:cNvSpPr>
            <a:spLocks noGrp="1"/>
          </p:cNvSpPr>
          <p:nvPr>
            <p:ph type="body" sz="quarter" idx="10"/>
          </p:nvPr>
        </p:nvSpPr>
        <p:spPr>
          <a:xfrm>
            <a:off x="381000" y="914400"/>
            <a:ext cx="8382000" cy="2203680"/>
          </a:xfrm>
        </p:spPr>
        <p:txBody>
          <a:bodyPr/>
          <a:lstStyle/>
          <a:p>
            <a:r>
              <a:rPr lang="en-US" sz="2400" b="1" dirty="0" smtClean="0">
                <a:solidFill>
                  <a:schemeClr val="tx1"/>
                </a:solidFill>
              </a:rPr>
              <a:t>Remove from Collection </a:t>
            </a:r>
            <a:r>
              <a:rPr lang="en-US" sz="2400" dirty="0" smtClean="0"/>
              <a:t>- Removes the currently selected resource(s) from the current collection</a:t>
            </a:r>
          </a:p>
          <a:p>
            <a:endParaRPr lang="en-US" sz="2400" dirty="0" smtClean="0"/>
          </a:p>
          <a:p>
            <a:r>
              <a:rPr lang="en-US" sz="2400" b="1" dirty="0" smtClean="0">
                <a:solidFill>
                  <a:schemeClr val="tx1"/>
                </a:solidFill>
              </a:rPr>
              <a:t>Add Resources </a:t>
            </a:r>
            <a:r>
              <a:rPr lang="en-US" sz="2400" dirty="0" smtClean="0"/>
              <a:t>- Launches a dialog that allows administrators to search for resources and add create direct membership rules.</a:t>
            </a:r>
          </a:p>
        </p:txBody>
      </p:sp>
      <p:pic>
        <p:nvPicPr>
          <p:cNvPr id="46082" name="Picture 2"/>
          <p:cNvPicPr>
            <a:picLocks noChangeAspect="1" noChangeArrowheads="1"/>
          </p:cNvPicPr>
          <p:nvPr/>
        </p:nvPicPr>
        <p:blipFill>
          <a:blip r:embed="rId3" cstate="print"/>
          <a:srcRect/>
          <a:stretch>
            <a:fillRect/>
          </a:stretch>
        </p:blipFill>
        <p:spPr bwMode="auto">
          <a:xfrm>
            <a:off x="5029200" y="2935214"/>
            <a:ext cx="3905249" cy="3846586"/>
          </a:xfrm>
          <a:prstGeom prst="rect">
            <a:avLst/>
          </a:prstGeom>
          <a:noFill/>
          <a:ln w="9525">
            <a:noFill/>
            <a:miter lim="800000"/>
            <a:headEnd/>
            <a:tailEnd/>
          </a:ln>
        </p:spPr>
      </p:pic>
      <p:pic>
        <p:nvPicPr>
          <p:cNvPr id="46085" name="Picture 5"/>
          <p:cNvPicPr>
            <a:picLocks noChangeAspect="1" noChangeArrowheads="1"/>
          </p:cNvPicPr>
          <p:nvPr/>
        </p:nvPicPr>
        <p:blipFill>
          <a:blip r:embed="rId4" cstate="print"/>
          <a:srcRect/>
          <a:stretch>
            <a:fillRect/>
          </a:stretch>
        </p:blipFill>
        <p:spPr bwMode="auto">
          <a:xfrm>
            <a:off x="1066800" y="3429000"/>
            <a:ext cx="2895600" cy="2933402"/>
          </a:xfrm>
          <a:prstGeom prst="rect">
            <a:avLst/>
          </a:prstGeom>
          <a:noFill/>
          <a:ln w="9525">
            <a:noFill/>
            <a:miter lim="800000"/>
            <a:headEnd/>
            <a:tailEnd/>
          </a:ln>
        </p:spPr>
      </p:pic>
      <p:sp>
        <p:nvSpPr>
          <p:cNvPr id="8" name="Right Arrow 7"/>
          <p:cNvSpPr/>
          <p:nvPr/>
        </p:nvSpPr>
        <p:spPr bwMode="auto">
          <a:xfrm>
            <a:off x="4191000" y="4724400"/>
            <a:ext cx="685800" cy="381000"/>
          </a:xfrm>
          <a:prstGeom prst="rightArrow">
            <a:avLst/>
          </a:prstGeom>
          <a:gradFill>
            <a:gsLst>
              <a:gs pos="0">
                <a:schemeClr val="accent6">
                  <a:lumMod val="50000"/>
                </a:schemeClr>
              </a:gs>
              <a:gs pos="80000">
                <a:schemeClr val="accent6"/>
              </a:gs>
              <a:gs pos="100000">
                <a:schemeClr val="accent6"/>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Segoe" pitchFamily="34" charset="0"/>
            </a:endParaRPr>
          </a:p>
        </p:txBody>
      </p:sp>
    </p:spTree>
    <p:extLst>
      <p:ext uri="{BB962C8B-B14F-4D97-AF65-F5344CB8AC3E}">
        <p14:creationId xmlns="" xmlns:p14="http://schemas.microsoft.com/office/powerpoint/2007/7/12/main" val="204135995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94"/>
            <a:ext cx="8382000" cy="1329595"/>
          </a:xfrm>
        </p:spPr>
        <p:txBody>
          <a:bodyPr/>
          <a:lstStyle/>
          <a:p>
            <a:r>
              <a:rPr lang="en-US" dirty="0" smtClean="0"/>
              <a:t>OS Deployment - </a:t>
            </a:r>
            <a:r>
              <a:rPr lang="en-US" dirty="0" err="1"/>
              <a:t>Prestaged</a:t>
            </a:r>
            <a:r>
              <a:rPr lang="en-US" dirty="0"/>
              <a:t> Media</a:t>
            </a:r>
          </a:p>
        </p:txBody>
      </p:sp>
      <p:sp>
        <p:nvSpPr>
          <p:cNvPr id="3" name="Text Placeholder 2"/>
          <p:cNvSpPr>
            <a:spLocks noGrp="1"/>
          </p:cNvSpPr>
          <p:nvPr>
            <p:ph type="body" sz="quarter" idx="10"/>
          </p:nvPr>
        </p:nvSpPr>
        <p:spPr>
          <a:xfrm>
            <a:off x="381000" y="1149132"/>
            <a:ext cx="8382000" cy="6093976"/>
          </a:xfrm>
        </p:spPr>
        <p:txBody>
          <a:bodyPr/>
          <a:lstStyle/>
          <a:p>
            <a:r>
              <a:rPr lang="en-US" dirty="0"/>
              <a:t>Customers requirements:</a:t>
            </a:r>
          </a:p>
          <a:p>
            <a:pPr lvl="1"/>
            <a:r>
              <a:rPr lang="en-US" dirty="0"/>
              <a:t>A way to integrate with OEM factory imaging</a:t>
            </a:r>
          </a:p>
          <a:p>
            <a:pPr lvl="1"/>
            <a:r>
              <a:rPr lang="en-US" dirty="0"/>
              <a:t>Leverage imaging at the OEM to speed up their new hardware deployments</a:t>
            </a:r>
          </a:p>
          <a:p>
            <a:pPr lvl="1"/>
            <a:r>
              <a:rPr lang="en-US" dirty="0"/>
              <a:t>Keep inline with their current processes</a:t>
            </a:r>
          </a:p>
          <a:p>
            <a:pPr lvl="1"/>
            <a:r>
              <a:rPr lang="en-US" dirty="0"/>
              <a:t>Prevent new administrative overhead</a:t>
            </a:r>
          </a:p>
          <a:p>
            <a:r>
              <a:rPr lang="en-US" dirty="0" smtClean="0"/>
              <a:t>R3 Enhancement:</a:t>
            </a:r>
            <a:endParaRPr lang="en-US" dirty="0"/>
          </a:p>
          <a:p>
            <a:pPr lvl="1"/>
            <a:r>
              <a:rPr lang="en-US" dirty="0"/>
              <a:t>Provides a way to use existing packages in ConfigMgr</a:t>
            </a:r>
          </a:p>
          <a:p>
            <a:pPr lvl="1"/>
            <a:r>
              <a:rPr lang="en-US" dirty="0"/>
              <a:t>Integrates with existing task sequences</a:t>
            </a:r>
          </a:p>
          <a:p>
            <a:pPr lvl="1"/>
            <a:r>
              <a:rPr lang="en-US" dirty="0"/>
              <a:t>Easy and repeatable process to create media</a:t>
            </a:r>
          </a:p>
          <a:p>
            <a:pPr lvl="1"/>
            <a:endParaRPr lang="en-US" dirty="0"/>
          </a:p>
          <a:p>
            <a:endParaRPr lang="en-US" dirty="0"/>
          </a:p>
        </p:txBody>
      </p:sp>
    </p:spTree>
    <p:extLst>
      <p:ext uri="{BB962C8B-B14F-4D97-AF65-F5344CB8AC3E}">
        <p14:creationId xmlns="" xmlns:p14="http://schemas.microsoft.com/office/powerpoint/2007/7/12/main" val="248515632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Prestaged</a:t>
            </a:r>
            <a:r>
              <a:rPr lang="en-US" dirty="0" smtClean="0"/>
              <a:t> Media – How it works</a:t>
            </a:r>
            <a:endParaRPr lang="en-US" dirty="0"/>
          </a:p>
        </p:txBody>
      </p:sp>
      <p:sp>
        <p:nvSpPr>
          <p:cNvPr id="3" name="Content Placeholder 2"/>
          <p:cNvSpPr>
            <a:spLocks noGrp="1"/>
          </p:cNvSpPr>
          <p:nvPr>
            <p:ph type="body" sz="quarter" idx="10"/>
          </p:nvPr>
        </p:nvSpPr>
        <p:spPr/>
        <p:txBody>
          <a:bodyPr>
            <a:noAutofit/>
          </a:bodyPr>
          <a:lstStyle/>
          <a:p>
            <a:r>
              <a:rPr lang="en-US" dirty="0" smtClean="0"/>
              <a:t>Integrated into the Task Sequence Media Wizard</a:t>
            </a:r>
          </a:p>
          <a:p>
            <a:r>
              <a:rPr lang="en-US" dirty="0" smtClean="0"/>
              <a:t>Hybrid .</a:t>
            </a:r>
            <a:r>
              <a:rPr lang="en-US" dirty="0" err="1" smtClean="0"/>
              <a:t>wim</a:t>
            </a:r>
            <a:r>
              <a:rPr lang="en-US" dirty="0" smtClean="0"/>
              <a:t> file containing boot media and operating system .</a:t>
            </a:r>
            <a:r>
              <a:rPr lang="en-US" dirty="0" err="1" smtClean="0"/>
              <a:t>wim</a:t>
            </a:r>
            <a:r>
              <a:rPr lang="en-US" dirty="0" smtClean="0"/>
              <a:t> file</a:t>
            </a:r>
          </a:p>
          <a:p>
            <a:r>
              <a:rPr lang="en-US" dirty="0" smtClean="0"/>
              <a:t>New </a:t>
            </a:r>
            <a:r>
              <a:rPr lang="en-US" dirty="0" err="1" smtClean="0"/>
              <a:t>MediaType</a:t>
            </a:r>
            <a:r>
              <a:rPr lang="en-US" dirty="0" smtClean="0"/>
              <a:t> (“</a:t>
            </a:r>
            <a:r>
              <a:rPr lang="en-US" dirty="0" err="1" smtClean="0"/>
              <a:t>OEMmedia</a:t>
            </a:r>
            <a:r>
              <a:rPr lang="en-US" dirty="0" smtClean="0"/>
              <a:t>”) added for condition statements to leverage one task sequence</a:t>
            </a:r>
          </a:p>
          <a:p>
            <a:r>
              <a:rPr lang="en-US" dirty="0" smtClean="0"/>
              <a:t>Apply OS action updated to interact with new </a:t>
            </a:r>
            <a:r>
              <a:rPr lang="en-US" dirty="0" err="1" smtClean="0"/>
              <a:t>MediaType</a:t>
            </a:r>
            <a:r>
              <a:rPr lang="en-US" dirty="0" smtClean="0"/>
              <a:t>, will not wipe drive when set.</a:t>
            </a:r>
          </a:p>
          <a:p>
            <a:endParaRPr lang="en-US" dirty="0"/>
          </a:p>
        </p:txBody>
      </p:sp>
    </p:spTree>
    <p:extLst>
      <p:ext uri="{BB962C8B-B14F-4D97-AF65-F5344CB8AC3E}">
        <p14:creationId xmlns="" xmlns:p14="http://schemas.microsoft.com/office/powerpoint/2007/7/12/main" val="64934673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OS Deployment Enhancements</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advClick="0">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 Manager Dashboard</a:t>
            </a:r>
            <a:endParaRPr lang="en-US" dirty="0"/>
          </a:p>
        </p:txBody>
      </p:sp>
      <p:sp>
        <p:nvSpPr>
          <p:cNvPr id="3" name="Text Placeholder 2"/>
          <p:cNvSpPr>
            <a:spLocks noGrp="1"/>
          </p:cNvSpPr>
          <p:nvPr>
            <p:ph type="body" sz="quarter" idx="10"/>
          </p:nvPr>
        </p:nvSpPr>
        <p:spPr/>
        <p:txBody>
          <a:bodyPr/>
          <a:lstStyle/>
          <a:p>
            <a:r>
              <a:rPr lang="en-US" sz="2400" dirty="0" smtClean="0"/>
              <a:t>SharePoint Based ConfigMgr Dashboard</a:t>
            </a:r>
          </a:p>
          <a:p>
            <a:pPr lvl="1"/>
            <a:r>
              <a:rPr lang="en-US" sz="2000" dirty="0" smtClean="0"/>
              <a:t>Compliance Metrics related to SUM, SWD, DCM, Licensing and OSD sections for a particular time period</a:t>
            </a:r>
          </a:p>
          <a:p>
            <a:r>
              <a:rPr lang="en-US" sz="2400" dirty="0" smtClean="0"/>
              <a:t>Provide flexibility for Users by providing the ability to filter data based on Dashboard Parameters.</a:t>
            </a:r>
          </a:p>
          <a:p>
            <a:r>
              <a:rPr lang="en-US" sz="2400" dirty="0" smtClean="0"/>
              <a:t>Provide flexibility for </a:t>
            </a:r>
            <a:r>
              <a:rPr lang="en-US" sz="2400" dirty="0" err="1" smtClean="0"/>
              <a:t>Admins</a:t>
            </a:r>
            <a:r>
              <a:rPr lang="en-US" sz="2400" dirty="0" smtClean="0"/>
              <a:t> to customize and personalize dashboards</a:t>
            </a:r>
          </a:p>
          <a:p>
            <a:pPr lvl="1"/>
            <a:r>
              <a:rPr lang="en-US" sz="2000" dirty="0" smtClean="0"/>
              <a:t>Add Web Parts to existing team sites / portals.</a:t>
            </a:r>
          </a:p>
          <a:p>
            <a:pPr lvl="1"/>
            <a:r>
              <a:rPr lang="en-US" sz="2000" dirty="0" smtClean="0"/>
              <a:t>Build/Customize more Web Parts.</a:t>
            </a:r>
          </a:p>
          <a:p>
            <a:pPr lvl="1"/>
            <a:r>
              <a:rPr lang="en-US" sz="2000" dirty="0" smtClean="0"/>
              <a:t>Configure to view in chart, gauge and data grid format</a:t>
            </a:r>
          </a:p>
          <a:p>
            <a:r>
              <a:rPr lang="en-US" sz="2400" dirty="0" smtClean="0"/>
              <a:t>Extensible</a:t>
            </a:r>
          </a:p>
          <a:p>
            <a:r>
              <a:rPr lang="en-US" sz="2400" dirty="0" smtClean="0"/>
              <a:t>SharePoint based authentication</a:t>
            </a:r>
          </a:p>
          <a:p>
            <a:pPr lvl="1"/>
            <a:r>
              <a:rPr lang="en-US" sz="2000" dirty="0" smtClean="0"/>
              <a:t>Customize dashboards based on User Roles.</a:t>
            </a:r>
          </a:p>
          <a:p>
            <a:endParaRPr lang="en-US" sz="2400" dirty="0" smtClean="0"/>
          </a:p>
          <a:p>
            <a:endParaRPr lang="en-US"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735980" y="1308411"/>
            <a:ext cx="6579220" cy="654205"/>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p:txBody>
          <a:bodyPr/>
          <a:lstStyle/>
          <a:p>
            <a:r>
              <a:rPr lang="en-US" dirty="0" smtClean="0"/>
              <a:t>SMS 2003, time to migrate</a:t>
            </a:r>
            <a:endParaRPr lang="en-US" dirty="0"/>
          </a:p>
        </p:txBody>
      </p:sp>
      <p:sp>
        <p:nvSpPr>
          <p:cNvPr id="3" name="Text Placeholder 2"/>
          <p:cNvSpPr>
            <a:spLocks noGrp="1"/>
          </p:cNvSpPr>
          <p:nvPr>
            <p:ph type="body" sz="quarter" idx="10"/>
          </p:nvPr>
        </p:nvSpPr>
        <p:spPr/>
        <p:txBody>
          <a:bodyPr/>
          <a:lstStyle/>
          <a:p>
            <a:r>
              <a:rPr lang="en-US" dirty="0" smtClean="0">
                <a:solidFill>
                  <a:schemeClr val="tx1"/>
                </a:solidFill>
              </a:rPr>
              <a:t>Mainstream Support ends Jan 10, 2010</a:t>
            </a:r>
          </a:p>
          <a:p>
            <a:r>
              <a:rPr lang="en-US" dirty="0" smtClean="0"/>
              <a:t>What does that mean?</a:t>
            </a:r>
          </a:p>
          <a:p>
            <a:pPr lvl="1"/>
            <a:r>
              <a:rPr lang="en-US" dirty="0" smtClean="0"/>
              <a:t>No-charge Problem Resolution Support ends</a:t>
            </a:r>
          </a:p>
          <a:p>
            <a:pPr lvl="1"/>
            <a:r>
              <a:rPr lang="en-US" dirty="0" smtClean="0"/>
              <a:t>We no longer accept product design change requests (DCRs) or provide new feature functionality </a:t>
            </a:r>
          </a:p>
          <a:p>
            <a:pPr lvl="1"/>
            <a:r>
              <a:rPr lang="en-US" dirty="0" smtClean="0"/>
              <a:t>We no longer provide new non-security </a:t>
            </a:r>
            <a:r>
              <a:rPr lang="en-US" dirty="0" err="1" smtClean="0"/>
              <a:t>hotfixes</a:t>
            </a:r>
            <a:r>
              <a:rPr lang="en-US" dirty="0" smtClean="0"/>
              <a:t> without enrollment in Extended </a:t>
            </a:r>
            <a:r>
              <a:rPr lang="en-US" dirty="0" err="1" smtClean="0"/>
              <a:t>Hotfix</a:t>
            </a:r>
            <a:r>
              <a:rPr lang="en-US" dirty="0" smtClean="0"/>
              <a:t> Support</a:t>
            </a:r>
          </a:p>
          <a:p>
            <a:pPr>
              <a:buNone/>
            </a:pPr>
            <a:endParaRPr lang="en-US" dirty="0" smtClean="0"/>
          </a:p>
          <a:p>
            <a:endParaRPr lang="en-US" dirty="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2"/>
          <p:cNvPicPr>
            <a:picLocks noChangeAspect="1" noChangeArrowheads="1"/>
          </p:cNvPicPr>
          <p:nvPr/>
        </p:nvPicPr>
        <p:blipFill>
          <a:blip r:embed="rId3" cstate="print"/>
          <a:srcRect/>
          <a:stretch>
            <a:fillRect/>
          </a:stretch>
        </p:blipFill>
        <p:spPr bwMode="auto">
          <a:xfrm>
            <a:off x="761999" y="629668"/>
            <a:ext cx="7620000" cy="5799393"/>
          </a:xfrm>
          <a:prstGeom prst="rect">
            <a:avLst/>
          </a:prstGeom>
          <a:noFill/>
          <a:ln w="9525">
            <a:noFill/>
            <a:miter lim="800000"/>
            <a:headEnd/>
            <a:tailEnd/>
          </a:ln>
        </p:spPr>
      </p:pic>
      <p:pic>
        <p:nvPicPr>
          <p:cNvPr id="5" name="Picture 2"/>
          <p:cNvPicPr>
            <a:picLocks noChangeAspect="1" noChangeArrowheads="1"/>
          </p:cNvPicPr>
          <p:nvPr/>
        </p:nvPicPr>
        <p:blipFill>
          <a:blip r:embed="rId4"/>
          <a:srcRect/>
          <a:stretch>
            <a:fillRect/>
          </a:stretch>
        </p:blipFill>
        <p:spPr bwMode="auto">
          <a:xfrm>
            <a:off x="1611087" y="587822"/>
            <a:ext cx="5922429" cy="5442857"/>
          </a:xfrm>
          <a:prstGeom prst="rect">
            <a:avLst/>
          </a:prstGeom>
          <a:noFill/>
          <a:ln w="9525">
            <a:noFill/>
            <a:miter lim="800000"/>
            <a:headEnd/>
            <a:tailEnd/>
          </a:ln>
        </p:spPr>
      </p:pic>
      <p:pic>
        <p:nvPicPr>
          <p:cNvPr id="7" name="Picture 4"/>
          <p:cNvPicPr>
            <a:picLocks noChangeAspect="1" noChangeArrowheads="1"/>
          </p:cNvPicPr>
          <p:nvPr/>
        </p:nvPicPr>
        <p:blipFill>
          <a:blip r:embed="rId5"/>
          <a:srcRect/>
          <a:stretch>
            <a:fillRect/>
          </a:stretch>
        </p:blipFill>
        <p:spPr bwMode="auto">
          <a:xfrm>
            <a:off x="0" y="936170"/>
            <a:ext cx="4547060" cy="3315381"/>
          </a:xfrm>
          <a:prstGeom prst="rect">
            <a:avLst/>
          </a:prstGeom>
          <a:noFill/>
          <a:ln w="9525">
            <a:noFill/>
            <a:miter lim="800000"/>
            <a:headEnd/>
            <a:tailEnd/>
          </a:ln>
        </p:spPr>
      </p:pic>
      <p:pic>
        <p:nvPicPr>
          <p:cNvPr id="6" name="Picture 3"/>
          <p:cNvPicPr>
            <a:picLocks noChangeAspect="1" noChangeArrowheads="1"/>
          </p:cNvPicPr>
          <p:nvPr/>
        </p:nvPicPr>
        <p:blipFill>
          <a:blip r:embed="rId6"/>
          <a:srcRect/>
          <a:stretch>
            <a:fillRect/>
          </a:stretch>
        </p:blipFill>
        <p:spPr bwMode="auto">
          <a:xfrm>
            <a:off x="2409826" y="3183625"/>
            <a:ext cx="6734174" cy="3674375"/>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5"/>
                                        </p:tgtEl>
                                      </p:cBhvr>
                                    </p:animEffect>
                                    <p:set>
                                      <p:cBhvr>
                                        <p:cTn id="16" dur="1" fill="hold">
                                          <p:stCondLst>
                                            <p:cond delay="499"/>
                                          </p:stCondLst>
                                        </p:cTn>
                                        <p:tgtEl>
                                          <p:spTgt spid="5"/>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bwMode="auto">
          <a:xfrm>
            <a:off x="390048" y="3792744"/>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81" name="Rectangle 80"/>
          <p:cNvSpPr/>
          <p:nvPr/>
        </p:nvSpPr>
        <p:spPr bwMode="auto">
          <a:xfrm>
            <a:off x="390048" y="2569468"/>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82" name="Rectangle 81"/>
          <p:cNvSpPr/>
          <p:nvPr/>
        </p:nvSpPr>
        <p:spPr bwMode="auto">
          <a:xfrm>
            <a:off x="390048" y="5016020"/>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83" name="Rectangle 82"/>
          <p:cNvSpPr/>
          <p:nvPr/>
        </p:nvSpPr>
        <p:spPr bwMode="auto">
          <a:xfrm>
            <a:off x="390048" y="5627660"/>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85" name="Rectangle 84"/>
          <p:cNvSpPr/>
          <p:nvPr/>
        </p:nvSpPr>
        <p:spPr bwMode="auto">
          <a:xfrm>
            <a:off x="390048" y="4404382"/>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86" name="Rectangle 85"/>
          <p:cNvSpPr/>
          <p:nvPr/>
        </p:nvSpPr>
        <p:spPr bwMode="auto">
          <a:xfrm>
            <a:off x="390048" y="3181107"/>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88" name="Rectangle 87"/>
          <p:cNvSpPr/>
          <p:nvPr/>
        </p:nvSpPr>
        <p:spPr bwMode="auto">
          <a:xfrm>
            <a:off x="390048" y="1957831"/>
            <a:ext cx="8321040" cy="548639"/>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90" name="Rectangle 89"/>
          <p:cNvSpPr/>
          <p:nvPr/>
        </p:nvSpPr>
        <p:spPr bwMode="auto">
          <a:xfrm>
            <a:off x="390048" y="1346192"/>
            <a:ext cx="8321040" cy="548641"/>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61" name="Rectangle 60"/>
          <p:cNvSpPr/>
          <p:nvPr/>
        </p:nvSpPr>
        <p:spPr bwMode="auto">
          <a:xfrm>
            <a:off x="388212" y="881743"/>
            <a:ext cx="8321040" cy="416344"/>
          </a:xfrm>
          <a:prstGeom prst="rect">
            <a:avLst/>
          </a:prstGeom>
          <a:gradFill flip="none" rotWithShape="0">
            <a:gsLst>
              <a:gs pos="0">
                <a:schemeClr val="lt1">
                  <a:tint val="80000"/>
                  <a:satMod val="300000"/>
                  <a:alpha val="4000"/>
                </a:schemeClr>
              </a:gs>
              <a:gs pos="100000">
                <a:schemeClr val="lt1">
                  <a:shade val="30000"/>
                  <a:satMod val="200000"/>
                  <a:alpha val="20000"/>
                </a:schemeClr>
              </a:gs>
            </a:gsLst>
            <a:path path="circle">
              <a:fillToRect l="50000" t="50000" r="50000" b="50000"/>
            </a:path>
            <a:tileRec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buClr>
                <a:srgbClr val="777777"/>
              </a:buClr>
              <a:buSzPct val="130000"/>
              <a:defRPr/>
            </a:pPr>
            <a:endParaRPr lang="en-US" sz="2400" dirty="0">
              <a:solidFill>
                <a:srgbClr val="FFFFFF"/>
              </a:solidFill>
              <a:effectLst>
                <a:outerShdw blurRad="50800" dist="38100" dir="2700000" algn="tl" rotWithShape="0">
                  <a:prstClr val="black">
                    <a:alpha val="40000"/>
                  </a:prstClr>
                </a:outerShdw>
              </a:effectLst>
            </a:endParaRPr>
          </a:p>
        </p:txBody>
      </p:sp>
      <p:sp>
        <p:nvSpPr>
          <p:cNvPr id="94" name="Rectangle 93"/>
          <p:cNvSpPr/>
          <p:nvPr/>
        </p:nvSpPr>
        <p:spPr bwMode="auto">
          <a:xfrm>
            <a:off x="7331705" y="1334587"/>
            <a:ext cx="1400844" cy="4892040"/>
          </a:xfrm>
          <a:prstGeom prst="rect">
            <a:avLst/>
          </a:prstGeom>
          <a:solidFill>
            <a:schemeClr val="tx2">
              <a:lumMod val="75000"/>
              <a:alpha val="25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indent="-302827" algn="ctr" defTabSz="914099" fontAlgn="base">
              <a:lnSpc>
                <a:spcPct val="90000"/>
              </a:lnSpc>
              <a:spcBef>
                <a:spcPct val="0"/>
              </a:spcBef>
              <a:spcAft>
                <a:spcPct val="0"/>
              </a:spcAft>
              <a:buClr>
                <a:srgbClr val="777777"/>
              </a:buClr>
              <a:buSzPct val="130000"/>
              <a:buFontTx/>
              <a:buBlip>
                <a:blip r:embed="rId3"/>
              </a:buBlip>
              <a:defRPr/>
            </a:pPr>
            <a:endParaRPr lang="en-US" altLang="zh-CN" sz="1600" b="1" kern="0" dirty="0">
              <a:solidFill>
                <a:srgbClr val="050595">
                  <a:lumMod val="50000"/>
                </a:srgbClr>
              </a:solidFill>
            </a:endParaRPr>
          </a:p>
        </p:txBody>
      </p:sp>
      <p:sp>
        <p:nvSpPr>
          <p:cNvPr id="93" name="Rectangle 92"/>
          <p:cNvSpPr/>
          <p:nvPr/>
        </p:nvSpPr>
        <p:spPr bwMode="auto">
          <a:xfrm>
            <a:off x="5868711" y="1334587"/>
            <a:ext cx="1400844" cy="4892040"/>
          </a:xfrm>
          <a:prstGeom prst="rect">
            <a:avLst/>
          </a:prstGeom>
          <a:solidFill>
            <a:schemeClr val="tx2">
              <a:lumMod val="75000"/>
              <a:alpha val="25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indent="-302827" algn="ctr" defTabSz="914099" fontAlgn="base">
              <a:lnSpc>
                <a:spcPct val="90000"/>
              </a:lnSpc>
              <a:spcBef>
                <a:spcPct val="0"/>
              </a:spcBef>
              <a:spcAft>
                <a:spcPct val="0"/>
              </a:spcAft>
              <a:buClr>
                <a:srgbClr val="777777"/>
              </a:buClr>
              <a:buSzPct val="130000"/>
              <a:buFontTx/>
              <a:buBlip>
                <a:blip r:embed="rId3"/>
              </a:buBlip>
              <a:defRPr/>
            </a:pPr>
            <a:endParaRPr lang="en-US" altLang="zh-CN" sz="1600" b="1" kern="0" dirty="0">
              <a:solidFill>
                <a:srgbClr val="050595">
                  <a:lumMod val="50000"/>
                </a:srgbClr>
              </a:solidFill>
            </a:endParaRPr>
          </a:p>
        </p:txBody>
      </p:sp>
      <p:sp>
        <p:nvSpPr>
          <p:cNvPr id="92" name="Rectangle 91"/>
          <p:cNvSpPr/>
          <p:nvPr/>
        </p:nvSpPr>
        <p:spPr bwMode="auto">
          <a:xfrm>
            <a:off x="4405718" y="1334587"/>
            <a:ext cx="1400844" cy="4892040"/>
          </a:xfrm>
          <a:prstGeom prst="rect">
            <a:avLst/>
          </a:prstGeom>
          <a:solidFill>
            <a:schemeClr val="tx2">
              <a:lumMod val="75000"/>
              <a:alpha val="25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indent="-302827" algn="ctr" defTabSz="914099" fontAlgn="base">
              <a:lnSpc>
                <a:spcPct val="90000"/>
              </a:lnSpc>
              <a:spcBef>
                <a:spcPct val="0"/>
              </a:spcBef>
              <a:spcAft>
                <a:spcPct val="0"/>
              </a:spcAft>
              <a:buClr>
                <a:srgbClr val="777777"/>
              </a:buClr>
              <a:buSzPct val="130000"/>
              <a:buFontTx/>
              <a:buBlip>
                <a:blip r:embed="rId3"/>
              </a:buBlip>
              <a:defRPr/>
            </a:pPr>
            <a:endParaRPr lang="en-US" altLang="zh-CN" sz="1600" b="1" kern="0" dirty="0" smtClean="0">
              <a:solidFill>
                <a:srgbClr val="050595">
                  <a:lumMod val="50000"/>
                </a:srgbClr>
              </a:solidFill>
            </a:endParaRPr>
          </a:p>
        </p:txBody>
      </p:sp>
      <p:sp>
        <p:nvSpPr>
          <p:cNvPr id="91" name="Rectangle 90"/>
          <p:cNvSpPr/>
          <p:nvPr/>
        </p:nvSpPr>
        <p:spPr bwMode="auto">
          <a:xfrm>
            <a:off x="2942725" y="1334587"/>
            <a:ext cx="1400844" cy="4892040"/>
          </a:xfrm>
          <a:prstGeom prst="rect">
            <a:avLst/>
          </a:prstGeom>
          <a:solidFill>
            <a:schemeClr val="tx2">
              <a:lumMod val="75000"/>
              <a:alpha val="25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indent="-302827" algn="ctr" defTabSz="914099" fontAlgn="base">
              <a:lnSpc>
                <a:spcPct val="90000"/>
              </a:lnSpc>
              <a:spcBef>
                <a:spcPct val="0"/>
              </a:spcBef>
              <a:spcAft>
                <a:spcPct val="0"/>
              </a:spcAft>
              <a:buClr>
                <a:srgbClr val="777777"/>
              </a:buClr>
              <a:buSzPct val="130000"/>
              <a:buFontTx/>
              <a:buBlip>
                <a:blip r:embed="rId3"/>
              </a:buBlip>
              <a:defRPr/>
            </a:pPr>
            <a:endParaRPr lang="en-US" altLang="zh-CN" sz="1600" b="1" kern="0" dirty="0">
              <a:solidFill>
                <a:srgbClr val="050595">
                  <a:lumMod val="50000"/>
                </a:srgbClr>
              </a:solidFill>
            </a:endParaRPr>
          </a:p>
        </p:txBody>
      </p:sp>
      <p:sp>
        <p:nvSpPr>
          <p:cNvPr id="106" name="RTM"/>
          <p:cNvSpPr/>
          <p:nvPr/>
        </p:nvSpPr>
        <p:spPr bwMode="auto">
          <a:xfrm>
            <a:off x="6312653" y="3960212"/>
            <a:ext cx="512961"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2010</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07" name="RTM"/>
          <p:cNvSpPr/>
          <p:nvPr/>
        </p:nvSpPr>
        <p:spPr bwMode="auto">
          <a:xfrm>
            <a:off x="7723550" y="2734519"/>
            <a:ext cx="617156"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vNext</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08" name="RTM"/>
          <p:cNvSpPr/>
          <p:nvPr/>
        </p:nvSpPr>
        <p:spPr bwMode="auto">
          <a:xfrm>
            <a:off x="7723550" y="2143949"/>
            <a:ext cx="617156"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vNext</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09" name="RTM"/>
          <p:cNvSpPr/>
          <p:nvPr/>
        </p:nvSpPr>
        <p:spPr bwMode="auto">
          <a:xfrm>
            <a:off x="7723550" y="1531208"/>
            <a:ext cx="617156"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vNext</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10" name="Beta 1"/>
          <p:cNvSpPr/>
          <p:nvPr/>
        </p:nvSpPr>
        <p:spPr bwMode="auto">
          <a:xfrm>
            <a:off x="6431275" y="5198155"/>
            <a:ext cx="275717"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V1</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13" name="Beta 1"/>
          <p:cNvSpPr/>
          <p:nvPr/>
        </p:nvSpPr>
        <p:spPr bwMode="auto">
          <a:xfrm>
            <a:off x="4580356" y="4573069"/>
            <a:ext cx="1051570"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2009</a:t>
            </a:r>
            <a:r>
              <a:rPr lang="en-US" altLang="zh-CN" kern="0" spc="-10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 &amp; </a:t>
            </a: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R2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14" name="RTM"/>
          <p:cNvSpPr/>
          <p:nvPr/>
        </p:nvSpPr>
        <p:spPr bwMode="auto">
          <a:xfrm>
            <a:off x="6069024" y="3327699"/>
            <a:ext cx="1000218" cy="343013"/>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2010</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15" name="Beta 1"/>
          <p:cNvSpPr/>
          <p:nvPr/>
        </p:nvSpPr>
        <p:spPr bwMode="auto">
          <a:xfrm>
            <a:off x="4683749" y="1531208"/>
            <a:ext cx="844783"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2007 </a:t>
            </a: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R2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pic>
        <p:nvPicPr>
          <p:cNvPr id="116" name="Picture 4" descr="C:\Documents and Settings\Eva\My Documents\336\SysCnt-DPM_h_rgb_r.png"/>
          <p:cNvPicPr>
            <a:picLocks noChangeAspect="1" noChangeArrowheads="1"/>
          </p:cNvPicPr>
          <p:nvPr/>
        </p:nvPicPr>
        <p:blipFill>
          <a:blip r:embed="rId4" cstate="print"/>
          <a:stretch>
            <a:fillRect/>
          </a:stretch>
        </p:blipFill>
        <p:spPr bwMode="auto">
          <a:xfrm>
            <a:off x="510967" y="3305433"/>
            <a:ext cx="1580414" cy="387544"/>
          </a:xfrm>
          <a:prstGeom prst="rect">
            <a:avLst/>
          </a:prstGeom>
          <a:noFill/>
          <a:ln>
            <a:noFill/>
          </a:ln>
        </p:spPr>
      </p:pic>
      <p:pic>
        <p:nvPicPr>
          <p:cNvPr id="117" name="Picture 5" descr="C:\Documents and Settings\Eva\My Documents\336\SysCnt-Essentials_h_rgb_r.png"/>
          <p:cNvPicPr>
            <a:picLocks noChangeAspect="1" noChangeArrowheads="1"/>
          </p:cNvPicPr>
          <p:nvPr/>
        </p:nvPicPr>
        <p:blipFill>
          <a:blip r:embed="rId5" cstate="print"/>
          <a:stretch>
            <a:fillRect/>
          </a:stretch>
        </p:blipFill>
        <p:spPr bwMode="auto">
          <a:xfrm>
            <a:off x="510970" y="5728149"/>
            <a:ext cx="1208162" cy="346078"/>
          </a:xfrm>
          <a:prstGeom prst="rect">
            <a:avLst/>
          </a:prstGeom>
          <a:noFill/>
          <a:ln>
            <a:noFill/>
          </a:ln>
        </p:spPr>
      </p:pic>
      <p:pic>
        <p:nvPicPr>
          <p:cNvPr id="118" name="Picture 6" descr="C:\Documents and Settings\Eva\My Documents\336\SysCnt-OprtnsMgr_h_rgb_r.png"/>
          <p:cNvPicPr>
            <a:picLocks noChangeAspect="1" noChangeArrowheads="1"/>
          </p:cNvPicPr>
          <p:nvPr/>
        </p:nvPicPr>
        <p:blipFill>
          <a:blip r:embed="rId6" cstate="print"/>
          <a:stretch>
            <a:fillRect/>
          </a:stretch>
        </p:blipFill>
        <p:spPr bwMode="auto">
          <a:xfrm>
            <a:off x="510969" y="1473652"/>
            <a:ext cx="1261710" cy="364410"/>
          </a:xfrm>
          <a:prstGeom prst="rect">
            <a:avLst/>
          </a:prstGeom>
          <a:noFill/>
          <a:ln>
            <a:noFill/>
          </a:ln>
        </p:spPr>
      </p:pic>
      <p:pic>
        <p:nvPicPr>
          <p:cNvPr id="119" name="Picture 7" descr="C:\Documents and Settings\Eva\My Documents\336\SysCnt-ServiceMgr_h_rgb_r.png"/>
          <p:cNvPicPr>
            <a:picLocks noChangeAspect="1" noChangeArrowheads="1"/>
          </p:cNvPicPr>
          <p:nvPr/>
        </p:nvPicPr>
        <p:blipFill>
          <a:blip r:embed="rId7" cstate="print"/>
          <a:stretch>
            <a:fillRect/>
          </a:stretch>
        </p:blipFill>
        <p:spPr bwMode="auto">
          <a:xfrm>
            <a:off x="518116" y="3902527"/>
            <a:ext cx="1174633" cy="364669"/>
          </a:xfrm>
          <a:prstGeom prst="rect">
            <a:avLst/>
          </a:prstGeom>
          <a:noFill/>
          <a:ln>
            <a:noFill/>
          </a:ln>
        </p:spPr>
      </p:pic>
      <p:sp>
        <p:nvSpPr>
          <p:cNvPr id="120" name="Beta 1"/>
          <p:cNvSpPr/>
          <p:nvPr/>
        </p:nvSpPr>
        <p:spPr bwMode="auto">
          <a:xfrm>
            <a:off x="3220756" y="2734519"/>
            <a:ext cx="844783"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2007 R2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21" name="Beta 1"/>
          <p:cNvSpPr/>
          <p:nvPr/>
        </p:nvSpPr>
        <p:spPr bwMode="auto">
          <a:xfrm>
            <a:off x="3164652" y="3374556"/>
            <a:ext cx="956992"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2007 SP1</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22" name="Beta 1"/>
          <p:cNvSpPr/>
          <p:nvPr/>
        </p:nvSpPr>
        <p:spPr bwMode="auto">
          <a:xfrm>
            <a:off x="3386667" y="2143949"/>
            <a:ext cx="512961"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2008</a:t>
            </a:r>
          </a:p>
        </p:txBody>
      </p:sp>
      <p:sp>
        <p:nvSpPr>
          <p:cNvPr id="123" name="Beta 1"/>
          <p:cNvSpPr/>
          <p:nvPr/>
        </p:nvSpPr>
        <p:spPr bwMode="auto">
          <a:xfrm>
            <a:off x="3386667" y="4573069"/>
            <a:ext cx="512961"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2008</a:t>
            </a:r>
          </a:p>
        </p:txBody>
      </p:sp>
      <p:sp>
        <p:nvSpPr>
          <p:cNvPr id="124" name="Beta 1"/>
          <p:cNvSpPr/>
          <p:nvPr/>
        </p:nvSpPr>
        <p:spPr bwMode="auto">
          <a:xfrm>
            <a:off x="3164652" y="1531208"/>
            <a:ext cx="956992"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2007 SP1</a:t>
            </a:r>
          </a:p>
        </p:txBody>
      </p:sp>
      <p:sp>
        <p:nvSpPr>
          <p:cNvPr id="125" name="Beta 1"/>
          <p:cNvSpPr/>
          <p:nvPr/>
        </p:nvSpPr>
        <p:spPr bwMode="auto">
          <a:xfrm>
            <a:off x="3164652" y="5776539"/>
            <a:ext cx="956992"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2007 SP1</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26" name="Beta 1"/>
          <p:cNvSpPr/>
          <p:nvPr/>
        </p:nvSpPr>
        <p:spPr bwMode="auto">
          <a:xfrm>
            <a:off x="6036937" y="4573069"/>
            <a:ext cx="1064394"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2010 </a:t>
            </a:r>
            <a:r>
              <a:rPr lang="en-US" altLang="zh-CN" kern="0" spc="-10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&amp; </a:t>
            </a: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R2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27" name="Beta 1"/>
          <p:cNvSpPr/>
          <p:nvPr/>
        </p:nvSpPr>
        <p:spPr bwMode="auto">
          <a:xfrm>
            <a:off x="4683749" y="2143949"/>
            <a:ext cx="844783"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2008 R2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28" name="Beta 1"/>
          <p:cNvSpPr/>
          <p:nvPr/>
        </p:nvSpPr>
        <p:spPr bwMode="auto">
          <a:xfrm>
            <a:off x="4627645" y="2734519"/>
            <a:ext cx="956992"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2007 </a:t>
            </a: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SP2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29" name="RTM"/>
          <p:cNvSpPr/>
          <p:nvPr/>
        </p:nvSpPr>
        <p:spPr bwMode="auto">
          <a:xfrm>
            <a:off x="7528785" y="5198155"/>
            <a:ext cx="1006686"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V2</a:t>
            </a:r>
            <a:r>
              <a:rPr lang="en-US" altLang="zh-CN" kern="0" spc="-10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 and </a:t>
            </a: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V3</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pic>
        <p:nvPicPr>
          <p:cNvPr id="134" name="Picture 5" descr="C:\Users\Public\Pictures\DVD_ART35\Logos\System Center Virtual Machine Manager 2008\system center virtual machine manager 2008 grid rev h.png"/>
          <p:cNvPicPr>
            <a:picLocks noChangeAspect="1" noChangeArrowheads="1"/>
          </p:cNvPicPr>
          <p:nvPr/>
        </p:nvPicPr>
        <p:blipFill>
          <a:blip r:embed="rId8"/>
          <a:srcRect/>
          <a:stretch>
            <a:fillRect/>
          </a:stretch>
        </p:blipFill>
        <p:spPr bwMode="auto">
          <a:xfrm>
            <a:off x="315686" y="2035627"/>
            <a:ext cx="2168027" cy="465943"/>
          </a:xfrm>
          <a:prstGeom prst="rect">
            <a:avLst/>
          </a:prstGeom>
          <a:noFill/>
        </p:spPr>
      </p:pic>
      <p:sp>
        <p:nvSpPr>
          <p:cNvPr id="135" name="Beta 1"/>
          <p:cNvSpPr/>
          <p:nvPr/>
        </p:nvSpPr>
        <p:spPr bwMode="auto">
          <a:xfrm>
            <a:off x="6312653" y="5776539"/>
            <a:ext cx="512961"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2010</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pic>
        <p:nvPicPr>
          <p:cNvPr id="136" name="Picture 2" descr="\\server3\internalbin\Resource_DVD_Update_1\DVD_ART35_Update1_revMar09\Logos\System Center Configuration Manager\System Center Configuration Manager logo rev.png"/>
          <p:cNvPicPr>
            <a:picLocks noChangeAspect="1" noChangeArrowheads="1"/>
          </p:cNvPicPr>
          <p:nvPr/>
        </p:nvPicPr>
        <p:blipFill>
          <a:blip r:embed="rId9"/>
          <a:srcRect/>
          <a:stretch>
            <a:fillRect/>
          </a:stretch>
        </p:blipFill>
        <p:spPr bwMode="auto">
          <a:xfrm>
            <a:off x="508533" y="2663534"/>
            <a:ext cx="1448710" cy="391268"/>
          </a:xfrm>
          <a:prstGeom prst="rect">
            <a:avLst/>
          </a:prstGeom>
          <a:noFill/>
        </p:spPr>
      </p:pic>
      <p:pic>
        <p:nvPicPr>
          <p:cNvPr id="137" name="Picture 3" descr="C:\Documents and Settings\Eva\My Documents\Downloaded items\DTP-OptPack-SA_bL_r.png"/>
          <p:cNvPicPr>
            <a:picLocks noChangeAspect="1" noChangeArrowheads="1"/>
          </p:cNvPicPr>
          <p:nvPr/>
        </p:nvPicPr>
        <p:blipFill>
          <a:blip r:embed="rId10" cstate="print"/>
          <a:stretch>
            <a:fillRect/>
          </a:stretch>
        </p:blipFill>
        <p:spPr bwMode="auto">
          <a:xfrm>
            <a:off x="763993" y="4540409"/>
            <a:ext cx="1876925" cy="314618"/>
          </a:xfrm>
          <a:prstGeom prst="rect">
            <a:avLst/>
          </a:prstGeom>
          <a:noFill/>
          <a:ln>
            <a:noFill/>
          </a:ln>
        </p:spPr>
      </p:pic>
      <p:pic>
        <p:nvPicPr>
          <p:cNvPr id="138" name="Picture 4" descr="C:\Users\davidg\Pictures\DVD_ART34\Artwork_Imagery\Icons - Illustrations\_VIRTUALIZATION ICONS\Windows Logo.png"/>
          <p:cNvPicPr>
            <a:picLocks noChangeAspect="1" noChangeArrowheads="1"/>
          </p:cNvPicPr>
          <p:nvPr/>
        </p:nvPicPr>
        <p:blipFill>
          <a:blip r:embed="rId11"/>
          <a:srcRect/>
          <a:stretch>
            <a:fillRect/>
          </a:stretch>
        </p:blipFill>
        <p:spPr bwMode="auto">
          <a:xfrm>
            <a:off x="518669" y="4586713"/>
            <a:ext cx="196802" cy="181333"/>
          </a:xfrm>
          <a:prstGeom prst="rect">
            <a:avLst/>
          </a:prstGeom>
          <a:noFill/>
        </p:spPr>
      </p:pic>
      <p:sp>
        <p:nvSpPr>
          <p:cNvPr id="143" name="Beta 1"/>
          <p:cNvSpPr/>
          <p:nvPr/>
        </p:nvSpPr>
        <p:spPr bwMode="auto">
          <a:xfrm>
            <a:off x="7506343" y="4573069"/>
            <a:ext cx="1051570"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2011</a:t>
            </a:r>
            <a:r>
              <a:rPr lang="en-US" altLang="zh-CN" kern="0" spc="-10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 &amp; </a:t>
            </a: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R2</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144" name="RTM"/>
          <p:cNvSpPr/>
          <p:nvPr/>
        </p:nvSpPr>
        <p:spPr bwMode="auto">
          <a:xfrm>
            <a:off x="7723550" y="3960212"/>
            <a:ext cx="617156"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spAutoFit/>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vNext</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pic>
        <p:nvPicPr>
          <p:cNvPr id="1026" name="Picture 2" descr="\\server3\restrict\ftp_root\Clients\White_Whale\3-10049_KristineMonro\Drafts\SFP_Art\system center online desktop manager.png"/>
          <p:cNvPicPr>
            <a:picLocks noChangeAspect="1" noChangeArrowheads="1"/>
          </p:cNvPicPr>
          <p:nvPr/>
        </p:nvPicPr>
        <p:blipFill>
          <a:blip r:embed="rId12"/>
          <a:srcRect/>
          <a:stretch>
            <a:fillRect/>
          </a:stretch>
        </p:blipFill>
        <p:spPr bwMode="auto">
          <a:xfrm>
            <a:off x="514685" y="5108392"/>
            <a:ext cx="1577884" cy="365760"/>
          </a:xfrm>
          <a:prstGeom prst="rect">
            <a:avLst/>
          </a:prstGeom>
          <a:noFill/>
        </p:spPr>
      </p:pic>
      <p:sp>
        <p:nvSpPr>
          <p:cNvPr id="52" name="TextBox 51"/>
          <p:cNvSpPr txBox="1"/>
          <p:nvPr/>
        </p:nvSpPr>
        <p:spPr>
          <a:xfrm>
            <a:off x="2938609" y="874453"/>
            <a:ext cx="1417320" cy="369332"/>
          </a:xfrm>
          <a:prstGeom prst="rect">
            <a:avLst/>
          </a:prstGeom>
          <a:noFill/>
        </p:spPr>
        <p:txBody>
          <a:bodyPr wrap="square" lIns="0" rtlCol="0">
            <a:spAutoFit/>
          </a:bodyPr>
          <a:lstStyle/>
          <a:p>
            <a:pPr algn="ctr">
              <a:lnSpc>
                <a:spcPct val="90000"/>
              </a:lnSpc>
              <a:spcBef>
                <a:spcPct val="20000"/>
              </a:spcBef>
              <a:buClr>
                <a:srgbClr val="777777"/>
              </a:buClr>
              <a:buSzPct val="130000"/>
              <a:defRPr/>
            </a:pPr>
            <a:r>
              <a:rPr lang="en-US" sz="2000" b="1" dirty="0" smtClean="0">
                <a:solidFill>
                  <a:srgbClr val="FFFFFF"/>
                </a:solidFill>
              </a:rPr>
              <a:t> 2008</a:t>
            </a:r>
          </a:p>
        </p:txBody>
      </p:sp>
      <p:sp>
        <p:nvSpPr>
          <p:cNvPr id="54" name="TextBox 53"/>
          <p:cNvSpPr txBox="1"/>
          <p:nvPr/>
        </p:nvSpPr>
        <p:spPr>
          <a:xfrm>
            <a:off x="4401649" y="874453"/>
            <a:ext cx="1417320" cy="369332"/>
          </a:xfrm>
          <a:prstGeom prst="rect">
            <a:avLst/>
          </a:prstGeom>
          <a:noFill/>
        </p:spPr>
        <p:txBody>
          <a:bodyPr wrap="square" lIns="0" rtlCol="0">
            <a:spAutoFit/>
          </a:bodyPr>
          <a:lstStyle/>
          <a:p>
            <a:pPr algn="ctr">
              <a:lnSpc>
                <a:spcPct val="90000"/>
              </a:lnSpc>
              <a:spcBef>
                <a:spcPct val="20000"/>
              </a:spcBef>
              <a:buClr>
                <a:srgbClr val="777777"/>
              </a:buClr>
              <a:buSzPct val="130000"/>
              <a:defRPr/>
            </a:pPr>
            <a:r>
              <a:rPr lang="en-US" sz="2000" b="1" dirty="0" smtClean="0">
                <a:solidFill>
                  <a:srgbClr val="FFFFFF"/>
                </a:solidFill>
              </a:rPr>
              <a:t>2009</a:t>
            </a:r>
          </a:p>
        </p:txBody>
      </p:sp>
      <p:sp>
        <p:nvSpPr>
          <p:cNvPr id="56" name="TextBox 55"/>
          <p:cNvSpPr txBox="1"/>
          <p:nvPr/>
        </p:nvSpPr>
        <p:spPr>
          <a:xfrm>
            <a:off x="5864689" y="874453"/>
            <a:ext cx="1417320" cy="369332"/>
          </a:xfrm>
          <a:prstGeom prst="rect">
            <a:avLst/>
          </a:prstGeom>
          <a:noFill/>
        </p:spPr>
        <p:txBody>
          <a:bodyPr wrap="square" lIns="0" rtlCol="0">
            <a:spAutoFit/>
          </a:bodyPr>
          <a:lstStyle/>
          <a:p>
            <a:pPr algn="ctr">
              <a:lnSpc>
                <a:spcPct val="90000"/>
              </a:lnSpc>
              <a:spcBef>
                <a:spcPct val="20000"/>
              </a:spcBef>
              <a:buClr>
                <a:srgbClr val="777777"/>
              </a:buClr>
              <a:buSzPct val="130000"/>
              <a:defRPr/>
            </a:pPr>
            <a:r>
              <a:rPr lang="en-US" sz="2000" b="1" dirty="0" smtClean="0">
                <a:solidFill>
                  <a:srgbClr val="FFFFFF"/>
                </a:solidFill>
              </a:rPr>
              <a:t>2010</a:t>
            </a:r>
          </a:p>
        </p:txBody>
      </p:sp>
      <p:sp>
        <p:nvSpPr>
          <p:cNvPr id="58" name="TextBox 57"/>
          <p:cNvSpPr txBox="1"/>
          <p:nvPr/>
        </p:nvSpPr>
        <p:spPr>
          <a:xfrm>
            <a:off x="7312489" y="874453"/>
            <a:ext cx="1417320" cy="369332"/>
          </a:xfrm>
          <a:prstGeom prst="rect">
            <a:avLst/>
          </a:prstGeom>
          <a:noFill/>
        </p:spPr>
        <p:txBody>
          <a:bodyPr wrap="square" lIns="0" rtlCol="0">
            <a:spAutoFit/>
          </a:bodyPr>
          <a:lstStyle/>
          <a:p>
            <a:pPr algn="ctr">
              <a:lnSpc>
                <a:spcPct val="90000"/>
              </a:lnSpc>
              <a:spcBef>
                <a:spcPct val="20000"/>
              </a:spcBef>
              <a:buClr>
                <a:srgbClr val="777777"/>
              </a:buClr>
              <a:buSzPct val="130000"/>
              <a:defRPr/>
            </a:pPr>
            <a:r>
              <a:rPr lang="en-US" sz="2000" b="1" dirty="0" smtClean="0">
                <a:solidFill>
                  <a:srgbClr val="FFFFFF"/>
                </a:solidFill>
              </a:rPr>
              <a:t>2011</a:t>
            </a:r>
          </a:p>
        </p:txBody>
      </p:sp>
      <p:sp>
        <p:nvSpPr>
          <p:cNvPr id="59" name="RTM"/>
          <p:cNvSpPr/>
          <p:nvPr/>
        </p:nvSpPr>
        <p:spPr bwMode="auto">
          <a:xfrm>
            <a:off x="6067049" y="2684474"/>
            <a:ext cx="1000218" cy="343013"/>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vert="horz" wrap="none" lIns="0" tIns="0" rIns="0" bIns="0" numCol="1" rtlCol="0" anchor="ctr" anchorCtr="0" compatLnSpc="1">
            <a:prstTxWarp prst="textNoShape">
              <a:avLst/>
            </a:prstTxWarp>
          </a:bodyPr>
          <a:lstStyle/>
          <a:p>
            <a:pPr algn="ctr" defTabSz="914400" fontAlgn="base">
              <a:lnSpc>
                <a:spcPct val="90000"/>
              </a:lnSpc>
              <a:spcBef>
                <a:spcPct val="0"/>
              </a:spcBef>
              <a:spcAft>
                <a:spcPct val="0"/>
              </a:spcAft>
              <a:buClr>
                <a:srgbClr val="777777"/>
              </a:buClr>
              <a:buSzPct val="130000"/>
              <a:tabLst>
                <a:tab pos="1371600" algn="l"/>
              </a:tabLst>
              <a:defRPr/>
            </a:pPr>
            <a:r>
              <a:rPr lang="en-US" altLang="zh-CN" kern="0" dirty="0" smtClean="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rPr>
              <a:t>R3</a:t>
            </a:r>
            <a:endParaRPr lang="en-US" altLang="zh-CN" kern="0" dirty="0">
              <a:ln w="18415" cmpd="sng">
                <a:noFill/>
                <a:prstDash val="solid"/>
              </a:ln>
              <a:gradFill>
                <a:gsLst>
                  <a:gs pos="0">
                    <a:srgbClr val="FFFFFF"/>
                  </a:gs>
                  <a:gs pos="94000">
                    <a:srgbClr val="FFFFFF"/>
                  </a:gs>
                </a:gsLst>
                <a:lin ang="5400000" scaled="1"/>
              </a:gradFill>
              <a:effectLst>
                <a:outerShdw blurRad="38100" dist="38100" dir="2700000" algn="tl">
                  <a:srgbClr val="000000">
                    <a:alpha val="43137"/>
                  </a:srgbClr>
                </a:outerShdw>
              </a:effectLst>
              <a:latin typeface="Segoe Semibold" pitchFamily="34" charset="0"/>
              <a:cs typeface="Segoe UI" pitchFamily="34" charset="0"/>
            </a:endParaRPr>
          </a:p>
        </p:txBody>
      </p:sp>
      <p:sp>
        <p:nvSpPr>
          <p:cNvPr id="55" name="Title 54"/>
          <p:cNvSpPr>
            <a:spLocks noGrp="1"/>
          </p:cNvSpPr>
          <p:nvPr>
            <p:ph type="title"/>
          </p:nvPr>
        </p:nvSpPr>
        <p:spPr/>
        <p:txBody>
          <a:bodyPr/>
          <a:lstStyle/>
          <a:p>
            <a:r>
              <a:rPr lang="en-US" dirty="0" smtClean="0"/>
              <a:t>System Center Roadmap</a:t>
            </a:r>
            <a:endParaRPr lang="en-US" dirty="0"/>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a:xfrm>
            <a:off x="217720" y="1588648"/>
            <a:ext cx="8719457" cy="3462340"/>
          </a:xfrm>
        </p:spPr>
        <p:txBody>
          <a:bodyPr/>
          <a:lstStyle/>
          <a:p>
            <a:endParaRPr lang="en-US" sz="2000" b="1" dirty="0" smtClean="0"/>
          </a:p>
          <a:p>
            <a:endParaRPr lang="en-US" sz="2000" b="1" dirty="0" smtClean="0"/>
          </a:p>
          <a:p>
            <a:r>
              <a:rPr lang="en-US" sz="2000" b="1" dirty="0" smtClean="0"/>
              <a:t>Breakout Sessions</a:t>
            </a:r>
          </a:p>
          <a:p>
            <a:r>
              <a:rPr lang="en-US" sz="2000" b="1" dirty="0" smtClean="0"/>
              <a:t>MGT301</a:t>
            </a:r>
            <a:r>
              <a:rPr lang="en-US" sz="2000" dirty="0" smtClean="0"/>
              <a:t> What's New in Microsoft System Center Configuration Manager: SP1, R2, and R3</a:t>
            </a:r>
          </a:p>
          <a:p>
            <a:r>
              <a:rPr lang="en-US" sz="2000" b="1" dirty="0" smtClean="0"/>
              <a:t>MGT302</a:t>
            </a:r>
            <a:r>
              <a:rPr lang="en-US" sz="2000" dirty="0" smtClean="0"/>
              <a:t> Microsoft System Center Configuration Manager </a:t>
            </a:r>
            <a:r>
              <a:rPr lang="en-US" sz="2000" dirty="0" err="1" smtClean="0"/>
              <a:t>V.next</a:t>
            </a:r>
            <a:r>
              <a:rPr lang="en-US" sz="2000" dirty="0" smtClean="0"/>
              <a:t> Overview</a:t>
            </a:r>
          </a:p>
          <a:p>
            <a:r>
              <a:rPr lang="en-US" sz="2000" b="1" dirty="0" smtClean="0"/>
              <a:t>MGT303</a:t>
            </a:r>
            <a:r>
              <a:rPr lang="en-US" sz="2000" dirty="0" smtClean="0"/>
              <a:t> Software Distribution in Microsoft System Center Configuration Manager </a:t>
            </a:r>
            <a:r>
              <a:rPr lang="en-US" sz="2000" dirty="0" err="1" smtClean="0"/>
              <a:t>V.next</a:t>
            </a:r>
            <a:r>
              <a:rPr lang="en-US" sz="2000" dirty="0" smtClean="0"/>
              <a:t>: Part 1</a:t>
            </a:r>
          </a:p>
          <a:p>
            <a:r>
              <a:rPr lang="en-US" sz="2000" b="1" dirty="0" smtClean="0"/>
              <a:t>MGT304</a:t>
            </a:r>
            <a:r>
              <a:rPr lang="en-US" sz="2000" dirty="0" smtClean="0"/>
              <a:t> Software Distribution in Microsoft System Center Configuration Manager </a:t>
            </a:r>
            <a:r>
              <a:rPr lang="en-US" sz="2000" dirty="0" err="1" smtClean="0"/>
              <a:t>V.next</a:t>
            </a:r>
            <a:r>
              <a:rPr lang="en-US" sz="2000" dirty="0" smtClean="0"/>
              <a:t>: Part 2</a:t>
            </a:r>
          </a:p>
          <a:p>
            <a:r>
              <a:rPr lang="en-US" sz="2000" b="1" dirty="0" smtClean="0"/>
              <a:t>MGT305</a:t>
            </a:r>
            <a:r>
              <a:rPr lang="en-US" sz="2000" dirty="0" smtClean="0"/>
              <a:t> Accelerating Windows 7 Deployments with MDOP, Microsoft System Center, and </a:t>
            </a:r>
            <a:r>
              <a:rPr lang="en-US" sz="2000" dirty="0" err="1" smtClean="0"/>
              <a:t>Virt</a:t>
            </a:r>
            <a:endParaRPr lang="en-US" sz="2000" dirty="0" smtClean="0"/>
          </a:p>
          <a:p>
            <a:r>
              <a:rPr lang="en-US" sz="2000" b="1" dirty="0" smtClean="0"/>
              <a:t>MGT306</a:t>
            </a:r>
            <a:r>
              <a:rPr lang="en-US" sz="2000" dirty="0" smtClean="0"/>
              <a:t> Microsoft System Center and the Green Client</a:t>
            </a:r>
          </a:p>
          <a:p>
            <a:endParaRPr lang="en-US" sz="2000" dirty="0" smtClean="0"/>
          </a:p>
          <a:p>
            <a:endParaRPr sz="2000" dirty="0" smtClean="0"/>
          </a:p>
        </p:txBody>
      </p:sp>
    </p:spTree>
  </p:cSld>
  <p:clrMapOvr>
    <a:masterClrMapping/>
  </p:clrMapOvr>
  <p:transition advClick="0">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4" name="Content Placeholder 16"/>
          <p:cNvSpPr>
            <a:spLocks noGrp="1"/>
          </p:cNvSpPr>
          <p:nvPr>
            <p:ph sz="quarter" idx="10"/>
          </p:nvPr>
        </p:nvSpPr>
        <p:spPr>
          <a:xfrm>
            <a:off x="141520" y="1044342"/>
            <a:ext cx="8719457" cy="5813658"/>
          </a:xfrm>
        </p:spPr>
        <p:txBody>
          <a:bodyPr/>
          <a:lstStyle/>
          <a:p>
            <a:pPr fontAlgn="b"/>
            <a:r>
              <a:rPr lang="en-US" sz="2000" b="1" dirty="0" smtClean="0"/>
              <a:t>Hands on Labs</a:t>
            </a:r>
          </a:p>
          <a:p>
            <a:pPr fontAlgn="b"/>
            <a:r>
              <a:rPr lang="en-US" sz="1600" b="1" dirty="0" smtClean="0"/>
              <a:t>MGT03-HOL</a:t>
            </a:r>
            <a:r>
              <a:rPr lang="en-US" sz="1600" dirty="0" smtClean="0"/>
              <a:t> Deploying Microsoft System Center Configuration Manager 2007</a:t>
            </a:r>
          </a:p>
          <a:p>
            <a:pPr fontAlgn="b"/>
            <a:r>
              <a:rPr lang="en-US" sz="1600" b="1" dirty="0" smtClean="0"/>
              <a:t>MGT05-HOL</a:t>
            </a:r>
            <a:r>
              <a:rPr lang="en-US" sz="1600" dirty="0" smtClean="0"/>
              <a:t> Device Management with Microsoft System Center Configuration Manager 2007</a:t>
            </a:r>
          </a:p>
          <a:p>
            <a:pPr fontAlgn="b"/>
            <a:r>
              <a:rPr lang="en-US" sz="1600" b="1" dirty="0" smtClean="0"/>
              <a:t>MGT10-HOL</a:t>
            </a:r>
            <a:r>
              <a:rPr lang="en-US" sz="1600" dirty="0" smtClean="0"/>
              <a:t> Introduction to Microsoft System Center Configuration Manager 2007</a:t>
            </a:r>
          </a:p>
          <a:p>
            <a:pPr fontAlgn="b"/>
            <a:r>
              <a:rPr lang="en-US" sz="1600" b="1" dirty="0" smtClean="0"/>
              <a:t>MGT12-HOL</a:t>
            </a:r>
            <a:r>
              <a:rPr lang="en-US" sz="1600" dirty="0" smtClean="0"/>
              <a:t> Managing Microsoft Updates with Microsoft System Center Configuration Manager 2007</a:t>
            </a:r>
          </a:p>
          <a:p>
            <a:pPr fontAlgn="b"/>
            <a:r>
              <a:rPr lang="en-US" sz="1600" b="1" dirty="0" smtClean="0"/>
              <a:t>MGT21-HOL</a:t>
            </a:r>
            <a:r>
              <a:rPr lang="en-US" sz="1600" dirty="0" smtClean="0"/>
              <a:t> Upgrading from Microsoft Systems Management Server 2003 to Microsoft System Center Configuration Manager 2007</a:t>
            </a:r>
          </a:p>
          <a:p>
            <a:pPr fontAlgn="b"/>
            <a:r>
              <a:rPr lang="en-US" sz="1600" b="1" dirty="0" smtClean="0"/>
              <a:t>MGT23-HOL</a:t>
            </a:r>
            <a:r>
              <a:rPr lang="en-US" sz="1600" dirty="0" smtClean="0"/>
              <a:t> Deploying Windows 7 with Microsoft System Center Configuration Manager 2007</a:t>
            </a:r>
          </a:p>
          <a:p>
            <a:pPr fontAlgn="b"/>
            <a:r>
              <a:rPr lang="en-US" sz="1600" b="1" dirty="0" smtClean="0"/>
              <a:t>MGT24-HOL </a:t>
            </a:r>
            <a:r>
              <a:rPr lang="en-US" sz="1600" dirty="0" smtClean="0"/>
              <a:t>Integrating Microsoft Application Virtualization into Microsoft System Center Configuration Manager 2007 R2</a:t>
            </a:r>
          </a:p>
          <a:p>
            <a:pPr fontAlgn="b"/>
            <a:r>
              <a:rPr lang="en-US" sz="1600" b="1" dirty="0" smtClean="0"/>
              <a:t>MGT25-HOL</a:t>
            </a:r>
            <a:r>
              <a:rPr lang="en-US" sz="1600" dirty="0" smtClean="0"/>
              <a:t> Utilizing SQL Server Reporting Services with Microsoft System Center Configuration Manager 2007 R2</a:t>
            </a:r>
          </a:p>
          <a:p>
            <a:pPr fontAlgn="b"/>
            <a:r>
              <a:rPr lang="en-US" sz="1600" b="1" dirty="0" smtClean="0"/>
              <a:t>MGT26-HOL</a:t>
            </a:r>
            <a:r>
              <a:rPr lang="en-US" sz="1600" dirty="0" smtClean="0"/>
              <a:t> Generating Asset Intelligence Data with Microsoft System Center Configuration Manager 2007</a:t>
            </a:r>
          </a:p>
          <a:p>
            <a:pPr fontAlgn="b"/>
            <a:r>
              <a:rPr lang="en-US" sz="1600" b="1" dirty="0" smtClean="0"/>
              <a:t>MGT27-HOL</a:t>
            </a:r>
            <a:r>
              <a:rPr lang="en-US" sz="1600" dirty="0" smtClean="0"/>
              <a:t> Determining Client Health in Microsoft System Center Configuration Manager 2007 R2</a:t>
            </a:r>
          </a:p>
          <a:p>
            <a:endParaRPr sz="1600" dirty="0" smtClean="0"/>
          </a:p>
        </p:txBody>
      </p:sp>
    </p:spTree>
  </p:cSld>
  <p:clrMapOvr>
    <a:masterClrMapping/>
  </p:clrMapOvr>
  <p:transition advClick="0">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4" name="Content Placeholder 16"/>
          <p:cNvSpPr>
            <a:spLocks noGrp="1"/>
          </p:cNvSpPr>
          <p:nvPr>
            <p:ph sz="quarter" idx="10"/>
          </p:nvPr>
        </p:nvSpPr>
        <p:spPr>
          <a:xfrm>
            <a:off x="272148" y="925285"/>
            <a:ext cx="8719457" cy="4223657"/>
          </a:xfrm>
        </p:spPr>
        <p:txBody>
          <a:bodyPr/>
          <a:lstStyle/>
          <a:p>
            <a:pPr fontAlgn="b"/>
            <a:r>
              <a:rPr lang="en-US" sz="2400" b="1" dirty="0" smtClean="0"/>
              <a:t>Interactive Session</a:t>
            </a:r>
          </a:p>
          <a:p>
            <a:pPr fontAlgn="b"/>
            <a:r>
              <a:rPr lang="en-US" dirty="0" smtClean="0"/>
              <a:t>MGT01-IS Microsoft System Center Configuration Manager </a:t>
            </a:r>
            <a:r>
              <a:rPr lang="en-US" dirty="0" err="1" smtClean="0"/>
              <a:t>V.next</a:t>
            </a:r>
            <a:r>
              <a:rPr lang="en-US" dirty="0" smtClean="0"/>
              <a:t> Overview</a:t>
            </a:r>
          </a:p>
          <a:p>
            <a:pPr fontAlgn="b"/>
            <a:r>
              <a:rPr lang="en-US" dirty="0" smtClean="0"/>
              <a:t>MGT02-IS Microsoft System Center Configuration Manager R2 Upgrade and Architecture</a:t>
            </a:r>
          </a:p>
          <a:p>
            <a:pPr fontAlgn="b"/>
            <a:endParaRPr lang="en-US" dirty="0" smtClean="0"/>
          </a:p>
          <a:p>
            <a:pPr fontAlgn="b"/>
            <a:r>
              <a:rPr lang="en-US" sz="2400" b="1" dirty="0" smtClean="0"/>
              <a:t>Product Demos</a:t>
            </a:r>
          </a:p>
          <a:p>
            <a:pPr fontAlgn="b"/>
            <a:r>
              <a:rPr lang="en-US" dirty="0" smtClean="0"/>
              <a:t>MGT01-DEMO Microsoft System Center Configuration Manager </a:t>
            </a:r>
            <a:r>
              <a:rPr lang="en-US" dirty="0" err="1" smtClean="0"/>
              <a:t>V.next</a:t>
            </a:r>
            <a:r>
              <a:rPr lang="en-US" dirty="0" smtClean="0"/>
              <a:t>: End-to-End</a:t>
            </a:r>
            <a:endParaRPr lang="en-US" dirty="0"/>
          </a:p>
        </p:txBody>
      </p:sp>
    </p:spTree>
  </p:cSld>
  <p:clrMapOvr>
    <a:masterClrMapping/>
  </p:clrMapOvr>
  <p:transition advClick="0">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Links and Resources</a:t>
            </a:r>
            <a:endParaRPr lang="en-US" dirty="0"/>
          </a:p>
        </p:txBody>
      </p:sp>
      <p:sp>
        <p:nvSpPr>
          <p:cNvPr id="7" name="Text Placeholder 6"/>
          <p:cNvSpPr>
            <a:spLocks noGrp="1"/>
          </p:cNvSpPr>
          <p:nvPr>
            <p:ph type="body" sz="quarter" idx="10"/>
          </p:nvPr>
        </p:nvSpPr>
        <p:spPr>
          <a:xfrm>
            <a:off x="381000" y="986998"/>
            <a:ext cx="8382000" cy="2210862"/>
          </a:xfrm>
        </p:spPr>
        <p:txBody>
          <a:bodyPr/>
          <a:lstStyle/>
          <a:p>
            <a:r>
              <a:rPr lang="en-US" sz="2400" dirty="0" smtClean="0"/>
              <a:t>System Center Nexus Team Blog - </a:t>
            </a:r>
            <a:r>
              <a:rPr lang="en-US" sz="2400" dirty="0" smtClean="0">
                <a:hlinkClick r:id="rId3"/>
              </a:rPr>
              <a:t>link</a:t>
            </a:r>
            <a:endParaRPr lang="en-US" sz="2400" dirty="0" smtClean="0"/>
          </a:p>
          <a:p>
            <a:r>
              <a:rPr lang="en-US" sz="2400" dirty="0" smtClean="0"/>
              <a:t>What’s new SP2 TechNet Documentation Library- </a:t>
            </a:r>
            <a:r>
              <a:rPr lang="en-US" sz="2400" dirty="0" smtClean="0">
                <a:hlinkClick r:id="rId4"/>
              </a:rPr>
              <a:t>link</a:t>
            </a:r>
            <a:endParaRPr lang="en-US" sz="2400" dirty="0" smtClean="0"/>
          </a:p>
          <a:p>
            <a:r>
              <a:rPr lang="en-US" sz="2400" dirty="0" smtClean="0"/>
              <a:t>Configuration Manager </a:t>
            </a:r>
            <a:r>
              <a:rPr lang="en-US" sz="2400" dirty="0" smtClean="0">
                <a:hlinkClick r:id="rId5"/>
              </a:rPr>
              <a:t>download</a:t>
            </a:r>
            <a:endParaRPr lang="en-US" sz="2400" dirty="0" smtClean="0"/>
          </a:p>
          <a:p>
            <a:r>
              <a:rPr lang="en-US" sz="2400" dirty="0" smtClean="0"/>
              <a:t>ConfigMgr Product Homepage – </a:t>
            </a:r>
            <a:r>
              <a:rPr lang="en-US" sz="2400" dirty="0" smtClean="0">
                <a:hlinkClick r:id="rId6"/>
              </a:rPr>
              <a:t>link</a:t>
            </a:r>
            <a:endParaRPr lang="en-US" sz="2400" dirty="0" smtClean="0"/>
          </a:p>
          <a:p>
            <a:r>
              <a:rPr lang="en-US" sz="2400" dirty="0" smtClean="0"/>
              <a:t>Configuration Manager Product Team Blog – </a:t>
            </a:r>
            <a:r>
              <a:rPr lang="en-US" sz="2400" dirty="0" smtClean="0">
                <a:hlinkClick r:id="rId7"/>
              </a:rPr>
              <a:t>link</a:t>
            </a:r>
            <a:endParaRPr lang="en-US" sz="2400" dirty="0" smtClean="0"/>
          </a:p>
          <a:p>
            <a:r>
              <a:rPr lang="en-US" sz="2400" dirty="0" smtClean="0"/>
              <a:t>Windows MDOP – </a:t>
            </a:r>
            <a:r>
              <a:rPr lang="en-US" sz="2400" dirty="0" smtClean="0">
                <a:hlinkClick r:id="rId8"/>
              </a:rPr>
              <a:t>link</a:t>
            </a:r>
            <a:endParaRPr lang="en-US" sz="2400" dirty="0" smtClean="0"/>
          </a:p>
          <a:p>
            <a:r>
              <a:rPr lang="en-US" sz="2400" dirty="0" smtClean="0"/>
              <a:t>Windows Server 2008 R2 Branch Cache overview – </a:t>
            </a:r>
            <a:r>
              <a:rPr lang="en-US" sz="2400" dirty="0" smtClean="0">
                <a:hlinkClick r:id="rId9"/>
              </a:rPr>
              <a:t>link</a:t>
            </a:r>
            <a:endParaRPr lang="en-US" sz="2400" dirty="0" smtClean="0"/>
          </a:p>
          <a:p>
            <a:r>
              <a:rPr lang="en-US" sz="2400" dirty="0" smtClean="0"/>
              <a:t>Branch Cache ConfigMgr Deployment Guidance – </a:t>
            </a:r>
            <a:r>
              <a:rPr lang="en-US" sz="2400" dirty="0" smtClean="0">
                <a:hlinkClick r:id="rId10"/>
              </a:rPr>
              <a:t>link</a:t>
            </a:r>
            <a:endParaRPr lang="en-US" sz="2400" dirty="0"/>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2"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3"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4"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5"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6"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382000" cy="1218795"/>
          </a:xfrm>
        </p:spPr>
        <p:txBody>
          <a:bodyPr/>
          <a:lstStyle/>
          <a:p>
            <a:r>
              <a:rPr sz="4400" dirty="0" smtClean="0"/>
              <a:t>Configuration Manager 2007 Feature Summary: RTM</a:t>
            </a:r>
            <a:endParaRPr lang="en-US" sz="4400" dirty="0"/>
          </a:p>
        </p:txBody>
      </p:sp>
      <p:graphicFrame>
        <p:nvGraphicFramePr>
          <p:cNvPr id="4" name="Diagram 3"/>
          <p:cNvGraphicFramePr/>
          <p:nvPr/>
        </p:nvGraphicFramePr>
        <p:xfrm>
          <a:off x="381000" y="1411552"/>
          <a:ext cx="8382000" cy="50598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12554" y="3973954"/>
            <a:ext cx="7921912" cy="1337595"/>
          </a:xfrm>
        </p:spPr>
        <p:txBody>
          <a:bodyPr/>
          <a:lstStyle/>
          <a:p>
            <a:r>
              <a:rPr lang="en-US" dirty="0" smtClean="0"/>
              <a:t>Service Pack 2</a:t>
            </a:r>
            <a:endParaRPr lang="en-US" dirty="0"/>
          </a:p>
        </p:txBody>
      </p:sp>
      <p:sp>
        <p:nvSpPr>
          <p:cNvPr id="6" name="Subtitle 5"/>
          <p:cNvSpPr>
            <a:spLocks noGrp="1"/>
          </p:cNvSpPr>
          <p:nvPr>
            <p:ph type="subTitle"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382000" cy="1218795"/>
          </a:xfrm>
        </p:spPr>
        <p:txBody>
          <a:bodyPr/>
          <a:lstStyle/>
          <a:p>
            <a:r>
              <a:rPr sz="4400" dirty="0" smtClean="0"/>
              <a:t>Configuration Manager 2007 Feature Summary: SP1</a:t>
            </a:r>
            <a:endParaRPr lang="en-US" sz="4400" dirty="0"/>
          </a:p>
        </p:txBody>
      </p:sp>
      <p:graphicFrame>
        <p:nvGraphicFramePr>
          <p:cNvPr id="4" name="Diagram 3"/>
          <p:cNvGraphicFramePr/>
          <p:nvPr/>
        </p:nvGraphicFramePr>
        <p:xfrm>
          <a:off x="381000" y="1411552"/>
          <a:ext cx="8382000" cy="5198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382000" cy="1218795"/>
          </a:xfrm>
        </p:spPr>
        <p:txBody>
          <a:bodyPr/>
          <a:lstStyle/>
          <a:p>
            <a:r>
              <a:rPr sz="4400" dirty="0" smtClean="0"/>
              <a:t>Configuration Manager 2007 Feature Summary: R2</a:t>
            </a:r>
            <a:endParaRPr lang="en-US" sz="4400" dirty="0"/>
          </a:p>
        </p:txBody>
      </p:sp>
      <p:graphicFrame>
        <p:nvGraphicFramePr>
          <p:cNvPr id="4" name="Diagram 3"/>
          <p:cNvGraphicFramePr/>
          <p:nvPr/>
        </p:nvGraphicFramePr>
        <p:xfrm>
          <a:off x="381000" y="1411552"/>
          <a:ext cx="8382000" cy="5198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1329595"/>
          </a:xfrm>
        </p:spPr>
        <p:txBody>
          <a:bodyPr/>
          <a:lstStyle/>
          <a:p>
            <a:r>
              <a:rPr lang="en-US" dirty="0" smtClean="0"/>
              <a:t>Configuration Manager 2007 Feature Summary: SP2</a:t>
            </a:r>
            <a:endParaRPr lang="en-US" dirty="0"/>
          </a:p>
        </p:txBody>
      </p:sp>
      <p:graphicFrame>
        <p:nvGraphicFramePr>
          <p:cNvPr id="5" name="Diagram 4"/>
          <p:cNvGraphicFramePr/>
          <p:nvPr/>
        </p:nvGraphicFramePr>
        <p:xfrm>
          <a:off x="527826" y="1665250"/>
          <a:ext cx="8093927" cy="48927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SP2: Operating </a:t>
            </a:r>
            <a:r>
              <a:rPr lang="en-US" dirty="0" smtClean="0"/>
              <a:t>System Updates</a:t>
            </a:r>
            <a:endParaRPr lang="en-US" dirty="0"/>
          </a:p>
        </p:txBody>
      </p:sp>
      <p:sp>
        <p:nvSpPr>
          <p:cNvPr id="6" name="Text Placeholder 5"/>
          <p:cNvSpPr>
            <a:spLocks noGrp="1"/>
          </p:cNvSpPr>
          <p:nvPr>
            <p:ph type="body" sz="quarter" idx="10"/>
          </p:nvPr>
        </p:nvSpPr>
        <p:spPr>
          <a:xfrm>
            <a:off x="381000" y="1143000"/>
            <a:ext cx="8382000" cy="6180153"/>
          </a:xfrm>
        </p:spPr>
        <p:txBody>
          <a:bodyPr/>
          <a:lstStyle/>
          <a:p>
            <a:r>
              <a:rPr lang="en-US" sz="2800" dirty="0" smtClean="0"/>
              <a:t>Configuration Manager SP2 adds support for the following platforms:</a:t>
            </a:r>
          </a:p>
          <a:p>
            <a:pPr lvl="1"/>
            <a:r>
              <a:rPr lang="en-US" sz="2400" dirty="0" smtClean="0"/>
              <a:t>Windows </a:t>
            </a:r>
            <a:r>
              <a:rPr lang="en-US" sz="2400" dirty="0"/>
              <a:t>7 </a:t>
            </a:r>
            <a:endParaRPr lang="en-US" sz="2400" dirty="0" smtClean="0"/>
          </a:p>
          <a:p>
            <a:pPr lvl="1"/>
            <a:r>
              <a:rPr lang="en-US" sz="2400" dirty="0"/>
              <a:t>Windows Server 2008 R2 </a:t>
            </a:r>
          </a:p>
          <a:p>
            <a:pPr lvl="1"/>
            <a:r>
              <a:rPr lang="en-US" sz="2400" dirty="0" smtClean="0"/>
              <a:t>Windows </a:t>
            </a:r>
            <a:r>
              <a:rPr lang="en-US" sz="2400" dirty="0"/>
              <a:t>Vista Sp2</a:t>
            </a:r>
          </a:p>
          <a:p>
            <a:pPr lvl="1"/>
            <a:r>
              <a:rPr lang="en-US" sz="2400" dirty="0" smtClean="0"/>
              <a:t>Windows </a:t>
            </a:r>
            <a:r>
              <a:rPr lang="en-US" sz="2400" dirty="0"/>
              <a:t>Server 2008 SP2 </a:t>
            </a:r>
          </a:p>
          <a:p>
            <a:r>
              <a:rPr lang="en-US" sz="2800" dirty="0" smtClean="0"/>
              <a:t>This means:</a:t>
            </a:r>
          </a:p>
          <a:p>
            <a:pPr lvl="1"/>
            <a:r>
              <a:rPr lang="en-US" sz="2400" dirty="0" smtClean="0"/>
              <a:t>Managed Client support – Client can be a target for apps, inventory, updates and more.</a:t>
            </a:r>
          </a:p>
          <a:p>
            <a:pPr lvl="1"/>
            <a:r>
              <a:rPr lang="en-US" sz="2400" dirty="0" smtClean="0"/>
              <a:t>Site Role host support – Servers can host all site infrastructure roles</a:t>
            </a:r>
          </a:p>
          <a:p>
            <a:pPr lvl="1"/>
            <a:endParaRPr lang="en-US" sz="2400" dirty="0"/>
          </a:p>
        </p:txBody>
      </p:sp>
    </p:spTree>
    <p:extLst>
      <p:ext uri="{BB962C8B-B14F-4D97-AF65-F5344CB8AC3E}">
        <p14:creationId xmlns="" xmlns:p14="http://schemas.microsoft.com/office/powerpoint/2007/7/12/main" val="248359604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94"/>
            <a:ext cx="8382000" cy="1329595"/>
          </a:xfrm>
        </p:spPr>
        <p:txBody>
          <a:bodyPr/>
          <a:lstStyle/>
          <a:p>
            <a:r>
              <a:rPr lang="en-US" dirty="0"/>
              <a:t>Improved Client </a:t>
            </a:r>
            <a:r>
              <a:rPr lang="en-US"/>
              <a:t>Policy </a:t>
            </a:r>
            <a:r>
              <a:rPr lang="en-US" smtClean="0"/>
              <a:t>Evaluation in SP2  </a:t>
            </a:r>
            <a:endParaRPr lang="en-US" dirty="0"/>
          </a:p>
        </p:txBody>
      </p:sp>
      <p:sp>
        <p:nvSpPr>
          <p:cNvPr id="3" name="Text Placeholder 2"/>
          <p:cNvSpPr>
            <a:spLocks noGrp="1"/>
          </p:cNvSpPr>
          <p:nvPr>
            <p:ph type="body" sz="quarter" idx="10"/>
          </p:nvPr>
        </p:nvSpPr>
        <p:spPr>
          <a:xfrm>
            <a:off x="381000" y="1682520"/>
            <a:ext cx="8382000" cy="4548938"/>
          </a:xfrm>
        </p:spPr>
        <p:txBody>
          <a:bodyPr/>
          <a:lstStyle/>
          <a:p>
            <a:r>
              <a:rPr lang="en-US" sz="2400" dirty="0"/>
              <a:t>Faster policy processing </a:t>
            </a:r>
            <a:endParaRPr lang="en-US" sz="2400" dirty="0" smtClean="0"/>
          </a:p>
          <a:p>
            <a:pPr lvl="1"/>
            <a:r>
              <a:rPr lang="en-US" sz="2000" dirty="0" smtClean="0"/>
              <a:t>Before SP2, policy download was queued locally for 2 minutes before processing</a:t>
            </a:r>
          </a:p>
          <a:p>
            <a:pPr lvl="1"/>
            <a:r>
              <a:rPr lang="en-US" sz="2000" dirty="0" smtClean="0"/>
              <a:t>This 2 minute delay has been removed in Service Pack 2</a:t>
            </a:r>
            <a:endParaRPr lang="en-US" sz="2000" dirty="0"/>
          </a:p>
          <a:p>
            <a:r>
              <a:rPr lang="en-US" sz="2400" dirty="0"/>
              <a:t>More efficient software distribution configured to run at user </a:t>
            </a:r>
            <a:r>
              <a:rPr lang="en-US" sz="2400" dirty="0" smtClean="0"/>
              <a:t>logon</a:t>
            </a:r>
          </a:p>
          <a:p>
            <a:pPr lvl="1"/>
            <a:r>
              <a:rPr lang="en-US" sz="2000" dirty="0" smtClean="0"/>
              <a:t>Before SP2, user policy requests were not downloaded for 10 minutes after user logon event</a:t>
            </a:r>
          </a:p>
          <a:p>
            <a:pPr lvl="1"/>
            <a:r>
              <a:rPr lang="en-US" sz="2000" dirty="0" smtClean="0"/>
              <a:t>This caused a delay is User/Group targeted advertisements</a:t>
            </a:r>
          </a:p>
          <a:p>
            <a:pPr lvl="1"/>
            <a:r>
              <a:rPr lang="en-US" sz="2000" dirty="0" smtClean="0"/>
              <a:t>A common scenario is an App-V distribution environment where User or Security Group targeting is used</a:t>
            </a:r>
          </a:p>
          <a:p>
            <a:pPr lvl="1"/>
            <a:r>
              <a:rPr lang="en-US" sz="2000" dirty="0" smtClean="0"/>
              <a:t>This 10 minute delay has been removed in Service Pack 2</a:t>
            </a:r>
          </a:p>
          <a:p>
            <a:pPr lvl="1"/>
            <a:r>
              <a:rPr lang="en-US" sz="2000" dirty="0" smtClean="0"/>
              <a:t>User or Security Group targeted advertisements are </a:t>
            </a:r>
            <a:r>
              <a:rPr lang="en-US" sz="2000" b="1" dirty="0" smtClean="0"/>
              <a:t>instantly</a:t>
            </a:r>
            <a:r>
              <a:rPr lang="en-US" sz="2000" dirty="0" smtClean="0"/>
              <a:t> available after user logon in Service Pack 2</a:t>
            </a:r>
            <a:endParaRPr lang="en-US" sz="2000" dirty="0"/>
          </a:p>
        </p:txBody>
      </p:sp>
    </p:spTree>
    <p:extLst>
      <p:ext uri="{BB962C8B-B14F-4D97-AF65-F5344CB8AC3E}">
        <p14:creationId xmlns="" xmlns:p14="http://schemas.microsoft.com/office/powerpoint/2007/7/12/main" val="266261482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Client Policy improvements</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advClick="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5671457" y="5638800"/>
            <a:ext cx="3309257" cy="12192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a:xfrm>
            <a:off x="381000" y="230194"/>
            <a:ext cx="8382000" cy="1329595"/>
          </a:xfrm>
        </p:spPr>
        <p:txBody>
          <a:bodyPr/>
          <a:lstStyle/>
          <a:p>
            <a:r>
              <a:rPr lang="en-US" err="1" smtClean="0"/>
              <a:t>BranchCache</a:t>
            </a:r>
            <a:r>
              <a:rPr lang="en-US" smtClean="0"/>
              <a:t> Support in SP2 </a:t>
            </a:r>
            <a:r>
              <a:rPr lang="en-US" dirty="0"/>
              <a:t/>
            </a:r>
            <a:br>
              <a:rPr lang="en-US" dirty="0"/>
            </a:br>
            <a:endParaRPr lang="en-US" dirty="0"/>
          </a:p>
        </p:txBody>
      </p:sp>
      <p:sp>
        <p:nvSpPr>
          <p:cNvPr id="3" name="Text Placeholder 2"/>
          <p:cNvSpPr>
            <a:spLocks noGrp="1"/>
          </p:cNvSpPr>
          <p:nvPr>
            <p:ph type="body" sz="quarter" idx="10"/>
          </p:nvPr>
        </p:nvSpPr>
        <p:spPr>
          <a:xfrm>
            <a:off x="381000" y="1009400"/>
            <a:ext cx="8382000" cy="5838521"/>
          </a:xfrm>
        </p:spPr>
        <p:txBody>
          <a:bodyPr/>
          <a:lstStyle/>
          <a:p>
            <a:r>
              <a:rPr lang="en-US" sz="2400" dirty="0" smtClean="0"/>
              <a:t>Integration </a:t>
            </a:r>
            <a:r>
              <a:rPr lang="en-US" sz="2400" dirty="0"/>
              <a:t>enables </a:t>
            </a:r>
            <a:r>
              <a:rPr lang="en-US" sz="2400" dirty="0" smtClean="0"/>
              <a:t>ConfigMgr organizations to:</a:t>
            </a:r>
          </a:p>
          <a:p>
            <a:pPr lvl="1"/>
            <a:r>
              <a:rPr lang="en-US" sz="2000" dirty="0" smtClean="0"/>
              <a:t>Significantly </a:t>
            </a:r>
            <a:r>
              <a:rPr lang="en-US" sz="2000" dirty="0"/>
              <a:t>reduce WAN </a:t>
            </a:r>
            <a:r>
              <a:rPr lang="en-US" sz="2000" dirty="0" smtClean="0"/>
              <a:t>traffic</a:t>
            </a:r>
          </a:p>
          <a:p>
            <a:pPr lvl="1"/>
            <a:r>
              <a:rPr lang="en-US" sz="2000" dirty="0" smtClean="0"/>
              <a:t>Reduce </a:t>
            </a:r>
            <a:r>
              <a:rPr lang="en-US" sz="2000" dirty="0"/>
              <a:t>transfer loads on </a:t>
            </a:r>
            <a:r>
              <a:rPr lang="en-US" sz="2000" dirty="0" smtClean="0"/>
              <a:t>DPs</a:t>
            </a:r>
          </a:p>
          <a:p>
            <a:r>
              <a:rPr lang="en-US" sz="2400" dirty="0" smtClean="0"/>
              <a:t>Client downloads (apps, updates…) benefit from local peer client cache</a:t>
            </a:r>
          </a:p>
          <a:p>
            <a:r>
              <a:rPr lang="en-US" sz="2400" dirty="0" smtClean="0"/>
              <a:t>The first client will download to Branch Cache</a:t>
            </a:r>
          </a:p>
          <a:p>
            <a:r>
              <a:rPr lang="en-US" sz="2400" dirty="0" smtClean="0"/>
              <a:t>2</a:t>
            </a:r>
            <a:r>
              <a:rPr lang="en-US" sz="2400" baseline="30000" dirty="0" smtClean="0"/>
              <a:t>nd</a:t>
            </a:r>
            <a:r>
              <a:rPr lang="en-US" sz="2400" dirty="0" smtClean="0"/>
              <a:t>, 3</a:t>
            </a:r>
            <a:r>
              <a:rPr lang="en-US" sz="2400" baseline="30000" dirty="0" smtClean="0"/>
              <a:t>rd</a:t>
            </a:r>
            <a:r>
              <a:rPr lang="en-US" sz="2400" dirty="0" smtClean="0"/>
              <a:t>… downloads will be sourced by local cache</a:t>
            </a:r>
          </a:p>
          <a:p>
            <a:r>
              <a:rPr lang="en-US" sz="2400" dirty="0"/>
              <a:t>Peer transferred content is </a:t>
            </a:r>
            <a:r>
              <a:rPr lang="en-US" sz="2400" dirty="0" smtClean="0"/>
              <a:t>also cached for </a:t>
            </a:r>
            <a:r>
              <a:rPr lang="en-US" sz="2400" dirty="0"/>
              <a:t>later peer </a:t>
            </a:r>
            <a:r>
              <a:rPr lang="en-US" sz="2400" dirty="0" smtClean="0"/>
              <a:t>sharing</a:t>
            </a:r>
          </a:p>
          <a:p>
            <a:r>
              <a:rPr lang="en-US" sz="2400" dirty="0" smtClean="0"/>
              <a:t>Multiple </a:t>
            </a:r>
            <a:r>
              <a:rPr lang="en-US" sz="2400" dirty="0"/>
              <a:t>peers can be leveraged to peer transfer content </a:t>
            </a:r>
            <a:r>
              <a:rPr lang="en-US" sz="2400" dirty="0" smtClean="0"/>
              <a:t>simultaneously</a:t>
            </a:r>
          </a:p>
          <a:p>
            <a:r>
              <a:rPr lang="en-US" sz="2400" dirty="0" smtClean="0"/>
              <a:t>Clients </a:t>
            </a:r>
            <a:r>
              <a:rPr lang="en-US" sz="2400" dirty="0"/>
              <a:t>that are Branch Cache enabled will transfer </a:t>
            </a:r>
            <a:r>
              <a:rPr lang="en-US" sz="2400" dirty="0" smtClean="0"/>
              <a:t>content </a:t>
            </a:r>
            <a:r>
              <a:rPr lang="en-US" sz="2400" dirty="0"/>
              <a:t>from </a:t>
            </a:r>
            <a:r>
              <a:rPr lang="en-US" sz="2400" dirty="0" smtClean="0"/>
              <a:t>peers </a:t>
            </a:r>
            <a:r>
              <a:rPr lang="en-US" sz="2400" dirty="0"/>
              <a:t>if </a:t>
            </a:r>
            <a:r>
              <a:rPr lang="en-US" sz="2400" dirty="0" smtClean="0"/>
              <a:t>available before hitting DP</a:t>
            </a:r>
          </a:p>
          <a:p>
            <a:r>
              <a:rPr lang="en-US" sz="2400" dirty="0" smtClean="0"/>
              <a:t>Configuration Document available</a:t>
            </a:r>
          </a:p>
          <a:p>
            <a:endParaRPr lang="en-US" sz="2400" dirty="0" smtClean="0"/>
          </a:p>
          <a:p>
            <a:endParaRPr lang="en-US" sz="2400" dirty="0" smtClean="0"/>
          </a:p>
          <a:p>
            <a:pPr lvl="1"/>
            <a:endParaRPr lang="en-US" sz="1400" dirty="0"/>
          </a:p>
        </p:txBody>
      </p:sp>
      <p:graphicFrame>
        <p:nvGraphicFramePr>
          <p:cNvPr id="1026" name="Object 2"/>
          <p:cNvGraphicFramePr>
            <a:graphicFrameLocks noChangeAspect="1"/>
          </p:cNvGraphicFramePr>
          <p:nvPr/>
        </p:nvGraphicFramePr>
        <p:xfrm>
          <a:off x="5937930" y="5922509"/>
          <a:ext cx="3021013" cy="685800"/>
        </p:xfrm>
        <a:graphic>
          <a:graphicData uri="http://schemas.openxmlformats.org/presentationml/2006/ole">
            <p:oleObj spid="_x0000_s1026" name="Packager Shell Object" showAsIcon="1" r:id="rId4" imgW="3021120" imgH="685440" progId="Package">
              <p:embed/>
            </p:oleObj>
          </a:graphicData>
        </a:graphic>
      </p:graphicFrame>
    </p:spTree>
    <p:extLst>
      <p:ext uri="{BB962C8B-B14F-4D97-AF65-F5344CB8AC3E}">
        <p14:creationId xmlns="" xmlns:p14="http://schemas.microsoft.com/office/powerpoint/2007/7/12/main" val="149811290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606</TotalTime>
  <Words>2383</Words>
  <Application>Microsoft Office PowerPoint</Application>
  <PresentationFormat>On-screen Show (4:3)</PresentationFormat>
  <Paragraphs>380</Paragraphs>
  <Slides>52</Slides>
  <Notes>51</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52</vt:i4>
      </vt:variant>
    </vt:vector>
  </HeadingPairs>
  <TitlesOfParts>
    <vt:vector size="55" baseType="lpstr">
      <vt:lpstr>TechEd09_Europe</vt:lpstr>
      <vt:lpstr>TechEd09_Europe template</vt:lpstr>
      <vt:lpstr>Packager Shell Object</vt:lpstr>
      <vt:lpstr>Slide 1</vt:lpstr>
      <vt:lpstr>System Center Configuration Manager 2007</vt:lpstr>
      <vt:lpstr>Agenda</vt:lpstr>
      <vt:lpstr>SMS 2003, time to migrate</vt:lpstr>
      <vt:lpstr>Service Pack 2</vt:lpstr>
      <vt:lpstr>SP2: Operating System Updates</vt:lpstr>
      <vt:lpstr>Improved Client Policy Evaluation in SP2  </vt:lpstr>
      <vt:lpstr>Client Policy improvements</vt:lpstr>
      <vt:lpstr>BranchCache Support in SP2  </vt:lpstr>
      <vt:lpstr>SP2: 64-bit Architecture Development </vt:lpstr>
      <vt:lpstr>Asset Intelligence Certificate Requirement Removal</vt:lpstr>
      <vt:lpstr>Intel vPro Technology: Integration Enhancements in SP2  </vt:lpstr>
      <vt:lpstr>Additional Areas  </vt:lpstr>
      <vt:lpstr>R3</vt:lpstr>
      <vt:lpstr>System Center Power Management </vt:lpstr>
      <vt:lpstr>Power Management</vt:lpstr>
      <vt:lpstr>Machine and User Activity Report</vt:lpstr>
      <vt:lpstr>Power capability report</vt:lpstr>
      <vt:lpstr>Slide 19</vt:lpstr>
      <vt:lpstr>Slide 20</vt:lpstr>
      <vt:lpstr>Slide 21</vt:lpstr>
      <vt:lpstr>Slide 22</vt:lpstr>
      <vt:lpstr>Slide 23</vt:lpstr>
      <vt:lpstr>Slide 24</vt:lpstr>
      <vt:lpstr>Scale and Performance Improvements: Collections in R3</vt:lpstr>
      <vt:lpstr>Scale and Performance Improvements: Delta AD Discovery</vt:lpstr>
      <vt:lpstr>Scale and Performance Improvements: Delta AD Discovery</vt:lpstr>
      <vt:lpstr>Scale and Performance Improvements: Fast Collections in R3</vt:lpstr>
      <vt:lpstr>Scale and Performance Improvements: Fast Collections </vt:lpstr>
      <vt:lpstr>Delta AD Discovery and ‘Fast Collections’</vt:lpstr>
      <vt:lpstr>Software Distribution process for new machines </vt:lpstr>
      <vt:lpstr>Scale Improvements in R3</vt:lpstr>
      <vt:lpstr>Admin Console Improvements</vt:lpstr>
      <vt:lpstr>Resource Management Improvements</vt:lpstr>
      <vt:lpstr>Resource Mgmt Improvements Cont.</vt:lpstr>
      <vt:lpstr>OS Deployment - Prestaged Media</vt:lpstr>
      <vt:lpstr>Prestaged Media – How it works</vt:lpstr>
      <vt:lpstr>OS Deployment Enhancements</vt:lpstr>
      <vt:lpstr>Configuration Manager Dashboard</vt:lpstr>
      <vt:lpstr>Slide 40</vt:lpstr>
      <vt:lpstr>System Center Roadmap</vt:lpstr>
      <vt:lpstr>Related Content</vt:lpstr>
      <vt:lpstr>Related Content</vt:lpstr>
      <vt:lpstr>Related Content</vt:lpstr>
      <vt:lpstr>Links and Resources</vt:lpstr>
      <vt:lpstr>Resources</vt:lpstr>
      <vt:lpstr>Slide 47</vt:lpstr>
      <vt:lpstr>Slide 48</vt:lpstr>
      <vt:lpstr>Configuration Manager 2007 Feature Summary: RTM</vt:lpstr>
      <vt:lpstr>Configuration Manager 2007 Feature Summary: SP1</vt:lpstr>
      <vt:lpstr>Configuration Manager 2007 Feature Summary: R2</vt:lpstr>
      <vt:lpstr>Configuration Manager 2007 Feature Summary: SP2</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Jeff Wettlaufer</dc:creator>
  <dc:description>tech·ed Europe 2009</dc:description>
  <cp:lastModifiedBy>cn_user</cp:lastModifiedBy>
  <cp:revision>68</cp:revision>
  <dcterms:created xsi:type="dcterms:W3CDTF">2009-10-19T21:45:20Z</dcterms:created>
  <dcterms:modified xsi:type="dcterms:W3CDTF">2009-11-10T10:55:20Z</dcterms:modified>
</cp:coreProperties>
</file>