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Layouts/slideLayout3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notesSlides/notesSlide15.xml" ContentType="application/vnd.openxmlformats-officedocument.presentationml.notesSlide+xml"/>
  <Override PartName="/ppt/tags/tag1.xml" ContentType="application/vnd.openxmlformats-officedocument.presentationml.tags+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gif" ContentType="image/gif"/>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9" r:id="rId1"/>
    <p:sldMasterId id="2147483813" r:id="rId2"/>
    <p:sldMasterId id="2147483815" r:id="rId3"/>
    <p:sldMasterId id="2147483831" r:id="rId4"/>
  </p:sldMasterIdLst>
  <p:notesMasterIdLst>
    <p:notesMasterId r:id="rId35"/>
  </p:notesMasterIdLst>
  <p:handoutMasterIdLst>
    <p:handoutMasterId r:id="rId36"/>
  </p:handoutMasterIdLst>
  <p:sldIdLst>
    <p:sldId id="395" r:id="rId5"/>
    <p:sldId id="260" r:id="rId6"/>
    <p:sldId id="351" r:id="rId7"/>
    <p:sldId id="335" r:id="rId8"/>
    <p:sldId id="359" r:id="rId9"/>
    <p:sldId id="316" r:id="rId10"/>
    <p:sldId id="304" r:id="rId11"/>
    <p:sldId id="322" r:id="rId12"/>
    <p:sldId id="323" r:id="rId13"/>
    <p:sldId id="305" r:id="rId14"/>
    <p:sldId id="313" r:id="rId15"/>
    <p:sldId id="310" r:id="rId16"/>
    <p:sldId id="362" r:id="rId17"/>
    <p:sldId id="334" r:id="rId18"/>
    <p:sldId id="311" r:id="rId19"/>
    <p:sldId id="361" r:id="rId20"/>
    <p:sldId id="312" r:id="rId21"/>
    <p:sldId id="340" r:id="rId22"/>
    <p:sldId id="308" r:id="rId23"/>
    <p:sldId id="358" r:id="rId24"/>
    <p:sldId id="357" r:id="rId25"/>
    <p:sldId id="387" r:id="rId26"/>
    <p:sldId id="367" r:id="rId27"/>
    <p:sldId id="364" r:id="rId28"/>
    <p:sldId id="371" r:id="rId29"/>
    <p:sldId id="388" r:id="rId30"/>
    <p:sldId id="391" r:id="rId31"/>
    <p:sldId id="294" r:id="rId32"/>
    <p:sldId id="392" r:id="rId33"/>
    <p:sldId id="393" r:id="rId34"/>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Arial" charset="0"/>
        <a:ea typeface="+mn-ea"/>
        <a:cs typeface="+mn-cs"/>
      </a:defRPr>
    </a:lvl1pPr>
    <a:lvl2pPr marL="457096" algn="ctr" rtl="0" fontAlgn="base">
      <a:spcBef>
        <a:spcPct val="0"/>
      </a:spcBef>
      <a:spcAft>
        <a:spcPct val="0"/>
      </a:spcAft>
      <a:defRPr sz="2400" kern="1200">
        <a:solidFill>
          <a:schemeClr val="tx1"/>
        </a:solidFill>
        <a:latin typeface="Arial" charset="0"/>
        <a:ea typeface="+mn-ea"/>
        <a:cs typeface="+mn-cs"/>
      </a:defRPr>
    </a:lvl2pPr>
    <a:lvl3pPr marL="914192" algn="ctr" rtl="0" fontAlgn="base">
      <a:spcBef>
        <a:spcPct val="0"/>
      </a:spcBef>
      <a:spcAft>
        <a:spcPct val="0"/>
      </a:spcAft>
      <a:defRPr sz="2400" kern="1200">
        <a:solidFill>
          <a:schemeClr val="tx1"/>
        </a:solidFill>
        <a:latin typeface="Arial" charset="0"/>
        <a:ea typeface="+mn-ea"/>
        <a:cs typeface="+mn-cs"/>
      </a:defRPr>
    </a:lvl3pPr>
    <a:lvl4pPr marL="1371288" algn="ctr" rtl="0" fontAlgn="base">
      <a:spcBef>
        <a:spcPct val="0"/>
      </a:spcBef>
      <a:spcAft>
        <a:spcPct val="0"/>
      </a:spcAft>
      <a:defRPr sz="2400" kern="1200">
        <a:solidFill>
          <a:schemeClr val="tx1"/>
        </a:solidFill>
        <a:latin typeface="Arial" charset="0"/>
        <a:ea typeface="+mn-ea"/>
        <a:cs typeface="+mn-cs"/>
      </a:defRPr>
    </a:lvl4pPr>
    <a:lvl5pPr marL="1828385" algn="ctr" rtl="0" fontAlgn="base">
      <a:spcBef>
        <a:spcPct val="0"/>
      </a:spcBef>
      <a:spcAft>
        <a:spcPct val="0"/>
      </a:spcAft>
      <a:defRPr sz="2400" kern="1200">
        <a:solidFill>
          <a:schemeClr val="tx1"/>
        </a:solidFill>
        <a:latin typeface="Arial" charset="0"/>
        <a:ea typeface="+mn-ea"/>
        <a:cs typeface="+mn-cs"/>
      </a:defRPr>
    </a:lvl5pPr>
    <a:lvl6pPr marL="2285480" algn="l" defTabSz="914192" rtl="0" eaLnBrk="1" latinLnBrk="0" hangingPunct="1">
      <a:defRPr sz="2400" kern="1200">
        <a:solidFill>
          <a:schemeClr val="tx1"/>
        </a:solidFill>
        <a:latin typeface="Arial" charset="0"/>
        <a:ea typeface="+mn-ea"/>
        <a:cs typeface="+mn-cs"/>
      </a:defRPr>
    </a:lvl6pPr>
    <a:lvl7pPr marL="2742577" algn="l" defTabSz="914192" rtl="0" eaLnBrk="1" latinLnBrk="0" hangingPunct="1">
      <a:defRPr sz="2400" kern="1200">
        <a:solidFill>
          <a:schemeClr val="tx1"/>
        </a:solidFill>
        <a:latin typeface="Arial" charset="0"/>
        <a:ea typeface="+mn-ea"/>
        <a:cs typeface="+mn-cs"/>
      </a:defRPr>
    </a:lvl7pPr>
    <a:lvl8pPr marL="3199673" algn="l" defTabSz="914192" rtl="0" eaLnBrk="1" latinLnBrk="0" hangingPunct="1">
      <a:defRPr sz="2400" kern="1200">
        <a:solidFill>
          <a:schemeClr val="tx1"/>
        </a:solidFill>
        <a:latin typeface="Arial" charset="0"/>
        <a:ea typeface="+mn-ea"/>
        <a:cs typeface="+mn-cs"/>
      </a:defRPr>
    </a:lvl8pPr>
    <a:lvl9pPr marL="3656769" algn="l" defTabSz="914192"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F3F2F1"/>
    <a:srgbClr val="FFFFFF"/>
    <a:srgbClr val="B2B2B2"/>
    <a:srgbClr val="819BB5"/>
    <a:srgbClr val="4F6683"/>
    <a:srgbClr val="B48D00"/>
    <a:srgbClr val="678BA8"/>
    <a:srgbClr val="848561"/>
    <a:srgbClr val="7B663F"/>
    <a:srgbClr val="FFCC00"/>
  </p:clrMru>
</p:presentationPr>
</file>

<file path=ppt/tableStyles.xml><?xml version="1.0" encoding="utf-8"?>
<a:tblStyleLst xmlns:a="http://schemas.openxmlformats.org/drawingml/2006/main" def="{00A15C55-8517-42AA-B614-E9B94910E393}">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407" autoAdjust="0"/>
    <p:restoredTop sz="79101" autoAdjust="0"/>
  </p:normalViewPr>
  <p:slideViewPr>
    <p:cSldViewPr snapToGrid="0">
      <p:cViewPr>
        <p:scale>
          <a:sx n="75" d="100"/>
          <a:sy n="75" d="100"/>
        </p:scale>
        <p:origin x="-1620" y="-1266"/>
      </p:cViewPr>
      <p:guideLst>
        <p:guide orient="horz" pos="2147"/>
        <p:guide pos="2882"/>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p:cViewPr>
        <p:scale>
          <a:sx n="70" d="100"/>
          <a:sy n="70" d="100"/>
        </p:scale>
        <p:origin x="-3210" y="-894"/>
      </p:cViewPr>
      <p:guideLst>
        <p:guide orient="horz" pos="2880"/>
        <p:guide orient="horz" pos="179"/>
        <p:guide pos="2160"/>
        <p:guide pos="204"/>
        <p:guide pos="4116"/>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C90F6B3-DA8E-4616-98B3-96A9A03DB0D1}" type="doc">
      <dgm:prSet loTypeId="urn:microsoft.com/office/officeart/2005/8/layout/vList5" loCatId="list" qsTypeId="urn:microsoft.com/office/officeart/2005/8/quickstyle/simple1" qsCatId="simple" csTypeId="urn:microsoft.com/office/officeart/2005/8/colors/colorful1" csCatId="colorful" phldr="1"/>
      <dgm:spPr/>
      <dgm:t>
        <a:bodyPr/>
        <a:lstStyle/>
        <a:p>
          <a:endParaRPr lang="en-US"/>
        </a:p>
      </dgm:t>
    </dgm:pt>
    <dgm:pt modelId="{8FA54AD0-8499-4D01-B631-1CD826A67299}">
      <dgm:prSet phldrT="[Text]" custT="1"/>
      <dgm:spPr/>
      <dgm:t>
        <a:bodyPr/>
        <a:lstStyle/>
        <a:p>
          <a:r>
            <a:rPr lang="en-US" sz="2400" dirty="0" smtClean="0">
              <a:solidFill>
                <a:schemeClr val="tx1">
                  <a:lumMod val="95000"/>
                  <a:lumOff val="5000"/>
                </a:schemeClr>
              </a:solidFill>
              <a:effectLst/>
            </a:rPr>
            <a:t>Communication</a:t>
          </a:r>
          <a:endParaRPr lang="en-US" sz="2400" dirty="0">
            <a:solidFill>
              <a:schemeClr val="tx1">
                <a:lumMod val="95000"/>
                <a:lumOff val="5000"/>
              </a:schemeClr>
            </a:solidFill>
            <a:effectLst/>
          </a:endParaRPr>
        </a:p>
      </dgm:t>
    </dgm:pt>
    <dgm:pt modelId="{A96C878C-DF02-4506-98E3-6391F518234F}" type="parTrans" cxnId="{15B5FA60-B096-44FA-A570-82CFA21E5697}">
      <dgm:prSet/>
      <dgm:spPr/>
      <dgm:t>
        <a:bodyPr/>
        <a:lstStyle/>
        <a:p>
          <a:endParaRPr lang="en-US"/>
        </a:p>
      </dgm:t>
    </dgm:pt>
    <dgm:pt modelId="{A4F0F099-7B66-405D-95C5-FBEBC565A6E7}" type="sibTrans" cxnId="{15B5FA60-B096-44FA-A570-82CFA21E5697}">
      <dgm:prSet/>
      <dgm:spPr/>
      <dgm:t>
        <a:bodyPr/>
        <a:lstStyle/>
        <a:p>
          <a:endParaRPr lang="en-US"/>
        </a:p>
      </dgm:t>
    </dgm:pt>
    <dgm:pt modelId="{48CC83FE-8C40-4496-86D1-D426700F94BF}">
      <dgm:prSet phldrT="[Text]" custT="1"/>
      <dgm:spPr>
        <a:solidFill>
          <a:schemeClr val="bg1">
            <a:alpha val="90000"/>
          </a:schemeClr>
        </a:solidFill>
        <a:ln>
          <a:solidFill>
            <a:schemeClr val="accent2">
              <a:lumMod val="60000"/>
              <a:lumOff val="40000"/>
              <a:alpha val="90000"/>
            </a:schemeClr>
          </a:solidFill>
        </a:ln>
      </dgm:spPr>
      <dgm:t>
        <a:bodyPr/>
        <a:lstStyle/>
        <a:p>
          <a:r>
            <a:rPr lang="en-US" sz="1800" dirty="0" smtClean="0"/>
            <a:t>Identify key decision makers</a:t>
          </a:r>
          <a:endParaRPr lang="en-US" sz="1800" dirty="0"/>
        </a:p>
      </dgm:t>
    </dgm:pt>
    <dgm:pt modelId="{36AB9E81-3B3A-4226-8CC6-F26ED8CDB9CB}" type="parTrans" cxnId="{5584B1D0-0227-4A1C-9016-342D2C0F2D19}">
      <dgm:prSet/>
      <dgm:spPr/>
      <dgm:t>
        <a:bodyPr/>
        <a:lstStyle/>
        <a:p>
          <a:endParaRPr lang="en-US"/>
        </a:p>
      </dgm:t>
    </dgm:pt>
    <dgm:pt modelId="{4DD501DD-0D7A-4723-8F34-F3AEEDBAA974}" type="sibTrans" cxnId="{5584B1D0-0227-4A1C-9016-342D2C0F2D19}">
      <dgm:prSet/>
      <dgm:spPr/>
      <dgm:t>
        <a:bodyPr/>
        <a:lstStyle/>
        <a:p>
          <a:endParaRPr lang="en-US"/>
        </a:p>
      </dgm:t>
    </dgm:pt>
    <dgm:pt modelId="{60BA5844-6517-4423-8E80-8F78E04DD4F5}">
      <dgm:prSet phldrT="[Text]" custT="1"/>
      <dgm:spPr>
        <a:solidFill>
          <a:schemeClr val="bg1">
            <a:alpha val="90000"/>
          </a:schemeClr>
        </a:solidFill>
        <a:ln>
          <a:solidFill>
            <a:schemeClr val="accent2">
              <a:lumMod val="60000"/>
              <a:lumOff val="40000"/>
              <a:alpha val="90000"/>
            </a:schemeClr>
          </a:solidFill>
        </a:ln>
      </dgm:spPr>
      <dgm:t>
        <a:bodyPr/>
        <a:lstStyle/>
        <a:p>
          <a:r>
            <a:rPr lang="en-US" sz="1800" dirty="0" smtClean="0"/>
            <a:t>Plan how to inform all participants</a:t>
          </a:r>
          <a:endParaRPr lang="en-US" sz="1800" dirty="0"/>
        </a:p>
      </dgm:t>
    </dgm:pt>
    <dgm:pt modelId="{A1E308AD-1A36-499C-B7F9-47DC94078CDF}" type="parTrans" cxnId="{20A41954-9C44-47DF-8206-26BB6CF3AB08}">
      <dgm:prSet/>
      <dgm:spPr/>
      <dgm:t>
        <a:bodyPr/>
        <a:lstStyle/>
        <a:p>
          <a:endParaRPr lang="en-US"/>
        </a:p>
      </dgm:t>
    </dgm:pt>
    <dgm:pt modelId="{243BEE4E-3895-4585-86E1-A3443950205D}" type="sibTrans" cxnId="{20A41954-9C44-47DF-8206-26BB6CF3AB08}">
      <dgm:prSet/>
      <dgm:spPr/>
      <dgm:t>
        <a:bodyPr/>
        <a:lstStyle/>
        <a:p>
          <a:endParaRPr lang="en-US"/>
        </a:p>
      </dgm:t>
    </dgm:pt>
    <dgm:pt modelId="{876C58FF-78FE-4188-A085-44E9423B0327}">
      <dgm:prSet phldrT="[Text]" custT="1"/>
      <dgm:spPr/>
      <dgm:t>
        <a:bodyPr/>
        <a:lstStyle/>
        <a:p>
          <a:r>
            <a:rPr lang="en-US" sz="2400" dirty="0" smtClean="0">
              <a:effectLst/>
            </a:rPr>
            <a:t>Setting Expectations</a:t>
          </a:r>
          <a:endParaRPr lang="en-US" sz="2400" dirty="0">
            <a:effectLst/>
          </a:endParaRPr>
        </a:p>
      </dgm:t>
    </dgm:pt>
    <dgm:pt modelId="{6A2AEC1C-1137-440C-945E-EF8DA226996F}" type="parTrans" cxnId="{2542B069-E1E1-4AD5-A97B-F92F9D64E31E}">
      <dgm:prSet/>
      <dgm:spPr/>
      <dgm:t>
        <a:bodyPr/>
        <a:lstStyle/>
        <a:p>
          <a:endParaRPr lang="en-US"/>
        </a:p>
      </dgm:t>
    </dgm:pt>
    <dgm:pt modelId="{B35AB946-189E-4F0F-B063-47087584FA15}" type="sibTrans" cxnId="{2542B069-E1E1-4AD5-A97B-F92F9D64E31E}">
      <dgm:prSet/>
      <dgm:spPr/>
      <dgm:t>
        <a:bodyPr/>
        <a:lstStyle/>
        <a:p>
          <a:endParaRPr lang="en-US"/>
        </a:p>
      </dgm:t>
    </dgm:pt>
    <dgm:pt modelId="{534F9F0E-24A1-4D8D-930B-E2B93C9D518D}">
      <dgm:prSet phldrT="[Text]" custT="1"/>
      <dgm:spPr>
        <a:solidFill>
          <a:schemeClr val="bg1">
            <a:alpha val="90000"/>
          </a:schemeClr>
        </a:solidFill>
        <a:ln>
          <a:solidFill>
            <a:schemeClr val="accent3">
              <a:lumMod val="60000"/>
              <a:lumOff val="40000"/>
              <a:alpha val="90000"/>
            </a:schemeClr>
          </a:solidFill>
        </a:ln>
      </dgm:spPr>
      <dgm:t>
        <a:bodyPr/>
        <a:lstStyle/>
        <a:p>
          <a:r>
            <a:rPr lang="en-US" sz="1800" dirty="0" smtClean="0"/>
            <a:t>Clearly define objectives</a:t>
          </a:r>
          <a:endParaRPr lang="en-US" sz="1800" dirty="0"/>
        </a:p>
      </dgm:t>
    </dgm:pt>
    <dgm:pt modelId="{F1D8093B-839D-4733-9D22-56808ECC8296}" type="parTrans" cxnId="{CAF07388-9FF7-4DB0-BB1D-C5EFA343EA85}">
      <dgm:prSet/>
      <dgm:spPr/>
      <dgm:t>
        <a:bodyPr/>
        <a:lstStyle/>
        <a:p>
          <a:endParaRPr lang="en-US"/>
        </a:p>
      </dgm:t>
    </dgm:pt>
    <dgm:pt modelId="{2DA75001-F52F-406F-9D25-520277B0A3F2}" type="sibTrans" cxnId="{CAF07388-9FF7-4DB0-BB1D-C5EFA343EA85}">
      <dgm:prSet/>
      <dgm:spPr/>
      <dgm:t>
        <a:bodyPr/>
        <a:lstStyle/>
        <a:p>
          <a:endParaRPr lang="en-US"/>
        </a:p>
      </dgm:t>
    </dgm:pt>
    <dgm:pt modelId="{C8516B88-9D9B-409E-B6DD-BCAFA26DD47F}">
      <dgm:prSet phldrT="[Text]" custT="1"/>
      <dgm:spPr>
        <a:solidFill>
          <a:schemeClr val="bg1">
            <a:alpha val="90000"/>
          </a:schemeClr>
        </a:solidFill>
        <a:ln>
          <a:solidFill>
            <a:schemeClr val="accent3">
              <a:lumMod val="60000"/>
              <a:lumOff val="40000"/>
              <a:alpha val="90000"/>
            </a:schemeClr>
          </a:solidFill>
        </a:ln>
      </dgm:spPr>
      <dgm:t>
        <a:bodyPr/>
        <a:lstStyle/>
        <a:p>
          <a:r>
            <a:rPr lang="en-US" sz="1800" dirty="0" smtClean="0"/>
            <a:t>Set achievable goals</a:t>
          </a:r>
          <a:endParaRPr lang="en-US" sz="1800" dirty="0"/>
        </a:p>
      </dgm:t>
    </dgm:pt>
    <dgm:pt modelId="{F1B04890-DFBC-4F86-9DEA-8D8E19AB6AE7}" type="parTrans" cxnId="{CD04C454-1EE5-4DC8-96D7-82453757B436}">
      <dgm:prSet/>
      <dgm:spPr/>
      <dgm:t>
        <a:bodyPr/>
        <a:lstStyle/>
        <a:p>
          <a:endParaRPr lang="en-US"/>
        </a:p>
      </dgm:t>
    </dgm:pt>
    <dgm:pt modelId="{A0CC928F-0063-4FD1-9E70-C1178EC39C44}" type="sibTrans" cxnId="{CD04C454-1EE5-4DC8-96D7-82453757B436}">
      <dgm:prSet/>
      <dgm:spPr/>
      <dgm:t>
        <a:bodyPr/>
        <a:lstStyle/>
        <a:p>
          <a:endParaRPr lang="en-US"/>
        </a:p>
      </dgm:t>
    </dgm:pt>
    <dgm:pt modelId="{9F8F997A-2CB9-4E07-8ED8-E8479C825E9A}">
      <dgm:prSet phldrT="[Text]" custT="1"/>
      <dgm:spPr>
        <a:solidFill>
          <a:schemeClr val="accent4">
            <a:lumMod val="75000"/>
          </a:schemeClr>
        </a:solidFill>
      </dgm:spPr>
      <dgm:t>
        <a:bodyPr/>
        <a:lstStyle/>
        <a:p>
          <a:r>
            <a:rPr lang="en-US" sz="2400" dirty="0" smtClean="0">
              <a:effectLst/>
            </a:rPr>
            <a:t>Opportunities</a:t>
          </a:r>
          <a:endParaRPr lang="en-US" sz="2400" dirty="0">
            <a:effectLst/>
          </a:endParaRPr>
        </a:p>
      </dgm:t>
    </dgm:pt>
    <dgm:pt modelId="{ED735047-8FE1-4F67-8CA7-595351101844}" type="parTrans" cxnId="{5911B9EC-121B-4346-8FF4-732D1F7D48E3}">
      <dgm:prSet/>
      <dgm:spPr/>
      <dgm:t>
        <a:bodyPr/>
        <a:lstStyle/>
        <a:p>
          <a:endParaRPr lang="en-US"/>
        </a:p>
      </dgm:t>
    </dgm:pt>
    <dgm:pt modelId="{D205DB65-3B97-4F00-A342-299CDEFA728D}" type="sibTrans" cxnId="{5911B9EC-121B-4346-8FF4-732D1F7D48E3}">
      <dgm:prSet/>
      <dgm:spPr/>
      <dgm:t>
        <a:bodyPr/>
        <a:lstStyle/>
        <a:p>
          <a:endParaRPr lang="en-US"/>
        </a:p>
      </dgm:t>
    </dgm:pt>
    <dgm:pt modelId="{FA83B91E-225A-482F-B376-6E21030AC59E}">
      <dgm:prSet phldrT="[Text]" custT="1"/>
      <dgm:spPr>
        <a:solidFill>
          <a:schemeClr val="bg1">
            <a:alpha val="90000"/>
          </a:schemeClr>
        </a:solidFill>
        <a:ln>
          <a:solidFill>
            <a:schemeClr val="accent5">
              <a:lumMod val="20000"/>
              <a:lumOff val="80000"/>
              <a:alpha val="90000"/>
            </a:schemeClr>
          </a:solidFill>
        </a:ln>
      </dgm:spPr>
      <dgm:t>
        <a:bodyPr/>
        <a:lstStyle/>
        <a:p>
          <a:r>
            <a:rPr lang="en-US" sz="1800" dirty="0" smtClean="0"/>
            <a:t>Avoid out-of-scope projects</a:t>
          </a:r>
          <a:endParaRPr lang="en-US" sz="1800" dirty="0"/>
        </a:p>
      </dgm:t>
    </dgm:pt>
    <dgm:pt modelId="{16E2EC34-3E33-4C48-82E3-11172FC641F1}" type="parTrans" cxnId="{E87A44A1-1EF5-4D36-A012-D2983A388974}">
      <dgm:prSet/>
      <dgm:spPr/>
      <dgm:t>
        <a:bodyPr/>
        <a:lstStyle/>
        <a:p>
          <a:endParaRPr lang="en-US"/>
        </a:p>
      </dgm:t>
    </dgm:pt>
    <dgm:pt modelId="{E74EEBE8-363F-4750-8123-628619FB7B38}" type="sibTrans" cxnId="{E87A44A1-1EF5-4D36-A012-D2983A388974}">
      <dgm:prSet/>
      <dgm:spPr/>
      <dgm:t>
        <a:bodyPr/>
        <a:lstStyle/>
        <a:p>
          <a:endParaRPr lang="en-US"/>
        </a:p>
      </dgm:t>
    </dgm:pt>
    <dgm:pt modelId="{2E818A0A-1399-462D-8E46-F9EAD79E5733}">
      <dgm:prSet phldrT="[Text]" custT="1"/>
      <dgm:spPr>
        <a:solidFill>
          <a:schemeClr val="accent5">
            <a:lumMod val="75000"/>
          </a:schemeClr>
        </a:solidFill>
      </dgm:spPr>
      <dgm:t>
        <a:bodyPr/>
        <a:lstStyle/>
        <a:p>
          <a:r>
            <a:rPr lang="en-US" sz="2400" dirty="0" smtClean="0">
              <a:effectLst/>
            </a:rPr>
            <a:t>Staying </a:t>
          </a:r>
          <a:br>
            <a:rPr lang="en-US" sz="2400" dirty="0" smtClean="0">
              <a:effectLst/>
            </a:rPr>
          </a:br>
          <a:r>
            <a:rPr lang="en-US" sz="2400" dirty="0" smtClean="0">
              <a:effectLst/>
            </a:rPr>
            <a:t>Focused</a:t>
          </a:r>
          <a:endParaRPr lang="en-US" sz="2400" dirty="0">
            <a:effectLst/>
          </a:endParaRPr>
        </a:p>
      </dgm:t>
    </dgm:pt>
    <dgm:pt modelId="{BD563681-A586-456B-A23E-6E51E863590B}" type="parTrans" cxnId="{5E92CABF-FC38-4898-89FD-94481EB4248B}">
      <dgm:prSet/>
      <dgm:spPr/>
      <dgm:t>
        <a:bodyPr/>
        <a:lstStyle/>
        <a:p>
          <a:endParaRPr lang="en-US"/>
        </a:p>
      </dgm:t>
    </dgm:pt>
    <dgm:pt modelId="{244F4C96-2A01-4A3E-B2EE-4DC446AD42F8}" type="sibTrans" cxnId="{5E92CABF-FC38-4898-89FD-94481EB4248B}">
      <dgm:prSet/>
      <dgm:spPr/>
      <dgm:t>
        <a:bodyPr/>
        <a:lstStyle/>
        <a:p>
          <a:endParaRPr lang="en-US"/>
        </a:p>
      </dgm:t>
    </dgm:pt>
    <dgm:pt modelId="{DF381207-3523-4C9D-838A-C2680F6CC89B}">
      <dgm:prSet phldrT="[Text]" custT="1"/>
      <dgm:spPr>
        <a:solidFill>
          <a:schemeClr val="bg1">
            <a:alpha val="90000"/>
          </a:schemeClr>
        </a:solidFill>
        <a:ln>
          <a:solidFill>
            <a:schemeClr val="accent4">
              <a:lumMod val="60000"/>
              <a:lumOff val="40000"/>
              <a:alpha val="90000"/>
            </a:schemeClr>
          </a:solidFill>
        </a:ln>
      </dgm:spPr>
      <dgm:t>
        <a:bodyPr/>
        <a:lstStyle/>
        <a:p>
          <a:r>
            <a:rPr lang="en-US" sz="1800" dirty="0" smtClean="0"/>
            <a:t>Standardize the environment</a:t>
          </a:r>
          <a:endParaRPr lang="en-US" sz="1800" dirty="0"/>
        </a:p>
      </dgm:t>
    </dgm:pt>
    <dgm:pt modelId="{E1A35DD6-0FA2-4104-9755-64869EC5585F}" type="parTrans" cxnId="{A39C6C44-21DE-4EEC-A011-D3FB2E5C1A67}">
      <dgm:prSet/>
      <dgm:spPr/>
      <dgm:t>
        <a:bodyPr/>
        <a:lstStyle/>
        <a:p>
          <a:endParaRPr lang="en-US"/>
        </a:p>
      </dgm:t>
    </dgm:pt>
    <dgm:pt modelId="{3D9555D5-41F4-4EC5-8186-71A030DE6C76}" type="sibTrans" cxnId="{A39C6C44-21DE-4EEC-A011-D3FB2E5C1A67}">
      <dgm:prSet/>
      <dgm:spPr/>
      <dgm:t>
        <a:bodyPr/>
        <a:lstStyle/>
        <a:p>
          <a:endParaRPr lang="en-US"/>
        </a:p>
      </dgm:t>
    </dgm:pt>
    <dgm:pt modelId="{568C960F-B87E-48F6-B727-2FE377936F2B}">
      <dgm:prSet phldrT="[Text]" custT="1"/>
      <dgm:spPr>
        <a:solidFill>
          <a:schemeClr val="bg1">
            <a:alpha val="90000"/>
          </a:schemeClr>
        </a:solidFill>
        <a:ln>
          <a:solidFill>
            <a:schemeClr val="accent4">
              <a:lumMod val="60000"/>
              <a:lumOff val="40000"/>
              <a:alpha val="90000"/>
            </a:schemeClr>
          </a:solidFill>
        </a:ln>
      </dgm:spPr>
      <dgm:t>
        <a:bodyPr/>
        <a:lstStyle/>
        <a:p>
          <a:r>
            <a:rPr lang="en-US" sz="1800" dirty="0" smtClean="0"/>
            <a:t>Harvest and consolidate software        licenses</a:t>
          </a:r>
          <a:endParaRPr lang="en-US" sz="1800" dirty="0"/>
        </a:p>
      </dgm:t>
    </dgm:pt>
    <dgm:pt modelId="{BB7C9DA8-935D-4727-848E-B7E60337A811}" type="parTrans" cxnId="{51C721BB-9197-4CBC-AB51-28BC3A6895B9}">
      <dgm:prSet/>
      <dgm:spPr/>
      <dgm:t>
        <a:bodyPr/>
        <a:lstStyle/>
        <a:p>
          <a:endParaRPr lang="en-US"/>
        </a:p>
      </dgm:t>
    </dgm:pt>
    <dgm:pt modelId="{D643A281-D117-4445-BF3F-9D36BEC7166B}" type="sibTrans" cxnId="{51C721BB-9197-4CBC-AB51-28BC3A6895B9}">
      <dgm:prSet/>
      <dgm:spPr/>
      <dgm:t>
        <a:bodyPr/>
        <a:lstStyle/>
        <a:p>
          <a:endParaRPr lang="en-US"/>
        </a:p>
      </dgm:t>
    </dgm:pt>
    <dgm:pt modelId="{58673FB7-DBF3-467D-B933-B4A65C59CB61}">
      <dgm:prSet phldrT="[Text]" custT="1"/>
      <dgm:spPr>
        <a:solidFill>
          <a:schemeClr val="bg1">
            <a:alpha val="90000"/>
          </a:schemeClr>
        </a:solidFill>
        <a:ln>
          <a:solidFill>
            <a:schemeClr val="accent5">
              <a:lumMod val="20000"/>
              <a:lumOff val="80000"/>
              <a:alpha val="90000"/>
            </a:schemeClr>
          </a:solidFill>
        </a:ln>
      </dgm:spPr>
      <dgm:t>
        <a:bodyPr/>
        <a:lstStyle/>
        <a:p>
          <a:r>
            <a:rPr lang="en-US" sz="1800" dirty="0" smtClean="0"/>
            <a:t>Limit costs with a controlled project</a:t>
          </a:r>
          <a:endParaRPr lang="en-US" sz="1800" dirty="0"/>
        </a:p>
      </dgm:t>
    </dgm:pt>
    <dgm:pt modelId="{E5D741E5-6E32-4309-A4CD-634FD93BC093}" type="parTrans" cxnId="{061FE345-CE9E-48ED-A6EA-8A82D6603F02}">
      <dgm:prSet/>
      <dgm:spPr/>
      <dgm:t>
        <a:bodyPr/>
        <a:lstStyle/>
        <a:p>
          <a:endParaRPr lang="en-US"/>
        </a:p>
      </dgm:t>
    </dgm:pt>
    <dgm:pt modelId="{98403AAE-7172-4A00-BD9F-FCF8B511AA7B}" type="sibTrans" cxnId="{061FE345-CE9E-48ED-A6EA-8A82D6603F02}">
      <dgm:prSet/>
      <dgm:spPr/>
      <dgm:t>
        <a:bodyPr/>
        <a:lstStyle/>
        <a:p>
          <a:endParaRPr lang="en-US"/>
        </a:p>
      </dgm:t>
    </dgm:pt>
    <dgm:pt modelId="{C0F4BC90-AF30-41BE-A0DE-9B9485CD5267}" type="pres">
      <dgm:prSet presAssocID="{8C90F6B3-DA8E-4616-98B3-96A9A03DB0D1}" presName="Name0" presStyleCnt="0">
        <dgm:presLayoutVars>
          <dgm:dir/>
          <dgm:animLvl val="lvl"/>
          <dgm:resizeHandles val="exact"/>
        </dgm:presLayoutVars>
      </dgm:prSet>
      <dgm:spPr/>
      <dgm:t>
        <a:bodyPr/>
        <a:lstStyle/>
        <a:p>
          <a:endParaRPr lang="en-US"/>
        </a:p>
      </dgm:t>
    </dgm:pt>
    <dgm:pt modelId="{F2855614-3A63-4CA8-8B64-D4E7173095C1}" type="pres">
      <dgm:prSet presAssocID="{8FA54AD0-8499-4D01-B631-1CD826A67299}" presName="linNode" presStyleCnt="0"/>
      <dgm:spPr/>
    </dgm:pt>
    <dgm:pt modelId="{40205934-4BC6-442D-B62B-14E085206EFB}" type="pres">
      <dgm:prSet presAssocID="{8FA54AD0-8499-4D01-B631-1CD826A67299}" presName="parentText" presStyleLbl="node1" presStyleIdx="0" presStyleCnt="4">
        <dgm:presLayoutVars>
          <dgm:chMax val="1"/>
          <dgm:bulletEnabled val="1"/>
        </dgm:presLayoutVars>
      </dgm:prSet>
      <dgm:spPr/>
      <dgm:t>
        <a:bodyPr/>
        <a:lstStyle/>
        <a:p>
          <a:endParaRPr lang="en-US"/>
        </a:p>
      </dgm:t>
    </dgm:pt>
    <dgm:pt modelId="{5A129A85-27A6-4A19-B895-09D5FCC8F253}" type="pres">
      <dgm:prSet presAssocID="{8FA54AD0-8499-4D01-B631-1CD826A67299}" presName="descendantText" presStyleLbl="alignAccFollowNode1" presStyleIdx="0" presStyleCnt="4" custLinFactNeighborX="478">
        <dgm:presLayoutVars>
          <dgm:bulletEnabled val="1"/>
        </dgm:presLayoutVars>
      </dgm:prSet>
      <dgm:spPr/>
      <dgm:t>
        <a:bodyPr/>
        <a:lstStyle/>
        <a:p>
          <a:endParaRPr lang="en-US"/>
        </a:p>
      </dgm:t>
    </dgm:pt>
    <dgm:pt modelId="{42C0A666-56EA-4194-AC44-CBE84BEAB311}" type="pres">
      <dgm:prSet presAssocID="{A4F0F099-7B66-405D-95C5-FBEBC565A6E7}" presName="sp" presStyleCnt="0"/>
      <dgm:spPr/>
    </dgm:pt>
    <dgm:pt modelId="{6A712807-1249-45C6-A229-C12A0D8CF89A}" type="pres">
      <dgm:prSet presAssocID="{876C58FF-78FE-4188-A085-44E9423B0327}" presName="linNode" presStyleCnt="0"/>
      <dgm:spPr/>
    </dgm:pt>
    <dgm:pt modelId="{FF0F0796-E7E4-4F60-BF7C-0A4AA980B300}" type="pres">
      <dgm:prSet presAssocID="{876C58FF-78FE-4188-A085-44E9423B0327}" presName="parentText" presStyleLbl="node1" presStyleIdx="1" presStyleCnt="4">
        <dgm:presLayoutVars>
          <dgm:chMax val="1"/>
          <dgm:bulletEnabled val="1"/>
        </dgm:presLayoutVars>
      </dgm:prSet>
      <dgm:spPr/>
      <dgm:t>
        <a:bodyPr/>
        <a:lstStyle/>
        <a:p>
          <a:endParaRPr lang="en-US"/>
        </a:p>
      </dgm:t>
    </dgm:pt>
    <dgm:pt modelId="{1F4DF068-E69C-4836-BAA5-EF9DBBCF200A}" type="pres">
      <dgm:prSet presAssocID="{876C58FF-78FE-4188-A085-44E9423B0327}" presName="descendantText" presStyleLbl="alignAccFollowNode1" presStyleIdx="1" presStyleCnt="4">
        <dgm:presLayoutVars>
          <dgm:bulletEnabled val="1"/>
        </dgm:presLayoutVars>
      </dgm:prSet>
      <dgm:spPr/>
      <dgm:t>
        <a:bodyPr/>
        <a:lstStyle/>
        <a:p>
          <a:endParaRPr lang="en-US"/>
        </a:p>
      </dgm:t>
    </dgm:pt>
    <dgm:pt modelId="{A2A533C9-1C0F-4C2D-8A73-912571C1F593}" type="pres">
      <dgm:prSet presAssocID="{B35AB946-189E-4F0F-B063-47087584FA15}" presName="sp" presStyleCnt="0"/>
      <dgm:spPr/>
    </dgm:pt>
    <dgm:pt modelId="{123F732F-4FB9-4046-A70B-BC5C3FF59FC6}" type="pres">
      <dgm:prSet presAssocID="{9F8F997A-2CB9-4E07-8ED8-E8479C825E9A}" presName="linNode" presStyleCnt="0"/>
      <dgm:spPr/>
    </dgm:pt>
    <dgm:pt modelId="{278C7AEF-9A7C-40BA-B3F1-FAD8DBC3244F}" type="pres">
      <dgm:prSet presAssocID="{9F8F997A-2CB9-4E07-8ED8-E8479C825E9A}" presName="parentText" presStyleLbl="node1" presStyleIdx="2" presStyleCnt="4">
        <dgm:presLayoutVars>
          <dgm:chMax val="1"/>
          <dgm:bulletEnabled val="1"/>
        </dgm:presLayoutVars>
      </dgm:prSet>
      <dgm:spPr/>
      <dgm:t>
        <a:bodyPr/>
        <a:lstStyle/>
        <a:p>
          <a:endParaRPr lang="en-US"/>
        </a:p>
      </dgm:t>
    </dgm:pt>
    <dgm:pt modelId="{3C126760-06BC-4E30-B360-AAC9D6C5B749}" type="pres">
      <dgm:prSet presAssocID="{9F8F997A-2CB9-4E07-8ED8-E8479C825E9A}" presName="descendantText" presStyleLbl="alignAccFollowNode1" presStyleIdx="2" presStyleCnt="4">
        <dgm:presLayoutVars>
          <dgm:bulletEnabled val="1"/>
        </dgm:presLayoutVars>
      </dgm:prSet>
      <dgm:spPr/>
      <dgm:t>
        <a:bodyPr/>
        <a:lstStyle/>
        <a:p>
          <a:endParaRPr lang="en-US"/>
        </a:p>
      </dgm:t>
    </dgm:pt>
    <dgm:pt modelId="{2464530B-C84D-485A-AE9B-34DEB49DF95C}" type="pres">
      <dgm:prSet presAssocID="{D205DB65-3B97-4F00-A342-299CDEFA728D}" presName="sp" presStyleCnt="0"/>
      <dgm:spPr/>
    </dgm:pt>
    <dgm:pt modelId="{77B82C6E-0F12-4645-82A9-021D66807AEC}" type="pres">
      <dgm:prSet presAssocID="{2E818A0A-1399-462D-8E46-F9EAD79E5733}" presName="linNode" presStyleCnt="0"/>
      <dgm:spPr/>
    </dgm:pt>
    <dgm:pt modelId="{84C781B5-B575-4A54-823A-C24B10231CB0}" type="pres">
      <dgm:prSet presAssocID="{2E818A0A-1399-462D-8E46-F9EAD79E5733}" presName="parentText" presStyleLbl="node1" presStyleIdx="3" presStyleCnt="4">
        <dgm:presLayoutVars>
          <dgm:chMax val="1"/>
          <dgm:bulletEnabled val="1"/>
        </dgm:presLayoutVars>
      </dgm:prSet>
      <dgm:spPr/>
      <dgm:t>
        <a:bodyPr/>
        <a:lstStyle/>
        <a:p>
          <a:endParaRPr lang="en-US"/>
        </a:p>
      </dgm:t>
    </dgm:pt>
    <dgm:pt modelId="{D9359E50-02D8-457F-986C-77C8FD85BB2D}" type="pres">
      <dgm:prSet presAssocID="{2E818A0A-1399-462D-8E46-F9EAD79E5733}" presName="descendantText" presStyleLbl="alignAccFollowNode1" presStyleIdx="3" presStyleCnt="4">
        <dgm:presLayoutVars>
          <dgm:bulletEnabled val="1"/>
        </dgm:presLayoutVars>
      </dgm:prSet>
      <dgm:spPr/>
      <dgm:t>
        <a:bodyPr/>
        <a:lstStyle/>
        <a:p>
          <a:endParaRPr lang="en-US"/>
        </a:p>
      </dgm:t>
    </dgm:pt>
  </dgm:ptLst>
  <dgm:cxnLst>
    <dgm:cxn modelId="{061FE345-CE9E-48ED-A6EA-8A82D6603F02}" srcId="{2E818A0A-1399-462D-8E46-F9EAD79E5733}" destId="{58673FB7-DBF3-467D-B933-B4A65C59CB61}" srcOrd="1" destOrd="0" parTransId="{E5D741E5-6E32-4309-A4CD-634FD93BC093}" sibTransId="{98403AAE-7172-4A00-BD9F-FCF8B511AA7B}"/>
    <dgm:cxn modelId="{5911B9EC-121B-4346-8FF4-732D1F7D48E3}" srcId="{8C90F6B3-DA8E-4616-98B3-96A9A03DB0D1}" destId="{9F8F997A-2CB9-4E07-8ED8-E8479C825E9A}" srcOrd="2" destOrd="0" parTransId="{ED735047-8FE1-4F67-8CA7-595351101844}" sibTransId="{D205DB65-3B97-4F00-A342-299CDEFA728D}"/>
    <dgm:cxn modelId="{A39C6C44-21DE-4EEC-A011-D3FB2E5C1A67}" srcId="{9F8F997A-2CB9-4E07-8ED8-E8479C825E9A}" destId="{DF381207-3523-4C9D-838A-C2680F6CC89B}" srcOrd="0" destOrd="0" parTransId="{E1A35DD6-0FA2-4104-9755-64869EC5585F}" sibTransId="{3D9555D5-41F4-4EC5-8186-71A030DE6C76}"/>
    <dgm:cxn modelId="{DC8A9042-510A-4BA5-91A5-4455D212754D}" type="presOf" srcId="{48CC83FE-8C40-4496-86D1-D426700F94BF}" destId="{5A129A85-27A6-4A19-B895-09D5FCC8F253}" srcOrd="0" destOrd="0" presId="urn:microsoft.com/office/officeart/2005/8/layout/vList5"/>
    <dgm:cxn modelId="{7B6C342F-C143-4C3C-A6F0-92C91669311F}" type="presOf" srcId="{568C960F-B87E-48F6-B727-2FE377936F2B}" destId="{3C126760-06BC-4E30-B360-AAC9D6C5B749}" srcOrd="0" destOrd="1" presId="urn:microsoft.com/office/officeart/2005/8/layout/vList5"/>
    <dgm:cxn modelId="{55B50C47-A6B4-42CD-948D-33BE30A8C5DB}" type="presOf" srcId="{8C90F6B3-DA8E-4616-98B3-96A9A03DB0D1}" destId="{C0F4BC90-AF30-41BE-A0DE-9B9485CD5267}" srcOrd="0" destOrd="0" presId="urn:microsoft.com/office/officeart/2005/8/layout/vList5"/>
    <dgm:cxn modelId="{CCB012F8-6975-423C-9C16-2BDEA55F30E0}" type="presOf" srcId="{58673FB7-DBF3-467D-B933-B4A65C59CB61}" destId="{D9359E50-02D8-457F-986C-77C8FD85BB2D}" srcOrd="0" destOrd="1" presId="urn:microsoft.com/office/officeart/2005/8/layout/vList5"/>
    <dgm:cxn modelId="{5584B1D0-0227-4A1C-9016-342D2C0F2D19}" srcId="{8FA54AD0-8499-4D01-B631-1CD826A67299}" destId="{48CC83FE-8C40-4496-86D1-D426700F94BF}" srcOrd="0" destOrd="0" parTransId="{36AB9E81-3B3A-4226-8CC6-F26ED8CDB9CB}" sibTransId="{4DD501DD-0D7A-4723-8F34-F3AEEDBAA974}"/>
    <dgm:cxn modelId="{DCF3CEBF-8E48-4207-96B4-FB07EF2938E4}" type="presOf" srcId="{2E818A0A-1399-462D-8E46-F9EAD79E5733}" destId="{84C781B5-B575-4A54-823A-C24B10231CB0}" srcOrd="0" destOrd="0" presId="urn:microsoft.com/office/officeart/2005/8/layout/vList5"/>
    <dgm:cxn modelId="{EB40A496-2197-428B-B5C7-E2EE3DFC9065}" type="presOf" srcId="{DF381207-3523-4C9D-838A-C2680F6CC89B}" destId="{3C126760-06BC-4E30-B360-AAC9D6C5B749}" srcOrd="0" destOrd="0" presId="urn:microsoft.com/office/officeart/2005/8/layout/vList5"/>
    <dgm:cxn modelId="{5C64E002-1A18-45CB-A53C-45E59B4B425E}" type="presOf" srcId="{9F8F997A-2CB9-4E07-8ED8-E8479C825E9A}" destId="{278C7AEF-9A7C-40BA-B3F1-FAD8DBC3244F}" srcOrd="0" destOrd="0" presId="urn:microsoft.com/office/officeart/2005/8/layout/vList5"/>
    <dgm:cxn modelId="{C1F0E0AC-CD2F-445A-898C-78480CB50763}" type="presOf" srcId="{C8516B88-9D9B-409E-B6DD-BCAFA26DD47F}" destId="{1F4DF068-E69C-4836-BAA5-EF9DBBCF200A}" srcOrd="0" destOrd="1" presId="urn:microsoft.com/office/officeart/2005/8/layout/vList5"/>
    <dgm:cxn modelId="{E4E4EC77-B6B5-49E1-A39D-A9F18381F2EA}" type="presOf" srcId="{FA83B91E-225A-482F-B376-6E21030AC59E}" destId="{D9359E50-02D8-457F-986C-77C8FD85BB2D}" srcOrd="0" destOrd="0" presId="urn:microsoft.com/office/officeart/2005/8/layout/vList5"/>
    <dgm:cxn modelId="{CAF07388-9FF7-4DB0-BB1D-C5EFA343EA85}" srcId="{876C58FF-78FE-4188-A085-44E9423B0327}" destId="{534F9F0E-24A1-4D8D-930B-E2B93C9D518D}" srcOrd="0" destOrd="0" parTransId="{F1D8093B-839D-4733-9D22-56808ECC8296}" sibTransId="{2DA75001-F52F-406F-9D25-520277B0A3F2}"/>
    <dgm:cxn modelId="{51C721BB-9197-4CBC-AB51-28BC3A6895B9}" srcId="{9F8F997A-2CB9-4E07-8ED8-E8479C825E9A}" destId="{568C960F-B87E-48F6-B727-2FE377936F2B}" srcOrd="1" destOrd="0" parTransId="{BB7C9DA8-935D-4727-848E-B7E60337A811}" sibTransId="{D643A281-D117-4445-BF3F-9D36BEC7166B}"/>
    <dgm:cxn modelId="{CD04C454-1EE5-4DC8-96D7-82453757B436}" srcId="{876C58FF-78FE-4188-A085-44E9423B0327}" destId="{C8516B88-9D9B-409E-B6DD-BCAFA26DD47F}" srcOrd="1" destOrd="0" parTransId="{F1B04890-DFBC-4F86-9DEA-8D8E19AB6AE7}" sibTransId="{A0CC928F-0063-4FD1-9E70-C1178EC39C44}"/>
    <dgm:cxn modelId="{E87A44A1-1EF5-4D36-A012-D2983A388974}" srcId="{2E818A0A-1399-462D-8E46-F9EAD79E5733}" destId="{FA83B91E-225A-482F-B376-6E21030AC59E}" srcOrd="0" destOrd="0" parTransId="{16E2EC34-3E33-4C48-82E3-11172FC641F1}" sibTransId="{E74EEBE8-363F-4750-8123-628619FB7B38}"/>
    <dgm:cxn modelId="{4F09C788-BC3A-4FB4-AED2-0A7804678C8E}" type="presOf" srcId="{534F9F0E-24A1-4D8D-930B-E2B93C9D518D}" destId="{1F4DF068-E69C-4836-BAA5-EF9DBBCF200A}" srcOrd="0" destOrd="0" presId="urn:microsoft.com/office/officeart/2005/8/layout/vList5"/>
    <dgm:cxn modelId="{20A41954-9C44-47DF-8206-26BB6CF3AB08}" srcId="{8FA54AD0-8499-4D01-B631-1CD826A67299}" destId="{60BA5844-6517-4423-8E80-8F78E04DD4F5}" srcOrd="1" destOrd="0" parTransId="{A1E308AD-1A36-499C-B7F9-47DC94078CDF}" sibTransId="{243BEE4E-3895-4585-86E1-A3443950205D}"/>
    <dgm:cxn modelId="{5E92CABF-FC38-4898-89FD-94481EB4248B}" srcId="{8C90F6B3-DA8E-4616-98B3-96A9A03DB0D1}" destId="{2E818A0A-1399-462D-8E46-F9EAD79E5733}" srcOrd="3" destOrd="0" parTransId="{BD563681-A586-456B-A23E-6E51E863590B}" sibTransId="{244F4C96-2A01-4A3E-B2EE-4DC446AD42F8}"/>
    <dgm:cxn modelId="{5D14B09E-E476-4ACD-85FB-96255487CCD2}" type="presOf" srcId="{60BA5844-6517-4423-8E80-8F78E04DD4F5}" destId="{5A129A85-27A6-4A19-B895-09D5FCC8F253}" srcOrd="0" destOrd="1" presId="urn:microsoft.com/office/officeart/2005/8/layout/vList5"/>
    <dgm:cxn modelId="{B4A6ECAD-F48F-4F02-9FB4-B8A52B8B5E0C}" type="presOf" srcId="{8FA54AD0-8499-4D01-B631-1CD826A67299}" destId="{40205934-4BC6-442D-B62B-14E085206EFB}" srcOrd="0" destOrd="0" presId="urn:microsoft.com/office/officeart/2005/8/layout/vList5"/>
    <dgm:cxn modelId="{2542B069-E1E1-4AD5-A97B-F92F9D64E31E}" srcId="{8C90F6B3-DA8E-4616-98B3-96A9A03DB0D1}" destId="{876C58FF-78FE-4188-A085-44E9423B0327}" srcOrd="1" destOrd="0" parTransId="{6A2AEC1C-1137-440C-945E-EF8DA226996F}" sibTransId="{B35AB946-189E-4F0F-B063-47087584FA15}"/>
    <dgm:cxn modelId="{952260E0-7B13-4E4E-B95F-50772B0449E8}" type="presOf" srcId="{876C58FF-78FE-4188-A085-44E9423B0327}" destId="{FF0F0796-E7E4-4F60-BF7C-0A4AA980B300}" srcOrd="0" destOrd="0" presId="urn:microsoft.com/office/officeart/2005/8/layout/vList5"/>
    <dgm:cxn modelId="{15B5FA60-B096-44FA-A570-82CFA21E5697}" srcId="{8C90F6B3-DA8E-4616-98B3-96A9A03DB0D1}" destId="{8FA54AD0-8499-4D01-B631-1CD826A67299}" srcOrd="0" destOrd="0" parTransId="{A96C878C-DF02-4506-98E3-6391F518234F}" sibTransId="{A4F0F099-7B66-405D-95C5-FBEBC565A6E7}"/>
    <dgm:cxn modelId="{2B9ABB6E-4FD3-4630-A329-1F1E2F22EDD3}" type="presParOf" srcId="{C0F4BC90-AF30-41BE-A0DE-9B9485CD5267}" destId="{F2855614-3A63-4CA8-8B64-D4E7173095C1}" srcOrd="0" destOrd="0" presId="urn:microsoft.com/office/officeart/2005/8/layout/vList5"/>
    <dgm:cxn modelId="{14955842-0BC0-41AF-A403-AD58DAA7171E}" type="presParOf" srcId="{F2855614-3A63-4CA8-8B64-D4E7173095C1}" destId="{40205934-4BC6-442D-B62B-14E085206EFB}" srcOrd="0" destOrd="0" presId="urn:microsoft.com/office/officeart/2005/8/layout/vList5"/>
    <dgm:cxn modelId="{229333A2-427E-41A2-AB2D-2E73B4F9E588}" type="presParOf" srcId="{F2855614-3A63-4CA8-8B64-D4E7173095C1}" destId="{5A129A85-27A6-4A19-B895-09D5FCC8F253}" srcOrd="1" destOrd="0" presId="urn:microsoft.com/office/officeart/2005/8/layout/vList5"/>
    <dgm:cxn modelId="{6761F9F6-903F-4E45-A666-B7CBC859705E}" type="presParOf" srcId="{C0F4BC90-AF30-41BE-A0DE-9B9485CD5267}" destId="{42C0A666-56EA-4194-AC44-CBE84BEAB311}" srcOrd="1" destOrd="0" presId="urn:microsoft.com/office/officeart/2005/8/layout/vList5"/>
    <dgm:cxn modelId="{B7F96979-636F-4256-B69A-A17BF72A8D4E}" type="presParOf" srcId="{C0F4BC90-AF30-41BE-A0DE-9B9485CD5267}" destId="{6A712807-1249-45C6-A229-C12A0D8CF89A}" srcOrd="2" destOrd="0" presId="urn:microsoft.com/office/officeart/2005/8/layout/vList5"/>
    <dgm:cxn modelId="{8617F43C-0A8B-4B04-84AF-DC1054E1AB7B}" type="presParOf" srcId="{6A712807-1249-45C6-A229-C12A0D8CF89A}" destId="{FF0F0796-E7E4-4F60-BF7C-0A4AA980B300}" srcOrd="0" destOrd="0" presId="urn:microsoft.com/office/officeart/2005/8/layout/vList5"/>
    <dgm:cxn modelId="{151CF0A7-36B1-483A-837A-30CC7E9341BC}" type="presParOf" srcId="{6A712807-1249-45C6-A229-C12A0D8CF89A}" destId="{1F4DF068-E69C-4836-BAA5-EF9DBBCF200A}" srcOrd="1" destOrd="0" presId="urn:microsoft.com/office/officeart/2005/8/layout/vList5"/>
    <dgm:cxn modelId="{F79E45BE-FEF3-4C32-B8CA-E455BC60A219}" type="presParOf" srcId="{C0F4BC90-AF30-41BE-A0DE-9B9485CD5267}" destId="{A2A533C9-1C0F-4C2D-8A73-912571C1F593}" srcOrd="3" destOrd="0" presId="urn:microsoft.com/office/officeart/2005/8/layout/vList5"/>
    <dgm:cxn modelId="{A01DFBE3-B92A-4703-863D-BFB4D0116873}" type="presParOf" srcId="{C0F4BC90-AF30-41BE-A0DE-9B9485CD5267}" destId="{123F732F-4FB9-4046-A70B-BC5C3FF59FC6}" srcOrd="4" destOrd="0" presId="urn:microsoft.com/office/officeart/2005/8/layout/vList5"/>
    <dgm:cxn modelId="{72DB62AA-F8AA-45DD-841A-8642139C0C31}" type="presParOf" srcId="{123F732F-4FB9-4046-A70B-BC5C3FF59FC6}" destId="{278C7AEF-9A7C-40BA-B3F1-FAD8DBC3244F}" srcOrd="0" destOrd="0" presId="urn:microsoft.com/office/officeart/2005/8/layout/vList5"/>
    <dgm:cxn modelId="{8E9292B1-058D-4DF3-BE1C-943FE5A225FB}" type="presParOf" srcId="{123F732F-4FB9-4046-A70B-BC5C3FF59FC6}" destId="{3C126760-06BC-4E30-B360-AAC9D6C5B749}" srcOrd="1" destOrd="0" presId="urn:microsoft.com/office/officeart/2005/8/layout/vList5"/>
    <dgm:cxn modelId="{FE16DDBA-F530-4437-B85F-37CBDC69EDCC}" type="presParOf" srcId="{C0F4BC90-AF30-41BE-A0DE-9B9485CD5267}" destId="{2464530B-C84D-485A-AE9B-34DEB49DF95C}" srcOrd="5" destOrd="0" presId="urn:microsoft.com/office/officeart/2005/8/layout/vList5"/>
    <dgm:cxn modelId="{09CDEBF9-5CAA-4DA2-89FD-D9EAE6094146}" type="presParOf" srcId="{C0F4BC90-AF30-41BE-A0DE-9B9485CD5267}" destId="{77B82C6E-0F12-4645-82A9-021D66807AEC}" srcOrd="6" destOrd="0" presId="urn:microsoft.com/office/officeart/2005/8/layout/vList5"/>
    <dgm:cxn modelId="{88D298D1-B090-4D50-9647-85B8092A17C6}" type="presParOf" srcId="{77B82C6E-0F12-4645-82A9-021D66807AEC}" destId="{84C781B5-B575-4A54-823A-C24B10231CB0}" srcOrd="0" destOrd="0" presId="urn:microsoft.com/office/officeart/2005/8/layout/vList5"/>
    <dgm:cxn modelId="{A4A1D406-293F-42F9-94E3-EA41DF20F297}" type="presParOf" srcId="{77B82C6E-0F12-4645-82A9-021D66807AEC}" destId="{D9359E50-02D8-457F-986C-77C8FD85BB2D}" srcOrd="1"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A129A85-27A6-4A19-B895-09D5FCC8F253}">
      <dsp:nvSpPr>
        <dsp:cNvPr id="0" name=""/>
        <dsp:cNvSpPr/>
      </dsp:nvSpPr>
      <dsp:spPr>
        <a:xfrm rot="5400000">
          <a:off x="4945866" y="-1976486"/>
          <a:ext cx="894662" cy="5075950"/>
        </a:xfrm>
        <a:prstGeom prst="round2SameRect">
          <a:avLst/>
        </a:prstGeom>
        <a:solidFill>
          <a:schemeClr val="bg1">
            <a:alpha val="90000"/>
          </a:schemeClr>
        </a:solidFill>
        <a:ln w="25400" cap="flat" cmpd="sng" algn="ctr">
          <a:solidFill>
            <a:schemeClr val="accent2">
              <a:lumMod val="60000"/>
              <a:lumOff val="40000"/>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t>Identify key decision makers</a:t>
          </a:r>
          <a:endParaRPr lang="en-US" sz="1800" kern="1200" dirty="0"/>
        </a:p>
        <a:p>
          <a:pPr marL="171450" lvl="1" indent="-171450" algn="l" defTabSz="800100">
            <a:lnSpc>
              <a:spcPct val="90000"/>
            </a:lnSpc>
            <a:spcBef>
              <a:spcPct val="0"/>
            </a:spcBef>
            <a:spcAft>
              <a:spcPct val="15000"/>
            </a:spcAft>
            <a:buChar char="••"/>
          </a:pPr>
          <a:r>
            <a:rPr lang="en-US" sz="1800" kern="1200" dirty="0" smtClean="0"/>
            <a:t>Plan how to inform all participants</a:t>
          </a:r>
          <a:endParaRPr lang="en-US" sz="1800" kern="1200" dirty="0"/>
        </a:p>
      </dsp:txBody>
      <dsp:txXfrm rot="5400000">
        <a:off x="4945866" y="-1976486"/>
        <a:ext cx="894662" cy="5075950"/>
      </dsp:txXfrm>
    </dsp:sp>
    <dsp:sp modelId="{40205934-4BC6-442D-B62B-14E085206EFB}">
      <dsp:nvSpPr>
        <dsp:cNvPr id="0" name=""/>
        <dsp:cNvSpPr/>
      </dsp:nvSpPr>
      <dsp:spPr>
        <a:xfrm>
          <a:off x="0" y="2325"/>
          <a:ext cx="2855222" cy="1118328"/>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tx1">
                  <a:lumMod val="95000"/>
                  <a:lumOff val="5000"/>
                </a:schemeClr>
              </a:solidFill>
              <a:effectLst/>
            </a:rPr>
            <a:t>Communication</a:t>
          </a:r>
          <a:endParaRPr lang="en-US" sz="2400" kern="1200" dirty="0">
            <a:solidFill>
              <a:schemeClr val="tx1">
                <a:lumMod val="95000"/>
                <a:lumOff val="5000"/>
              </a:schemeClr>
            </a:solidFill>
            <a:effectLst/>
          </a:endParaRPr>
        </a:p>
      </dsp:txBody>
      <dsp:txXfrm>
        <a:off x="0" y="2325"/>
        <a:ext cx="2855222" cy="1118328"/>
      </dsp:txXfrm>
    </dsp:sp>
    <dsp:sp modelId="{1F4DF068-E69C-4836-BAA5-EF9DBBCF200A}">
      <dsp:nvSpPr>
        <dsp:cNvPr id="0" name=""/>
        <dsp:cNvSpPr/>
      </dsp:nvSpPr>
      <dsp:spPr>
        <a:xfrm rot="5400000">
          <a:off x="4945866" y="-802241"/>
          <a:ext cx="894662" cy="5075950"/>
        </a:xfrm>
        <a:prstGeom prst="round2SameRect">
          <a:avLst/>
        </a:prstGeom>
        <a:solidFill>
          <a:schemeClr val="bg1">
            <a:alpha val="90000"/>
          </a:schemeClr>
        </a:solidFill>
        <a:ln w="25400" cap="flat" cmpd="sng" algn="ctr">
          <a:solidFill>
            <a:schemeClr val="accent3">
              <a:lumMod val="60000"/>
              <a:lumOff val="40000"/>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t>Clearly define objectives</a:t>
          </a:r>
          <a:endParaRPr lang="en-US" sz="1800" kern="1200" dirty="0"/>
        </a:p>
        <a:p>
          <a:pPr marL="171450" lvl="1" indent="-171450" algn="l" defTabSz="800100">
            <a:lnSpc>
              <a:spcPct val="90000"/>
            </a:lnSpc>
            <a:spcBef>
              <a:spcPct val="0"/>
            </a:spcBef>
            <a:spcAft>
              <a:spcPct val="15000"/>
            </a:spcAft>
            <a:buChar char="••"/>
          </a:pPr>
          <a:r>
            <a:rPr lang="en-US" sz="1800" kern="1200" dirty="0" smtClean="0"/>
            <a:t>Set achievable goals</a:t>
          </a:r>
          <a:endParaRPr lang="en-US" sz="1800" kern="1200" dirty="0"/>
        </a:p>
      </dsp:txBody>
      <dsp:txXfrm rot="5400000">
        <a:off x="4945866" y="-802241"/>
        <a:ext cx="894662" cy="5075950"/>
      </dsp:txXfrm>
    </dsp:sp>
    <dsp:sp modelId="{FF0F0796-E7E4-4F60-BF7C-0A4AA980B300}">
      <dsp:nvSpPr>
        <dsp:cNvPr id="0" name=""/>
        <dsp:cNvSpPr/>
      </dsp:nvSpPr>
      <dsp:spPr>
        <a:xfrm>
          <a:off x="0" y="1176569"/>
          <a:ext cx="2855222" cy="1118328"/>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kern="1200" dirty="0" smtClean="0">
              <a:effectLst/>
            </a:rPr>
            <a:t>Setting Expectations</a:t>
          </a:r>
          <a:endParaRPr lang="en-US" sz="2400" kern="1200" dirty="0">
            <a:effectLst/>
          </a:endParaRPr>
        </a:p>
      </dsp:txBody>
      <dsp:txXfrm>
        <a:off x="0" y="1176569"/>
        <a:ext cx="2855222" cy="1118328"/>
      </dsp:txXfrm>
    </dsp:sp>
    <dsp:sp modelId="{3C126760-06BC-4E30-B360-AAC9D6C5B749}">
      <dsp:nvSpPr>
        <dsp:cNvPr id="0" name=""/>
        <dsp:cNvSpPr/>
      </dsp:nvSpPr>
      <dsp:spPr>
        <a:xfrm rot="5400000">
          <a:off x="4945866" y="372002"/>
          <a:ext cx="894662" cy="5075950"/>
        </a:xfrm>
        <a:prstGeom prst="round2SameRect">
          <a:avLst/>
        </a:prstGeom>
        <a:solidFill>
          <a:schemeClr val="bg1">
            <a:alpha val="90000"/>
          </a:schemeClr>
        </a:solidFill>
        <a:ln w="25400" cap="flat" cmpd="sng" algn="ctr">
          <a:solidFill>
            <a:schemeClr val="accent4">
              <a:lumMod val="60000"/>
              <a:lumOff val="40000"/>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t>Standardize the environment</a:t>
          </a:r>
          <a:endParaRPr lang="en-US" sz="1800" kern="1200" dirty="0"/>
        </a:p>
        <a:p>
          <a:pPr marL="171450" lvl="1" indent="-171450" algn="l" defTabSz="800100">
            <a:lnSpc>
              <a:spcPct val="90000"/>
            </a:lnSpc>
            <a:spcBef>
              <a:spcPct val="0"/>
            </a:spcBef>
            <a:spcAft>
              <a:spcPct val="15000"/>
            </a:spcAft>
            <a:buChar char="••"/>
          </a:pPr>
          <a:r>
            <a:rPr lang="en-US" sz="1800" kern="1200" dirty="0" smtClean="0"/>
            <a:t>Harvest and consolidate software        licenses</a:t>
          </a:r>
          <a:endParaRPr lang="en-US" sz="1800" kern="1200" dirty="0"/>
        </a:p>
      </dsp:txBody>
      <dsp:txXfrm rot="5400000">
        <a:off x="4945866" y="372002"/>
        <a:ext cx="894662" cy="5075950"/>
      </dsp:txXfrm>
    </dsp:sp>
    <dsp:sp modelId="{278C7AEF-9A7C-40BA-B3F1-FAD8DBC3244F}">
      <dsp:nvSpPr>
        <dsp:cNvPr id="0" name=""/>
        <dsp:cNvSpPr/>
      </dsp:nvSpPr>
      <dsp:spPr>
        <a:xfrm>
          <a:off x="0" y="2350814"/>
          <a:ext cx="2855222" cy="1118328"/>
        </a:xfrm>
        <a:prstGeom prst="roundRect">
          <a:avLst/>
        </a:prstGeom>
        <a:solidFill>
          <a:schemeClr val="accent4">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kern="1200" dirty="0" smtClean="0">
              <a:effectLst/>
            </a:rPr>
            <a:t>Opportunities</a:t>
          </a:r>
          <a:endParaRPr lang="en-US" sz="2400" kern="1200" dirty="0">
            <a:effectLst/>
          </a:endParaRPr>
        </a:p>
      </dsp:txBody>
      <dsp:txXfrm>
        <a:off x="0" y="2350814"/>
        <a:ext cx="2855222" cy="1118328"/>
      </dsp:txXfrm>
    </dsp:sp>
    <dsp:sp modelId="{D9359E50-02D8-457F-986C-77C8FD85BB2D}">
      <dsp:nvSpPr>
        <dsp:cNvPr id="0" name=""/>
        <dsp:cNvSpPr/>
      </dsp:nvSpPr>
      <dsp:spPr>
        <a:xfrm rot="5400000">
          <a:off x="4945866" y="1546247"/>
          <a:ext cx="894662" cy="5075950"/>
        </a:xfrm>
        <a:prstGeom prst="round2SameRect">
          <a:avLst/>
        </a:prstGeom>
        <a:solidFill>
          <a:schemeClr val="bg1">
            <a:alpha val="90000"/>
          </a:schemeClr>
        </a:solidFill>
        <a:ln w="25400" cap="flat" cmpd="sng" algn="ctr">
          <a:solidFill>
            <a:schemeClr val="accent5">
              <a:lumMod val="20000"/>
              <a:lumOff val="80000"/>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t>Avoid out-of-scope projects</a:t>
          </a:r>
          <a:endParaRPr lang="en-US" sz="1800" kern="1200" dirty="0"/>
        </a:p>
        <a:p>
          <a:pPr marL="171450" lvl="1" indent="-171450" algn="l" defTabSz="800100">
            <a:lnSpc>
              <a:spcPct val="90000"/>
            </a:lnSpc>
            <a:spcBef>
              <a:spcPct val="0"/>
            </a:spcBef>
            <a:spcAft>
              <a:spcPct val="15000"/>
            </a:spcAft>
            <a:buChar char="••"/>
          </a:pPr>
          <a:r>
            <a:rPr lang="en-US" sz="1800" kern="1200" dirty="0" smtClean="0"/>
            <a:t>Limit costs with a controlled project</a:t>
          </a:r>
          <a:endParaRPr lang="en-US" sz="1800" kern="1200" dirty="0"/>
        </a:p>
      </dsp:txBody>
      <dsp:txXfrm rot="5400000">
        <a:off x="4945866" y="1546247"/>
        <a:ext cx="894662" cy="5075950"/>
      </dsp:txXfrm>
    </dsp:sp>
    <dsp:sp modelId="{84C781B5-B575-4A54-823A-C24B10231CB0}">
      <dsp:nvSpPr>
        <dsp:cNvPr id="0" name=""/>
        <dsp:cNvSpPr/>
      </dsp:nvSpPr>
      <dsp:spPr>
        <a:xfrm>
          <a:off x="0" y="3525058"/>
          <a:ext cx="2855222" cy="1118328"/>
        </a:xfrm>
        <a:prstGeom prst="roundRect">
          <a:avLst/>
        </a:prstGeom>
        <a:solidFill>
          <a:schemeClr val="accent5">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kern="1200" dirty="0" smtClean="0">
              <a:effectLst/>
            </a:rPr>
            <a:t>Staying </a:t>
          </a:r>
          <a:br>
            <a:rPr lang="en-US" sz="2400" kern="1200" dirty="0" smtClean="0">
              <a:effectLst/>
            </a:rPr>
          </a:br>
          <a:r>
            <a:rPr lang="en-US" sz="2400" kern="1200" dirty="0" smtClean="0">
              <a:effectLst/>
            </a:rPr>
            <a:t>Focused</a:t>
          </a:r>
          <a:endParaRPr lang="en-US" sz="2400" kern="1200" dirty="0">
            <a:effectLst/>
          </a:endParaRPr>
        </a:p>
      </dsp:txBody>
      <dsp:txXfrm>
        <a:off x="0" y="3525058"/>
        <a:ext cx="2855222" cy="1118328"/>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r>
              <a:rPr lang="en-US" sz="1400" smtClean="0"/>
              <a:t>Tech·Ed Europe 2009</a:t>
            </a:r>
            <a:endParaRPr lang="en-US" sz="140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r>
              <a:rPr lang="en-US" sz="1400" smtClean="0"/>
              <a:t>11/8/2009</a:t>
            </a:r>
            <a:endParaRPr lang="en-US" sz="140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r>
              <a:rPr lang="en-US" sz="1400" smtClean="0"/>
              <a:t>its214_fryer.pptx</a:t>
            </a:r>
            <a:endParaRPr lang="en-US" sz="140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AF812EFC-5DA8-4918-AF48-019594BE3609}" type="slidenum">
              <a:rPr lang="en-US" sz="1400"/>
              <a:pPr>
                <a:defRPr/>
              </a:pPr>
              <a:t>‹#›</a:t>
            </a:fld>
            <a:endParaRPr lang="en-US" sz="140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5" name="Rectangle 5"/>
          <p:cNvSpPr>
            <a:spLocks noGrp="1" noChangeArrowheads="1"/>
          </p:cNvSpPr>
          <p:nvPr>
            <p:ph type="body" sz="quarter" idx="3"/>
          </p:nvPr>
        </p:nvSpPr>
        <p:spPr bwMode="auto">
          <a:xfrm>
            <a:off x="323851" y="3200401"/>
            <a:ext cx="6210299" cy="5231080"/>
          </a:xfrm>
          <a:prstGeom prst="rect">
            <a:avLst/>
          </a:prstGeom>
          <a:noFill/>
          <a:ln w="9525">
            <a:noFill/>
            <a:miter lim="800000"/>
            <a:headEnd/>
            <a:tailEnd/>
          </a:ln>
          <a:effectLst/>
        </p:spPr>
        <p:txBody>
          <a:bodyPr vert="horz" wrap="square" lIns="0" tIns="0" rIns="0" bIns="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0246" name="Rectangle 6"/>
          <p:cNvSpPr>
            <a:spLocks noGrp="1" noChangeArrowheads="1"/>
          </p:cNvSpPr>
          <p:nvPr>
            <p:ph type="ftr" sz="quarter" idx="4"/>
          </p:nvPr>
        </p:nvSpPr>
        <p:spPr bwMode="auto">
          <a:xfrm>
            <a:off x="1001110" y="8590782"/>
            <a:ext cx="3535264" cy="280086"/>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sz="1000"/>
            </a:lvl1pPr>
          </a:lstStyle>
          <a:p>
            <a:pPr>
              <a:defRPr/>
            </a:pPr>
            <a:endParaRPr lang="en-US" dirty="0"/>
          </a:p>
        </p:txBody>
      </p:sp>
      <p:sp>
        <p:nvSpPr>
          <p:cNvPr id="10247" name="Rectangle 7"/>
          <p:cNvSpPr>
            <a:spLocks noGrp="1" noChangeArrowheads="1"/>
          </p:cNvSpPr>
          <p:nvPr>
            <p:ph type="sldNum" sz="quarter" idx="5"/>
          </p:nvPr>
        </p:nvSpPr>
        <p:spPr bwMode="auto">
          <a:xfrm>
            <a:off x="323850" y="8590782"/>
            <a:ext cx="527488" cy="26943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sz="1000"/>
            </a:lvl1pPr>
          </a:lstStyle>
          <a:p>
            <a:pPr>
              <a:defRPr/>
            </a:pPr>
            <a:fld id="{CEA96130-80FE-450A-9D6E-2375B464A403}" type="slidenum">
              <a:rPr lang="en-US" smtClean="0"/>
              <a:pPr>
                <a:defRPr/>
              </a:pPr>
              <a:t>‹#›</a:t>
            </a:fld>
            <a:endParaRPr lang="en-US" dirty="0"/>
          </a:p>
        </p:txBody>
      </p:sp>
      <p:sp>
        <p:nvSpPr>
          <p:cNvPr id="8" name="Slide Image Placeholder 7"/>
          <p:cNvSpPr>
            <a:spLocks noGrp="1" noRot="1" noChangeAspect="1"/>
          </p:cNvSpPr>
          <p:nvPr>
            <p:ph type="sldImg" idx="2"/>
          </p:nvPr>
        </p:nvSpPr>
        <p:spPr>
          <a:xfrm>
            <a:off x="1558415" y="284163"/>
            <a:ext cx="3741171" cy="2805878"/>
          </a:xfrm>
          <a:prstGeom prst="rect">
            <a:avLst/>
          </a:prstGeom>
          <a:noFill/>
          <a:ln w="12700">
            <a:solidFill>
              <a:prstClr val="black"/>
            </a:solidFill>
          </a:ln>
        </p:spPr>
        <p:txBody>
          <a:bodyPr vert="horz" lIns="91440" tIns="45720" rIns="91440" bIns="45720" rtlCol="0" anchor="ctr"/>
          <a:lstStyle/>
          <a:p>
            <a:endParaRPr lang="en-US"/>
          </a:p>
        </p:txBody>
      </p:sp>
      <p:pic>
        <p:nvPicPr>
          <p:cNvPr id="10" name="Picture 9" descr="Symantec.jpg"/>
          <p:cNvPicPr>
            <a:picLocks noChangeAspect="1"/>
          </p:cNvPicPr>
          <p:nvPr/>
        </p:nvPicPr>
        <p:blipFill>
          <a:blip r:embed="rId2">
            <a:grayscl/>
          </a:blip>
          <a:stretch>
            <a:fillRect/>
          </a:stretch>
        </p:blipFill>
        <p:spPr>
          <a:xfrm>
            <a:off x="5296394" y="8545297"/>
            <a:ext cx="1237755" cy="340695"/>
          </a:xfrm>
          <a:prstGeom prst="rect">
            <a:avLst/>
          </a:prstGeom>
        </p:spPr>
      </p:pic>
    </p:spTree>
  </p:cSld>
  <p:clrMap bg1="lt1" tx1="dk1" bg2="lt2" tx2="dk2" accent1="accent1" accent2="accent2" accent3="accent3" accent4="accent4" accent5="accent5" accent6="accent6" hlink="hlink" folHlink="folHlink"/>
  <p:notesStyle>
    <a:lvl1pPr algn="l" rtl="0" eaLnBrk="0" fontAlgn="base" hangingPunct="0">
      <a:lnSpc>
        <a:spcPct val="90000"/>
      </a:lnSpc>
      <a:spcBef>
        <a:spcPct val="20000"/>
      </a:spcBef>
      <a:spcAft>
        <a:spcPct val="20000"/>
      </a:spcAft>
      <a:defRPr sz="1200" kern="1200">
        <a:solidFill>
          <a:schemeClr val="tx1"/>
        </a:solidFill>
        <a:latin typeface="Arial" charset="0"/>
        <a:ea typeface="+mn-ea"/>
        <a:cs typeface="+mn-cs"/>
      </a:defRPr>
    </a:lvl1pPr>
    <a:lvl2pPr marL="457096" algn="l" rtl="0" eaLnBrk="0" fontAlgn="base" hangingPunct="0">
      <a:lnSpc>
        <a:spcPct val="90000"/>
      </a:lnSpc>
      <a:spcBef>
        <a:spcPct val="20000"/>
      </a:spcBef>
      <a:spcAft>
        <a:spcPct val="20000"/>
      </a:spcAft>
      <a:defRPr sz="1200" kern="1200">
        <a:solidFill>
          <a:schemeClr val="tx1"/>
        </a:solidFill>
        <a:latin typeface="Arial" charset="0"/>
        <a:ea typeface="+mn-ea"/>
        <a:cs typeface="+mn-cs"/>
      </a:defRPr>
    </a:lvl2pPr>
    <a:lvl3pPr marL="914192" algn="l" rtl="0" eaLnBrk="0" fontAlgn="base" hangingPunct="0">
      <a:lnSpc>
        <a:spcPct val="90000"/>
      </a:lnSpc>
      <a:spcBef>
        <a:spcPct val="20000"/>
      </a:spcBef>
      <a:spcAft>
        <a:spcPct val="20000"/>
      </a:spcAft>
      <a:defRPr sz="1200" kern="1200">
        <a:solidFill>
          <a:schemeClr val="tx1"/>
        </a:solidFill>
        <a:latin typeface="Arial" charset="0"/>
        <a:ea typeface="+mn-ea"/>
        <a:cs typeface="+mn-cs"/>
      </a:defRPr>
    </a:lvl3pPr>
    <a:lvl4pPr marL="1371288" algn="l" rtl="0" eaLnBrk="0" fontAlgn="base" hangingPunct="0">
      <a:lnSpc>
        <a:spcPct val="90000"/>
      </a:lnSpc>
      <a:spcBef>
        <a:spcPct val="20000"/>
      </a:spcBef>
      <a:spcAft>
        <a:spcPct val="20000"/>
      </a:spcAft>
      <a:defRPr sz="1200" kern="1200">
        <a:solidFill>
          <a:schemeClr val="tx1"/>
        </a:solidFill>
        <a:latin typeface="Arial" charset="0"/>
        <a:ea typeface="+mn-ea"/>
        <a:cs typeface="+mn-cs"/>
      </a:defRPr>
    </a:lvl4pPr>
    <a:lvl5pPr marL="1828385" algn="l" rtl="0" eaLnBrk="0" fontAlgn="base" hangingPunct="0">
      <a:lnSpc>
        <a:spcPct val="90000"/>
      </a:lnSpc>
      <a:spcBef>
        <a:spcPct val="20000"/>
      </a:spcBef>
      <a:spcAft>
        <a:spcPct val="20000"/>
      </a:spcAft>
      <a:defRPr sz="1200" kern="1200">
        <a:solidFill>
          <a:schemeClr val="tx1"/>
        </a:solidFill>
        <a:latin typeface="Arial" charset="0"/>
        <a:ea typeface="+mn-ea"/>
        <a:cs typeface="+mn-cs"/>
      </a:defRPr>
    </a:lvl5pPr>
    <a:lvl6pPr marL="2285480" algn="l" defTabSz="914192" rtl="0" eaLnBrk="1" latinLnBrk="0" hangingPunct="1">
      <a:defRPr sz="1200" kern="1200">
        <a:solidFill>
          <a:schemeClr val="tx1"/>
        </a:solidFill>
        <a:latin typeface="+mn-lt"/>
        <a:ea typeface="+mn-ea"/>
        <a:cs typeface="+mn-cs"/>
      </a:defRPr>
    </a:lvl6pPr>
    <a:lvl7pPr marL="2742577" algn="l" defTabSz="914192" rtl="0" eaLnBrk="1" latinLnBrk="0" hangingPunct="1">
      <a:defRPr sz="1200" kern="1200">
        <a:solidFill>
          <a:schemeClr val="tx1"/>
        </a:solidFill>
        <a:latin typeface="+mn-lt"/>
        <a:ea typeface="+mn-ea"/>
        <a:cs typeface="+mn-cs"/>
      </a:defRPr>
    </a:lvl7pPr>
    <a:lvl8pPr marL="3199673" algn="l" defTabSz="914192" rtl="0" eaLnBrk="1" latinLnBrk="0" hangingPunct="1">
      <a:defRPr sz="1200" kern="1200">
        <a:solidFill>
          <a:schemeClr val="tx1"/>
        </a:solidFill>
        <a:latin typeface="+mn-lt"/>
        <a:ea typeface="+mn-ea"/>
        <a:cs typeface="+mn-cs"/>
      </a:defRPr>
    </a:lvl8pPr>
    <a:lvl9pPr marL="3656769" algn="l" defTabSz="91419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smtClean="0">
              <a:solidFill>
                <a:prstClr val="black"/>
              </a:solidFill>
            </a:endParaRPr>
          </a:p>
        </p:txBody>
      </p:sp>
      <p:sp>
        <p:nvSpPr>
          <p:cNvPr id="5" name="Date Placeholder 4"/>
          <p:cNvSpPr>
            <a:spLocks noGrp="1"/>
          </p:cNvSpPr>
          <p:nvPr>
            <p:ph type="dt" idx="11"/>
          </p:nvPr>
        </p:nvSpPr>
        <p:spPr>
          <a:xfrm>
            <a:off x="3884613" y="0"/>
            <a:ext cx="2971800" cy="457200"/>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endParaRPr lang="en-US"/>
          </a:p>
        </p:txBody>
      </p:sp>
      <p:sp>
        <p:nvSpPr>
          <p:cNvPr id="519172" name="Rectangle 4"/>
          <p:cNvSpPr>
            <a:spLocks noGrp="1" noRot="1" noChangeAspect="1" noChangeArrowheads="1" noTextEdit="1"/>
          </p:cNvSpPr>
          <p:nvPr>
            <p:ph type="sldImg"/>
          </p:nvPr>
        </p:nvSpPr>
        <p:spPr>
          <a:xfrm>
            <a:off x="1558925" y="284163"/>
            <a:ext cx="3740150" cy="2805112"/>
          </a:xfrm>
          <a:ln/>
        </p:spPr>
      </p:sp>
      <p:sp>
        <p:nvSpPr>
          <p:cNvPr id="519173"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endParaRPr lang="en-US"/>
          </a:p>
        </p:txBody>
      </p:sp>
      <p:sp>
        <p:nvSpPr>
          <p:cNvPr id="519172" name="Rectangle 4"/>
          <p:cNvSpPr>
            <a:spLocks noGrp="1" noRot="1" noChangeAspect="1" noChangeArrowheads="1" noTextEdit="1"/>
          </p:cNvSpPr>
          <p:nvPr>
            <p:ph type="sldImg"/>
          </p:nvPr>
        </p:nvSpPr>
        <p:spPr>
          <a:xfrm>
            <a:off x="1558925" y="284163"/>
            <a:ext cx="3740150" cy="2805112"/>
          </a:xfrm>
          <a:ln/>
        </p:spPr>
      </p:sp>
      <p:sp>
        <p:nvSpPr>
          <p:cNvPr id="519173"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endParaRPr lang="en-US"/>
          </a:p>
        </p:txBody>
      </p:sp>
      <p:sp>
        <p:nvSpPr>
          <p:cNvPr id="519172" name="Rectangle 4"/>
          <p:cNvSpPr>
            <a:spLocks noGrp="1" noRot="1" noChangeAspect="1" noChangeArrowheads="1" noTextEdit="1"/>
          </p:cNvSpPr>
          <p:nvPr>
            <p:ph type="sldImg"/>
          </p:nvPr>
        </p:nvSpPr>
        <p:spPr>
          <a:xfrm>
            <a:off x="1558925" y="284163"/>
            <a:ext cx="3740150" cy="2805112"/>
          </a:xfrm>
          <a:ln/>
        </p:spPr>
      </p:sp>
      <p:sp>
        <p:nvSpPr>
          <p:cNvPr id="519173" name="Rectangle 5"/>
          <p:cNvSpPr>
            <a:spLocks noGrp="1" noChangeArrowheads="1"/>
          </p:cNvSpPr>
          <p:nvPr>
            <p:ph type="body" idx="1"/>
          </p:nvPr>
        </p:nvSpPr>
        <p:spPr/>
        <p:txBody>
          <a:bodyPr/>
          <a:lstStyle/>
          <a:p>
            <a:endParaRPr lang="en-US" sz="1200" kern="1200" dirty="0">
              <a:solidFill>
                <a:schemeClr val="tx1"/>
              </a:solidFill>
              <a:latin typeface="Arial" charset="0"/>
              <a:ea typeface="+mn-ea"/>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endParaRPr lang="en-US"/>
          </a:p>
        </p:txBody>
      </p:sp>
      <p:sp>
        <p:nvSpPr>
          <p:cNvPr id="519172" name="Rectangle 4"/>
          <p:cNvSpPr>
            <a:spLocks noGrp="1" noRot="1" noChangeAspect="1" noChangeArrowheads="1" noTextEdit="1"/>
          </p:cNvSpPr>
          <p:nvPr>
            <p:ph type="sldImg"/>
          </p:nvPr>
        </p:nvSpPr>
        <p:spPr>
          <a:xfrm>
            <a:off x="1558925" y="284163"/>
            <a:ext cx="3740150" cy="2805112"/>
          </a:xfrm>
          <a:ln/>
        </p:spPr>
      </p:sp>
      <p:sp>
        <p:nvSpPr>
          <p:cNvPr id="519173" name="Rectangle 5"/>
          <p:cNvSpPr>
            <a:spLocks noGrp="1" noChangeArrowheads="1"/>
          </p:cNvSpPr>
          <p:nvPr>
            <p:ph type="body" idx="1"/>
          </p:nvPr>
        </p:nvSpPr>
        <p:spPr/>
        <p:txBody>
          <a:bodyPr/>
          <a:lstStyle/>
          <a:p>
            <a:endParaRPr lang="en-US" sz="1200" kern="1200" dirty="0">
              <a:solidFill>
                <a:schemeClr val="tx1"/>
              </a:solidFill>
              <a:latin typeface="Arial" charset="0"/>
              <a:ea typeface="+mn-ea"/>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58925" y="284163"/>
            <a:ext cx="3740150" cy="2805112"/>
          </a:xfrm>
        </p:spPr>
      </p:sp>
      <p:sp>
        <p:nvSpPr>
          <p:cNvPr id="3" name="Notes Placeholder 2"/>
          <p:cNvSpPr>
            <a:spLocks noGrp="1"/>
          </p:cNvSpPr>
          <p:nvPr>
            <p:ph type="body" idx="1"/>
          </p:nvPr>
        </p:nvSpPr>
        <p:spPr/>
        <p:txBody>
          <a:bodyPr>
            <a:normAutofit lnSpcReduction="10000"/>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endParaRPr lang="en-US"/>
          </a:p>
        </p:txBody>
      </p:sp>
      <p:sp>
        <p:nvSpPr>
          <p:cNvPr id="519172" name="Rectangle 4"/>
          <p:cNvSpPr>
            <a:spLocks noGrp="1" noRot="1" noChangeAspect="1" noChangeArrowheads="1" noTextEdit="1"/>
          </p:cNvSpPr>
          <p:nvPr>
            <p:ph type="sldImg"/>
          </p:nvPr>
        </p:nvSpPr>
        <p:spPr>
          <a:xfrm>
            <a:off x="1558925" y="284163"/>
            <a:ext cx="3740150" cy="2805112"/>
          </a:xfrm>
          <a:ln/>
        </p:spPr>
      </p:sp>
      <p:sp>
        <p:nvSpPr>
          <p:cNvPr id="519173" name="Rectangle 5"/>
          <p:cNvSpPr>
            <a:spLocks noGrp="1" noChangeArrowheads="1"/>
          </p:cNvSpPr>
          <p:nvPr>
            <p:ph type="body" idx="1"/>
          </p:nvPr>
        </p:nvSpPr>
        <p:spPr/>
        <p:txBody>
          <a:bodyPr/>
          <a:lstStyle/>
          <a:p>
            <a:pPr marL="233363" indent="-233363" algn="l">
              <a:lnSpc>
                <a:spcPct val="90000"/>
              </a:lnSpc>
              <a:spcBef>
                <a:spcPct val="45000"/>
              </a:spcBef>
              <a:spcAft>
                <a:spcPct val="10000"/>
              </a:spcAft>
              <a:buClr>
                <a:schemeClr val="accent1"/>
              </a:buClr>
            </a:pPr>
            <a:endParaRPr lang="en-US" sz="1200" kern="1200" dirty="0" smtClean="0">
              <a:solidFill>
                <a:schemeClr val="tx1"/>
              </a:solidFill>
              <a:latin typeface="Arial" charset="0"/>
              <a:ea typeface="+mn-ea"/>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endParaRPr lang="en-US"/>
          </a:p>
        </p:txBody>
      </p:sp>
      <p:sp>
        <p:nvSpPr>
          <p:cNvPr id="238598" name="Rectangle 6"/>
          <p:cNvSpPr>
            <a:spLocks noGrp="1" noRot="1" noChangeAspect="1" noChangeArrowheads="1" noTextEdit="1"/>
          </p:cNvSpPr>
          <p:nvPr>
            <p:ph type="sldImg"/>
          </p:nvPr>
        </p:nvSpPr>
        <p:spPr>
          <a:xfrm>
            <a:off x="1558925" y="284163"/>
            <a:ext cx="3740150" cy="2805112"/>
          </a:xfrm>
          <a:ln/>
        </p:spPr>
      </p:sp>
      <p:sp>
        <p:nvSpPr>
          <p:cNvPr id="238599" name="Rectangle 7"/>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endParaRPr lang="en-US"/>
          </a:p>
        </p:txBody>
      </p:sp>
      <p:sp>
        <p:nvSpPr>
          <p:cNvPr id="519172" name="Rectangle 4"/>
          <p:cNvSpPr>
            <a:spLocks noGrp="1" noRot="1" noChangeAspect="1" noChangeArrowheads="1" noTextEdit="1"/>
          </p:cNvSpPr>
          <p:nvPr>
            <p:ph type="sldImg"/>
          </p:nvPr>
        </p:nvSpPr>
        <p:spPr>
          <a:xfrm>
            <a:off x="1558925" y="284163"/>
            <a:ext cx="3740150" cy="2805112"/>
          </a:xfrm>
          <a:ln/>
        </p:spPr>
      </p:sp>
      <p:sp>
        <p:nvSpPr>
          <p:cNvPr id="519173"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endParaRPr lang="en-US"/>
          </a:p>
        </p:txBody>
      </p:sp>
      <p:sp>
        <p:nvSpPr>
          <p:cNvPr id="247810" name="Rectangle 2"/>
          <p:cNvSpPr>
            <a:spLocks noGrp="1" noRot="1" noChangeAspect="1" noChangeArrowheads="1" noTextEdit="1"/>
          </p:cNvSpPr>
          <p:nvPr>
            <p:ph type="sldImg"/>
          </p:nvPr>
        </p:nvSpPr>
        <p:spPr>
          <a:xfrm>
            <a:off x="1558925" y="284163"/>
            <a:ext cx="3740150" cy="2805112"/>
          </a:xfrm>
          <a:ln/>
        </p:spPr>
      </p:sp>
      <p:sp>
        <p:nvSpPr>
          <p:cNvPr id="24781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endParaRPr lang="en-US"/>
          </a:p>
        </p:txBody>
      </p:sp>
      <p:sp>
        <p:nvSpPr>
          <p:cNvPr id="519172" name="Rectangle 4"/>
          <p:cNvSpPr>
            <a:spLocks noGrp="1" noRot="1" noChangeAspect="1" noChangeArrowheads="1" noTextEdit="1"/>
          </p:cNvSpPr>
          <p:nvPr>
            <p:ph type="sldImg"/>
          </p:nvPr>
        </p:nvSpPr>
        <p:spPr>
          <a:xfrm>
            <a:off x="1558925" y="284163"/>
            <a:ext cx="3740150" cy="2805112"/>
          </a:xfrm>
          <a:ln/>
        </p:spPr>
      </p:sp>
      <p:sp>
        <p:nvSpPr>
          <p:cNvPr id="519173"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p:txBody>
          <a:bodyPr/>
          <a:lstStyle/>
          <a:p>
            <a:endParaRPr lang="en-US" smtClean="0"/>
          </a:p>
        </p:txBody>
      </p:sp>
      <p:sp>
        <p:nvSpPr>
          <p:cNvPr id="6" name="Slide Image Placeholder 5"/>
          <p:cNvSpPr>
            <a:spLocks noGrp="1" noRot="1" noChangeAspect="1"/>
          </p:cNvSpPr>
          <p:nvPr>
            <p:ph type="sldImg"/>
          </p:nvPr>
        </p:nvSpPr>
        <p:spPr>
          <a:xfrm>
            <a:off x="1558925" y="284163"/>
            <a:ext cx="3740150" cy="2805112"/>
          </a:xfrm>
        </p:spPr>
      </p:sp>
      <p:sp>
        <p:nvSpPr>
          <p:cNvPr id="7" name="Notes Placeholder 6"/>
          <p:cNvSpPr>
            <a:spLocks noGrp="1"/>
          </p:cNvSpPr>
          <p:nvPr>
            <p:ph type="body" idx="1"/>
          </p:nvPr>
        </p:nvSpPr>
        <p:spPr/>
        <p:txBody>
          <a:bodyPr>
            <a:normAutofit/>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endParaRPr lang="en-US">
              <a:latin typeface="Arial" pitchFamily="34" charset="0"/>
            </a:endParaRPr>
          </a:p>
        </p:txBody>
      </p:sp>
      <p:sp>
        <p:nvSpPr>
          <p:cNvPr id="36867" name="Rectangle 2"/>
          <p:cNvSpPr>
            <a:spLocks noGrp="1" noRot="1" noChangeAspect="1" noChangeArrowheads="1" noTextEdit="1"/>
          </p:cNvSpPr>
          <p:nvPr>
            <p:ph type="sldImg"/>
          </p:nvPr>
        </p:nvSpPr>
        <p:spPr>
          <a:xfrm>
            <a:off x="1558925" y="284163"/>
            <a:ext cx="3740150" cy="2805112"/>
          </a:xfrm>
          <a:ln/>
        </p:spPr>
      </p:sp>
      <p:sp>
        <p:nvSpPr>
          <p:cNvPr id="36868" name="Rectangle 3"/>
          <p:cNvSpPr>
            <a:spLocks noGrp="1" noChangeArrowheads="1"/>
          </p:cNvSpPr>
          <p:nvPr>
            <p:ph type="body" idx="1"/>
          </p:nvPr>
        </p:nvSpPr>
        <p:spPr>
          <a:noFill/>
          <a:ln/>
        </p:spPr>
        <p:txBody>
          <a:bodyPr/>
          <a:lstStyle/>
          <a:p>
            <a:pPr eaLnBrk="1" hangingPunct="1"/>
            <a:endParaRPr lang="en-GB" smtClean="0">
              <a:latin typeface="Arial"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endParaRPr lang="en-US"/>
          </a:p>
        </p:txBody>
      </p:sp>
      <p:sp>
        <p:nvSpPr>
          <p:cNvPr id="33997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lstStyle/>
          <a:p>
            <a:pPr algn="l">
              <a:spcBef>
                <a:spcPct val="50000"/>
              </a:spcBef>
            </a:pPr>
            <a:endParaRPr lang="en-US" sz="1600"/>
          </a:p>
        </p:txBody>
      </p:sp>
      <p:sp>
        <p:nvSpPr>
          <p:cNvPr id="339973" name="Rectangle 5"/>
          <p:cNvSpPr>
            <a:spLocks noGrp="1" noRot="1" noChangeAspect="1" noChangeArrowheads="1" noTextEdit="1"/>
          </p:cNvSpPr>
          <p:nvPr>
            <p:ph type="sldImg"/>
          </p:nvPr>
        </p:nvSpPr>
        <p:spPr>
          <a:xfrm>
            <a:off x="1558925" y="284163"/>
            <a:ext cx="3740150" cy="2805112"/>
          </a:xfrm>
          <a:ln/>
        </p:spPr>
      </p:sp>
      <p:sp>
        <p:nvSpPr>
          <p:cNvPr id="339974" name="Rectangle 6"/>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xfrm>
            <a:off x="1558925" y="284163"/>
            <a:ext cx="3740150" cy="2805112"/>
          </a:xfrm>
          <a:ln/>
        </p:spPr>
      </p:sp>
      <p:sp>
        <p:nvSpPr>
          <p:cNvPr id="49155" name="Notes Placeholder 2"/>
          <p:cNvSpPr>
            <a:spLocks noGrp="1"/>
          </p:cNvSpPr>
          <p:nvPr>
            <p:ph type="body" idx="1"/>
          </p:nvPr>
        </p:nvSpPr>
        <p:spPr>
          <a:noFill/>
          <a:ln/>
        </p:spPr>
        <p:txBody>
          <a:bodyPr/>
          <a:lstStyle/>
          <a:p>
            <a:endParaRPr lang="en-US" dirty="0" smtClean="0">
              <a:latin typeface="Arial" pitchFamily="34" charset="0"/>
            </a:endParaRPr>
          </a:p>
        </p:txBody>
      </p:sp>
      <p:sp>
        <p:nvSpPr>
          <p:cNvPr id="49156" name="Slide Number Placeholder 3"/>
          <p:cNvSpPr>
            <a:spLocks noGrp="1"/>
          </p:cNvSpPr>
          <p:nvPr>
            <p:ph type="sldNum" sz="quarter" idx="5"/>
          </p:nvPr>
        </p:nvSpPr>
        <p:spPr>
          <a:noFill/>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58925" y="284163"/>
            <a:ext cx="3740150" cy="2805112"/>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58925" y="284163"/>
            <a:ext cx="3740150" cy="2805112"/>
          </a:xfrm>
        </p:spPr>
      </p:sp>
      <p:sp>
        <p:nvSpPr>
          <p:cNvPr id="3" name="Notes Placeholder 2"/>
          <p:cNvSpPr>
            <a:spLocks noGrp="1"/>
          </p:cNvSpPr>
          <p:nvPr>
            <p:ph type="body" idx="1"/>
          </p:nvPr>
        </p:nvSpPr>
        <p:spPr/>
        <p:txBody>
          <a:bodyPr>
            <a:normAutofit/>
          </a:bodyPr>
          <a:lstStyle/>
          <a:p>
            <a:endParaRPr lang="en-US" b="0" baseline="0" dirty="0" smtClean="0"/>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endParaRPr lang="en-US"/>
          </a:p>
        </p:txBody>
      </p:sp>
      <p:sp>
        <p:nvSpPr>
          <p:cNvPr id="57347" name="Rectangle 2"/>
          <p:cNvSpPr>
            <a:spLocks noGrp="1" noRot="1" noChangeAspect="1" noChangeArrowheads="1" noTextEdit="1"/>
          </p:cNvSpPr>
          <p:nvPr>
            <p:ph type="sldImg"/>
          </p:nvPr>
        </p:nvSpPr>
        <p:spPr>
          <a:xfrm>
            <a:off x="1382713" y="368300"/>
            <a:ext cx="4092575" cy="3068638"/>
          </a:xfrm>
          <a:ln/>
        </p:spPr>
      </p:sp>
      <p:sp>
        <p:nvSpPr>
          <p:cNvPr id="57348"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endParaRPr lang="en-US"/>
          </a:p>
        </p:txBody>
      </p:sp>
      <p:sp>
        <p:nvSpPr>
          <p:cNvPr id="547842" name="Rectangle 7"/>
          <p:cNvSpPr txBox="1">
            <a:spLocks noGrp="1" noChangeArrowheads="1"/>
          </p:cNvSpPr>
          <p:nvPr/>
        </p:nvSpPr>
        <p:spPr bwMode="auto">
          <a:xfrm>
            <a:off x="3883025" y="8937625"/>
            <a:ext cx="2973388" cy="204788"/>
          </a:xfrm>
          <a:prstGeom prst="rect">
            <a:avLst/>
          </a:prstGeom>
          <a:noFill/>
          <a:ln w="9525">
            <a:noFill/>
            <a:miter lim="800000"/>
            <a:headEnd/>
            <a:tailEnd/>
          </a:ln>
        </p:spPr>
        <p:txBody>
          <a:bodyPr lIns="92301" tIns="46152" rIns="92301" bIns="46152" anchor="b"/>
          <a:lstStyle/>
          <a:p>
            <a:pPr algn="r" defTabSz="923925"/>
            <a:endParaRPr lang="en-US" sz="1200"/>
          </a:p>
        </p:txBody>
      </p:sp>
      <p:sp>
        <p:nvSpPr>
          <p:cNvPr id="547843" name="Rectangle 2"/>
          <p:cNvSpPr>
            <a:spLocks noGrp="1" noRot="1" noChangeAspect="1" noChangeArrowheads="1" noTextEdit="1"/>
          </p:cNvSpPr>
          <p:nvPr>
            <p:ph type="sldImg"/>
          </p:nvPr>
        </p:nvSpPr>
        <p:spPr>
          <a:xfrm>
            <a:off x="1558925" y="284163"/>
            <a:ext cx="3740150" cy="2805112"/>
          </a:xfrm>
          <a:ln/>
        </p:spPr>
      </p:sp>
      <p:sp>
        <p:nvSpPr>
          <p:cNvPr id="547845"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a:p>
        </p:txBody>
      </p:sp>
      <p:sp>
        <p:nvSpPr>
          <p:cNvPr id="6" name="Slide Image Placeholder 5"/>
          <p:cNvSpPr>
            <a:spLocks noGrp="1" noRot="1" noChangeAspect="1"/>
          </p:cNvSpPr>
          <p:nvPr>
            <p:ph type="sldImg"/>
          </p:nvPr>
        </p:nvSpPr>
        <p:spPr>
          <a:xfrm>
            <a:off x="1558925" y="284163"/>
            <a:ext cx="3740150" cy="2805112"/>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a:xfrm>
            <a:off x="3884613" y="0"/>
            <a:ext cx="2971800" cy="457200"/>
          </a:xfrm>
          <a:prstGeom prst="rect">
            <a:avLst/>
          </a:prstGeom>
        </p:spPr>
        <p:txBody>
          <a:bodyPr/>
          <a:lstStyle/>
          <a:p>
            <a:endParaRPr lang="en-US">
              <a:solidFill>
                <a:prstClr val="black"/>
              </a:solidFill>
            </a:endParaRPr>
          </a:p>
        </p:txBody>
      </p:sp>
      <p:sp>
        <p:nvSpPr>
          <p:cNvPr id="6" name="Footer Placeholder 5"/>
          <p:cNvSpPr>
            <a:spLocks noGrp="1"/>
          </p:cNvSpPr>
          <p:nvPr>
            <p:ph type="ftr" sz="quarter" idx="12"/>
          </p:nvPr>
        </p:nvSpPr>
        <p:spPr>
          <a:xfrm>
            <a:off x="0" y="8685213"/>
            <a:ext cx="6172200" cy="457200"/>
          </a:xfrm>
          <a:prstGeom prst="rect">
            <a:avLst/>
          </a:prstGeom>
        </p:spPr>
        <p:txBody>
          <a:bodyPr/>
          <a:lstStyle/>
          <a:p>
            <a:endParaRPr lang="en-US" dirty="0">
              <a:solidFill>
                <a:prstClr val="black"/>
              </a:solidFill>
            </a:endParaRPr>
          </a:p>
        </p:txBody>
      </p:sp>
      <p:sp>
        <p:nvSpPr>
          <p:cNvPr id="7" name="Slide Number Placeholder 6"/>
          <p:cNvSpPr>
            <a:spLocks noGrp="1"/>
          </p:cNvSpPr>
          <p:nvPr>
            <p:ph type="sldNum" sz="quarter" idx="13"/>
          </p:nvPr>
        </p:nvSpPr>
        <p:spPr>
          <a:xfrm>
            <a:off x="6172199" y="8685213"/>
            <a:ext cx="684213" cy="457200"/>
          </a:xfrm>
          <a:prstGeom prst="rect">
            <a:avLst/>
          </a:prstGeom>
        </p:spPr>
        <p:txBody>
          <a:bodyPr/>
          <a:lstStyle/>
          <a:p>
            <a:endParaRPr lang="en-US" dirty="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58925" y="284163"/>
            <a:ext cx="3740150" cy="2805112"/>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58925" y="284163"/>
            <a:ext cx="3740150" cy="2805112"/>
          </a:xfrm>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58925" y="284163"/>
            <a:ext cx="3740150" cy="2805112"/>
          </a:xfrm>
        </p:spPr>
      </p:sp>
      <p:sp>
        <p:nvSpPr>
          <p:cNvPr id="3" name="Notes Placeholder 2"/>
          <p:cNvSpPr>
            <a:spLocks noGrp="1"/>
          </p:cNvSpPr>
          <p:nvPr>
            <p:ph type="body" idx="1"/>
          </p:nvPr>
        </p:nvSpPr>
        <p:spPr/>
        <p:txBody>
          <a:bodyPr>
            <a:normAutofit lnSpcReduction="10000"/>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endParaRPr lang="en-US"/>
          </a:p>
        </p:txBody>
      </p:sp>
      <p:sp>
        <p:nvSpPr>
          <p:cNvPr id="519172" name="Rectangle 4"/>
          <p:cNvSpPr>
            <a:spLocks noGrp="1" noRot="1" noChangeAspect="1" noChangeArrowheads="1" noTextEdit="1"/>
          </p:cNvSpPr>
          <p:nvPr>
            <p:ph type="sldImg"/>
          </p:nvPr>
        </p:nvSpPr>
        <p:spPr>
          <a:xfrm>
            <a:off x="1558925" y="284163"/>
            <a:ext cx="3740150" cy="2805112"/>
          </a:xfrm>
          <a:ln/>
        </p:spPr>
      </p:sp>
      <p:sp>
        <p:nvSpPr>
          <p:cNvPr id="519173"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endParaRPr lang="en-US"/>
          </a:p>
        </p:txBody>
      </p:sp>
      <p:sp>
        <p:nvSpPr>
          <p:cNvPr id="335874" name="Rectangle 2"/>
          <p:cNvSpPr>
            <a:spLocks noGrp="1" noRot="1" noChangeAspect="1" noChangeArrowheads="1" noTextEdit="1"/>
          </p:cNvSpPr>
          <p:nvPr>
            <p:ph type="sldImg"/>
          </p:nvPr>
        </p:nvSpPr>
        <p:spPr>
          <a:xfrm>
            <a:off x="1558925" y="284163"/>
            <a:ext cx="3740150" cy="2805112"/>
          </a:xfrm>
          <a:ln/>
        </p:spPr>
      </p:sp>
      <p:sp>
        <p:nvSpPr>
          <p:cNvPr id="3358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endParaRPr lang="en-US"/>
          </a:p>
        </p:txBody>
      </p:sp>
      <p:sp>
        <p:nvSpPr>
          <p:cNvPr id="337922" name="Rectangle 2"/>
          <p:cNvSpPr>
            <a:spLocks noGrp="1" noRot="1" noChangeAspect="1" noChangeArrowheads="1" noTextEdit="1"/>
          </p:cNvSpPr>
          <p:nvPr>
            <p:ph type="sldImg"/>
          </p:nvPr>
        </p:nvSpPr>
        <p:spPr>
          <a:xfrm>
            <a:off x="1558925" y="284163"/>
            <a:ext cx="3740150" cy="2805112"/>
          </a:xfrm>
          <a:ln/>
        </p:spPr>
      </p:sp>
      <p:sp>
        <p:nvSpPr>
          <p:cNvPr id="33792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Master" Target="../slideMasters/slideMaster1.xml"/><Relationship Id="rId1" Type="http://schemas.openxmlformats.org/officeDocument/2006/relationships/vmlDrawing" Target="../drawings/vmlDrawing1.vml"/><Relationship Id="rId5" Type="http://schemas.openxmlformats.org/officeDocument/2006/relationships/image" Target="../media/image8.png"/><Relationship Id="rId4" Type="http://schemas.openxmlformats.org/officeDocument/2006/relationships/image" Target="../media/image7.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1.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4" name="Picture 13" descr="N+T background.jpg"/>
          <p:cNvPicPr>
            <a:picLocks noChangeAspect="1"/>
          </p:cNvPicPr>
          <p:nvPr userDrawn="1"/>
        </p:nvPicPr>
        <p:blipFill>
          <a:blip r:embed="rId3" cstate="print"/>
          <a:stretch>
            <a:fillRect/>
          </a:stretch>
        </p:blipFill>
        <p:spPr>
          <a:xfrm>
            <a:off x="0" y="0"/>
            <a:ext cx="9144000" cy="6858000"/>
          </a:xfrm>
          <a:prstGeom prst="rect">
            <a:avLst/>
          </a:prstGeom>
        </p:spPr>
      </p:pic>
      <p:pic>
        <p:nvPicPr>
          <p:cNvPr id="55" name="Picture 44" descr="TitleImage-CITYSCAPE_1280x557x92dpi"/>
          <p:cNvPicPr>
            <a:picLocks noChangeAspect="1" noChangeArrowheads="1"/>
          </p:cNvPicPr>
          <p:nvPr userDrawn="1"/>
        </p:nvPicPr>
        <p:blipFill>
          <a:blip r:embed="rId4" cstate="print"/>
          <a:srcRect l="33968" r="9682" b="7456"/>
          <a:stretch>
            <a:fillRect/>
          </a:stretch>
        </p:blipFill>
        <p:spPr bwMode="gray">
          <a:xfrm>
            <a:off x="5028255" y="684562"/>
            <a:ext cx="3417913" cy="2443648"/>
          </a:xfrm>
          <a:prstGeom prst="rect">
            <a:avLst/>
          </a:prstGeom>
          <a:noFill/>
          <a:ln w="9525">
            <a:noFill/>
            <a:miter lim="800000"/>
            <a:headEnd/>
            <a:tailEnd/>
          </a:ln>
        </p:spPr>
      </p:pic>
      <p:sp>
        <p:nvSpPr>
          <p:cNvPr id="3075" name="Rectangle 3"/>
          <p:cNvSpPr>
            <a:spLocks noGrp="1" noChangeArrowheads="1"/>
          </p:cNvSpPr>
          <p:nvPr>
            <p:ph type="ctrTitle"/>
          </p:nvPr>
        </p:nvSpPr>
        <p:spPr bwMode="gray">
          <a:xfrm>
            <a:off x="385011" y="3858965"/>
            <a:ext cx="8536739" cy="1329595"/>
          </a:xfrm>
        </p:spPr>
        <p:txBody>
          <a:bodyPr vert="horz" wrap="square" lIns="0" tIns="0" rIns="0" bIns="0" rtlCol="0" anchor="t">
            <a:noAutofit/>
          </a:bodyPr>
          <a:lstStyle>
            <a:lvl1pPr algn="l" defTabSz="914363" rtl="0" eaLnBrk="1" latinLnBrk="0" hangingPunct="1">
              <a:lnSpc>
                <a:spcPct val="90000"/>
              </a:lnSpc>
              <a:spcBef>
                <a:spcPct val="0"/>
              </a:spcBef>
              <a:buNone/>
              <a:defRPr lang="en-US" sz="48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dirty="0" smtClean="0"/>
              <a:t>Click to edit Master title style</a:t>
            </a:r>
            <a:endParaRPr lang="en-US" dirty="0"/>
          </a:p>
        </p:txBody>
      </p:sp>
      <p:sp>
        <p:nvSpPr>
          <p:cNvPr id="3076" name="Rectangle 4"/>
          <p:cNvSpPr>
            <a:spLocks noGrp="1" noChangeArrowheads="1"/>
          </p:cNvSpPr>
          <p:nvPr>
            <p:ph type="subTitle" idx="1"/>
          </p:nvPr>
        </p:nvSpPr>
        <p:spPr bwMode="gray">
          <a:xfrm>
            <a:off x="4764504" y="5494338"/>
            <a:ext cx="4157245" cy="890587"/>
          </a:xfrm>
        </p:spPr>
        <p:txBody>
          <a:bodyPr vert="horz" wrap="square" lIns="0" tIns="0" rIns="0" bIns="0" rtlCol="0">
            <a:noAutofit/>
          </a:bodyPr>
          <a:lstStyle>
            <a:lvl1pPr marL="0" indent="0" algn="l" defTabSz="914363" rtl="0" eaLnBrk="1" latinLnBrk="0" hangingPunct="1">
              <a:lnSpc>
                <a:spcPct val="90000"/>
              </a:lnSpc>
              <a:spcBef>
                <a:spcPts val="0"/>
              </a:spcBef>
              <a:buFontTx/>
              <a:buNone/>
              <a:defRPr lang="en-US" sz="3200" kern="1200" dirty="0">
                <a:solidFill>
                  <a:schemeClr val="bg1"/>
                </a:solidFill>
                <a:latin typeface="Calibri" pitchFamily="34" charset="0"/>
                <a:ea typeface="+mn-ea"/>
                <a:cs typeface="Calibri" pitchFamily="34" charset="0"/>
              </a:defRPr>
            </a:lvl1pPr>
          </a:lstStyle>
          <a:p>
            <a:r>
              <a:rPr lang="en-US" dirty="0" smtClean="0"/>
              <a:t>Click to edit Master subtitle style</a:t>
            </a:r>
            <a:endParaRPr lang="en-US" dirty="0"/>
          </a:p>
        </p:txBody>
      </p:sp>
      <p:pic>
        <p:nvPicPr>
          <p:cNvPr id="47" name="Picture 50" descr="full_banner_1118"/>
          <p:cNvPicPr>
            <a:picLocks noChangeAspect="1" noChangeArrowheads="1"/>
          </p:cNvPicPr>
          <p:nvPr userDrawn="1"/>
        </p:nvPicPr>
        <p:blipFill>
          <a:blip r:embed="rId5" cstate="print"/>
          <a:srcRect/>
          <a:stretch>
            <a:fillRect/>
          </a:stretch>
        </p:blipFill>
        <p:spPr bwMode="gray">
          <a:xfrm>
            <a:off x="0" y="5409888"/>
            <a:ext cx="2843506" cy="1159354"/>
          </a:xfrm>
          <a:prstGeom prst="rect">
            <a:avLst/>
          </a:prstGeom>
          <a:noFill/>
          <a:ln w="9525">
            <a:noFill/>
            <a:miter lim="800000"/>
            <a:headEnd/>
            <a:tailEnd/>
          </a:ln>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30188" y="1344706"/>
            <a:ext cx="4267200" cy="830170"/>
          </a:xfrm>
        </p:spPr>
        <p:txBody>
          <a:bodyPr anchor="b"/>
          <a:lstStyle>
            <a:lvl1pPr marL="0" indent="0">
              <a:buNone/>
              <a:defRPr sz="2400" b="1"/>
            </a:lvl1pPr>
            <a:lvl2pPr marL="457096" indent="0">
              <a:buNone/>
              <a:defRPr sz="2000" b="1"/>
            </a:lvl2pPr>
            <a:lvl3pPr marL="914192" indent="0">
              <a:buNone/>
              <a:defRPr sz="1800" b="1"/>
            </a:lvl3pPr>
            <a:lvl4pPr marL="1371288" indent="0">
              <a:buNone/>
              <a:defRPr sz="1600" b="1"/>
            </a:lvl4pPr>
            <a:lvl5pPr marL="1828385" indent="0">
              <a:buNone/>
              <a:defRPr sz="1600" b="1"/>
            </a:lvl5pPr>
            <a:lvl6pPr marL="2285480" indent="0">
              <a:buNone/>
              <a:defRPr sz="1600" b="1"/>
            </a:lvl6pPr>
            <a:lvl7pPr marL="2742577" indent="0">
              <a:buNone/>
              <a:defRPr sz="1600" b="1"/>
            </a:lvl7pPr>
            <a:lvl8pPr marL="3199673" indent="0">
              <a:buNone/>
              <a:defRPr sz="1600" b="1"/>
            </a:lvl8pPr>
            <a:lvl9pPr marL="365676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30188" y="2239424"/>
            <a:ext cx="4267200" cy="41075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6" y="1344706"/>
            <a:ext cx="4276724" cy="830170"/>
          </a:xfrm>
        </p:spPr>
        <p:txBody>
          <a:bodyPr anchor="b"/>
          <a:lstStyle>
            <a:lvl1pPr marL="0" indent="0">
              <a:buNone/>
              <a:defRPr sz="2400" b="1"/>
            </a:lvl1pPr>
            <a:lvl2pPr marL="457096" indent="0">
              <a:buNone/>
              <a:defRPr sz="2000" b="1"/>
            </a:lvl2pPr>
            <a:lvl3pPr marL="914192" indent="0">
              <a:buNone/>
              <a:defRPr sz="1800" b="1"/>
            </a:lvl3pPr>
            <a:lvl4pPr marL="1371288" indent="0">
              <a:buNone/>
              <a:defRPr sz="1600" b="1"/>
            </a:lvl4pPr>
            <a:lvl5pPr marL="1828385" indent="0">
              <a:buNone/>
              <a:defRPr sz="1600" b="1"/>
            </a:lvl5pPr>
            <a:lvl6pPr marL="2285480" indent="0">
              <a:buNone/>
              <a:defRPr sz="1600" b="1"/>
            </a:lvl6pPr>
            <a:lvl7pPr marL="2742577" indent="0">
              <a:buNone/>
              <a:defRPr sz="1600" b="1"/>
            </a:lvl7pPr>
            <a:lvl8pPr marL="3199673" indent="0">
              <a:buNone/>
              <a:defRPr sz="1600" b="1"/>
            </a:lvl8pPr>
            <a:lvl9pPr marL="365676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239424"/>
            <a:ext cx="4276724" cy="41075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ftr" sz="quarter" idx="10"/>
          </p:nvPr>
        </p:nvSpPr>
        <p:spPr>
          <a:ln/>
        </p:spPr>
        <p:txBody>
          <a:bodyPr/>
          <a:lstStyle>
            <a:lvl1pPr>
              <a:defRPr/>
            </a:lvl1pPr>
          </a:lstStyle>
          <a:p>
            <a:pPr>
              <a:defRPr/>
            </a:pPr>
            <a:endParaRPr lang="en-US"/>
          </a:p>
        </p:txBody>
      </p:sp>
      <p:sp>
        <p:nvSpPr>
          <p:cNvPr id="8" name="Rectangle 6"/>
          <p:cNvSpPr>
            <a:spLocks noGrp="1" noChangeArrowheads="1"/>
          </p:cNvSpPr>
          <p:nvPr>
            <p:ph type="sldNum" sz="quarter" idx="11"/>
          </p:nvPr>
        </p:nvSpPr>
        <p:spPr>
          <a:ln/>
        </p:spPr>
        <p:txBody>
          <a:bodyPr/>
          <a:lstStyle>
            <a:lvl1pPr>
              <a:defRPr/>
            </a:lvl1pPr>
          </a:lstStyle>
          <a:p>
            <a:pPr>
              <a:defRPr/>
            </a:pPr>
            <a:fld id="{77A9C926-F005-49BA-B76C-7DB5EC72AC5F}" type="slidenum">
              <a:rPr lang="en-US" smtClean="0"/>
              <a:pPr>
                <a:defRPr/>
              </a:pPr>
              <a:t>‹#›</a:t>
            </a:fld>
            <a:endParaRPr lang="en-US"/>
          </a:p>
        </p:txBody>
      </p:sp>
      <p:sp>
        <p:nvSpPr>
          <p:cNvPr id="9" name="Rectangle 2"/>
          <p:cNvSpPr>
            <a:spLocks noGrp="1" noChangeArrowheads="1"/>
          </p:cNvSpPr>
          <p:nvPr>
            <p:ph type="title"/>
          </p:nvPr>
        </p:nvSpPr>
        <p:spPr bwMode="white">
          <a:xfrm>
            <a:off x="230187" y="130884"/>
            <a:ext cx="6611937" cy="952500"/>
          </a:xfrm>
          <a:prstGeom prst="rect">
            <a:avLst/>
          </a:prstGeom>
          <a:noFill/>
          <a:ln w="9525">
            <a:noFill/>
            <a:miter lim="800000"/>
            <a:headEnd/>
            <a:tailEnd/>
          </a:ln>
        </p:spPr>
        <p:txBody>
          <a:bodyPr vert="horz" wrap="square" lIns="91419" tIns="45710" rIns="91419" bIns="45710" numCol="1" anchor="b" anchorCtr="0" compatLnSpc="1">
            <a:prstTxWarp prst="textNoShape">
              <a:avLst/>
            </a:prstTxWarp>
          </a:bodyPr>
          <a:lstStyle/>
          <a:p>
            <a:pPr lvl="0"/>
            <a:r>
              <a:rPr lang="en-US" smtClean="0"/>
              <a:t>Click to edit Master title style</a:t>
            </a:r>
            <a:endParaRPr lang="en-US" dirty="0" smtClean="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509588"/>
            <a:ext cx="7912100" cy="715962"/>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52450" y="1239838"/>
            <a:ext cx="3952875" cy="4475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57725" y="1239838"/>
            <a:ext cx="3952875" cy="4475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normAutofit/>
          </a:bodyPr>
          <a:lstStyle>
            <a:lvl1pPr>
              <a:defRPr lang="en-US" sz="3200" kern="1200" dirty="0" smtClean="0">
                <a:solidFill>
                  <a:srgbClr val="99CC99"/>
                </a:solidFill>
                <a:latin typeface="+mn-lt"/>
                <a:ea typeface="+mn-ea"/>
                <a:cs typeface="+mn-cs"/>
              </a:defRPr>
            </a:lvl1pPr>
          </a:lstStyle>
          <a:p>
            <a:pPr marL="396875" lvl="0" indent="-396875" algn="l" defTabSz="914363" rtl="0" eaLnBrk="1" fontAlgn="base" latinLnBrk="0" hangingPunct="1">
              <a:lnSpc>
                <a:spcPct val="90000"/>
              </a:lnSpc>
              <a:spcBef>
                <a:spcPct val="20000"/>
              </a:spcBef>
              <a:spcAft>
                <a:spcPts val="1200"/>
              </a:spcAft>
              <a:buClr>
                <a:srgbClr val="678BA8"/>
              </a:buClr>
              <a:buFontTx/>
              <a:buBlip>
                <a:blip r:embed="rId2"/>
              </a:buBlip>
            </a:pPr>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446C9BED-6FD4-4BA4-B6B0-4A26058AC9EF}"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NOTE layout - user must hide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black">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bwMode="gray">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Light background developer co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p:nvPicPr>
        <p:blipFill>
          <a:blip r:embed="rId3" cstate="print"/>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Related Content Layou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Track Resources Layou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Title and Content (with Subtitle)">
    <p:spTree>
      <p:nvGrpSpPr>
        <p:cNvPr id="1" name=""/>
        <p:cNvGrpSpPr/>
        <p:nvPr/>
      </p:nvGrpSpPr>
      <p:grpSpPr>
        <a:xfrm>
          <a:off x="0" y="0"/>
          <a:ext cx="0" cy="0"/>
          <a:chOff x="0" y="0"/>
          <a:chExt cx="0" cy="0"/>
        </a:xfrm>
      </p:grpSpPr>
      <p:sp>
        <p:nvSpPr>
          <p:cNvPr id="3" name="Content Placeholder 2"/>
          <p:cNvSpPr>
            <a:spLocks noGrp="1"/>
          </p:cNvSpPr>
          <p:nvPr>
            <p:ph idx="1"/>
          </p:nvPr>
        </p:nvSpPr>
        <p:spPr>
          <a:xfrm>
            <a:off x="382588" y="1414462"/>
            <a:ext cx="8380412" cy="5074920"/>
          </a:xfrm>
        </p:spPr>
        <p:txBody>
          <a:bodyPr/>
          <a:lstStyle>
            <a:lvl1pPr>
              <a:buSzPct val="60000"/>
              <a:buFontTx/>
              <a:buBlip>
                <a:blip r:embed="rId2"/>
              </a:buBlip>
              <a:defRPr/>
            </a:lvl1pPr>
            <a:lvl2pPr>
              <a:buSzPct val="60000"/>
              <a:buFontTx/>
              <a:buBlip>
                <a:blip r:embed="rId2"/>
              </a:buBlip>
              <a:defRPr/>
            </a:lvl2pPr>
            <a:lvl3pPr>
              <a:buSzPct val="60000"/>
              <a:buFontTx/>
              <a:buBlip>
                <a:blip r:embed="rId2"/>
              </a:buBlip>
              <a:defRPr/>
            </a:lvl3pPr>
            <a:lvl4pPr>
              <a:buSzPct val="60000"/>
              <a:buFontTx/>
              <a:buBlip>
                <a:blip r:embed="rId2"/>
              </a:buBlip>
              <a:defRPr/>
            </a:lvl4pPr>
            <a:lvl5pPr>
              <a:buSzPct val="60000"/>
              <a:buFontTx/>
              <a:buBlip>
                <a:blip r:embed="rId2"/>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a:xfrm>
            <a:off x="382588" y="228599"/>
            <a:ext cx="8380412" cy="498598"/>
          </a:xfrm>
        </p:spPr>
        <p:txBody>
          <a:bodyPr>
            <a:spAutoFit/>
          </a:bodyPr>
          <a:lstStyle/>
          <a:p>
            <a:r>
              <a:rPr lang="en-US" smtClean="0"/>
              <a:t>Click to edit Master title style</a:t>
            </a:r>
            <a:endParaRPr lang="en-US" dirty="0"/>
          </a:p>
        </p:txBody>
      </p:sp>
      <p:sp>
        <p:nvSpPr>
          <p:cNvPr id="5" name="Text Placeholder 4"/>
          <p:cNvSpPr>
            <a:spLocks noGrp="1"/>
          </p:cNvSpPr>
          <p:nvPr>
            <p:ph type="body" sz="quarter" idx="10" hasCustomPrompt="1"/>
          </p:nvPr>
        </p:nvSpPr>
        <p:spPr>
          <a:xfrm>
            <a:off x="382588" y="739558"/>
            <a:ext cx="8385048" cy="332399"/>
          </a:xfrm>
        </p:spPr>
        <p:txBody>
          <a:bodyPr>
            <a:spAutoFit/>
          </a:bodyPr>
          <a:lstStyle>
            <a:lvl1pPr marL="4763" indent="-4763">
              <a:buFont typeface="Arial" pitchFamily="34" charset="0"/>
              <a:buNone/>
              <a:tabLst/>
              <a:defRPr sz="2400" spc="-100" baseline="0">
                <a:solidFill>
                  <a:schemeClr val="tx2"/>
                </a:solidFill>
                <a:latin typeface="Segoe Light" pitchFamily="34" charset="0"/>
              </a:defRPr>
            </a:lvl1pPr>
          </a:lstStyle>
          <a:p>
            <a:pPr lvl="0"/>
            <a:r>
              <a:rPr lang="en-US" dirty="0" smtClean="0"/>
              <a:t>Click to edit subtitle</a:t>
            </a:r>
            <a:endParaRPr lang="en-US" dirty="0"/>
          </a:p>
        </p:txBody>
      </p:sp>
    </p:spTree>
    <p:extLst>
      <p:ext uri="{BB962C8B-B14F-4D97-AF65-F5344CB8AC3E}">
        <p14:creationId xmlns:p14="http://schemas.microsoft.com/office/powerpoint/2010/main" xmlns="" val="2192118944"/>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hank You - External">
    <p:spTree>
      <p:nvGrpSpPr>
        <p:cNvPr id="1" name=""/>
        <p:cNvGrpSpPr/>
        <p:nvPr/>
      </p:nvGrpSpPr>
      <p:grpSpPr>
        <a:xfrm>
          <a:off x="0" y="0"/>
          <a:ext cx="0" cy="0"/>
          <a:chOff x="0" y="0"/>
          <a:chExt cx="0" cy="0"/>
        </a:xfrm>
      </p:grpSpPr>
      <p:pic>
        <p:nvPicPr>
          <p:cNvPr id="25" name="Picture 24" descr="N+T background.jpg"/>
          <p:cNvPicPr>
            <a:picLocks noChangeAspect="1"/>
          </p:cNvPicPr>
          <p:nvPr userDrawn="1"/>
        </p:nvPicPr>
        <p:blipFill>
          <a:blip r:embed="rId2" cstate="print"/>
          <a:stretch>
            <a:fillRect/>
          </a:stretch>
        </p:blipFill>
        <p:spPr>
          <a:xfrm>
            <a:off x="0" y="0"/>
            <a:ext cx="9144000" cy="6858000"/>
          </a:xfrm>
          <a:prstGeom prst="rect">
            <a:avLst/>
          </a:prstGeom>
        </p:spPr>
      </p:pic>
      <p:pic>
        <p:nvPicPr>
          <p:cNvPr id="26" name="Picture 44" descr="TitleImage-CITYSCAPE_1280x557x92dpi"/>
          <p:cNvPicPr>
            <a:picLocks noChangeAspect="1" noChangeArrowheads="1"/>
          </p:cNvPicPr>
          <p:nvPr userDrawn="1"/>
        </p:nvPicPr>
        <p:blipFill>
          <a:blip r:embed="rId3" cstate="print"/>
          <a:srcRect l="33968" r="9682" b="7456"/>
          <a:stretch>
            <a:fillRect/>
          </a:stretch>
        </p:blipFill>
        <p:spPr bwMode="gray">
          <a:xfrm>
            <a:off x="5028255" y="684562"/>
            <a:ext cx="3417913" cy="2443648"/>
          </a:xfrm>
          <a:prstGeom prst="rect">
            <a:avLst/>
          </a:prstGeom>
          <a:noFill/>
          <a:ln w="9525">
            <a:noFill/>
            <a:miter lim="800000"/>
            <a:headEnd/>
            <a:tailEnd/>
          </a:ln>
        </p:spPr>
      </p:pic>
      <p:sp>
        <p:nvSpPr>
          <p:cNvPr id="22" name="Text Placeholder 21"/>
          <p:cNvSpPr>
            <a:spLocks noGrp="1"/>
          </p:cNvSpPr>
          <p:nvPr>
            <p:ph type="body" sz="quarter" idx="14" hasCustomPrompt="1"/>
          </p:nvPr>
        </p:nvSpPr>
        <p:spPr>
          <a:xfrm>
            <a:off x="2062980" y="4040482"/>
            <a:ext cx="5089758" cy="1128483"/>
          </a:xfrm>
        </p:spPr>
        <p:txBody>
          <a:bodyPr vert="horz" wrap="square" lIns="0" tIns="0" rIns="0" bIns="0" rtlCol="0" anchor="t">
            <a:noAutofit/>
          </a:bodyPr>
          <a:lstStyle>
            <a:lvl1pPr marL="0" indent="0" algn="l" defTabSz="914363" rtl="0" eaLnBrk="1" fontAlgn="base" latinLnBrk="0" hangingPunct="1">
              <a:lnSpc>
                <a:spcPct val="90000"/>
              </a:lnSpc>
              <a:spcBef>
                <a:spcPct val="0"/>
              </a:spcBef>
              <a:spcAft>
                <a:spcPct val="0"/>
              </a:spcAft>
              <a:buNone/>
              <a:defRPr lang="en-US" sz="4800" b="1" kern="1200" cap="none" spc="-15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pPr lvl="0"/>
            <a:r>
              <a:rPr lang="en-US" dirty="0" smtClean="0"/>
              <a:t>Thank You!</a:t>
            </a:r>
          </a:p>
        </p:txBody>
      </p:sp>
      <p:sp>
        <p:nvSpPr>
          <p:cNvPr id="10" name="Rectangle 6"/>
          <p:cNvSpPr>
            <a:spLocks noChangeArrowheads="1"/>
          </p:cNvSpPr>
          <p:nvPr/>
        </p:nvSpPr>
        <p:spPr bwMode="auto">
          <a:xfrm>
            <a:off x="2935705" y="5974953"/>
            <a:ext cx="5540637" cy="773749"/>
          </a:xfrm>
          <a:prstGeom prst="rect">
            <a:avLst/>
          </a:prstGeom>
          <a:noFill/>
          <a:ln w="9525">
            <a:noFill/>
            <a:miter lim="800000"/>
            <a:headEnd/>
            <a:tailEnd/>
          </a:ln>
          <a:effectLst/>
        </p:spPr>
        <p:txBody>
          <a:bodyPr wrap="square" lIns="217623" tIns="108813" rIns="217623" bIns="108813" anchor="b">
            <a:spAutoFit/>
          </a:bodyPr>
          <a:lstStyle/>
          <a:p>
            <a:pPr marL="0" indent="0" algn="l">
              <a:buNone/>
            </a:pPr>
            <a:r>
              <a:rPr lang="en-US" sz="600" b="1" dirty="0" smtClean="0"/>
              <a:t>Copyright © 2009 Symantec Corporation. All rights reserved. </a:t>
            </a:r>
            <a:r>
              <a:rPr lang="en-US" sz="600" dirty="0" smtClean="0"/>
              <a:t>Symantec and the Symantec Logo are trademarks or registered trademarks of Symantec Corporation or its affiliates in the U.S. and other countries.  Other names may be trademarks of their respective owners.</a:t>
            </a:r>
          </a:p>
          <a:p>
            <a:pPr marL="0" indent="0" algn="l">
              <a:buNone/>
            </a:pPr>
            <a:endParaRPr lang="en-US" sz="600" dirty="0" smtClean="0"/>
          </a:p>
          <a:p>
            <a:pPr marL="0" indent="0" algn="l">
              <a:buNone/>
            </a:pPr>
            <a:r>
              <a:rPr lang="en-US" sz="600" dirty="0" smtClean="0"/>
              <a:t>This document is provided for informational purposes only and is not intended as advertising.  All warranties relating to the information in this document, either express or implied, are disclaimed to the maximum extent allowed by law.  The information in this document is subject to change without notice.</a:t>
            </a:r>
          </a:p>
        </p:txBody>
      </p:sp>
      <p:pic>
        <p:nvPicPr>
          <p:cNvPr id="27" name="Picture 50" descr="full_banner_1118"/>
          <p:cNvPicPr>
            <a:picLocks noChangeAspect="1" noChangeArrowheads="1"/>
          </p:cNvPicPr>
          <p:nvPr userDrawn="1"/>
        </p:nvPicPr>
        <p:blipFill>
          <a:blip r:embed="rId4" cstate="print"/>
          <a:srcRect/>
          <a:stretch>
            <a:fillRect/>
          </a:stretch>
        </p:blipFill>
        <p:spPr bwMode="gray">
          <a:xfrm>
            <a:off x="0" y="5409888"/>
            <a:ext cx="2843506" cy="1159354"/>
          </a:xfrm>
          <a:prstGeom prst="rect">
            <a:avLst/>
          </a:prstGeom>
          <a:noFill/>
          <a:ln w="9525">
            <a:noFill/>
            <a:miter lim="800000"/>
            <a:headEnd/>
            <a:tailEnd/>
          </a:ln>
        </p:spPr>
      </p:pic>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381000" y="228600"/>
            <a:ext cx="8458200" cy="750888"/>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381000" y="1417638"/>
            <a:ext cx="4152900" cy="10302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86300" y="1417638"/>
            <a:ext cx="4152900" cy="10302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381000" y="2600325"/>
            <a:ext cx="4152900" cy="10318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86300" y="2600325"/>
            <a:ext cx="4152900" cy="10318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hank You - Internal">
    <p:spTree>
      <p:nvGrpSpPr>
        <p:cNvPr id="1" name=""/>
        <p:cNvGrpSpPr/>
        <p:nvPr/>
      </p:nvGrpSpPr>
      <p:grpSpPr>
        <a:xfrm>
          <a:off x="0" y="0"/>
          <a:ext cx="0" cy="0"/>
          <a:chOff x="0" y="0"/>
          <a:chExt cx="0" cy="0"/>
        </a:xfrm>
      </p:grpSpPr>
      <p:pic>
        <p:nvPicPr>
          <p:cNvPr id="31" name="Picture 30" descr="N+T background.jpg"/>
          <p:cNvPicPr>
            <a:picLocks noChangeAspect="1"/>
          </p:cNvPicPr>
          <p:nvPr userDrawn="1"/>
        </p:nvPicPr>
        <p:blipFill>
          <a:blip r:embed="rId2" cstate="print"/>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cSld name="3_Title and Content">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6553200" y="6356350"/>
            <a:ext cx="2133600" cy="365125"/>
          </a:xfrm>
          <a:prstGeom prst="rect">
            <a:avLst/>
          </a:prstGeom>
        </p:spPr>
        <p:txBody>
          <a:bodyPr/>
          <a:lstStyle>
            <a:lvl1pPr>
              <a:defRPr/>
            </a:lvl1pPr>
          </a:lstStyle>
          <a:p>
            <a:pPr algn="l" defTabSz="914363" fontAlgn="auto">
              <a:spcBef>
                <a:spcPts val="0"/>
              </a:spcBef>
              <a:spcAft>
                <a:spcPts val="0"/>
              </a:spcAft>
              <a:defRPr/>
            </a:pPr>
            <a:fld id="{C18F67A4-BF80-4384-9770-D7727F15C3BE}" type="slidenum">
              <a:rPr lang="en-US" sz="1800" smtClean="0">
                <a:solidFill>
                  <a:srgbClr val="FFFFFF"/>
                </a:solidFill>
                <a:latin typeface="Calibri"/>
              </a:rPr>
              <a:pPr algn="l" defTabSz="914363" fontAlgn="auto">
                <a:spcBef>
                  <a:spcPts val="0"/>
                </a:spcBef>
                <a:spcAft>
                  <a:spcPts val="0"/>
                </a:spcAft>
                <a:defRPr/>
              </a:pPr>
              <a:t>‹#›</a:t>
            </a:fld>
            <a:endParaRPr lang="en-US" sz="1800" dirty="0">
              <a:solidFill>
                <a:srgbClr val="FFFFFF"/>
              </a:solidFill>
              <a:latin typeface="Calibri"/>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6553200" y="6356350"/>
            <a:ext cx="2133600" cy="365125"/>
          </a:xfrm>
          <a:prstGeom prst="rect">
            <a:avLst/>
          </a:prstGeom>
        </p:spPr>
        <p:txBody>
          <a:bodyPr/>
          <a:lstStyle>
            <a:lvl1pPr>
              <a:defRPr/>
            </a:lvl1pPr>
          </a:lstStyle>
          <a:p>
            <a:pPr algn="l" defTabSz="914363" fontAlgn="auto">
              <a:spcBef>
                <a:spcPts val="0"/>
              </a:spcBef>
              <a:spcAft>
                <a:spcPts val="0"/>
              </a:spcAft>
              <a:defRPr/>
            </a:pPr>
            <a:fld id="{C18F67A4-BF80-4384-9770-D7727F15C3BE}" type="slidenum">
              <a:rPr lang="en-US" sz="1800" smtClean="0">
                <a:solidFill>
                  <a:srgbClr val="FFFFFF"/>
                </a:solidFill>
                <a:latin typeface="Calibri"/>
              </a:rPr>
              <a:pPr algn="l" defTabSz="914363" fontAlgn="auto">
                <a:spcBef>
                  <a:spcPts val="0"/>
                </a:spcBef>
                <a:spcAft>
                  <a:spcPts val="0"/>
                </a:spcAft>
                <a:defRPr/>
              </a:pPr>
              <a:t>‹#›</a:t>
            </a:fld>
            <a:endParaRPr lang="en-US" sz="1800" dirty="0">
              <a:solidFill>
                <a:srgbClr val="FFFFFF"/>
              </a:solidFill>
              <a:latin typeface="Calibri"/>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cSld name="5_Title and Content">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6553200" y="6356350"/>
            <a:ext cx="2133600" cy="365125"/>
          </a:xfrm>
          <a:prstGeom prst="rect">
            <a:avLst/>
          </a:prstGeom>
        </p:spPr>
        <p:txBody>
          <a:bodyPr/>
          <a:lstStyle>
            <a:lvl1pPr>
              <a:defRPr/>
            </a:lvl1pPr>
          </a:lstStyle>
          <a:p>
            <a:pPr algn="l" defTabSz="914363" fontAlgn="auto">
              <a:spcBef>
                <a:spcPts val="0"/>
              </a:spcBef>
              <a:spcAft>
                <a:spcPts val="0"/>
              </a:spcAft>
              <a:defRPr/>
            </a:pPr>
            <a:fld id="{C18F67A4-BF80-4384-9770-D7727F15C3BE}" type="slidenum">
              <a:rPr lang="en-US" sz="1800" smtClean="0">
                <a:solidFill>
                  <a:srgbClr val="FFFFFF"/>
                </a:solidFill>
                <a:latin typeface="Calibri"/>
              </a:rPr>
              <a:pPr algn="l" defTabSz="914363" fontAlgn="auto">
                <a:spcBef>
                  <a:spcPts val="0"/>
                </a:spcBef>
                <a:spcAft>
                  <a:spcPts val="0"/>
                </a:spcAft>
                <a:defRPr/>
              </a:pPr>
              <a:t>‹#›</a:t>
            </a:fld>
            <a:endParaRPr lang="en-US" sz="1800" dirty="0">
              <a:solidFill>
                <a:srgbClr val="FFFFFF"/>
              </a:solidFill>
              <a:latin typeface="Calibri"/>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cSld name="6_Title and Content">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6553200" y="6356350"/>
            <a:ext cx="2133600" cy="365125"/>
          </a:xfrm>
          <a:prstGeom prst="rect">
            <a:avLst/>
          </a:prstGeom>
        </p:spPr>
        <p:txBody>
          <a:bodyPr/>
          <a:lstStyle>
            <a:lvl1pPr>
              <a:defRPr/>
            </a:lvl1pPr>
          </a:lstStyle>
          <a:p>
            <a:pPr algn="l" defTabSz="914363" fontAlgn="auto">
              <a:spcBef>
                <a:spcPts val="0"/>
              </a:spcBef>
              <a:spcAft>
                <a:spcPts val="0"/>
              </a:spcAft>
              <a:defRPr/>
            </a:pPr>
            <a:fld id="{C18F67A4-BF80-4384-9770-D7727F15C3BE}" type="slidenum">
              <a:rPr lang="en-US" sz="1800" smtClean="0">
                <a:solidFill>
                  <a:srgbClr val="FFFFFF"/>
                </a:solidFill>
                <a:latin typeface="Calibri"/>
              </a:rPr>
              <a:pPr algn="l" defTabSz="914363" fontAlgn="auto">
                <a:spcBef>
                  <a:spcPts val="0"/>
                </a:spcBef>
                <a:spcAft>
                  <a:spcPts val="0"/>
                </a:spcAft>
                <a:defRPr/>
              </a:pPr>
              <a:t>‹#›</a:t>
            </a:fld>
            <a:endParaRPr lang="en-US" sz="1800" dirty="0">
              <a:solidFill>
                <a:srgbClr val="FFFFFF"/>
              </a:solidFill>
              <a:latin typeface="Calibri"/>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cSld name="7_Title and Content">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6553200" y="6356350"/>
            <a:ext cx="2133600" cy="365125"/>
          </a:xfrm>
          <a:prstGeom prst="rect">
            <a:avLst/>
          </a:prstGeom>
        </p:spPr>
        <p:txBody>
          <a:bodyPr/>
          <a:lstStyle>
            <a:lvl1pPr>
              <a:defRPr/>
            </a:lvl1pPr>
          </a:lstStyle>
          <a:p>
            <a:pPr algn="l" defTabSz="914363" fontAlgn="auto">
              <a:spcBef>
                <a:spcPts val="0"/>
              </a:spcBef>
              <a:spcAft>
                <a:spcPts val="0"/>
              </a:spcAft>
              <a:defRPr/>
            </a:pPr>
            <a:fld id="{C18F67A4-BF80-4384-9770-D7727F15C3BE}" type="slidenum">
              <a:rPr lang="en-US" sz="1800" smtClean="0">
                <a:solidFill>
                  <a:srgbClr val="FFFFFF"/>
                </a:solidFill>
                <a:latin typeface="Calibri"/>
              </a:rPr>
              <a:pPr algn="l" defTabSz="914363" fontAlgn="auto">
                <a:spcBef>
                  <a:spcPts val="0"/>
                </a:spcBef>
                <a:spcAft>
                  <a:spcPts val="0"/>
                </a:spcAft>
                <a:defRPr/>
              </a:pPr>
              <a:t>‹#›</a:t>
            </a:fld>
            <a:endParaRPr lang="en-US" sz="1800" dirty="0">
              <a:solidFill>
                <a:srgbClr val="FFFFFF"/>
              </a:solidFill>
              <a:latin typeface="Calibri"/>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cSld name="8_Title and Content">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6553200" y="6356350"/>
            <a:ext cx="2133600" cy="365125"/>
          </a:xfrm>
          <a:prstGeom prst="rect">
            <a:avLst/>
          </a:prstGeom>
        </p:spPr>
        <p:txBody>
          <a:bodyPr/>
          <a:lstStyle>
            <a:lvl1pPr>
              <a:defRPr/>
            </a:lvl1pPr>
          </a:lstStyle>
          <a:p>
            <a:pPr algn="l" defTabSz="914363" fontAlgn="auto">
              <a:spcBef>
                <a:spcPts val="0"/>
              </a:spcBef>
              <a:spcAft>
                <a:spcPts val="0"/>
              </a:spcAft>
              <a:defRPr/>
            </a:pPr>
            <a:fld id="{C18F67A4-BF80-4384-9770-D7727F15C3BE}" type="slidenum">
              <a:rPr lang="en-US" sz="1800" smtClean="0">
                <a:solidFill>
                  <a:srgbClr val="FFFFFF"/>
                </a:solidFill>
                <a:latin typeface="Calibri"/>
              </a:rPr>
              <a:pPr algn="l" defTabSz="914363" fontAlgn="auto">
                <a:spcBef>
                  <a:spcPts val="0"/>
                </a:spcBef>
                <a:spcAft>
                  <a:spcPts val="0"/>
                </a:spcAft>
                <a:defRPr/>
              </a:pPr>
              <a:t>‹#›</a:t>
            </a:fld>
            <a:endParaRPr lang="en-US" sz="1800" dirty="0">
              <a:solidFill>
                <a:srgbClr val="FFFFFF"/>
              </a:solidFill>
              <a:latin typeface="Calibri"/>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cSld name="9_Title and Content">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6553200" y="6356350"/>
            <a:ext cx="2133600" cy="365125"/>
          </a:xfrm>
          <a:prstGeom prst="rect">
            <a:avLst/>
          </a:prstGeom>
        </p:spPr>
        <p:txBody>
          <a:bodyPr/>
          <a:lstStyle>
            <a:lvl1pPr>
              <a:defRPr/>
            </a:lvl1pPr>
          </a:lstStyle>
          <a:p>
            <a:pPr algn="l" defTabSz="914363" fontAlgn="auto">
              <a:spcBef>
                <a:spcPts val="0"/>
              </a:spcBef>
              <a:spcAft>
                <a:spcPts val="0"/>
              </a:spcAft>
              <a:defRPr/>
            </a:pPr>
            <a:fld id="{BF81DF9D-2A82-4B52-9438-3C1132D7AE6D}" type="slidenum">
              <a:rPr lang="en-US" sz="1800" smtClean="0">
                <a:solidFill>
                  <a:srgbClr val="FFFFFF"/>
                </a:solidFill>
                <a:latin typeface="Calibri"/>
              </a:rPr>
              <a:pPr algn="l" defTabSz="914363" fontAlgn="auto">
                <a:spcBef>
                  <a:spcPts val="0"/>
                </a:spcBef>
                <a:spcAft>
                  <a:spcPts val="0"/>
                </a:spcAft>
                <a:defRPr/>
              </a:pPr>
              <a:t>‹#›</a:t>
            </a:fld>
            <a:endParaRPr lang="en-US" sz="1800" dirty="0">
              <a:solidFill>
                <a:srgbClr val="FFFFFF"/>
              </a:solidFill>
              <a:latin typeface="Calibri"/>
            </a:endParaRPr>
          </a:p>
        </p:txBody>
      </p:sp>
    </p:spTree>
  </p:cSld>
  <p:clrMapOvr>
    <a:masterClrMapping/>
  </p:clrMapOvr>
  <p:hf hdr="0" ftr="0" dt="0"/>
</p:sldLayout>
</file>

<file path=ppt/slideLayouts/slideLayout47.xml><?xml version="1.0" encoding="utf-8"?>
<p:sldLayout xmlns:a="http://schemas.openxmlformats.org/drawingml/2006/main" xmlns:r="http://schemas.openxmlformats.org/officeDocument/2006/relationships" xmlns:p="http://schemas.openxmlformats.org/presentationml/2006/main">
  <p:cSld name="10_Title and Content">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6553200" y="6356350"/>
            <a:ext cx="2133600" cy="365125"/>
          </a:xfrm>
          <a:prstGeom prst="rect">
            <a:avLst/>
          </a:prstGeom>
        </p:spPr>
        <p:txBody>
          <a:bodyPr/>
          <a:lstStyle>
            <a:lvl1pPr>
              <a:defRPr/>
            </a:lvl1pPr>
          </a:lstStyle>
          <a:p>
            <a:pPr algn="l" defTabSz="914363" fontAlgn="auto">
              <a:spcBef>
                <a:spcPts val="0"/>
              </a:spcBef>
              <a:spcAft>
                <a:spcPts val="0"/>
              </a:spcAft>
              <a:defRPr/>
            </a:pPr>
            <a:fld id="{BF81DF9D-2A82-4B52-9438-3C1132D7AE6D}" type="slidenum">
              <a:rPr lang="en-US" sz="1800" smtClean="0">
                <a:solidFill>
                  <a:srgbClr val="FFFFFF"/>
                </a:solidFill>
                <a:latin typeface="Calibri"/>
              </a:rPr>
              <a:pPr algn="l" defTabSz="914363" fontAlgn="auto">
                <a:spcBef>
                  <a:spcPts val="0"/>
                </a:spcBef>
                <a:spcAft>
                  <a:spcPts val="0"/>
                </a:spcAft>
                <a:defRPr/>
              </a:pPr>
              <a:t>‹#›</a:t>
            </a:fld>
            <a:endParaRPr lang="en-US" sz="1800" dirty="0">
              <a:solidFill>
                <a:srgbClr val="FFFFFF"/>
              </a:solidFill>
              <a:latin typeface="Calibri"/>
            </a:endParaRPr>
          </a:p>
        </p:txBody>
      </p:sp>
    </p:spTree>
  </p:cSld>
  <p:clrMapOvr>
    <a:masterClrMapping/>
  </p:clrMapOvr>
  <p:hf hdr="0" ftr="0" dt="0"/>
</p:sldLayout>
</file>

<file path=ppt/slideLayouts/slideLayout48.xml><?xml version="1.0" encoding="utf-8"?>
<p:sldLayout xmlns:a="http://schemas.openxmlformats.org/drawingml/2006/main" xmlns:r="http://schemas.openxmlformats.org/officeDocument/2006/relationships" xmlns:p="http://schemas.openxmlformats.org/presentationml/2006/main">
  <p:cSld name="11_Title and Content">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6553200" y="6356350"/>
            <a:ext cx="2133600" cy="365125"/>
          </a:xfrm>
          <a:prstGeom prst="rect">
            <a:avLst/>
          </a:prstGeom>
        </p:spPr>
        <p:txBody>
          <a:bodyPr/>
          <a:lstStyle>
            <a:lvl1pPr>
              <a:defRPr/>
            </a:lvl1pPr>
          </a:lstStyle>
          <a:p>
            <a:pPr algn="l" defTabSz="914363" fontAlgn="auto">
              <a:spcBef>
                <a:spcPts val="0"/>
              </a:spcBef>
              <a:spcAft>
                <a:spcPts val="0"/>
              </a:spcAft>
              <a:defRPr/>
            </a:pPr>
            <a:fld id="{BF81DF9D-2A82-4B52-9438-3C1132D7AE6D}" type="slidenum">
              <a:rPr lang="en-US" sz="1800" smtClean="0">
                <a:solidFill>
                  <a:srgbClr val="FFFFFF"/>
                </a:solidFill>
                <a:latin typeface="Calibri"/>
              </a:rPr>
              <a:pPr algn="l" defTabSz="914363" fontAlgn="auto">
                <a:spcBef>
                  <a:spcPts val="0"/>
                </a:spcBef>
                <a:spcAft>
                  <a:spcPts val="0"/>
                </a:spcAft>
                <a:defRPr/>
              </a:pPr>
              <a:t>‹#›</a:t>
            </a:fld>
            <a:endParaRPr lang="en-US" sz="1800" dirty="0">
              <a:solidFill>
                <a:srgbClr val="FFFFFF"/>
              </a:solidFill>
              <a:latin typeface="Calibri"/>
            </a:endParaRPr>
          </a:p>
        </p:txBody>
      </p:sp>
    </p:spTree>
  </p:cSld>
  <p:clrMapOvr>
    <a:masterClrMapping/>
  </p:clrMapOvr>
  <p:hf hdr="0" ftr="0" dt="0"/>
</p:sldLayout>
</file>

<file path=ppt/slideLayouts/slideLayout49.xml><?xml version="1.0" encoding="utf-8"?>
<p:sldLayout xmlns:a="http://schemas.openxmlformats.org/drawingml/2006/main" xmlns:r="http://schemas.openxmlformats.org/officeDocument/2006/relationships" xmlns:p="http://schemas.openxmlformats.org/presentationml/2006/main">
  <p:cSld name="12_Title and Content">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6553200" y="6356350"/>
            <a:ext cx="2133600" cy="365125"/>
          </a:xfrm>
          <a:prstGeom prst="rect">
            <a:avLst/>
          </a:prstGeom>
        </p:spPr>
        <p:txBody>
          <a:bodyPr/>
          <a:lstStyle>
            <a:lvl1pPr>
              <a:defRPr/>
            </a:lvl1pPr>
          </a:lstStyle>
          <a:p>
            <a:pPr algn="l" defTabSz="914363" fontAlgn="auto">
              <a:spcBef>
                <a:spcPts val="0"/>
              </a:spcBef>
              <a:spcAft>
                <a:spcPts val="0"/>
              </a:spcAft>
              <a:defRPr/>
            </a:pPr>
            <a:fld id="{BF81DF9D-2A82-4B52-9438-3C1132D7AE6D}" type="slidenum">
              <a:rPr lang="en-US" sz="1800" smtClean="0">
                <a:solidFill>
                  <a:srgbClr val="FFFFFF"/>
                </a:solidFill>
                <a:latin typeface="Calibri"/>
              </a:rPr>
              <a:pPr algn="l" defTabSz="914363" fontAlgn="auto">
                <a:spcBef>
                  <a:spcPts val="0"/>
                </a:spcBef>
                <a:spcAft>
                  <a:spcPts val="0"/>
                </a:spcAft>
                <a:defRPr/>
              </a:pPr>
              <a:t>‹#›</a:t>
            </a:fld>
            <a:endParaRPr lang="en-US" sz="1800" dirty="0">
              <a:solidFill>
                <a:srgbClr val="FFFFFF"/>
              </a:solidFill>
              <a:latin typeface="Calibri"/>
            </a:endParaRPr>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Transition">
    <p:spTree>
      <p:nvGrpSpPr>
        <p:cNvPr id="1" name=""/>
        <p:cNvGrpSpPr/>
        <p:nvPr/>
      </p:nvGrpSpPr>
      <p:grpSpPr>
        <a:xfrm>
          <a:off x="0" y="0"/>
          <a:ext cx="0" cy="0"/>
          <a:chOff x="0" y="0"/>
          <a:chExt cx="0" cy="0"/>
        </a:xfrm>
      </p:grpSpPr>
      <p:pic>
        <p:nvPicPr>
          <p:cNvPr id="20" name="Picture 19" descr="N+T background.jpg"/>
          <p:cNvPicPr>
            <a:picLocks noChangeAspect="1"/>
          </p:cNvPicPr>
          <p:nvPr userDrawn="1"/>
        </p:nvPicPr>
        <p:blipFill>
          <a:blip r:embed="rId2" cstate="print"/>
          <a:stretch>
            <a:fillRect/>
          </a:stretch>
        </p:blipFill>
        <p:spPr>
          <a:xfrm>
            <a:off x="0" y="0"/>
            <a:ext cx="9144000" cy="6858000"/>
          </a:xfrm>
          <a:prstGeom prst="rect">
            <a:avLst/>
          </a:prstGeom>
        </p:spPr>
      </p:pic>
      <p:pic>
        <p:nvPicPr>
          <p:cNvPr id="21" name="Picture 44" descr="TitleImage-CITYSCAPE_1280x557x92dpi"/>
          <p:cNvPicPr>
            <a:picLocks noChangeAspect="1" noChangeArrowheads="1"/>
          </p:cNvPicPr>
          <p:nvPr userDrawn="1"/>
        </p:nvPicPr>
        <p:blipFill>
          <a:blip r:embed="rId3" cstate="print"/>
          <a:srcRect l="33968" r="9682" b="7456"/>
          <a:stretch>
            <a:fillRect/>
          </a:stretch>
        </p:blipFill>
        <p:spPr bwMode="gray">
          <a:xfrm>
            <a:off x="5028255" y="684562"/>
            <a:ext cx="3417913" cy="2443648"/>
          </a:xfrm>
          <a:prstGeom prst="rect">
            <a:avLst/>
          </a:prstGeom>
          <a:noFill/>
          <a:ln w="9525">
            <a:noFill/>
            <a:miter lim="800000"/>
            <a:headEnd/>
            <a:tailEnd/>
          </a:ln>
        </p:spPr>
      </p:pic>
      <p:pic>
        <p:nvPicPr>
          <p:cNvPr id="22" name="Picture 50" descr="full_banner_1118"/>
          <p:cNvPicPr>
            <a:picLocks noChangeAspect="1" noChangeArrowheads="1"/>
          </p:cNvPicPr>
          <p:nvPr userDrawn="1"/>
        </p:nvPicPr>
        <p:blipFill>
          <a:blip r:embed="rId4" cstate="print"/>
          <a:srcRect/>
          <a:stretch>
            <a:fillRect/>
          </a:stretch>
        </p:blipFill>
        <p:spPr bwMode="gray">
          <a:xfrm>
            <a:off x="0" y="5409888"/>
            <a:ext cx="2843506" cy="1159354"/>
          </a:xfrm>
          <a:prstGeom prst="rect">
            <a:avLst/>
          </a:prstGeom>
          <a:noFill/>
          <a:ln w="9525">
            <a:noFill/>
            <a:miter lim="800000"/>
            <a:headEnd/>
            <a:tailEnd/>
          </a:ln>
        </p:spPr>
      </p:pic>
      <p:sp>
        <p:nvSpPr>
          <p:cNvPr id="8" name="Text Placeholder 15"/>
          <p:cNvSpPr>
            <a:spLocks noGrp="1"/>
          </p:cNvSpPr>
          <p:nvPr>
            <p:ph type="body" sz="quarter" idx="12"/>
          </p:nvPr>
        </p:nvSpPr>
        <p:spPr>
          <a:xfrm>
            <a:off x="2983833" y="3999571"/>
            <a:ext cx="4944554" cy="2291379"/>
          </a:xfrm>
        </p:spPr>
        <p:txBody>
          <a:bodyPr anchor="t" anchorCtr="0"/>
          <a:lstStyle>
            <a:lvl1pPr marL="0" indent="0" rtl="0" eaLnBrk="1" fontAlgn="base" latinLnBrk="0" hangingPunct="1">
              <a:buNone/>
              <a:tabLst/>
              <a:defRPr lang="en-US" sz="4800" b="1" kern="1200" cap="none" spc="-15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pPr lvl="0"/>
            <a:r>
              <a:rPr lang="en-US" dirty="0" smtClean="0"/>
              <a:t>Click to edit Master text styles</a:t>
            </a:r>
          </a:p>
        </p:txBody>
      </p:sp>
    </p:spTree>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cSld name="13_Title and Content">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6553200" y="6356350"/>
            <a:ext cx="2133600" cy="365125"/>
          </a:xfrm>
          <a:prstGeom prst="rect">
            <a:avLst/>
          </a:prstGeom>
        </p:spPr>
        <p:txBody>
          <a:bodyPr/>
          <a:lstStyle>
            <a:lvl1pPr>
              <a:defRPr/>
            </a:lvl1pPr>
          </a:lstStyle>
          <a:p>
            <a:pPr algn="l" defTabSz="914363" fontAlgn="auto">
              <a:spcBef>
                <a:spcPts val="0"/>
              </a:spcBef>
              <a:spcAft>
                <a:spcPts val="0"/>
              </a:spcAft>
              <a:defRPr/>
            </a:pPr>
            <a:fld id="{BF81DF9D-2A82-4B52-9438-3C1132D7AE6D}" type="slidenum">
              <a:rPr lang="en-US" sz="1800" smtClean="0">
                <a:solidFill>
                  <a:srgbClr val="FFFFFF"/>
                </a:solidFill>
                <a:latin typeface="Calibri"/>
              </a:rPr>
              <a:pPr algn="l" defTabSz="914363" fontAlgn="auto">
                <a:spcBef>
                  <a:spcPts val="0"/>
                </a:spcBef>
                <a:spcAft>
                  <a:spcPts val="0"/>
                </a:spcAft>
                <a:defRPr/>
              </a:pPr>
              <a:t>‹#›</a:t>
            </a:fld>
            <a:endParaRPr lang="en-US" sz="1800" dirty="0">
              <a:solidFill>
                <a:srgbClr val="FFFFFF"/>
              </a:solidFill>
              <a:latin typeface="Calibri"/>
            </a:endParaRPr>
          </a:p>
        </p:txBody>
      </p:sp>
    </p:spTree>
  </p:cSld>
  <p:clrMapOvr>
    <a:masterClrMapping/>
  </p:clrMapOvr>
  <p:hf hdr="0" ftr="0" dt="0"/>
</p:sldLayout>
</file>

<file path=ppt/slideLayouts/slideLayout51.xml><?xml version="1.0" encoding="utf-8"?>
<p:sldLayout xmlns:a="http://schemas.openxmlformats.org/drawingml/2006/main" xmlns:r="http://schemas.openxmlformats.org/officeDocument/2006/relationships" xmlns:p="http://schemas.openxmlformats.org/presentationml/2006/main">
  <p:cSld name="14_Title and Content">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6553200" y="6356350"/>
            <a:ext cx="2133600" cy="365125"/>
          </a:xfrm>
          <a:prstGeom prst="rect">
            <a:avLst/>
          </a:prstGeom>
        </p:spPr>
        <p:txBody>
          <a:bodyPr/>
          <a:lstStyle>
            <a:lvl1pPr>
              <a:defRPr/>
            </a:lvl1pPr>
          </a:lstStyle>
          <a:p>
            <a:pPr algn="l" defTabSz="914363" fontAlgn="auto">
              <a:spcBef>
                <a:spcPts val="0"/>
              </a:spcBef>
              <a:spcAft>
                <a:spcPts val="0"/>
              </a:spcAft>
              <a:defRPr/>
            </a:pPr>
            <a:fld id="{BF81DF9D-2A82-4B52-9438-3C1132D7AE6D}" type="slidenum">
              <a:rPr lang="en-US" sz="1800" smtClean="0">
                <a:solidFill>
                  <a:srgbClr val="FFFFFF"/>
                </a:solidFill>
                <a:latin typeface="Calibri"/>
              </a:rPr>
              <a:pPr algn="l" defTabSz="914363" fontAlgn="auto">
                <a:spcBef>
                  <a:spcPts val="0"/>
                </a:spcBef>
                <a:spcAft>
                  <a:spcPts val="0"/>
                </a:spcAft>
                <a:defRPr/>
              </a:pPr>
              <a:t>‹#›</a:t>
            </a:fld>
            <a:endParaRPr lang="en-US" sz="1800" dirty="0">
              <a:solidFill>
                <a:srgbClr val="FFFFFF"/>
              </a:solidFill>
              <a:latin typeface="Calibri"/>
            </a:endParaRPr>
          </a:p>
        </p:txBody>
      </p:sp>
    </p:spTree>
  </p:cSld>
  <p:clrMapOvr>
    <a:masterClrMapping/>
  </p:clrMapOvr>
  <p:hf hdr="0" ftr="0" dt="0"/>
</p:sldLayout>
</file>

<file path=ppt/slideLayouts/slideLayout52.xml><?xml version="1.0" encoding="utf-8"?>
<p:sldLayout xmlns:a="http://schemas.openxmlformats.org/drawingml/2006/main" xmlns:r="http://schemas.openxmlformats.org/officeDocument/2006/relationships" xmlns:p="http://schemas.openxmlformats.org/presentationml/2006/main">
  <p:cSld name="15_Title and Content">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6553200" y="6356350"/>
            <a:ext cx="2133600" cy="365125"/>
          </a:xfrm>
          <a:prstGeom prst="rect">
            <a:avLst/>
          </a:prstGeom>
        </p:spPr>
        <p:txBody>
          <a:bodyPr/>
          <a:lstStyle>
            <a:lvl1pPr>
              <a:defRPr/>
            </a:lvl1pPr>
          </a:lstStyle>
          <a:p>
            <a:pPr algn="l" defTabSz="914363" fontAlgn="auto">
              <a:spcBef>
                <a:spcPts val="0"/>
              </a:spcBef>
              <a:spcAft>
                <a:spcPts val="0"/>
              </a:spcAft>
              <a:defRPr/>
            </a:pPr>
            <a:fld id="{BF81DF9D-2A82-4B52-9438-3C1132D7AE6D}" type="slidenum">
              <a:rPr lang="en-US" sz="1800" smtClean="0">
                <a:solidFill>
                  <a:srgbClr val="FFFFFF"/>
                </a:solidFill>
                <a:latin typeface="Calibri"/>
              </a:rPr>
              <a:pPr algn="l" defTabSz="914363" fontAlgn="auto">
                <a:spcBef>
                  <a:spcPts val="0"/>
                </a:spcBef>
                <a:spcAft>
                  <a:spcPts val="0"/>
                </a:spcAft>
                <a:defRPr/>
              </a:pPr>
              <a:t>‹#›</a:t>
            </a:fld>
            <a:endParaRPr lang="en-US" sz="1800" dirty="0">
              <a:solidFill>
                <a:srgbClr val="FFFFFF"/>
              </a:solidFill>
              <a:latin typeface="Calibri"/>
            </a:endParaRPr>
          </a:p>
        </p:txBody>
      </p:sp>
    </p:spTree>
  </p:cSld>
  <p:clrMapOvr>
    <a:masterClrMapping/>
  </p:clrMapOvr>
  <p:hf hdr="0" ftr="0" dt="0"/>
</p:sldLayout>
</file>

<file path=ppt/slideLayouts/slideLayout53.xml><?xml version="1.0" encoding="utf-8"?>
<p:sldLayout xmlns:a="http://schemas.openxmlformats.org/drawingml/2006/main" xmlns:r="http://schemas.openxmlformats.org/officeDocument/2006/relationships" xmlns:p="http://schemas.openxmlformats.org/presentationml/2006/main">
  <p:cSld name="16_Title and Content">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6553200" y="6356350"/>
            <a:ext cx="2133600" cy="365125"/>
          </a:xfrm>
          <a:prstGeom prst="rect">
            <a:avLst/>
          </a:prstGeom>
        </p:spPr>
        <p:txBody>
          <a:bodyPr/>
          <a:lstStyle>
            <a:lvl1pPr>
              <a:defRPr/>
            </a:lvl1pPr>
          </a:lstStyle>
          <a:p>
            <a:pPr algn="l" defTabSz="914363" fontAlgn="auto">
              <a:spcBef>
                <a:spcPts val="0"/>
              </a:spcBef>
              <a:spcAft>
                <a:spcPts val="0"/>
              </a:spcAft>
              <a:defRPr/>
            </a:pPr>
            <a:fld id="{BF81DF9D-2A82-4B52-9438-3C1132D7AE6D}" type="slidenum">
              <a:rPr lang="en-US" sz="1800" smtClean="0">
                <a:solidFill>
                  <a:srgbClr val="FFFFFF"/>
                </a:solidFill>
                <a:latin typeface="Calibri"/>
              </a:rPr>
              <a:pPr algn="l" defTabSz="914363" fontAlgn="auto">
                <a:spcBef>
                  <a:spcPts val="0"/>
                </a:spcBef>
                <a:spcAft>
                  <a:spcPts val="0"/>
                </a:spcAft>
                <a:defRPr/>
              </a:pPr>
              <a:t>‹#›</a:t>
            </a:fld>
            <a:endParaRPr lang="en-US" sz="1800" dirty="0">
              <a:solidFill>
                <a:srgbClr val="FFFFFF"/>
              </a:solidFill>
              <a:latin typeface="Calibri"/>
            </a:endParaRPr>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endParaRPr lang="en-US"/>
          </a:p>
        </p:txBody>
      </p:sp>
      <p:sp>
        <p:nvSpPr>
          <p:cNvPr id="4" name="Rectangle 6"/>
          <p:cNvSpPr>
            <a:spLocks noGrp="1" noChangeArrowheads="1"/>
          </p:cNvSpPr>
          <p:nvPr>
            <p:ph type="sldNum" sz="quarter" idx="11"/>
          </p:nvPr>
        </p:nvSpPr>
        <p:spPr>
          <a:ln/>
        </p:spPr>
        <p:txBody>
          <a:bodyPr/>
          <a:lstStyle>
            <a:lvl1pPr>
              <a:defRPr/>
            </a:lvl1pPr>
          </a:lstStyle>
          <a:p>
            <a:pPr>
              <a:defRPr/>
            </a:pPr>
            <a:fld id="{4C06C887-1C4D-4516-B0C7-6B0BDC15C348}" type="slidenum">
              <a:rPr lang="en-US" smtClean="0"/>
              <a:pPr>
                <a:defRPr/>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endParaRPr lang="en-US"/>
          </a:p>
        </p:txBody>
      </p:sp>
      <p:sp>
        <p:nvSpPr>
          <p:cNvPr id="3" name="Rectangle 6"/>
          <p:cNvSpPr>
            <a:spLocks noGrp="1" noChangeArrowheads="1"/>
          </p:cNvSpPr>
          <p:nvPr>
            <p:ph type="sldNum" sz="quarter" idx="11"/>
          </p:nvPr>
        </p:nvSpPr>
        <p:spPr>
          <a:ln/>
        </p:spPr>
        <p:txBody>
          <a:bodyPr/>
          <a:lstStyle>
            <a:lvl1pPr>
              <a:defRPr/>
            </a:lvl1pPr>
          </a:lstStyle>
          <a:p>
            <a:pPr>
              <a:defRPr/>
            </a:pPr>
            <a:fld id="{29F62691-FC9C-4E2F-9CE1-4D4177CD1763}" type="slidenum">
              <a:rPr lang="en-US" smtClean="0"/>
              <a:pPr>
                <a:defRPr/>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sp>
        <p:nvSpPr>
          <p:cNvPr id="23" name="Text Placeholder 22"/>
          <p:cNvSpPr>
            <a:spLocks noGrp="1"/>
          </p:cNvSpPr>
          <p:nvPr>
            <p:ph type="body" sz="quarter" idx="14" hasCustomPrompt="1"/>
          </p:nvPr>
        </p:nvSpPr>
        <p:spPr>
          <a:xfrm>
            <a:off x="1352549" y="1947671"/>
            <a:ext cx="7058026" cy="3033903"/>
          </a:xfrm>
        </p:spPr>
        <p:txBody>
          <a:bodyPr/>
          <a:lstStyle>
            <a:lvl1pPr marL="0" indent="0">
              <a:lnSpc>
                <a:spcPct val="120000"/>
              </a:lnSpc>
              <a:spcAft>
                <a:spcPts val="0"/>
              </a:spcAft>
              <a:buNone/>
              <a:defRPr sz="3200" baseline="0"/>
            </a:lvl1pPr>
          </a:lstStyle>
          <a:p>
            <a:pPr lvl="0"/>
            <a:r>
              <a:rPr lang="en-US" dirty="0" smtClean="0"/>
              <a:t>This is a sample quote slide. Type your quotation inside the quotation marks. Click the edge of the quotation marks and drag them into place.</a:t>
            </a:r>
            <a:endParaRPr lang="en-US" dirty="0"/>
          </a:p>
        </p:txBody>
      </p:sp>
      <p:sp>
        <p:nvSpPr>
          <p:cNvPr id="2" name="Rectangle 5"/>
          <p:cNvSpPr>
            <a:spLocks noGrp="1" noChangeArrowheads="1"/>
          </p:cNvSpPr>
          <p:nvPr>
            <p:ph type="ftr" sz="quarter" idx="10"/>
          </p:nvPr>
        </p:nvSpPr>
        <p:spPr>
          <a:ln/>
        </p:spPr>
        <p:txBody>
          <a:bodyPr/>
          <a:lstStyle>
            <a:lvl1pPr>
              <a:defRPr/>
            </a:lvl1pPr>
          </a:lstStyle>
          <a:p>
            <a:pPr algn="ctr" rtl="0" eaLnBrk="0" fontAlgn="base" hangingPunct="0">
              <a:spcBef>
                <a:spcPct val="0"/>
              </a:spcBef>
              <a:spcAft>
                <a:spcPct val="0"/>
              </a:spcAft>
              <a:defRPr/>
            </a:pPr>
            <a:endParaRPr lang="en-US" sz="1000" kern="1200">
              <a:solidFill>
                <a:srgbClr val="FFFFFF"/>
              </a:solidFill>
              <a:latin typeface="Arial" charset="0"/>
              <a:ea typeface="+mn-ea"/>
              <a:cs typeface="Arial" charset="0"/>
            </a:endParaRPr>
          </a:p>
        </p:txBody>
      </p:sp>
      <p:sp>
        <p:nvSpPr>
          <p:cNvPr id="3" name="Rectangle 6"/>
          <p:cNvSpPr>
            <a:spLocks noGrp="1" noChangeArrowheads="1"/>
          </p:cNvSpPr>
          <p:nvPr>
            <p:ph type="sldNum" sz="quarter" idx="11"/>
          </p:nvPr>
        </p:nvSpPr>
        <p:spPr>
          <a:ln/>
        </p:spPr>
        <p:txBody>
          <a:bodyPr/>
          <a:lstStyle>
            <a:lvl1pPr>
              <a:defRPr/>
            </a:lvl1pPr>
          </a:lstStyle>
          <a:p>
            <a:pPr algn="ctr" rtl="0" eaLnBrk="0" fontAlgn="base" hangingPunct="0">
              <a:spcBef>
                <a:spcPct val="0"/>
              </a:spcBef>
              <a:spcAft>
                <a:spcPct val="0"/>
              </a:spcAft>
              <a:defRPr/>
            </a:pPr>
            <a:fld id="{29F62691-FC9C-4E2F-9CE1-4D4177CD1763}" type="slidenum">
              <a:rPr lang="en-US" sz="1000" b="1" kern="1200" smtClean="0">
                <a:solidFill>
                  <a:srgbClr val="333333"/>
                </a:solidFill>
                <a:latin typeface="Arial" charset="0"/>
                <a:ea typeface="+mn-ea"/>
                <a:cs typeface="Arial" charset="0"/>
              </a:rPr>
              <a:pPr algn="ctr" rtl="0" eaLnBrk="0" fontAlgn="base" hangingPunct="0">
                <a:spcBef>
                  <a:spcPct val="0"/>
                </a:spcBef>
                <a:spcAft>
                  <a:spcPct val="0"/>
                </a:spcAft>
                <a:defRPr/>
              </a:pPr>
              <a:t>‹#›</a:t>
            </a:fld>
            <a:endParaRPr lang="en-US" sz="1000" b="1" kern="1200">
              <a:solidFill>
                <a:srgbClr val="333333"/>
              </a:solidFill>
              <a:latin typeface="Arial" charset="0"/>
              <a:ea typeface="+mn-ea"/>
              <a:cs typeface="Arial" charset="0"/>
            </a:endParaRPr>
          </a:p>
        </p:txBody>
      </p:sp>
      <p:sp>
        <p:nvSpPr>
          <p:cNvPr id="9" name="Text Placeholder 8"/>
          <p:cNvSpPr>
            <a:spLocks noGrp="1" noChangeAspect="1"/>
          </p:cNvSpPr>
          <p:nvPr>
            <p:ph type="body" sz="quarter" idx="16" hasCustomPrompt="1"/>
          </p:nvPr>
        </p:nvSpPr>
        <p:spPr>
          <a:xfrm>
            <a:off x="7277100" y="3857625"/>
            <a:ext cx="484632" cy="374904"/>
          </a:xfrm>
          <a:blipFill>
            <a:blip r:embed="rId2" cstate="print"/>
            <a:stretch>
              <a:fillRect/>
            </a:stretch>
          </a:blipFill>
        </p:spPr>
        <p:txBody>
          <a:bodyPr/>
          <a:lstStyle>
            <a:lvl1pPr marL="0" indent="0">
              <a:buNone/>
              <a:defRPr sz="800"/>
            </a:lvl1pPr>
          </a:lstStyle>
          <a:p>
            <a:pPr lvl="0"/>
            <a:r>
              <a:rPr lang="en-US" dirty="0" smtClean="0"/>
              <a:t> </a:t>
            </a:r>
            <a:endParaRPr lang="en-US" dirty="0"/>
          </a:p>
        </p:txBody>
      </p:sp>
      <p:sp>
        <p:nvSpPr>
          <p:cNvPr id="10" name="Text Placeholder 8"/>
          <p:cNvSpPr>
            <a:spLocks noGrp="1" noChangeAspect="1"/>
          </p:cNvSpPr>
          <p:nvPr>
            <p:ph type="body" sz="quarter" idx="18" hasCustomPrompt="1"/>
          </p:nvPr>
        </p:nvSpPr>
        <p:spPr>
          <a:xfrm>
            <a:off x="818388" y="1938528"/>
            <a:ext cx="484632" cy="374904"/>
          </a:xfrm>
          <a:blipFill>
            <a:blip r:embed="rId3" cstate="print"/>
            <a:stretch>
              <a:fillRect/>
            </a:stretch>
          </a:blipFill>
        </p:spPr>
        <p:txBody>
          <a:bodyPr/>
          <a:lstStyle>
            <a:lvl1pPr marL="0" indent="0">
              <a:buNone/>
              <a:defRPr sz="800"/>
            </a:lvl1pPr>
          </a:lstStyle>
          <a:p>
            <a:pPr lvl="0"/>
            <a:r>
              <a:rPr lang="en-US" dirty="0" smtClean="0"/>
              <a:t> </a:t>
            </a:r>
            <a:endParaRPr lang="en-US" dirty="0"/>
          </a:p>
        </p:txBody>
      </p:sp>
      <p:sp>
        <p:nvSpPr>
          <p:cNvPr id="25" name="Text Placeholder 24"/>
          <p:cNvSpPr>
            <a:spLocks noGrp="1"/>
          </p:cNvSpPr>
          <p:nvPr>
            <p:ph type="body" sz="quarter" idx="15" hasCustomPrompt="1"/>
          </p:nvPr>
        </p:nvSpPr>
        <p:spPr>
          <a:xfrm>
            <a:off x="4415028" y="5084420"/>
            <a:ext cx="3716592" cy="914400"/>
          </a:xfrm>
        </p:spPr>
        <p:txBody>
          <a:bodyPr/>
          <a:lstStyle>
            <a:lvl1pPr marL="0" indent="0">
              <a:buNone/>
              <a:defRPr sz="2000" b="1" i="1" baseline="0">
                <a:solidFill>
                  <a:srgbClr val="678BA8"/>
                </a:solidFill>
              </a:defRPr>
            </a:lvl1pPr>
            <a:lvl2pPr>
              <a:buNone/>
              <a:defRPr sz="2000" b="1" i="1">
                <a:solidFill>
                  <a:srgbClr val="678BA8"/>
                </a:solidFill>
              </a:defRPr>
            </a:lvl2pPr>
            <a:lvl3pPr>
              <a:buNone/>
              <a:defRPr sz="2000" b="1" i="1">
                <a:solidFill>
                  <a:srgbClr val="678BA8"/>
                </a:solidFill>
              </a:defRPr>
            </a:lvl3pPr>
            <a:lvl4pPr>
              <a:buNone/>
              <a:defRPr sz="2000" b="1" i="1">
                <a:solidFill>
                  <a:srgbClr val="678BA8"/>
                </a:solidFill>
              </a:defRPr>
            </a:lvl4pPr>
            <a:lvl5pPr>
              <a:buNone/>
              <a:defRPr sz="2000" b="1" i="1">
                <a:solidFill>
                  <a:srgbClr val="678BA8"/>
                </a:solidFill>
              </a:defRPr>
            </a:lvl5pPr>
          </a:lstStyle>
          <a:p>
            <a:pPr lvl="0"/>
            <a:r>
              <a:rPr lang="en-US" dirty="0" smtClean="0"/>
              <a:t>Name of Person Quoted,</a:t>
            </a:r>
            <a:br>
              <a:rPr lang="en-US" dirty="0" smtClean="0"/>
            </a:br>
            <a:r>
              <a:rPr lang="en-US" dirty="0" smtClean="0"/>
              <a:t>XYZ Company</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Quote With Photo">
    <p:spTree>
      <p:nvGrpSpPr>
        <p:cNvPr id="1" name=""/>
        <p:cNvGrpSpPr/>
        <p:nvPr/>
      </p:nvGrpSpPr>
      <p:grpSpPr>
        <a:xfrm>
          <a:off x="0" y="0"/>
          <a:ext cx="0" cy="0"/>
          <a:chOff x="0" y="0"/>
          <a:chExt cx="0" cy="0"/>
        </a:xfrm>
      </p:grpSpPr>
      <p:sp>
        <p:nvSpPr>
          <p:cNvPr id="25" name="Text Placeholder 24"/>
          <p:cNvSpPr>
            <a:spLocks noGrp="1"/>
          </p:cNvSpPr>
          <p:nvPr>
            <p:ph type="body" sz="quarter" idx="15" hasCustomPrompt="1"/>
          </p:nvPr>
        </p:nvSpPr>
        <p:spPr>
          <a:xfrm>
            <a:off x="626808" y="4558797"/>
            <a:ext cx="3221292" cy="914400"/>
          </a:xfrm>
        </p:spPr>
        <p:txBody>
          <a:bodyPr/>
          <a:lstStyle>
            <a:lvl1pPr marL="0" indent="0">
              <a:buNone/>
              <a:defRPr sz="1800" b="1" i="1" baseline="0">
                <a:solidFill>
                  <a:srgbClr val="678BA8"/>
                </a:solidFill>
              </a:defRPr>
            </a:lvl1pPr>
            <a:lvl2pPr>
              <a:buNone/>
              <a:defRPr sz="2000" b="1" i="1">
                <a:solidFill>
                  <a:srgbClr val="678BA8"/>
                </a:solidFill>
              </a:defRPr>
            </a:lvl2pPr>
            <a:lvl3pPr>
              <a:buNone/>
              <a:defRPr sz="2000" b="1" i="1">
                <a:solidFill>
                  <a:srgbClr val="678BA8"/>
                </a:solidFill>
              </a:defRPr>
            </a:lvl3pPr>
            <a:lvl4pPr>
              <a:buNone/>
              <a:defRPr sz="2000" b="1" i="1">
                <a:solidFill>
                  <a:srgbClr val="678BA8"/>
                </a:solidFill>
              </a:defRPr>
            </a:lvl4pPr>
            <a:lvl5pPr>
              <a:buNone/>
              <a:defRPr sz="2000" b="1" i="1">
                <a:solidFill>
                  <a:srgbClr val="678BA8"/>
                </a:solidFill>
              </a:defRPr>
            </a:lvl5pPr>
          </a:lstStyle>
          <a:p>
            <a:pPr lvl="0"/>
            <a:r>
              <a:rPr lang="en-US" dirty="0" smtClean="0"/>
              <a:t>Name of Person Quoted,</a:t>
            </a:r>
            <a:br>
              <a:rPr lang="en-US" dirty="0" smtClean="0"/>
            </a:br>
            <a:r>
              <a:rPr lang="en-US" dirty="0" smtClean="0"/>
              <a:t>XYZ Company</a:t>
            </a:r>
            <a:endParaRPr lang="en-US" dirty="0"/>
          </a:p>
        </p:txBody>
      </p:sp>
      <p:sp>
        <p:nvSpPr>
          <p:cNvPr id="23" name="Text Placeholder 22"/>
          <p:cNvSpPr>
            <a:spLocks noGrp="1"/>
          </p:cNvSpPr>
          <p:nvPr>
            <p:ph type="body" sz="quarter" idx="14" hasCustomPrompt="1"/>
          </p:nvPr>
        </p:nvSpPr>
        <p:spPr>
          <a:xfrm>
            <a:off x="4152900" y="1790700"/>
            <a:ext cx="4238625" cy="3886200"/>
          </a:xfrm>
        </p:spPr>
        <p:txBody>
          <a:bodyPr/>
          <a:lstStyle>
            <a:lvl1pPr marL="0" indent="0">
              <a:lnSpc>
                <a:spcPct val="120000"/>
              </a:lnSpc>
              <a:spcAft>
                <a:spcPts val="0"/>
              </a:spcAft>
              <a:buNone/>
              <a:defRPr sz="3000" baseline="0"/>
            </a:lvl1pPr>
          </a:lstStyle>
          <a:p>
            <a:pPr lvl="0"/>
            <a:r>
              <a:rPr lang="en-US" dirty="0" smtClean="0"/>
              <a:t>This is a sample quote slide with photo. Type your quotation inside the quotation marks. Click the edge of the quotation marks and drag them into place.</a:t>
            </a:r>
            <a:endParaRPr lang="en-US" dirty="0"/>
          </a:p>
        </p:txBody>
      </p:sp>
      <p:sp>
        <p:nvSpPr>
          <p:cNvPr id="2" name="Rectangle 5"/>
          <p:cNvSpPr>
            <a:spLocks noGrp="1" noChangeArrowheads="1"/>
          </p:cNvSpPr>
          <p:nvPr>
            <p:ph type="ftr" sz="quarter" idx="10"/>
          </p:nvPr>
        </p:nvSpPr>
        <p:spPr>
          <a:ln/>
        </p:spPr>
        <p:txBody>
          <a:bodyPr/>
          <a:lstStyle>
            <a:lvl1pPr>
              <a:defRPr/>
            </a:lvl1pPr>
          </a:lstStyle>
          <a:p>
            <a:pPr algn="ctr" rtl="0" eaLnBrk="0" fontAlgn="base" hangingPunct="0">
              <a:spcBef>
                <a:spcPct val="0"/>
              </a:spcBef>
              <a:spcAft>
                <a:spcPct val="0"/>
              </a:spcAft>
              <a:defRPr/>
            </a:pPr>
            <a:endParaRPr lang="en-US" sz="1000" kern="1200">
              <a:solidFill>
                <a:srgbClr val="FFFFFF"/>
              </a:solidFill>
              <a:latin typeface="Arial" charset="0"/>
              <a:ea typeface="+mn-ea"/>
              <a:cs typeface="Arial" charset="0"/>
            </a:endParaRPr>
          </a:p>
        </p:txBody>
      </p:sp>
      <p:sp>
        <p:nvSpPr>
          <p:cNvPr id="3" name="Rectangle 6"/>
          <p:cNvSpPr>
            <a:spLocks noGrp="1" noChangeArrowheads="1"/>
          </p:cNvSpPr>
          <p:nvPr>
            <p:ph type="sldNum" sz="quarter" idx="11"/>
          </p:nvPr>
        </p:nvSpPr>
        <p:spPr>
          <a:ln/>
        </p:spPr>
        <p:txBody>
          <a:bodyPr/>
          <a:lstStyle>
            <a:lvl1pPr>
              <a:defRPr/>
            </a:lvl1pPr>
          </a:lstStyle>
          <a:p>
            <a:pPr algn="ctr" rtl="0" eaLnBrk="0" fontAlgn="base" hangingPunct="0">
              <a:spcBef>
                <a:spcPct val="0"/>
              </a:spcBef>
              <a:spcAft>
                <a:spcPct val="0"/>
              </a:spcAft>
              <a:defRPr/>
            </a:pPr>
            <a:fld id="{29F62691-FC9C-4E2F-9CE1-4D4177CD1763}" type="slidenum">
              <a:rPr lang="en-US" sz="1000" b="1" kern="1200" smtClean="0">
                <a:solidFill>
                  <a:srgbClr val="333333"/>
                </a:solidFill>
                <a:latin typeface="Arial" charset="0"/>
                <a:ea typeface="+mn-ea"/>
                <a:cs typeface="Arial" charset="0"/>
              </a:rPr>
              <a:pPr algn="ctr" rtl="0" eaLnBrk="0" fontAlgn="base" hangingPunct="0">
                <a:spcBef>
                  <a:spcPct val="0"/>
                </a:spcBef>
                <a:spcAft>
                  <a:spcPct val="0"/>
                </a:spcAft>
                <a:defRPr/>
              </a:pPr>
              <a:t>‹#›</a:t>
            </a:fld>
            <a:endParaRPr lang="en-US" sz="1000" b="1" kern="1200">
              <a:solidFill>
                <a:srgbClr val="333333"/>
              </a:solidFill>
              <a:latin typeface="Arial" charset="0"/>
              <a:ea typeface="+mn-ea"/>
              <a:cs typeface="Arial" charset="0"/>
            </a:endParaRPr>
          </a:p>
        </p:txBody>
      </p:sp>
      <p:sp>
        <p:nvSpPr>
          <p:cNvPr id="27" name="Picture Placeholder 26"/>
          <p:cNvSpPr>
            <a:spLocks noGrp="1"/>
          </p:cNvSpPr>
          <p:nvPr>
            <p:ph type="pic" sz="quarter" idx="16" hasCustomPrompt="1"/>
          </p:nvPr>
        </p:nvSpPr>
        <p:spPr>
          <a:xfrm>
            <a:off x="621792" y="1913763"/>
            <a:ext cx="2002536" cy="2331720"/>
          </a:xfrm>
          <a:prstGeom prst="roundRect">
            <a:avLst>
              <a:gd name="adj" fmla="val 6273"/>
            </a:avLst>
          </a:prstGeom>
          <a:ln>
            <a:solidFill>
              <a:schemeClr val="bg2"/>
            </a:solidFill>
          </a:ln>
        </p:spPr>
        <p:txBody>
          <a:bodyPr anchor="ctr" anchorCtr="0"/>
          <a:lstStyle>
            <a:lvl1pPr marL="0" indent="0" algn="ctr">
              <a:buNone/>
              <a:defRPr/>
            </a:lvl1pPr>
          </a:lstStyle>
          <a:p>
            <a:r>
              <a:rPr lang="en-US" dirty="0" smtClean="0"/>
              <a:t>Insert Photo Here</a:t>
            </a:r>
            <a:endParaRPr lang="en-US" dirty="0"/>
          </a:p>
        </p:txBody>
      </p:sp>
      <p:sp>
        <p:nvSpPr>
          <p:cNvPr id="9" name="Text Placeholder 8"/>
          <p:cNvSpPr>
            <a:spLocks noGrp="1" noChangeAspect="1"/>
          </p:cNvSpPr>
          <p:nvPr>
            <p:ph type="body" sz="quarter" idx="17" hasCustomPrompt="1"/>
          </p:nvPr>
        </p:nvSpPr>
        <p:spPr>
          <a:xfrm>
            <a:off x="7820025" y="5200650"/>
            <a:ext cx="484632" cy="374904"/>
          </a:xfrm>
          <a:blipFill>
            <a:blip r:embed="rId2" cstate="print"/>
            <a:stretch>
              <a:fillRect/>
            </a:stretch>
          </a:blipFill>
        </p:spPr>
        <p:txBody>
          <a:bodyPr/>
          <a:lstStyle>
            <a:lvl1pPr marL="0" indent="0">
              <a:buNone/>
              <a:defRPr sz="800"/>
            </a:lvl1pPr>
          </a:lstStyle>
          <a:p>
            <a:pPr lvl="0"/>
            <a:r>
              <a:rPr lang="en-US" dirty="0" smtClean="0"/>
              <a:t> </a:t>
            </a:r>
            <a:endParaRPr lang="en-US" dirty="0"/>
          </a:p>
        </p:txBody>
      </p:sp>
      <p:sp>
        <p:nvSpPr>
          <p:cNvPr id="10" name="Text Placeholder 8"/>
          <p:cNvSpPr>
            <a:spLocks noGrp="1" noChangeAspect="1"/>
          </p:cNvSpPr>
          <p:nvPr>
            <p:ph type="body" sz="quarter" idx="18" hasCustomPrompt="1"/>
          </p:nvPr>
        </p:nvSpPr>
        <p:spPr>
          <a:xfrm>
            <a:off x="3675888" y="1938528"/>
            <a:ext cx="484632" cy="374904"/>
          </a:xfrm>
          <a:blipFill>
            <a:blip r:embed="rId3" cstate="print"/>
            <a:stretch>
              <a:fillRect/>
            </a:stretch>
          </a:blipFill>
        </p:spPr>
        <p:txBody>
          <a:bodyPr/>
          <a:lstStyle>
            <a:lvl1pPr marL="0" indent="0">
              <a:buNone/>
              <a:defRPr sz="800"/>
            </a:lvl1pPr>
          </a:lstStyle>
          <a:p>
            <a:pPr lvl="0"/>
            <a:r>
              <a:rPr lang="en-US" dirty="0" smtClean="0"/>
              <a:t> </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image" Target="NULL"/><Relationship Id="rId5" Type="http://schemas.openxmlformats.org/officeDocument/2006/relationships/image" Target="../media/image3.png"/><Relationship Id="rId10" Type="http://schemas.openxmlformats.org/officeDocument/2006/relationships/image" Target="NULL"/><Relationship Id="rId4" Type="http://schemas.openxmlformats.org/officeDocument/2006/relationships/image" Target="../media/image1.jpeg"/><Relationship Id="rId9" Type="http://schemas.openxmlformats.org/officeDocument/2006/relationships/image" Target="NUL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image" Target="../media/image2.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image" Target="../media/image11.jpeg"/><Relationship Id="rId2" Type="http://schemas.openxmlformats.org/officeDocument/2006/relationships/slideLayout" Target="../slideLayouts/slideLayout14.xml"/><Relationship Id="rId16" Type="http://schemas.openxmlformats.org/officeDocument/2006/relationships/theme" Target="../theme/theme3.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19" Type="http://schemas.openxmlformats.org/officeDocument/2006/relationships/image" Target="../media/image4.png"/><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18" Type="http://schemas.openxmlformats.org/officeDocument/2006/relationships/slideLayout" Target="../slideLayouts/slideLayout45.xml"/><Relationship Id="rId26" Type="http://schemas.openxmlformats.org/officeDocument/2006/relationships/slideLayout" Target="../slideLayouts/slideLayout53.xml"/><Relationship Id="rId3" Type="http://schemas.openxmlformats.org/officeDocument/2006/relationships/slideLayout" Target="../slideLayouts/slideLayout30.xml"/><Relationship Id="rId21" Type="http://schemas.openxmlformats.org/officeDocument/2006/relationships/slideLayout" Target="../slideLayouts/slideLayout48.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slideLayout" Target="../slideLayouts/slideLayout44.xml"/><Relationship Id="rId25" Type="http://schemas.openxmlformats.org/officeDocument/2006/relationships/slideLayout" Target="../slideLayouts/slideLayout52.xml"/><Relationship Id="rId2" Type="http://schemas.openxmlformats.org/officeDocument/2006/relationships/slideLayout" Target="../slideLayouts/slideLayout29.xml"/><Relationship Id="rId16" Type="http://schemas.openxmlformats.org/officeDocument/2006/relationships/slideLayout" Target="../slideLayouts/slideLayout43.xml"/><Relationship Id="rId20" Type="http://schemas.openxmlformats.org/officeDocument/2006/relationships/slideLayout" Target="../slideLayouts/slideLayout47.xml"/><Relationship Id="rId29" Type="http://schemas.openxmlformats.org/officeDocument/2006/relationships/image" Target="../media/image2.png"/><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24" Type="http://schemas.openxmlformats.org/officeDocument/2006/relationships/slideLayout" Target="../slideLayouts/slideLayout51.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23" Type="http://schemas.openxmlformats.org/officeDocument/2006/relationships/slideLayout" Target="../slideLayouts/slideLayout50.xml"/><Relationship Id="rId28" Type="http://schemas.openxmlformats.org/officeDocument/2006/relationships/image" Target="../media/image11.jpeg"/><Relationship Id="rId10" Type="http://schemas.openxmlformats.org/officeDocument/2006/relationships/slideLayout" Target="../slideLayouts/slideLayout37.xml"/><Relationship Id="rId19" Type="http://schemas.openxmlformats.org/officeDocument/2006/relationships/slideLayout" Target="../slideLayouts/slideLayout46.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 Id="rId22" Type="http://schemas.openxmlformats.org/officeDocument/2006/relationships/slideLayout" Target="../slideLayouts/slideLayout49.xml"/><Relationship Id="rId27" Type="http://schemas.openxmlformats.org/officeDocument/2006/relationships/theme" Target="../theme/theme4.xml"/><Relationship Id="rId30"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Picture 10" descr="main background.jpg"/>
          <p:cNvPicPr>
            <a:picLocks noChangeAspect="1"/>
          </p:cNvPicPr>
          <p:nvPr userDrawn="1"/>
        </p:nvPicPr>
        <p:blipFill>
          <a:blip r:embed="rId13" cstate="print"/>
          <a:stretch>
            <a:fillRect/>
          </a:stretch>
        </p:blipFill>
        <p:spPr>
          <a:xfrm>
            <a:off x="0" y="0"/>
            <a:ext cx="9144000" cy="6858000"/>
          </a:xfrm>
          <a:prstGeom prst="rect">
            <a:avLst/>
          </a:prstGeom>
        </p:spPr>
      </p:pic>
      <p:sp>
        <p:nvSpPr>
          <p:cNvPr id="12293" name="Rectangle 2"/>
          <p:cNvSpPr>
            <a:spLocks noGrp="1" noChangeArrowheads="1"/>
          </p:cNvSpPr>
          <p:nvPr>
            <p:ph type="title"/>
          </p:nvPr>
        </p:nvSpPr>
        <p:spPr bwMode="white">
          <a:xfrm>
            <a:off x="230187" y="130883"/>
            <a:ext cx="7053685" cy="553998"/>
          </a:xfrm>
          <a:prstGeom prst="rect">
            <a:avLst/>
          </a:prstGeom>
        </p:spPr>
        <p:txBody>
          <a:bodyPr vert="horz" wrap="square" lIns="0" tIns="0" rIns="0" bIns="0" rtlCol="0" anchor="t">
            <a:spAutoFit/>
          </a:bodyPr>
          <a:lstStyle/>
          <a:p>
            <a:pPr lvl="0"/>
            <a:r>
              <a:rPr lang="en-US" dirty="0" smtClean="0"/>
              <a:t>Click to edit Master title style</a:t>
            </a:r>
          </a:p>
        </p:txBody>
      </p:sp>
      <p:sp>
        <p:nvSpPr>
          <p:cNvPr id="12294" name="Rectangle 3"/>
          <p:cNvSpPr>
            <a:spLocks noGrp="1" noChangeArrowheads="1"/>
          </p:cNvSpPr>
          <p:nvPr>
            <p:ph type="body" idx="1"/>
          </p:nvPr>
        </p:nvSpPr>
        <p:spPr bwMode="auto">
          <a:xfrm>
            <a:off x="230186" y="1300163"/>
            <a:ext cx="8691564" cy="4932195"/>
          </a:xfrm>
          <a:prstGeom prst="rect">
            <a:avLst/>
          </a:prstGeom>
        </p:spPr>
        <p:txBody>
          <a:bodyPr vert="horz" wrap="square" lIns="0" tIns="0" rIns="0" bIns="0" rtlCol="0">
            <a:noAutofit/>
          </a:bodyPr>
          <a:lstStyle/>
          <a:p>
            <a:pPr marL="396875" lvl="0" indent="-396875" algn="l" defTabSz="914363" rtl="0" eaLnBrk="1" latinLnBrk="0" hangingPunct="1">
              <a:lnSpc>
                <a:spcPct val="90000"/>
              </a:lnSpc>
              <a:spcBef>
                <a:spcPct val="20000"/>
              </a:spcBef>
              <a:buFontTx/>
              <a:buBlip>
                <a:blip r:embed="rId14"/>
              </a:buBlip>
            </a:pPr>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9" name="Rectangle 5"/>
          <p:cNvSpPr>
            <a:spLocks noGrp="1" noChangeArrowheads="1"/>
          </p:cNvSpPr>
          <p:nvPr>
            <p:ph type="ftr" sz="quarter" idx="3"/>
          </p:nvPr>
        </p:nvSpPr>
        <p:spPr bwMode="auto">
          <a:xfrm>
            <a:off x="5896353" y="7028696"/>
            <a:ext cx="1891544" cy="153888"/>
          </a:xfrm>
          <a:prstGeom prst="rect">
            <a:avLst/>
          </a:prstGeom>
          <a:noFill/>
          <a:ln w="9525" algn="ctr">
            <a:noFill/>
            <a:miter lim="800000"/>
            <a:headEnd/>
            <a:tailEnd/>
          </a:ln>
          <a:effectLst/>
        </p:spPr>
        <p:txBody>
          <a:bodyPr vert="horz" wrap="none" lIns="0" tIns="0" rIns="0" bIns="0" numCol="1" anchor="ctr" anchorCtr="1" compatLnSpc="1">
            <a:prstTxWarp prst="textNoShape">
              <a:avLst/>
            </a:prstTxWarp>
            <a:spAutoFit/>
          </a:bodyPr>
          <a:lstStyle>
            <a:lvl1pPr eaLnBrk="0" hangingPunct="0">
              <a:defRPr sz="1000">
                <a:solidFill>
                  <a:schemeClr val="bg1"/>
                </a:solidFill>
                <a:cs typeface="Arial" charset="0"/>
              </a:defRPr>
            </a:lvl1pPr>
          </a:lstStyle>
          <a:p>
            <a:pPr>
              <a:defRPr/>
            </a:pPr>
            <a:endParaRPr lang="en-US" dirty="0"/>
          </a:p>
        </p:txBody>
      </p:sp>
      <p:sp>
        <p:nvSpPr>
          <p:cNvPr id="1030" name="Rectangle 6"/>
          <p:cNvSpPr>
            <a:spLocks noGrp="1" noChangeArrowheads="1"/>
          </p:cNvSpPr>
          <p:nvPr>
            <p:ph type="sldNum" sz="quarter" idx="4"/>
          </p:nvPr>
        </p:nvSpPr>
        <p:spPr bwMode="auto">
          <a:xfrm>
            <a:off x="8874127" y="7028696"/>
            <a:ext cx="157094" cy="153888"/>
          </a:xfrm>
          <a:prstGeom prst="rect">
            <a:avLst/>
          </a:prstGeom>
          <a:noFill/>
          <a:ln w="9525" algn="ctr">
            <a:noFill/>
            <a:miter lim="800000"/>
            <a:headEnd/>
            <a:tailEnd/>
          </a:ln>
          <a:effectLst/>
        </p:spPr>
        <p:txBody>
          <a:bodyPr vert="horz" wrap="none" lIns="0" tIns="0" rIns="0" bIns="0" numCol="1" anchor="ctr" anchorCtr="1" compatLnSpc="1">
            <a:prstTxWarp prst="textNoShape">
              <a:avLst/>
            </a:prstTxWarp>
            <a:spAutoFit/>
          </a:bodyPr>
          <a:lstStyle>
            <a:lvl1pPr eaLnBrk="0" hangingPunct="0">
              <a:defRPr sz="1000" b="1">
                <a:solidFill>
                  <a:srgbClr val="333333"/>
                </a:solidFill>
                <a:cs typeface="Arial" charset="0"/>
              </a:defRPr>
            </a:lvl1pPr>
          </a:lstStyle>
          <a:p>
            <a:pPr>
              <a:defRPr/>
            </a:pPr>
            <a:fld id="{46082381-925A-4C25-AB18-0C99AD89CFC0}" type="slidenum">
              <a:rPr lang="en-US" smtClean="0"/>
              <a:pPr>
                <a:defRPr/>
              </a:pPr>
              <a:t>‹#›</a:t>
            </a:fld>
            <a:endParaRPr lang="en-US"/>
          </a:p>
        </p:txBody>
      </p:sp>
      <p:pic>
        <p:nvPicPr>
          <p:cNvPr id="13" name="Picture 12" descr="symantic logo3.png"/>
          <p:cNvPicPr>
            <a:picLocks noChangeAspect="1"/>
          </p:cNvPicPr>
          <p:nvPr userDrawn="1"/>
        </p:nvPicPr>
        <p:blipFill>
          <a:blip r:embed="rId15" cstate="print"/>
          <a:stretch>
            <a:fillRect/>
          </a:stretch>
        </p:blipFill>
        <p:spPr>
          <a:xfrm>
            <a:off x="7260796" y="0"/>
            <a:ext cx="1883203" cy="770021"/>
          </a:xfrm>
          <a:prstGeom prst="rect">
            <a:avLst/>
          </a:prstGeom>
        </p:spPr>
      </p:pic>
    </p:spTree>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7" r:id="rId6"/>
    <p:sldLayoutId id="2147483808" r:id="rId7"/>
    <p:sldLayoutId id="2147483809" r:id="rId8"/>
    <p:sldLayoutId id="2147483810" r:id="rId9"/>
    <p:sldLayoutId id="2147483811" r:id="rId10"/>
    <p:sldLayoutId id="2147483812" r:id="rId11"/>
  </p:sldLayoutIdLst>
  <p:timing>
    <p:tnLst>
      <p:par>
        <p:cTn id="1" dur="indefinite" restart="never" nodeType="tmRoot"/>
      </p:par>
    </p:tnLst>
  </p:timing>
  <p:hf sldNum="0" hdr="0" ftr="0" dt="0"/>
  <p:txStyles>
    <p:titleStyle>
      <a:lvl1pPr algn="l" defTabSz="914363" rtl="0" eaLnBrk="1" fontAlgn="base" latinLnBrk="0" hangingPunct="1">
        <a:lnSpc>
          <a:spcPct val="90000"/>
        </a:lnSpc>
        <a:spcBef>
          <a:spcPct val="0"/>
        </a:spcBef>
        <a:spcAft>
          <a:spcPct val="0"/>
        </a:spcAft>
        <a:buNone/>
        <a:defRPr lang="en-US" sz="4000" b="0" kern="1200" cap="none" spc="-150" dirty="0" smtClean="0">
          <a:ln w="3175">
            <a:noFill/>
          </a:ln>
          <a:solidFill>
            <a:srgbClr val="CCFFCC"/>
          </a:solidFill>
          <a:effectLst/>
          <a:latin typeface="+mj-lt"/>
          <a:ea typeface="+mn-ea"/>
          <a:cs typeface="Arial" charset="0"/>
        </a:defRPr>
      </a:lvl1pPr>
      <a:lvl2pPr algn="l" rtl="0" eaLnBrk="1" fontAlgn="base" hangingPunct="1">
        <a:spcBef>
          <a:spcPct val="0"/>
        </a:spcBef>
        <a:spcAft>
          <a:spcPct val="0"/>
        </a:spcAft>
        <a:defRPr sz="2800" b="1">
          <a:solidFill>
            <a:schemeClr val="bg1"/>
          </a:solidFill>
          <a:latin typeface="Arial" charset="0"/>
        </a:defRPr>
      </a:lvl2pPr>
      <a:lvl3pPr algn="l" rtl="0" eaLnBrk="1" fontAlgn="base" hangingPunct="1">
        <a:spcBef>
          <a:spcPct val="0"/>
        </a:spcBef>
        <a:spcAft>
          <a:spcPct val="0"/>
        </a:spcAft>
        <a:defRPr sz="2800" b="1">
          <a:solidFill>
            <a:schemeClr val="bg1"/>
          </a:solidFill>
          <a:latin typeface="Arial" charset="0"/>
        </a:defRPr>
      </a:lvl3pPr>
      <a:lvl4pPr algn="l" rtl="0" eaLnBrk="1" fontAlgn="base" hangingPunct="1">
        <a:spcBef>
          <a:spcPct val="0"/>
        </a:spcBef>
        <a:spcAft>
          <a:spcPct val="0"/>
        </a:spcAft>
        <a:defRPr sz="2800" b="1">
          <a:solidFill>
            <a:schemeClr val="bg1"/>
          </a:solidFill>
          <a:latin typeface="Arial" charset="0"/>
        </a:defRPr>
      </a:lvl4pPr>
      <a:lvl5pPr algn="l" rtl="0" eaLnBrk="1" fontAlgn="base" hangingPunct="1">
        <a:spcBef>
          <a:spcPct val="0"/>
        </a:spcBef>
        <a:spcAft>
          <a:spcPct val="0"/>
        </a:spcAft>
        <a:defRPr sz="2800" b="1">
          <a:solidFill>
            <a:schemeClr val="bg1"/>
          </a:solidFill>
          <a:latin typeface="Arial" charset="0"/>
        </a:defRPr>
      </a:lvl5pPr>
      <a:lvl6pPr marL="457096" algn="l" rtl="0" eaLnBrk="1" fontAlgn="base" hangingPunct="1">
        <a:spcBef>
          <a:spcPct val="0"/>
        </a:spcBef>
        <a:spcAft>
          <a:spcPct val="0"/>
        </a:spcAft>
        <a:defRPr sz="2800" b="1">
          <a:solidFill>
            <a:schemeClr val="bg1"/>
          </a:solidFill>
          <a:latin typeface="Arial" charset="0"/>
        </a:defRPr>
      </a:lvl6pPr>
      <a:lvl7pPr marL="914192" algn="l" rtl="0" eaLnBrk="1" fontAlgn="base" hangingPunct="1">
        <a:spcBef>
          <a:spcPct val="0"/>
        </a:spcBef>
        <a:spcAft>
          <a:spcPct val="0"/>
        </a:spcAft>
        <a:defRPr sz="2800" b="1">
          <a:solidFill>
            <a:schemeClr val="bg1"/>
          </a:solidFill>
          <a:latin typeface="Arial" charset="0"/>
        </a:defRPr>
      </a:lvl7pPr>
      <a:lvl8pPr marL="1371288" algn="l" rtl="0" eaLnBrk="1" fontAlgn="base" hangingPunct="1">
        <a:spcBef>
          <a:spcPct val="0"/>
        </a:spcBef>
        <a:spcAft>
          <a:spcPct val="0"/>
        </a:spcAft>
        <a:defRPr sz="2800" b="1">
          <a:solidFill>
            <a:schemeClr val="bg1"/>
          </a:solidFill>
          <a:latin typeface="Arial" charset="0"/>
        </a:defRPr>
      </a:lvl8pPr>
      <a:lvl9pPr marL="1828385" algn="l" rtl="0" eaLnBrk="1" fontAlgn="base" hangingPunct="1">
        <a:spcBef>
          <a:spcPct val="0"/>
        </a:spcBef>
        <a:spcAft>
          <a:spcPct val="0"/>
        </a:spcAft>
        <a:defRPr sz="2800" b="1">
          <a:solidFill>
            <a:schemeClr val="bg1"/>
          </a:solidFill>
          <a:latin typeface="Arial" charset="0"/>
        </a:defRPr>
      </a:lvl9pPr>
    </p:titleStyle>
    <p:bodyStyle>
      <a:lvl1pPr marL="233310" indent="-233310" algn="l" defTabSz="914363" rtl="0" eaLnBrk="1" fontAlgn="base" latinLnBrk="0" hangingPunct="1">
        <a:lnSpc>
          <a:spcPct val="90000"/>
        </a:lnSpc>
        <a:spcBef>
          <a:spcPct val="20000"/>
        </a:spcBef>
        <a:spcAft>
          <a:spcPts val="1200"/>
        </a:spcAft>
        <a:buClr>
          <a:srgbClr val="678BA8"/>
        </a:buClr>
        <a:buFontTx/>
        <a:buChar char="•"/>
        <a:defRPr lang="en-US" sz="3200" kern="1200" dirty="0" smtClean="0">
          <a:solidFill>
            <a:srgbClr val="99CC99"/>
          </a:solidFill>
          <a:latin typeface="+mn-lt"/>
          <a:ea typeface="+mn-ea"/>
          <a:cs typeface="+mn-cs"/>
        </a:defRPr>
      </a:lvl1pPr>
      <a:lvl2pPr marL="698500" indent="-350838" algn="l" defTabSz="914363" rtl="0" eaLnBrk="1" fontAlgn="base" latinLnBrk="0" hangingPunct="1">
        <a:lnSpc>
          <a:spcPct val="90000"/>
        </a:lnSpc>
        <a:spcBef>
          <a:spcPct val="20000"/>
        </a:spcBef>
        <a:spcAft>
          <a:spcPts val="1000"/>
        </a:spcAft>
        <a:buClr>
          <a:schemeClr val="folHlink"/>
        </a:buClr>
        <a:buSzPct val="90000"/>
        <a:buFontTx/>
        <a:buBlip>
          <a:blip r:embed="rId16"/>
        </a:buBlip>
        <a:defRPr lang="en-US" sz="2400" kern="1200" dirty="0" smtClean="0">
          <a:solidFill>
            <a:srgbClr val="99CC99"/>
          </a:solidFill>
          <a:latin typeface="+mn-lt"/>
          <a:ea typeface="+mn-ea"/>
          <a:cs typeface="+mn-cs"/>
        </a:defRPr>
      </a:lvl2pPr>
      <a:lvl3pPr marL="1035050" indent="-346075" algn="l" defTabSz="914363" rtl="0" eaLnBrk="1" fontAlgn="base" latinLnBrk="0" hangingPunct="1">
        <a:lnSpc>
          <a:spcPct val="90000"/>
        </a:lnSpc>
        <a:spcBef>
          <a:spcPct val="20000"/>
        </a:spcBef>
        <a:spcAft>
          <a:spcPts val="800"/>
        </a:spcAft>
        <a:buClr>
          <a:schemeClr val="bg2"/>
        </a:buClr>
        <a:buSzPct val="90000"/>
        <a:buFontTx/>
        <a:buBlip>
          <a:blip r:embed="rId16"/>
        </a:buBlip>
        <a:tabLst/>
        <a:defRPr lang="en-US" sz="2400" kern="1200" dirty="0" smtClean="0">
          <a:solidFill>
            <a:srgbClr val="99CC99"/>
          </a:solidFill>
          <a:latin typeface="+mn-lt"/>
          <a:ea typeface="+mn-ea"/>
          <a:cs typeface="+mn-cs"/>
        </a:defRPr>
      </a:lvl3pPr>
      <a:lvl4pPr marL="1371600" indent="-280988" algn="l" defTabSz="914363" rtl="0" eaLnBrk="1" fontAlgn="base" latinLnBrk="0" hangingPunct="1">
        <a:lnSpc>
          <a:spcPct val="90000"/>
        </a:lnSpc>
        <a:spcBef>
          <a:spcPct val="20000"/>
        </a:spcBef>
        <a:spcAft>
          <a:spcPct val="35000"/>
        </a:spcAft>
        <a:buClr>
          <a:schemeClr val="bg2"/>
        </a:buClr>
        <a:buSzPct val="90000"/>
        <a:buFontTx/>
        <a:buBlip>
          <a:blip r:embed="rId16"/>
        </a:buBlip>
        <a:defRPr lang="en-US" sz="2400" kern="1200" dirty="0" smtClean="0">
          <a:solidFill>
            <a:srgbClr val="99CC99"/>
          </a:solidFill>
          <a:latin typeface="+mn-lt"/>
          <a:ea typeface="+mn-ea"/>
          <a:cs typeface="+mn-cs"/>
        </a:defRPr>
      </a:lvl4pPr>
      <a:lvl5pPr marL="1781175" indent="-347663" algn="l" defTabSz="914363" rtl="0" eaLnBrk="1" fontAlgn="base" latinLnBrk="0" hangingPunct="1">
        <a:lnSpc>
          <a:spcPct val="90000"/>
        </a:lnSpc>
        <a:spcBef>
          <a:spcPct val="20000"/>
        </a:spcBef>
        <a:spcAft>
          <a:spcPct val="35000"/>
        </a:spcAft>
        <a:buClr>
          <a:schemeClr val="bg2"/>
        </a:buClr>
        <a:buSzPct val="90000"/>
        <a:buFontTx/>
        <a:buBlip>
          <a:blip r:embed="rId16"/>
        </a:buBlip>
        <a:defRPr lang="en-US" sz="2400" kern="1200" dirty="0" smtClean="0">
          <a:solidFill>
            <a:srgbClr val="99CC99"/>
          </a:solidFill>
          <a:latin typeface="+mn-lt"/>
          <a:ea typeface="+mn-ea"/>
          <a:cs typeface="+mn-cs"/>
        </a:defRPr>
      </a:lvl5pPr>
      <a:lvl6pPr marL="2118832" indent="-228548" algn="l" rtl="0" eaLnBrk="1" fontAlgn="base" hangingPunct="1">
        <a:lnSpc>
          <a:spcPct val="95000"/>
        </a:lnSpc>
        <a:spcBef>
          <a:spcPct val="0"/>
        </a:spcBef>
        <a:spcAft>
          <a:spcPct val="35000"/>
        </a:spcAft>
        <a:buClr>
          <a:schemeClr val="bg2"/>
        </a:buClr>
        <a:buFont typeface="Arial" charset="0"/>
        <a:buChar char="◦"/>
        <a:defRPr sz="1200">
          <a:solidFill>
            <a:schemeClr val="tx1"/>
          </a:solidFill>
          <a:latin typeface="+mn-lt"/>
        </a:defRPr>
      </a:lvl6pPr>
      <a:lvl7pPr marL="2575927" indent="-228548" algn="l" rtl="0" eaLnBrk="1" fontAlgn="base" hangingPunct="1">
        <a:lnSpc>
          <a:spcPct val="95000"/>
        </a:lnSpc>
        <a:spcBef>
          <a:spcPct val="0"/>
        </a:spcBef>
        <a:spcAft>
          <a:spcPct val="35000"/>
        </a:spcAft>
        <a:buClr>
          <a:schemeClr val="bg2"/>
        </a:buClr>
        <a:buFont typeface="Arial" charset="0"/>
        <a:buChar char="◦"/>
        <a:defRPr sz="1200">
          <a:solidFill>
            <a:schemeClr val="tx1"/>
          </a:solidFill>
          <a:latin typeface="+mn-lt"/>
        </a:defRPr>
      </a:lvl7pPr>
      <a:lvl8pPr marL="3033024" indent="-228548" algn="l" rtl="0" eaLnBrk="1" fontAlgn="base" hangingPunct="1">
        <a:lnSpc>
          <a:spcPct val="95000"/>
        </a:lnSpc>
        <a:spcBef>
          <a:spcPct val="0"/>
        </a:spcBef>
        <a:spcAft>
          <a:spcPct val="35000"/>
        </a:spcAft>
        <a:buClr>
          <a:schemeClr val="bg2"/>
        </a:buClr>
        <a:buFont typeface="Arial" charset="0"/>
        <a:buChar char="◦"/>
        <a:defRPr sz="1200">
          <a:solidFill>
            <a:schemeClr val="tx1"/>
          </a:solidFill>
          <a:latin typeface="+mn-lt"/>
        </a:defRPr>
      </a:lvl8pPr>
      <a:lvl9pPr marL="3490120" indent="-228548" algn="l" rtl="0" eaLnBrk="1" fontAlgn="base" hangingPunct="1">
        <a:lnSpc>
          <a:spcPct val="95000"/>
        </a:lnSpc>
        <a:spcBef>
          <a:spcPct val="0"/>
        </a:spcBef>
        <a:spcAft>
          <a:spcPct val="35000"/>
        </a:spcAft>
        <a:buClr>
          <a:schemeClr val="bg2"/>
        </a:buClr>
        <a:buFont typeface="Arial" charset="0"/>
        <a:buChar char="◦"/>
        <a:defRPr sz="1200">
          <a:solidFill>
            <a:schemeClr val="tx1"/>
          </a:solidFill>
          <a:latin typeface="+mn-lt"/>
        </a:defRPr>
      </a:lvl9pPr>
    </p:bodyStyle>
    <p:otherStyle>
      <a:defPPr>
        <a:defRPr lang="en-US"/>
      </a:defPPr>
      <a:lvl1pPr marL="0" algn="l" defTabSz="914192" rtl="0" eaLnBrk="1" latinLnBrk="0" hangingPunct="1">
        <a:defRPr sz="1800" kern="1200">
          <a:solidFill>
            <a:schemeClr val="tx1"/>
          </a:solidFill>
          <a:latin typeface="+mn-lt"/>
          <a:ea typeface="+mn-ea"/>
          <a:cs typeface="+mn-cs"/>
        </a:defRPr>
      </a:lvl1pPr>
      <a:lvl2pPr marL="457096" algn="l" defTabSz="914192" rtl="0" eaLnBrk="1" latinLnBrk="0" hangingPunct="1">
        <a:defRPr sz="1800" kern="1200">
          <a:solidFill>
            <a:schemeClr val="tx1"/>
          </a:solidFill>
          <a:latin typeface="+mn-lt"/>
          <a:ea typeface="+mn-ea"/>
          <a:cs typeface="+mn-cs"/>
        </a:defRPr>
      </a:lvl2pPr>
      <a:lvl3pPr marL="914192" algn="l" defTabSz="914192" rtl="0" eaLnBrk="1" latinLnBrk="0" hangingPunct="1">
        <a:defRPr sz="1800" kern="1200">
          <a:solidFill>
            <a:schemeClr val="tx1"/>
          </a:solidFill>
          <a:latin typeface="+mn-lt"/>
          <a:ea typeface="+mn-ea"/>
          <a:cs typeface="+mn-cs"/>
        </a:defRPr>
      </a:lvl3pPr>
      <a:lvl4pPr marL="1371288" algn="l" defTabSz="914192" rtl="0" eaLnBrk="1" latinLnBrk="0" hangingPunct="1">
        <a:defRPr sz="1800" kern="1200">
          <a:solidFill>
            <a:schemeClr val="tx1"/>
          </a:solidFill>
          <a:latin typeface="+mn-lt"/>
          <a:ea typeface="+mn-ea"/>
          <a:cs typeface="+mn-cs"/>
        </a:defRPr>
      </a:lvl4pPr>
      <a:lvl5pPr marL="1828385" algn="l" defTabSz="914192" rtl="0" eaLnBrk="1" latinLnBrk="0" hangingPunct="1">
        <a:defRPr sz="1800" kern="1200">
          <a:solidFill>
            <a:schemeClr val="tx1"/>
          </a:solidFill>
          <a:latin typeface="+mn-lt"/>
          <a:ea typeface="+mn-ea"/>
          <a:cs typeface="+mn-cs"/>
        </a:defRPr>
      </a:lvl5pPr>
      <a:lvl6pPr marL="2285480" algn="l" defTabSz="914192" rtl="0" eaLnBrk="1" latinLnBrk="0" hangingPunct="1">
        <a:defRPr sz="1800" kern="1200">
          <a:solidFill>
            <a:schemeClr val="tx1"/>
          </a:solidFill>
          <a:latin typeface="+mn-lt"/>
          <a:ea typeface="+mn-ea"/>
          <a:cs typeface="+mn-cs"/>
        </a:defRPr>
      </a:lvl6pPr>
      <a:lvl7pPr marL="2742577" algn="l" defTabSz="914192" rtl="0" eaLnBrk="1" latinLnBrk="0" hangingPunct="1">
        <a:defRPr sz="1800" kern="1200">
          <a:solidFill>
            <a:schemeClr val="tx1"/>
          </a:solidFill>
          <a:latin typeface="+mn-lt"/>
          <a:ea typeface="+mn-ea"/>
          <a:cs typeface="+mn-cs"/>
        </a:defRPr>
      </a:lvl7pPr>
      <a:lvl8pPr marL="3199673" algn="l" defTabSz="914192" rtl="0" eaLnBrk="1" latinLnBrk="0" hangingPunct="1">
        <a:defRPr sz="1800" kern="1200">
          <a:solidFill>
            <a:schemeClr val="tx1"/>
          </a:solidFill>
          <a:latin typeface="+mn-lt"/>
          <a:ea typeface="+mn-ea"/>
          <a:cs typeface="+mn-cs"/>
        </a:defRPr>
      </a:lvl8pPr>
      <a:lvl9pPr marL="3656769" algn="l" defTabSz="91419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descr="main background.jpg"/>
          <p:cNvPicPr>
            <a:picLocks noChangeAspect="1"/>
          </p:cNvPicPr>
          <p:nvPr userDrawn="1"/>
        </p:nvPicPr>
        <p:blipFill>
          <a:blip r:embed="rId4" cstate="print"/>
          <a:stretch>
            <a:fillRect/>
          </a:stretch>
        </p:blipFill>
        <p:spPr>
          <a:xfrm>
            <a:off x="0" y="0"/>
            <a:ext cx="9144000" cy="6858000"/>
          </a:xfrm>
          <a:prstGeom prst="rect">
            <a:avLst/>
          </a:prstGeom>
        </p:spPr>
      </p:pic>
      <p:pic>
        <p:nvPicPr>
          <p:cNvPr id="5" name="Picture 4" descr="symantic logo3.png"/>
          <p:cNvPicPr>
            <a:picLocks noChangeAspect="1"/>
          </p:cNvPicPr>
          <p:nvPr userDrawn="1"/>
        </p:nvPicPr>
        <p:blipFill>
          <a:blip r:embed="rId5" cstate="print"/>
          <a:stretch>
            <a:fillRect/>
          </a:stretch>
        </p:blipFill>
        <p:spPr>
          <a:xfrm>
            <a:off x="7260796" y="0"/>
            <a:ext cx="1883203" cy="770021"/>
          </a:xfrm>
          <a:prstGeom prst="rect">
            <a:avLst/>
          </a:prstGeom>
        </p:spPr>
      </p:pic>
    </p:spTree>
  </p:cSld>
  <p:clrMap bg1="dk1" tx1="lt1" bg2="dk2" tx2="lt2" accent1="accent1" accent2="accent2" accent3="accent3" accent4="accent4" accent5="accent5" accent6="accent6" hlink="hlink" folHlink="folHlink"/>
  <p:sldLayoutIdLst>
    <p:sldLayoutId id="2147483814" r:id="rId1"/>
  </p:sldLayoutIdLst>
  <p:transition>
    <p:fade/>
  </p:transition>
  <p:hf sldNum="0" hdr="0" ftr="0" dt="0"/>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6"/>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7"/>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9"/>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0"/>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7"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816" r:id="rId1"/>
    <p:sldLayoutId id="2147483817" r:id="rId2"/>
    <p:sldLayoutId id="2147483818" r:id="rId3"/>
    <p:sldLayoutId id="2147483819" r:id="rId4"/>
    <p:sldLayoutId id="2147483820" r:id="rId5"/>
    <p:sldLayoutId id="2147483821" r:id="rId6"/>
    <p:sldLayoutId id="2147483822" r:id="rId7"/>
    <p:sldLayoutId id="2147483823" r:id="rId8"/>
    <p:sldLayoutId id="2147483824" r:id="rId9"/>
    <p:sldLayoutId id="2147483825" r:id="rId10"/>
    <p:sldLayoutId id="2147483826" r:id="rId11"/>
    <p:sldLayoutId id="2147483827" r:id="rId12"/>
    <p:sldLayoutId id="2147483828" r:id="rId13"/>
    <p:sldLayoutId id="2147483829" r:id="rId14"/>
    <p:sldLayoutId id="2147483830" r:id="rId15"/>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8"/>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9"/>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9"/>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9"/>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9"/>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28"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 id="2147483843" r:id="rId12"/>
    <p:sldLayoutId id="2147483844" r:id="rId13"/>
    <p:sldLayoutId id="2147483845" r:id="rId14"/>
    <p:sldLayoutId id="2147483846" r:id="rId15"/>
    <p:sldLayoutId id="2147483847" r:id="rId16"/>
    <p:sldLayoutId id="2147483848" r:id="rId17"/>
    <p:sldLayoutId id="2147483849" r:id="rId18"/>
    <p:sldLayoutId id="2147483850" r:id="rId19"/>
    <p:sldLayoutId id="2147483851" r:id="rId20"/>
    <p:sldLayoutId id="2147483852" r:id="rId21"/>
    <p:sldLayoutId id="2147483853" r:id="rId22"/>
    <p:sldLayoutId id="2147483854" r:id="rId23"/>
    <p:sldLayoutId id="2147483855" r:id="rId24"/>
    <p:sldLayoutId id="2147483856" r:id="rId25"/>
    <p:sldLayoutId id="2147483857" r:id="rId26"/>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29"/>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30"/>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30"/>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0"/>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0"/>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6.xml"/></Relationships>
</file>

<file path=ppt/slides/_rels/slide1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6.xml"/><Relationship Id="rId1" Type="http://schemas.openxmlformats.org/officeDocument/2006/relationships/tags" Target="../tags/tag1.xml"/></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40.jpeg"/></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43.jpeg"/><Relationship Id="rId4" Type="http://schemas.openxmlformats.org/officeDocument/2006/relationships/image" Target="../media/image42.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8" Type="http://schemas.openxmlformats.org/officeDocument/2006/relationships/image" Target="../media/image49.jpeg"/><Relationship Id="rId13" Type="http://schemas.openxmlformats.org/officeDocument/2006/relationships/image" Target="../media/image54.png"/><Relationship Id="rId3" Type="http://schemas.openxmlformats.org/officeDocument/2006/relationships/image" Target="../media/image44.gif"/><Relationship Id="rId7" Type="http://schemas.openxmlformats.org/officeDocument/2006/relationships/image" Target="../media/image48.gif"/><Relationship Id="rId12" Type="http://schemas.openxmlformats.org/officeDocument/2006/relationships/image" Target="../media/image53.png"/><Relationship Id="rId2" Type="http://schemas.openxmlformats.org/officeDocument/2006/relationships/notesSlide" Target="../notesSlides/notesSlide23.xml"/><Relationship Id="rId16" Type="http://schemas.openxmlformats.org/officeDocument/2006/relationships/image" Target="../media/image57.png"/><Relationship Id="rId1" Type="http://schemas.openxmlformats.org/officeDocument/2006/relationships/slideLayout" Target="../slideLayouts/slideLayout2.xml"/><Relationship Id="rId6" Type="http://schemas.openxmlformats.org/officeDocument/2006/relationships/image" Target="../media/image47.gif"/><Relationship Id="rId11" Type="http://schemas.openxmlformats.org/officeDocument/2006/relationships/image" Target="../media/image52.png"/><Relationship Id="rId5" Type="http://schemas.openxmlformats.org/officeDocument/2006/relationships/image" Target="../media/image46.png"/><Relationship Id="rId15" Type="http://schemas.openxmlformats.org/officeDocument/2006/relationships/image" Target="../media/image56.png"/><Relationship Id="rId10" Type="http://schemas.openxmlformats.org/officeDocument/2006/relationships/image" Target="../media/image51.png"/><Relationship Id="rId4" Type="http://schemas.openxmlformats.org/officeDocument/2006/relationships/image" Target="../media/image45.gif"/><Relationship Id="rId9" Type="http://schemas.openxmlformats.org/officeDocument/2006/relationships/image" Target="../media/image50.gif"/><Relationship Id="rId14" Type="http://schemas.openxmlformats.org/officeDocument/2006/relationships/image" Target="../media/image55.png"/></Relationships>
</file>

<file path=ppt/slides/_rels/slide24.xml.rels><?xml version="1.0" encoding="UTF-8" standalone="yes"?>
<Relationships xmlns="http://schemas.openxmlformats.org/package/2006/relationships"><Relationship Id="rId8" Type="http://schemas.openxmlformats.org/officeDocument/2006/relationships/image" Target="../media/image62.gif"/><Relationship Id="rId13" Type="http://schemas.openxmlformats.org/officeDocument/2006/relationships/image" Target="../media/image67.gif"/><Relationship Id="rId18" Type="http://schemas.openxmlformats.org/officeDocument/2006/relationships/image" Target="../media/image72.gif"/><Relationship Id="rId26" Type="http://schemas.openxmlformats.org/officeDocument/2006/relationships/image" Target="../media/image56.png"/><Relationship Id="rId3" Type="http://schemas.openxmlformats.org/officeDocument/2006/relationships/image" Target="../media/image58.gif"/><Relationship Id="rId21" Type="http://schemas.openxmlformats.org/officeDocument/2006/relationships/image" Target="../media/image75.gif"/><Relationship Id="rId7" Type="http://schemas.openxmlformats.org/officeDocument/2006/relationships/image" Target="../media/image61.gif"/><Relationship Id="rId12" Type="http://schemas.openxmlformats.org/officeDocument/2006/relationships/image" Target="../media/image66.gif"/><Relationship Id="rId17" Type="http://schemas.openxmlformats.org/officeDocument/2006/relationships/image" Target="../media/image71.gif"/><Relationship Id="rId25" Type="http://schemas.openxmlformats.org/officeDocument/2006/relationships/image" Target="../media/image55.png"/><Relationship Id="rId2" Type="http://schemas.openxmlformats.org/officeDocument/2006/relationships/notesSlide" Target="../notesSlides/notesSlide24.xml"/><Relationship Id="rId16" Type="http://schemas.openxmlformats.org/officeDocument/2006/relationships/image" Target="../media/image70.gif"/><Relationship Id="rId20" Type="http://schemas.openxmlformats.org/officeDocument/2006/relationships/image" Target="../media/image74.gif"/><Relationship Id="rId1" Type="http://schemas.openxmlformats.org/officeDocument/2006/relationships/slideLayout" Target="../slideLayouts/slideLayout2.xml"/><Relationship Id="rId6" Type="http://schemas.openxmlformats.org/officeDocument/2006/relationships/image" Target="../media/image44.gif"/><Relationship Id="rId11" Type="http://schemas.openxmlformats.org/officeDocument/2006/relationships/image" Target="../media/image65.gif"/><Relationship Id="rId24" Type="http://schemas.openxmlformats.org/officeDocument/2006/relationships/image" Target="../media/image78.gif"/><Relationship Id="rId5" Type="http://schemas.openxmlformats.org/officeDocument/2006/relationships/image" Target="../media/image60.gif"/><Relationship Id="rId15" Type="http://schemas.openxmlformats.org/officeDocument/2006/relationships/image" Target="../media/image69.gif"/><Relationship Id="rId23" Type="http://schemas.openxmlformats.org/officeDocument/2006/relationships/image" Target="../media/image77.gif"/><Relationship Id="rId10" Type="http://schemas.openxmlformats.org/officeDocument/2006/relationships/image" Target="../media/image64.gif"/><Relationship Id="rId19" Type="http://schemas.openxmlformats.org/officeDocument/2006/relationships/image" Target="../media/image73.gif"/><Relationship Id="rId4" Type="http://schemas.openxmlformats.org/officeDocument/2006/relationships/image" Target="../media/image59.gif"/><Relationship Id="rId9" Type="http://schemas.openxmlformats.org/officeDocument/2006/relationships/image" Target="../media/image63.png"/><Relationship Id="rId14" Type="http://schemas.openxmlformats.org/officeDocument/2006/relationships/image" Target="../media/image68.gif"/><Relationship Id="rId22" Type="http://schemas.openxmlformats.org/officeDocument/2006/relationships/image" Target="../media/image76.gif"/><Relationship Id="rId27" Type="http://schemas.openxmlformats.org/officeDocument/2006/relationships/image" Target="../media/image57.png"/></Relationships>
</file>

<file path=ppt/slides/_rels/slide25.xml.rels><?xml version="1.0" encoding="UTF-8" standalone="yes"?>
<Relationships xmlns="http://schemas.openxmlformats.org/package/2006/relationships"><Relationship Id="rId8" Type="http://schemas.openxmlformats.org/officeDocument/2006/relationships/image" Target="../media/image81.jpeg"/><Relationship Id="rId3" Type="http://schemas.openxmlformats.org/officeDocument/2006/relationships/image" Target="../media/image44.gif"/><Relationship Id="rId7" Type="http://schemas.openxmlformats.org/officeDocument/2006/relationships/image" Target="../media/image47.gif"/><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45.gif"/><Relationship Id="rId11" Type="http://schemas.openxmlformats.org/officeDocument/2006/relationships/image" Target="../media/image46.png"/><Relationship Id="rId5" Type="http://schemas.openxmlformats.org/officeDocument/2006/relationships/image" Target="../media/image80.gif"/><Relationship Id="rId10" Type="http://schemas.openxmlformats.org/officeDocument/2006/relationships/image" Target="../media/image60.gif"/><Relationship Id="rId4" Type="http://schemas.openxmlformats.org/officeDocument/2006/relationships/image" Target="../media/image79.gif"/><Relationship Id="rId9" Type="http://schemas.openxmlformats.org/officeDocument/2006/relationships/image" Target="../media/image82.jpeg"/></Relationships>
</file>

<file path=ppt/slides/_rels/slide26.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26.xml"/><Relationship Id="rId1" Type="http://schemas.openxmlformats.org/officeDocument/2006/relationships/slideLayout" Target="../slideLayouts/slideLayout6.xml"/><Relationship Id="rId5" Type="http://schemas.openxmlformats.org/officeDocument/2006/relationships/image" Target="../media/image85.png"/><Relationship Id="rId4" Type="http://schemas.openxmlformats.org/officeDocument/2006/relationships/image" Target="../media/image84.png"/></Relationships>
</file>

<file path=ppt/slides/_rels/slide27.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notesSlide" Target="../notesSlides/notesSlide27.xml"/><Relationship Id="rId1" Type="http://schemas.openxmlformats.org/officeDocument/2006/relationships/slideLayout" Target="../slideLayouts/slideLayout6.xml"/><Relationship Id="rId5" Type="http://schemas.openxmlformats.org/officeDocument/2006/relationships/image" Target="../media/image88.jpeg"/><Relationship Id="rId4" Type="http://schemas.openxmlformats.org/officeDocument/2006/relationships/image" Target="../media/image87.jpe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29.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jpeg"/><Relationship Id="rId4" Type="http://schemas.openxmlformats.org/officeDocument/2006/relationships/image" Target="../media/image19.jpeg"/><Relationship Id="rId9" Type="http://schemas.openxmlformats.org/officeDocument/2006/relationships/image" Target="../media/image24.png"/></Relationships>
</file>

<file path=ppt/slides/_rels/slide6.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image" Target="../media/image29.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image" Target="../media/image28.png"/><Relationship Id="rId5" Type="http://schemas.openxmlformats.org/officeDocument/2006/relationships/diagramQuickStyle" Target="../diagrams/quickStyle1.xml"/><Relationship Id="rId10" Type="http://schemas.openxmlformats.org/officeDocument/2006/relationships/image" Target="../media/image27.png"/><Relationship Id="rId4" Type="http://schemas.openxmlformats.org/officeDocument/2006/relationships/diagramLayout" Target="../diagrams/layout1.xml"/><Relationship Id="rId9" Type="http://schemas.openxmlformats.org/officeDocument/2006/relationships/image" Target="../media/image26.png"/></Relationships>
</file>

<file path=ppt/slides/_rels/slide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147" name="Rectangle 3"/>
          <p:cNvSpPr>
            <a:spLocks noGrp="1" noChangeArrowheads="1"/>
          </p:cNvSpPr>
          <p:nvPr>
            <p:ph type="title"/>
          </p:nvPr>
        </p:nvSpPr>
        <p:spPr/>
        <p:txBody>
          <a:bodyPr/>
          <a:lstStyle/>
          <a:p>
            <a:r>
              <a:rPr lang="en-US" dirty="0" smtClean="0"/>
              <a:t>7 Steps to Windows 7 </a:t>
            </a:r>
            <a:endParaRPr lang="en-US" dirty="0"/>
          </a:p>
        </p:txBody>
      </p:sp>
      <p:sp>
        <p:nvSpPr>
          <p:cNvPr id="518146" name="AutoShape 2"/>
          <p:cNvSpPr>
            <a:spLocks noChangeArrowheads="1"/>
          </p:cNvSpPr>
          <p:nvPr/>
        </p:nvSpPr>
        <p:spPr bwMode="auto">
          <a:xfrm>
            <a:off x="3333125" y="1548581"/>
            <a:ext cx="5294671" cy="4645742"/>
          </a:xfrm>
          <a:prstGeom prst="roundRect">
            <a:avLst>
              <a:gd name="adj" fmla="val 3301"/>
            </a:avLst>
          </a:prstGeom>
          <a:solidFill>
            <a:srgbClr val="FFFFFF"/>
          </a:solidFill>
          <a:ln w="19050" algn="ctr">
            <a:solidFill>
              <a:srgbClr val="DDDDDD"/>
            </a:solidFill>
            <a:round/>
            <a:headEnd/>
            <a:tailEnd/>
          </a:ln>
          <a:effectLst/>
        </p:spPr>
        <p:txBody>
          <a:bodyPr lIns="365760" rIns="274320" anchor="t"/>
          <a:lstStyle/>
          <a:p>
            <a:pPr marL="233363" indent="-233363" algn="l">
              <a:lnSpc>
                <a:spcPct val="90000"/>
              </a:lnSpc>
              <a:spcBef>
                <a:spcPct val="45000"/>
              </a:spcBef>
              <a:spcAft>
                <a:spcPct val="10000"/>
              </a:spcAft>
              <a:buClr>
                <a:schemeClr val="accent1"/>
              </a:buClr>
            </a:pPr>
            <a:endParaRPr lang="en-US" sz="1800" b="1" dirty="0" smtClean="0"/>
          </a:p>
          <a:p>
            <a:pPr marL="233363" indent="-233363" algn="l">
              <a:lnSpc>
                <a:spcPct val="90000"/>
              </a:lnSpc>
              <a:spcBef>
                <a:spcPct val="45000"/>
              </a:spcBef>
              <a:spcAft>
                <a:spcPct val="10000"/>
              </a:spcAft>
              <a:buClr>
                <a:schemeClr val="accent1"/>
              </a:buClr>
            </a:pPr>
            <a:r>
              <a:rPr lang="en-US" sz="1800" b="1" dirty="0" smtClean="0"/>
              <a:t>BUILD STANDARD </a:t>
            </a:r>
            <a:br>
              <a:rPr lang="en-US" sz="1800" b="1" dirty="0" smtClean="0"/>
            </a:br>
            <a:r>
              <a:rPr lang="en-US" sz="1800" b="1" dirty="0" smtClean="0"/>
              <a:t>WINDOWS 7 IMAGES </a:t>
            </a:r>
          </a:p>
          <a:p>
            <a:pPr marL="233363" indent="-233363" algn="l">
              <a:lnSpc>
                <a:spcPct val="90000"/>
              </a:lnSpc>
              <a:spcBef>
                <a:spcPct val="45000"/>
              </a:spcBef>
              <a:spcAft>
                <a:spcPct val="10000"/>
              </a:spcAft>
              <a:buClr>
                <a:srgbClr val="819BB5"/>
              </a:buClr>
              <a:buFont typeface="Arial" pitchFamily="34" charset="0"/>
              <a:buChar char="•"/>
            </a:pPr>
            <a:r>
              <a:rPr lang="en-US" sz="1800" dirty="0" smtClean="0">
                <a:cs typeface="Arial" charset="0"/>
              </a:rPr>
              <a:t>Create standard hardware-independent images</a:t>
            </a:r>
          </a:p>
          <a:p>
            <a:pPr marL="233363" indent="-233363" algn="l">
              <a:lnSpc>
                <a:spcPct val="90000"/>
              </a:lnSpc>
              <a:spcBef>
                <a:spcPct val="45000"/>
              </a:spcBef>
              <a:spcAft>
                <a:spcPct val="10000"/>
              </a:spcAft>
              <a:buClr>
                <a:srgbClr val="819BB5"/>
              </a:buClr>
              <a:buFont typeface="Arial" pitchFamily="34" charset="0"/>
              <a:buChar char="•"/>
            </a:pPr>
            <a:r>
              <a:rPr lang="en-US" sz="1800" dirty="0" smtClean="0">
                <a:cs typeface="Arial" charset="0"/>
              </a:rPr>
              <a:t>Provide additional devices drivers</a:t>
            </a:r>
          </a:p>
          <a:p>
            <a:pPr marL="233363" indent="-233363" algn="l">
              <a:lnSpc>
                <a:spcPct val="90000"/>
              </a:lnSpc>
              <a:spcBef>
                <a:spcPct val="45000"/>
              </a:spcBef>
              <a:spcAft>
                <a:spcPct val="10000"/>
              </a:spcAft>
              <a:buClr>
                <a:srgbClr val="819BB5"/>
              </a:buClr>
              <a:buFont typeface="Arial" pitchFamily="34" charset="0"/>
              <a:buChar char="•"/>
            </a:pPr>
            <a:r>
              <a:rPr lang="en-US" sz="1800" dirty="0" smtClean="0">
                <a:cs typeface="Arial" charset="0"/>
              </a:rPr>
              <a:t>Include applications required for ALL computers in base image</a:t>
            </a:r>
          </a:p>
          <a:p>
            <a:pPr marL="233363" indent="-233363" algn="l">
              <a:lnSpc>
                <a:spcPct val="90000"/>
              </a:lnSpc>
              <a:spcBef>
                <a:spcPct val="45000"/>
              </a:spcBef>
              <a:spcAft>
                <a:spcPct val="10000"/>
              </a:spcAft>
              <a:buClr>
                <a:srgbClr val="819BB5"/>
              </a:buClr>
              <a:buFont typeface="Arial" pitchFamily="34" charset="0"/>
              <a:buChar char="•"/>
            </a:pPr>
            <a:r>
              <a:rPr lang="en-US" sz="1800" dirty="0" smtClean="0">
                <a:cs typeface="Arial" charset="0"/>
              </a:rPr>
              <a:t>Include only base applications, such as Endpoint Protection client</a:t>
            </a:r>
          </a:p>
        </p:txBody>
      </p:sp>
      <p:sp>
        <p:nvSpPr>
          <p:cNvPr id="518148" name="Rectangle 4"/>
          <p:cNvSpPr>
            <a:spLocks noChangeArrowheads="1"/>
          </p:cNvSpPr>
          <p:nvPr/>
        </p:nvSpPr>
        <p:spPr bwMode="auto">
          <a:xfrm>
            <a:off x="2798698" y="1533833"/>
            <a:ext cx="799906" cy="4660490"/>
          </a:xfrm>
          <a:prstGeom prst="rect">
            <a:avLst/>
          </a:prstGeom>
          <a:solidFill>
            <a:schemeClr val="hlink"/>
          </a:solidFill>
          <a:ln w="19050" algn="ctr">
            <a:noFill/>
            <a:round/>
            <a:headEnd/>
            <a:tailEnd/>
          </a:ln>
          <a:effectLst/>
        </p:spPr>
        <p:txBody>
          <a:bodyPr lIns="365760" rIns="0" anchor="ctr"/>
          <a:lstStyle/>
          <a:p>
            <a:pPr marL="171450" indent="-171450" algn="l">
              <a:lnSpc>
                <a:spcPct val="90000"/>
              </a:lnSpc>
              <a:spcBef>
                <a:spcPct val="25000"/>
              </a:spcBef>
              <a:spcAft>
                <a:spcPct val="10000"/>
              </a:spcAft>
              <a:buClr>
                <a:schemeClr val="hlink"/>
              </a:buClr>
              <a:buSzPct val="80000"/>
              <a:buFontTx/>
              <a:buChar char="•"/>
            </a:pPr>
            <a:endParaRPr lang="en-US" sz="2200" b="1" dirty="0" smtClean="0">
              <a:solidFill>
                <a:srgbClr val="FFFFFF"/>
              </a:solidFill>
              <a:cs typeface="Arial" charset="0"/>
            </a:endParaRPr>
          </a:p>
        </p:txBody>
      </p:sp>
      <p:sp>
        <p:nvSpPr>
          <p:cNvPr id="518149" name="AutoShape 5"/>
          <p:cNvSpPr>
            <a:spLocks noChangeArrowheads="1"/>
          </p:cNvSpPr>
          <p:nvPr/>
        </p:nvSpPr>
        <p:spPr bwMode="auto">
          <a:xfrm>
            <a:off x="686121" y="1217825"/>
            <a:ext cx="2396292" cy="718070"/>
          </a:xfrm>
          <a:prstGeom prst="roundRect">
            <a:avLst>
              <a:gd name="adj" fmla="val 10213"/>
            </a:avLst>
          </a:prstGeom>
          <a:solidFill>
            <a:schemeClr val="bg1">
              <a:lumMod val="85000"/>
            </a:schemeClr>
          </a:solidFill>
          <a:ln w="19050" algn="ctr">
            <a:solidFill>
              <a:schemeClr val="bg1"/>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Assess Environment</a:t>
            </a:r>
            <a:endParaRPr lang="en-US" sz="2000" b="1" dirty="0">
              <a:solidFill>
                <a:srgbClr val="FFFFFF"/>
              </a:solidFill>
              <a:cs typeface="Arial" charset="0"/>
            </a:endParaRPr>
          </a:p>
        </p:txBody>
      </p:sp>
      <p:sp>
        <p:nvSpPr>
          <p:cNvPr id="518154" name="AutoShape 10"/>
          <p:cNvSpPr>
            <a:spLocks noChangeArrowheads="1"/>
          </p:cNvSpPr>
          <p:nvPr/>
        </p:nvSpPr>
        <p:spPr bwMode="auto">
          <a:xfrm>
            <a:off x="686121" y="2743463"/>
            <a:ext cx="2396292" cy="718070"/>
          </a:xfrm>
          <a:prstGeom prst="roundRect">
            <a:avLst>
              <a:gd name="adj" fmla="val 10213"/>
            </a:avLst>
          </a:prstGeom>
          <a:solidFill>
            <a:schemeClr val="bg1">
              <a:lumMod val="85000"/>
            </a:schemeClr>
          </a:solidFill>
          <a:ln w="19050" algn="ctr">
            <a:solidFill>
              <a:schemeClr val="bg1"/>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Prepare Applications</a:t>
            </a:r>
            <a:endParaRPr lang="en-US" sz="2000" b="1" dirty="0">
              <a:solidFill>
                <a:srgbClr val="FFFFFF"/>
              </a:solidFill>
              <a:cs typeface="Arial" charset="0"/>
            </a:endParaRPr>
          </a:p>
        </p:txBody>
      </p:sp>
      <p:sp>
        <p:nvSpPr>
          <p:cNvPr id="518155" name="AutoShape 11"/>
          <p:cNvSpPr>
            <a:spLocks noChangeArrowheads="1"/>
          </p:cNvSpPr>
          <p:nvPr/>
        </p:nvSpPr>
        <p:spPr bwMode="auto">
          <a:xfrm>
            <a:off x="686121" y="3506282"/>
            <a:ext cx="2396713" cy="718070"/>
          </a:xfrm>
          <a:prstGeom prst="roundRect">
            <a:avLst>
              <a:gd name="adj" fmla="val 10213"/>
            </a:avLst>
          </a:prstGeom>
          <a:solidFill>
            <a:schemeClr val="bg1">
              <a:lumMod val="85000"/>
            </a:schemeClr>
          </a:solidFill>
          <a:ln w="19050" algn="ctr">
            <a:solidFill>
              <a:schemeClr val="bg1"/>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Capture Personality</a:t>
            </a:r>
            <a:endParaRPr lang="en-US" sz="2000" b="1" dirty="0">
              <a:solidFill>
                <a:srgbClr val="FFFFFF"/>
              </a:solidFill>
              <a:cs typeface="Arial" charset="0"/>
            </a:endParaRPr>
          </a:p>
        </p:txBody>
      </p:sp>
      <p:sp>
        <p:nvSpPr>
          <p:cNvPr id="518156" name="AutoShape 12"/>
          <p:cNvSpPr>
            <a:spLocks noChangeArrowheads="1"/>
          </p:cNvSpPr>
          <p:nvPr/>
        </p:nvSpPr>
        <p:spPr bwMode="auto">
          <a:xfrm>
            <a:off x="686120" y="4269101"/>
            <a:ext cx="2383980" cy="718070"/>
          </a:xfrm>
          <a:prstGeom prst="roundRect">
            <a:avLst>
              <a:gd name="adj" fmla="val 10213"/>
            </a:avLst>
          </a:prstGeom>
          <a:solidFill>
            <a:schemeClr val="bg1">
              <a:lumMod val="85000"/>
            </a:schemeClr>
          </a:solidFill>
          <a:ln w="19050" algn="ctr">
            <a:solidFill>
              <a:schemeClr val="bg1"/>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Assemble</a:t>
            </a:r>
            <a:br>
              <a:rPr lang="en-US" sz="2000" b="1" dirty="0" smtClean="0">
                <a:solidFill>
                  <a:srgbClr val="FFFFFF"/>
                </a:solidFill>
                <a:cs typeface="Arial" charset="0"/>
              </a:rPr>
            </a:br>
            <a:r>
              <a:rPr lang="en-US" sz="2000" b="1" dirty="0" smtClean="0">
                <a:solidFill>
                  <a:srgbClr val="FFFFFF"/>
                </a:solidFill>
                <a:cs typeface="Arial" charset="0"/>
              </a:rPr>
              <a:t>&amp; Automate</a:t>
            </a:r>
            <a:endParaRPr lang="en-US" sz="2000" b="1" dirty="0">
              <a:solidFill>
                <a:srgbClr val="FFFFFF"/>
              </a:solidFill>
              <a:cs typeface="Arial" charset="0"/>
            </a:endParaRPr>
          </a:p>
        </p:txBody>
      </p:sp>
      <p:sp>
        <p:nvSpPr>
          <p:cNvPr id="26" name="AutoShape 12"/>
          <p:cNvSpPr>
            <a:spLocks noChangeArrowheads="1"/>
          </p:cNvSpPr>
          <p:nvPr/>
        </p:nvSpPr>
        <p:spPr bwMode="auto">
          <a:xfrm>
            <a:off x="686122" y="5031920"/>
            <a:ext cx="2371244" cy="718070"/>
          </a:xfrm>
          <a:prstGeom prst="roundRect">
            <a:avLst>
              <a:gd name="adj" fmla="val 10213"/>
            </a:avLst>
          </a:prstGeom>
          <a:solidFill>
            <a:schemeClr val="bg1">
              <a:lumMod val="85000"/>
            </a:schemeClr>
          </a:solidFill>
          <a:ln w="19050" algn="ctr">
            <a:solidFill>
              <a:schemeClr val="bg1"/>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Migrate Systems</a:t>
            </a:r>
            <a:endParaRPr lang="en-US" sz="2000" b="1" dirty="0">
              <a:solidFill>
                <a:srgbClr val="FFFFFF"/>
              </a:solidFill>
              <a:cs typeface="Arial" charset="0"/>
            </a:endParaRPr>
          </a:p>
        </p:txBody>
      </p:sp>
      <p:sp>
        <p:nvSpPr>
          <p:cNvPr id="41" name="AutoShape 12"/>
          <p:cNvSpPr>
            <a:spLocks noChangeArrowheads="1"/>
          </p:cNvSpPr>
          <p:nvPr/>
        </p:nvSpPr>
        <p:spPr bwMode="auto">
          <a:xfrm>
            <a:off x="686122" y="5794741"/>
            <a:ext cx="2371244" cy="718070"/>
          </a:xfrm>
          <a:prstGeom prst="roundRect">
            <a:avLst>
              <a:gd name="adj" fmla="val 10213"/>
            </a:avLst>
          </a:prstGeom>
          <a:solidFill>
            <a:schemeClr val="bg1">
              <a:lumMod val="85000"/>
            </a:schemeClr>
          </a:solidFill>
          <a:ln w="19050" algn="ctr">
            <a:solidFill>
              <a:schemeClr val="bg1"/>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Measure </a:t>
            </a:r>
            <a:br>
              <a:rPr lang="en-US" sz="2000" b="1" dirty="0" smtClean="0">
                <a:solidFill>
                  <a:srgbClr val="FFFFFF"/>
                </a:solidFill>
                <a:cs typeface="Arial" charset="0"/>
              </a:rPr>
            </a:br>
            <a:r>
              <a:rPr lang="en-US" sz="2000" b="1" dirty="0" smtClean="0">
                <a:solidFill>
                  <a:srgbClr val="FFFFFF"/>
                </a:solidFill>
                <a:cs typeface="Arial" charset="0"/>
              </a:rPr>
              <a:t>&amp; Report</a:t>
            </a:r>
            <a:endParaRPr lang="en-US" sz="2000" b="1" dirty="0">
              <a:solidFill>
                <a:srgbClr val="FFFFFF"/>
              </a:solidFill>
              <a:cs typeface="Arial" charset="0"/>
            </a:endParaRPr>
          </a:p>
        </p:txBody>
      </p:sp>
      <p:sp>
        <p:nvSpPr>
          <p:cNvPr id="23" name="AutoShape 9"/>
          <p:cNvSpPr>
            <a:spLocks noChangeArrowheads="1"/>
          </p:cNvSpPr>
          <p:nvPr/>
        </p:nvSpPr>
        <p:spPr bwMode="auto">
          <a:xfrm>
            <a:off x="687269" y="1976288"/>
            <a:ext cx="2371797" cy="718070"/>
          </a:xfrm>
          <a:prstGeom prst="roundRect">
            <a:avLst>
              <a:gd name="adj" fmla="val 10213"/>
            </a:avLst>
          </a:prstGeom>
          <a:solidFill>
            <a:schemeClr val="hlink"/>
          </a:solidFill>
          <a:ln w="19050" algn="ctr">
            <a:solidFill>
              <a:srgbClr val="FFFFFF"/>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Build </a:t>
            </a:r>
            <a:br>
              <a:rPr lang="en-US" sz="2000" b="1" dirty="0" smtClean="0">
                <a:solidFill>
                  <a:srgbClr val="FFFFFF"/>
                </a:solidFill>
                <a:cs typeface="Arial" charset="0"/>
              </a:rPr>
            </a:br>
            <a:r>
              <a:rPr lang="en-US" sz="2000" b="1" dirty="0" smtClean="0">
                <a:solidFill>
                  <a:srgbClr val="FFFFFF"/>
                </a:solidFill>
                <a:cs typeface="Arial" charset="0"/>
              </a:rPr>
              <a:t>Image</a:t>
            </a:r>
            <a:endParaRPr lang="en-US" sz="2000" b="1" dirty="0">
              <a:solidFill>
                <a:srgbClr val="FFFFFF"/>
              </a:solidFill>
              <a:cs typeface="Arial" charset="0"/>
            </a:endParaRPr>
          </a:p>
        </p:txBody>
      </p:sp>
      <p:sp>
        <p:nvSpPr>
          <p:cNvPr id="21" name="Oval 20"/>
          <p:cNvSpPr>
            <a:spLocks noChangeArrowheads="1"/>
          </p:cNvSpPr>
          <p:nvPr/>
        </p:nvSpPr>
        <p:spPr bwMode="auto">
          <a:xfrm>
            <a:off x="416005" y="1353517"/>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a:solidFill>
                  <a:schemeClr val="bg1">
                    <a:lumMod val="85000"/>
                  </a:schemeClr>
                </a:solidFill>
                <a:latin typeface="Arial Black" pitchFamily="34" charset="0"/>
              </a:rPr>
              <a:t>1</a:t>
            </a:r>
          </a:p>
        </p:txBody>
      </p:sp>
      <p:sp>
        <p:nvSpPr>
          <p:cNvPr id="22" name="Oval 20"/>
          <p:cNvSpPr>
            <a:spLocks noChangeArrowheads="1"/>
          </p:cNvSpPr>
          <p:nvPr/>
        </p:nvSpPr>
        <p:spPr bwMode="auto">
          <a:xfrm>
            <a:off x="416005" y="2118171"/>
            <a:ext cx="451765" cy="453602"/>
          </a:xfrm>
          <a:prstGeom prst="ellipse">
            <a:avLst/>
          </a:prstGeom>
          <a:solidFill>
            <a:schemeClr val="bg1"/>
          </a:solidFill>
          <a:ln w="28575" algn="ctr">
            <a:solidFill>
              <a:schemeClr val="accent3"/>
            </a:solidFill>
            <a:round/>
            <a:headEnd/>
            <a:tailEnd/>
          </a:ln>
        </p:spPr>
        <p:txBody>
          <a:bodyPr lIns="0" tIns="0" rIns="0" bIns="0" anchor="ctr"/>
          <a:lstStyle/>
          <a:p>
            <a:pPr>
              <a:spcBef>
                <a:spcPct val="50000"/>
              </a:spcBef>
            </a:pPr>
            <a:r>
              <a:rPr lang="en-US" sz="1600" dirty="0" smtClean="0">
                <a:solidFill>
                  <a:schemeClr val="accent3"/>
                </a:solidFill>
                <a:latin typeface="Arial Black" pitchFamily="34" charset="0"/>
              </a:rPr>
              <a:t>2</a:t>
            </a:r>
            <a:endParaRPr lang="en-US" sz="1600" dirty="0">
              <a:solidFill>
                <a:schemeClr val="accent3"/>
              </a:solidFill>
              <a:latin typeface="Arial Black" pitchFamily="34" charset="0"/>
            </a:endParaRPr>
          </a:p>
        </p:txBody>
      </p:sp>
      <p:sp>
        <p:nvSpPr>
          <p:cNvPr id="25" name="Oval 20"/>
          <p:cNvSpPr>
            <a:spLocks noChangeArrowheads="1"/>
          </p:cNvSpPr>
          <p:nvPr/>
        </p:nvSpPr>
        <p:spPr bwMode="auto">
          <a:xfrm>
            <a:off x="416005" y="2882825"/>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smtClean="0">
                <a:solidFill>
                  <a:schemeClr val="bg1">
                    <a:lumMod val="85000"/>
                  </a:schemeClr>
                </a:solidFill>
                <a:latin typeface="Arial Black" pitchFamily="34" charset="0"/>
              </a:rPr>
              <a:t>3</a:t>
            </a:r>
            <a:endParaRPr lang="en-US" sz="1600" dirty="0">
              <a:solidFill>
                <a:schemeClr val="bg1">
                  <a:lumMod val="85000"/>
                </a:schemeClr>
              </a:solidFill>
              <a:latin typeface="Arial Black" pitchFamily="34" charset="0"/>
            </a:endParaRPr>
          </a:p>
        </p:txBody>
      </p:sp>
      <p:sp>
        <p:nvSpPr>
          <p:cNvPr id="29" name="Oval 20"/>
          <p:cNvSpPr>
            <a:spLocks noChangeArrowheads="1"/>
          </p:cNvSpPr>
          <p:nvPr/>
        </p:nvSpPr>
        <p:spPr bwMode="auto">
          <a:xfrm>
            <a:off x="416005" y="3647479"/>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smtClean="0">
                <a:solidFill>
                  <a:schemeClr val="bg1">
                    <a:lumMod val="85000"/>
                  </a:schemeClr>
                </a:solidFill>
                <a:latin typeface="Arial Black" pitchFamily="34" charset="0"/>
              </a:rPr>
              <a:t>4</a:t>
            </a:r>
            <a:endParaRPr lang="en-US" sz="1600" dirty="0">
              <a:solidFill>
                <a:schemeClr val="bg1">
                  <a:lumMod val="85000"/>
                </a:schemeClr>
              </a:solidFill>
              <a:latin typeface="Arial Black" pitchFamily="34" charset="0"/>
            </a:endParaRPr>
          </a:p>
        </p:txBody>
      </p:sp>
      <p:sp>
        <p:nvSpPr>
          <p:cNvPr id="30" name="Oval 20"/>
          <p:cNvSpPr>
            <a:spLocks noChangeArrowheads="1"/>
          </p:cNvSpPr>
          <p:nvPr/>
        </p:nvSpPr>
        <p:spPr bwMode="auto">
          <a:xfrm>
            <a:off x="416005" y="4412133"/>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smtClean="0">
                <a:solidFill>
                  <a:schemeClr val="bg1">
                    <a:lumMod val="85000"/>
                  </a:schemeClr>
                </a:solidFill>
                <a:latin typeface="Arial Black" pitchFamily="34" charset="0"/>
              </a:rPr>
              <a:t>5</a:t>
            </a:r>
            <a:endParaRPr lang="en-US" sz="1600" dirty="0">
              <a:solidFill>
                <a:schemeClr val="bg1">
                  <a:lumMod val="85000"/>
                </a:schemeClr>
              </a:solidFill>
              <a:latin typeface="Arial Black" pitchFamily="34" charset="0"/>
            </a:endParaRPr>
          </a:p>
        </p:txBody>
      </p:sp>
      <p:sp>
        <p:nvSpPr>
          <p:cNvPr id="31" name="Oval 20"/>
          <p:cNvSpPr>
            <a:spLocks noChangeArrowheads="1"/>
          </p:cNvSpPr>
          <p:nvPr/>
        </p:nvSpPr>
        <p:spPr bwMode="auto">
          <a:xfrm>
            <a:off x="416005" y="5176787"/>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smtClean="0">
                <a:solidFill>
                  <a:schemeClr val="bg1">
                    <a:lumMod val="85000"/>
                  </a:schemeClr>
                </a:solidFill>
                <a:latin typeface="Arial Black" pitchFamily="34" charset="0"/>
              </a:rPr>
              <a:t>6</a:t>
            </a:r>
            <a:endParaRPr lang="en-US" sz="1600" dirty="0">
              <a:solidFill>
                <a:schemeClr val="bg1">
                  <a:lumMod val="85000"/>
                </a:schemeClr>
              </a:solidFill>
              <a:latin typeface="Arial Black" pitchFamily="34" charset="0"/>
            </a:endParaRPr>
          </a:p>
        </p:txBody>
      </p:sp>
      <p:sp>
        <p:nvSpPr>
          <p:cNvPr id="32" name="Oval 20"/>
          <p:cNvSpPr>
            <a:spLocks noChangeArrowheads="1"/>
          </p:cNvSpPr>
          <p:nvPr/>
        </p:nvSpPr>
        <p:spPr bwMode="auto">
          <a:xfrm>
            <a:off x="416005" y="5941439"/>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smtClean="0">
                <a:solidFill>
                  <a:schemeClr val="bg1">
                    <a:lumMod val="85000"/>
                  </a:schemeClr>
                </a:solidFill>
                <a:latin typeface="Arial Black" pitchFamily="34" charset="0"/>
              </a:rPr>
              <a:t>7</a:t>
            </a:r>
            <a:endParaRPr lang="en-US" sz="1600" dirty="0">
              <a:solidFill>
                <a:schemeClr val="bg1">
                  <a:lumMod val="85000"/>
                </a:schemeClr>
              </a:solidFill>
              <a:latin typeface="Arial Black" pitchFamily="34" charset="0"/>
            </a:endParaRPr>
          </a:p>
        </p:txBody>
      </p:sp>
      <p:pic>
        <p:nvPicPr>
          <p:cNvPr id="24" name="Picture 15" descr="C:\Documents and Settings\christine_ewing\My Documents\My Pictures\Altiris\Graphics\Security_ai\Maintain.png"/>
          <p:cNvPicPr>
            <a:picLocks noChangeAspect="1" noChangeArrowheads="1"/>
          </p:cNvPicPr>
          <p:nvPr/>
        </p:nvPicPr>
        <p:blipFill>
          <a:blip r:embed="rId3" cstate="print"/>
          <a:srcRect/>
          <a:stretch>
            <a:fillRect/>
          </a:stretch>
        </p:blipFill>
        <p:spPr bwMode="auto">
          <a:xfrm>
            <a:off x="6846848" y="4923079"/>
            <a:ext cx="1665719" cy="1495964"/>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147" name="Rectangle 3"/>
          <p:cNvSpPr>
            <a:spLocks noGrp="1" noChangeArrowheads="1"/>
          </p:cNvSpPr>
          <p:nvPr>
            <p:ph type="title"/>
          </p:nvPr>
        </p:nvSpPr>
        <p:spPr/>
        <p:txBody>
          <a:bodyPr/>
          <a:lstStyle/>
          <a:p>
            <a:r>
              <a:rPr lang="en-US" dirty="0" smtClean="0"/>
              <a:t>7 Steps to Windows 7 </a:t>
            </a:r>
            <a:endParaRPr lang="en-US" dirty="0"/>
          </a:p>
        </p:txBody>
      </p:sp>
      <p:sp>
        <p:nvSpPr>
          <p:cNvPr id="518146" name="AutoShape 2"/>
          <p:cNvSpPr>
            <a:spLocks noChangeArrowheads="1"/>
          </p:cNvSpPr>
          <p:nvPr/>
        </p:nvSpPr>
        <p:spPr bwMode="auto">
          <a:xfrm>
            <a:off x="3333125" y="1548581"/>
            <a:ext cx="5294671" cy="4645742"/>
          </a:xfrm>
          <a:prstGeom prst="roundRect">
            <a:avLst>
              <a:gd name="adj" fmla="val 3301"/>
            </a:avLst>
          </a:prstGeom>
          <a:solidFill>
            <a:srgbClr val="FFFFFF"/>
          </a:solidFill>
          <a:ln w="19050" algn="ctr">
            <a:solidFill>
              <a:srgbClr val="DDDDDD"/>
            </a:solidFill>
            <a:round/>
            <a:headEnd/>
            <a:tailEnd/>
          </a:ln>
          <a:effectLst/>
        </p:spPr>
        <p:txBody>
          <a:bodyPr lIns="365760" rIns="274320" anchor="t"/>
          <a:lstStyle/>
          <a:p>
            <a:pPr marL="233363" indent="-233363" algn="l">
              <a:lnSpc>
                <a:spcPct val="90000"/>
              </a:lnSpc>
              <a:spcBef>
                <a:spcPct val="45000"/>
              </a:spcBef>
              <a:spcAft>
                <a:spcPct val="10000"/>
              </a:spcAft>
              <a:buClr>
                <a:schemeClr val="accent1"/>
              </a:buClr>
            </a:pPr>
            <a:endParaRPr lang="en-US" sz="1800" dirty="0" smtClean="0"/>
          </a:p>
          <a:p>
            <a:pPr marL="233363" indent="-233363" algn="l">
              <a:lnSpc>
                <a:spcPct val="90000"/>
              </a:lnSpc>
              <a:spcBef>
                <a:spcPct val="45000"/>
              </a:spcBef>
              <a:spcAft>
                <a:spcPct val="10000"/>
              </a:spcAft>
              <a:buClr>
                <a:schemeClr val="accent1"/>
              </a:buClr>
            </a:pPr>
            <a:r>
              <a:rPr lang="en-US" sz="1800" b="1" dirty="0" smtClean="0"/>
              <a:t>Prepare and Verify Applications to ensure post migration success</a:t>
            </a:r>
          </a:p>
          <a:p>
            <a:pPr marL="233363" indent="-233363" algn="l">
              <a:lnSpc>
                <a:spcPct val="90000"/>
              </a:lnSpc>
              <a:spcBef>
                <a:spcPct val="45000"/>
              </a:spcBef>
              <a:spcAft>
                <a:spcPct val="10000"/>
              </a:spcAft>
              <a:buClr>
                <a:srgbClr val="819BB5"/>
              </a:buClr>
              <a:buFont typeface="Arial" pitchFamily="34" charset="0"/>
              <a:buChar char="•"/>
            </a:pPr>
            <a:r>
              <a:rPr lang="en-US" sz="1800" dirty="0" smtClean="0">
                <a:cs typeface="Arial" charset="0"/>
              </a:rPr>
              <a:t>Identify support status for Windows 7</a:t>
            </a:r>
          </a:p>
          <a:p>
            <a:pPr marL="233363" indent="-233363" algn="l">
              <a:lnSpc>
                <a:spcPct val="90000"/>
              </a:lnSpc>
              <a:spcBef>
                <a:spcPct val="45000"/>
              </a:spcBef>
              <a:spcAft>
                <a:spcPct val="10000"/>
              </a:spcAft>
              <a:buClr>
                <a:srgbClr val="819BB5"/>
              </a:buClr>
              <a:buFont typeface="Arial" pitchFamily="34" charset="0"/>
              <a:buChar char="•"/>
            </a:pPr>
            <a:r>
              <a:rPr lang="en-US" sz="1800" dirty="0" smtClean="0">
                <a:cs typeface="Arial" charset="0"/>
              </a:rPr>
              <a:t>Test application combinations </a:t>
            </a:r>
          </a:p>
          <a:p>
            <a:pPr marL="233363" indent="-233363" algn="l">
              <a:lnSpc>
                <a:spcPct val="90000"/>
              </a:lnSpc>
              <a:spcBef>
                <a:spcPct val="45000"/>
              </a:spcBef>
              <a:spcAft>
                <a:spcPct val="10000"/>
              </a:spcAft>
              <a:buClr>
                <a:srgbClr val="819BB5"/>
              </a:buClr>
              <a:buFont typeface="Arial" pitchFamily="34" charset="0"/>
              <a:buChar char="•"/>
            </a:pPr>
            <a:r>
              <a:rPr lang="en-US" sz="1800" dirty="0" smtClean="0">
                <a:cs typeface="Arial" charset="0"/>
              </a:rPr>
              <a:t>Identify any compatibility challenges, repackaging or virtualization needs, and custom install requirements</a:t>
            </a:r>
          </a:p>
        </p:txBody>
      </p:sp>
      <p:sp>
        <p:nvSpPr>
          <p:cNvPr id="518148" name="Rectangle 4"/>
          <p:cNvSpPr>
            <a:spLocks noChangeArrowheads="1"/>
          </p:cNvSpPr>
          <p:nvPr/>
        </p:nvSpPr>
        <p:spPr bwMode="auto">
          <a:xfrm>
            <a:off x="2798698" y="1534780"/>
            <a:ext cx="799906" cy="4688219"/>
          </a:xfrm>
          <a:prstGeom prst="rect">
            <a:avLst/>
          </a:prstGeom>
          <a:solidFill>
            <a:schemeClr val="accent1"/>
          </a:solidFill>
          <a:ln w="19050" algn="ctr">
            <a:noFill/>
            <a:round/>
            <a:headEnd/>
            <a:tailEnd/>
          </a:ln>
          <a:effectLst/>
        </p:spPr>
        <p:txBody>
          <a:bodyPr lIns="365760" rIns="0" anchor="ctr"/>
          <a:lstStyle/>
          <a:p>
            <a:pPr marL="171450" indent="-171450" algn="l">
              <a:lnSpc>
                <a:spcPct val="90000"/>
              </a:lnSpc>
              <a:spcBef>
                <a:spcPct val="25000"/>
              </a:spcBef>
              <a:spcAft>
                <a:spcPct val="10000"/>
              </a:spcAft>
              <a:buClr>
                <a:schemeClr val="hlink"/>
              </a:buClr>
              <a:buSzPct val="80000"/>
              <a:buFontTx/>
              <a:buChar char="•"/>
            </a:pPr>
            <a:endParaRPr lang="en-US" sz="2200" b="1" dirty="0" smtClean="0">
              <a:solidFill>
                <a:srgbClr val="FFFFFF"/>
              </a:solidFill>
              <a:cs typeface="Arial" charset="0"/>
            </a:endParaRPr>
          </a:p>
        </p:txBody>
      </p:sp>
      <p:sp>
        <p:nvSpPr>
          <p:cNvPr id="518149" name="AutoShape 5"/>
          <p:cNvSpPr>
            <a:spLocks noChangeArrowheads="1"/>
          </p:cNvSpPr>
          <p:nvPr/>
        </p:nvSpPr>
        <p:spPr bwMode="auto">
          <a:xfrm>
            <a:off x="686121" y="1217825"/>
            <a:ext cx="2396292" cy="718070"/>
          </a:xfrm>
          <a:prstGeom prst="roundRect">
            <a:avLst>
              <a:gd name="adj" fmla="val 10213"/>
            </a:avLst>
          </a:prstGeom>
          <a:solidFill>
            <a:schemeClr val="bg1">
              <a:lumMod val="85000"/>
            </a:schemeClr>
          </a:solidFill>
          <a:ln w="19050" algn="ctr">
            <a:solidFill>
              <a:schemeClr val="bg1"/>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Assess Environment</a:t>
            </a:r>
            <a:endParaRPr lang="en-US" sz="2000" b="1" dirty="0">
              <a:solidFill>
                <a:srgbClr val="FFFFFF"/>
              </a:solidFill>
              <a:cs typeface="Arial" charset="0"/>
            </a:endParaRPr>
          </a:p>
        </p:txBody>
      </p:sp>
      <p:sp>
        <p:nvSpPr>
          <p:cNvPr id="518155" name="AutoShape 11"/>
          <p:cNvSpPr>
            <a:spLocks noChangeArrowheads="1"/>
          </p:cNvSpPr>
          <p:nvPr/>
        </p:nvSpPr>
        <p:spPr bwMode="auto">
          <a:xfrm>
            <a:off x="686121" y="3506282"/>
            <a:ext cx="2396713" cy="718070"/>
          </a:xfrm>
          <a:prstGeom prst="roundRect">
            <a:avLst>
              <a:gd name="adj" fmla="val 10213"/>
            </a:avLst>
          </a:prstGeom>
          <a:solidFill>
            <a:schemeClr val="bg1">
              <a:lumMod val="85000"/>
            </a:schemeClr>
          </a:solidFill>
          <a:ln w="19050" algn="ctr">
            <a:solidFill>
              <a:schemeClr val="bg1"/>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Capture Personality</a:t>
            </a:r>
            <a:endParaRPr lang="en-US" sz="2000" b="1" dirty="0">
              <a:solidFill>
                <a:srgbClr val="FFFFFF"/>
              </a:solidFill>
              <a:cs typeface="Arial" charset="0"/>
            </a:endParaRPr>
          </a:p>
        </p:txBody>
      </p:sp>
      <p:sp>
        <p:nvSpPr>
          <p:cNvPr id="518156" name="AutoShape 12"/>
          <p:cNvSpPr>
            <a:spLocks noChangeArrowheads="1"/>
          </p:cNvSpPr>
          <p:nvPr/>
        </p:nvSpPr>
        <p:spPr bwMode="auto">
          <a:xfrm>
            <a:off x="686120" y="4269101"/>
            <a:ext cx="2383980" cy="718070"/>
          </a:xfrm>
          <a:prstGeom prst="roundRect">
            <a:avLst>
              <a:gd name="adj" fmla="val 10213"/>
            </a:avLst>
          </a:prstGeom>
          <a:solidFill>
            <a:schemeClr val="bg1">
              <a:lumMod val="85000"/>
            </a:schemeClr>
          </a:solidFill>
          <a:ln w="19050" algn="ctr">
            <a:solidFill>
              <a:schemeClr val="bg1"/>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Assemble </a:t>
            </a:r>
            <a:br>
              <a:rPr lang="en-US" sz="2000" b="1" dirty="0" smtClean="0">
                <a:solidFill>
                  <a:srgbClr val="FFFFFF"/>
                </a:solidFill>
                <a:cs typeface="Arial" charset="0"/>
              </a:rPr>
            </a:br>
            <a:r>
              <a:rPr lang="en-US" sz="2000" b="1" dirty="0" smtClean="0">
                <a:solidFill>
                  <a:srgbClr val="FFFFFF"/>
                </a:solidFill>
                <a:cs typeface="Arial" charset="0"/>
              </a:rPr>
              <a:t>&amp; Automate</a:t>
            </a:r>
            <a:endParaRPr lang="en-US" sz="2000" b="1" dirty="0">
              <a:solidFill>
                <a:srgbClr val="FFFFFF"/>
              </a:solidFill>
              <a:cs typeface="Arial" charset="0"/>
            </a:endParaRPr>
          </a:p>
        </p:txBody>
      </p:sp>
      <p:sp>
        <p:nvSpPr>
          <p:cNvPr id="26" name="AutoShape 12"/>
          <p:cNvSpPr>
            <a:spLocks noChangeArrowheads="1"/>
          </p:cNvSpPr>
          <p:nvPr/>
        </p:nvSpPr>
        <p:spPr bwMode="auto">
          <a:xfrm>
            <a:off x="686122" y="5031920"/>
            <a:ext cx="2371244" cy="718070"/>
          </a:xfrm>
          <a:prstGeom prst="roundRect">
            <a:avLst>
              <a:gd name="adj" fmla="val 10213"/>
            </a:avLst>
          </a:prstGeom>
          <a:solidFill>
            <a:schemeClr val="bg1">
              <a:lumMod val="85000"/>
            </a:schemeClr>
          </a:solidFill>
          <a:ln w="19050" algn="ctr">
            <a:solidFill>
              <a:schemeClr val="bg1"/>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Migrate Systems</a:t>
            </a:r>
            <a:endParaRPr lang="en-US" sz="2000" b="1" dirty="0">
              <a:solidFill>
                <a:srgbClr val="FFFFFF"/>
              </a:solidFill>
              <a:cs typeface="Arial" charset="0"/>
            </a:endParaRPr>
          </a:p>
        </p:txBody>
      </p:sp>
      <p:sp>
        <p:nvSpPr>
          <p:cNvPr id="41" name="AutoShape 12"/>
          <p:cNvSpPr>
            <a:spLocks noChangeArrowheads="1"/>
          </p:cNvSpPr>
          <p:nvPr/>
        </p:nvSpPr>
        <p:spPr bwMode="auto">
          <a:xfrm>
            <a:off x="686122" y="5794741"/>
            <a:ext cx="2371244" cy="718070"/>
          </a:xfrm>
          <a:prstGeom prst="roundRect">
            <a:avLst>
              <a:gd name="adj" fmla="val 10213"/>
            </a:avLst>
          </a:prstGeom>
          <a:solidFill>
            <a:schemeClr val="bg1">
              <a:lumMod val="85000"/>
            </a:schemeClr>
          </a:solidFill>
          <a:ln w="19050" algn="ctr">
            <a:solidFill>
              <a:schemeClr val="bg1"/>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Measure </a:t>
            </a:r>
            <a:br>
              <a:rPr lang="en-US" sz="2000" b="1" dirty="0" smtClean="0">
                <a:solidFill>
                  <a:srgbClr val="FFFFFF"/>
                </a:solidFill>
                <a:cs typeface="Arial" charset="0"/>
              </a:rPr>
            </a:br>
            <a:r>
              <a:rPr lang="en-US" sz="2000" b="1" dirty="0" smtClean="0">
                <a:solidFill>
                  <a:srgbClr val="FFFFFF"/>
                </a:solidFill>
                <a:cs typeface="Arial" charset="0"/>
              </a:rPr>
              <a:t>&amp; Report</a:t>
            </a:r>
            <a:endParaRPr lang="en-US" sz="2000" b="1" dirty="0">
              <a:solidFill>
                <a:srgbClr val="FFFFFF"/>
              </a:solidFill>
              <a:cs typeface="Arial" charset="0"/>
            </a:endParaRPr>
          </a:p>
        </p:txBody>
      </p:sp>
      <p:sp>
        <p:nvSpPr>
          <p:cNvPr id="30" name="AutoShape 10"/>
          <p:cNvSpPr>
            <a:spLocks noChangeArrowheads="1"/>
          </p:cNvSpPr>
          <p:nvPr/>
        </p:nvSpPr>
        <p:spPr bwMode="auto">
          <a:xfrm>
            <a:off x="686121" y="2743463"/>
            <a:ext cx="2383650" cy="718070"/>
          </a:xfrm>
          <a:prstGeom prst="roundRect">
            <a:avLst>
              <a:gd name="adj" fmla="val 10213"/>
            </a:avLst>
          </a:prstGeom>
          <a:solidFill>
            <a:schemeClr val="accent1"/>
          </a:solidFill>
          <a:ln w="19050" algn="ctr">
            <a:solidFill>
              <a:schemeClr val="bg1"/>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Prepare Applications</a:t>
            </a:r>
            <a:endParaRPr lang="en-US" sz="2000" b="1" dirty="0">
              <a:solidFill>
                <a:srgbClr val="FFFFFF"/>
              </a:solidFill>
              <a:cs typeface="Arial" charset="0"/>
            </a:endParaRPr>
          </a:p>
        </p:txBody>
      </p:sp>
      <p:sp>
        <p:nvSpPr>
          <p:cNvPr id="33" name="AutoShape 9"/>
          <p:cNvSpPr>
            <a:spLocks noChangeArrowheads="1"/>
          </p:cNvSpPr>
          <p:nvPr/>
        </p:nvSpPr>
        <p:spPr bwMode="auto">
          <a:xfrm>
            <a:off x="704687" y="1980644"/>
            <a:ext cx="2371797" cy="718070"/>
          </a:xfrm>
          <a:prstGeom prst="roundRect">
            <a:avLst>
              <a:gd name="adj" fmla="val 10213"/>
            </a:avLst>
          </a:prstGeom>
          <a:solidFill>
            <a:schemeClr val="bg1">
              <a:lumMod val="85000"/>
            </a:schemeClr>
          </a:solidFill>
          <a:ln w="19050" algn="ctr">
            <a:solidFill>
              <a:srgbClr val="FFFFFF"/>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Build Image</a:t>
            </a:r>
            <a:endParaRPr lang="en-US" sz="2000" b="1" dirty="0">
              <a:solidFill>
                <a:srgbClr val="FFFFFF"/>
              </a:solidFill>
              <a:cs typeface="Arial" charset="0"/>
            </a:endParaRPr>
          </a:p>
        </p:txBody>
      </p:sp>
      <p:sp>
        <p:nvSpPr>
          <p:cNvPr id="24" name="Oval 20"/>
          <p:cNvSpPr>
            <a:spLocks noChangeArrowheads="1"/>
          </p:cNvSpPr>
          <p:nvPr/>
        </p:nvSpPr>
        <p:spPr bwMode="auto">
          <a:xfrm>
            <a:off x="416005" y="1353517"/>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a:solidFill>
                  <a:schemeClr val="bg1">
                    <a:lumMod val="85000"/>
                  </a:schemeClr>
                </a:solidFill>
                <a:latin typeface="Arial Black" pitchFamily="34" charset="0"/>
              </a:rPr>
              <a:t>1</a:t>
            </a:r>
          </a:p>
        </p:txBody>
      </p:sp>
      <p:sp>
        <p:nvSpPr>
          <p:cNvPr id="25" name="Oval 20"/>
          <p:cNvSpPr>
            <a:spLocks noChangeArrowheads="1"/>
          </p:cNvSpPr>
          <p:nvPr/>
        </p:nvSpPr>
        <p:spPr bwMode="auto">
          <a:xfrm>
            <a:off x="416005" y="2118171"/>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smtClean="0">
                <a:solidFill>
                  <a:schemeClr val="bg1">
                    <a:lumMod val="85000"/>
                  </a:schemeClr>
                </a:solidFill>
                <a:latin typeface="Arial Black" pitchFamily="34" charset="0"/>
              </a:rPr>
              <a:t>2</a:t>
            </a:r>
            <a:endParaRPr lang="en-US" sz="1600" dirty="0">
              <a:solidFill>
                <a:schemeClr val="bg1">
                  <a:lumMod val="85000"/>
                </a:schemeClr>
              </a:solidFill>
              <a:latin typeface="Arial Black" pitchFamily="34" charset="0"/>
            </a:endParaRPr>
          </a:p>
        </p:txBody>
      </p:sp>
      <p:sp>
        <p:nvSpPr>
          <p:cNvPr id="28" name="Oval 20"/>
          <p:cNvSpPr>
            <a:spLocks noChangeArrowheads="1"/>
          </p:cNvSpPr>
          <p:nvPr/>
        </p:nvSpPr>
        <p:spPr bwMode="auto">
          <a:xfrm>
            <a:off x="416005" y="2882825"/>
            <a:ext cx="451765" cy="453602"/>
          </a:xfrm>
          <a:prstGeom prst="ellipse">
            <a:avLst/>
          </a:prstGeom>
          <a:solidFill>
            <a:schemeClr val="bg1"/>
          </a:solidFill>
          <a:ln w="28575" algn="ctr">
            <a:solidFill>
              <a:schemeClr val="accent1"/>
            </a:solidFill>
            <a:round/>
            <a:headEnd/>
            <a:tailEnd/>
          </a:ln>
        </p:spPr>
        <p:txBody>
          <a:bodyPr lIns="0" tIns="0" rIns="0" bIns="0" anchor="ctr"/>
          <a:lstStyle/>
          <a:p>
            <a:pPr>
              <a:spcBef>
                <a:spcPct val="50000"/>
              </a:spcBef>
            </a:pPr>
            <a:r>
              <a:rPr lang="en-US" sz="1600" dirty="0" smtClean="0">
                <a:solidFill>
                  <a:schemeClr val="accent1"/>
                </a:solidFill>
                <a:latin typeface="Arial Black" pitchFamily="34" charset="0"/>
              </a:rPr>
              <a:t>3</a:t>
            </a:r>
            <a:endParaRPr lang="en-US" sz="1600" dirty="0">
              <a:solidFill>
                <a:schemeClr val="accent1"/>
              </a:solidFill>
              <a:latin typeface="Arial Black" pitchFamily="34" charset="0"/>
            </a:endParaRPr>
          </a:p>
        </p:txBody>
      </p:sp>
      <p:sp>
        <p:nvSpPr>
          <p:cNvPr id="29" name="Oval 20"/>
          <p:cNvSpPr>
            <a:spLocks noChangeArrowheads="1"/>
          </p:cNvSpPr>
          <p:nvPr/>
        </p:nvSpPr>
        <p:spPr bwMode="auto">
          <a:xfrm>
            <a:off x="416005" y="3647479"/>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smtClean="0">
                <a:solidFill>
                  <a:schemeClr val="bg1">
                    <a:lumMod val="85000"/>
                  </a:schemeClr>
                </a:solidFill>
                <a:latin typeface="Arial Black" pitchFamily="34" charset="0"/>
              </a:rPr>
              <a:t>4</a:t>
            </a:r>
            <a:endParaRPr lang="en-US" sz="1600" dirty="0">
              <a:solidFill>
                <a:schemeClr val="bg1">
                  <a:lumMod val="85000"/>
                </a:schemeClr>
              </a:solidFill>
              <a:latin typeface="Arial Black" pitchFamily="34" charset="0"/>
            </a:endParaRPr>
          </a:p>
        </p:txBody>
      </p:sp>
      <p:sp>
        <p:nvSpPr>
          <p:cNvPr id="32" name="Oval 20"/>
          <p:cNvSpPr>
            <a:spLocks noChangeArrowheads="1"/>
          </p:cNvSpPr>
          <p:nvPr/>
        </p:nvSpPr>
        <p:spPr bwMode="auto">
          <a:xfrm>
            <a:off x="416005" y="4412133"/>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smtClean="0">
                <a:solidFill>
                  <a:schemeClr val="bg1">
                    <a:lumMod val="85000"/>
                  </a:schemeClr>
                </a:solidFill>
                <a:latin typeface="Arial Black" pitchFamily="34" charset="0"/>
              </a:rPr>
              <a:t>5</a:t>
            </a:r>
            <a:endParaRPr lang="en-US" sz="1600" dirty="0">
              <a:solidFill>
                <a:schemeClr val="bg1">
                  <a:lumMod val="85000"/>
                </a:schemeClr>
              </a:solidFill>
              <a:latin typeface="Arial Black" pitchFamily="34" charset="0"/>
            </a:endParaRPr>
          </a:p>
        </p:txBody>
      </p:sp>
      <p:sp>
        <p:nvSpPr>
          <p:cNvPr id="35" name="Oval 20"/>
          <p:cNvSpPr>
            <a:spLocks noChangeArrowheads="1"/>
          </p:cNvSpPr>
          <p:nvPr/>
        </p:nvSpPr>
        <p:spPr bwMode="auto">
          <a:xfrm>
            <a:off x="416005" y="5176787"/>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smtClean="0">
                <a:solidFill>
                  <a:schemeClr val="bg1">
                    <a:lumMod val="85000"/>
                  </a:schemeClr>
                </a:solidFill>
                <a:latin typeface="Arial Black" pitchFamily="34" charset="0"/>
              </a:rPr>
              <a:t>6</a:t>
            </a:r>
            <a:endParaRPr lang="en-US" sz="1600" dirty="0">
              <a:solidFill>
                <a:schemeClr val="bg1">
                  <a:lumMod val="85000"/>
                </a:schemeClr>
              </a:solidFill>
              <a:latin typeface="Arial Black" pitchFamily="34" charset="0"/>
            </a:endParaRPr>
          </a:p>
        </p:txBody>
      </p:sp>
      <p:sp>
        <p:nvSpPr>
          <p:cNvPr id="36" name="Oval 20"/>
          <p:cNvSpPr>
            <a:spLocks noChangeArrowheads="1"/>
          </p:cNvSpPr>
          <p:nvPr/>
        </p:nvSpPr>
        <p:spPr bwMode="auto">
          <a:xfrm>
            <a:off x="416005" y="5941439"/>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smtClean="0">
                <a:solidFill>
                  <a:schemeClr val="bg1">
                    <a:lumMod val="85000"/>
                  </a:schemeClr>
                </a:solidFill>
                <a:latin typeface="Arial Black" pitchFamily="34" charset="0"/>
              </a:rPr>
              <a:t>7</a:t>
            </a:r>
            <a:endParaRPr lang="en-US" sz="1600" dirty="0">
              <a:solidFill>
                <a:schemeClr val="bg1">
                  <a:lumMod val="85000"/>
                </a:schemeClr>
              </a:solidFill>
              <a:latin typeface="Arial Black" pitchFamily="34" charset="0"/>
            </a:endParaRPr>
          </a:p>
        </p:txBody>
      </p:sp>
      <p:pic>
        <p:nvPicPr>
          <p:cNvPr id="21" name="Picture 20" descr="cds [Converted].png"/>
          <p:cNvPicPr>
            <a:picLocks noChangeAspect="1"/>
          </p:cNvPicPr>
          <p:nvPr/>
        </p:nvPicPr>
        <p:blipFill>
          <a:blip r:embed="rId3" cstate="print"/>
          <a:srcRect/>
          <a:stretch>
            <a:fillRect/>
          </a:stretch>
        </p:blipFill>
        <p:spPr bwMode="auto">
          <a:xfrm>
            <a:off x="6956384" y="4610804"/>
            <a:ext cx="1562582" cy="148709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147" name="Rectangle 3"/>
          <p:cNvSpPr>
            <a:spLocks noGrp="1" noChangeArrowheads="1"/>
          </p:cNvSpPr>
          <p:nvPr>
            <p:ph type="title"/>
          </p:nvPr>
        </p:nvSpPr>
        <p:spPr/>
        <p:txBody>
          <a:bodyPr/>
          <a:lstStyle/>
          <a:p>
            <a:r>
              <a:rPr lang="en-US" dirty="0" smtClean="0"/>
              <a:t>7 Steps to Windows 7 </a:t>
            </a:r>
            <a:endParaRPr lang="en-US" dirty="0"/>
          </a:p>
        </p:txBody>
      </p:sp>
      <p:sp>
        <p:nvSpPr>
          <p:cNvPr id="518146" name="AutoShape 2"/>
          <p:cNvSpPr>
            <a:spLocks noChangeArrowheads="1"/>
          </p:cNvSpPr>
          <p:nvPr/>
        </p:nvSpPr>
        <p:spPr bwMode="auto">
          <a:xfrm>
            <a:off x="3333125" y="1548581"/>
            <a:ext cx="5294671" cy="4645742"/>
          </a:xfrm>
          <a:prstGeom prst="roundRect">
            <a:avLst>
              <a:gd name="adj" fmla="val 3301"/>
            </a:avLst>
          </a:prstGeom>
          <a:solidFill>
            <a:srgbClr val="FFFFFF"/>
          </a:solidFill>
          <a:ln w="19050" algn="ctr">
            <a:solidFill>
              <a:srgbClr val="DDDDDD"/>
            </a:solidFill>
            <a:round/>
            <a:headEnd/>
            <a:tailEnd/>
          </a:ln>
          <a:effectLst/>
        </p:spPr>
        <p:txBody>
          <a:bodyPr lIns="365760" rIns="274320" anchor="t"/>
          <a:lstStyle/>
          <a:p>
            <a:pPr marL="233363" indent="-233363" algn="l">
              <a:lnSpc>
                <a:spcPct val="90000"/>
              </a:lnSpc>
              <a:spcBef>
                <a:spcPct val="45000"/>
              </a:spcBef>
              <a:spcAft>
                <a:spcPct val="10000"/>
              </a:spcAft>
              <a:buClr>
                <a:schemeClr val="accent1"/>
              </a:buClr>
            </a:pPr>
            <a:endParaRPr lang="en-US" sz="1800" b="1" dirty="0" smtClean="0"/>
          </a:p>
          <a:p>
            <a:pPr marL="233363" indent="-233363" algn="l">
              <a:lnSpc>
                <a:spcPct val="90000"/>
              </a:lnSpc>
              <a:spcBef>
                <a:spcPct val="45000"/>
              </a:spcBef>
              <a:spcAft>
                <a:spcPct val="10000"/>
              </a:spcAft>
              <a:buClr>
                <a:schemeClr val="accent1"/>
              </a:buClr>
            </a:pPr>
            <a:r>
              <a:rPr lang="en-US" sz="1800" b="1" dirty="0" smtClean="0"/>
              <a:t>CAPTURE USER SETTINGS AND PERSONALITY </a:t>
            </a:r>
          </a:p>
          <a:p>
            <a:pPr marL="233363" indent="-233363" algn="l">
              <a:lnSpc>
                <a:spcPct val="90000"/>
              </a:lnSpc>
              <a:spcBef>
                <a:spcPct val="45000"/>
              </a:spcBef>
              <a:spcAft>
                <a:spcPct val="10000"/>
              </a:spcAft>
              <a:buClr>
                <a:srgbClr val="819BB5"/>
              </a:buClr>
              <a:buFont typeface="Arial" pitchFamily="34" charset="0"/>
              <a:buChar char="•"/>
            </a:pPr>
            <a:r>
              <a:rPr lang="en-US" sz="1800" dirty="0" smtClean="0">
                <a:cs typeface="Arial" charset="0"/>
              </a:rPr>
              <a:t>Identify global settings to migrate</a:t>
            </a:r>
          </a:p>
          <a:p>
            <a:pPr marL="233363" indent="-233363" algn="l">
              <a:lnSpc>
                <a:spcPct val="90000"/>
              </a:lnSpc>
              <a:spcBef>
                <a:spcPct val="45000"/>
              </a:spcBef>
              <a:spcAft>
                <a:spcPct val="10000"/>
              </a:spcAft>
              <a:buClr>
                <a:srgbClr val="819BB5"/>
              </a:buClr>
              <a:buFont typeface="Arial" pitchFamily="34" charset="0"/>
              <a:buChar char="•"/>
            </a:pPr>
            <a:r>
              <a:rPr lang="en-US" sz="1800" dirty="0" smtClean="0">
                <a:cs typeface="Arial" charset="0"/>
              </a:rPr>
              <a:t>Determine applications settings to migrate, including custom applications</a:t>
            </a:r>
          </a:p>
          <a:p>
            <a:pPr marL="233363" indent="-233363" algn="l">
              <a:lnSpc>
                <a:spcPct val="90000"/>
              </a:lnSpc>
              <a:spcBef>
                <a:spcPct val="45000"/>
              </a:spcBef>
              <a:spcAft>
                <a:spcPct val="10000"/>
              </a:spcAft>
              <a:buClr>
                <a:srgbClr val="819BB5"/>
              </a:buClr>
              <a:buFont typeface="Arial" pitchFamily="34" charset="0"/>
              <a:buChar char="•"/>
            </a:pPr>
            <a:r>
              <a:rPr lang="en-US" sz="1800" dirty="0" smtClean="0">
                <a:cs typeface="Arial" charset="0"/>
              </a:rPr>
              <a:t>Include data to be moved or require end users to transfer </a:t>
            </a:r>
          </a:p>
          <a:p>
            <a:pPr marL="233363" indent="-233363" algn="l">
              <a:lnSpc>
                <a:spcPct val="90000"/>
              </a:lnSpc>
              <a:spcBef>
                <a:spcPct val="45000"/>
              </a:spcBef>
              <a:spcAft>
                <a:spcPct val="10000"/>
              </a:spcAft>
              <a:buClr>
                <a:srgbClr val="819BB5"/>
              </a:buClr>
              <a:buFont typeface="Arial" pitchFamily="34" charset="0"/>
              <a:buChar char="•"/>
            </a:pPr>
            <a:r>
              <a:rPr lang="en-US" sz="1800" dirty="0" smtClean="0">
                <a:cs typeface="Arial" charset="0"/>
              </a:rPr>
              <a:t>Communicating to end users for things that won’t get migrated… mp3s, etc.</a:t>
            </a:r>
          </a:p>
        </p:txBody>
      </p:sp>
      <p:sp>
        <p:nvSpPr>
          <p:cNvPr id="518148" name="Rectangle 4"/>
          <p:cNvSpPr>
            <a:spLocks noChangeArrowheads="1"/>
          </p:cNvSpPr>
          <p:nvPr/>
        </p:nvSpPr>
        <p:spPr bwMode="auto">
          <a:xfrm>
            <a:off x="2798698" y="1533833"/>
            <a:ext cx="799906" cy="4676468"/>
          </a:xfrm>
          <a:prstGeom prst="rect">
            <a:avLst/>
          </a:prstGeom>
          <a:solidFill>
            <a:schemeClr val="accent6"/>
          </a:solidFill>
          <a:ln w="19050" algn="ctr">
            <a:noFill/>
            <a:round/>
            <a:headEnd/>
            <a:tailEnd/>
          </a:ln>
          <a:effectLst/>
        </p:spPr>
        <p:txBody>
          <a:bodyPr lIns="365760" rIns="0" anchor="ctr"/>
          <a:lstStyle/>
          <a:p>
            <a:pPr marL="171450" indent="-171450" algn="l">
              <a:lnSpc>
                <a:spcPct val="90000"/>
              </a:lnSpc>
              <a:spcBef>
                <a:spcPct val="25000"/>
              </a:spcBef>
              <a:spcAft>
                <a:spcPct val="10000"/>
              </a:spcAft>
              <a:buClr>
                <a:schemeClr val="hlink"/>
              </a:buClr>
              <a:buSzPct val="80000"/>
              <a:buFontTx/>
              <a:buChar char="•"/>
            </a:pPr>
            <a:endParaRPr lang="en-US" sz="2200" b="1" dirty="0" smtClean="0">
              <a:solidFill>
                <a:srgbClr val="FFFFFF"/>
              </a:solidFill>
              <a:cs typeface="Arial" charset="0"/>
            </a:endParaRPr>
          </a:p>
        </p:txBody>
      </p:sp>
      <p:sp>
        <p:nvSpPr>
          <p:cNvPr id="518149" name="AutoShape 5"/>
          <p:cNvSpPr>
            <a:spLocks noChangeArrowheads="1"/>
          </p:cNvSpPr>
          <p:nvPr/>
        </p:nvSpPr>
        <p:spPr bwMode="auto">
          <a:xfrm>
            <a:off x="686121" y="1217825"/>
            <a:ext cx="2396292" cy="718070"/>
          </a:xfrm>
          <a:prstGeom prst="roundRect">
            <a:avLst>
              <a:gd name="adj" fmla="val 10213"/>
            </a:avLst>
          </a:prstGeom>
          <a:solidFill>
            <a:schemeClr val="bg1">
              <a:lumMod val="85000"/>
            </a:schemeClr>
          </a:solidFill>
          <a:ln w="19050" algn="ctr">
            <a:solidFill>
              <a:schemeClr val="bg1"/>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Assess Environment</a:t>
            </a:r>
            <a:endParaRPr lang="en-US" sz="2000" b="1" dirty="0">
              <a:solidFill>
                <a:srgbClr val="FFFFFF"/>
              </a:solidFill>
              <a:cs typeface="Arial" charset="0"/>
            </a:endParaRPr>
          </a:p>
        </p:txBody>
      </p:sp>
      <p:sp>
        <p:nvSpPr>
          <p:cNvPr id="518154" name="AutoShape 10"/>
          <p:cNvSpPr>
            <a:spLocks noChangeArrowheads="1"/>
          </p:cNvSpPr>
          <p:nvPr/>
        </p:nvSpPr>
        <p:spPr bwMode="auto">
          <a:xfrm>
            <a:off x="686121" y="2743463"/>
            <a:ext cx="2396292" cy="718070"/>
          </a:xfrm>
          <a:prstGeom prst="roundRect">
            <a:avLst>
              <a:gd name="adj" fmla="val 10213"/>
            </a:avLst>
          </a:prstGeom>
          <a:solidFill>
            <a:schemeClr val="bg1">
              <a:lumMod val="85000"/>
            </a:schemeClr>
          </a:solidFill>
          <a:ln w="19050" algn="ctr">
            <a:solidFill>
              <a:schemeClr val="bg1"/>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Prepare Applications</a:t>
            </a:r>
            <a:endParaRPr lang="en-US" sz="2000" b="1" dirty="0">
              <a:solidFill>
                <a:srgbClr val="FFFFFF"/>
              </a:solidFill>
              <a:cs typeface="Arial" charset="0"/>
            </a:endParaRPr>
          </a:p>
        </p:txBody>
      </p:sp>
      <p:sp>
        <p:nvSpPr>
          <p:cNvPr id="25" name="AutoShape 11"/>
          <p:cNvSpPr>
            <a:spLocks noChangeArrowheads="1"/>
          </p:cNvSpPr>
          <p:nvPr/>
        </p:nvSpPr>
        <p:spPr bwMode="auto">
          <a:xfrm>
            <a:off x="686121" y="3506282"/>
            <a:ext cx="2396713" cy="718070"/>
          </a:xfrm>
          <a:prstGeom prst="roundRect">
            <a:avLst>
              <a:gd name="adj" fmla="val 10213"/>
            </a:avLst>
          </a:prstGeom>
          <a:solidFill>
            <a:schemeClr val="accent6"/>
          </a:solidFill>
          <a:ln w="19050" algn="ctr">
            <a:solidFill>
              <a:srgbClr val="FFFFFF"/>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Capture Personality</a:t>
            </a:r>
            <a:endParaRPr lang="en-US" sz="2000" b="1" dirty="0">
              <a:solidFill>
                <a:srgbClr val="FFFFFF"/>
              </a:solidFill>
              <a:cs typeface="Arial" charset="0"/>
            </a:endParaRPr>
          </a:p>
        </p:txBody>
      </p:sp>
      <p:sp>
        <p:nvSpPr>
          <p:cNvPr id="30" name="AutoShape 9"/>
          <p:cNvSpPr>
            <a:spLocks noChangeArrowheads="1"/>
          </p:cNvSpPr>
          <p:nvPr/>
        </p:nvSpPr>
        <p:spPr bwMode="auto">
          <a:xfrm>
            <a:off x="704687" y="1980644"/>
            <a:ext cx="2371797" cy="718070"/>
          </a:xfrm>
          <a:prstGeom prst="roundRect">
            <a:avLst>
              <a:gd name="adj" fmla="val 10213"/>
            </a:avLst>
          </a:prstGeom>
          <a:solidFill>
            <a:schemeClr val="bg1">
              <a:lumMod val="85000"/>
            </a:schemeClr>
          </a:solidFill>
          <a:ln w="19050" algn="ctr">
            <a:solidFill>
              <a:srgbClr val="FFFFFF"/>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Build </a:t>
            </a:r>
            <a:br>
              <a:rPr lang="en-US" sz="2000" b="1" dirty="0" smtClean="0">
                <a:solidFill>
                  <a:srgbClr val="FFFFFF"/>
                </a:solidFill>
                <a:cs typeface="Arial" charset="0"/>
              </a:rPr>
            </a:br>
            <a:r>
              <a:rPr lang="en-US" sz="2000" b="1" dirty="0" smtClean="0">
                <a:solidFill>
                  <a:srgbClr val="FFFFFF"/>
                </a:solidFill>
                <a:cs typeface="Arial" charset="0"/>
              </a:rPr>
              <a:t>Image</a:t>
            </a:r>
            <a:endParaRPr lang="en-US" sz="2000" b="1" dirty="0">
              <a:solidFill>
                <a:srgbClr val="FFFFFF"/>
              </a:solidFill>
              <a:cs typeface="Arial" charset="0"/>
            </a:endParaRPr>
          </a:p>
        </p:txBody>
      </p:sp>
      <p:pic>
        <p:nvPicPr>
          <p:cNvPr id="32" name="Picture 45" descr="Migration Overview 2"/>
          <p:cNvPicPr>
            <a:picLocks noChangeAspect="1" noChangeArrowheads="1"/>
          </p:cNvPicPr>
          <p:nvPr/>
        </p:nvPicPr>
        <p:blipFill>
          <a:blip r:embed="rId3" cstate="print">
            <a:clrChange>
              <a:clrFrom>
                <a:srgbClr val="F6F6F6"/>
              </a:clrFrom>
              <a:clrTo>
                <a:srgbClr val="F6F6F6">
                  <a:alpha val="0"/>
                </a:srgbClr>
              </a:clrTo>
            </a:clrChange>
          </a:blip>
          <a:srcRect l="15138" t="23529" r="77319" b="11765"/>
          <a:stretch>
            <a:fillRect/>
          </a:stretch>
        </p:blipFill>
        <p:spPr bwMode="auto">
          <a:xfrm>
            <a:off x="7174087" y="4917549"/>
            <a:ext cx="1298170" cy="1202868"/>
          </a:xfrm>
          <a:prstGeom prst="rect">
            <a:avLst/>
          </a:prstGeom>
          <a:noFill/>
          <a:ln w="9525">
            <a:noFill/>
            <a:miter lim="800000"/>
            <a:headEnd/>
            <a:tailEnd/>
          </a:ln>
        </p:spPr>
      </p:pic>
      <p:sp>
        <p:nvSpPr>
          <p:cNvPr id="23" name="Oval 20"/>
          <p:cNvSpPr>
            <a:spLocks noChangeArrowheads="1"/>
          </p:cNvSpPr>
          <p:nvPr/>
        </p:nvSpPr>
        <p:spPr bwMode="auto">
          <a:xfrm>
            <a:off x="416005" y="1353517"/>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a:solidFill>
                  <a:schemeClr val="bg1">
                    <a:lumMod val="85000"/>
                  </a:schemeClr>
                </a:solidFill>
                <a:latin typeface="Arial Black" pitchFamily="34" charset="0"/>
              </a:rPr>
              <a:t>1</a:t>
            </a:r>
          </a:p>
        </p:txBody>
      </p:sp>
      <p:sp>
        <p:nvSpPr>
          <p:cNvPr id="24" name="Oval 20"/>
          <p:cNvSpPr>
            <a:spLocks noChangeArrowheads="1"/>
          </p:cNvSpPr>
          <p:nvPr/>
        </p:nvSpPr>
        <p:spPr bwMode="auto">
          <a:xfrm>
            <a:off x="416005" y="2118171"/>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smtClean="0">
                <a:solidFill>
                  <a:schemeClr val="bg1">
                    <a:lumMod val="85000"/>
                  </a:schemeClr>
                </a:solidFill>
                <a:latin typeface="Arial Black" pitchFamily="34" charset="0"/>
              </a:rPr>
              <a:t>2</a:t>
            </a:r>
            <a:endParaRPr lang="en-US" sz="1600" dirty="0">
              <a:solidFill>
                <a:schemeClr val="bg1">
                  <a:lumMod val="85000"/>
                </a:schemeClr>
              </a:solidFill>
              <a:latin typeface="Arial Black" pitchFamily="34" charset="0"/>
            </a:endParaRPr>
          </a:p>
        </p:txBody>
      </p:sp>
      <p:sp>
        <p:nvSpPr>
          <p:cNvPr id="33" name="Oval 20"/>
          <p:cNvSpPr>
            <a:spLocks noChangeArrowheads="1"/>
          </p:cNvSpPr>
          <p:nvPr/>
        </p:nvSpPr>
        <p:spPr bwMode="auto">
          <a:xfrm>
            <a:off x="416005" y="2882825"/>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smtClean="0">
                <a:solidFill>
                  <a:schemeClr val="bg1">
                    <a:lumMod val="85000"/>
                  </a:schemeClr>
                </a:solidFill>
                <a:latin typeface="Arial Black" pitchFamily="34" charset="0"/>
              </a:rPr>
              <a:t>3</a:t>
            </a:r>
            <a:endParaRPr lang="en-US" sz="1600" dirty="0">
              <a:solidFill>
                <a:schemeClr val="bg1">
                  <a:lumMod val="85000"/>
                </a:schemeClr>
              </a:solidFill>
              <a:latin typeface="Arial Black" pitchFamily="34" charset="0"/>
            </a:endParaRPr>
          </a:p>
        </p:txBody>
      </p:sp>
      <p:sp>
        <p:nvSpPr>
          <p:cNvPr id="34" name="Oval 20"/>
          <p:cNvSpPr>
            <a:spLocks noChangeArrowheads="1"/>
          </p:cNvSpPr>
          <p:nvPr/>
        </p:nvSpPr>
        <p:spPr bwMode="auto">
          <a:xfrm>
            <a:off x="416005" y="3647479"/>
            <a:ext cx="451765" cy="453602"/>
          </a:xfrm>
          <a:prstGeom prst="ellipse">
            <a:avLst/>
          </a:prstGeom>
          <a:solidFill>
            <a:schemeClr val="bg1"/>
          </a:solidFill>
          <a:ln w="28575" algn="ctr">
            <a:solidFill>
              <a:schemeClr val="accent6"/>
            </a:solidFill>
            <a:round/>
            <a:headEnd/>
            <a:tailEnd/>
          </a:ln>
        </p:spPr>
        <p:txBody>
          <a:bodyPr lIns="0" tIns="0" rIns="0" bIns="0" anchor="ctr"/>
          <a:lstStyle/>
          <a:p>
            <a:pPr>
              <a:spcBef>
                <a:spcPct val="50000"/>
              </a:spcBef>
            </a:pPr>
            <a:r>
              <a:rPr lang="en-US" sz="1600" dirty="0" smtClean="0">
                <a:solidFill>
                  <a:schemeClr val="accent6"/>
                </a:solidFill>
                <a:latin typeface="Arial Black" pitchFamily="34" charset="0"/>
              </a:rPr>
              <a:t>4</a:t>
            </a:r>
            <a:endParaRPr lang="en-US" sz="1600" dirty="0">
              <a:solidFill>
                <a:schemeClr val="accent6"/>
              </a:solidFill>
              <a:latin typeface="Arial Black" pitchFamily="34" charset="0"/>
            </a:endParaRPr>
          </a:p>
        </p:txBody>
      </p:sp>
      <p:sp>
        <p:nvSpPr>
          <p:cNvPr id="21" name="AutoShape 12"/>
          <p:cNvSpPr>
            <a:spLocks noChangeArrowheads="1"/>
          </p:cNvSpPr>
          <p:nvPr/>
        </p:nvSpPr>
        <p:spPr bwMode="auto">
          <a:xfrm>
            <a:off x="686120" y="4269101"/>
            <a:ext cx="2383980" cy="718070"/>
          </a:xfrm>
          <a:prstGeom prst="roundRect">
            <a:avLst>
              <a:gd name="adj" fmla="val 10213"/>
            </a:avLst>
          </a:prstGeom>
          <a:solidFill>
            <a:schemeClr val="bg1">
              <a:lumMod val="85000"/>
            </a:schemeClr>
          </a:solidFill>
          <a:ln w="19050" algn="ctr">
            <a:solidFill>
              <a:schemeClr val="bg1"/>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Assemble </a:t>
            </a:r>
            <a:br>
              <a:rPr lang="en-US" sz="2000" b="1" dirty="0" smtClean="0">
                <a:solidFill>
                  <a:srgbClr val="FFFFFF"/>
                </a:solidFill>
                <a:cs typeface="Arial" charset="0"/>
              </a:rPr>
            </a:br>
            <a:r>
              <a:rPr lang="en-US" sz="2000" b="1" dirty="0" smtClean="0">
                <a:solidFill>
                  <a:srgbClr val="FFFFFF"/>
                </a:solidFill>
                <a:cs typeface="Arial" charset="0"/>
              </a:rPr>
              <a:t>&amp; Automate</a:t>
            </a:r>
            <a:endParaRPr lang="en-US" sz="2000" b="1" dirty="0">
              <a:solidFill>
                <a:srgbClr val="FFFFFF"/>
              </a:solidFill>
              <a:cs typeface="Arial" charset="0"/>
            </a:endParaRPr>
          </a:p>
        </p:txBody>
      </p:sp>
      <p:sp>
        <p:nvSpPr>
          <p:cNvPr id="22" name="AutoShape 12"/>
          <p:cNvSpPr>
            <a:spLocks noChangeArrowheads="1"/>
          </p:cNvSpPr>
          <p:nvPr/>
        </p:nvSpPr>
        <p:spPr bwMode="auto">
          <a:xfrm>
            <a:off x="686122" y="5031920"/>
            <a:ext cx="2371244" cy="718070"/>
          </a:xfrm>
          <a:prstGeom prst="roundRect">
            <a:avLst>
              <a:gd name="adj" fmla="val 10213"/>
            </a:avLst>
          </a:prstGeom>
          <a:solidFill>
            <a:schemeClr val="bg1">
              <a:lumMod val="85000"/>
            </a:schemeClr>
          </a:solidFill>
          <a:ln w="19050" algn="ctr">
            <a:solidFill>
              <a:schemeClr val="bg1"/>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Migrate Systems</a:t>
            </a:r>
            <a:endParaRPr lang="en-US" sz="2000" b="1" dirty="0">
              <a:solidFill>
                <a:srgbClr val="FFFFFF"/>
              </a:solidFill>
              <a:cs typeface="Arial" charset="0"/>
            </a:endParaRPr>
          </a:p>
        </p:txBody>
      </p:sp>
      <p:sp>
        <p:nvSpPr>
          <p:cNvPr id="27" name="AutoShape 12"/>
          <p:cNvSpPr>
            <a:spLocks noChangeArrowheads="1"/>
          </p:cNvSpPr>
          <p:nvPr/>
        </p:nvSpPr>
        <p:spPr bwMode="auto">
          <a:xfrm>
            <a:off x="686122" y="5794741"/>
            <a:ext cx="2371244" cy="718070"/>
          </a:xfrm>
          <a:prstGeom prst="roundRect">
            <a:avLst>
              <a:gd name="adj" fmla="val 10213"/>
            </a:avLst>
          </a:prstGeom>
          <a:solidFill>
            <a:schemeClr val="bg1">
              <a:lumMod val="85000"/>
            </a:schemeClr>
          </a:solidFill>
          <a:ln w="19050" algn="ctr">
            <a:solidFill>
              <a:schemeClr val="bg1"/>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Measure </a:t>
            </a:r>
            <a:br>
              <a:rPr lang="en-US" sz="2000" b="1" dirty="0" smtClean="0">
                <a:solidFill>
                  <a:srgbClr val="FFFFFF"/>
                </a:solidFill>
                <a:cs typeface="Arial" charset="0"/>
              </a:rPr>
            </a:br>
            <a:r>
              <a:rPr lang="en-US" sz="2000" b="1" dirty="0" smtClean="0">
                <a:solidFill>
                  <a:srgbClr val="FFFFFF"/>
                </a:solidFill>
                <a:cs typeface="Arial" charset="0"/>
              </a:rPr>
              <a:t>&amp; Report</a:t>
            </a:r>
            <a:endParaRPr lang="en-US" sz="2000" b="1" dirty="0">
              <a:solidFill>
                <a:srgbClr val="FFFFFF"/>
              </a:solidFill>
              <a:cs typeface="Arial" charset="0"/>
            </a:endParaRPr>
          </a:p>
        </p:txBody>
      </p:sp>
      <p:sp>
        <p:nvSpPr>
          <p:cNvPr id="28" name="Oval 20"/>
          <p:cNvSpPr>
            <a:spLocks noChangeArrowheads="1"/>
          </p:cNvSpPr>
          <p:nvPr/>
        </p:nvSpPr>
        <p:spPr bwMode="auto">
          <a:xfrm>
            <a:off x="416005" y="4412133"/>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smtClean="0">
                <a:solidFill>
                  <a:schemeClr val="bg1">
                    <a:lumMod val="85000"/>
                  </a:schemeClr>
                </a:solidFill>
                <a:latin typeface="Arial Black" pitchFamily="34" charset="0"/>
              </a:rPr>
              <a:t>5</a:t>
            </a:r>
            <a:endParaRPr lang="en-US" sz="1600" dirty="0">
              <a:solidFill>
                <a:schemeClr val="bg1">
                  <a:lumMod val="85000"/>
                </a:schemeClr>
              </a:solidFill>
              <a:latin typeface="Arial Black" pitchFamily="34" charset="0"/>
            </a:endParaRPr>
          </a:p>
        </p:txBody>
      </p:sp>
      <p:sp>
        <p:nvSpPr>
          <p:cNvPr id="29" name="Oval 20"/>
          <p:cNvSpPr>
            <a:spLocks noChangeArrowheads="1"/>
          </p:cNvSpPr>
          <p:nvPr/>
        </p:nvSpPr>
        <p:spPr bwMode="auto">
          <a:xfrm>
            <a:off x="416005" y="5176787"/>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smtClean="0">
                <a:solidFill>
                  <a:schemeClr val="bg1">
                    <a:lumMod val="85000"/>
                  </a:schemeClr>
                </a:solidFill>
                <a:latin typeface="Arial Black" pitchFamily="34" charset="0"/>
              </a:rPr>
              <a:t>6</a:t>
            </a:r>
            <a:endParaRPr lang="en-US" sz="1600" dirty="0">
              <a:solidFill>
                <a:schemeClr val="bg1">
                  <a:lumMod val="85000"/>
                </a:schemeClr>
              </a:solidFill>
              <a:latin typeface="Arial Black" pitchFamily="34" charset="0"/>
            </a:endParaRPr>
          </a:p>
        </p:txBody>
      </p:sp>
      <p:sp>
        <p:nvSpPr>
          <p:cNvPr id="31" name="Oval 20"/>
          <p:cNvSpPr>
            <a:spLocks noChangeArrowheads="1"/>
          </p:cNvSpPr>
          <p:nvPr/>
        </p:nvSpPr>
        <p:spPr bwMode="auto">
          <a:xfrm>
            <a:off x="416005" y="5941439"/>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smtClean="0">
                <a:solidFill>
                  <a:schemeClr val="bg1">
                    <a:lumMod val="85000"/>
                  </a:schemeClr>
                </a:solidFill>
                <a:latin typeface="Arial Black" pitchFamily="34" charset="0"/>
              </a:rPr>
              <a:t>7</a:t>
            </a:r>
            <a:endParaRPr lang="en-US" sz="1600" dirty="0">
              <a:solidFill>
                <a:schemeClr val="bg1">
                  <a:lumMod val="85000"/>
                </a:schemeClr>
              </a:solidFill>
              <a:latin typeface="Arial Black" pitchFamily="34" charset="0"/>
            </a:endParaRP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147" name="Rectangle 3"/>
          <p:cNvSpPr>
            <a:spLocks noGrp="1" noChangeArrowheads="1"/>
          </p:cNvSpPr>
          <p:nvPr>
            <p:ph type="title"/>
          </p:nvPr>
        </p:nvSpPr>
        <p:spPr/>
        <p:txBody>
          <a:bodyPr/>
          <a:lstStyle/>
          <a:p>
            <a:r>
              <a:rPr lang="en-US" dirty="0" smtClean="0"/>
              <a:t>7 Steps to Windows 7 </a:t>
            </a:r>
            <a:endParaRPr lang="en-US" dirty="0"/>
          </a:p>
        </p:txBody>
      </p:sp>
      <p:sp>
        <p:nvSpPr>
          <p:cNvPr id="518146" name="AutoShape 2"/>
          <p:cNvSpPr>
            <a:spLocks noChangeArrowheads="1"/>
          </p:cNvSpPr>
          <p:nvPr/>
        </p:nvSpPr>
        <p:spPr bwMode="auto">
          <a:xfrm>
            <a:off x="3333125" y="1548581"/>
            <a:ext cx="5294671" cy="4645742"/>
          </a:xfrm>
          <a:prstGeom prst="roundRect">
            <a:avLst>
              <a:gd name="adj" fmla="val 3301"/>
            </a:avLst>
          </a:prstGeom>
          <a:solidFill>
            <a:srgbClr val="FFFFFF"/>
          </a:solidFill>
          <a:ln w="19050" algn="ctr">
            <a:solidFill>
              <a:srgbClr val="DDDDDD"/>
            </a:solidFill>
            <a:round/>
            <a:headEnd/>
            <a:tailEnd/>
          </a:ln>
          <a:effectLst/>
        </p:spPr>
        <p:txBody>
          <a:bodyPr lIns="365760" rIns="274320" anchor="t"/>
          <a:lstStyle/>
          <a:p>
            <a:pPr marL="233363" indent="-233363" algn="l">
              <a:lnSpc>
                <a:spcPct val="90000"/>
              </a:lnSpc>
              <a:spcBef>
                <a:spcPct val="45000"/>
              </a:spcBef>
              <a:spcAft>
                <a:spcPct val="10000"/>
              </a:spcAft>
              <a:buClr>
                <a:schemeClr val="accent1"/>
              </a:buClr>
            </a:pPr>
            <a:endParaRPr lang="en-US" sz="1800" b="1" dirty="0" smtClean="0"/>
          </a:p>
        </p:txBody>
      </p:sp>
      <p:sp>
        <p:nvSpPr>
          <p:cNvPr id="518148" name="Rectangle 4"/>
          <p:cNvSpPr>
            <a:spLocks noChangeArrowheads="1"/>
          </p:cNvSpPr>
          <p:nvPr/>
        </p:nvSpPr>
        <p:spPr bwMode="auto">
          <a:xfrm>
            <a:off x="2798698" y="1533832"/>
            <a:ext cx="799906" cy="4676467"/>
          </a:xfrm>
          <a:prstGeom prst="rect">
            <a:avLst/>
          </a:prstGeom>
          <a:solidFill>
            <a:schemeClr val="accent6"/>
          </a:solidFill>
          <a:ln w="19050" algn="ctr">
            <a:noFill/>
            <a:round/>
            <a:headEnd/>
            <a:tailEnd/>
          </a:ln>
          <a:effectLst/>
        </p:spPr>
        <p:txBody>
          <a:bodyPr lIns="365760" rIns="0" anchor="ctr"/>
          <a:lstStyle/>
          <a:p>
            <a:pPr marL="171450" indent="-171450" algn="l">
              <a:lnSpc>
                <a:spcPct val="90000"/>
              </a:lnSpc>
              <a:spcBef>
                <a:spcPct val="25000"/>
              </a:spcBef>
              <a:spcAft>
                <a:spcPct val="10000"/>
              </a:spcAft>
              <a:buClr>
                <a:schemeClr val="hlink"/>
              </a:buClr>
              <a:buSzPct val="80000"/>
              <a:buFontTx/>
              <a:buChar char="•"/>
            </a:pPr>
            <a:endParaRPr lang="en-US" sz="2200" b="1" dirty="0" smtClean="0">
              <a:solidFill>
                <a:srgbClr val="FFFFFF"/>
              </a:solidFill>
              <a:cs typeface="Arial" charset="0"/>
            </a:endParaRPr>
          </a:p>
        </p:txBody>
      </p:sp>
      <p:sp>
        <p:nvSpPr>
          <p:cNvPr id="518149" name="AutoShape 5"/>
          <p:cNvSpPr>
            <a:spLocks noChangeArrowheads="1"/>
          </p:cNvSpPr>
          <p:nvPr/>
        </p:nvSpPr>
        <p:spPr bwMode="auto">
          <a:xfrm>
            <a:off x="686121" y="1217825"/>
            <a:ext cx="2396292" cy="718070"/>
          </a:xfrm>
          <a:prstGeom prst="roundRect">
            <a:avLst>
              <a:gd name="adj" fmla="val 10213"/>
            </a:avLst>
          </a:prstGeom>
          <a:solidFill>
            <a:schemeClr val="bg1">
              <a:lumMod val="85000"/>
            </a:schemeClr>
          </a:solidFill>
          <a:ln w="19050" algn="ctr">
            <a:solidFill>
              <a:schemeClr val="bg1"/>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Assess Environment</a:t>
            </a:r>
            <a:endParaRPr lang="en-US" sz="2000" b="1" dirty="0">
              <a:solidFill>
                <a:srgbClr val="FFFFFF"/>
              </a:solidFill>
              <a:cs typeface="Arial" charset="0"/>
            </a:endParaRPr>
          </a:p>
        </p:txBody>
      </p:sp>
      <p:sp>
        <p:nvSpPr>
          <p:cNvPr id="518154" name="AutoShape 10"/>
          <p:cNvSpPr>
            <a:spLocks noChangeArrowheads="1"/>
          </p:cNvSpPr>
          <p:nvPr/>
        </p:nvSpPr>
        <p:spPr bwMode="auto">
          <a:xfrm>
            <a:off x="686121" y="2743463"/>
            <a:ext cx="2396292" cy="718070"/>
          </a:xfrm>
          <a:prstGeom prst="roundRect">
            <a:avLst>
              <a:gd name="adj" fmla="val 10213"/>
            </a:avLst>
          </a:prstGeom>
          <a:solidFill>
            <a:schemeClr val="bg1">
              <a:lumMod val="85000"/>
            </a:schemeClr>
          </a:solidFill>
          <a:ln w="19050" algn="ctr">
            <a:solidFill>
              <a:schemeClr val="bg1"/>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Prepare Applications</a:t>
            </a:r>
            <a:endParaRPr lang="en-US" sz="2000" b="1" dirty="0">
              <a:solidFill>
                <a:srgbClr val="FFFFFF"/>
              </a:solidFill>
              <a:cs typeface="Arial" charset="0"/>
            </a:endParaRPr>
          </a:p>
        </p:txBody>
      </p:sp>
      <p:sp>
        <p:nvSpPr>
          <p:cNvPr id="25" name="AutoShape 11"/>
          <p:cNvSpPr>
            <a:spLocks noChangeArrowheads="1"/>
          </p:cNvSpPr>
          <p:nvPr/>
        </p:nvSpPr>
        <p:spPr bwMode="auto">
          <a:xfrm>
            <a:off x="686121" y="3506282"/>
            <a:ext cx="2396713" cy="718070"/>
          </a:xfrm>
          <a:prstGeom prst="roundRect">
            <a:avLst>
              <a:gd name="adj" fmla="val 10213"/>
            </a:avLst>
          </a:prstGeom>
          <a:solidFill>
            <a:schemeClr val="accent6"/>
          </a:solidFill>
          <a:ln w="19050" algn="ctr">
            <a:solidFill>
              <a:srgbClr val="FFFFFF"/>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Capture Personality</a:t>
            </a:r>
            <a:endParaRPr lang="en-US" sz="2000" b="1" dirty="0">
              <a:solidFill>
                <a:srgbClr val="FFFFFF"/>
              </a:solidFill>
              <a:cs typeface="Arial" charset="0"/>
            </a:endParaRPr>
          </a:p>
        </p:txBody>
      </p:sp>
      <p:sp>
        <p:nvSpPr>
          <p:cNvPr id="30" name="AutoShape 9"/>
          <p:cNvSpPr>
            <a:spLocks noChangeArrowheads="1"/>
          </p:cNvSpPr>
          <p:nvPr/>
        </p:nvSpPr>
        <p:spPr bwMode="auto">
          <a:xfrm>
            <a:off x="704687" y="1980644"/>
            <a:ext cx="2371797" cy="718070"/>
          </a:xfrm>
          <a:prstGeom prst="roundRect">
            <a:avLst>
              <a:gd name="adj" fmla="val 10213"/>
            </a:avLst>
          </a:prstGeom>
          <a:solidFill>
            <a:schemeClr val="bg1">
              <a:lumMod val="85000"/>
            </a:schemeClr>
          </a:solidFill>
          <a:ln w="19050" algn="ctr">
            <a:solidFill>
              <a:srgbClr val="FFFFFF"/>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Build </a:t>
            </a:r>
            <a:br>
              <a:rPr lang="en-US" sz="2000" b="1" dirty="0" smtClean="0">
                <a:solidFill>
                  <a:srgbClr val="FFFFFF"/>
                </a:solidFill>
                <a:cs typeface="Arial" charset="0"/>
              </a:rPr>
            </a:br>
            <a:r>
              <a:rPr lang="en-US" sz="2000" b="1" dirty="0" smtClean="0">
                <a:solidFill>
                  <a:srgbClr val="FFFFFF"/>
                </a:solidFill>
                <a:cs typeface="Arial" charset="0"/>
              </a:rPr>
              <a:t>Image</a:t>
            </a:r>
            <a:endParaRPr lang="en-US" sz="2000" b="1" dirty="0">
              <a:solidFill>
                <a:srgbClr val="FFFFFF"/>
              </a:solidFill>
              <a:cs typeface="Arial" charset="0"/>
            </a:endParaRPr>
          </a:p>
        </p:txBody>
      </p:sp>
      <p:sp>
        <p:nvSpPr>
          <p:cNvPr id="23" name="Oval 20"/>
          <p:cNvSpPr>
            <a:spLocks noChangeArrowheads="1"/>
          </p:cNvSpPr>
          <p:nvPr/>
        </p:nvSpPr>
        <p:spPr bwMode="auto">
          <a:xfrm>
            <a:off x="416005" y="1353517"/>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a:solidFill>
                  <a:schemeClr val="bg1">
                    <a:lumMod val="85000"/>
                  </a:schemeClr>
                </a:solidFill>
                <a:latin typeface="Arial Black" pitchFamily="34" charset="0"/>
              </a:rPr>
              <a:t>1</a:t>
            </a:r>
          </a:p>
        </p:txBody>
      </p:sp>
      <p:sp>
        <p:nvSpPr>
          <p:cNvPr id="24" name="Oval 20"/>
          <p:cNvSpPr>
            <a:spLocks noChangeArrowheads="1"/>
          </p:cNvSpPr>
          <p:nvPr/>
        </p:nvSpPr>
        <p:spPr bwMode="auto">
          <a:xfrm>
            <a:off x="416005" y="2118171"/>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smtClean="0">
                <a:solidFill>
                  <a:schemeClr val="bg1">
                    <a:lumMod val="85000"/>
                  </a:schemeClr>
                </a:solidFill>
                <a:latin typeface="Arial Black" pitchFamily="34" charset="0"/>
              </a:rPr>
              <a:t>2</a:t>
            </a:r>
            <a:endParaRPr lang="en-US" sz="1600" dirty="0">
              <a:solidFill>
                <a:schemeClr val="bg1">
                  <a:lumMod val="85000"/>
                </a:schemeClr>
              </a:solidFill>
              <a:latin typeface="Arial Black" pitchFamily="34" charset="0"/>
            </a:endParaRPr>
          </a:p>
        </p:txBody>
      </p:sp>
      <p:sp>
        <p:nvSpPr>
          <p:cNvPr id="33" name="Oval 20"/>
          <p:cNvSpPr>
            <a:spLocks noChangeArrowheads="1"/>
          </p:cNvSpPr>
          <p:nvPr/>
        </p:nvSpPr>
        <p:spPr bwMode="auto">
          <a:xfrm>
            <a:off x="416005" y="2882825"/>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smtClean="0">
                <a:solidFill>
                  <a:schemeClr val="bg1">
                    <a:lumMod val="85000"/>
                  </a:schemeClr>
                </a:solidFill>
                <a:latin typeface="Arial Black" pitchFamily="34" charset="0"/>
              </a:rPr>
              <a:t>3</a:t>
            </a:r>
            <a:endParaRPr lang="en-US" sz="1600" dirty="0">
              <a:solidFill>
                <a:schemeClr val="bg1">
                  <a:lumMod val="85000"/>
                </a:schemeClr>
              </a:solidFill>
              <a:latin typeface="Arial Black" pitchFamily="34" charset="0"/>
            </a:endParaRPr>
          </a:p>
        </p:txBody>
      </p:sp>
      <p:sp>
        <p:nvSpPr>
          <p:cNvPr id="34" name="Oval 20"/>
          <p:cNvSpPr>
            <a:spLocks noChangeArrowheads="1"/>
          </p:cNvSpPr>
          <p:nvPr/>
        </p:nvSpPr>
        <p:spPr bwMode="auto">
          <a:xfrm>
            <a:off x="416005" y="3647479"/>
            <a:ext cx="451765" cy="453602"/>
          </a:xfrm>
          <a:prstGeom prst="ellipse">
            <a:avLst/>
          </a:prstGeom>
          <a:solidFill>
            <a:schemeClr val="bg1"/>
          </a:solidFill>
          <a:ln w="28575" algn="ctr">
            <a:solidFill>
              <a:schemeClr val="accent6"/>
            </a:solidFill>
            <a:round/>
            <a:headEnd/>
            <a:tailEnd/>
          </a:ln>
        </p:spPr>
        <p:txBody>
          <a:bodyPr lIns="0" tIns="0" rIns="0" bIns="0" anchor="ctr"/>
          <a:lstStyle/>
          <a:p>
            <a:pPr>
              <a:spcBef>
                <a:spcPct val="50000"/>
              </a:spcBef>
            </a:pPr>
            <a:r>
              <a:rPr lang="en-US" sz="1600" dirty="0" smtClean="0">
                <a:solidFill>
                  <a:schemeClr val="accent6"/>
                </a:solidFill>
                <a:latin typeface="Arial Black" pitchFamily="34" charset="0"/>
              </a:rPr>
              <a:t>4</a:t>
            </a:r>
            <a:endParaRPr lang="en-US" sz="1600" dirty="0">
              <a:solidFill>
                <a:schemeClr val="accent6"/>
              </a:solidFill>
              <a:latin typeface="Arial Black" pitchFamily="34" charset="0"/>
            </a:endParaRPr>
          </a:p>
        </p:txBody>
      </p:sp>
      <p:sp>
        <p:nvSpPr>
          <p:cNvPr id="21" name="AutoShape 12"/>
          <p:cNvSpPr>
            <a:spLocks noChangeArrowheads="1"/>
          </p:cNvSpPr>
          <p:nvPr/>
        </p:nvSpPr>
        <p:spPr bwMode="auto">
          <a:xfrm>
            <a:off x="686120" y="4269101"/>
            <a:ext cx="2383980" cy="718070"/>
          </a:xfrm>
          <a:prstGeom prst="roundRect">
            <a:avLst>
              <a:gd name="adj" fmla="val 10213"/>
            </a:avLst>
          </a:prstGeom>
          <a:solidFill>
            <a:schemeClr val="bg1">
              <a:lumMod val="85000"/>
            </a:schemeClr>
          </a:solidFill>
          <a:ln w="19050" algn="ctr">
            <a:solidFill>
              <a:schemeClr val="bg1"/>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Assemble </a:t>
            </a:r>
            <a:br>
              <a:rPr lang="en-US" sz="2000" b="1" dirty="0" smtClean="0">
                <a:solidFill>
                  <a:srgbClr val="FFFFFF"/>
                </a:solidFill>
                <a:cs typeface="Arial" charset="0"/>
              </a:rPr>
            </a:br>
            <a:r>
              <a:rPr lang="en-US" sz="2000" b="1" dirty="0" smtClean="0">
                <a:solidFill>
                  <a:srgbClr val="FFFFFF"/>
                </a:solidFill>
                <a:cs typeface="Arial" charset="0"/>
              </a:rPr>
              <a:t>&amp; Automate</a:t>
            </a:r>
            <a:endParaRPr lang="en-US" sz="2000" b="1" dirty="0">
              <a:solidFill>
                <a:srgbClr val="FFFFFF"/>
              </a:solidFill>
              <a:cs typeface="Arial" charset="0"/>
            </a:endParaRPr>
          </a:p>
        </p:txBody>
      </p:sp>
      <p:sp>
        <p:nvSpPr>
          <p:cNvPr id="22" name="AutoShape 12"/>
          <p:cNvSpPr>
            <a:spLocks noChangeArrowheads="1"/>
          </p:cNvSpPr>
          <p:nvPr/>
        </p:nvSpPr>
        <p:spPr bwMode="auto">
          <a:xfrm>
            <a:off x="686122" y="5031920"/>
            <a:ext cx="2371244" cy="718070"/>
          </a:xfrm>
          <a:prstGeom prst="roundRect">
            <a:avLst>
              <a:gd name="adj" fmla="val 10213"/>
            </a:avLst>
          </a:prstGeom>
          <a:solidFill>
            <a:schemeClr val="bg1">
              <a:lumMod val="85000"/>
            </a:schemeClr>
          </a:solidFill>
          <a:ln w="19050" algn="ctr">
            <a:solidFill>
              <a:schemeClr val="bg1"/>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Migrate Systems</a:t>
            </a:r>
            <a:endParaRPr lang="en-US" sz="2000" b="1" dirty="0">
              <a:solidFill>
                <a:srgbClr val="FFFFFF"/>
              </a:solidFill>
              <a:cs typeface="Arial" charset="0"/>
            </a:endParaRPr>
          </a:p>
        </p:txBody>
      </p:sp>
      <p:sp>
        <p:nvSpPr>
          <p:cNvPr id="27" name="AutoShape 12"/>
          <p:cNvSpPr>
            <a:spLocks noChangeArrowheads="1"/>
          </p:cNvSpPr>
          <p:nvPr/>
        </p:nvSpPr>
        <p:spPr bwMode="auto">
          <a:xfrm>
            <a:off x="686122" y="5794741"/>
            <a:ext cx="2371244" cy="718070"/>
          </a:xfrm>
          <a:prstGeom prst="roundRect">
            <a:avLst>
              <a:gd name="adj" fmla="val 10213"/>
            </a:avLst>
          </a:prstGeom>
          <a:solidFill>
            <a:schemeClr val="bg1">
              <a:lumMod val="85000"/>
            </a:schemeClr>
          </a:solidFill>
          <a:ln w="19050" algn="ctr">
            <a:solidFill>
              <a:schemeClr val="bg1"/>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Measure </a:t>
            </a:r>
            <a:br>
              <a:rPr lang="en-US" sz="2000" b="1" dirty="0" smtClean="0">
                <a:solidFill>
                  <a:srgbClr val="FFFFFF"/>
                </a:solidFill>
                <a:cs typeface="Arial" charset="0"/>
              </a:rPr>
            </a:br>
            <a:r>
              <a:rPr lang="en-US" sz="2000" b="1" dirty="0" smtClean="0">
                <a:solidFill>
                  <a:srgbClr val="FFFFFF"/>
                </a:solidFill>
                <a:cs typeface="Arial" charset="0"/>
              </a:rPr>
              <a:t>&amp; Report</a:t>
            </a:r>
            <a:endParaRPr lang="en-US" sz="2000" b="1" dirty="0">
              <a:solidFill>
                <a:srgbClr val="FFFFFF"/>
              </a:solidFill>
              <a:cs typeface="Arial" charset="0"/>
            </a:endParaRPr>
          </a:p>
        </p:txBody>
      </p:sp>
      <p:sp>
        <p:nvSpPr>
          <p:cNvPr id="28" name="Oval 20"/>
          <p:cNvSpPr>
            <a:spLocks noChangeArrowheads="1"/>
          </p:cNvSpPr>
          <p:nvPr/>
        </p:nvSpPr>
        <p:spPr bwMode="auto">
          <a:xfrm>
            <a:off x="416005" y="4412133"/>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smtClean="0">
                <a:solidFill>
                  <a:schemeClr val="bg1">
                    <a:lumMod val="85000"/>
                  </a:schemeClr>
                </a:solidFill>
                <a:latin typeface="Arial Black" pitchFamily="34" charset="0"/>
              </a:rPr>
              <a:t>5</a:t>
            </a:r>
            <a:endParaRPr lang="en-US" sz="1600" dirty="0">
              <a:solidFill>
                <a:schemeClr val="bg1">
                  <a:lumMod val="85000"/>
                </a:schemeClr>
              </a:solidFill>
              <a:latin typeface="Arial Black" pitchFamily="34" charset="0"/>
            </a:endParaRPr>
          </a:p>
        </p:txBody>
      </p:sp>
      <p:sp>
        <p:nvSpPr>
          <p:cNvPr id="29" name="Oval 20"/>
          <p:cNvSpPr>
            <a:spLocks noChangeArrowheads="1"/>
          </p:cNvSpPr>
          <p:nvPr/>
        </p:nvSpPr>
        <p:spPr bwMode="auto">
          <a:xfrm>
            <a:off x="416005" y="5176787"/>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smtClean="0">
                <a:solidFill>
                  <a:schemeClr val="bg1">
                    <a:lumMod val="85000"/>
                  </a:schemeClr>
                </a:solidFill>
                <a:latin typeface="Arial Black" pitchFamily="34" charset="0"/>
              </a:rPr>
              <a:t>6</a:t>
            </a:r>
            <a:endParaRPr lang="en-US" sz="1600" dirty="0">
              <a:solidFill>
                <a:schemeClr val="bg1">
                  <a:lumMod val="85000"/>
                </a:schemeClr>
              </a:solidFill>
              <a:latin typeface="Arial Black" pitchFamily="34" charset="0"/>
            </a:endParaRPr>
          </a:p>
        </p:txBody>
      </p:sp>
      <p:sp>
        <p:nvSpPr>
          <p:cNvPr id="31" name="Oval 20"/>
          <p:cNvSpPr>
            <a:spLocks noChangeArrowheads="1"/>
          </p:cNvSpPr>
          <p:nvPr/>
        </p:nvSpPr>
        <p:spPr bwMode="auto">
          <a:xfrm>
            <a:off x="416005" y="5941439"/>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smtClean="0">
                <a:solidFill>
                  <a:schemeClr val="bg1">
                    <a:lumMod val="85000"/>
                  </a:schemeClr>
                </a:solidFill>
                <a:latin typeface="Arial Black" pitchFamily="34" charset="0"/>
              </a:rPr>
              <a:t>7</a:t>
            </a:r>
            <a:endParaRPr lang="en-US" sz="1600" dirty="0">
              <a:solidFill>
                <a:schemeClr val="bg1">
                  <a:lumMod val="85000"/>
                </a:schemeClr>
              </a:solidFill>
              <a:latin typeface="Arial Black" pitchFamily="34" charset="0"/>
            </a:endParaRPr>
          </a:p>
        </p:txBody>
      </p:sp>
      <p:pic>
        <p:nvPicPr>
          <p:cNvPr id="26" name="Picture 4"/>
          <p:cNvPicPr>
            <a:picLocks noChangeAspect="1" noChangeArrowheads="1"/>
          </p:cNvPicPr>
          <p:nvPr/>
        </p:nvPicPr>
        <p:blipFill>
          <a:blip r:embed="rId3" cstate="print"/>
          <a:srcRect/>
          <a:stretch>
            <a:fillRect/>
          </a:stretch>
        </p:blipFill>
        <p:spPr>
          <a:xfrm>
            <a:off x="4245169" y="1650576"/>
            <a:ext cx="3971807" cy="4415688"/>
          </a:xfrm>
          <a:prstGeom prst="rect">
            <a:avLst/>
          </a:prstGeom>
          <a:noFill/>
          <a:ln/>
        </p:spPr>
      </p:pic>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551898" y="1416127"/>
            <a:ext cx="3674412" cy="2431045"/>
          </a:xfrm>
          <a:prstGeom prst="rect">
            <a:avLst/>
          </a:prstGeom>
          <a:gradFill flip="none" rotWithShape="1">
            <a:gsLst>
              <a:gs pos="0">
                <a:schemeClr val="bg2">
                  <a:lumMod val="40000"/>
                  <a:lumOff val="60000"/>
                </a:schemeClr>
              </a:gs>
              <a:gs pos="75000">
                <a:schemeClr val="bg2">
                  <a:lumMod val="20000"/>
                  <a:lumOff val="80000"/>
                </a:schemeClr>
              </a:gs>
              <a:gs pos="100000">
                <a:schemeClr val="bg1">
                  <a:alpha val="0"/>
                </a:schemeClr>
              </a:gs>
            </a:gsLst>
            <a:lin ang="5400000" scaled="1"/>
            <a:tileRect/>
          </a:gra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endParaRPr lang="en-US" smtClean="0"/>
          </a:p>
        </p:txBody>
      </p:sp>
      <p:sp>
        <p:nvSpPr>
          <p:cNvPr id="41986" name="Rectangle 2"/>
          <p:cNvSpPr>
            <a:spLocks noChangeArrowheads="1"/>
          </p:cNvSpPr>
          <p:nvPr/>
        </p:nvSpPr>
        <p:spPr bwMode="auto">
          <a:xfrm>
            <a:off x="655797" y="1450245"/>
            <a:ext cx="3396160" cy="2316162"/>
          </a:xfrm>
          <a:prstGeom prst="rect">
            <a:avLst/>
          </a:prstGeom>
          <a:noFill/>
          <a:ln w="9525">
            <a:noFill/>
            <a:miter lim="800000"/>
            <a:headEnd/>
            <a:tailEnd/>
          </a:ln>
        </p:spPr>
        <p:txBody>
          <a:bodyPr anchor="ctr"/>
          <a:lstStyle/>
          <a:p>
            <a:pPr eaLnBrk="0" hangingPunct="0"/>
            <a:r>
              <a:rPr lang="en-US" sz="2800" dirty="0"/>
              <a:t>In-Place File </a:t>
            </a:r>
            <a:r>
              <a:rPr lang="en-US" sz="2800" dirty="0" smtClean="0"/>
              <a:t>Preservation Images Around End-user Data</a:t>
            </a:r>
            <a:endParaRPr lang="en-US" sz="2800" dirty="0"/>
          </a:p>
        </p:txBody>
      </p:sp>
      <p:pic>
        <p:nvPicPr>
          <p:cNvPr id="41985" name="Picture 4" descr="ike11"/>
          <p:cNvPicPr>
            <a:picLocks noChangeAspect="1" noChangeArrowheads="1"/>
          </p:cNvPicPr>
          <p:nvPr/>
        </p:nvPicPr>
        <p:blipFill>
          <a:blip r:embed="rId3" cstate="print"/>
          <a:srcRect t="27692"/>
          <a:stretch>
            <a:fillRect/>
          </a:stretch>
        </p:blipFill>
        <p:spPr bwMode="auto">
          <a:xfrm>
            <a:off x="5027703" y="1439838"/>
            <a:ext cx="2924852" cy="253769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Title 7"/>
          <p:cNvSpPr>
            <a:spLocks noGrp="1"/>
          </p:cNvSpPr>
          <p:nvPr>
            <p:ph type="title"/>
          </p:nvPr>
        </p:nvSpPr>
        <p:spPr/>
        <p:txBody>
          <a:bodyPr/>
          <a:lstStyle/>
          <a:p>
            <a:r>
              <a:rPr lang="en-US" dirty="0" smtClean="0"/>
              <a:t>In-place Data Migration</a:t>
            </a:r>
            <a:endParaRPr lang="en-US" dirty="0"/>
          </a:p>
        </p:txBody>
      </p:sp>
      <p:sp>
        <p:nvSpPr>
          <p:cNvPr id="11" name="AutoShape 2"/>
          <p:cNvSpPr>
            <a:spLocks noChangeArrowheads="1"/>
          </p:cNvSpPr>
          <p:nvPr/>
        </p:nvSpPr>
        <p:spPr bwMode="auto">
          <a:xfrm>
            <a:off x="657917" y="4500980"/>
            <a:ext cx="7560527" cy="1554162"/>
          </a:xfrm>
          <a:prstGeom prst="homePlate">
            <a:avLst>
              <a:gd name="adj" fmla="val 35035"/>
            </a:avLst>
          </a:prstGeom>
          <a:solidFill>
            <a:schemeClr val="accent3">
              <a:lumMod val="20000"/>
              <a:lumOff val="80000"/>
            </a:schemeClr>
          </a:solidFill>
          <a:ln w="9525">
            <a:noFill/>
            <a:miter lim="800000"/>
            <a:headEnd/>
            <a:tailEnd/>
          </a:ln>
          <a:effectLst/>
        </p:spPr>
        <p:txBody>
          <a:bodyPr wrap="none" anchor="ctr"/>
          <a:lstStyle/>
          <a:p>
            <a:endParaRPr lang="en-US"/>
          </a:p>
        </p:txBody>
      </p:sp>
      <p:sp>
        <p:nvSpPr>
          <p:cNvPr id="12" name="Rectangle 4"/>
          <p:cNvSpPr>
            <a:spLocks noChangeArrowheads="1"/>
          </p:cNvSpPr>
          <p:nvPr/>
        </p:nvSpPr>
        <p:spPr bwMode="auto">
          <a:xfrm>
            <a:off x="837306" y="4683542"/>
            <a:ext cx="1419225" cy="1784350"/>
          </a:xfrm>
          <a:prstGeom prst="rect">
            <a:avLst/>
          </a:prstGeom>
          <a:solidFill>
            <a:srgbClr val="7F6377"/>
          </a:solidFill>
          <a:ln w="28575">
            <a:solidFill>
              <a:srgbClr val="FFFFFF"/>
            </a:solidFill>
            <a:miter lim="800000"/>
            <a:headEnd/>
            <a:tailEnd/>
          </a:ln>
          <a:effectLst/>
        </p:spPr>
        <p:txBody>
          <a:bodyPr tIns="228600"/>
          <a:lstStyle/>
          <a:p>
            <a:r>
              <a:rPr lang="en-US" sz="1800" dirty="0" smtClean="0">
                <a:solidFill>
                  <a:srgbClr val="FFFFFF"/>
                </a:solidFill>
              </a:rPr>
              <a:t>Create personality file </a:t>
            </a:r>
          </a:p>
          <a:p>
            <a:r>
              <a:rPr lang="en-US" sz="1400" dirty="0" smtClean="0">
                <a:solidFill>
                  <a:srgbClr val="FFFFFF"/>
                </a:solidFill>
              </a:rPr>
              <a:t>data and settings</a:t>
            </a:r>
            <a:endParaRPr lang="en-US" sz="1400" dirty="0">
              <a:solidFill>
                <a:srgbClr val="FFFFFF"/>
              </a:solidFill>
              <a:cs typeface="Arial" charset="0"/>
            </a:endParaRPr>
          </a:p>
        </p:txBody>
      </p:sp>
      <p:sp>
        <p:nvSpPr>
          <p:cNvPr id="13" name="Oval 5"/>
          <p:cNvSpPr>
            <a:spLocks noChangeArrowheads="1"/>
          </p:cNvSpPr>
          <p:nvPr/>
        </p:nvSpPr>
        <p:spPr bwMode="auto">
          <a:xfrm>
            <a:off x="1297681" y="4248567"/>
            <a:ext cx="501650" cy="501650"/>
          </a:xfrm>
          <a:prstGeom prst="ellipse">
            <a:avLst/>
          </a:prstGeom>
          <a:solidFill>
            <a:srgbClr val="7F6377"/>
          </a:solidFill>
          <a:ln w="28575">
            <a:solidFill>
              <a:srgbClr val="FFFFFF"/>
            </a:solidFill>
            <a:round/>
            <a:headEnd/>
            <a:tailEnd/>
          </a:ln>
          <a:effectLst/>
        </p:spPr>
        <p:txBody>
          <a:bodyPr wrap="none" anchor="ctr"/>
          <a:lstStyle/>
          <a:p>
            <a:r>
              <a:rPr lang="en-US" sz="2000" b="1">
                <a:solidFill>
                  <a:srgbClr val="FFFFFF"/>
                </a:solidFill>
                <a:cs typeface="Arial" charset="0"/>
              </a:rPr>
              <a:t>1</a:t>
            </a:r>
          </a:p>
        </p:txBody>
      </p:sp>
      <p:sp>
        <p:nvSpPr>
          <p:cNvPr id="14" name="Rectangle 6"/>
          <p:cNvSpPr>
            <a:spLocks noChangeArrowheads="1"/>
          </p:cNvSpPr>
          <p:nvPr/>
        </p:nvSpPr>
        <p:spPr bwMode="auto">
          <a:xfrm>
            <a:off x="2486949" y="4683542"/>
            <a:ext cx="1419225" cy="1784350"/>
          </a:xfrm>
          <a:prstGeom prst="rect">
            <a:avLst/>
          </a:prstGeom>
          <a:solidFill>
            <a:schemeClr val="accent2"/>
          </a:solidFill>
          <a:ln w="28575">
            <a:solidFill>
              <a:srgbClr val="FFFFFF"/>
            </a:solidFill>
            <a:miter lim="800000"/>
            <a:headEnd/>
            <a:tailEnd/>
          </a:ln>
          <a:effectLst/>
        </p:spPr>
        <p:txBody>
          <a:bodyPr tIns="228600"/>
          <a:lstStyle/>
          <a:p>
            <a:r>
              <a:rPr lang="en-US" sz="1800" dirty="0" smtClean="0">
                <a:solidFill>
                  <a:srgbClr val="FFFFFF"/>
                </a:solidFill>
              </a:rPr>
              <a:t>Save to “safe” file folder</a:t>
            </a:r>
            <a:endParaRPr lang="en-US" sz="1800" dirty="0">
              <a:solidFill>
                <a:srgbClr val="FFFFFF"/>
              </a:solidFill>
            </a:endParaRPr>
          </a:p>
          <a:p>
            <a:endParaRPr lang="en-US" sz="1800" dirty="0">
              <a:solidFill>
                <a:srgbClr val="FFFFFF"/>
              </a:solidFill>
              <a:cs typeface="Arial" charset="0"/>
            </a:endParaRPr>
          </a:p>
        </p:txBody>
      </p:sp>
      <p:sp>
        <p:nvSpPr>
          <p:cNvPr id="15" name="Oval 7"/>
          <p:cNvSpPr>
            <a:spLocks noChangeArrowheads="1"/>
          </p:cNvSpPr>
          <p:nvPr/>
        </p:nvSpPr>
        <p:spPr bwMode="auto">
          <a:xfrm>
            <a:off x="2945737" y="4248567"/>
            <a:ext cx="501650" cy="501650"/>
          </a:xfrm>
          <a:prstGeom prst="ellipse">
            <a:avLst/>
          </a:prstGeom>
          <a:solidFill>
            <a:schemeClr val="accent2"/>
          </a:solidFill>
          <a:ln w="28575">
            <a:solidFill>
              <a:srgbClr val="FFFFFF"/>
            </a:solidFill>
            <a:round/>
            <a:headEnd/>
            <a:tailEnd/>
          </a:ln>
          <a:effectLst/>
        </p:spPr>
        <p:txBody>
          <a:bodyPr wrap="none" anchor="ctr"/>
          <a:lstStyle/>
          <a:p>
            <a:r>
              <a:rPr lang="en-US" sz="2000" b="1">
                <a:solidFill>
                  <a:srgbClr val="FFFFFF"/>
                </a:solidFill>
                <a:cs typeface="Arial" charset="0"/>
              </a:rPr>
              <a:t>2</a:t>
            </a:r>
          </a:p>
        </p:txBody>
      </p:sp>
      <p:sp>
        <p:nvSpPr>
          <p:cNvPr id="16" name="Rectangle 8"/>
          <p:cNvSpPr>
            <a:spLocks noChangeArrowheads="1"/>
          </p:cNvSpPr>
          <p:nvPr/>
        </p:nvSpPr>
        <p:spPr bwMode="auto">
          <a:xfrm>
            <a:off x="4115955" y="4683542"/>
            <a:ext cx="1419225" cy="1784350"/>
          </a:xfrm>
          <a:prstGeom prst="rect">
            <a:avLst/>
          </a:prstGeom>
          <a:solidFill>
            <a:srgbClr val="678BA8"/>
          </a:solidFill>
          <a:ln w="28575">
            <a:solidFill>
              <a:srgbClr val="FFFFFF"/>
            </a:solidFill>
            <a:miter lim="800000"/>
            <a:headEnd/>
            <a:tailEnd/>
          </a:ln>
          <a:effectLst/>
        </p:spPr>
        <p:txBody>
          <a:bodyPr tIns="228600"/>
          <a:lstStyle/>
          <a:p>
            <a:r>
              <a:rPr lang="en-US" sz="1600" dirty="0" smtClean="0">
                <a:solidFill>
                  <a:srgbClr val="FFFFFF"/>
                </a:solidFill>
              </a:rPr>
              <a:t>Image with file preservation</a:t>
            </a:r>
            <a:endParaRPr lang="en-US" sz="1600" dirty="0">
              <a:solidFill>
                <a:srgbClr val="FFFFFF"/>
              </a:solidFill>
            </a:endParaRPr>
          </a:p>
        </p:txBody>
      </p:sp>
      <p:sp>
        <p:nvSpPr>
          <p:cNvPr id="17" name="Oval 9"/>
          <p:cNvSpPr>
            <a:spLocks noChangeArrowheads="1"/>
          </p:cNvSpPr>
          <p:nvPr/>
        </p:nvSpPr>
        <p:spPr bwMode="auto">
          <a:xfrm>
            <a:off x="4574743" y="4248567"/>
            <a:ext cx="501650" cy="501650"/>
          </a:xfrm>
          <a:prstGeom prst="ellipse">
            <a:avLst/>
          </a:prstGeom>
          <a:solidFill>
            <a:srgbClr val="678BA8"/>
          </a:solidFill>
          <a:ln w="28575">
            <a:solidFill>
              <a:srgbClr val="FFFFFF"/>
            </a:solidFill>
            <a:round/>
            <a:headEnd/>
            <a:tailEnd/>
          </a:ln>
          <a:effectLst/>
        </p:spPr>
        <p:txBody>
          <a:bodyPr wrap="none" anchor="ctr"/>
          <a:lstStyle/>
          <a:p>
            <a:r>
              <a:rPr lang="en-US" sz="2000" b="1">
                <a:solidFill>
                  <a:srgbClr val="FFFFFF"/>
                </a:solidFill>
                <a:cs typeface="Arial" charset="0"/>
              </a:rPr>
              <a:t>3</a:t>
            </a:r>
          </a:p>
        </p:txBody>
      </p:sp>
      <p:sp>
        <p:nvSpPr>
          <p:cNvPr id="18" name="Rectangle 10"/>
          <p:cNvSpPr>
            <a:spLocks noChangeArrowheads="1"/>
          </p:cNvSpPr>
          <p:nvPr/>
        </p:nvSpPr>
        <p:spPr bwMode="auto">
          <a:xfrm>
            <a:off x="5741786" y="4683542"/>
            <a:ext cx="1419225" cy="1784350"/>
          </a:xfrm>
          <a:prstGeom prst="rect">
            <a:avLst/>
          </a:prstGeom>
          <a:solidFill>
            <a:srgbClr val="A30609"/>
          </a:solidFill>
          <a:ln w="28575">
            <a:solidFill>
              <a:srgbClr val="FFFFFF"/>
            </a:solidFill>
            <a:miter lim="800000"/>
            <a:headEnd/>
            <a:tailEnd/>
          </a:ln>
          <a:effectLst/>
        </p:spPr>
        <p:txBody>
          <a:bodyPr tIns="228600"/>
          <a:lstStyle/>
          <a:p>
            <a:r>
              <a:rPr lang="en-US" sz="1600" dirty="0" smtClean="0">
                <a:solidFill>
                  <a:srgbClr val="FFFFFF"/>
                </a:solidFill>
              </a:rPr>
              <a:t>Restore personality to new OS</a:t>
            </a:r>
            <a:endParaRPr lang="en-US" sz="1600" dirty="0">
              <a:solidFill>
                <a:srgbClr val="FFFFFF"/>
              </a:solidFill>
              <a:cs typeface="Arial" charset="0"/>
            </a:endParaRPr>
          </a:p>
        </p:txBody>
      </p:sp>
      <p:sp>
        <p:nvSpPr>
          <p:cNvPr id="19" name="Oval 11"/>
          <p:cNvSpPr>
            <a:spLocks noChangeArrowheads="1"/>
          </p:cNvSpPr>
          <p:nvPr/>
        </p:nvSpPr>
        <p:spPr bwMode="auto">
          <a:xfrm>
            <a:off x="6200574" y="4248567"/>
            <a:ext cx="501650" cy="501650"/>
          </a:xfrm>
          <a:prstGeom prst="ellipse">
            <a:avLst/>
          </a:prstGeom>
          <a:solidFill>
            <a:srgbClr val="A30609"/>
          </a:solidFill>
          <a:ln w="28575">
            <a:solidFill>
              <a:srgbClr val="FFFFFF"/>
            </a:solidFill>
            <a:round/>
            <a:headEnd/>
            <a:tailEnd/>
          </a:ln>
          <a:effectLst/>
        </p:spPr>
        <p:txBody>
          <a:bodyPr wrap="none" anchor="ctr"/>
          <a:lstStyle/>
          <a:p>
            <a:r>
              <a:rPr lang="en-US" sz="2000" b="1">
                <a:solidFill>
                  <a:srgbClr val="FFFFFF"/>
                </a:solidFill>
                <a:cs typeface="Arial" charset="0"/>
              </a:rPr>
              <a:t>4</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147" name="Rectangle 3"/>
          <p:cNvSpPr>
            <a:spLocks noGrp="1" noChangeArrowheads="1"/>
          </p:cNvSpPr>
          <p:nvPr>
            <p:ph type="title"/>
          </p:nvPr>
        </p:nvSpPr>
        <p:spPr/>
        <p:txBody>
          <a:bodyPr/>
          <a:lstStyle/>
          <a:p>
            <a:r>
              <a:rPr lang="en-US" dirty="0" smtClean="0"/>
              <a:t>7 Steps to Windows 7 </a:t>
            </a:r>
            <a:endParaRPr lang="en-US" dirty="0"/>
          </a:p>
        </p:txBody>
      </p:sp>
      <p:sp>
        <p:nvSpPr>
          <p:cNvPr id="518146" name="AutoShape 2"/>
          <p:cNvSpPr>
            <a:spLocks noChangeArrowheads="1"/>
          </p:cNvSpPr>
          <p:nvPr/>
        </p:nvSpPr>
        <p:spPr bwMode="auto">
          <a:xfrm>
            <a:off x="3333125" y="1548581"/>
            <a:ext cx="5294671" cy="4645742"/>
          </a:xfrm>
          <a:prstGeom prst="roundRect">
            <a:avLst>
              <a:gd name="adj" fmla="val 3301"/>
            </a:avLst>
          </a:prstGeom>
          <a:solidFill>
            <a:srgbClr val="FFFFFF"/>
          </a:solidFill>
          <a:ln w="19050" algn="ctr">
            <a:solidFill>
              <a:srgbClr val="DDDDDD"/>
            </a:solidFill>
            <a:round/>
            <a:headEnd/>
            <a:tailEnd/>
          </a:ln>
          <a:effectLst/>
        </p:spPr>
        <p:txBody>
          <a:bodyPr lIns="365760" rIns="274320" anchor="t"/>
          <a:lstStyle/>
          <a:p>
            <a:endParaRPr lang="en-US" sz="1800" dirty="0" smtClean="0"/>
          </a:p>
          <a:p>
            <a:pPr marL="233363" indent="-233363" algn="l">
              <a:lnSpc>
                <a:spcPct val="90000"/>
              </a:lnSpc>
              <a:spcBef>
                <a:spcPct val="45000"/>
              </a:spcBef>
              <a:spcAft>
                <a:spcPct val="10000"/>
              </a:spcAft>
              <a:buClr>
                <a:schemeClr val="accent1"/>
              </a:buClr>
            </a:pPr>
            <a:r>
              <a:rPr lang="en-US" sz="1800" b="1" dirty="0" smtClean="0"/>
              <a:t>ASSEMBLE &amp; AUTOMATE THE MIGRATION PROCESS</a:t>
            </a:r>
          </a:p>
          <a:p>
            <a:pPr marL="233363" indent="-233363" algn="l">
              <a:lnSpc>
                <a:spcPct val="90000"/>
              </a:lnSpc>
              <a:spcBef>
                <a:spcPct val="45000"/>
              </a:spcBef>
              <a:spcAft>
                <a:spcPct val="10000"/>
              </a:spcAft>
              <a:buClr>
                <a:schemeClr val="accent1"/>
              </a:buClr>
            </a:pPr>
            <a:r>
              <a:rPr lang="en-US" sz="1800" dirty="0" smtClean="0"/>
              <a:t>Create single process flow that includes the following steps:</a:t>
            </a:r>
          </a:p>
          <a:p>
            <a:pPr marL="233363" indent="-233363" algn="l">
              <a:lnSpc>
                <a:spcPct val="90000"/>
              </a:lnSpc>
              <a:spcBef>
                <a:spcPct val="45000"/>
              </a:spcBef>
              <a:spcAft>
                <a:spcPct val="10000"/>
              </a:spcAft>
              <a:buClr>
                <a:srgbClr val="678BA8"/>
              </a:buClr>
              <a:buFont typeface="Arial" pitchFamily="34" charset="0"/>
              <a:buChar char="•"/>
            </a:pPr>
            <a:r>
              <a:rPr lang="en-US" sz="1800" dirty="0" smtClean="0">
                <a:cs typeface="Arial" charset="0"/>
              </a:rPr>
              <a:t>Capture personality settings (Step 4)</a:t>
            </a:r>
          </a:p>
          <a:p>
            <a:pPr marL="233363" indent="-233363" algn="l">
              <a:lnSpc>
                <a:spcPct val="90000"/>
              </a:lnSpc>
              <a:spcBef>
                <a:spcPct val="45000"/>
              </a:spcBef>
              <a:spcAft>
                <a:spcPct val="10000"/>
              </a:spcAft>
              <a:buClr>
                <a:srgbClr val="678BA8"/>
              </a:buClr>
              <a:buFont typeface="Arial" pitchFamily="34" charset="0"/>
              <a:buChar char="•"/>
            </a:pPr>
            <a:r>
              <a:rPr lang="en-US" sz="1800" dirty="0" smtClean="0">
                <a:cs typeface="Arial" charset="0"/>
              </a:rPr>
              <a:t>Deploy the image (Step 2)</a:t>
            </a:r>
          </a:p>
          <a:p>
            <a:pPr marL="233363" indent="-233363" algn="l">
              <a:lnSpc>
                <a:spcPct val="90000"/>
              </a:lnSpc>
              <a:spcBef>
                <a:spcPct val="45000"/>
              </a:spcBef>
              <a:spcAft>
                <a:spcPct val="10000"/>
              </a:spcAft>
              <a:buClr>
                <a:srgbClr val="678BA8"/>
              </a:buClr>
              <a:buFont typeface="Arial" pitchFamily="34" charset="0"/>
              <a:buChar char="•"/>
            </a:pPr>
            <a:r>
              <a:rPr lang="en-US" sz="1800" dirty="0" smtClean="0">
                <a:cs typeface="Arial" charset="0"/>
              </a:rPr>
              <a:t>Install prepared applications (Step 3)</a:t>
            </a:r>
          </a:p>
          <a:p>
            <a:pPr marL="233363" indent="-233363" algn="l">
              <a:lnSpc>
                <a:spcPct val="90000"/>
              </a:lnSpc>
              <a:spcBef>
                <a:spcPct val="45000"/>
              </a:spcBef>
              <a:spcAft>
                <a:spcPct val="10000"/>
              </a:spcAft>
              <a:buClr>
                <a:srgbClr val="678BA8"/>
              </a:buClr>
              <a:buFont typeface="Arial" pitchFamily="34" charset="0"/>
              <a:buChar char="•"/>
            </a:pPr>
            <a:r>
              <a:rPr lang="en-US" sz="1800" dirty="0" smtClean="0">
                <a:cs typeface="Arial" charset="0"/>
              </a:rPr>
              <a:t>Restore personality settings</a:t>
            </a:r>
          </a:p>
          <a:p>
            <a:pPr marL="233363" indent="-233363" algn="l">
              <a:lnSpc>
                <a:spcPct val="90000"/>
              </a:lnSpc>
              <a:spcBef>
                <a:spcPct val="45000"/>
              </a:spcBef>
              <a:spcAft>
                <a:spcPct val="10000"/>
              </a:spcAft>
              <a:buClr>
                <a:schemeClr val="accent1"/>
              </a:buClr>
              <a:buFont typeface="Arial" pitchFamily="34" charset="0"/>
              <a:buChar char="•"/>
            </a:pPr>
            <a:endParaRPr lang="en-US" sz="1800" dirty="0" smtClean="0">
              <a:cs typeface="Arial" charset="0"/>
            </a:endParaRPr>
          </a:p>
          <a:p>
            <a:pPr marL="233363" indent="-233363" algn="l">
              <a:lnSpc>
                <a:spcPct val="90000"/>
              </a:lnSpc>
              <a:spcBef>
                <a:spcPct val="45000"/>
              </a:spcBef>
              <a:spcAft>
                <a:spcPct val="10000"/>
              </a:spcAft>
              <a:buClr>
                <a:schemeClr val="accent1"/>
              </a:buClr>
              <a:buFont typeface="Arial" pitchFamily="34" charset="0"/>
              <a:buChar char="•"/>
            </a:pPr>
            <a:endParaRPr lang="en-US" sz="1800" dirty="0" smtClean="0">
              <a:cs typeface="Arial" charset="0"/>
            </a:endParaRPr>
          </a:p>
        </p:txBody>
      </p:sp>
      <p:sp>
        <p:nvSpPr>
          <p:cNvPr id="518148" name="Rectangle 4"/>
          <p:cNvSpPr>
            <a:spLocks noChangeArrowheads="1"/>
          </p:cNvSpPr>
          <p:nvPr/>
        </p:nvSpPr>
        <p:spPr bwMode="auto">
          <a:xfrm>
            <a:off x="2798698" y="1533833"/>
            <a:ext cx="799906" cy="4660490"/>
          </a:xfrm>
          <a:prstGeom prst="rect">
            <a:avLst/>
          </a:prstGeom>
          <a:solidFill>
            <a:schemeClr val="accent2"/>
          </a:solidFill>
          <a:ln w="19050" algn="ctr">
            <a:solidFill>
              <a:srgbClr val="FFFFFF"/>
            </a:solidFill>
            <a:round/>
            <a:headEnd/>
            <a:tailEnd/>
          </a:ln>
          <a:effectLst/>
        </p:spPr>
        <p:txBody>
          <a:bodyPr lIns="365760" rIns="0" anchor="ctr"/>
          <a:lstStyle/>
          <a:p>
            <a:pPr marL="171450" indent="-171450" algn="l">
              <a:lnSpc>
                <a:spcPct val="90000"/>
              </a:lnSpc>
              <a:spcBef>
                <a:spcPct val="25000"/>
              </a:spcBef>
              <a:spcAft>
                <a:spcPct val="10000"/>
              </a:spcAft>
              <a:buClr>
                <a:schemeClr val="hlink"/>
              </a:buClr>
              <a:buSzPct val="80000"/>
              <a:buFontTx/>
              <a:buChar char="•"/>
            </a:pPr>
            <a:endParaRPr lang="en-US" sz="2200" b="1" dirty="0" smtClean="0">
              <a:solidFill>
                <a:srgbClr val="FFFFFF"/>
              </a:solidFill>
              <a:cs typeface="Arial" charset="0"/>
            </a:endParaRPr>
          </a:p>
        </p:txBody>
      </p:sp>
      <p:sp>
        <p:nvSpPr>
          <p:cNvPr id="518155" name="AutoShape 11"/>
          <p:cNvSpPr>
            <a:spLocks noChangeArrowheads="1"/>
          </p:cNvSpPr>
          <p:nvPr/>
        </p:nvSpPr>
        <p:spPr bwMode="auto">
          <a:xfrm>
            <a:off x="686121" y="3506282"/>
            <a:ext cx="2396713" cy="718070"/>
          </a:xfrm>
          <a:prstGeom prst="roundRect">
            <a:avLst>
              <a:gd name="adj" fmla="val 10213"/>
            </a:avLst>
          </a:prstGeom>
          <a:solidFill>
            <a:schemeClr val="bg1">
              <a:lumMod val="85000"/>
            </a:schemeClr>
          </a:solidFill>
          <a:ln w="19050" algn="ctr">
            <a:solidFill>
              <a:schemeClr val="bg1"/>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Capture Personality</a:t>
            </a:r>
            <a:endParaRPr lang="en-US" sz="2000" b="1" dirty="0">
              <a:solidFill>
                <a:srgbClr val="FFFFFF"/>
              </a:solidFill>
              <a:cs typeface="Arial" charset="0"/>
            </a:endParaRPr>
          </a:p>
        </p:txBody>
      </p:sp>
      <p:sp>
        <p:nvSpPr>
          <p:cNvPr id="26" name="AutoShape 12"/>
          <p:cNvSpPr>
            <a:spLocks noChangeArrowheads="1"/>
          </p:cNvSpPr>
          <p:nvPr/>
        </p:nvSpPr>
        <p:spPr bwMode="auto">
          <a:xfrm>
            <a:off x="686122" y="5031920"/>
            <a:ext cx="2371244" cy="718070"/>
          </a:xfrm>
          <a:prstGeom prst="roundRect">
            <a:avLst>
              <a:gd name="adj" fmla="val 10213"/>
            </a:avLst>
          </a:prstGeom>
          <a:solidFill>
            <a:schemeClr val="bg1">
              <a:lumMod val="85000"/>
            </a:schemeClr>
          </a:solidFill>
          <a:ln w="19050" algn="ctr">
            <a:solidFill>
              <a:schemeClr val="bg1"/>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Migrate Systems</a:t>
            </a:r>
            <a:endParaRPr lang="en-US" sz="2000" b="1" dirty="0">
              <a:solidFill>
                <a:srgbClr val="FFFFFF"/>
              </a:solidFill>
              <a:cs typeface="Arial" charset="0"/>
            </a:endParaRPr>
          </a:p>
        </p:txBody>
      </p:sp>
      <p:sp>
        <p:nvSpPr>
          <p:cNvPr id="41" name="AutoShape 12"/>
          <p:cNvSpPr>
            <a:spLocks noChangeArrowheads="1"/>
          </p:cNvSpPr>
          <p:nvPr/>
        </p:nvSpPr>
        <p:spPr bwMode="auto">
          <a:xfrm>
            <a:off x="686122" y="5794741"/>
            <a:ext cx="2371244" cy="718070"/>
          </a:xfrm>
          <a:prstGeom prst="roundRect">
            <a:avLst>
              <a:gd name="adj" fmla="val 10213"/>
            </a:avLst>
          </a:prstGeom>
          <a:solidFill>
            <a:schemeClr val="bg1">
              <a:lumMod val="85000"/>
            </a:schemeClr>
          </a:solidFill>
          <a:ln w="19050" algn="ctr">
            <a:solidFill>
              <a:schemeClr val="bg1"/>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Measure </a:t>
            </a:r>
            <a:br>
              <a:rPr lang="en-US" sz="2000" b="1" dirty="0" smtClean="0">
                <a:solidFill>
                  <a:srgbClr val="FFFFFF"/>
                </a:solidFill>
                <a:cs typeface="Arial" charset="0"/>
              </a:rPr>
            </a:br>
            <a:r>
              <a:rPr lang="en-US" sz="2000" b="1" dirty="0" smtClean="0">
                <a:solidFill>
                  <a:srgbClr val="FFFFFF"/>
                </a:solidFill>
                <a:cs typeface="Arial" charset="0"/>
              </a:rPr>
              <a:t>&amp; Report</a:t>
            </a:r>
            <a:endParaRPr lang="en-US" sz="2000" b="1" dirty="0">
              <a:solidFill>
                <a:srgbClr val="FFFFFF"/>
              </a:solidFill>
              <a:cs typeface="Arial" charset="0"/>
            </a:endParaRPr>
          </a:p>
        </p:txBody>
      </p:sp>
      <p:sp>
        <p:nvSpPr>
          <p:cNvPr id="25" name="AutoShape 12"/>
          <p:cNvSpPr>
            <a:spLocks noChangeArrowheads="1"/>
          </p:cNvSpPr>
          <p:nvPr/>
        </p:nvSpPr>
        <p:spPr bwMode="auto">
          <a:xfrm>
            <a:off x="686120" y="4269101"/>
            <a:ext cx="2383980" cy="718070"/>
          </a:xfrm>
          <a:prstGeom prst="roundRect">
            <a:avLst>
              <a:gd name="adj" fmla="val 10213"/>
            </a:avLst>
          </a:prstGeom>
          <a:solidFill>
            <a:schemeClr val="accent2"/>
          </a:solidFill>
          <a:ln w="19050" algn="ctr">
            <a:solidFill>
              <a:srgbClr val="FFFFFF"/>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cs typeface="Arial" charset="0"/>
              </a:rPr>
              <a:t>Assemble </a:t>
            </a:r>
            <a:br>
              <a:rPr lang="en-US" sz="2000" b="1" dirty="0" smtClean="0">
                <a:cs typeface="Arial" charset="0"/>
              </a:rPr>
            </a:br>
            <a:r>
              <a:rPr lang="en-US" sz="2000" b="1" dirty="0" smtClean="0">
                <a:cs typeface="Arial" charset="0"/>
              </a:rPr>
              <a:t>&amp; Automate</a:t>
            </a:r>
            <a:endParaRPr lang="en-US" sz="2000" b="1" dirty="0">
              <a:cs typeface="Arial" charset="0"/>
            </a:endParaRPr>
          </a:p>
        </p:txBody>
      </p:sp>
      <p:sp>
        <p:nvSpPr>
          <p:cNvPr id="34" name="Oval 20"/>
          <p:cNvSpPr>
            <a:spLocks noChangeArrowheads="1"/>
          </p:cNvSpPr>
          <p:nvPr/>
        </p:nvSpPr>
        <p:spPr bwMode="auto">
          <a:xfrm>
            <a:off x="416005" y="3647479"/>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smtClean="0">
                <a:solidFill>
                  <a:schemeClr val="bg1">
                    <a:lumMod val="85000"/>
                  </a:schemeClr>
                </a:solidFill>
                <a:latin typeface="Arial Black" pitchFamily="34" charset="0"/>
              </a:rPr>
              <a:t>4</a:t>
            </a:r>
            <a:endParaRPr lang="en-US" sz="1600" dirty="0">
              <a:solidFill>
                <a:schemeClr val="bg1">
                  <a:lumMod val="85000"/>
                </a:schemeClr>
              </a:solidFill>
              <a:latin typeface="Arial Black" pitchFamily="34" charset="0"/>
            </a:endParaRPr>
          </a:p>
        </p:txBody>
      </p:sp>
      <p:sp>
        <p:nvSpPr>
          <p:cNvPr id="35" name="Oval 20"/>
          <p:cNvSpPr>
            <a:spLocks noChangeArrowheads="1"/>
          </p:cNvSpPr>
          <p:nvPr/>
        </p:nvSpPr>
        <p:spPr bwMode="auto">
          <a:xfrm>
            <a:off x="416005" y="4412133"/>
            <a:ext cx="451765" cy="453602"/>
          </a:xfrm>
          <a:prstGeom prst="ellipse">
            <a:avLst/>
          </a:prstGeom>
          <a:solidFill>
            <a:schemeClr val="bg1"/>
          </a:solidFill>
          <a:ln w="28575" algn="ctr">
            <a:solidFill>
              <a:schemeClr val="accent2"/>
            </a:solidFill>
            <a:round/>
            <a:headEnd/>
            <a:tailEnd/>
          </a:ln>
        </p:spPr>
        <p:txBody>
          <a:bodyPr lIns="0" tIns="0" rIns="0" bIns="0" anchor="ctr"/>
          <a:lstStyle/>
          <a:p>
            <a:pPr>
              <a:spcBef>
                <a:spcPct val="50000"/>
              </a:spcBef>
            </a:pPr>
            <a:r>
              <a:rPr lang="en-US" sz="1600" dirty="0" smtClean="0">
                <a:solidFill>
                  <a:schemeClr val="accent2"/>
                </a:solidFill>
                <a:latin typeface="Arial Black" pitchFamily="34" charset="0"/>
              </a:rPr>
              <a:t>5</a:t>
            </a:r>
            <a:endParaRPr lang="en-US" sz="1600" dirty="0">
              <a:solidFill>
                <a:schemeClr val="accent2"/>
              </a:solidFill>
              <a:latin typeface="Arial Black" pitchFamily="34" charset="0"/>
            </a:endParaRPr>
          </a:p>
        </p:txBody>
      </p:sp>
      <p:sp>
        <p:nvSpPr>
          <p:cNvPr id="36" name="Oval 20"/>
          <p:cNvSpPr>
            <a:spLocks noChangeArrowheads="1"/>
          </p:cNvSpPr>
          <p:nvPr/>
        </p:nvSpPr>
        <p:spPr bwMode="auto">
          <a:xfrm>
            <a:off x="416005" y="5176787"/>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smtClean="0">
                <a:solidFill>
                  <a:schemeClr val="bg1">
                    <a:lumMod val="85000"/>
                  </a:schemeClr>
                </a:solidFill>
                <a:latin typeface="Arial Black" pitchFamily="34" charset="0"/>
              </a:rPr>
              <a:t>6</a:t>
            </a:r>
            <a:endParaRPr lang="en-US" sz="1600" dirty="0">
              <a:solidFill>
                <a:schemeClr val="bg1">
                  <a:lumMod val="85000"/>
                </a:schemeClr>
              </a:solidFill>
              <a:latin typeface="Arial Black" pitchFamily="34" charset="0"/>
            </a:endParaRPr>
          </a:p>
        </p:txBody>
      </p:sp>
      <p:sp>
        <p:nvSpPr>
          <p:cNvPr id="37" name="Oval 20"/>
          <p:cNvSpPr>
            <a:spLocks noChangeArrowheads="1"/>
          </p:cNvSpPr>
          <p:nvPr/>
        </p:nvSpPr>
        <p:spPr bwMode="auto">
          <a:xfrm>
            <a:off x="416005" y="5941439"/>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smtClean="0">
                <a:solidFill>
                  <a:schemeClr val="bg1">
                    <a:lumMod val="85000"/>
                  </a:schemeClr>
                </a:solidFill>
                <a:latin typeface="Arial Black" pitchFamily="34" charset="0"/>
              </a:rPr>
              <a:t>7</a:t>
            </a:r>
            <a:endParaRPr lang="en-US" sz="1600" dirty="0">
              <a:solidFill>
                <a:schemeClr val="bg1">
                  <a:lumMod val="85000"/>
                </a:schemeClr>
              </a:solidFill>
              <a:latin typeface="Arial Black" pitchFamily="34" charset="0"/>
            </a:endParaRPr>
          </a:p>
        </p:txBody>
      </p:sp>
      <p:sp>
        <p:nvSpPr>
          <p:cNvPr id="21" name="AutoShape 5"/>
          <p:cNvSpPr>
            <a:spLocks noChangeArrowheads="1"/>
          </p:cNvSpPr>
          <p:nvPr/>
        </p:nvSpPr>
        <p:spPr bwMode="auto">
          <a:xfrm>
            <a:off x="686121" y="1217825"/>
            <a:ext cx="2396292" cy="718070"/>
          </a:xfrm>
          <a:prstGeom prst="roundRect">
            <a:avLst>
              <a:gd name="adj" fmla="val 10213"/>
            </a:avLst>
          </a:prstGeom>
          <a:solidFill>
            <a:schemeClr val="bg1">
              <a:lumMod val="85000"/>
            </a:schemeClr>
          </a:solidFill>
          <a:ln w="19050" algn="ctr">
            <a:solidFill>
              <a:schemeClr val="bg1"/>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Assess Environment</a:t>
            </a:r>
            <a:endParaRPr lang="en-US" sz="2000" b="1" dirty="0">
              <a:solidFill>
                <a:srgbClr val="FFFFFF"/>
              </a:solidFill>
              <a:cs typeface="Arial" charset="0"/>
            </a:endParaRPr>
          </a:p>
        </p:txBody>
      </p:sp>
      <p:sp>
        <p:nvSpPr>
          <p:cNvPr id="22" name="AutoShape 10"/>
          <p:cNvSpPr>
            <a:spLocks noChangeArrowheads="1"/>
          </p:cNvSpPr>
          <p:nvPr/>
        </p:nvSpPr>
        <p:spPr bwMode="auto">
          <a:xfrm>
            <a:off x="686121" y="2743463"/>
            <a:ext cx="2396292" cy="718070"/>
          </a:xfrm>
          <a:prstGeom prst="roundRect">
            <a:avLst>
              <a:gd name="adj" fmla="val 10213"/>
            </a:avLst>
          </a:prstGeom>
          <a:solidFill>
            <a:schemeClr val="bg1">
              <a:lumMod val="85000"/>
            </a:schemeClr>
          </a:solidFill>
          <a:ln w="19050" algn="ctr">
            <a:solidFill>
              <a:schemeClr val="bg1"/>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Prepare Applications</a:t>
            </a:r>
            <a:endParaRPr lang="en-US" sz="2000" b="1" dirty="0">
              <a:solidFill>
                <a:srgbClr val="FFFFFF"/>
              </a:solidFill>
              <a:cs typeface="Arial" charset="0"/>
            </a:endParaRPr>
          </a:p>
        </p:txBody>
      </p:sp>
      <p:sp>
        <p:nvSpPr>
          <p:cNvPr id="27" name="AutoShape 9"/>
          <p:cNvSpPr>
            <a:spLocks noChangeArrowheads="1"/>
          </p:cNvSpPr>
          <p:nvPr/>
        </p:nvSpPr>
        <p:spPr bwMode="auto">
          <a:xfrm>
            <a:off x="704687" y="1980644"/>
            <a:ext cx="2371797" cy="718070"/>
          </a:xfrm>
          <a:prstGeom prst="roundRect">
            <a:avLst>
              <a:gd name="adj" fmla="val 10213"/>
            </a:avLst>
          </a:prstGeom>
          <a:solidFill>
            <a:schemeClr val="bg1">
              <a:lumMod val="85000"/>
            </a:schemeClr>
          </a:solidFill>
          <a:ln w="19050" algn="ctr">
            <a:solidFill>
              <a:srgbClr val="FFFFFF"/>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Build </a:t>
            </a:r>
            <a:br>
              <a:rPr lang="en-US" sz="2000" b="1" dirty="0" smtClean="0">
                <a:solidFill>
                  <a:srgbClr val="FFFFFF"/>
                </a:solidFill>
                <a:cs typeface="Arial" charset="0"/>
              </a:rPr>
            </a:br>
            <a:r>
              <a:rPr lang="en-US" sz="2000" b="1" dirty="0" smtClean="0">
                <a:solidFill>
                  <a:srgbClr val="FFFFFF"/>
                </a:solidFill>
                <a:cs typeface="Arial" charset="0"/>
              </a:rPr>
              <a:t>Image</a:t>
            </a:r>
            <a:endParaRPr lang="en-US" sz="2000" b="1" dirty="0">
              <a:solidFill>
                <a:srgbClr val="FFFFFF"/>
              </a:solidFill>
              <a:cs typeface="Arial" charset="0"/>
            </a:endParaRPr>
          </a:p>
        </p:txBody>
      </p:sp>
      <p:sp>
        <p:nvSpPr>
          <p:cNvPr id="28" name="Oval 20"/>
          <p:cNvSpPr>
            <a:spLocks noChangeArrowheads="1"/>
          </p:cNvSpPr>
          <p:nvPr/>
        </p:nvSpPr>
        <p:spPr bwMode="auto">
          <a:xfrm>
            <a:off x="416005" y="1353517"/>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a:solidFill>
                  <a:schemeClr val="bg1">
                    <a:lumMod val="85000"/>
                  </a:schemeClr>
                </a:solidFill>
                <a:latin typeface="Arial Black" pitchFamily="34" charset="0"/>
              </a:rPr>
              <a:t>1</a:t>
            </a:r>
          </a:p>
        </p:txBody>
      </p:sp>
      <p:sp>
        <p:nvSpPr>
          <p:cNvPr id="29" name="Oval 20"/>
          <p:cNvSpPr>
            <a:spLocks noChangeArrowheads="1"/>
          </p:cNvSpPr>
          <p:nvPr/>
        </p:nvSpPr>
        <p:spPr bwMode="auto">
          <a:xfrm>
            <a:off x="416005" y="2118171"/>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smtClean="0">
                <a:solidFill>
                  <a:schemeClr val="bg1">
                    <a:lumMod val="85000"/>
                  </a:schemeClr>
                </a:solidFill>
                <a:latin typeface="Arial Black" pitchFamily="34" charset="0"/>
              </a:rPr>
              <a:t>2</a:t>
            </a:r>
            <a:endParaRPr lang="en-US" sz="1600" dirty="0">
              <a:solidFill>
                <a:schemeClr val="bg1">
                  <a:lumMod val="85000"/>
                </a:schemeClr>
              </a:solidFill>
              <a:latin typeface="Arial Black" pitchFamily="34" charset="0"/>
            </a:endParaRPr>
          </a:p>
        </p:txBody>
      </p:sp>
      <p:sp>
        <p:nvSpPr>
          <p:cNvPr id="31" name="Oval 20"/>
          <p:cNvSpPr>
            <a:spLocks noChangeArrowheads="1"/>
          </p:cNvSpPr>
          <p:nvPr/>
        </p:nvSpPr>
        <p:spPr bwMode="auto">
          <a:xfrm>
            <a:off x="416005" y="2882825"/>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smtClean="0">
                <a:solidFill>
                  <a:schemeClr val="bg1">
                    <a:lumMod val="85000"/>
                  </a:schemeClr>
                </a:solidFill>
                <a:latin typeface="Arial Black" pitchFamily="34" charset="0"/>
              </a:rPr>
              <a:t>3</a:t>
            </a:r>
            <a:endParaRPr lang="en-US" sz="1600" dirty="0">
              <a:solidFill>
                <a:schemeClr val="bg1">
                  <a:lumMod val="85000"/>
                </a:schemeClr>
              </a:solidFill>
              <a:latin typeface="Arial Black" pitchFamily="34" charset="0"/>
            </a:endParaRPr>
          </a:p>
        </p:txBody>
      </p:sp>
      <p:pic>
        <p:nvPicPr>
          <p:cNvPr id="38" name="Picture 39" descr="migrate"/>
          <p:cNvPicPr>
            <a:picLocks noChangeAspect="1" noChangeArrowheads="1"/>
          </p:cNvPicPr>
          <p:nvPr/>
        </p:nvPicPr>
        <p:blipFill>
          <a:blip r:embed="rId3" cstate="print"/>
          <a:srcRect/>
          <a:stretch>
            <a:fillRect/>
          </a:stretch>
        </p:blipFill>
        <p:spPr bwMode="auto">
          <a:xfrm>
            <a:off x="6782765" y="4811365"/>
            <a:ext cx="1770932" cy="1328199"/>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1" name="Rectangle 3"/>
          <p:cNvSpPr>
            <a:spLocks noGrp="1" noChangeArrowheads="1"/>
          </p:cNvSpPr>
          <p:nvPr>
            <p:ph type="title"/>
          </p:nvPr>
        </p:nvSpPr>
        <p:spPr/>
        <p:txBody>
          <a:bodyPr/>
          <a:lstStyle/>
          <a:p>
            <a:r>
              <a:rPr lang="en-US" dirty="0" smtClean="0"/>
              <a:t>Risk-Free Migrations</a:t>
            </a:r>
            <a:endParaRPr lang="en-US" dirty="0"/>
          </a:p>
        </p:txBody>
      </p:sp>
      <p:sp>
        <p:nvSpPr>
          <p:cNvPr id="237570" name="AutoShape 2"/>
          <p:cNvSpPr>
            <a:spLocks noChangeArrowheads="1"/>
          </p:cNvSpPr>
          <p:nvPr/>
        </p:nvSpPr>
        <p:spPr bwMode="auto">
          <a:xfrm>
            <a:off x="457200" y="1958552"/>
            <a:ext cx="8504238" cy="1554162"/>
          </a:xfrm>
          <a:prstGeom prst="homePlate">
            <a:avLst>
              <a:gd name="adj" fmla="val 35035"/>
            </a:avLst>
          </a:prstGeom>
          <a:solidFill>
            <a:srgbClr val="E1E0D9"/>
          </a:solidFill>
          <a:ln w="9525">
            <a:noFill/>
            <a:miter lim="800000"/>
            <a:headEnd/>
            <a:tailEnd/>
          </a:ln>
          <a:effectLst/>
        </p:spPr>
        <p:txBody>
          <a:bodyPr wrap="none" anchor="ctr"/>
          <a:lstStyle/>
          <a:p>
            <a:endParaRPr lang="en-US"/>
          </a:p>
        </p:txBody>
      </p:sp>
      <p:sp>
        <p:nvSpPr>
          <p:cNvPr id="237572" name="Rectangle 4"/>
          <p:cNvSpPr>
            <a:spLocks noChangeArrowheads="1"/>
          </p:cNvSpPr>
          <p:nvPr/>
        </p:nvSpPr>
        <p:spPr bwMode="auto">
          <a:xfrm>
            <a:off x="636588" y="2141114"/>
            <a:ext cx="1419225" cy="1784350"/>
          </a:xfrm>
          <a:prstGeom prst="rect">
            <a:avLst/>
          </a:prstGeom>
          <a:solidFill>
            <a:srgbClr val="7F6377"/>
          </a:solidFill>
          <a:ln w="28575">
            <a:solidFill>
              <a:srgbClr val="FFFFFF"/>
            </a:solidFill>
            <a:miter lim="800000"/>
            <a:headEnd/>
            <a:tailEnd/>
          </a:ln>
          <a:effectLst/>
        </p:spPr>
        <p:txBody>
          <a:bodyPr tIns="228600"/>
          <a:lstStyle/>
          <a:p>
            <a:r>
              <a:rPr lang="en-US" dirty="0" smtClean="0">
                <a:solidFill>
                  <a:srgbClr val="FFFFFF"/>
                </a:solidFill>
              </a:rPr>
              <a:t>Take</a:t>
            </a:r>
          </a:p>
          <a:p>
            <a:r>
              <a:rPr lang="en-US" dirty="0" smtClean="0">
                <a:solidFill>
                  <a:srgbClr val="FFFFFF"/>
                </a:solidFill>
                <a:cs typeface="Arial" charset="0"/>
              </a:rPr>
              <a:t>Backup</a:t>
            </a:r>
            <a:endParaRPr lang="en-US" dirty="0">
              <a:solidFill>
                <a:srgbClr val="FFFFFF"/>
              </a:solidFill>
              <a:cs typeface="Arial" charset="0"/>
            </a:endParaRPr>
          </a:p>
        </p:txBody>
      </p:sp>
      <p:sp>
        <p:nvSpPr>
          <p:cNvPr id="237573" name="Oval 5"/>
          <p:cNvSpPr>
            <a:spLocks noChangeArrowheads="1"/>
          </p:cNvSpPr>
          <p:nvPr/>
        </p:nvSpPr>
        <p:spPr bwMode="auto">
          <a:xfrm>
            <a:off x="1096963" y="1706139"/>
            <a:ext cx="501650" cy="501650"/>
          </a:xfrm>
          <a:prstGeom prst="ellipse">
            <a:avLst/>
          </a:prstGeom>
          <a:solidFill>
            <a:srgbClr val="7F6377"/>
          </a:solidFill>
          <a:ln w="28575">
            <a:solidFill>
              <a:srgbClr val="FFFFFF"/>
            </a:solidFill>
            <a:round/>
            <a:headEnd/>
            <a:tailEnd/>
          </a:ln>
          <a:effectLst/>
        </p:spPr>
        <p:txBody>
          <a:bodyPr wrap="none" anchor="ctr"/>
          <a:lstStyle/>
          <a:p>
            <a:r>
              <a:rPr lang="en-US" sz="2000" b="1">
                <a:solidFill>
                  <a:srgbClr val="FFFFFF"/>
                </a:solidFill>
                <a:cs typeface="Arial" charset="0"/>
              </a:rPr>
              <a:t>1</a:t>
            </a:r>
          </a:p>
        </p:txBody>
      </p:sp>
      <p:sp>
        <p:nvSpPr>
          <p:cNvPr id="237574" name="Rectangle 6"/>
          <p:cNvSpPr>
            <a:spLocks noChangeArrowheads="1"/>
          </p:cNvSpPr>
          <p:nvPr/>
        </p:nvSpPr>
        <p:spPr bwMode="auto">
          <a:xfrm>
            <a:off x="2219325" y="2141114"/>
            <a:ext cx="1419225" cy="1784350"/>
          </a:xfrm>
          <a:prstGeom prst="rect">
            <a:avLst/>
          </a:prstGeom>
          <a:solidFill>
            <a:schemeClr val="accent2"/>
          </a:solidFill>
          <a:ln w="28575">
            <a:solidFill>
              <a:srgbClr val="FFFFFF"/>
            </a:solidFill>
            <a:miter lim="800000"/>
            <a:headEnd/>
            <a:tailEnd/>
          </a:ln>
          <a:effectLst/>
        </p:spPr>
        <p:txBody>
          <a:bodyPr tIns="228600"/>
          <a:lstStyle/>
          <a:p>
            <a:r>
              <a:rPr lang="en-US" sz="2000" dirty="0" smtClean="0">
                <a:solidFill>
                  <a:srgbClr val="FFFFFF"/>
                </a:solidFill>
              </a:rPr>
              <a:t>Capture “Light” personality</a:t>
            </a:r>
            <a:endParaRPr lang="en-US" sz="2000" dirty="0">
              <a:solidFill>
                <a:srgbClr val="FFFFFF"/>
              </a:solidFill>
            </a:endParaRPr>
          </a:p>
          <a:p>
            <a:endParaRPr lang="en-US" dirty="0">
              <a:solidFill>
                <a:srgbClr val="FFFFFF"/>
              </a:solidFill>
              <a:cs typeface="Arial" charset="0"/>
            </a:endParaRPr>
          </a:p>
        </p:txBody>
      </p:sp>
      <p:sp>
        <p:nvSpPr>
          <p:cNvPr id="237575" name="Oval 7"/>
          <p:cNvSpPr>
            <a:spLocks noChangeArrowheads="1"/>
          </p:cNvSpPr>
          <p:nvPr/>
        </p:nvSpPr>
        <p:spPr bwMode="auto">
          <a:xfrm>
            <a:off x="2678113" y="1706139"/>
            <a:ext cx="501650" cy="501650"/>
          </a:xfrm>
          <a:prstGeom prst="ellipse">
            <a:avLst/>
          </a:prstGeom>
          <a:solidFill>
            <a:schemeClr val="accent2"/>
          </a:solidFill>
          <a:ln w="28575">
            <a:solidFill>
              <a:srgbClr val="FFFFFF"/>
            </a:solidFill>
            <a:round/>
            <a:headEnd/>
            <a:tailEnd/>
          </a:ln>
          <a:effectLst/>
        </p:spPr>
        <p:txBody>
          <a:bodyPr wrap="none" anchor="ctr"/>
          <a:lstStyle/>
          <a:p>
            <a:r>
              <a:rPr lang="en-US" sz="2000" b="1">
                <a:solidFill>
                  <a:srgbClr val="FFFFFF"/>
                </a:solidFill>
                <a:cs typeface="Arial" charset="0"/>
              </a:rPr>
              <a:t>2</a:t>
            </a:r>
          </a:p>
        </p:txBody>
      </p:sp>
      <p:sp>
        <p:nvSpPr>
          <p:cNvPr id="237576" name="Rectangle 8"/>
          <p:cNvSpPr>
            <a:spLocks noChangeArrowheads="1"/>
          </p:cNvSpPr>
          <p:nvPr/>
        </p:nvSpPr>
        <p:spPr bwMode="auto">
          <a:xfrm>
            <a:off x="3781425" y="2141114"/>
            <a:ext cx="1419225" cy="1784350"/>
          </a:xfrm>
          <a:prstGeom prst="rect">
            <a:avLst/>
          </a:prstGeom>
          <a:solidFill>
            <a:srgbClr val="678BA8"/>
          </a:solidFill>
          <a:ln w="28575">
            <a:solidFill>
              <a:srgbClr val="FFFFFF"/>
            </a:solidFill>
            <a:miter lim="800000"/>
            <a:headEnd/>
            <a:tailEnd/>
          </a:ln>
          <a:effectLst/>
        </p:spPr>
        <p:txBody>
          <a:bodyPr tIns="228600"/>
          <a:lstStyle/>
          <a:p>
            <a:r>
              <a:rPr lang="en-US" dirty="0" smtClean="0">
                <a:solidFill>
                  <a:srgbClr val="FFFFFF"/>
                </a:solidFill>
              </a:rPr>
              <a:t>Deploy image/</a:t>
            </a:r>
          </a:p>
          <a:p>
            <a:r>
              <a:rPr lang="en-US" dirty="0" smtClean="0">
                <a:solidFill>
                  <a:srgbClr val="FFFFFF"/>
                </a:solidFill>
              </a:rPr>
              <a:t>software</a:t>
            </a:r>
            <a:endParaRPr lang="en-US" dirty="0">
              <a:solidFill>
                <a:srgbClr val="FFFFFF"/>
              </a:solidFill>
            </a:endParaRPr>
          </a:p>
        </p:txBody>
      </p:sp>
      <p:sp>
        <p:nvSpPr>
          <p:cNvPr id="237577" name="Oval 9"/>
          <p:cNvSpPr>
            <a:spLocks noChangeArrowheads="1"/>
          </p:cNvSpPr>
          <p:nvPr/>
        </p:nvSpPr>
        <p:spPr bwMode="auto">
          <a:xfrm>
            <a:off x="4240213" y="1706139"/>
            <a:ext cx="501650" cy="501650"/>
          </a:xfrm>
          <a:prstGeom prst="ellipse">
            <a:avLst/>
          </a:prstGeom>
          <a:solidFill>
            <a:srgbClr val="678BA8"/>
          </a:solidFill>
          <a:ln w="28575">
            <a:solidFill>
              <a:srgbClr val="FFFFFF"/>
            </a:solidFill>
            <a:round/>
            <a:headEnd/>
            <a:tailEnd/>
          </a:ln>
          <a:effectLst/>
        </p:spPr>
        <p:txBody>
          <a:bodyPr wrap="none" anchor="ctr"/>
          <a:lstStyle/>
          <a:p>
            <a:r>
              <a:rPr lang="en-US" sz="2000" b="1">
                <a:solidFill>
                  <a:srgbClr val="FFFFFF"/>
                </a:solidFill>
                <a:cs typeface="Arial" charset="0"/>
              </a:rPr>
              <a:t>3</a:t>
            </a:r>
          </a:p>
        </p:txBody>
      </p:sp>
      <p:sp>
        <p:nvSpPr>
          <p:cNvPr id="237578" name="Rectangle 10"/>
          <p:cNvSpPr>
            <a:spLocks noChangeArrowheads="1"/>
          </p:cNvSpPr>
          <p:nvPr/>
        </p:nvSpPr>
        <p:spPr bwMode="auto">
          <a:xfrm>
            <a:off x="5340350" y="2141114"/>
            <a:ext cx="1419225" cy="1784350"/>
          </a:xfrm>
          <a:prstGeom prst="rect">
            <a:avLst/>
          </a:prstGeom>
          <a:solidFill>
            <a:srgbClr val="A30609"/>
          </a:solidFill>
          <a:ln w="28575">
            <a:solidFill>
              <a:srgbClr val="FFFFFF"/>
            </a:solidFill>
            <a:miter lim="800000"/>
            <a:headEnd/>
            <a:tailEnd/>
          </a:ln>
          <a:effectLst/>
        </p:spPr>
        <p:txBody>
          <a:bodyPr tIns="228600"/>
          <a:lstStyle/>
          <a:p>
            <a:r>
              <a:rPr lang="en-US" sz="2000" dirty="0" smtClean="0">
                <a:solidFill>
                  <a:srgbClr val="FFFFFF"/>
                </a:solidFill>
              </a:rPr>
              <a:t>Restore personality</a:t>
            </a:r>
            <a:endParaRPr lang="en-US" sz="2000" dirty="0">
              <a:solidFill>
                <a:srgbClr val="FFFFFF"/>
              </a:solidFill>
              <a:cs typeface="Arial" charset="0"/>
            </a:endParaRPr>
          </a:p>
        </p:txBody>
      </p:sp>
      <p:sp>
        <p:nvSpPr>
          <p:cNvPr id="237579" name="Oval 11"/>
          <p:cNvSpPr>
            <a:spLocks noChangeArrowheads="1"/>
          </p:cNvSpPr>
          <p:nvPr/>
        </p:nvSpPr>
        <p:spPr bwMode="auto">
          <a:xfrm>
            <a:off x="5799138" y="1706139"/>
            <a:ext cx="501650" cy="501650"/>
          </a:xfrm>
          <a:prstGeom prst="ellipse">
            <a:avLst/>
          </a:prstGeom>
          <a:solidFill>
            <a:srgbClr val="A30609"/>
          </a:solidFill>
          <a:ln w="28575">
            <a:solidFill>
              <a:srgbClr val="FFFFFF"/>
            </a:solidFill>
            <a:round/>
            <a:headEnd/>
            <a:tailEnd/>
          </a:ln>
          <a:effectLst/>
        </p:spPr>
        <p:txBody>
          <a:bodyPr wrap="none" anchor="ctr"/>
          <a:lstStyle/>
          <a:p>
            <a:r>
              <a:rPr lang="en-US" sz="2000" b="1">
                <a:solidFill>
                  <a:srgbClr val="FFFFFF"/>
                </a:solidFill>
                <a:cs typeface="Arial" charset="0"/>
              </a:rPr>
              <a:t>4</a:t>
            </a:r>
          </a:p>
        </p:txBody>
      </p:sp>
      <p:sp>
        <p:nvSpPr>
          <p:cNvPr id="237580" name="Rectangle 12"/>
          <p:cNvSpPr>
            <a:spLocks noChangeArrowheads="1"/>
          </p:cNvSpPr>
          <p:nvPr/>
        </p:nvSpPr>
        <p:spPr bwMode="auto">
          <a:xfrm>
            <a:off x="6900863" y="2141114"/>
            <a:ext cx="1419225" cy="1784350"/>
          </a:xfrm>
          <a:prstGeom prst="rect">
            <a:avLst/>
          </a:prstGeom>
          <a:solidFill>
            <a:schemeClr val="folHlink"/>
          </a:solidFill>
          <a:ln w="28575">
            <a:solidFill>
              <a:srgbClr val="FFFFFF"/>
            </a:solidFill>
            <a:miter lim="800000"/>
            <a:headEnd/>
            <a:tailEnd/>
          </a:ln>
          <a:effectLst/>
        </p:spPr>
        <p:txBody>
          <a:bodyPr tIns="228600"/>
          <a:lstStyle/>
          <a:p>
            <a:r>
              <a:rPr lang="en-US" dirty="0" smtClean="0">
                <a:solidFill>
                  <a:srgbClr val="FFFFFF"/>
                </a:solidFill>
              </a:rPr>
              <a:t>Restore data to end-user</a:t>
            </a:r>
            <a:endParaRPr lang="en-US" dirty="0">
              <a:solidFill>
                <a:srgbClr val="FFFFFF"/>
              </a:solidFill>
              <a:cs typeface="Arial" charset="0"/>
            </a:endParaRPr>
          </a:p>
        </p:txBody>
      </p:sp>
      <p:sp>
        <p:nvSpPr>
          <p:cNvPr id="237581" name="Oval 13"/>
          <p:cNvSpPr>
            <a:spLocks noChangeArrowheads="1"/>
          </p:cNvSpPr>
          <p:nvPr/>
        </p:nvSpPr>
        <p:spPr bwMode="auto">
          <a:xfrm>
            <a:off x="7361238" y="1706139"/>
            <a:ext cx="501650" cy="501650"/>
          </a:xfrm>
          <a:prstGeom prst="ellipse">
            <a:avLst/>
          </a:prstGeom>
          <a:solidFill>
            <a:schemeClr val="folHlink"/>
          </a:solidFill>
          <a:ln w="28575">
            <a:solidFill>
              <a:srgbClr val="FFFFFF"/>
            </a:solidFill>
            <a:round/>
            <a:headEnd/>
            <a:tailEnd/>
          </a:ln>
          <a:effectLst/>
        </p:spPr>
        <p:txBody>
          <a:bodyPr wrap="none" anchor="ctr"/>
          <a:lstStyle/>
          <a:p>
            <a:r>
              <a:rPr lang="en-US" sz="2000" b="1">
                <a:solidFill>
                  <a:srgbClr val="FFFFFF"/>
                </a:solidFill>
                <a:cs typeface="Arial" charset="0"/>
              </a:rPr>
              <a:t>5</a:t>
            </a:r>
          </a:p>
        </p:txBody>
      </p:sp>
      <p:sp>
        <p:nvSpPr>
          <p:cNvPr id="237582" name="Rectangle 14"/>
          <p:cNvSpPr>
            <a:spLocks noChangeArrowheads="1"/>
          </p:cNvSpPr>
          <p:nvPr/>
        </p:nvSpPr>
        <p:spPr bwMode="auto">
          <a:xfrm>
            <a:off x="636588" y="3946102"/>
            <a:ext cx="1419225" cy="2086710"/>
          </a:xfrm>
          <a:prstGeom prst="rect">
            <a:avLst/>
          </a:prstGeom>
          <a:solidFill>
            <a:srgbClr val="7F6377">
              <a:alpha val="39999"/>
            </a:srgbClr>
          </a:solidFill>
          <a:ln w="28575">
            <a:solidFill>
              <a:srgbClr val="FFFFFF"/>
            </a:solidFill>
            <a:miter lim="800000"/>
            <a:headEnd/>
            <a:tailEnd/>
          </a:ln>
          <a:effectLst/>
        </p:spPr>
        <p:txBody>
          <a:bodyPr tIns="137160"/>
          <a:lstStyle/>
          <a:p>
            <a:pPr marL="174625" indent="-174625" algn="l">
              <a:buFontTx/>
              <a:buChar char="•"/>
            </a:pPr>
            <a:r>
              <a:rPr lang="en-US" sz="1400" dirty="0" smtClean="0">
                <a:solidFill>
                  <a:schemeClr val="bg1"/>
                </a:solidFill>
                <a:cs typeface="Arial" charset="0"/>
              </a:rPr>
              <a:t>Snapshot PC with integrated  backup technology</a:t>
            </a:r>
            <a:endParaRPr lang="en-US" sz="1400" dirty="0">
              <a:solidFill>
                <a:schemeClr val="bg1"/>
              </a:solidFill>
              <a:cs typeface="Arial" charset="0"/>
            </a:endParaRPr>
          </a:p>
        </p:txBody>
      </p:sp>
      <p:sp>
        <p:nvSpPr>
          <p:cNvPr id="237583" name="Rectangle 15"/>
          <p:cNvSpPr>
            <a:spLocks noChangeArrowheads="1"/>
          </p:cNvSpPr>
          <p:nvPr/>
        </p:nvSpPr>
        <p:spPr bwMode="auto">
          <a:xfrm>
            <a:off x="2220913" y="3946102"/>
            <a:ext cx="1419225" cy="2086710"/>
          </a:xfrm>
          <a:prstGeom prst="rect">
            <a:avLst/>
          </a:prstGeom>
          <a:solidFill>
            <a:schemeClr val="accent2">
              <a:alpha val="39999"/>
            </a:schemeClr>
          </a:solidFill>
          <a:ln w="28575">
            <a:solidFill>
              <a:srgbClr val="FFFFFF"/>
            </a:solidFill>
            <a:miter lim="800000"/>
            <a:headEnd/>
            <a:tailEnd/>
          </a:ln>
          <a:effectLst/>
        </p:spPr>
        <p:txBody>
          <a:bodyPr tIns="137160"/>
          <a:lstStyle/>
          <a:p>
            <a:pPr marL="174625" indent="-174625" algn="l">
              <a:buFontTx/>
              <a:buChar char="•"/>
            </a:pPr>
            <a:r>
              <a:rPr lang="en-US" sz="1400" dirty="0" smtClean="0">
                <a:solidFill>
                  <a:schemeClr val="bg1"/>
                </a:solidFill>
                <a:cs typeface="Arial" charset="0"/>
              </a:rPr>
              <a:t>Gather only settings and desktop data with Deployment Solution</a:t>
            </a:r>
            <a:endParaRPr lang="en-US" sz="1400" dirty="0">
              <a:solidFill>
                <a:schemeClr val="bg1"/>
              </a:solidFill>
              <a:cs typeface="Arial" charset="0"/>
            </a:endParaRPr>
          </a:p>
        </p:txBody>
      </p:sp>
      <p:sp>
        <p:nvSpPr>
          <p:cNvPr id="237584" name="Rectangle 16"/>
          <p:cNvSpPr>
            <a:spLocks noChangeArrowheads="1"/>
          </p:cNvSpPr>
          <p:nvPr/>
        </p:nvSpPr>
        <p:spPr bwMode="auto">
          <a:xfrm>
            <a:off x="3781425" y="3946102"/>
            <a:ext cx="1419225" cy="2086710"/>
          </a:xfrm>
          <a:prstGeom prst="rect">
            <a:avLst/>
          </a:prstGeom>
          <a:solidFill>
            <a:srgbClr val="678BA8">
              <a:alpha val="39999"/>
            </a:srgbClr>
          </a:solidFill>
          <a:ln w="28575">
            <a:solidFill>
              <a:srgbClr val="FFFFFF"/>
            </a:solidFill>
            <a:miter lim="800000"/>
            <a:headEnd/>
            <a:tailEnd/>
          </a:ln>
          <a:effectLst/>
        </p:spPr>
        <p:txBody>
          <a:bodyPr tIns="137160"/>
          <a:lstStyle/>
          <a:p>
            <a:pPr marL="174625" indent="-174625" algn="l">
              <a:buFontTx/>
              <a:buChar char="•"/>
            </a:pPr>
            <a:r>
              <a:rPr lang="en-US" sz="1300" dirty="0" smtClean="0">
                <a:solidFill>
                  <a:schemeClr val="bg1"/>
                </a:solidFill>
                <a:cs typeface="Arial" charset="0"/>
              </a:rPr>
              <a:t>Single Hardware-independent</a:t>
            </a:r>
            <a:r>
              <a:rPr lang="en-US" sz="1300" dirty="0">
                <a:solidFill>
                  <a:schemeClr val="bg1"/>
                </a:solidFill>
                <a:cs typeface="Arial" charset="0"/>
              </a:rPr>
              <a:t> </a:t>
            </a:r>
            <a:r>
              <a:rPr lang="en-US" sz="1300" dirty="0" smtClean="0">
                <a:solidFill>
                  <a:schemeClr val="bg1"/>
                </a:solidFill>
                <a:cs typeface="Arial" charset="0"/>
              </a:rPr>
              <a:t>image</a:t>
            </a:r>
          </a:p>
          <a:p>
            <a:pPr marL="174625" indent="-174625" algn="l">
              <a:buFontTx/>
              <a:buChar char="•"/>
            </a:pPr>
            <a:r>
              <a:rPr lang="en-US" sz="1300" dirty="0" smtClean="0">
                <a:solidFill>
                  <a:schemeClr val="bg1"/>
                </a:solidFill>
                <a:cs typeface="Arial" charset="0"/>
              </a:rPr>
              <a:t>Deploy specific software for worker function</a:t>
            </a:r>
          </a:p>
        </p:txBody>
      </p:sp>
      <p:sp>
        <p:nvSpPr>
          <p:cNvPr id="237585" name="Rectangle 17"/>
          <p:cNvSpPr>
            <a:spLocks noChangeArrowheads="1"/>
          </p:cNvSpPr>
          <p:nvPr/>
        </p:nvSpPr>
        <p:spPr bwMode="auto">
          <a:xfrm>
            <a:off x="5341938" y="3946102"/>
            <a:ext cx="1419225" cy="2086710"/>
          </a:xfrm>
          <a:prstGeom prst="rect">
            <a:avLst/>
          </a:prstGeom>
          <a:solidFill>
            <a:srgbClr val="A30609">
              <a:alpha val="25000"/>
            </a:srgbClr>
          </a:solidFill>
          <a:ln w="28575">
            <a:solidFill>
              <a:srgbClr val="FFFFFF"/>
            </a:solidFill>
            <a:miter lim="800000"/>
            <a:headEnd/>
            <a:tailEnd/>
          </a:ln>
          <a:effectLst/>
        </p:spPr>
        <p:txBody>
          <a:bodyPr tIns="137160"/>
          <a:lstStyle/>
          <a:p>
            <a:pPr marL="174625" indent="-174625" algn="l">
              <a:buFontTx/>
              <a:buChar char="•"/>
            </a:pPr>
            <a:r>
              <a:rPr lang="en-US" sz="1400" dirty="0" smtClean="0">
                <a:solidFill>
                  <a:schemeClr val="bg1"/>
                </a:solidFill>
                <a:cs typeface="Arial" charset="0"/>
              </a:rPr>
              <a:t>Restore familiar settings</a:t>
            </a:r>
          </a:p>
          <a:p>
            <a:pPr marL="174625" indent="-174625" algn="l">
              <a:buFontTx/>
              <a:buChar char="•"/>
            </a:pPr>
            <a:r>
              <a:rPr lang="en-US" sz="1400" dirty="0" smtClean="0">
                <a:solidFill>
                  <a:schemeClr val="bg1"/>
                </a:solidFill>
                <a:cs typeface="Arial" charset="0"/>
              </a:rPr>
              <a:t>Restore application settings</a:t>
            </a:r>
            <a:endParaRPr lang="en-US" sz="1400" dirty="0">
              <a:solidFill>
                <a:schemeClr val="bg1"/>
              </a:solidFill>
              <a:cs typeface="Arial" charset="0"/>
            </a:endParaRPr>
          </a:p>
        </p:txBody>
      </p:sp>
      <p:sp>
        <p:nvSpPr>
          <p:cNvPr id="237586" name="Rectangle 18"/>
          <p:cNvSpPr>
            <a:spLocks noChangeArrowheads="1"/>
          </p:cNvSpPr>
          <p:nvPr/>
        </p:nvSpPr>
        <p:spPr bwMode="auto">
          <a:xfrm>
            <a:off x="6902450" y="3946101"/>
            <a:ext cx="1419225" cy="2075559"/>
          </a:xfrm>
          <a:prstGeom prst="rect">
            <a:avLst/>
          </a:prstGeom>
          <a:solidFill>
            <a:schemeClr val="folHlink">
              <a:alpha val="39999"/>
            </a:schemeClr>
          </a:solidFill>
          <a:ln w="28575">
            <a:solidFill>
              <a:srgbClr val="FFFFFF"/>
            </a:solidFill>
            <a:miter lim="800000"/>
            <a:headEnd/>
            <a:tailEnd/>
          </a:ln>
          <a:effectLst/>
        </p:spPr>
        <p:txBody>
          <a:bodyPr tIns="137160"/>
          <a:lstStyle/>
          <a:p>
            <a:pPr marL="174625" indent="-174625" algn="l">
              <a:buFontTx/>
              <a:buChar char="•"/>
            </a:pPr>
            <a:r>
              <a:rPr lang="en-US" sz="1400" dirty="0" smtClean="0">
                <a:solidFill>
                  <a:schemeClr val="bg1"/>
                </a:solidFill>
                <a:cs typeface="Arial" charset="0"/>
              </a:rPr>
              <a:t>Restore from backup</a:t>
            </a:r>
          </a:p>
          <a:p>
            <a:pPr marL="174625" indent="-174625" algn="l">
              <a:buFontTx/>
              <a:buChar char="•"/>
            </a:pPr>
            <a:r>
              <a:rPr lang="en-US" sz="1400" dirty="0" smtClean="0">
                <a:solidFill>
                  <a:schemeClr val="bg1"/>
                </a:solidFill>
                <a:cs typeface="Arial" charset="0"/>
              </a:rPr>
              <a:t>User-console to restore data</a:t>
            </a:r>
          </a:p>
          <a:p>
            <a:pPr marL="174625" indent="-174625" algn="l">
              <a:buFontTx/>
              <a:buChar char="•"/>
            </a:pPr>
            <a:r>
              <a:rPr lang="en-US" sz="1400" dirty="0" smtClean="0">
                <a:solidFill>
                  <a:schemeClr val="bg1"/>
                </a:solidFill>
                <a:cs typeface="Arial" charset="0"/>
              </a:rPr>
              <a:t>Recover with a VM if necessary</a:t>
            </a:r>
            <a:endParaRPr lang="en-US" sz="1400" dirty="0">
              <a:solidFill>
                <a:schemeClr val="bg1"/>
              </a:solidFill>
              <a:cs typeface="Arial" charset="0"/>
            </a:endParaRPr>
          </a:p>
        </p:txBody>
      </p:sp>
    </p:spTree>
    <p:custDataLst>
      <p:tags r:id="rId1"/>
    </p:custData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147" name="Rectangle 3"/>
          <p:cNvSpPr>
            <a:spLocks noGrp="1" noChangeArrowheads="1"/>
          </p:cNvSpPr>
          <p:nvPr>
            <p:ph type="title"/>
          </p:nvPr>
        </p:nvSpPr>
        <p:spPr/>
        <p:txBody>
          <a:bodyPr/>
          <a:lstStyle/>
          <a:p>
            <a:r>
              <a:rPr lang="en-US" dirty="0" smtClean="0"/>
              <a:t>7 Steps to Windows 7 </a:t>
            </a:r>
            <a:endParaRPr lang="en-US" dirty="0"/>
          </a:p>
        </p:txBody>
      </p:sp>
      <p:sp>
        <p:nvSpPr>
          <p:cNvPr id="518146" name="AutoShape 2"/>
          <p:cNvSpPr>
            <a:spLocks noChangeArrowheads="1"/>
          </p:cNvSpPr>
          <p:nvPr/>
        </p:nvSpPr>
        <p:spPr bwMode="auto">
          <a:xfrm>
            <a:off x="3333125" y="1548581"/>
            <a:ext cx="5294671" cy="4645742"/>
          </a:xfrm>
          <a:prstGeom prst="roundRect">
            <a:avLst>
              <a:gd name="adj" fmla="val 3301"/>
            </a:avLst>
          </a:prstGeom>
          <a:solidFill>
            <a:srgbClr val="FFFFFF"/>
          </a:solidFill>
          <a:ln w="19050" algn="ctr">
            <a:solidFill>
              <a:srgbClr val="DDDDDD"/>
            </a:solidFill>
            <a:round/>
            <a:headEnd/>
            <a:tailEnd/>
          </a:ln>
          <a:effectLst/>
        </p:spPr>
        <p:txBody>
          <a:bodyPr lIns="365760" rIns="274320" anchor="t"/>
          <a:lstStyle/>
          <a:p>
            <a:endParaRPr lang="en-US" sz="1800" dirty="0" smtClean="0"/>
          </a:p>
          <a:p>
            <a:pPr marL="233363" indent="-233363" algn="l">
              <a:lnSpc>
                <a:spcPct val="90000"/>
              </a:lnSpc>
              <a:spcBef>
                <a:spcPct val="45000"/>
              </a:spcBef>
              <a:spcAft>
                <a:spcPct val="10000"/>
              </a:spcAft>
              <a:buClr>
                <a:schemeClr val="accent1"/>
              </a:buClr>
            </a:pPr>
            <a:r>
              <a:rPr lang="en-US" sz="1800" b="1" dirty="0" smtClean="0"/>
              <a:t>MIGRATE SYSTEMS</a:t>
            </a:r>
            <a:endParaRPr lang="en-US" sz="1800" dirty="0" smtClean="0"/>
          </a:p>
          <a:p>
            <a:pPr marL="233363" indent="-233363" algn="l">
              <a:lnSpc>
                <a:spcPct val="90000"/>
              </a:lnSpc>
              <a:spcBef>
                <a:spcPct val="45000"/>
              </a:spcBef>
              <a:spcAft>
                <a:spcPct val="10000"/>
              </a:spcAft>
              <a:buClr>
                <a:srgbClr val="678BA8"/>
              </a:buClr>
              <a:buFont typeface="Arial" pitchFamily="34" charset="0"/>
              <a:buChar char="•"/>
            </a:pPr>
            <a:r>
              <a:rPr lang="en-US" sz="1800" dirty="0" smtClean="0">
                <a:cs typeface="Arial" charset="0"/>
              </a:rPr>
              <a:t>Test with a simple pilot to ensure success</a:t>
            </a:r>
          </a:p>
          <a:p>
            <a:pPr marL="233363" indent="-233363" algn="l">
              <a:lnSpc>
                <a:spcPct val="90000"/>
              </a:lnSpc>
              <a:spcBef>
                <a:spcPct val="45000"/>
              </a:spcBef>
              <a:spcAft>
                <a:spcPct val="10000"/>
              </a:spcAft>
              <a:buClr>
                <a:srgbClr val="678BA8"/>
              </a:buClr>
              <a:buFont typeface="Arial" pitchFamily="34" charset="0"/>
              <a:buChar char="•"/>
            </a:pPr>
            <a:r>
              <a:rPr lang="en-US" sz="1800" dirty="0" smtClean="0">
                <a:cs typeface="Arial" charset="0"/>
              </a:rPr>
              <a:t>Provide timing and proper communication</a:t>
            </a:r>
          </a:p>
          <a:p>
            <a:pPr marL="233363" indent="-233363" algn="l">
              <a:lnSpc>
                <a:spcPct val="90000"/>
              </a:lnSpc>
              <a:spcBef>
                <a:spcPct val="45000"/>
              </a:spcBef>
              <a:spcAft>
                <a:spcPct val="10000"/>
              </a:spcAft>
              <a:buClr>
                <a:srgbClr val="678BA8"/>
              </a:buClr>
              <a:buFont typeface="Arial" pitchFamily="34" charset="0"/>
              <a:buChar char="•"/>
            </a:pPr>
            <a:r>
              <a:rPr lang="en-US" sz="1800" dirty="0" smtClean="0">
                <a:cs typeface="Arial" charset="0"/>
              </a:rPr>
              <a:t>Migrate based on the best approach for your organization. </a:t>
            </a:r>
          </a:p>
          <a:p>
            <a:pPr marL="233363" indent="-233363" algn="l">
              <a:lnSpc>
                <a:spcPct val="90000"/>
              </a:lnSpc>
              <a:spcBef>
                <a:spcPct val="45000"/>
              </a:spcBef>
              <a:spcAft>
                <a:spcPct val="10000"/>
              </a:spcAft>
              <a:buClr>
                <a:srgbClr val="678BA8"/>
              </a:buClr>
              <a:buFont typeface="Arial" pitchFamily="34" charset="0"/>
              <a:buChar char="•"/>
            </a:pPr>
            <a:endParaRPr lang="en-US" sz="1800" dirty="0" smtClean="0">
              <a:cs typeface="Arial" charset="0"/>
            </a:endParaRPr>
          </a:p>
          <a:p>
            <a:pPr marL="233363" indent="-233363" algn="l">
              <a:lnSpc>
                <a:spcPct val="90000"/>
              </a:lnSpc>
              <a:spcBef>
                <a:spcPct val="45000"/>
              </a:spcBef>
              <a:spcAft>
                <a:spcPct val="10000"/>
              </a:spcAft>
              <a:buClr>
                <a:schemeClr val="accent1"/>
              </a:buClr>
              <a:buFont typeface="Arial" pitchFamily="34" charset="0"/>
              <a:buChar char="•"/>
            </a:pPr>
            <a:endParaRPr lang="en-US" sz="1800" dirty="0" smtClean="0">
              <a:cs typeface="Arial" charset="0"/>
            </a:endParaRPr>
          </a:p>
        </p:txBody>
      </p:sp>
      <p:sp>
        <p:nvSpPr>
          <p:cNvPr id="518148" name="Rectangle 4"/>
          <p:cNvSpPr>
            <a:spLocks noChangeArrowheads="1"/>
          </p:cNvSpPr>
          <p:nvPr/>
        </p:nvSpPr>
        <p:spPr bwMode="auto">
          <a:xfrm>
            <a:off x="2798698" y="1533832"/>
            <a:ext cx="799906" cy="4676467"/>
          </a:xfrm>
          <a:prstGeom prst="rect">
            <a:avLst/>
          </a:prstGeom>
          <a:solidFill>
            <a:srgbClr val="819BB5"/>
          </a:solidFill>
          <a:ln w="19050" algn="ctr">
            <a:noFill/>
            <a:round/>
            <a:headEnd/>
            <a:tailEnd/>
          </a:ln>
          <a:effectLst/>
        </p:spPr>
        <p:txBody>
          <a:bodyPr lIns="365760" rIns="0" anchor="ctr"/>
          <a:lstStyle/>
          <a:p>
            <a:pPr marL="171450" indent="-171450" algn="l">
              <a:lnSpc>
                <a:spcPct val="90000"/>
              </a:lnSpc>
              <a:spcBef>
                <a:spcPct val="25000"/>
              </a:spcBef>
              <a:spcAft>
                <a:spcPct val="10000"/>
              </a:spcAft>
              <a:buClr>
                <a:schemeClr val="hlink"/>
              </a:buClr>
              <a:buSzPct val="80000"/>
              <a:buFontTx/>
              <a:buChar char="•"/>
            </a:pPr>
            <a:endParaRPr lang="en-US" sz="2200" b="1" dirty="0" smtClean="0">
              <a:solidFill>
                <a:srgbClr val="FFFFFF"/>
              </a:solidFill>
              <a:cs typeface="Arial" charset="0"/>
            </a:endParaRPr>
          </a:p>
        </p:txBody>
      </p:sp>
      <p:sp>
        <p:nvSpPr>
          <p:cNvPr id="518156" name="AutoShape 12"/>
          <p:cNvSpPr>
            <a:spLocks noChangeArrowheads="1"/>
          </p:cNvSpPr>
          <p:nvPr/>
        </p:nvSpPr>
        <p:spPr bwMode="auto">
          <a:xfrm>
            <a:off x="686120" y="4269101"/>
            <a:ext cx="2383980" cy="718070"/>
          </a:xfrm>
          <a:prstGeom prst="roundRect">
            <a:avLst>
              <a:gd name="adj" fmla="val 10213"/>
            </a:avLst>
          </a:prstGeom>
          <a:solidFill>
            <a:schemeClr val="bg1">
              <a:lumMod val="85000"/>
            </a:schemeClr>
          </a:solidFill>
          <a:ln w="19050" algn="ctr">
            <a:solidFill>
              <a:schemeClr val="bg1"/>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Assemble </a:t>
            </a:r>
            <a:br>
              <a:rPr lang="en-US" sz="2000" b="1" dirty="0" smtClean="0">
                <a:solidFill>
                  <a:srgbClr val="FFFFFF"/>
                </a:solidFill>
                <a:cs typeface="Arial" charset="0"/>
              </a:rPr>
            </a:br>
            <a:r>
              <a:rPr lang="en-US" sz="2000" b="1" dirty="0" smtClean="0">
                <a:solidFill>
                  <a:srgbClr val="FFFFFF"/>
                </a:solidFill>
                <a:cs typeface="Arial" charset="0"/>
              </a:rPr>
              <a:t>&amp; Automate</a:t>
            </a:r>
            <a:endParaRPr lang="en-US" sz="2000" b="1" dirty="0">
              <a:solidFill>
                <a:srgbClr val="FFFFFF"/>
              </a:solidFill>
              <a:cs typeface="Arial" charset="0"/>
            </a:endParaRPr>
          </a:p>
        </p:txBody>
      </p:sp>
      <p:sp>
        <p:nvSpPr>
          <p:cNvPr id="41" name="AutoShape 12"/>
          <p:cNvSpPr>
            <a:spLocks noChangeArrowheads="1"/>
          </p:cNvSpPr>
          <p:nvPr/>
        </p:nvSpPr>
        <p:spPr bwMode="auto">
          <a:xfrm>
            <a:off x="686122" y="5794741"/>
            <a:ext cx="2371244" cy="718070"/>
          </a:xfrm>
          <a:prstGeom prst="roundRect">
            <a:avLst>
              <a:gd name="adj" fmla="val 10213"/>
            </a:avLst>
          </a:prstGeom>
          <a:solidFill>
            <a:schemeClr val="bg1">
              <a:lumMod val="85000"/>
            </a:schemeClr>
          </a:solidFill>
          <a:ln w="19050" algn="ctr">
            <a:solidFill>
              <a:schemeClr val="bg1"/>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Measure </a:t>
            </a:r>
            <a:br>
              <a:rPr lang="en-US" sz="2000" b="1" dirty="0" smtClean="0">
                <a:solidFill>
                  <a:srgbClr val="FFFFFF"/>
                </a:solidFill>
                <a:cs typeface="Arial" charset="0"/>
              </a:rPr>
            </a:br>
            <a:r>
              <a:rPr lang="en-US" sz="2000" b="1" dirty="0" smtClean="0">
                <a:solidFill>
                  <a:srgbClr val="FFFFFF"/>
                </a:solidFill>
                <a:cs typeface="Arial" charset="0"/>
              </a:rPr>
              <a:t>&amp; Report</a:t>
            </a:r>
            <a:endParaRPr lang="en-US" sz="2000" b="1" dirty="0">
              <a:solidFill>
                <a:srgbClr val="FFFFFF"/>
              </a:solidFill>
              <a:cs typeface="Arial" charset="0"/>
            </a:endParaRPr>
          </a:p>
        </p:txBody>
      </p:sp>
      <p:sp>
        <p:nvSpPr>
          <p:cNvPr id="25" name="AutoShape 12"/>
          <p:cNvSpPr>
            <a:spLocks noChangeArrowheads="1"/>
          </p:cNvSpPr>
          <p:nvPr/>
        </p:nvSpPr>
        <p:spPr bwMode="auto">
          <a:xfrm>
            <a:off x="686122" y="5031920"/>
            <a:ext cx="2371244" cy="718070"/>
          </a:xfrm>
          <a:prstGeom prst="roundRect">
            <a:avLst>
              <a:gd name="adj" fmla="val 10213"/>
            </a:avLst>
          </a:prstGeom>
          <a:solidFill>
            <a:srgbClr val="819BB5"/>
          </a:solidFill>
          <a:ln w="19050" algn="ctr">
            <a:solidFill>
              <a:srgbClr val="FFFFFF"/>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Migrate Systems</a:t>
            </a:r>
            <a:endParaRPr lang="en-US" sz="2000" b="1" dirty="0">
              <a:solidFill>
                <a:srgbClr val="FFFFFF"/>
              </a:solidFill>
              <a:cs typeface="Arial" charset="0"/>
            </a:endParaRPr>
          </a:p>
        </p:txBody>
      </p:sp>
      <p:sp>
        <p:nvSpPr>
          <p:cNvPr id="32" name="Oval 20"/>
          <p:cNvSpPr>
            <a:spLocks noChangeArrowheads="1"/>
          </p:cNvSpPr>
          <p:nvPr/>
        </p:nvSpPr>
        <p:spPr bwMode="auto">
          <a:xfrm>
            <a:off x="416005" y="4412133"/>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smtClean="0">
                <a:solidFill>
                  <a:schemeClr val="bg1">
                    <a:lumMod val="85000"/>
                  </a:schemeClr>
                </a:solidFill>
                <a:latin typeface="Arial Black" pitchFamily="34" charset="0"/>
              </a:rPr>
              <a:t>5</a:t>
            </a:r>
            <a:endParaRPr lang="en-US" sz="1600" dirty="0">
              <a:solidFill>
                <a:schemeClr val="bg1">
                  <a:lumMod val="85000"/>
                </a:schemeClr>
              </a:solidFill>
              <a:latin typeface="Arial Black" pitchFamily="34" charset="0"/>
            </a:endParaRPr>
          </a:p>
        </p:txBody>
      </p:sp>
      <p:sp>
        <p:nvSpPr>
          <p:cNvPr id="33" name="Oval 20"/>
          <p:cNvSpPr>
            <a:spLocks noChangeArrowheads="1"/>
          </p:cNvSpPr>
          <p:nvPr/>
        </p:nvSpPr>
        <p:spPr bwMode="auto">
          <a:xfrm>
            <a:off x="416005" y="5176787"/>
            <a:ext cx="451765" cy="453602"/>
          </a:xfrm>
          <a:prstGeom prst="ellipse">
            <a:avLst/>
          </a:prstGeom>
          <a:solidFill>
            <a:schemeClr val="bg1"/>
          </a:solidFill>
          <a:ln w="28575" algn="ctr">
            <a:solidFill>
              <a:srgbClr val="819BB5"/>
            </a:solidFill>
            <a:round/>
            <a:headEnd/>
            <a:tailEnd/>
          </a:ln>
        </p:spPr>
        <p:txBody>
          <a:bodyPr lIns="0" tIns="0" rIns="0" bIns="0" anchor="ctr"/>
          <a:lstStyle/>
          <a:p>
            <a:pPr>
              <a:spcBef>
                <a:spcPct val="50000"/>
              </a:spcBef>
            </a:pPr>
            <a:r>
              <a:rPr lang="en-US" sz="1600" dirty="0" smtClean="0">
                <a:solidFill>
                  <a:srgbClr val="819BB5"/>
                </a:solidFill>
                <a:latin typeface="Arial Black" pitchFamily="34" charset="0"/>
              </a:rPr>
              <a:t>6</a:t>
            </a:r>
            <a:endParaRPr lang="en-US" sz="1600" dirty="0">
              <a:solidFill>
                <a:srgbClr val="819BB5"/>
              </a:solidFill>
              <a:latin typeface="Arial Black" pitchFamily="34" charset="0"/>
            </a:endParaRPr>
          </a:p>
        </p:txBody>
      </p:sp>
      <p:sp>
        <p:nvSpPr>
          <p:cNvPr id="35" name="Oval 20"/>
          <p:cNvSpPr>
            <a:spLocks noChangeArrowheads="1"/>
          </p:cNvSpPr>
          <p:nvPr/>
        </p:nvSpPr>
        <p:spPr bwMode="auto">
          <a:xfrm>
            <a:off x="416005" y="5941439"/>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smtClean="0">
                <a:solidFill>
                  <a:schemeClr val="bg1">
                    <a:lumMod val="85000"/>
                  </a:schemeClr>
                </a:solidFill>
                <a:latin typeface="Arial Black" pitchFamily="34" charset="0"/>
              </a:rPr>
              <a:t>7</a:t>
            </a:r>
            <a:endParaRPr lang="en-US" sz="1600" dirty="0">
              <a:solidFill>
                <a:schemeClr val="bg1">
                  <a:lumMod val="85000"/>
                </a:schemeClr>
              </a:solidFill>
              <a:latin typeface="Arial Black" pitchFamily="34" charset="0"/>
            </a:endParaRPr>
          </a:p>
        </p:txBody>
      </p:sp>
      <p:sp>
        <p:nvSpPr>
          <p:cNvPr id="21" name="AutoShape 11"/>
          <p:cNvSpPr>
            <a:spLocks noChangeArrowheads="1"/>
          </p:cNvSpPr>
          <p:nvPr/>
        </p:nvSpPr>
        <p:spPr bwMode="auto">
          <a:xfrm>
            <a:off x="686121" y="3506282"/>
            <a:ext cx="2396713" cy="718070"/>
          </a:xfrm>
          <a:prstGeom prst="roundRect">
            <a:avLst>
              <a:gd name="adj" fmla="val 10213"/>
            </a:avLst>
          </a:prstGeom>
          <a:solidFill>
            <a:schemeClr val="bg1">
              <a:lumMod val="85000"/>
            </a:schemeClr>
          </a:solidFill>
          <a:ln w="19050" algn="ctr">
            <a:solidFill>
              <a:schemeClr val="bg1"/>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Capture Personality</a:t>
            </a:r>
            <a:endParaRPr lang="en-US" sz="2000" b="1" dirty="0">
              <a:solidFill>
                <a:srgbClr val="FFFFFF"/>
              </a:solidFill>
              <a:cs typeface="Arial" charset="0"/>
            </a:endParaRPr>
          </a:p>
        </p:txBody>
      </p:sp>
      <p:sp>
        <p:nvSpPr>
          <p:cNvPr id="22" name="Oval 20"/>
          <p:cNvSpPr>
            <a:spLocks noChangeArrowheads="1"/>
          </p:cNvSpPr>
          <p:nvPr/>
        </p:nvSpPr>
        <p:spPr bwMode="auto">
          <a:xfrm>
            <a:off x="416005" y="3647479"/>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smtClean="0">
                <a:solidFill>
                  <a:schemeClr val="bg1">
                    <a:lumMod val="85000"/>
                  </a:schemeClr>
                </a:solidFill>
                <a:latin typeface="Arial Black" pitchFamily="34" charset="0"/>
              </a:rPr>
              <a:t>4</a:t>
            </a:r>
            <a:endParaRPr lang="en-US" sz="1600" dirty="0">
              <a:solidFill>
                <a:schemeClr val="bg1">
                  <a:lumMod val="85000"/>
                </a:schemeClr>
              </a:solidFill>
              <a:latin typeface="Arial Black" pitchFamily="34" charset="0"/>
            </a:endParaRPr>
          </a:p>
        </p:txBody>
      </p:sp>
      <p:sp>
        <p:nvSpPr>
          <p:cNvPr id="28" name="AutoShape 5"/>
          <p:cNvSpPr>
            <a:spLocks noChangeArrowheads="1"/>
          </p:cNvSpPr>
          <p:nvPr/>
        </p:nvSpPr>
        <p:spPr bwMode="auto">
          <a:xfrm>
            <a:off x="686121" y="1217825"/>
            <a:ext cx="2396292" cy="718070"/>
          </a:xfrm>
          <a:prstGeom prst="roundRect">
            <a:avLst>
              <a:gd name="adj" fmla="val 10213"/>
            </a:avLst>
          </a:prstGeom>
          <a:solidFill>
            <a:schemeClr val="bg1">
              <a:lumMod val="85000"/>
            </a:schemeClr>
          </a:solidFill>
          <a:ln w="19050" algn="ctr">
            <a:solidFill>
              <a:schemeClr val="bg1"/>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Assess Environment</a:t>
            </a:r>
            <a:endParaRPr lang="en-US" sz="2000" b="1" dirty="0">
              <a:solidFill>
                <a:srgbClr val="FFFFFF"/>
              </a:solidFill>
              <a:cs typeface="Arial" charset="0"/>
            </a:endParaRPr>
          </a:p>
        </p:txBody>
      </p:sp>
      <p:sp>
        <p:nvSpPr>
          <p:cNvPr id="29" name="AutoShape 10"/>
          <p:cNvSpPr>
            <a:spLocks noChangeArrowheads="1"/>
          </p:cNvSpPr>
          <p:nvPr/>
        </p:nvSpPr>
        <p:spPr bwMode="auto">
          <a:xfrm>
            <a:off x="686121" y="2743463"/>
            <a:ext cx="2396292" cy="718070"/>
          </a:xfrm>
          <a:prstGeom prst="roundRect">
            <a:avLst>
              <a:gd name="adj" fmla="val 10213"/>
            </a:avLst>
          </a:prstGeom>
          <a:solidFill>
            <a:schemeClr val="bg1">
              <a:lumMod val="85000"/>
            </a:schemeClr>
          </a:solidFill>
          <a:ln w="19050" algn="ctr">
            <a:solidFill>
              <a:schemeClr val="bg1"/>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Prepare Applications</a:t>
            </a:r>
            <a:endParaRPr lang="en-US" sz="2000" b="1" dirty="0">
              <a:solidFill>
                <a:srgbClr val="FFFFFF"/>
              </a:solidFill>
              <a:cs typeface="Arial" charset="0"/>
            </a:endParaRPr>
          </a:p>
        </p:txBody>
      </p:sp>
      <p:sp>
        <p:nvSpPr>
          <p:cNvPr id="31" name="AutoShape 9"/>
          <p:cNvSpPr>
            <a:spLocks noChangeArrowheads="1"/>
          </p:cNvSpPr>
          <p:nvPr/>
        </p:nvSpPr>
        <p:spPr bwMode="auto">
          <a:xfrm>
            <a:off x="704687" y="1980644"/>
            <a:ext cx="2371797" cy="718070"/>
          </a:xfrm>
          <a:prstGeom prst="roundRect">
            <a:avLst>
              <a:gd name="adj" fmla="val 10213"/>
            </a:avLst>
          </a:prstGeom>
          <a:solidFill>
            <a:schemeClr val="bg1">
              <a:lumMod val="85000"/>
            </a:schemeClr>
          </a:solidFill>
          <a:ln w="19050" algn="ctr">
            <a:solidFill>
              <a:srgbClr val="FFFFFF"/>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Build </a:t>
            </a:r>
            <a:br>
              <a:rPr lang="en-US" sz="2000" b="1" dirty="0" smtClean="0">
                <a:solidFill>
                  <a:srgbClr val="FFFFFF"/>
                </a:solidFill>
                <a:cs typeface="Arial" charset="0"/>
              </a:rPr>
            </a:br>
            <a:r>
              <a:rPr lang="en-US" sz="2000" b="1" dirty="0" smtClean="0">
                <a:solidFill>
                  <a:srgbClr val="FFFFFF"/>
                </a:solidFill>
                <a:cs typeface="Arial" charset="0"/>
              </a:rPr>
              <a:t>Image</a:t>
            </a:r>
            <a:endParaRPr lang="en-US" sz="2000" b="1" dirty="0">
              <a:solidFill>
                <a:srgbClr val="FFFFFF"/>
              </a:solidFill>
              <a:cs typeface="Arial" charset="0"/>
            </a:endParaRPr>
          </a:p>
        </p:txBody>
      </p:sp>
      <p:sp>
        <p:nvSpPr>
          <p:cNvPr id="36" name="Oval 20"/>
          <p:cNvSpPr>
            <a:spLocks noChangeArrowheads="1"/>
          </p:cNvSpPr>
          <p:nvPr/>
        </p:nvSpPr>
        <p:spPr bwMode="auto">
          <a:xfrm>
            <a:off x="416005" y="1353517"/>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a:solidFill>
                  <a:schemeClr val="bg1">
                    <a:lumMod val="85000"/>
                  </a:schemeClr>
                </a:solidFill>
                <a:latin typeface="Arial Black" pitchFamily="34" charset="0"/>
              </a:rPr>
              <a:t>1</a:t>
            </a:r>
          </a:p>
        </p:txBody>
      </p:sp>
      <p:sp>
        <p:nvSpPr>
          <p:cNvPr id="37" name="Oval 20"/>
          <p:cNvSpPr>
            <a:spLocks noChangeArrowheads="1"/>
          </p:cNvSpPr>
          <p:nvPr/>
        </p:nvSpPr>
        <p:spPr bwMode="auto">
          <a:xfrm>
            <a:off x="416005" y="2118171"/>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smtClean="0">
                <a:solidFill>
                  <a:schemeClr val="bg1">
                    <a:lumMod val="85000"/>
                  </a:schemeClr>
                </a:solidFill>
                <a:latin typeface="Arial Black" pitchFamily="34" charset="0"/>
              </a:rPr>
              <a:t>2</a:t>
            </a:r>
            <a:endParaRPr lang="en-US" sz="1600" dirty="0">
              <a:solidFill>
                <a:schemeClr val="bg1">
                  <a:lumMod val="85000"/>
                </a:schemeClr>
              </a:solidFill>
              <a:latin typeface="Arial Black" pitchFamily="34" charset="0"/>
            </a:endParaRPr>
          </a:p>
        </p:txBody>
      </p:sp>
      <p:sp>
        <p:nvSpPr>
          <p:cNvPr id="38" name="Oval 20"/>
          <p:cNvSpPr>
            <a:spLocks noChangeArrowheads="1"/>
          </p:cNvSpPr>
          <p:nvPr/>
        </p:nvSpPr>
        <p:spPr bwMode="auto">
          <a:xfrm>
            <a:off x="416005" y="2882825"/>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smtClean="0">
                <a:solidFill>
                  <a:schemeClr val="bg1">
                    <a:lumMod val="85000"/>
                  </a:schemeClr>
                </a:solidFill>
                <a:latin typeface="Arial Black" pitchFamily="34" charset="0"/>
              </a:rPr>
              <a:t>3</a:t>
            </a:r>
            <a:endParaRPr lang="en-US" sz="1600" dirty="0">
              <a:solidFill>
                <a:schemeClr val="bg1">
                  <a:lumMod val="85000"/>
                </a:schemeClr>
              </a:solidFill>
              <a:latin typeface="Arial Black" pitchFamily="34" charset="0"/>
            </a:endParaRPr>
          </a:p>
        </p:txBody>
      </p:sp>
      <p:pic>
        <p:nvPicPr>
          <p:cNvPr id="39" name="Picture 18" descr="C:\Documents and Settings\christine_ewing\My Documents\My Pictures\IconShock\Security\autostart_program_256.png"/>
          <p:cNvPicPr>
            <a:picLocks noChangeAspect="1" noChangeArrowheads="1"/>
          </p:cNvPicPr>
          <p:nvPr/>
        </p:nvPicPr>
        <p:blipFill>
          <a:blip r:embed="rId3" cstate="print"/>
          <a:srcRect/>
          <a:stretch>
            <a:fillRect/>
          </a:stretch>
        </p:blipFill>
        <p:spPr bwMode="auto">
          <a:xfrm>
            <a:off x="6904346" y="4502551"/>
            <a:ext cx="1628103" cy="1624426"/>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Rectangle 130"/>
          <p:cNvSpPr/>
          <p:nvPr/>
        </p:nvSpPr>
        <p:spPr bwMode="auto">
          <a:xfrm>
            <a:off x="5892800" y="1282700"/>
            <a:ext cx="2857500" cy="2616200"/>
          </a:xfrm>
          <a:prstGeom prst="rect">
            <a:avLst/>
          </a:prstGeom>
          <a:gradFill flip="none" rotWithShape="1">
            <a:gsLst>
              <a:gs pos="0">
                <a:srgbClr val="F3F2F1"/>
              </a:gs>
              <a:gs pos="100000">
                <a:srgbClr val="FFFFFF"/>
              </a:gs>
            </a:gsLst>
            <a:lin ang="5400000" scaled="1"/>
            <a:tileRect/>
          </a:gra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endParaRPr lang="en-GB" smtClean="0"/>
          </a:p>
        </p:txBody>
      </p:sp>
      <p:sp>
        <p:nvSpPr>
          <p:cNvPr id="130" name="Rectangle 129"/>
          <p:cNvSpPr/>
          <p:nvPr/>
        </p:nvSpPr>
        <p:spPr bwMode="auto">
          <a:xfrm>
            <a:off x="304800" y="1282700"/>
            <a:ext cx="2616200" cy="2616200"/>
          </a:xfrm>
          <a:prstGeom prst="rect">
            <a:avLst/>
          </a:prstGeom>
          <a:gradFill flip="none" rotWithShape="1">
            <a:gsLst>
              <a:gs pos="0">
                <a:srgbClr val="F3F2F1"/>
              </a:gs>
              <a:gs pos="100000">
                <a:srgbClr val="FFFFFF"/>
              </a:gs>
            </a:gsLst>
            <a:lin ang="5400000" scaled="1"/>
            <a:tileRect/>
          </a:gra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endParaRPr lang="en-GB" smtClean="0"/>
          </a:p>
        </p:txBody>
      </p:sp>
      <p:sp>
        <p:nvSpPr>
          <p:cNvPr id="129" name="Rectangle 128"/>
          <p:cNvSpPr/>
          <p:nvPr/>
        </p:nvSpPr>
        <p:spPr bwMode="auto">
          <a:xfrm>
            <a:off x="2971800" y="1282700"/>
            <a:ext cx="2870200" cy="2616200"/>
          </a:xfrm>
          <a:prstGeom prst="rect">
            <a:avLst/>
          </a:prstGeom>
          <a:gradFill flip="none" rotWithShape="1">
            <a:gsLst>
              <a:gs pos="0">
                <a:srgbClr val="F3F2F1"/>
              </a:gs>
              <a:gs pos="100000">
                <a:srgbClr val="FFFFFF"/>
              </a:gs>
            </a:gsLst>
            <a:lin ang="5400000" scaled="1"/>
            <a:tileRect/>
          </a:gra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endParaRPr lang="en-GB" smtClean="0"/>
          </a:p>
        </p:txBody>
      </p:sp>
      <p:sp>
        <p:nvSpPr>
          <p:cNvPr id="153" name="Rectangle 152"/>
          <p:cNvSpPr/>
          <p:nvPr/>
        </p:nvSpPr>
        <p:spPr bwMode="auto">
          <a:xfrm>
            <a:off x="5888250" y="3940415"/>
            <a:ext cx="2866031" cy="2142885"/>
          </a:xfrm>
          <a:prstGeom prst="rect">
            <a:avLst/>
          </a:prstGeom>
          <a:gradFill flip="none" rotWithShape="1">
            <a:gsLst>
              <a:gs pos="0">
                <a:schemeClr val="bg2">
                  <a:lumMod val="40000"/>
                  <a:lumOff val="60000"/>
                </a:schemeClr>
              </a:gs>
              <a:gs pos="50000">
                <a:schemeClr val="bg2">
                  <a:lumMod val="20000"/>
                  <a:lumOff val="80000"/>
                </a:schemeClr>
              </a:gs>
              <a:gs pos="100000">
                <a:schemeClr val="bg1"/>
              </a:gs>
            </a:gsLst>
            <a:lin ang="5400000" scaled="1"/>
            <a:tileRect/>
          </a:gra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40" name="Rectangle 139"/>
          <p:cNvSpPr/>
          <p:nvPr/>
        </p:nvSpPr>
        <p:spPr bwMode="auto">
          <a:xfrm>
            <a:off x="2975212" y="3940415"/>
            <a:ext cx="2866031" cy="2142885"/>
          </a:xfrm>
          <a:prstGeom prst="rect">
            <a:avLst/>
          </a:prstGeom>
          <a:gradFill flip="none" rotWithShape="1">
            <a:gsLst>
              <a:gs pos="0">
                <a:schemeClr val="bg2">
                  <a:lumMod val="40000"/>
                  <a:lumOff val="60000"/>
                </a:schemeClr>
              </a:gs>
              <a:gs pos="50000">
                <a:schemeClr val="bg2">
                  <a:lumMod val="20000"/>
                  <a:lumOff val="80000"/>
                </a:schemeClr>
              </a:gs>
              <a:gs pos="100000">
                <a:schemeClr val="bg1"/>
              </a:gs>
            </a:gsLst>
            <a:lin ang="5400000" scaled="1"/>
            <a:tileRect/>
          </a:gra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grpSp>
        <p:nvGrpSpPr>
          <p:cNvPr id="2" name="Group 2"/>
          <p:cNvGrpSpPr>
            <a:grpSpLocks/>
          </p:cNvGrpSpPr>
          <p:nvPr/>
        </p:nvGrpSpPr>
        <p:grpSpPr bwMode="auto">
          <a:xfrm>
            <a:off x="5914363" y="1545708"/>
            <a:ext cx="762000" cy="638175"/>
            <a:chOff x="1968" y="864"/>
            <a:chExt cx="480" cy="402"/>
          </a:xfrm>
        </p:grpSpPr>
        <p:pic>
          <p:nvPicPr>
            <p:cNvPr id="246787" name="Picture 3" descr="OldPC"/>
            <p:cNvPicPr>
              <a:picLocks noChangeAspect="1" noChangeArrowheads="1"/>
            </p:cNvPicPr>
            <p:nvPr/>
          </p:nvPicPr>
          <p:blipFill>
            <a:blip r:embed="rId3" cstate="print"/>
            <a:srcRect/>
            <a:stretch>
              <a:fillRect/>
            </a:stretch>
          </p:blipFill>
          <p:spPr bwMode="auto">
            <a:xfrm>
              <a:off x="1968" y="864"/>
              <a:ext cx="480" cy="402"/>
            </a:xfrm>
            <a:prstGeom prst="rect">
              <a:avLst/>
            </a:prstGeom>
            <a:noFill/>
          </p:spPr>
        </p:pic>
        <p:sp>
          <p:nvSpPr>
            <p:cNvPr id="246788" name="Text Box 4"/>
            <p:cNvSpPr txBox="1">
              <a:spLocks noChangeArrowheads="1"/>
            </p:cNvSpPr>
            <p:nvPr/>
          </p:nvSpPr>
          <p:spPr bwMode="auto">
            <a:xfrm>
              <a:off x="2125" y="942"/>
              <a:ext cx="244" cy="173"/>
            </a:xfrm>
            <a:prstGeom prst="rect">
              <a:avLst/>
            </a:prstGeom>
            <a:noFill/>
            <a:ln w="9525">
              <a:noFill/>
              <a:miter lim="800000"/>
              <a:headEnd/>
              <a:tailEnd/>
            </a:ln>
            <a:effectLst/>
          </p:spPr>
          <p:txBody>
            <a:bodyPr wrap="none">
              <a:spAutoFit/>
            </a:bodyPr>
            <a:lstStyle/>
            <a:p>
              <a:r>
                <a:rPr lang="en-US" sz="1200" b="1">
                  <a:solidFill>
                    <a:schemeClr val="bg1"/>
                  </a:solidFill>
                </a:rPr>
                <a:t>XP</a:t>
              </a:r>
            </a:p>
          </p:txBody>
        </p:sp>
      </p:grpSp>
      <p:grpSp>
        <p:nvGrpSpPr>
          <p:cNvPr id="3" name="Group 5"/>
          <p:cNvGrpSpPr>
            <a:grpSpLocks/>
          </p:cNvGrpSpPr>
          <p:nvPr/>
        </p:nvGrpSpPr>
        <p:grpSpPr bwMode="auto">
          <a:xfrm>
            <a:off x="6586988" y="1545708"/>
            <a:ext cx="762000" cy="638175"/>
            <a:chOff x="1968" y="864"/>
            <a:chExt cx="480" cy="402"/>
          </a:xfrm>
        </p:grpSpPr>
        <p:pic>
          <p:nvPicPr>
            <p:cNvPr id="246790" name="Picture 6" descr="OldPC"/>
            <p:cNvPicPr>
              <a:picLocks noChangeAspect="1" noChangeArrowheads="1"/>
            </p:cNvPicPr>
            <p:nvPr/>
          </p:nvPicPr>
          <p:blipFill>
            <a:blip r:embed="rId3" cstate="print"/>
            <a:srcRect/>
            <a:stretch>
              <a:fillRect/>
            </a:stretch>
          </p:blipFill>
          <p:spPr bwMode="auto">
            <a:xfrm>
              <a:off x="1968" y="864"/>
              <a:ext cx="480" cy="402"/>
            </a:xfrm>
            <a:prstGeom prst="rect">
              <a:avLst/>
            </a:prstGeom>
            <a:noFill/>
          </p:spPr>
        </p:pic>
        <p:sp>
          <p:nvSpPr>
            <p:cNvPr id="246791" name="Text Box 7"/>
            <p:cNvSpPr txBox="1">
              <a:spLocks noChangeArrowheads="1"/>
            </p:cNvSpPr>
            <p:nvPr/>
          </p:nvSpPr>
          <p:spPr bwMode="auto">
            <a:xfrm>
              <a:off x="2125" y="942"/>
              <a:ext cx="244" cy="173"/>
            </a:xfrm>
            <a:prstGeom prst="rect">
              <a:avLst/>
            </a:prstGeom>
            <a:noFill/>
            <a:ln w="9525">
              <a:noFill/>
              <a:miter lim="800000"/>
              <a:headEnd/>
              <a:tailEnd/>
            </a:ln>
            <a:effectLst/>
          </p:spPr>
          <p:txBody>
            <a:bodyPr wrap="none">
              <a:spAutoFit/>
            </a:bodyPr>
            <a:lstStyle/>
            <a:p>
              <a:r>
                <a:rPr lang="en-US" sz="1200" b="1">
                  <a:solidFill>
                    <a:schemeClr val="bg1"/>
                  </a:solidFill>
                </a:rPr>
                <a:t>XP</a:t>
              </a:r>
            </a:p>
          </p:txBody>
        </p:sp>
      </p:grpSp>
      <p:grpSp>
        <p:nvGrpSpPr>
          <p:cNvPr id="4" name="Group 8"/>
          <p:cNvGrpSpPr>
            <a:grpSpLocks/>
          </p:cNvGrpSpPr>
          <p:nvPr/>
        </p:nvGrpSpPr>
        <p:grpSpPr bwMode="auto">
          <a:xfrm>
            <a:off x="5933413" y="2396409"/>
            <a:ext cx="762000" cy="638175"/>
            <a:chOff x="1968" y="864"/>
            <a:chExt cx="480" cy="402"/>
          </a:xfrm>
        </p:grpSpPr>
        <p:pic>
          <p:nvPicPr>
            <p:cNvPr id="246793" name="Picture 9" descr="OldPC"/>
            <p:cNvPicPr>
              <a:picLocks noChangeAspect="1" noChangeArrowheads="1"/>
            </p:cNvPicPr>
            <p:nvPr/>
          </p:nvPicPr>
          <p:blipFill>
            <a:blip r:embed="rId3" cstate="print"/>
            <a:srcRect/>
            <a:stretch>
              <a:fillRect/>
            </a:stretch>
          </p:blipFill>
          <p:spPr bwMode="auto">
            <a:xfrm>
              <a:off x="1968" y="864"/>
              <a:ext cx="480" cy="402"/>
            </a:xfrm>
            <a:prstGeom prst="rect">
              <a:avLst/>
            </a:prstGeom>
            <a:noFill/>
          </p:spPr>
        </p:pic>
        <p:sp>
          <p:nvSpPr>
            <p:cNvPr id="246794" name="Text Box 10"/>
            <p:cNvSpPr txBox="1">
              <a:spLocks noChangeArrowheads="1"/>
            </p:cNvSpPr>
            <p:nvPr/>
          </p:nvSpPr>
          <p:spPr bwMode="auto">
            <a:xfrm>
              <a:off x="2125" y="942"/>
              <a:ext cx="244" cy="173"/>
            </a:xfrm>
            <a:prstGeom prst="rect">
              <a:avLst/>
            </a:prstGeom>
            <a:noFill/>
            <a:ln w="9525">
              <a:noFill/>
              <a:miter lim="800000"/>
              <a:headEnd/>
              <a:tailEnd/>
            </a:ln>
            <a:effectLst/>
          </p:spPr>
          <p:txBody>
            <a:bodyPr wrap="none">
              <a:spAutoFit/>
            </a:bodyPr>
            <a:lstStyle/>
            <a:p>
              <a:r>
                <a:rPr lang="en-US" sz="1200" b="1">
                  <a:solidFill>
                    <a:schemeClr val="bg1"/>
                  </a:solidFill>
                </a:rPr>
                <a:t>XP</a:t>
              </a:r>
            </a:p>
          </p:txBody>
        </p:sp>
      </p:grpSp>
      <p:sp>
        <p:nvSpPr>
          <p:cNvPr id="246795" name="Rectangle 11"/>
          <p:cNvSpPr>
            <a:spLocks noGrp="1" noChangeArrowheads="1"/>
          </p:cNvSpPr>
          <p:nvPr>
            <p:ph type="title"/>
          </p:nvPr>
        </p:nvSpPr>
        <p:spPr/>
        <p:txBody>
          <a:bodyPr/>
          <a:lstStyle/>
          <a:p>
            <a:r>
              <a:rPr lang="en-US"/>
              <a:t>Different Approaches to Migration</a:t>
            </a:r>
          </a:p>
        </p:txBody>
      </p:sp>
      <p:grpSp>
        <p:nvGrpSpPr>
          <p:cNvPr id="5" name="Group 177"/>
          <p:cNvGrpSpPr/>
          <p:nvPr/>
        </p:nvGrpSpPr>
        <p:grpSpPr>
          <a:xfrm>
            <a:off x="4314163" y="1551077"/>
            <a:ext cx="1385888" cy="638175"/>
            <a:chOff x="4232275" y="1714321"/>
            <a:chExt cx="1385888" cy="638175"/>
          </a:xfrm>
        </p:grpSpPr>
        <p:grpSp>
          <p:nvGrpSpPr>
            <p:cNvPr id="6" name="Group 51"/>
            <p:cNvGrpSpPr>
              <a:grpSpLocks/>
            </p:cNvGrpSpPr>
            <p:nvPr/>
          </p:nvGrpSpPr>
          <p:grpSpPr bwMode="auto">
            <a:xfrm>
              <a:off x="4232275" y="1714321"/>
              <a:ext cx="762000" cy="638175"/>
              <a:chOff x="1968" y="864"/>
              <a:chExt cx="480" cy="402"/>
            </a:xfrm>
          </p:grpSpPr>
          <p:pic>
            <p:nvPicPr>
              <p:cNvPr id="246836" name="Picture 52" descr="OldPC"/>
              <p:cNvPicPr>
                <a:picLocks noChangeAspect="1" noChangeArrowheads="1"/>
              </p:cNvPicPr>
              <p:nvPr/>
            </p:nvPicPr>
            <p:blipFill>
              <a:blip r:embed="rId3" cstate="print"/>
              <a:srcRect/>
              <a:stretch>
                <a:fillRect/>
              </a:stretch>
            </p:blipFill>
            <p:spPr bwMode="auto">
              <a:xfrm>
                <a:off x="1968" y="864"/>
                <a:ext cx="480" cy="402"/>
              </a:xfrm>
              <a:prstGeom prst="rect">
                <a:avLst/>
              </a:prstGeom>
              <a:noFill/>
            </p:spPr>
          </p:pic>
          <p:sp>
            <p:nvSpPr>
              <p:cNvPr id="246837" name="Text Box 53"/>
              <p:cNvSpPr txBox="1">
                <a:spLocks noChangeArrowheads="1"/>
              </p:cNvSpPr>
              <p:nvPr/>
            </p:nvSpPr>
            <p:spPr bwMode="auto">
              <a:xfrm>
                <a:off x="2125" y="942"/>
                <a:ext cx="246" cy="174"/>
              </a:xfrm>
              <a:prstGeom prst="rect">
                <a:avLst/>
              </a:prstGeom>
              <a:noFill/>
              <a:ln w="9525">
                <a:noFill/>
                <a:miter lim="800000"/>
                <a:headEnd/>
                <a:tailEnd/>
              </a:ln>
              <a:effectLst/>
            </p:spPr>
            <p:txBody>
              <a:bodyPr wrap="none">
                <a:spAutoFit/>
              </a:bodyPr>
              <a:lstStyle/>
              <a:p>
                <a:r>
                  <a:rPr lang="en-US" sz="1200" b="1" dirty="0" smtClean="0">
                    <a:solidFill>
                      <a:schemeClr val="bg1"/>
                    </a:solidFill>
                  </a:rPr>
                  <a:t>XP</a:t>
                </a:r>
                <a:endParaRPr lang="en-US" sz="1200" b="1" dirty="0">
                  <a:solidFill>
                    <a:schemeClr val="bg1"/>
                  </a:solidFill>
                </a:endParaRPr>
              </a:p>
            </p:txBody>
          </p:sp>
        </p:grpSp>
        <p:grpSp>
          <p:nvGrpSpPr>
            <p:cNvPr id="7" name="Group 54"/>
            <p:cNvGrpSpPr>
              <a:grpSpLocks/>
            </p:cNvGrpSpPr>
            <p:nvPr/>
          </p:nvGrpSpPr>
          <p:grpSpPr bwMode="auto">
            <a:xfrm>
              <a:off x="4856163" y="1714321"/>
              <a:ext cx="762000" cy="638175"/>
              <a:chOff x="1968" y="864"/>
              <a:chExt cx="480" cy="402"/>
            </a:xfrm>
          </p:grpSpPr>
          <p:pic>
            <p:nvPicPr>
              <p:cNvPr id="246839" name="Picture 55" descr="OldPC"/>
              <p:cNvPicPr>
                <a:picLocks noChangeAspect="1" noChangeArrowheads="1"/>
              </p:cNvPicPr>
              <p:nvPr/>
            </p:nvPicPr>
            <p:blipFill>
              <a:blip r:embed="rId3" cstate="print"/>
              <a:srcRect/>
              <a:stretch>
                <a:fillRect/>
              </a:stretch>
            </p:blipFill>
            <p:spPr bwMode="auto">
              <a:xfrm>
                <a:off x="1968" y="864"/>
                <a:ext cx="480" cy="402"/>
              </a:xfrm>
              <a:prstGeom prst="rect">
                <a:avLst/>
              </a:prstGeom>
              <a:noFill/>
            </p:spPr>
          </p:pic>
          <p:sp>
            <p:nvSpPr>
              <p:cNvPr id="246840" name="Text Box 56"/>
              <p:cNvSpPr txBox="1">
                <a:spLocks noChangeArrowheads="1"/>
              </p:cNvSpPr>
              <p:nvPr/>
            </p:nvSpPr>
            <p:spPr bwMode="auto">
              <a:xfrm>
                <a:off x="2125" y="942"/>
                <a:ext cx="244" cy="173"/>
              </a:xfrm>
              <a:prstGeom prst="rect">
                <a:avLst/>
              </a:prstGeom>
              <a:noFill/>
              <a:ln w="9525">
                <a:noFill/>
                <a:miter lim="800000"/>
                <a:headEnd/>
                <a:tailEnd/>
              </a:ln>
              <a:effectLst/>
            </p:spPr>
            <p:txBody>
              <a:bodyPr wrap="none">
                <a:spAutoFit/>
              </a:bodyPr>
              <a:lstStyle/>
              <a:p>
                <a:r>
                  <a:rPr lang="en-US" sz="1200" b="1">
                    <a:solidFill>
                      <a:schemeClr val="bg1"/>
                    </a:solidFill>
                  </a:rPr>
                  <a:t>XP</a:t>
                </a:r>
              </a:p>
            </p:txBody>
          </p:sp>
        </p:grpSp>
      </p:grpSp>
      <p:grpSp>
        <p:nvGrpSpPr>
          <p:cNvPr id="8" name="Group 178"/>
          <p:cNvGrpSpPr/>
          <p:nvPr/>
        </p:nvGrpSpPr>
        <p:grpSpPr>
          <a:xfrm>
            <a:off x="4325276" y="2405185"/>
            <a:ext cx="1385887" cy="638175"/>
            <a:chOff x="4243388" y="2393771"/>
            <a:chExt cx="1385887" cy="638175"/>
          </a:xfrm>
        </p:grpSpPr>
        <p:grpSp>
          <p:nvGrpSpPr>
            <p:cNvPr id="9" name="Group 57"/>
            <p:cNvGrpSpPr>
              <a:grpSpLocks/>
            </p:cNvGrpSpPr>
            <p:nvPr/>
          </p:nvGrpSpPr>
          <p:grpSpPr bwMode="auto">
            <a:xfrm>
              <a:off x="4243388" y="2393771"/>
              <a:ext cx="762000" cy="638175"/>
              <a:chOff x="1968" y="864"/>
              <a:chExt cx="480" cy="402"/>
            </a:xfrm>
          </p:grpSpPr>
          <p:pic>
            <p:nvPicPr>
              <p:cNvPr id="246842" name="Picture 58" descr="OldPC"/>
              <p:cNvPicPr>
                <a:picLocks noChangeAspect="1" noChangeArrowheads="1"/>
              </p:cNvPicPr>
              <p:nvPr/>
            </p:nvPicPr>
            <p:blipFill>
              <a:blip r:embed="rId3" cstate="print"/>
              <a:srcRect/>
              <a:stretch>
                <a:fillRect/>
              </a:stretch>
            </p:blipFill>
            <p:spPr bwMode="auto">
              <a:xfrm>
                <a:off x="1968" y="864"/>
                <a:ext cx="480" cy="402"/>
              </a:xfrm>
              <a:prstGeom prst="rect">
                <a:avLst/>
              </a:prstGeom>
              <a:noFill/>
            </p:spPr>
          </p:pic>
          <p:sp>
            <p:nvSpPr>
              <p:cNvPr id="246843" name="Text Box 59"/>
              <p:cNvSpPr txBox="1">
                <a:spLocks noChangeArrowheads="1"/>
              </p:cNvSpPr>
              <p:nvPr/>
            </p:nvSpPr>
            <p:spPr bwMode="auto">
              <a:xfrm>
                <a:off x="2125" y="942"/>
                <a:ext cx="244" cy="173"/>
              </a:xfrm>
              <a:prstGeom prst="rect">
                <a:avLst/>
              </a:prstGeom>
              <a:noFill/>
              <a:ln w="9525">
                <a:noFill/>
                <a:miter lim="800000"/>
                <a:headEnd/>
                <a:tailEnd/>
              </a:ln>
              <a:effectLst/>
            </p:spPr>
            <p:txBody>
              <a:bodyPr wrap="none">
                <a:spAutoFit/>
              </a:bodyPr>
              <a:lstStyle/>
              <a:p>
                <a:r>
                  <a:rPr lang="en-US" sz="1200" b="1">
                    <a:solidFill>
                      <a:schemeClr val="bg1"/>
                    </a:solidFill>
                  </a:rPr>
                  <a:t>XP</a:t>
                </a:r>
              </a:p>
            </p:txBody>
          </p:sp>
        </p:grpSp>
        <p:grpSp>
          <p:nvGrpSpPr>
            <p:cNvPr id="10" name="Group 60"/>
            <p:cNvGrpSpPr>
              <a:grpSpLocks/>
            </p:cNvGrpSpPr>
            <p:nvPr/>
          </p:nvGrpSpPr>
          <p:grpSpPr bwMode="auto">
            <a:xfrm>
              <a:off x="4867275" y="2393771"/>
              <a:ext cx="762000" cy="638175"/>
              <a:chOff x="1968" y="864"/>
              <a:chExt cx="480" cy="402"/>
            </a:xfrm>
          </p:grpSpPr>
          <p:pic>
            <p:nvPicPr>
              <p:cNvPr id="246845" name="Picture 61" descr="OldPC"/>
              <p:cNvPicPr>
                <a:picLocks noChangeAspect="1" noChangeArrowheads="1"/>
              </p:cNvPicPr>
              <p:nvPr/>
            </p:nvPicPr>
            <p:blipFill>
              <a:blip r:embed="rId3" cstate="print"/>
              <a:srcRect/>
              <a:stretch>
                <a:fillRect/>
              </a:stretch>
            </p:blipFill>
            <p:spPr bwMode="auto">
              <a:xfrm>
                <a:off x="1968" y="864"/>
                <a:ext cx="480" cy="402"/>
              </a:xfrm>
              <a:prstGeom prst="rect">
                <a:avLst/>
              </a:prstGeom>
              <a:noFill/>
            </p:spPr>
          </p:pic>
          <p:sp>
            <p:nvSpPr>
              <p:cNvPr id="246846" name="Text Box 62"/>
              <p:cNvSpPr txBox="1">
                <a:spLocks noChangeArrowheads="1"/>
              </p:cNvSpPr>
              <p:nvPr/>
            </p:nvSpPr>
            <p:spPr bwMode="auto">
              <a:xfrm>
                <a:off x="2125" y="942"/>
                <a:ext cx="244" cy="173"/>
              </a:xfrm>
              <a:prstGeom prst="rect">
                <a:avLst/>
              </a:prstGeom>
              <a:noFill/>
              <a:ln w="9525">
                <a:noFill/>
                <a:miter lim="800000"/>
                <a:headEnd/>
                <a:tailEnd/>
              </a:ln>
              <a:effectLst/>
            </p:spPr>
            <p:txBody>
              <a:bodyPr wrap="none">
                <a:spAutoFit/>
              </a:bodyPr>
              <a:lstStyle/>
              <a:p>
                <a:r>
                  <a:rPr lang="en-US" sz="1200" b="1">
                    <a:solidFill>
                      <a:schemeClr val="bg1"/>
                    </a:solidFill>
                  </a:rPr>
                  <a:t>XP</a:t>
                </a:r>
              </a:p>
            </p:txBody>
          </p:sp>
        </p:grpSp>
      </p:grpSp>
      <p:grpSp>
        <p:nvGrpSpPr>
          <p:cNvPr id="11" name="Group 176"/>
          <p:cNvGrpSpPr/>
          <p:nvPr/>
        </p:nvGrpSpPr>
        <p:grpSpPr>
          <a:xfrm>
            <a:off x="3088613" y="3242189"/>
            <a:ext cx="2633663" cy="638175"/>
            <a:chOff x="3006725" y="3302693"/>
            <a:chExt cx="2633663" cy="638175"/>
          </a:xfrm>
        </p:grpSpPr>
        <p:grpSp>
          <p:nvGrpSpPr>
            <p:cNvPr id="12" name="Group 63"/>
            <p:cNvGrpSpPr>
              <a:grpSpLocks/>
            </p:cNvGrpSpPr>
            <p:nvPr/>
          </p:nvGrpSpPr>
          <p:grpSpPr bwMode="auto">
            <a:xfrm>
              <a:off x="3006725" y="3302693"/>
              <a:ext cx="762000" cy="638175"/>
              <a:chOff x="1968" y="864"/>
              <a:chExt cx="480" cy="402"/>
            </a:xfrm>
          </p:grpSpPr>
          <p:pic>
            <p:nvPicPr>
              <p:cNvPr id="246848" name="Picture 64" descr="OldPC"/>
              <p:cNvPicPr>
                <a:picLocks noChangeAspect="1" noChangeArrowheads="1"/>
              </p:cNvPicPr>
              <p:nvPr/>
            </p:nvPicPr>
            <p:blipFill>
              <a:blip r:embed="rId3" cstate="print"/>
              <a:srcRect/>
              <a:stretch>
                <a:fillRect/>
              </a:stretch>
            </p:blipFill>
            <p:spPr bwMode="auto">
              <a:xfrm>
                <a:off x="1968" y="864"/>
                <a:ext cx="480" cy="402"/>
              </a:xfrm>
              <a:prstGeom prst="rect">
                <a:avLst/>
              </a:prstGeom>
              <a:noFill/>
            </p:spPr>
          </p:pic>
          <p:sp>
            <p:nvSpPr>
              <p:cNvPr id="246849" name="Text Box 65"/>
              <p:cNvSpPr txBox="1">
                <a:spLocks noChangeArrowheads="1"/>
              </p:cNvSpPr>
              <p:nvPr/>
            </p:nvSpPr>
            <p:spPr bwMode="auto">
              <a:xfrm>
                <a:off x="2125" y="942"/>
                <a:ext cx="244" cy="173"/>
              </a:xfrm>
              <a:prstGeom prst="rect">
                <a:avLst/>
              </a:prstGeom>
              <a:noFill/>
              <a:ln w="9525">
                <a:noFill/>
                <a:miter lim="800000"/>
                <a:headEnd/>
                <a:tailEnd/>
              </a:ln>
              <a:effectLst/>
            </p:spPr>
            <p:txBody>
              <a:bodyPr wrap="none">
                <a:spAutoFit/>
              </a:bodyPr>
              <a:lstStyle/>
              <a:p>
                <a:r>
                  <a:rPr lang="en-US" sz="1200" b="1">
                    <a:solidFill>
                      <a:schemeClr val="bg1"/>
                    </a:solidFill>
                  </a:rPr>
                  <a:t>XP</a:t>
                </a:r>
              </a:p>
            </p:txBody>
          </p:sp>
        </p:grpSp>
        <p:grpSp>
          <p:nvGrpSpPr>
            <p:cNvPr id="13" name="Group 66"/>
            <p:cNvGrpSpPr>
              <a:grpSpLocks/>
            </p:cNvGrpSpPr>
            <p:nvPr/>
          </p:nvGrpSpPr>
          <p:grpSpPr bwMode="auto">
            <a:xfrm>
              <a:off x="3630613" y="3302693"/>
              <a:ext cx="762000" cy="638175"/>
              <a:chOff x="1968" y="864"/>
              <a:chExt cx="480" cy="402"/>
            </a:xfrm>
          </p:grpSpPr>
          <p:pic>
            <p:nvPicPr>
              <p:cNvPr id="246851" name="Picture 67" descr="OldPC"/>
              <p:cNvPicPr>
                <a:picLocks noChangeAspect="1" noChangeArrowheads="1"/>
              </p:cNvPicPr>
              <p:nvPr/>
            </p:nvPicPr>
            <p:blipFill>
              <a:blip r:embed="rId3" cstate="print"/>
              <a:srcRect/>
              <a:stretch>
                <a:fillRect/>
              </a:stretch>
            </p:blipFill>
            <p:spPr bwMode="auto">
              <a:xfrm>
                <a:off x="1968" y="864"/>
                <a:ext cx="480" cy="402"/>
              </a:xfrm>
              <a:prstGeom prst="rect">
                <a:avLst/>
              </a:prstGeom>
              <a:noFill/>
            </p:spPr>
          </p:pic>
          <p:sp>
            <p:nvSpPr>
              <p:cNvPr id="246852" name="Text Box 68"/>
              <p:cNvSpPr txBox="1">
                <a:spLocks noChangeArrowheads="1"/>
              </p:cNvSpPr>
              <p:nvPr/>
            </p:nvSpPr>
            <p:spPr bwMode="auto">
              <a:xfrm>
                <a:off x="2125" y="942"/>
                <a:ext cx="244" cy="173"/>
              </a:xfrm>
              <a:prstGeom prst="rect">
                <a:avLst/>
              </a:prstGeom>
              <a:noFill/>
              <a:ln w="9525">
                <a:noFill/>
                <a:miter lim="800000"/>
                <a:headEnd/>
                <a:tailEnd/>
              </a:ln>
              <a:effectLst/>
            </p:spPr>
            <p:txBody>
              <a:bodyPr wrap="none">
                <a:spAutoFit/>
              </a:bodyPr>
              <a:lstStyle/>
              <a:p>
                <a:r>
                  <a:rPr lang="en-US" sz="1200" b="1">
                    <a:solidFill>
                      <a:schemeClr val="bg1"/>
                    </a:solidFill>
                  </a:rPr>
                  <a:t>XP</a:t>
                </a:r>
              </a:p>
            </p:txBody>
          </p:sp>
        </p:grpSp>
        <p:grpSp>
          <p:nvGrpSpPr>
            <p:cNvPr id="14" name="Group 69"/>
            <p:cNvGrpSpPr>
              <a:grpSpLocks/>
            </p:cNvGrpSpPr>
            <p:nvPr/>
          </p:nvGrpSpPr>
          <p:grpSpPr bwMode="auto">
            <a:xfrm>
              <a:off x="4254500" y="3302693"/>
              <a:ext cx="762000" cy="638175"/>
              <a:chOff x="1968" y="864"/>
              <a:chExt cx="480" cy="402"/>
            </a:xfrm>
          </p:grpSpPr>
          <p:pic>
            <p:nvPicPr>
              <p:cNvPr id="246854" name="Picture 70" descr="OldPC"/>
              <p:cNvPicPr>
                <a:picLocks noChangeAspect="1" noChangeArrowheads="1"/>
              </p:cNvPicPr>
              <p:nvPr/>
            </p:nvPicPr>
            <p:blipFill>
              <a:blip r:embed="rId3" cstate="print"/>
              <a:srcRect/>
              <a:stretch>
                <a:fillRect/>
              </a:stretch>
            </p:blipFill>
            <p:spPr bwMode="auto">
              <a:xfrm>
                <a:off x="1968" y="864"/>
                <a:ext cx="480" cy="402"/>
              </a:xfrm>
              <a:prstGeom prst="rect">
                <a:avLst/>
              </a:prstGeom>
              <a:noFill/>
            </p:spPr>
          </p:pic>
          <p:sp>
            <p:nvSpPr>
              <p:cNvPr id="246855" name="Text Box 71"/>
              <p:cNvSpPr txBox="1">
                <a:spLocks noChangeArrowheads="1"/>
              </p:cNvSpPr>
              <p:nvPr/>
            </p:nvSpPr>
            <p:spPr bwMode="auto">
              <a:xfrm>
                <a:off x="2125" y="942"/>
                <a:ext cx="244" cy="173"/>
              </a:xfrm>
              <a:prstGeom prst="rect">
                <a:avLst/>
              </a:prstGeom>
              <a:noFill/>
              <a:ln w="9525">
                <a:noFill/>
                <a:miter lim="800000"/>
                <a:headEnd/>
                <a:tailEnd/>
              </a:ln>
              <a:effectLst/>
            </p:spPr>
            <p:txBody>
              <a:bodyPr wrap="none">
                <a:spAutoFit/>
              </a:bodyPr>
              <a:lstStyle/>
              <a:p>
                <a:r>
                  <a:rPr lang="en-US" sz="1200" b="1">
                    <a:solidFill>
                      <a:schemeClr val="bg1"/>
                    </a:solidFill>
                  </a:rPr>
                  <a:t>XP</a:t>
                </a:r>
              </a:p>
            </p:txBody>
          </p:sp>
        </p:grpSp>
        <p:grpSp>
          <p:nvGrpSpPr>
            <p:cNvPr id="15" name="Group 72"/>
            <p:cNvGrpSpPr>
              <a:grpSpLocks/>
            </p:cNvGrpSpPr>
            <p:nvPr/>
          </p:nvGrpSpPr>
          <p:grpSpPr bwMode="auto">
            <a:xfrm>
              <a:off x="4878388" y="3302693"/>
              <a:ext cx="762000" cy="638175"/>
              <a:chOff x="1968" y="864"/>
              <a:chExt cx="480" cy="402"/>
            </a:xfrm>
          </p:grpSpPr>
          <p:pic>
            <p:nvPicPr>
              <p:cNvPr id="246857" name="Picture 73" descr="OldPC"/>
              <p:cNvPicPr>
                <a:picLocks noChangeAspect="1" noChangeArrowheads="1"/>
              </p:cNvPicPr>
              <p:nvPr/>
            </p:nvPicPr>
            <p:blipFill>
              <a:blip r:embed="rId3" cstate="print"/>
              <a:srcRect/>
              <a:stretch>
                <a:fillRect/>
              </a:stretch>
            </p:blipFill>
            <p:spPr bwMode="auto">
              <a:xfrm>
                <a:off x="1968" y="864"/>
                <a:ext cx="480" cy="402"/>
              </a:xfrm>
              <a:prstGeom prst="rect">
                <a:avLst/>
              </a:prstGeom>
              <a:noFill/>
            </p:spPr>
          </p:pic>
          <p:sp>
            <p:nvSpPr>
              <p:cNvPr id="246858" name="Text Box 74"/>
              <p:cNvSpPr txBox="1">
                <a:spLocks noChangeArrowheads="1"/>
              </p:cNvSpPr>
              <p:nvPr/>
            </p:nvSpPr>
            <p:spPr bwMode="auto">
              <a:xfrm>
                <a:off x="2125" y="942"/>
                <a:ext cx="244" cy="173"/>
              </a:xfrm>
              <a:prstGeom prst="rect">
                <a:avLst/>
              </a:prstGeom>
              <a:noFill/>
              <a:ln w="9525">
                <a:noFill/>
                <a:miter lim="800000"/>
                <a:headEnd/>
                <a:tailEnd/>
              </a:ln>
              <a:effectLst/>
            </p:spPr>
            <p:txBody>
              <a:bodyPr wrap="none">
                <a:spAutoFit/>
              </a:bodyPr>
              <a:lstStyle/>
              <a:p>
                <a:r>
                  <a:rPr lang="en-US" sz="1200" b="1">
                    <a:solidFill>
                      <a:schemeClr val="bg1"/>
                    </a:solidFill>
                  </a:rPr>
                  <a:t>XP</a:t>
                </a:r>
              </a:p>
            </p:txBody>
          </p:sp>
        </p:grpSp>
      </p:grpSp>
      <p:grpSp>
        <p:nvGrpSpPr>
          <p:cNvPr id="16" name="Group 87"/>
          <p:cNvGrpSpPr>
            <a:grpSpLocks/>
          </p:cNvGrpSpPr>
          <p:nvPr/>
        </p:nvGrpSpPr>
        <p:grpSpPr bwMode="auto">
          <a:xfrm>
            <a:off x="7259613" y="1545708"/>
            <a:ext cx="762000" cy="638175"/>
            <a:chOff x="1968" y="864"/>
            <a:chExt cx="480" cy="402"/>
          </a:xfrm>
        </p:grpSpPr>
        <p:pic>
          <p:nvPicPr>
            <p:cNvPr id="246872" name="Picture 88" descr="OldPC"/>
            <p:cNvPicPr>
              <a:picLocks noChangeAspect="1" noChangeArrowheads="1"/>
            </p:cNvPicPr>
            <p:nvPr/>
          </p:nvPicPr>
          <p:blipFill>
            <a:blip r:embed="rId3" cstate="print"/>
            <a:srcRect/>
            <a:stretch>
              <a:fillRect/>
            </a:stretch>
          </p:blipFill>
          <p:spPr bwMode="auto">
            <a:xfrm>
              <a:off x="1968" y="864"/>
              <a:ext cx="480" cy="402"/>
            </a:xfrm>
            <a:prstGeom prst="rect">
              <a:avLst/>
            </a:prstGeom>
            <a:noFill/>
          </p:spPr>
        </p:pic>
        <p:sp>
          <p:nvSpPr>
            <p:cNvPr id="246873" name="Text Box 89"/>
            <p:cNvSpPr txBox="1">
              <a:spLocks noChangeArrowheads="1"/>
            </p:cNvSpPr>
            <p:nvPr/>
          </p:nvSpPr>
          <p:spPr bwMode="auto">
            <a:xfrm>
              <a:off x="2125" y="942"/>
              <a:ext cx="244" cy="173"/>
            </a:xfrm>
            <a:prstGeom prst="rect">
              <a:avLst/>
            </a:prstGeom>
            <a:noFill/>
            <a:ln w="9525">
              <a:noFill/>
              <a:miter lim="800000"/>
              <a:headEnd/>
              <a:tailEnd/>
            </a:ln>
            <a:effectLst/>
          </p:spPr>
          <p:txBody>
            <a:bodyPr wrap="none">
              <a:spAutoFit/>
            </a:bodyPr>
            <a:lstStyle/>
            <a:p>
              <a:r>
                <a:rPr lang="en-US" sz="1200" b="1">
                  <a:solidFill>
                    <a:schemeClr val="bg1"/>
                  </a:solidFill>
                </a:rPr>
                <a:t>XP</a:t>
              </a:r>
            </a:p>
          </p:txBody>
        </p:sp>
      </p:grpSp>
      <p:grpSp>
        <p:nvGrpSpPr>
          <p:cNvPr id="17" name="Group 93"/>
          <p:cNvGrpSpPr>
            <a:grpSpLocks/>
          </p:cNvGrpSpPr>
          <p:nvPr/>
        </p:nvGrpSpPr>
        <p:grpSpPr bwMode="auto">
          <a:xfrm>
            <a:off x="7174838" y="2396409"/>
            <a:ext cx="762000" cy="638175"/>
            <a:chOff x="1968" y="864"/>
            <a:chExt cx="480" cy="402"/>
          </a:xfrm>
        </p:grpSpPr>
        <p:pic>
          <p:nvPicPr>
            <p:cNvPr id="246878" name="Picture 94" descr="OldPC"/>
            <p:cNvPicPr>
              <a:picLocks noChangeAspect="1" noChangeArrowheads="1"/>
            </p:cNvPicPr>
            <p:nvPr/>
          </p:nvPicPr>
          <p:blipFill>
            <a:blip r:embed="rId3" cstate="print"/>
            <a:srcRect/>
            <a:stretch>
              <a:fillRect/>
            </a:stretch>
          </p:blipFill>
          <p:spPr bwMode="auto">
            <a:xfrm>
              <a:off x="1968" y="864"/>
              <a:ext cx="480" cy="402"/>
            </a:xfrm>
            <a:prstGeom prst="rect">
              <a:avLst/>
            </a:prstGeom>
            <a:noFill/>
          </p:spPr>
        </p:pic>
        <p:sp>
          <p:nvSpPr>
            <p:cNvPr id="246879" name="Text Box 95"/>
            <p:cNvSpPr txBox="1">
              <a:spLocks noChangeArrowheads="1"/>
            </p:cNvSpPr>
            <p:nvPr/>
          </p:nvSpPr>
          <p:spPr bwMode="auto">
            <a:xfrm>
              <a:off x="2125" y="942"/>
              <a:ext cx="244" cy="173"/>
            </a:xfrm>
            <a:prstGeom prst="rect">
              <a:avLst/>
            </a:prstGeom>
            <a:noFill/>
            <a:ln w="9525">
              <a:noFill/>
              <a:miter lim="800000"/>
              <a:headEnd/>
              <a:tailEnd/>
            </a:ln>
            <a:effectLst/>
          </p:spPr>
          <p:txBody>
            <a:bodyPr wrap="none">
              <a:spAutoFit/>
            </a:bodyPr>
            <a:lstStyle/>
            <a:p>
              <a:r>
                <a:rPr lang="en-US" sz="1200" b="1">
                  <a:solidFill>
                    <a:schemeClr val="bg1"/>
                  </a:solidFill>
                </a:rPr>
                <a:t>XP</a:t>
              </a:r>
            </a:p>
          </p:txBody>
        </p:sp>
      </p:grpSp>
      <p:grpSp>
        <p:nvGrpSpPr>
          <p:cNvPr id="18" name="Group 96"/>
          <p:cNvGrpSpPr>
            <a:grpSpLocks/>
          </p:cNvGrpSpPr>
          <p:nvPr/>
        </p:nvGrpSpPr>
        <p:grpSpPr bwMode="auto">
          <a:xfrm>
            <a:off x="7847938" y="2396409"/>
            <a:ext cx="762000" cy="638175"/>
            <a:chOff x="1968" y="864"/>
            <a:chExt cx="480" cy="402"/>
          </a:xfrm>
        </p:grpSpPr>
        <p:pic>
          <p:nvPicPr>
            <p:cNvPr id="246881" name="Picture 97" descr="OldPC"/>
            <p:cNvPicPr>
              <a:picLocks noChangeAspect="1" noChangeArrowheads="1"/>
            </p:cNvPicPr>
            <p:nvPr/>
          </p:nvPicPr>
          <p:blipFill>
            <a:blip r:embed="rId3" cstate="print"/>
            <a:srcRect/>
            <a:stretch>
              <a:fillRect/>
            </a:stretch>
          </p:blipFill>
          <p:spPr bwMode="auto">
            <a:xfrm>
              <a:off x="1968" y="864"/>
              <a:ext cx="480" cy="402"/>
            </a:xfrm>
            <a:prstGeom prst="rect">
              <a:avLst/>
            </a:prstGeom>
            <a:noFill/>
          </p:spPr>
        </p:pic>
        <p:sp>
          <p:nvSpPr>
            <p:cNvPr id="246882" name="Text Box 98"/>
            <p:cNvSpPr txBox="1">
              <a:spLocks noChangeArrowheads="1"/>
            </p:cNvSpPr>
            <p:nvPr/>
          </p:nvSpPr>
          <p:spPr bwMode="auto">
            <a:xfrm>
              <a:off x="2125" y="942"/>
              <a:ext cx="244" cy="173"/>
            </a:xfrm>
            <a:prstGeom prst="rect">
              <a:avLst/>
            </a:prstGeom>
            <a:noFill/>
            <a:ln w="9525">
              <a:noFill/>
              <a:miter lim="800000"/>
              <a:headEnd/>
              <a:tailEnd/>
            </a:ln>
            <a:effectLst/>
          </p:spPr>
          <p:txBody>
            <a:bodyPr wrap="none">
              <a:spAutoFit/>
            </a:bodyPr>
            <a:lstStyle/>
            <a:p>
              <a:r>
                <a:rPr lang="en-US" sz="1200" b="1">
                  <a:solidFill>
                    <a:schemeClr val="bg1"/>
                  </a:solidFill>
                </a:rPr>
                <a:t>XP</a:t>
              </a:r>
            </a:p>
          </p:txBody>
        </p:sp>
      </p:grpSp>
      <p:grpSp>
        <p:nvGrpSpPr>
          <p:cNvPr id="19" name="Group 99"/>
          <p:cNvGrpSpPr>
            <a:grpSpLocks/>
          </p:cNvGrpSpPr>
          <p:nvPr/>
        </p:nvGrpSpPr>
        <p:grpSpPr bwMode="auto">
          <a:xfrm>
            <a:off x="5987388" y="3240941"/>
            <a:ext cx="762000" cy="638175"/>
            <a:chOff x="1968" y="864"/>
            <a:chExt cx="480" cy="402"/>
          </a:xfrm>
        </p:grpSpPr>
        <p:pic>
          <p:nvPicPr>
            <p:cNvPr id="246884" name="Picture 100" descr="OldPC"/>
            <p:cNvPicPr>
              <a:picLocks noChangeAspect="1" noChangeArrowheads="1"/>
            </p:cNvPicPr>
            <p:nvPr/>
          </p:nvPicPr>
          <p:blipFill>
            <a:blip r:embed="rId3" cstate="print"/>
            <a:srcRect/>
            <a:stretch>
              <a:fillRect/>
            </a:stretch>
          </p:blipFill>
          <p:spPr bwMode="auto">
            <a:xfrm>
              <a:off x="1968" y="864"/>
              <a:ext cx="480" cy="402"/>
            </a:xfrm>
            <a:prstGeom prst="rect">
              <a:avLst/>
            </a:prstGeom>
            <a:noFill/>
          </p:spPr>
        </p:pic>
        <p:sp>
          <p:nvSpPr>
            <p:cNvPr id="246885" name="Text Box 101"/>
            <p:cNvSpPr txBox="1">
              <a:spLocks noChangeArrowheads="1"/>
            </p:cNvSpPr>
            <p:nvPr/>
          </p:nvSpPr>
          <p:spPr bwMode="auto">
            <a:xfrm>
              <a:off x="2125" y="942"/>
              <a:ext cx="244" cy="173"/>
            </a:xfrm>
            <a:prstGeom prst="rect">
              <a:avLst/>
            </a:prstGeom>
            <a:noFill/>
            <a:ln w="9525">
              <a:noFill/>
              <a:miter lim="800000"/>
              <a:headEnd/>
              <a:tailEnd/>
            </a:ln>
            <a:effectLst/>
          </p:spPr>
          <p:txBody>
            <a:bodyPr wrap="none">
              <a:spAutoFit/>
            </a:bodyPr>
            <a:lstStyle/>
            <a:p>
              <a:r>
                <a:rPr lang="en-US" sz="1200" b="1">
                  <a:solidFill>
                    <a:schemeClr val="bg1"/>
                  </a:solidFill>
                </a:rPr>
                <a:t>XP</a:t>
              </a:r>
            </a:p>
          </p:txBody>
        </p:sp>
      </p:grpSp>
      <p:grpSp>
        <p:nvGrpSpPr>
          <p:cNvPr id="20" name="Group 108"/>
          <p:cNvGrpSpPr>
            <a:grpSpLocks/>
          </p:cNvGrpSpPr>
          <p:nvPr/>
        </p:nvGrpSpPr>
        <p:grpSpPr bwMode="auto">
          <a:xfrm>
            <a:off x="7339499" y="3040916"/>
            <a:ext cx="657225" cy="838200"/>
            <a:chOff x="672" y="960"/>
            <a:chExt cx="414" cy="528"/>
          </a:xfrm>
        </p:grpSpPr>
        <p:pic>
          <p:nvPicPr>
            <p:cNvPr id="246893" name="Picture 109" descr="NewPC"/>
            <p:cNvPicPr>
              <a:picLocks noChangeAspect="1" noChangeArrowheads="1"/>
            </p:cNvPicPr>
            <p:nvPr/>
          </p:nvPicPr>
          <p:blipFill>
            <a:blip r:embed="rId4" cstate="print"/>
            <a:srcRect/>
            <a:stretch>
              <a:fillRect/>
            </a:stretch>
          </p:blipFill>
          <p:spPr bwMode="auto">
            <a:xfrm>
              <a:off x="672" y="960"/>
              <a:ext cx="414" cy="528"/>
            </a:xfrm>
            <a:prstGeom prst="rect">
              <a:avLst/>
            </a:prstGeom>
            <a:noFill/>
          </p:spPr>
        </p:pic>
        <p:sp>
          <p:nvSpPr>
            <p:cNvPr id="246894" name="Text Box 110"/>
            <p:cNvSpPr txBox="1">
              <a:spLocks noChangeArrowheads="1"/>
            </p:cNvSpPr>
            <p:nvPr/>
          </p:nvSpPr>
          <p:spPr bwMode="auto">
            <a:xfrm>
              <a:off x="672" y="1104"/>
              <a:ext cx="345" cy="173"/>
            </a:xfrm>
            <a:prstGeom prst="rect">
              <a:avLst/>
            </a:prstGeom>
            <a:noFill/>
            <a:ln w="9525">
              <a:noFill/>
              <a:miter lim="800000"/>
              <a:headEnd/>
              <a:tailEnd/>
            </a:ln>
            <a:effectLst/>
          </p:spPr>
          <p:txBody>
            <a:bodyPr wrap="none">
              <a:spAutoFit/>
            </a:bodyPr>
            <a:lstStyle/>
            <a:p>
              <a:r>
                <a:rPr lang="en-US" sz="1200" b="1"/>
                <a:t>Vista</a:t>
              </a:r>
            </a:p>
          </p:txBody>
        </p:sp>
      </p:grpSp>
      <p:grpSp>
        <p:nvGrpSpPr>
          <p:cNvPr id="21" name="Group 111"/>
          <p:cNvGrpSpPr>
            <a:grpSpLocks/>
          </p:cNvGrpSpPr>
          <p:nvPr/>
        </p:nvGrpSpPr>
        <p:grpSpPr bwMode="auto">
          <a:xfrm>
            <a:off x="6606513" y="2196384"/>
            <a:ext cx="657225" cy="838200"/>
            <a:chOff x="672" y="960"/>
            <a:chExt cx="414" cy="528"/>
          </a:xfrm>
        </p:grpSpPr>
        <p:pic>
          <p:nvPicPr>
            <p:cNvPr id="246896" name="Picture 112" descr="NewPC"/>
            <p:cNvPicPr>
              <a:picLocks noChangeAspect="1" noChangeArrowheads="1"/>
            </p:cNvPicPr>
            <p:nvPr/>
          </p:nvPicPr>
          <p:blipFill>
            <a:blip r:embed="rId4" cstate="print"/>
            <a:srcRect/>
            <a:stretch>
              <a:fillRect/>
            </a:stretch>
          </p:blipFill>
          <p:spPr bwMode="auto">
            <a:xfrm>
              <a:off x="672" y="960"/>
              <a:ext cx="414" cy="528"/>
            </a:xfrm>
            <a:prstGeom prst="rect">
              <a:avLst/>
            </a:prstGeom>
            <a:noFill/>
          </p:spPr>
        </p:pic>
        <p:sp>
          <p:nvSpPr>
            <p:cNvPr id="246897" name="Text Box 113"/>
            <p:cNvSpPr txBox="1">
              <a:spLocks noChangeArrowheads="1"/>
            </p:cNvSpPr>
            <p:nvPr/>
          </p:nvSpPr>
          <p:spPr bwMode="auto">
            <a:xfrm>
              <a:off x="672" y="1104"/>
              <a:ext cx="345" cy="173"/>
            </a:xfrm>
            <a:prstGeom prst="rect">
              <a:avLst/>
            </a:prstGeom>
            <a:noFill/>
            <a:ln w="9525">
              <a:noFill/>
              <a:miter lim="800000"/>
              <a:headEnd/>
              <a:tailEnd/>
            </a:ln>
            <a:effectLst/>
          </p:spPr>
          <p:txBody>
            <a:bodyPr wrap="none">
              <a:spAutoFit/>
            </a:bodyPr>
            <a:lstStyle/>
            <a:p>
              <a:r>
                <a:rPr lang="en-US" sz="1200" b="1"/>
                <a:t>Vista</a:t>
              </a:r>
            </a:p>
          </p:txBody>
        </p:sp>
      </p:grpSp>
      <p:sp>
        <p:nvSpPr>
          <p:cNvPr id="126" name="Rectangle 125"/>
          <p:cNvSpPr/>
          <p:nvPr/>
        </p:nvSpPr>
        <p:spPr bwMode="auto">
          <a:xfrm>
            <a:off x="311057" y="3940415"/>
            <a:ext cx="2606722" cy="2142885"/>
          </a:xfrm>
          <a:prstGeom prst="rect">
            <a:avLst/>
          </a:prstGeom>
          <a:gradFill flip="none" rotWithShape="1">
            <a:gsLst>
              <a:gs pos="0">
                <a:schemeClr val="bg2">
                  <a:lumMod val="40000"/>
                  <a:lumOff val="60000"/>
                </a:schemeClr>
              </a:gs>
              <a:gs pos="50000">
                <a:schemeClr val="bg2">
                  <a:lumMod val="20000"/>
                  <a:lumOff val="80000"/>
                </a:schemeClr>
              </a:gs>
              <a:gs pos="100000">
                <a:schemeClr val="bg1"/>
              </a:gs>
            </a:gsLst>
            <a:lin ang="5400000" scaled="1"/>
            <a:tileRect/>
          </a:gra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grpSp>
        <p:nvGrpSpPr>
          <p:cNvPr id="22" name="Group 15"/>
          <p:cNvGrpSpPr>
            <a:grpSpLocks/>
          </p:cNvGrpSpPr>
          <p:nvPr/>
        </p:nvGrpSpPr>
        <p:grpSpPr bwMode="auto">
          <a:xfrm>
            <a:off x="492000" y="1355957"/>
            <a:ext cx="657225" cy="838200"/>
            <a:chOff x="672" y="960"/>
            <a:chExt cx="414" cy="528"/>
          </a:xfrm>
        </p:grpSpPr>
        <p:pic>
          <p:nvPicPr>
            <p:cNvPr id="246800" name="Picture 16" descr="NewPC"/>
            <p:cNvPicPr>
              <a:picLocks noChangeAspect="1" noChangeArrowheads="1"/>
            </p:cNvPicPr>
            <p:nvPr/>
          </p:nvPicPr>
          <p:blipFill>
            <a:blip r:embed="rId4" cstate="print"/>
            <a:srcRect/>
            <a:stretch>
              <a:fillRect/>
            </a:stretch>
          </p:blipFill>
          <p:spPr bwMode="auto">
            <a:xfrm>
              <a:off x="672" y="960"/>
              <a:ext cx="414" cy="528"/>
            </a:xfrm>
            <a:prstGeom prst="rect">
              <a:avLst/>
            </a:prstGeom>
            <a:noFill/>
          </p:spPr>
        </p:pic>
        <p:sp>
          <p:nvSpPr>
            <p:cNvPr id="246801" name="Text Box 17"/>
            <p:cNvSpPr txBox="1">
              <a:spLocks noChangeArrowheads="1"/>
            </p:cNvSpPr>
            <p:nvPr/>
          </p:nvSpPr>
          <p:spPr bwMode="auto">
            <a:xfrm>
              <a:off x="672" y="1046"/>
              <a:ext cx="322" cy="291"/>
            </a:xfrm>
            <a:prstGeom prst="rect">
              <a:avLst/>
            </a:prstGeom>
            <a:noFill/>
            <a:ln w="9525">
              <a:noFill/>
              <a:miter lim="800000"/>
              <a:headEnd/>
              <a:tailEnd/>
            </a:ln>
            <a:effectLst/>
          </p:spPr>
          <p:txBody>
            <a:bodyPr wrap="square">
              <a:spAutoFit/>
            </a:bodyPr>
            <a:lstStyle/>
            <a:p>
              <a:r>
                <a:rPr lang="en-US" sz="1200" b="1" dirty="0" smtClean="0"/>
                <a:t>Win7</a:t>
              </a:r>
              <a:endParaRPr lang="en-US" sz="1200" b="1" dirty="0"/>
            </a:p>
          </p:txBody>
        </p:sp>
      </p:grpSp>
      <p:grpSp>
        <p:nvGrpSpPr>
          <p:cNvPr id="23" name="Group 15"/>
          <p:cNvGrpSpPr>
            <a:grpSpLocks/>
          </p:cNvGrpSpPr>
          <p:nvPr/>
        </p:nvGrpSpPr>
        <p:grpSpPr bwMode="auto">
          <a:xfrm>
            <a:off x="1065641" y="1355957"/>
            <a:ext cx="657225" cy="838200"/>
            <a:chOff x="672" y="960"/>
            <a:chExt cx="414" cy="528"/>
          </a:xfrm>
        </p:grpSpPr>
        <p:pic>
          <p:nvPicPr>
            <p:cNvPr id="118" name="Picture 16" descr="NewPC"/>
            <p:cNvPicPr>
              <a:picLocks noChangeAspect="1" noChangeArrowheads="1"/>
            </p:cNvPicPr>
            <p:nvPr/>
          </p:nvPicPr>
          <p:blipFill>
            <a:blip r:embed="rId4" cstate="print"/>
            <a:srcRect/>
            <a:stretch>
              <a:fillRect/>
            </a:stretch>
          </p:blipFill>
          <p:spPr bwMode="auto">
            <a:xfrm>
              <a:off x="672" y="960"/>
              <a:ext cx="414" cy="528"/>
            </a:xfrm>
            <a:prstGeom prst="rect">
              <a:avLst/>
            </a:prstGeom>
            <a:noFill/>
          </p:spPr>
        </p:pic>
        <p:sp>
          <p:nvSpPr>
            <p:cNvPr id="119" name="Text Box 17"/>
            <p:cNvSpPr txBox="1">
              <a:spLocks noChangeArrowheads="1"/>
            </p:cNvSpPr>
            <p:nvPr/>
          </p:nvSpPr>
          <p:spPr bwMode="auto">
            <a:xfrm>
              <a:off x="672" y="1046"/>
              <a:ext cx="322" cy="291"/>
            </a:xfrm>
            <a:prstGeom prst="rect">
              <a:avLst/>
            </a:prstGeom>
            <a:noFill/>
            <a:ln w="9525">
              <a:noFill/>
              <a:miter lim="800000"/>
              <a:headEnd/>
              <a:tailEnd/>
            </a:ln>
            <a:effectLst/>
          </p:spPr>
          <p:txBody>
            <a:bodyPr wrap="square">
              <a:spAutoFit/>
            </a:bodyPr>
            <a:lstStyle/>
            <a:p>
              <a:r>
                <a:rPr lang="en-US" sz="1200" b="1" dirty="0" smtClean="0"/>
                <a:t>Win7</a:t>
              </a:r>
              <a:endParaRPr lang="en-US" sz="1200" b="1" dirty="0"/>
            </a:p>
          </p:txBody>
        </p:sp>
      </p:grpSp>
      <p:grpSp>
        <p:nvGrpSpPr>
          <p:cNvPr id="24" name="Group 15"/>
          <p:cNvGrpSpPr>
            <a:grpSpLocks/>
          </p:cNvGrpSpPr>
          <p:nvPr/>
        </p:nvGrpSpPr>
        <p:grpSpPr bwMode="auto">
          <a:xfrm>
            <a:off x="1630718" y="1355957"/>
            <a:ext cx="657225" cy="838200"/>
            <a:chOff x="672" y="960"/>
            <a:chExt cx="414" cy="528"/>
          </a:xfrm>
        </p:grpSpPr>
        <p:pic>
          <p:nvPicPr>
            <p:cNvPr id="121" name="Picture 16" descr="NewPC"/>
            <p:cNvPicPr>
              <a:picLocks noChangeAspect="1" noChangeArrowheads="1"/>
            </p:cNvPicPr>
            <p:nvPr/>
          </p:nvPicPr>
          <p:blipFill>
            <a:blip r:embed="rId4" cstate="print"/>
            <a:srcRect/>
            <a:stretch>
              <a:fillRect/>
            </a:stretch>
          </p:blipFill>
          <p:spPr bwMode="auto">
            <a:xfrm>
              <a:off x="672" y="960"/>
              <a:ext cx="414" cy="528"/>
            </a:xfrm>
            <a:prstGeom prst="rect">
              <a:avLst/>
            </a:prstGeom>
            <a:noFill/>
          </p:spPr>
        </p:pic>
        <p:sp>
          <p:nvSpPr>
            <p:cNvPr id="122" name="Text Box 17"/>
            <p:cNvSpPr txBox="1">
              <a:spLocks noChangeArrowheads="1"/>
            </p:cNvSpPr>
            <p:nvPr/>
          </p:nvSpPr>
          <p:spPr bwMode="auto">
            <a:xfrm>
              <a:off x="672" y="1046"/>
              <a:ext cx="322" cy="291"/>
            </a:xfrm>
            <a:prstGeom prst="rect">
              <a:avLst/>
            </a:prstGeom>
            <a:noFill/>
            <a:ln w="9525">
              <a:noFill/>
              <a:miter lim="800000"/>
              <a:headEnd/>
              <a:tailEnd/>
            </a:ln>
            <a:effectLst/>
          </p:spPr>
          <p:txBody>
            <a:bodyPr wrap="square">
              <a:spAutoFit/>
            </a:bodyPr>
            <a:lstStyle/>
            <a:p>
              <a:r>
                <a:rPr lang="en-US" sz="1200" b="1" dirty="0" smtClean="0"/>
                <a:t>Win7</a:t>
              </a:r>
              <a:endParaRPr lang="en-US" sz="1200" b="1" dirty="0"/>
            </a:p>
          </p:txBody>
        </p:sp>
      </p:grpSp>
      <p:grpSp>
        <p:nvGrpSpPr>
          <p:cNvPr id="25" name="Group 15"/>
          <p:cNvGrpSpPr>
            <a:grpSpLocks/>
          </p:cNvGrpSpPr>
          <p:nvPr/>
        </p:nvGrpSpPr>
        <p:grpSpPr bwMode="auto">
          <a:xfrm>
            <a:off x="2204359" y="1355957"/>
            <a:ext cx="657225" cy="838200"/>
            <a:chOff x="672" y="960"/>
            <a:chExt cx="414" cy="528"/>
          </a:xfrm>
        </p:grpSpPr>
        <p:pic>
          <p:nvPicPr>
            <p:cNvPr id="124" name="Picture 16" descr="NewPC"/>
            <p:cNvPicPr>
              <a:picLocks noChangeAspect="1" noChangeArrowheads="1"/>
            </p:cNvPicPr>
            <p:nvPr/>
          </p:nvPicPr>
          <p:blipFill>
            <a:blip r:embed="rId4" cstate="print"/>
            <a:srcRect/>
            <a:stretch>
              <a:fillRect/>
            </a:stretch>
          </p:blipFill>
          <p:spPr bwMode="auto">
            <a:xfrm>
              <a:off x="672" y="960"/>
              <a:ext cx="414" cy="528"/>
            </a:xfrm>
            <a:prstGeom prst="rect">
              <a:avLst/>
            </a:prstGeom>
            <a:noFill/>
          </p:spPr>
        </p:pic>
        <p:sp>
          <p:nvSpPr>
            <p:cNvPr id="125" name="Text Box 17"/>
            <p:cNvSpPr txBox="1">
              <a:spLocks noChangeArrowheads="1"/>
            </p:cNvSpPr>
            <p:nvPr/>
          </p:nvSpPr>
          <p:spPr bwMode="auto">
            <a:xfrm>
              <a:off x="672" y="1046"/>
              <a:ext cx="322" cy="291"/>
            </a:xfrm>
            <a:prstGeom prst="rect">
              <a:avLst/>
            </a:prstGeom>
            <a:noFill/>
            <a:ln w="9525">
              <a:noFill/>
              <a:miter lim="800000"/>
              <a:headEnd/>
              <a:tailEnd/>
            </a:ln>
            <a:effectLst/>
          </p:spPr>
          <p:txBody>
            <a:bodyPr wrap="square">
              <a:spAutoFit/>
            </a:bodyPr>
            <a:lstStyle/>
            <a:p>
              <a:r>
                <a:rPr lang="en-US" sz="1200" b="1" dirty="0" smtClean="0"/>
                <a:t>Win7</a:t>
              </a:r>
              <a:endParaRPr lang="en-US" sz="1200" b="1" dirty="0"/>
            </a:p>
          </p:txBody>
        </p:sp>
      </p:grpSp>
      <p:grpSp>
        <p:nvGrpSpPr>
          <p:cNvPr id="26" name="Group 15"/>
          <p:cNvGrpSpPr>
            <a:grpSpLocks/>
          </p:cNvGrpSpPr>
          <p:nvPr/>
        </p:nvGrpSpPr>
        <p:grpSpPr bwMode="auto">
          <a:xfrm>
            <a:off x="492000" y="2207855"/>
            <a:ext cx="657225" cy="838200"/>
            <a:chOff x="672" y="960"/>
            <a:chExt cx="414" cy="528"/>
          </a:xfrm>
        </p:grpSpPr>
        <p:pic>
          <p:nvPicPr>
            <p:cNvPr id="138" name="Picture 16" descr="NewPC"/>
            <p:cNvPicPr>
              <a:picLocks noChangeAspect="1" noChangeArrowheads="1"/>
            </p:cNvPicPr>
            <p:nvPr/>
          </p:nvPicPr>
          <p:blipFill>
            <a:blip r:embed="rId4" cstate="print"/>
            <a:srcRect/>
            <a:stretch>
              <a:fillRect/>
            </a:stretch>
          </p:blipFill>
          <p:spPr bwMode="auto">
            <a:xfrm>
              <a:off x="672" y="960"/>
              <a:ext cx="414" cy="528"/>
            </a:xfrm>
            <a:prstGeom prst="rect">
              <a:avLst/>
            </a:prstGeom>
            <a:noFill/>
          </p:spPr>
        </p:pic>
        <p:sp>
          <p:nvSpPr>
            <p:cNvPr id="139" name="Text Box 17"/>
            <p:cNvSpPr txBox="1">
              <a:spLocks noChangeArrowheads="1"/>
            </p:cNvSpPr>
            <p:nvPr/>
          </p:nvSpPr>
          <p:spPr bwMode="auto">
            <a:xfrm>
              <a:off x="672" y="1046"/>
              <a:ext cx="322" cy="291"/>
            </a:xfrm>
            <a:prstGeom prst="rect">
              <a:avLst/>
            </a:prstGeom>
            <a:noFill/>
            <a:ln w="9525">
              <a:noFill/>
              <a:miter lim="800000"/>
              <a:headEnd/>
              <a:tailEnd/>
            </a:ln>
            <a:effectLst/>
          </p:spPr>
          <p:txBody>
            <a:bodyPr wrap="square">
              <a:spAutoFit/>
            </a:bodyPr>
            <a:lstStyle/>
            <a:p>
              <a:r>
                <a:rPr lang="en-US" sz="1200" b="1" dirty="0" smtClean="0"/>
                <a:t>Win7</a:t>
              </a:r>
              <a:endParaRPr lang="en-US" sz="1200" b="1" dirty="0"/>
            </a:p>
          </p:txBody>
        </p:sp>
      </p:grpSp>
      <p:grpSp>
        <p:nvGrpSpPr>
          <p:cNvPr id="27" name="Group 15"/>
          <p:cNvGrpSpPr>
            <a:grpSpLocks/>
          </p:cNvGrpSpPr>
          <p:nvPr/>
        </p:nvGrpSpPr>
        <p:grpSpPr bwMode="auto">
          <a:xfrm>
            <a:off x="1065641" y="2207855"/>
            <a:ext cx="657225" cy="838200"/>
            <a:chOff x="672" y="960"/>
            <a:chExt cx="414" cy="528"/>
          </a:xfrm>
        </p:grpSpPr>
        <p:pic>
          <p:nvPicPr>
            <p:cNvPr id="136" name="Picture 16" descr="NewPC"/>
            <p:cNvPicPr>
              <a:picLocks noChangeAspect="1" noChangeArrowheads="1"/>
            </p:cNvPicPr>
            <p:nvPr/>
          </p:nvPicPr>
          <p:blipFill>
            <a:blip r:embed="rId4" cstate="print"/>
            <a:srcRect/>
            <a:stretch>
              <a:fillRect/>
            </a:stretch>
          </p:blipFill>
          <p:spPr bwMode="auto">
            <a:xfrm>
              <a:off x="672" y="960"/>
              <a:ext cx="414" cy="528"/>
            </a:xfrm>
            <a:prstGeom prst="rect">
              <a:avLst/>
            </a:prstGeom>
            <a:noFill/>
          </p:spPr>
        </p:pic>
        <p:sp>
          <p:nvSpPr>
            <p:cNvPr id="137" name="Text Box 17"/>
            <p:cNvSpPr txBox="1">
              <a:spLocks noChangeArrowheads="1"/>
            </p:cNvSpPr>
            <p:nvPr/>
          </p:nvSpPr>
          <p:spPr bwMode="auto">
            <a:xfrm>
              <a:off x="672" y="1046"/>
              <a:ext cx="322" cy="291"/>
            </a:xfrm>
            <a:prstGeom prst="rect">
              <a:avLst/>
            </a:prstGeom>
            <a:noFill/>
            <a:ln w="9525">
              <a:noFill/>
              <a:miter lim="800000"/>
              <a:headEnd/>
              <a:tailEnd/>
            </a:ln>
            <a:effectLst/>
          </p:spPr>
          <p:txBody>
            <a:bodyPr wrap="square">
              <a:spAutoFit/>
            </a:bodyPr>
            <a:lstStyle/>
            <a:p>
              <a:r>
                <a:rPr lang="en-US" sz="1200" b="1" dirty="0" smtClean="0"/>
                <a:t>Win7</a:t>
              </a:r>
              <a:endParaRPr lang="en-US" sz="1200" b="1" dirty="0"/>
            </a:p>
          </p:txBody>
        </p:sp>
      </p:grpSp>
      <p:grpSp>
        <p:nvGrpSpPr>
          <p:cNvPr id="28" name="Group 15"/>
          <p:cNvGrpSpPr>
            <a:grpSpLocks/>
          </p:cNvGrpSpPr>
          <p:nvPr/>
        </p:nvGrpSpPr>
        <p:grpSpPr bwMode="auto">
          <a:xfrm>
            <a:off x="1630718" y="2207855"/>
            <a:ext cx="657225" cy="838200"/>
            <a:chOff x="672" y="960"/>
            <a:chExt cx="414" cy="528"/>
          </a:xfrm>
        </p:grpSpPr>
        <p:pic>
          <p:nvPicPr>
            <p:cNvPr id="134" name="Picture 16" descr="NewPC"/>
            <p:cNvPicPr>
              <a:picLocks noChangeAspect="1" noChangeArrowheads="1"/>
            </p:cNvPicPr>
            <p:nvPr/>
          </p:nvPicPr>
          <p:blipFill>
            <a:blip r:embed="rId4" cstate="print"/>
            <a:srcRect/>
            <a:stretch>
              <a:fillRect/>
            </a:stretch>
          </p:blipFill>
          <p:spPr bwMode="auto">
            <a:xfrm>
              <a:off x="672" y="960"/>
              <a:ext cx="414" cy="528"/>
            </a:xfrm>
            <a:prstGeom prst="rect">
              <a:avLst/>
            </a:prstGeom>
            <a:noFill/>
          </p:spPr>
        </p:pic>
        <p:sp>
          <p:nvSpPr>
            <p:cNvPr id="135" name="Text Box 17"/>
            <p:cNvSpPr txBox="1">
              <a:spLocks noChangeArrowheads="1"/>
            </p:cNvSpPr>
            <p:nvPr/>
          </p:nvSpPr>
          <p:spPr bwMode="auto">
            <a:xfrm>
              <a:off x="672" y="1046"/>
              <a:ext cx="322" cy="291"/>
            </a:xfrm>
            <a:prstGeom prst="rect">
              <a:avLst/>
            </a:prstGeom>
            <a:noFill/>
            <a:ln w="9525">
              <a:noFill/>
              <a:miter lim="800000"/>
              <a:headEnd/>
              <a:tailEnd/>
            </a:ln>
            <a:effectLst/>
          </p:spPr>
          <p:txBody>
            <a:bodyPr wrap="square">
              <a:spAutoFit/>
            </a:bodyPr>
            <a:lstStyle/>
            <a:p>
              <a:r>
                <a:rPr lang="en-US" sz="1200" b="1" dirty="0" smtClean="0"/>
                <a:t>Win7</a:t>
              </a:r>
              <a:endParaRPr lang="en-US" sz="1200" b="1" dirty="0"/>
            </a:p>
          </p:txBody>
        </p:sp>
      </p:grpSp>
      <p:grpSp>
        <p:nvGrpSpPr>
          <p:cNvPr id="29" name="Group 15"/>
          <p:cNvGrpSpPr>
            <a:grpSpLocks/>
          </p:cNvGrpSpPr>
          <p:nvPr/>
        </p:nvGrpSpPr>
        <p:grpSpPr bwMode="auto">
          <a:xfrm>
            <a:off x="2204359" y="2207855"/>
            <a:ext cx="657225" cy="838200"/>
            <a:chOff x="672" y="960"/>
            <a:chExt cx="414" cy="528"/>
          </a:xfrm>
        </p:grpSpPr>
        <p:pic>
          <p:nvPicPr>
            <p:cNvPr id="132" name="Picture 16" descr="NewPC"/>
            <p:cNvPicPr>
              <a:picLocks noChangeAspect="1" noChangeArrowheads="1"/>
            </p:cNvPicPr>
            <p:nvPr/>
          </p:nvPicPr>
          <p:blipFill>
            <a:blip r:embed="rId4" cstate="print"/>
            <a:srcRect/>
            <a:stretch>
              <a:fillRect/>
            </a:stretch>
          </p:blipFill>
          <p:spPr bwMode="auto">
            <a:xfrm>
              <a:off x="672" y="960"/>
              <a:ext cx="414" cy="528"/>
            </a:xfrm>
            <a:prstGeom prst="rect">
              <a:avLst/>
            </a:prstGeom>
            <a:noFill/>
          </p:spPr>
        </p:pic>
        <p:sp>
          <p:nvSpPr>
            <p:cNvPr id="133" name="Text Box 17"/>
            <p:cNvSpPr txBox="1">
              <a:spLocks noChangeArrowheads="1"/>
            </p:cNvSpPr>
            <p:nvPr/>
          </p:nvSpPr>
          <p:spPr bwMode="auto">
            <a:xfrm>
              <a:off x="672" y="1046"/>
              <a:ext cx="322" cy="291"/>
            </a:xfrm>
            <a:prstGeom prst="rect">
              <a:avLst/>
            </a:prstGeom>
            <a:noFill/>
            <a:ln w="9525">
              <a:noFill/>
              <a:miter lim="800000"/>
              <a:headEnd/>
              <a:tailEnd/>
            </a:ln>
            <a:effectLst/>
          </p:spPr>
          <p:txBody>
            <a:bodyPr wrap="square">
              <a:spAutoFit/>
            </a:bodyPr>
            <a:lstStyle/>
            <a:p>
              <a:r>
                <a:rPr lang="en-US" sz="1200" b="1" dirty="0" smtClean="0"/>
                <a:t>Win7</a:t>
              </a:r>
              <a:endParaRPr lang="en-US" sz="1200" b="1" dirty="0"/>
            </a:p>
          </p:txBody>
        </p:sp>
      </p:grpSp>
      <p:grpSp>
        <p:nvGrpSpPr>
          <p:cNvPr id="30" name="Group 15"/>
          <p:cNvGrpSpPr>
            <a:grpSpLocks/>
          </p:cNvGrpSpPr>
          <p:nvPr/>
        </p:nvGrpSpPr>
        <p:grpSpPr bwMode="auto">
          <a:xfrm>
            <a:off x="492000" y="3059754"/>
            <a:ext cx="657225" cy="838200"/>
            <a:chOff x="672" y="960"/>
            <a:chExt cx="414" cy="528"/>
          </a:xfrm>
        </p:grpSpPr>
        <p:pic>
          <p:nvPicPr>
            <p:cNvPr id="151" name="Picture 16" descr="NewPC"/>
            <p:cNvPicPr>
              <a:picLocks noChangeAspect="1" noChangeArrowheads="1"/>
            </p:cNvPicPr>
            <p:nvPr/>
          </p:nvPicPr>
          <p:blipFill>
            <a:blip r:embed="rId4" cstate="print"/>
            <a:srcRect/>
            <a:stretch>
              <a:fillRect/>
            </a:stretch>
          </p:blipFill>
          <p:spPr bwMode="auto">
            <a:xfrm>
              <a:off x="672" y="960"/>
              <a:ext cx="414" cy="528"/>
            </a:xfrm>
            <a:prstGeom prst="rect">
              <a:avLst/>
            </a:prstGeom>
            <a:noFill/>
          </p:spPr>
        </p:pic>
        <p:sp>
          <p:nvSpPr>
            <p:cNvPr id="152" name="Text Box 17"/>
            <p:cNvSpPr txBox="1">
              <a:spLocks noChangeArrowheads="1"/>
            </p:cNvSpPr>
            <p:nvPr/>
          </p:nvSpPr>
          <p:spPr bwMode="auto">
            <a:xfrm>
              <a:off x="672" y="1046"/>
              <a:ext cx="322" cy="291"/>
            </a:xfrm>
            <a:prstGeom prst="rect">
              <a:avLst/>
            </a:prstGeom>
            <a:noFill/>
            <a:ln w="9525">
              <a:noFill/>
              <a:miter lim="800000"/>
              <a:headEnd/>
              <a:tailEnd/>
            </a:ln>
            <a:effectLst/>
          </p:spPr>
          <p:txBody>
            <a:bodyPr wrap="square">
              <a:spAutoFit/>
            </a:bodyPr>
            <a:lstStyle/>
            <a:p>
              <a:r>
                <a:rPr lang="en-US" sz="1200" b="1" dirty="0" smtClean="0"/>
                <a:t>Win7</a:t>
              </a:r>
              <a:endParaRPr lang="en-US" sz="1200" b="1" dirty="0"/>
            </a:p>
          </p:txBody>
        </p:sp>
      </p:grpSp>
      <p:grpSp>
        <p:nvGrpSpPr>
          <p:cNvPr id="31" name="Group 15"/>
          <p:cNvGrpSpPr>
            <a:grpSpLocks/>
          </p:cNvGrpSpPr>
          <p:nvPr/>
        </p:nvGrpSpPr>
        <p:grpSpPr bwMode="auto">
          <a:xfrm>
            <a:off x="1065641" y="3059754"/>
            <a:ext cx="657225" cy="838200"/>
            <a:chOff x="672" y="960"/>
            <a:chExt cx="414" cy="528"/>
          </a:xfrm>
        </p:grpSpPr>
        <p:pic>
          <p:nvPicPr>
            <p:cNvPr id="149" name="Picture 16" descr="NewPC"/>
            <p:cNvPicPr>
              <a:picLocks noChangeAspect="1" noChangeArrowheads="1"/>
            </p:cNvPicPr>
            <p:nvPr/>
          </p:nvPicPr>
          <p:blipFill>
            <a:blip r:embed="rId4" cstate="print"/>
            <a:srcRect/>
            <a:stretch>
              <a:fillRect/>
            </a:stretch>
          </p:blipFill>
          <p:spPr bwMode="auto">
            <a:xfrm>
              <a:off x="672" y="960"/>
              <a:ext cx="414" cy="528"/>
            </a:xfrm>
            <a:prstGeom prst="rect">
              <a:avLst/>
            </a:prstGeom>
            <a:noFill/>
          </p:spPr>
        </p:pic>
        <p:sp>
          <p:nvSpPr>
            <p:cNvPr id="150" name="Text Box 17"/>
            <p:cNvSpPr txBox="1">
              <a:spLocks noChangeArrowheads="1"/>
            </p:cNvSpPr>
            <p:nvPr/>
          </p:nvSpPr>
          <p:spPr bwMode="auto">
            <a:xfrm>
              <a:off x="672" y="1046"/>
              <a:ext cx="322" cy="291"/>
            </a:xfrm>
            <a:prstGeom prst="rect">
              <a:avLst/>
            </a:prstGeom>
            <a:noFill/>
            <a:ln w="9525">
              <a:noFill/>
              <a:miter lim="800000"/>
              <a:headEnd/>
              <a:tailEnd/>
            </a:ln>
            <a:effectLst/>
          </p:spPr>
          <p:txBody>
            <a:bodyPr wrap="square">
              <a:spAutoFit/>
            </a:bodyPr>
            <a:lstStyle/>
            <a:p>
              <a:r>
                <a:rPr lang="en-US" sz="1200" b="1" dirty="0" smtClean="0"/>
                <a:t>Win7</a:t>
              </a:r>
              <a:endParaRPr lang="en-US" sz="1200" b="1" dirty="0"/>
            </a:p>
          </p:txBody>
        </p:sp>
      </p:grpSp>
      <p:grpSp>
        <p:nvGrpSpPr>
          <p:cNvPr id="246850" name="Group 15"/>
          <p:cNvGrpSpPr>
            <a:grpSpLocks/>
          </p:cNvGrpSpPr>
          <p:nvPr/>
        </p:nvGrpSpPr>
        <p:grpSpPr bwMode="auto">
          <a:xfrm>
            <a:off x="1630718" y="3059754"/>
            <a:ext cx="657225" cy="838200"/>
            <a:chOff x="672" y="960"/>
            <a:chExt cx="414" cy="528"/>
          </a:xfrm>
        </p:grpSpPr>
        <p:pic>
          <p:nvPicPr>
            <p:cNvPr id="147" name="Picture 16" descr="NewPC"/>
            <p:cNvPicPr>
              <a:picLocks noChangeAspect="1" noChangeArrowheads="1"/>
            </p:cNvPicPr>
            <p:nvPr/>
          </p:nvPicPr>
          <p:blipFill>
            <a:blip r:embed="rId4" cstate="print"/>
            <a:srcRect/>
            <a:stretch>
              <a:fillRect/>
            </a:stretch>
          </p:blipFill>
          <p:spPr bwMode="auto">
            <a:xfrm>
              <a:off x="672" y="960"/>
              <a:ext cx="414" cy="528"/>
            </a:xfrm>
            <a:prstGeom prst="rect">
              <a:avLst/>
            </a:prstGeom>
            <a:noFill/>
          </p:spPr>
        </p:pic>
        <p:sp>
          <p:nvSpPr>
            <p:cNvPr id="148" name="Text Box 17"/>
            <p:cNvSpPr txBox="1">
              <a:spLocks noChangeArrowheads="1"/>
            </p:cNvSpPr>
            <p:nvPr/>
          </p:nvSpPr>
          <p:spPr bwMode="auto">
            <a:xfrm>
              <a:off x="672" y="1046"/>
              <a:ext cx="322" cy="291"/>
            </a:xfrm>
            <a:prstGeom prst="rect">
              <a:avLst/>
            </a:prstGeom>
            <a:noFill/>
            <a:ln w="9525">
              <a:noFill/>
              <a:miter lim="800000"/>
              <a:headEnd/>
              <a:tailEnd/>
            </a:ln>
            <a:effectLst/>
          </p:spPr>
          <p:txBody>
            <a:bodyPr wrap="square">
              <a:spAutoFit/>
            </a:bodyPr>
            <a:lstStyle/>
            <a:p>
              <a:r>
                <a:rPr lang="en-US" sz="1200" b="1" dirty="0" smtClean="0"/>
                <a:t>Win7</a:t>
              </a:r>
              <a:endParaRPr lang="en-US" sz="1200" b="1" dirty="0"/>
            </a:p>
          </p:txBody>
        </p:sp>
      </p:grpSp>
      <p:grpSp>
        <p:nvGrpSpPr>
          <p:cNvPr id="246853" name="Group 15"/>
          <p:cNvGrpSpPr>
            <a:grpSpLocks/>
          </p:cNvGrpSpPr>
          <p:nvPr/>
        </p:nvGrpSpPr>
        <p:grpSpPr bwMode="auto">
          <a:xfrm>
            <a:off x="2204359" y="3059754"/>
            <a:ext cx="657225" cy="838200"/>
            <a:chOff x="672" y="960"/>
            <a:chExt cx="414" cy="528"/>
          </a:xfrm>
        </p:grpSpPr>
        <p:pic>
          <p:nvPicPr>
            <p:cNvPr id="145" name="Picture 16" descr="NewPC"/>
            <p:cNvPicPr>
              <a:picLocks noChangeAspect="1" noChangeArrowheads="1"/>
            </p:cNvPicPr>
            <p:nvPr/>
          </p:nvPicPr>
          <p:blipFill>
            <a:blip r:embed="rId4" cstate="print"/>
            <a:srcRect/>
            <a:stretch>
              <a:fillRect/>
            </a:stretch>
          </p:blipFill>
          <p:spPr bwMode="auto">
            <a:xfrm>
              <a:off x="672" y="960"/>
              <a:ext cx="414" cy="528"/>
            </a:xfrm>
            <a:prstGeom prst="rect">
              <a:avLst/>
            </a:prstGeom>
            <a:noFill/>
          </p:spPr>
        </p:pic>
        <p:sp>
          <p:nvSpPr>
            <p:cNvPr id="146" name="Text Box 17"/>
            <p:cNvSpPr txBox="1">
              <a:spLocks noChangeArrowheads="1"/>
            </p:cNvSpPr>
            <p:nvPr/>
          </p:nvSpPr>
          <p:spPr bwMode="auto">
            <a:xfrm>
              <a:off x="672" y="1046"/>
              <a:ext cx="322" cy="291"/>
            </a:xfrm>
            <a:prstGeom prst="rect">
              <a:avLst/>
            </a:prstGeom>
            <a:noFill/>
            <a:ln w="9525">
              <a:noFill/>
              <a:miter lim="800000"/>
              <a:headEnd/>
              <a:tailEnd/>
            </a:ln>
            <a:effectLst/>
          </p:spPr>
          <p:txBody>
            <a:bodyPr wrap="square">
              <a:spAutoFit/>
            </a:bodyPr>
            <a:lstStyle/>
            <a:p>
              <a:r>
                <a:rPr lang="en-US" sz="1200" b="1" dirty="0" smtClean="0"/>
                <a:t>Win7</a:t>
              </a:r>
              <a:endParaRPr lang="en-US" sz="1200" b="1" dirty="0"/>
            </a:p>
          </p:txBody>
        </p:sp>
      </p:grpSp>
      <p:grpSp>
        <p:nvGrpSpPr>
          <p:cNvPr id="246856" name="Group 15"/>
          <p:cNvGrpSpPr>
            <a:grpSpLocks/>
          </p:cNvGrpSpPr>
          <p:nvPr/>
        </p:nvGrpSpPr>
        <p:grpSpPr bwMode="auto">
          <a:xfrm>
            <a:off x="3114907" y="1366231"/>
            <a:ext cx="657225" cy="838200"/>
            <a:chOff x="672" y="960"/>
            <a:chExt cx="414" cy="528"/>
          </a:xfrm>
        </p:grpSpPr>
        <p:pic>
          <p:nvPicPr>
            <p:cNvPr id="166" name="Picture 16" descr="NewPC"/>
            <p:cNvPicPr>
              <a:picLocks noChangeAspect="1" noChangeArrowheads="1"/>
            </p:cNvPicPr>
            <p:nvPr/>
          </p:nvPicPr>
          <p:blipFill>
            <a:blip r:embed="rId4" cstate="print"/>
            <a:srcRect/>
            <a:stretch>
              <a:fillRect/>
            </a:stretch>
          </p:blipFill>
          <p:spPr bwMode="auto">
            <a:xfrm>
              <a:off x="672" y="960"/>
              <a:ext cx="414" cy="528"/>
            </a:xfrm>
            <a:prstGeom prst="rect">
              <a:avLst/>
            </a:prstGeom>
            <a:noFill/>
          </p:spPr>
        </p:pic>
        <p:sp>
          <p:nvSpPr>
            <p:cNvPr id="167" name="Text Box 17"/>
            <p:cNvSpPr txBox="1">
              <a:spLocks noChangeArrowheads="1"/>
            </p:cNvSpPr>
            <p:nvPr/>
          </p:nvSpPr>
          <p:spPr bwMode="auto">
            <a:xfrm>
              <a:off x="672" y="1046"/>
              <a:ext cx="322" cy="291"/>
            </a:xfrm>
            <a:prstGeom prst="rect">
              <a:avLst/>
            </a:prstGeom>
            <a:noFill/>
            <a:ln w="9525">
              <a:noFill/>
              <a:miter lim="800000"/>
              <a:headEnd/>
              <a:tailEnd/>
            </a:ln>
            <a:effectLst/>
          </p:spPr>
          <p:txBody>
            <a:bodyPr wrap="square">
              <a:spAutoFit/>
            </a:bodyPr>
            <a:lstStyle/>
            <a:p>
              <a:r>
                <a:rPr lang="en-US" sz="1200" b="1" dirty="0" smtClean="0"/>
                <a:t>Win7</a:t>
              </a:r>
              <a:endParaRPr lang="en-US" sz="1200" b="1" dirty="0"/>
            </a:p>
          </p:txBody>
        </p:sp>
      </p:grpSp>
      <p:grpSp>
        <p:nvGrpSpPr>
          <p:cNvPr id="246859" name="Group 15"/>
          <p:cNvGrpSpPr>
            <a:grpSpLocks/>
          </p:cNvGrpSpPr>
          <p:nvPr/>
        </p:nvGrpSpPr>
        <p:grpSpPr bwMode="auto">
          <a:xfrm>
            <a:off x="3688548" y="1366231"/>
            <a:ext cx="657225" cy="838200"/>
            <a:chOff x="672" y="960"/>
            <a:chExt cx="414" cy="528"/>
          </a:xfrm>
        </p:grpSpPr>
        <p:pic>
          <p:nvPicPr>
            <p:cNvPr id="169" name="Picture 16" descr="NewPC"/>
            <p:cNvPicPr>
              <a:picLocks noChangeAspect="1" noChangeArrowheads="1"/>
            </p:cNvPicPr>
            <p:nvPr/>
          </p:nvPicPr>
          <p:blipFill>
            <a:blip r:embed="rId4" cstate="print"/>
            <a:srcRect/>
            <a:stretch>
              <a:fillRect/>
            </a:stretch>
          </p:blipFill>
          <p:spPr bwMode="auto">
            <a:xfrm>
              <a:off x="672" y="960"/>
              <a:ext cx="414" cy="528"/>
            </a:xfrm>
            <a:prstGeom prst="rect">
              <a:avLst/>
            </a:prstGeom>
            <a:noFill/>
          </p:spPr>
        </p:pic>
        <p:sp>
          <p:nvSpPr>
            <p:cNvPr id="170" name="Text Box 17"/>
            <p:cNvSpPr txBox="1">
              <a:spLocks noChangeArrowheads="1"/>
            </p:cNvSpPr>
            <p:nvPr/>
          </p:nvSpPr>
          <p:spPr bwMode="auto">
            <a:xfrm>
              <a:off x="672" y="1046"/>
              <a:ext cx="322" cy="291"/>
            </a:xfrm>
            <a:prstGeom prst="rect">
              <a:avLst/>
            </a:prstGeom>
            <a:noFill/>
            <a:ln w="9525">
              <a:noFill/>
              <a:miter lim="800000"/>
              <a:headEnd/>
              <a:tailEnd/>
            </a:ln>
            <a:effectLst/>
          </p:spPr>
          <p:txBody>
            <a:bodyPr wrap="square">
              <a:spAutoFit/>
            </a:bodyPr>
            <a:lstStyle/>
            <a:p>
              <a:r>
                <a:rPr lang="en-US" sz="1200" b="1" dirty="0" smtClean="0"/>
                <a:t>Win7</a:t>
              </a:r>
              <a:endParaRPr lang="en-US" sz="1200" b="1" dirty="0"/>
            </a:p>
          </p:txBody>
        </p:sp>
      </p:grpSp>
      <p:grpSp>
        <p:nvGrpSpPr>
          <p:cNvPr id="246860" name="Group 15"/>
          <p:cNvGrpSpPr>
            <a:grpSpLocks/>
          </p:cNvGrpSpPr>
          <p:nvPr/>
        </p:nvGrpSpPr>
        <p:grpSpPr bwMode="auto">
          <a:xfrm>
            <a:off x="3114907" y="2218129"/>
            <a:ext cx="657225" cy="838200"/>
            <a:chOff x="672" y="960"/>
            <a:chExt cx="414" cy="528"/>
          </a:xfrm>
        </p:grpSpPr>
        <p:pic>
          <p:nvPicPr>
            <p:cNvPr id="172" name="Picture 16" descr="NewPC"/>
            <p:cNvPicPr>
              <a:picLocks noChangeAspect="1" noChangeArrowheads="1"/>
            </p:cNvPicPr>
            <p:nvPr/>
          </p:nvPicPr>
          <p:blipFill>
            <a:blip r:embed="rId4" cstate="print"/>
            <a:srcRect/>
            <a:stretch>
              <a:fillRect/>
            </a:stretch>
          </p:blipFill>
          <p:spPr bwMode="auto">
            <a:xfrm>
              <a:off x="672" y="960"/>
              <a:ext cx="414" cy="528"/>
            </a:xfrm>
            <a:prstGeom prst="rect">
              <a:avLst/>
            </a:prstGeom>
            <a:noFill/>
          </p:spPr>
        </p:pic>
        <p:sp>
          <p:nvSpPr>
            <p:cNvPr id="173" name="Text Box 17"/>
            <p:cNvSpPr txBox="1">
              <a:spLocks noChangeArrowheads="1"/>
            </p:cNvSpPr>
            <p:nvPr/>
          </p:nvSpPr>
          <p:spPr bwMode="auto">
            <a:xfrm>
              <a:off x="672" y="1046"/>
              <a:ext cx="322" cy="291"/>
            </a:xfrm>
            <a:prstGeom prst="rect">
              <a:avLst/>
            </a:prstGeom>
            <a:noFill/>
            <a:ln w="9525">
              <a:noFill/>
              <a:miter lim="800000"/>
              <a:headEnd/>
              <a:tailEnd/>
            </a:ln>
            <a:effectLst/>
          </p:spPr>
          <p:txBody>
            <a:bodyPr wrap="square">
              <a:spAutoFit/>
            </a:bodyPr>
            <a:lstStyle/>
            <a:p>
              <a:r>
                <a:rPr lang="en-US" sz="1200" b="1" dirty="0" smtClean="0"/>
                <a:t>Win7</a:t>
              </a:r>
              <a:endParaRPr lang="en-US" sz="1200" b="1" dirty="0"/>
            </a:p>
          </p:txBody>
        </p:sp>
      </p:grpSp>
      <p:grpSp>
        <p:nvGrpSpPr>
          <p:cNvPr id="246861" name="Group 15"/>
          <p:cNvGrpSpPr>
            <a:grpSpLocks/>
          </p:cNvGrpSpPr>
          <p:nvPr/>
        </p:nvGrpSpPr>
        <p:grpSpPr bwMode="auto">
          <a:xfrm>
            <a:off x="3688548" y="2218129"/>
            <a:ext cx="657225" cy="838200"/>
            <a:chOff x="672" y="960"/>
            <a:chExt cx="414" cy="528"/>
          </a:xfrm>
        </p:grpSpPr>
        <p:pic>
          <p:nvPicPr>
            <p:cNvPr id="175" name="Picture 16" descr="NewPC"/>
            <p:cNvPicPr>
              <a:picLocks noChangeAspect="1" noChangeArrowheads="1"/>
            </p:cNvPicPr>
            <p:nvPr/>
          </p:nvPicPr>
          <p:blipFill>
            <a:blip r:embed="rId4" cstate="print"/>
            <a:srcRect/>
            <a:stretch>
              <a:fillRect/>
            </a:stretch>
          </p:blipFill>
          <p:spPr bwMode="auto">
            <a:xfrm>
              <a:off x="672" y="960"/>
              <a:ext cx="414" cy="528"/>
            </a:xfrm>
            <a:prstGeom prst="rect">
              <a:avLst/>
            </a:prstGeom>
            <a:noFill/>
          </p:spPr>
        </p:pic>
        <p:sp>
          <p:nvSpPr>
            <p:cNvPr id="176" name="Text Box 17"/>
            <p:cNvSpPr txBox="1">
              <a:spLocks noChangeArrowheads="1"/>
            </p:cNvSpPr>
            <p:nvPr/>
          </p:nvSpPr>
          <p:spPr bwMode="auto">
            <a:xfrm>
              <a:off x="672" y="1046"/>
              <a:ext cx="322" cy="291"/>
            </a:xfrm>
            <a:prstGeom prst="rect">
              <a:avLst/>
            </a:prstGeom>
            <a:noFill/>
            <a:ln w="9525">
              <a:noFill/>
              <a:miter lim="800000"/>
              <a:headEnd/>
              <a:tailEnd/>
            </a:ln>
            <a:effectLst/>
          </p:spPr>
          <p:txBody>
            <a:bodyPr wrap="square">
              <a:spAutoFit/>
            </a:bodyPr>
            <a:lstStyle/>
            <a:p>
              <a:r>
                <a:rPr lang="en-US" sz="1200" b="1" dirty="0" smtClean="0"/>
                <a:t>Win7</a:t>
              </a:r>
              <a:endParaRPr lang="en-US" sz="1200" b="1" dirty="0"/>
            </a:p>
          </p:txBody>
        </p:sp>
      </p:grpSp>
      <p:grpSp>
        <p:nvGrpSpPr>
          <p:cNvPr id="246862" name="Group 15"/>
          <p:cNvGrpSpPr>
            <a:grpSpLocks/>
          </p:cNvGrpSpPr>
          <p:nvPr/>
        </p:nvGrpSpPr>
        <p:grpSpPr bwMode="auto">
          <a:xfrm>
            <a:off x="7963168" y="3040916"/>
            <a:ext cx="657225" cy="838200"/>
            <a:chOff x="672" y="960"/>
            <a:chExt cx="414" cy="528"/>
          </a:xfrm>
        </p:grpSpPr>
        <p:pic>
          <p:nvPicPr>
            <p:cNvPr id="181" name="Picture 16" descr="NewPC"/>
            <p:cNvPicPr>
              <a:picLocks noChangeAspect="1" noChangeArrowheads="1"/>
            </p:cNvPicPr>
            <p:nvPr/>
          </p:nvPicPr>
          <p:blipFill>
            <a:blip r:embed="rId4" cstate="print"/>
            <a:srcRect/>
            <a:stretch>
              <a:fillRect/>
            </a:stretch>
          </p:blipFill>
          <p:spPr bwMode="auto">
            <a:xfrm>
              <a:off x="672" y="960"/>
              <a:ext cx="414" cy="528"/>
            </a:xfrm>
            <a:prstGeom prst="rect">
              <a:avLst/>
            </a:prstGeom>
            <a:noFill/>
          </p:spPr>
        </p:pic>
        <p:sp>
          <p:nvSpPr>
            <p:cNvPr id="182" name="Text Box 17"/>
            <p:cNvSpPr txBox="1">
              <a:spLocks noChangeArrowheads="1"/>
            </p:cNvSpPr>
            <p:nvPr/>
          </p:nvSpPr>
          <p:spPr bwMode="auto">
            <a:xfrm>
              <a:off x="672" y="1046"/>
              <a:ext cx="322" cy="291"/>
            </a:xfrm>
            <a:prstGeom prst="rect">
              <a:avLst/>
            </a:prstGeom>
            <a:noFill/>
            <a:ln w="9525">
              <a:noFill/>
              <a:miter lim="800000"/>
              <a:headEnd/>
              <a:tailEnd/>
            </a:ln>
            <a:effectLst/>
          </p:spPr>
          <p:txBody>
            <a:bodyPr wrap="square">
              <a:spAutoFit/>
            </a:bodyPr>
            <a:lstStyle/>
            <a:p>
              <a:r>
                <a:rPr lang="en-US" sz="1200" b="1" dirty="0" smtClean="0"/>
                <a:t>Win7</a:t>
              </a:r>
              <a:endParaRPr lang="en-US" sz="1200" b="1" dirty="0"/>
            </a:p>
          </p:txBody>
        </p:sp>
      </p:grpSp>
      <p:grpSp>
        <p:nvGrpSpPr>
          <p:cNvPr id="246863" name="Group 15"/>
          <p:cNvGrpSpPr>
            <a:grpSpLocks/>
          </p:cNvGrpSpPr>
          <p:nvPr/>
        </p:nvGrpSpPr>
        <p:grpSpPr bwMode="auto">
          <a:xfrm>
            <a:off x="7932237" y="1345683"/>
            <a:ext cx="657225" cy="838200"/>
            <a:chOff x="672" y="960"/>
            <a:chExt cx="414" cy="528"/>
          </a:xfrm>
        </p:grpSpPr>
        <p:pic>
          <p:nvPicPr>
            <p:cNvPr id="184" name="Picture 16" descr="NewPC"/>
            <p:cNvPicPr>
              <a:picLocks noChangeAspect="1" noChangeArrowheads="1"/>
            </p:cNvPicPr>
            <p:nvPr/>
          </p:nvPicPr>
          <p:blipFill>
            <a:blip r:embed="rId4" cstate="print"/>
            <a:srcRect/>
            <a:stretch>
              <a:fillRect/>
            </a:stretch>
          </p:blipFill>
          <p:spPr bwMode="auto">
            <a:xfrm>
              <a:off x="672" y="960"/>
              <a:ext cx="414" cy="528"/>
            </a:xfrm>
            <a:prstGeom prst="rect">
              <a:avLst/>
            </a:prstGeom>
            <a:noFill/>
          </p:spPr>
        </p:pic>
        <p:sp>
          <p:nvSpPr>
            <p:cNvPr id="185" name="Text Box 17"/>
            <p:cNvSpPr txBox="1">
              <a:spLocks noChangeArrowheads="1"/>
            </p:cNvSpPr>
            <p:nvPr/>
          </p:nvSpPr>
          <p:spPr bwMode="auto">
            <a:xfrm>
              <a:off x="672" y="1046"/>
              <a:ext cx="322" cy="291"/>
            </a:xfrm>
            <a:prstGeom prst="rect">
              <a:avLst/>
            </a:prstGeom>
            <a:noFill/>
            <a:ln w="9525">
              <a:noFill/>
              <a:miter lim="800000"/>
              <a:headEnd/>
              <a:tailEnd/>
            </a:ln>
            <a:effectLst/>
          </p:spPr>
          <p:txBody>
            <a:bodyPr wrap="square">
              <a:spAutoFit/>
            </a:bodyPr>
            <a:lstStyle/>
            <a:p>
              <a:r>
                <a:rPr lang="en-US" sz="1200" b="1" dirty="0" smtClean="0"/>
                <a:t>Win7</a:t>
              </a:r>
              <a:endParaRPr lang="en-US" sz="1200" b="1" dirty="0"/>
            </a:p>
          </p:txBody>
        </p:sp>
      </p:grpSp>
      <p:grpSp>
        <p:nvGrpSpPr>
          <p:cNvPr id="246864" name="Group 15"/>
          <p:cNvGrpSpPr>
            <a:grpSpLocks/>
          </p:cNvGrpSpPr>
          <p:nvPr/>
        </p:nvGrpSpPr>
        <p:grpSpPr bwMode="auto">
          <a:xfrm>
            <a:off x="6715831" y="3040916"/>
            <a:ext cx="657225" cy="838200"/>
            <a:chOff x="672" y="960"/>
            <a:chExt cx="414" cy="528"/>
          </a:xfrm>
        </p:grpSpPr>
        <p:pic>
          <p:nvPicPr>
            <p:cNvPr id="187" name="Picture 16" descr="NewPC"/>
            <p:cNvPicPr>
              <a:picLocks noChangeAspect="1" noChangeArrowheads="1"/>
            </p:cNvPicPr>
            <p:nvPr/>
          </p:nvPicPr>
          <p:blipFill>
            <a:blip r:embed="rId4" cstate="print"/>
            <a:srcRect/>
            <a:stretch>
              <a:fillRect/>
            </a:stretch>
          </p:blipFill>
          <p:spPr bwMode="auto">
            <a:xfrm>
              <a:off x="672" y="960"/>
              <a:ext cx="414" cy="528"/>
            </a:xfrm>
            <a:prstGeom prst="rect">
              <a:avLst/>
            </a:prstGeom>
            <a:noFill/>
          </p:spPr>
        </p:pic>
        <p:sp>
          <p:nvSpPr>
            <p:cNvPr id="188" name="Text Box 17"/>
            <p:cNvSpPr txBox="1">
              <a:spLocks noChangeArrowheads="1"/>
            </p:cNvSpPr>
            <p:nvPr/>
          </p:nvSpPr>
          <p:spPr bwMode="auto">
            <a:xfrm>
              <a:off x="672" y="1046"/>
              <a:ext cx="322" cy="291"/>
            </a:xfrm>
            <a:prstGeom prst="rect">
              <a:avLst/>
            </a:prstGeom>
            <a:noFill/>
            <a:ln w="9525">
              <a:noFill/>
              <a:miter lim="800000"/>
              <a:headEnd/>
              <a:tailEnd/>
            </a:ln>
            <a:effectLst/>
          </p:spPr>
          <p:txBody>
            <a:bodyPr wrap="square">
              <a:spAutoFit/>
            </a:bodyPr>
            <a:lstStyle/>
            <a:p>
              <a:r>
                <a:rPr lang="en-US" sz="1200" b="1" dirty="0" smtClean="0"/>
                <a:t>Win7</a:t>
              </a:r>
              <a:endParaRPr lang="en-US" sz="1200" b="1" dirty="0"/>
            </a:p>
          </p:txBody>
        </p:sp>
      </p:grpSp>
      <p:grpSp>
        <p:nvGrpSpPr>
          <p:cNvPr id="246865" name="Group 156"/>
          <p:cNvGrpSpPr/>
          <p:nvPr/>
        </p:nvGrpSpPr>
        <p:grpSpPr>
          <a:xfrm>
            <a:off x="266072" y="4065558"/>
            <a:ext cx="2624565" cy="1422645"/>
            <a:chOff x="241620" y="4167158"/>
            <a:chExt cx="2624565" cy="1422645"/>
          </a:xfrm>
        </p:grpSpPr>
        <p:sp>
          <p:nvSpPr>
            <p:cNvPr id="246796" name="Text Box 12"/>
            <p:cNvSpPr txBox="1">
              <a:spLocks noChangeArrowheads="1"/>
            </p:cNvSpPr>
            <p:nvPr/>
          </p:nvSpPr>
          <p:spPr bwMode="auto">
            <a:xfrm>
              <a:off x="241620" y="4635696"/>
              <a:ext cx="2624565" cy="954107"/>
            </a:xfrm>
            <a:prstGeom prst="rect">
              <a:avLst/>
            </a:prstGeom>
            <a:noFill/>
            <a:ln w="9525" cap="rnd" algn="ctr">
              <a:noFill/>
              <a:prstDash val="sysDot"/>
              <a:miter lim="800000"/>
              <a:headEnd/>
              <a:tailEnd/>
            </a:ln>
            <a:effectLst/>
          </p:spPr>
          <p:txBody>
            <a:bodyPr wrap="square">
              <a:spAutoFit/>
            </a:bodyPr>
            <a:lstStyle/>
            <a:p>
              <a:pPr marL="290513" indent="-123825" algn="l">
                <a:buClr>
                  <a:schemeClr val="accent3"/>
                </a:buClr>
                <a:buFontTx/>
                <a:buChar char="•"/>
              </a:pPr>
              <a:r>
                <a:rPr lang="en-US" sz="1400" dirty="0" smtClean="0"/>
                <a:t>Move </a:t>
              </a:r>
              <a:r>
                <a:rPr lang="en-US" sz="1400" dirty="0"/>
                <a:t>everyone to common standard</a:t>
              </a:r>
            </a:p>
            <a:p>
              <a:pPr marL="290513" indent="-123825" algn="l">
                <a:buClr>
                  <a:schemeClr val="accent3"/>
                </a:buClr>
                <a:buFontTx/>
                <a:buChar char="•"/>
              </a:pPr>
              <a:r>
                <a:rPr lang="en-US" sz="1400" dirty="0"/>
                <a:t>Highly manageable, but…</a:t>
              </a:r>
            </a:p>
            <a:p>
              <a:pPr marL="290513" indent="-123825" algn="l">
                <a:buClr>
                  <a:schemeClr val="accent3"/>
                </a:buClr>
                <a:buFontTx/>
                <a:buChar char="•"/>
              </a:pPr>
              <a:r>
                <a:rPr lang="en-US" sz="1400" dirty="0"/>
                <a:t>Expensive</a:t>
              </a:r>
            </a:p>
          </p:txBody>
        </p:sp>
        <p:sp>
          <p:nvSpPr>
            <p:cNvPr id="154" name="Rectangle 153"/>
            <p:cNvSpPr/>
            <p:nvPr/>
          </p:nvSpPr>
          <p:spPr>
            <a:xfrm>
              <a:off x="405507" y="4167158"/>
              <a:ext cx="2273379" cy="461665"/>
            </a:xfrm>
            <a:prstGeom prst="rect">
              <a:avLst/>
            </a:prstGeom>
          </p:spPr>
          <p:txBody>
            <a:bodyPr wrap="none">
              <a:spAutoFit/>
            </a:bodyPr>
            <a:lstStyle/>
            <a:p>
              <a:pPr marL="114300" indent="-114300">
                <a:spcAft>
                  <a:spcPct val="20000"/>
                </a:spcAft>
              </a:pPr>
              <a:r>
                <a:rPr lang="en-US" dirty="0" smtClean="0"/>
                <a:t>Mass Migration</a:t>
              </a:r>
              <a:endParaRPr lang="en-US" dirty="0"/>
            </a:p>
          </p:txBody>
        </p:sp>
      </p:grpSp>
      <p:grpSp>
        <p:nvGrpSpPr>
          <p:cNvPr id="246866" name="Group 157"/>
          <p:cNvGrpSpPr/>
          <p:nvPr/>
        </p:nvGrpSpPr>
        <p:grpSpPr>
          <a:xfrm>
            <a:off x="3018432" y="4054185"/>
            <a:ext cx="2895600" cy="1864906"/>
            <a:chOff x="2977488" y="4155785"/>
            <a:chExt cx="2895600" cy="1864906"/>
          </a:xfrm>
        </p:grpSpPr>
        <p:sp>
          <p:nvSpPr>
            <p:cNvPr id="246797" name="Text Box 13"/>
            <p:cNvSpPr txBox="1">
              <a:spLocks noChangeArrowheads="1"/>
            </p:cNvSpPr>
            <p:nvPr/>
          </p:nvSpPr>
          <p:spPr bwMode="auto">
            <a:xfrm>
              <a:off x="2977488" y="4635696"/>
              <a:ext cx="2895600" cy="1384995"/>
            </a:xfrm>
            <a:prstGeom prst="rect">
              <a:avLst/>
            </a:prstGeom>
            <a:noFill/>
            <a:ln w="9525" cap="rnd" algn="ctr">
              <a:noFill/>
              <a:prstDash val="sysDot"/>
              <a:miter lim="800000"/>
              <a:headEnd/>
              <a:tailEnd/>
            </a:ln>
            <a:effectLst/>
          </p:spPr>
          <p:txBody>
            <a:bodyPr>
              <a:spAutoFit/>
            </a:bodyPr>
            <a:lstStyle/>
            <a:p>
              <a:pPr marL="290513" indent="-123825" algn="l">
                <a:buClr>
                  <a:schemeClr val="accent3"/>
                </a:buClr>
                <a:buFontTx/>
                <a:buChar char="•"/>
              </a:pPr>
              <a:r>
                <a:rPr lang="en-US" sz="1400" dirty="0" smtClean="0"/>
                <a:t>Maintain </a:t>
              </a:r>
              <a:r>
                <a:rPr lang="en-US" sz="1400" dirty="0"/>
                <a:t>small set of </a:t>
              </a:r>
              <a:r>
                <a:rPr lang="en-US" sz="1400" dirty="0" smtClean="0"/>
                <a:t/>
              </a:r>
              <a:br>
                <a:rPr lang="en-US" sz="1400" dirty="0" smtClean="0"/>
              </a:br>
              <a:r>
                <a:rPr lang="en-US" sz="1400" dirty="0" smtClean="0"/>
                <a:t>standard </a:t>
              </a:r>
              <a:r>
                <a:rPr lang="en-US" sz="1400" dirty="0"/>
                <a:t>configurations</a:t>
              </a:r>
            </a:p>
            <a:p>
              <a:pPr marL="290513" indent="-123825" algn="l">
                <a:buClr>
                  <a:schemeClr val="accent3"/>
                </a:buClr>
                <a:buFontTx/>
                <a:buChar char="•"/>
              </a:pPr>
              <a:r>
                <a:rPr lang="en-US" sz="1400" dirty="0" smtClean="0"/>
                <a:t>Combination </a:t>
              </a:r>
              <a:r>
                <a:rPr lang="en-US" sz="1400" dirty="0"/>
                <a:t>of HW refresh and re-imaging</a:t>
              </a:r>
            </a:p>
            <a:p>
              <a:pPr marL="290513" indent="-123825" algn="l">
                <a:buClr>
                  <a:schemeClr val="accent3"/>
                </a:buClr>
                <a:buFontTx/>
                <a:buChar char="•"/>
              </a:pPr>
              <a:r>
                <a:rPr lang="en-US" sz="1400" dirty="0"/>
                <a:t>Good cost/manageability compromise for many</a:t>
              </a:r>
            </a:p>
          </p:txBody>
        </p:sp>
        <p:sp>
          <p:nvSpPr>
            <p:cNvPr id="155" name="Rectangle 154"/>
            <p:cNvSpPr/>
            <p:nvPr/>
          </p:nvSpPr>
          <p:spPr>
            <a:xfrm>
              <a:off x="3110039" y="4155785"/>
              <a:ext cx="2324675" cy="461665"/>
            </a:xfrm>
            <a:prstGeom prst="rect">
              <a:avLst/>
            </a:prstGeom>
          </p:spPr>
          <p:txBody>
            <a:bodyPr wrap="none">
              <a:spAutoFit/>
            </a:bodyPr>
            <a:lstStyle/>
            <a:p>
              <a:pPr marL="114300" indent="-114300">
                <a:spcAft>
                  <a:spcPct val="20000"/>
                </a:spcAft>
              </a:pPr>
              <a:r>
                <a:rPr lang="en-US" dirty="0" smtClean="0"/>
                <a:t>Batch Migration</a:t>
              </a:r>
              <a:endParaRPr lang="en-US" dirty="0"/>
            </a:p>
          </p:txBody>
        </p:sp>
      </p:grpSp>
      <p:grpSp>
        <p:nvGrpSpPr>
          <p:cNvPr id="246867" name="Group 159"/>
          <p:cNvGrpSpPr/>
          <p:nvPr/>
        </p:nvGrpSpPr>
        <p:grpSpPr>
          <a:xfrm>
            <a:off x="5873773" y="4051911"/>
            <a:ext cx="2803525" cy="1651736"/>
            <a:chOff x="5992813" y="4153511"/>
            <a:chExt cx="2803525" cy="1651736"/>
          </a:xfrm>
        </p:grpSpPr>
        <p:sp>
          <p:nvSpPr>
            <p:cNvPr id="246798" name="Text Box 14"/>
            <p:cNvSpPr txBox="1">
              <a:spLocks noChangeArrowheads="1"/>
            </p:cNvSpPr>
            <p:nvPr/>
          </p:nvSpPr>
          <p:spPr bwMode="auto">
            <a:xfrm>
              <a:off x="5992813" y="4635696"/>
              <a:ext cx="2803525" cy="1169551"/>
            </a:xfrm>
            <a:prstGeom prst="rect">
              <a:avLst/>
            </a:prstGeom>
            <a:noFill/>
            <a:ln w="9525" cap="rnd" algn="ctr">
              <a:noFill/>
              <a:prstDash val="sysDot"/>
              <a:miter lim="800000"/>
              <a:headEnd/>
              <a:tailEnd/>
            </a:ln>
            <a:effectLst/>
          </p:spPr>
          <p:txBody>
            <a:bodyPr>
              <a:spAutoFit/>
            </a:bodyPr>
            <a:lstStyle/>
            <a:p>
              <a:pPr marL="290513" indent="-123825" algn="l">
                <a:buClr>
                  <a:schemeClr val="accent3"/>
                </a:buClr>
                <a:buFontTx/>
                <a:buChar char="•"/>
              </a:pPr>
              <a:r>
                <a:rPr lang="en-US" sz="1400" dirty="0" smtClean="0"/>
                <a:t>Migrate </a:t>
              </a:r>
              <a:r>
                <a:rPr lang="en-US" sz="1400" dirty="0"/>
                <a:t>on hardware refresh schedule</a:t>
              </a:r>
            </a:p>
            <a:p>
              <a:pPr marL="290513" indent="-123825" algn="l">
                <a:buClr>
                  <a:schemeClr val="accent3"/>
                </a:buClr>
                <a:buFontTx/>
                <a:buChar char="•"/>
              </a:pPr>
              <a:r>
                <a:rPr lang="en-US" sz="1400" dirty="0"/>
                <a:t>Lower cost up-front, but…</a:t>
              </a:r>
            </a:p>
            <a:p>
              <a:pPr marL="290513" indent="-123825" algn="l">
                <a:buClr>
                  <a:schemeClr val="accent3"/>
                </a:buClr>
                <a:buFontTx/>
                <a:buChar char="•"/>
              </a:pPr>
              <a:r>
                <a:rPr lang="en-US" sz="1400" dirty="0"/>
                <a:t>Can create a management nightmare</a:t>
              </a:r>
            </a:p>
          </p:txBody>
        </p:sp>
        <p:sp>
          <p:nvSpPr>
            <p:cNvPr id="156" name="Rectangle 155"/>
            <p:cNvSpPr/>
            <p:nvPr/>
          </p:nvSpPr>
          <p:spPr>
            <a:xfrm>
              <a:off x="6121003" y="4153511"/>
              <a:ext cx="2634054" cy="461665"/>
            </a:xfrm>
            <a:prstGeom prst="rect">
              <a:avLst/>
            </a:prstGeom>
          </p:spPr>
          <p:txBody>
            <a:bodyPr wrap="none">
              <a:spAutoFit/>
            </a:bodyPr>
            <a:lstStyle/>
            <a:p>
              <a:pPr marL="114300" indent="-114300">
                <a:spcAft>
                  <a:spcPct val="20000"/>
                </a:spcAft>
              </a:pPr>
              <a:r>
                <a:rPr lang="en-US" dirty="0" smtClean="0"/>
                <a:t>Gradual Migration</a:t>
              </a:r>
              <a:endParaRPr lang="en-US" dirty="0"/>
            </a:p>
          </p:txBody>
        </p:sp>
      </p:gr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147" name="Rectangle 3"/>
          <p:cNvSpPr>
            <a:spLocks noGrp="1" noChangeArrowheads="1"/>
          </p:cNvSpPr>
          <p:nvPr>
            <p:ph type="title"/>
          </p:nvPr>
        </p:nvSpPr>
        <p:spPr/>
        <p:txBody>
          <a:bodyPr/>
          <a:lstStyle/>
          <a:p>
            <a:r>
              <a:rPr lang="en-US" dirty="0" smtClean="0"/>
              <a:t>7 Steps to Windows 7 </a:t>
            </a:r>
            <a:endParaRPr lang="en-US" dirty="0"/>
          </a:p>
        </p:txBody>
      </p:sp>
      <p:sp>
        <p:nvSpPr>
          <p:cNvPr id="518146" name="AutoShape 2"/>
          <p:cNvSpPr>
            <a:spLocks noChangeArrowheads="1"/>
          </p:cNvSpPr>
          <p:nvPr/>
        </p:nvSpPr>
        <p:spPr bwMode="auto">
          <a:xfrm>
            <a:off x="3333125" y="1548581"/>
            <a:ext cx="5294671" cy="4645742"/>
          </a:xfrm>
          <a:prstGeom prst="roundRect">
            <a:avLst>
              <a:gd name="adj" fmla="val 3301"/>
            </a:avLst>
          </a:prstGeom>
          <a:solidFill>
            <a:srgbClr val="FFFFFF"/>
          </a:solidFill>
          <a:ln w="19050" algn="ctr">
            <a:solidFill>
              <a:srgbClr val="DDDDDD"/>
            </a:solidFill>
            <a:round/>
            <a:headEnd/>
            <a:tailEnd/>
          </a:ln>
          <a:effectLst/>
        </p:spPr>
        <p:txBody>
          <a:bodyPr lIns="365760" rIns="274320" anchor="t"/>
          <a:lstStyle/>
          <a:p>
            <a:endParaRPr lang="en-US" sz="1800" dirty="0" smtClean="0"/>
          </a:p>
          <a:p>
            <a:pPr marL="233363" indent="-233363" algn="l">
              <a:lnSpc>
                <a:spcPct val="90000"/>
              </a:lnSpc>
              <a:spcBef>
                <a:spcPct val="45000"/>
              </a:spcBef>
              <a:spcAft>
                <a:spcPct val="10000"/>
              </a:spcAft>
              <a:buClr>
                <a:schemeClr val="accent1"/>
              </a:buClr>
            </a:pPr>
            <a:r>
              <a:rPr lang="en-US" sz="1800" b="1" dirty="0" smtClean="0"/>
              <a:t>MEASURE AND REPORT ON MIGRATION SUCCESS</a:t>
            </a:r>
          </a:p>
          <a:p>
            <a:pPr marL="233363" indent="-233363" algn="l">
              <a:lnSpc>
                <a:spcPct val="90000"/>
              </a:lnSpc>
              <a:spcBef>
                <a:spcPct val="45000"/>
              </a:spcBef>
              <a:spcAft>
                <a:spcPct val="10000"/>
              </a:spcAft>
              <a:buClr>
                <a:srgbClr val="819BB5"/>
              </a:buClr>
              <a:buFont typeface="Arial" pitchFamily="34" charset="0"/>
              <a:buChar char="•"/>
            </a:pPr>
            <a:r>
              <a:rPr lang="en-US" sz="1800" dirty="0" smtClean="0">
                <a:cs typeface="Arial" charset="0"/>
              </a:rPr>
              <a:t>Identify the total number of migrated systems</a:t>
            </a:r>
          </a:p>
          <a:p>
            <a:pPr marL="233363" indent="-233363" algn="l">
              <a:lnSpc>
                <a:spcPct val="90000"/>
              </a:lnSpc>
              <a:spcBef>
                <a:spcPct val="45000"/>
              </a:spcBef>
              <a:spcAft>
                <a:spcPct val="10000"/>
              </a:spcAft>
              <a:buClr>
                <a:srgbClr val="819BB5"/>
              </a:buClr>
              <a:buFont typeface="Arial" pitchFamily="34" charset="0"/>
              <a:buChar char="•"/>
            </a:pPr>
            <a:r>
              <a:rPr lang="en-US" sz="1800" dirty="0" smtClean="0">
                <a:cs typeface="Arial" charset="0"/>
              </a:rPr>
              <a:t>Report problems encounter during migration</a:t>
            </a:r>
          </a:p>
          <a:p>
            <a:pPr marL="233363" indent="-233363" algn="l">
              <a:lnSpc>
                <a:spcPct val="90000"/>
              </a:lnSpc>
              <a:spcBef>
                <a:spcPct val="45000"/>
              </a:spcBef>
              <a:spcAft>
                <a:spcPct val="10000"/>
              </a:spcAft>
              <a:buClr>
                <a:srgbClr val="819BB5"/>
              </a:buClr>
              <a:buFont typeface="Arial" pitchFamily="34" charset="0"/>
              <a:buChar char="•"/>
            </a:pPr>
            <a:r>
              <a:rPr lang="en-US" sz="1800" dirty="0" smtClean="0">
                <a:cs typeface="Arial" charset="0"/>
              </a:rPr>
              <a:t>Provide overall migration status</a:t>
            </a:r>
          </a:p>
          <a:p>
            <a:pPr marL="233363" indent="-233363" algn="l">
              <a:lnSpc>
                <a:spcPct val="90000"/>
              </a:lnSpc>
              <a:spcBef>
                <a:spcPct val="45000"/>
              </a:spcBef>
              <a:spcAft>
                <a:spcPct val="10000"/>
              </a:spcAft>
              <a:buClr>
                <a:srgbClr val="819BB5"/>
              </a:buClr>
              <a:buFont typeface="Arial" pitchFamily="34" charset="0"/>
              <a:buChar char="•"/>
            </a:pPr>
            <a:r>
              <a:rPr lang="en-US" sz="1800" dirty="0" smtClean="0">
                <a:cs typeface="Arial" charset="0"/>
              </a:rPr>
              <a:t>License verification</a:t>
            </a:r>
          </a:p>
        </p:txBody>
      </p:sp>
      <p:sp>
        <p:nvSpPr>
          <p:cNvPr id="518148" name="Rectangle 4"/>
          <p:cNvSpPr>
            <a:spLocks noChangeArrowheads="1"/>
          </p:cNvSpPr>
          <p:nvPr/>
        </p:nvSpPr>
        <p:spPr bwMode="auto">
          <a:xfrm>
            <a:off x="2798698" y="1533832"/>
            <a:ext cx="799906" cy="4676467"/>
          </a:xfrm>
          <a:prstGeom prst="rect">
            <a:avLst/>
          </a:prstGeom>
          <a:solidFill>
            <a:schemeClr val="accent5">
              <a:lumMod val="75000"/>
            </a:schemeClr>
          </a:solidFill>
          <a:ln w="19050" algn="ctr">
            <a:noFill/>
            <a:round/>
            <a:headEnd/>
            <a:tailEnd/>
          </a:ln>
          <a:effectLst/>
        </p:spPr>
        <p:txBody>
          <a:bodyPr lIns="365760" rIns="0" anchor="ctr"/>
          <a:lstStyle/>
          <a:p>
            <a:pPr marL="171450" indent="-171450" algn="l">
              <a:lnSpc>
                <a:spcPct val="90000"/>
              </a:lnSpc>
              <a:spcBef>
                <a:spcPct val="25000"/>
              </a:spcBef>
              <a:spcAft>
                <a:spcPct val="10000"/>
              </a:spcAft>
              <a:buClr>
                <a:schemeClr val="hlink"/>
              </a:buClr>
              <a:buSzPct val="80000"/>
              <a:buFontTx/>
              <a:buChar char="•"/>
            </a:pPr>
            <a:endParaRPr lang="en-US" sz="2200" b="1" dirty="0" smtClean="0">
              <a:solidFill>
                <a:srgbClr val="FFFFFF"/>
              </a:solidFill>
              <a:cs typeface="Arial" charset="0"/>
            </a:endParaRPr>
          </a:p>
        </p:txBody>
      </p:sp>
      <p:sp>
        <p:nvSpPr>
          <p:cNvPr id="26" name="AutoShape 12"/>
          <p:cNvSpPr>
            <a:spLocks noChangeArrowheads="1"/>
          </p:cNvSpPr>
          <p:nvPr/>
        </p:nvSpPr>
        <p:spPr bwMode="auto">
          <a:xfrm>
            <a:off x="686122" y="5031920"/>
            <a:ext cx="2371244" cy="718070"/>
          </a:xfrm>
          <a:prstGeom prst="roundRect">
            <a:avLst>
              <a:gd name="adj" fmla="val 10213"/>
            </a:avLst>
          </a:prstGeom>
          <a:solidFill>
            <a:schemeClr val="bg1">
              <a:lumMod val="85000"/>
            </a:schemeClr>
          </a:solidFill>
          <a:ln w="19050" algn="ctr">
            <a:solidFill>
              <a:schemeClr val="bg1"/>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Migrate Systems</a:t>
            </a:r>
            <a:endParaRPr lang="en-US" sz="2000" b="1" dirty="0">
              <a:solidFill>
                <a:srgbClr val="FFFFFF"/>
              </a:solidFill>
              <a:cs typeface="Arial" charset="0"/>
            </a:endParaRPr>
          </a:p>
        </p:txBody>
      </p:sp>
      <p:sp>
        <p:nvSpPr>
          <p:cNvPr id="25" name="AutoShape 12"/>
          <p:cNvSpPr>
            <a:spLocks noChangeArrowheads="1"/>
          </p:cNvSpPr>
          <p:nvPr/>
        </p:nvSpPr>
        <p:spPr bwMode="auto">
          <a:xfrm>
            <a:off x="686122" y="5794741"/>
            <a:ext cx="2371244" cy="718070"/>
          </a:xfrm>
          <a:prstGeom prst="roundRect">
            <a:avLst>
              <a:gd name="adj" fmla="val 10213"/>
            </a:avLst>
          </a:prstGeom>
          <a:solidFill>
            <a:schemeClr val="accent5">
              <a:lumMod val="75000"/>
            </a:schemeClr>
          </a:solidFill>
          <a:ln w="19050" algn="ctr">
            <a:solidFill>
              <a:schemeClr val="bg1"/>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Measure </a:t>
            </a:r>
            <a:br>
              <a:rPr lang="en-US" sz="2000" b="1" dirty="0" smtClean="0">
                <a:solidFill>
                  <a:srgbClr val="FFFFFF"/>
                </a:solidFill>
                <a:cs typeface="Arial" charset="0"/>
              </a:rPr>
            </a:br>
            <a:r>
              <a:rPr lang="en-US" sz="2000" b="1" dirty="0" smtClean="0">
                <a:solidFill>
                  <a:srgbClr val="FFFFFF"/>
                </a:solidFill>
                <a:cs typeface="Arial" charset="0"/>
              </a:rPr>
              <a:t>&amp; Report</a:t>
            </a:r>
            <a:endParaRPr lang="en-US" sz="2000" b="1" dirty="0">
              <a:solidFill>
                <a:srgbClr val="FFFFFF"/>
              </a:solidFill>
              <a:cs typeface="Arial" charset="0"/>
            </a:endParaRPr>
          </a:p>
        </p:txBody>
      </p:sp>
      <p:sp>
        <p:nvSpPr>
          <p:cNvPr id="35" name="Oval 20"/>
          <p:cNvSpPr>
            <a:spLocks noChangeArrowheads="1"/>
          </p:cNvSpPr>
          <p:nvPr/>
        </p:nvSpPr>
        <p:spPr bwMode="auto">
          <a:xfrm>
            <a:off x="416005" y="5176787"/>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smtClean="0">
                <a:solidFill>
                  <a:schemeClr val="bg1">
                    <a:lumMod val="85000"/>
                  </a:schemeClr>
                </a:solidFill>
                <a:latin typeface="Arial Black" pitchFamily="34" charset="0"/>
              </a:rPr>
              <a:t>6</a:t>
            </a:r>
            <a:endParaRPr lang="en-US" sz="1600" dirty="0">
              <a:solidFill>
                <a:schemeClr val="bg1">
                  <a:lumMod val="85000"/>
                </a:schemeClr>
              </a:solidFill>
              <a:latin typeface="Arial Black" pitchFamily="34" charset="0"/>
            </a:endParaRPr>
          </a:p>
        </p:txBody>
      </p:sp>
      <p:sp>
        <p:nvSpPr>
          <p:cNvPr id="37" name="Oval 20"/>
          <p:cNvSpPr>
            <a:spLocks noChangeArrowheads="1"/>
          </p:cNvSpPr>
          <p:nvPr/>
        </p:nvSpPr>
        <p:spPr bwMode="auto">
          <a:xfrm>
            <a:off x="416005" y="5941439"/>
            <a:ext cx="451765" cy="453602"/>
          </a:xfrm>
          <a:prstGeom prst="ellipse">
            <a:avLst/>
          </a:prstGeom>
          <a:solidFill>
            <a:schemeClr val="bg1"/>
          </a:solidFill>
          <a:ln w="28575" algn="ctr">
            <a:solidFill>
              <a:schemeClr val="accent5">
                <a:lumMod val="75000"/>
              </a:schemeClr>
            </a:solidFill>
            <a:round/>
            <a:headEnd/>
            <a:tailEnd/>
          </a:ln>
        </p:spPr>
        <p:txBody>
          <a:bodyPr lIns="0" tIns="0" rIns="0" bIns="0" anchor="ctr"/>
          <a:lstStyle/>
          <a:p>
            <a:pPr>
              <a:spcBef>
                <a:spcPct val="50000"/>
              </a:spcBef>
            </a:pPr>
            <a:r>
              <a:rPr lang="en-US" sz="1600" dirty="0" smtClean="0">
                <a:solidFill>
                  <a:schemeClr val="accent5">
                    <a:lumMod val="75000"/>
                  </a:schemeClr>
                </a:solidFill>
                <a:latin typeface="Arial Black" pitchFamily="34" charset="0"/>
              </a:rPr>
              <a:t>7</a:t>
            </a:r>
            <a:endParaRPr lang="en-US" sz="1600" dirty="0">
              <a:solidFill>
                <a:schemeClr val="accent5">
                  <a:lumMod val="75000"/>
                </a:schemeClr>
              </a:solidFill>
              <a:latin typeface="Arial Black" pitchFamily="34" charset="0"/>
            </a:endParaRPr>
          </a:p>
        </p:txBody>
      </p:sp>
      <p:sp>
        <p:nvSpPr>
          <p:cNvPr id="21" name="AutoShape 12"/>
          <p:cNvSpPr>
            <a:spLocks noChangeArrowheads="1"/>
          </p:cNvSpPr>
          <p:nvPr/>
        </p:nvSpPr>
        <p:spPr bwMode="auto">
          <a:xfrm>
            <a:off x="686120" y="4269101"/>
            <a:ext cx="2383980" cy="718070"/>
          </a:xfrm>
          <a:prstGeom prst="roundRect">
            <a:avLst>
              <a:gd name="adj" fmla="val 10213"/>
            </a:avLst>
          </a:prstGeom>
          <a:solidFill>
            <a:schemeClr val="bg1">
              <a:lumMod val="85000"/>
            </a:schemeClr>
          </a:solidFill>
          <a:ln w="19050" algn="ctr">
            <a:solidFill>
              <a:schemeClr val="bg1"/>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Assemble </a:t>
            </a:r>
            <a:br>
              <a:rPr lang="en-US" sz="2000" b="1" dirty="0" smtClean="0">
                <a:solidFill>
                  <a:srgbClr val="FFFFFF"/>
                </a:solidFill>
                <a:cs typeface="Arial" charset="0"/>
              </a:rPr>
            </a:br>
            <a:r>
              <a:rPr lang="en-US" sz="2000" b="1" dirty="0" smtClean="0">
                <a:solidFill>
                  <a:srgbClr val="FFFFFF"/>
                </a:solidFill>
                <a:cs typeface="Arial" charset="0"/>
              </a:rPr>
              <a:t>&amp; Automate</a:t>
            </a:r>
            <a:endParaRPr lang="en-US" sz="2000" b="1" dirty="0">
              <a:solidFill>
                <a:srgbClr val="FFFFFF"/>
              </a:solidFill>
              <a:cs typeface="Arial" charset="0"/>
            </a:endParaRPr>
          </a:p>
        </p:txBody>
      </p:sp>
      <p:sp>
        <p:nvSpPr>
          <p:cNvPr id="22" name="Oval 20"/>
          <p:cNvSpPr>
            <a:spLocks noChangeArrowheads="1"/>
          </p:cNvSpPr>
          <p:nvPr/>
        </p:nvSpPr>
        <p:spPr bwMode="auto">
          <a:xfrm>
            <a:off x="416005" y="4412133"/>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smtClean="0">
                <a:solidFill>
                  <a:schemeClr val="bg1">
                    <a:lumMod val="85000"/>
                  </a:schemeClr>
                </a:solidFill>
                <a:latin typeface="Arial Black" pitchFamily="34" charset="0"/>
              </a:rPr>
              <a:t>5</a:t>
            </a:r>
            <a:endParaRPr lang="en-US" sz="1600" dirty="0">
              <a:solidFill>
                <a:schemeClr val="bg1">
                  <a:lumMod val="85000"/>
                </a:schemeClr>
              </a:solidFill>
              <a:latin typeface="Arial Black" pitchFamily="34" charset="0"/>
            </a:endParaRPr>
          </a:p>
        </p:txBody>
      </p:sp>
      <p:sp>
        <p:nvSpPr>
          <p:cNvPr id="27" name="AutoShape 11"/>
          <p:cNvSpPr>
            <a:spLocks noChangeArrowheads="1"/>
          </p:cNvSpPr>
          <p:nvPr/>
        </p:nvSpPr>
        <p:spPr bwMode="auto">
          <a:xfrm>
            <a:off x="686121" y="3506282"/>
            <a:ext cx="2396713" cy="718070"/>
          </a:xfrm>
          <a:prstGeom prst="roundRect">
            <a:avLst>
              <a:gd name="adj" fmla="val 10213"/>
            </a:avLst>
          </a:prstGeom>
          <a:solidFill>
            <a:schemeClr val="bg1">
              <a:lumMod val="85000"/>
            </a:schemeClr>
          </a:solidFill>
          <a:ln w="19050" algn="ctr">
            <a:solidFill>
              <a:schemeClr val="bg1"/>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Capture Personality</a:t>
            </a:r>
            <a:endParaRPr lang="en-US" sz="2000" b="1" dirty="0">
              <a:solidFill>
                <a:srgbClr val="FFFFFF"/>
              </a:solidFill>
              <a:cs typeface="Arial" charset="0"/>
            </a:endParaRPr>
          </a:p>
        </p:txBody>
      </p:sp>
      <p:sp>
        <p:nvSpPr>
          <p:cNvPr id="28" name="Oval 20"/>
          <p:cNvSpPr>
            <a:spLocks noChangeArrowheads="1"/>
          </p:cNvSpPr>
          <p:nvPr/>
        </p:nvSpPr>
        <p:spPr bwMode="auto">
          <a:xfrm>
            <a:off x="416005" y="3647479"/>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smtClean="0">
                <a:solidFill>
                  <a:schemeClr val="bg1">
                    <a:lumMod val="85000"/>
                  </a:schemeClr>
                </a:solidFill>
                <a:latin typeface="Arial Black" pitchFamily="34" charset="0"/>
              </a:rPr>
              <a:t>4</a:t>
            </a:r>
            <a:endParaRPr lang="en-US" sz="1600" dirty="0">
              <a:solidFill>
                <a:schemeClr val="bg1">
                  <a:lumMod val="85000"/>
                </a:schemeClr>
              </a:solidFill>
              <a:latin typeface="Arial Black" pitchFamily="34" charset="0"/>
            </a:endParaRPr>
          </a:p>
        </p:txBody>
      </p:sp>
      <p:sp>
        <p:nvSpPr>
          <p:cNvPr id="29" name="AutoShape 5"/>
          <p:cNvSpPr>
            <a:spLocks noChangeArrowheads="1"/>
          </p:cNvSpPr>
          <p:nvPr/>
        </p:nvSpPr>
        <p:spPr bwMode="auto">
          <a:xfrm>
            <a:off x="686121" y="1217825"/>
            <a:ext cx="2396292" cy="718070"/>
          </a:xfrm>
          <a:prstGeom prst="roundRect">
            <a:avLst>
              <a:gd name="adj" fmla="val 10213"/>
            </a:avLst>
          </a:prstGeom>
          <a:solidFill>
            <a:schemeClr val="bg1">
              <a:lumMod val="85000"/>
            </a:schemeClr>
          </a:solidFill>
          <a:ln w="19050" algn="ctr">
            <a:solidFill>
              <a:schemeClr val="bg1"/>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Assess Environment</a:t>
            </a:r>
            <a:endParaRPr lang="en-US" sz="2000" b="1" dirty="0">
              <a:solidFill>
                <a:srgbClr val="FFFFFF"/>
              </a:solidFill>
              <a:cs typeface="Arial" charset="0"/>
            </a:endParaRPr>
          </a:p>
        </p:txBody>
      </p:sp>
      <p:sp>
        <p:nvSpPr>
          <p:cNvPr id="31" name="AutoShape 10"/>
          <p:cNvSpPr>
            <a:spLocks noChangeArrowheads="1"/>
          </p:cNvSpPr>
          <p:nvPr/>
        </p:nvSpPr>
        <p:spPr bwMode="auto">
          <a:xfrm>
            <a:off x="686121" y="2743463"/>
            <a:ext cx="2396292" cy="718070"/>
          </a:xfrm>
          <a:prstGeom prst="roundRect">
            <a:avLst>
              <a:gd name="adj" fmla="val 10213"/>
            </a:avLst>
          </a:prstGeom>
          <a:solidFill>
            <a:schemeClr val="bg1">
              <a:lumMod val="85000"/>
            </a:schemeClr>
          </a:solidFill>
          <a:ln w="19050" algn="ctr">
            <a:solidFill>
              <a:schemeClr val="bg1"/>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Prepare Applications</a:t>
            </a:r>
            <a:endParaRPr lang="en-US" sz="2000" b="1" dirty="0">
              <a:solidFill>
                <a:srgbClr val="FFFFFF"/>
              </a:solidFill>
              <a:cs typeface="Arial" charset="0"/>
            </a:endParaRPr>
          </a:p>
        </p:txBody>
      </p:sp>
      <p:sp>
        <p:nvSpPr>
          <p:cNvPr id="38" name="AutoShape 9"/>
          <p:cNvSpPr>
            <a:spLocks noChangeArrowheads="1"/>
          </p:cNvSpPr>
          <p:nvPr/>
        </p:nvSpPr>
        <p:spPr bwMode="auto">
          <a:xfrm>
            <a:off x="704687" y="1980644"/>
            <a:ext cx="2371797" cy="718070"/>
          </a:xfrm>
          <a:prstGeom prst="roundRect">
            <a:avLst>
              <a:gd name="adj" fmla="val 10213"/>
            </a:avLst>
          </a:prstGeom>
          <a:solidFill>
            <a:schemeClr val="bg1">
              <a:lumMod val="85000"/>
            </a:schemeClr>
          </a:solidFill>
          <a:ln w="19050" algn="ctr">
            <a:solidFill>
              <a:srgbClr val="FFFFFF"/>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Build </a:t>
            </a:r>
            <a:br>
              <a:rPr lang="en-US" sz="2000" b="1" dirty="0" smtClean="0">
                <a:solidFill>
                  <a:srgbClr val="FFFFFF"/>
                </a:solidFill>
                <a:cs typeface="Arial" charset="0"/>
              </a:rPr>
            </a:br>
            <a:r>
              <a:rPr lang="en-US" sz="2000" b="1" dirty="0" smtClean="0">
                <a:solidFill>
                  <a:srgbClr val="FFFFFF"/>
                </a:solidFill>
                <a:cs typeface="Arial" charset="0"/>
              </a:rPr>
              <a:t>Image</a:t>
            </a:r>
            <a:endParaRPr lang="en-US" sz="2000" b="1" dirty="0">
              <a:solidFill>
                <a:srgbClr val="FFFFFF"/>
              </a:solidFill>
              <a:cs typeface="Arial" charset="0"/>
            </a:endParaRPr>
          </a:p>
        </p:txBody>
      </p:sp>
      <p:sp>
        <p:nvSpPr>
          <p:cNvPr id="39" name="Oval 20"/>
          <p:cNvSpPr>
            <a:spLocks noChangeArrowheads="1"/>
          </p:cNvSpPr>
          <p:nvPr/>
        </p:nvSpPr>
        <p:spPr bwMode="auto">
          <a:xfrm>
            <a:off x="416005" y="1353517"/>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a:solidFill>
                  <a:schemeClr val="bg1">
                    <a:lumMod val="85000"/>
                  </a:schemeClr>
                </a:solidFill>
                <a:latin typeface="Arial Black" pitchFamily="34" charset="0"/>
              </a:rPr>
              <a:t>1</a:t>
            </a:r>
          </a:p>
        </p:txBody>
      </p:sp>
      <p:sp>
        <p:nvSpPr>
          <p:cNvPr id="40" name="Oval 20"/>
          <p:cNvSpPr>
            <a:spLocks noChangeArrowheads="1"/>
          </p:cNvSpPr>
          <p:nvPr/>
        </p:nvSpPr>
        <p:spPr bwMode="auto">
          <a:xfrm>
            <a:off x="416005" y="2118171"/>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smtClean="0">
                <a:solidFill>
                  <a:schemeClr val="bg1">
                    <a:lumMod val="85000"/>
                  </a:schemeClr>
                </a:solidFill>
                <a:latin typeface="Arial Black" pitchFamily="34" charset="0"/>
              </a:rPr>
              <a:t>2</a:t>
            </a:r>
            <a:endParaRPr lang="en-US" sz="1600" dirty="0">
              <a:solidFill>
                <a:schemeClr val="bg1">
                  <a:lumMod val="85000"/>
                </a:schemeClr>
              </a:solidFill>
              <a:latin typeface="Arial Black" pitchFamily="34" charset="0"/>
            </a:endParaRPr>
          </a:p>
        </p:txBody>
      </p:sp>
      <p:sp>
        <p:nvSpPr>
          <p:cNvPr id="41" name="Oval 20"/>
          <p:cNvSpPr>
            <a:spLocks noChangeArrowheads="1"/>
          </p:cNvSpPr>
          <p:nvPr/>
        </p:nvSpPr>
        <p:spPr bwMode="auto">
          <a:xfrm>
            <a:off x="416005" y="2882825"/>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smtClean="0">
                <a:solidFill>
                  <a:schemeClr val="bg1">
                    <a:lumMod val="85000"/>
                  </a:schemeClr>
                </a:solidFill>
                <a:latin typeface="Arial Black" pitchFamily="34" charset="0"/>
              </a:rPr>
              <a:t>3</a:t>
            </a:r>
            <a:endParaRPr lang="en-US" sz="1600" dirty="0">
              <a:solidFill>
                <a:schemeClr val="bg1">
                  <a:lumMod val="85000"/>
                </a:schemeClr>
              </a:solidFill>
              <a:latin typeface="Arial Black" pitchFamily="34" charset="0"/>
            </a:endParaRPr>
          </a:p>
        </p:txBody>
      </p:sp>
      <p:pic>
        <p:nvPicPr>
          <p:cNvPr id="42" name="Picture 5" descr="C:\Documents and Settings\christine_ewing\My Documents\My Pictures\Altiris\Graphics\Security_ai\Security Drivers\qualityassurance.png"/>
          <p:cNvPicPr>
            <a:picLocks noChangeAspect="1" noChangeArrowheads="1"/>
          </p:cNvPicPr>
          <p:nvPr/>
        </p:nvPicPr>
        <p:blipFill>
          <a:blip r:embed="rId3" cstate="print"/>
          <a:srcRect/>
          <a:stretch>
            <a:fillRect/>
          </a:stretch>
        </p:blipFill>
        <p:spPr bwMode="auto">
          <a:xfrm>
            <a:off x="7211037" y="4430647"/>
            <a:ext cx="1423685" cy="1845966"/>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p:txBody>
          <a:bodyPr/>
          <a:lstStyle/>
          <a:p>
            <a:pPr eaLnBrk="1" hangingPunct="1"/>
            <a:r>
              <a:rPr lang="en-US" dirty="0" smtClean="0"/>
              <a:t>7 Steps to Windows 7,</a:t>
            </a:r>
            <a:br>
              <a:rPr lang="en-US" dirty="0" smtClean="0"/>
            </a:br>
            <a:r>
              <a:rPr lang="en-US" dirty="0" smtClean="0"/>
              <a:t>Migration Best Practices</a:t>
            </a:r>
          </a:p>
        </p:txBody>
      </p:sp>
      <p:sp>
        <p:nvSpPr>
          <p:cNvPr id="15363" name="Rectangle 3"/>
          <p:cNvSpPr>
            <a:spLocks noGrp="1" noChangeArrowheads="1"/>
          </p:cNvSpPr>
          <p:nvPr>
            <p:ph type="subTitle" idx="1"/>
          </p:nvPr>
        </p:nvSpPr>
        <p:spPr>
          <a:xfrm>
            <a:off x="4559300" y="5253038"/>
            <a:ext cx="4362449" cy="890587"/>
          </a:xfrm>
        </p:spPr>
        <p:txBody>
          <a:bodyPr/>
          <a:lstStyle/>
          <a:p>
            <a:r>
              <a:rPr lang="en-GB" sz="2800" dirty="0" smtClean="0"/>
              <a:t>Andrew Fryer</a:t>
            </a:r>
            <a:br>
              <a:rPr lang="en-GB" sz="2800" dirty="0" smtClean="0"/>
            </a:br>
            <a:r>
              <a:rPr lang="en-GB" sz="2800" dirty="0" err="1" smtClean="0"/>
              <a:t>Carsten</a:t>
            </a:r>
            <a:r>
              <a:rPr lang="en-GB" sz="2800" dirty="0" smtClean="0"/>
              <a:t> Giese</a:t>
            </a:r>
            <a:r>
              <a:rPr lang="en-US" sz="2800" dirty="0" smtClean="0"/>
              <a:t/>
            </a:r>
            <a:br>
              <a:rPr lang="en-US" sz="2800" dirty="0" smtClean="0"/>
            </a:br>
            <a:r>
              <a:rPr lang="en-US" sz="2800" dirty="0" err="1" smtClean="0"/>
              <a:t>Sy</a:t>
            </a:r>
            <a:r>
              <a:rPr lang="en-US" sz="2800" dirty="0" err="1" smtClean="0"/>
              <a:t>mantic</a:t>
            </a:r>
            <a:r>
              <a:rPr lang="en-US" sz="2800" dirty="0" smtClean="0"/>
              <a:t/>
            </a:r>
            <a:br>
              <a:rPr lang="en-US" sz="2800" dirty="0" smtClean="0"/>
            </a:br>
            <a:r>
              <a:rPr lang="en-US" sz="2800" dirty="0" smtClean="0"/>
              <a:t>Session Code: ITS214</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bwMode="auto">
          <a:xfrm>
            <a:off x="3276600" y="1955800"/>
            <a:ext cx="2654300" cy="1841500"/>
          </a:xfrm>
          <a:prstGeom prst="rect">
            <a:avLst/>
          </a:prstGeom>
          <a:gradFill flip="none" rotWithShape="1">
            <a:gsLst>
              <a:gs pos="0">
                <a:srgbClr val="F3F2F1"/>
              </a:gs>
              <a:gs pos="100000">
                <a:srgbClr val="FFFFFF"/>
              </a:gs>
            </a:gsLst>
            <a:lin ang="5400000" scaled="1"/>
            <a:tileRect/>
          </a:gra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endParaRPr lang="en-GB" smtClean="0"/>
          </a:p>
        </p:txBody>
      </p:sp>
      <p:sp>
        <p:nvSpPr>
          <p:cNvPr id="24" name="Rectangle 23"/>
          <p:cNvSpPr/>
          <p:nvPr/>
        </p:nvSpPr>
        <p:spPr bwMode="auto">
          <a:xfrm>
            <a:off x="304800" y="1955800"/>
            <a:ext cx="2654300" cy="1841500"/>
          </a:xfrm>
          <a:prstGeom prst="rect">
            <a:avLst/>
          </a:prstGeom>
          <a:gradFill flip="none" rotWithShape="1">
            <a:gsLst>
              <a:gs pos="0">
                <a:srgbClr val="F3F2F1"/>
              </a:gs>
              <a:gs pos="100000">
                <a:srgbClr val="FFFFFF"/>
              </a:gs>
            </a:gsLst>
            <a:lin ang="5400000" scaled="1"/>
            <a:tileRect/>
          </a:gra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endParaRPr lang="en-GB" smtClean="0"/>
          </a:p>
        </p:txBody>
      </p:sp>
      <p:sp>
        <p:nvSpPr>
          <p:cNvPr id="25" name="Right Arrow 24"/>
          <p:cNvSpPr/>
          <p:nvPr/>
        </p:nvSpPr>
        <p:spPr bwMode="auto">
          <a:xfrm>
            <a:off x="1943100" y="2514600"/>
            <a:ext cx="863600" cy="850900"/>
          </a:xfrm>
          <a:prstGeom prst="rightArrow">
            <a:avLst/>
          </a:prstGeom>
          <a:gradFill flip="none" rotWithShape="1">
            <a:gsLst>
              <a:gs pos="0">
                <a:schemeClr val="bg2">
                  <a:lumMod val="60000"/>
                  <a:lumOff val="40000"/>
                </a:schemeClr>
              </a:gs>
              <a:gs pos="100000">
                <a:srgbClr val="FFFFFF">
                  <a:alpha val="0"/>
                </a:srgbClr>
              </a:gs>
            </a:gsLst>
            <a:lin ang="10800000" scaled="1"/>
            <a:tileRect/>
          </a:gra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ndParaRPr>
          </a:p>
        </p:txBody>
      </p:sp>
      <p:sp>
        <p:nvSpPr>
          <p:cNvPr id="23" name="Rectangle 22"/>
          <p:cNvSpPr/>
          <p:nvPr/>
        </p:nvSpPr>
        <p:spPr bwMode="auto">
          <a:xfrm>
            <a:off x="6261100" y="1955800"/>
            <a:ext cx="2616200" cy="1841500"/>
          </a:xfrm>
          <a:prstGeom prst="rect">
            <a:avLst/>
          </a:prstGeom>
          <a:gradFill flip="none" rotWithShape="1">
            <a:gsLst>
              <a:gs pos="0">
                <a:srgbClr val="F3F2F1"/>
              </a:gs>
              <a:gs pos="100000">
                <a:srgbClr val="FFFFFF"/>
              </a:gs>
            </a:gsLst>
            <a:lin ang="5400000" scaled="1"/>
            <a:tileRect/>
          </a:gra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endParaRPr lang="en-GB" smtClean="0"/>
          </a:p>
        </p:txBody>
      </p:sp>
      <p:sp>
        <p:nvSpPr>
          <p:cNvPr id="21" name="Right Arrow 20"/>
          <p:cNvSpPr/>
          <p:nvPr/>
        </p:nvSpPr>
        <p:spPr bwMode="auto">
          <a:xfrm>
            <a:off x="4914900" y="2514600"/>
            <a:ext cx="863600" cy="850900"/>
          </a:xfrm>
          <a:prstGeom prst="rightArrow">
            <a:avLst/>
          </a:prstGeom>
          <a:gradFill flip="none" rotWithShape="1">
            <a:gsLst>
              <a:gs pos="0">
                <a:schemeClr val="bg2">
                  <a:lumMod val="60000"/>
                  <a:lumOff val="40000"/>
                </a:schemeClr>
              </a:gs>
              <a:gs pos="100000">
                <a:srgbClr val="FFFFFF">
                  <a:alpha val="0"/>
                </a:srgbClr>
              </a:gs>
            </a:gsLst>
            <a:lin ang="10800000" scaled="1"/>
            <a:tileRect/>
          </a:gra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ndParaRPr>
          </a:p>
        </p:txBody>
      </p:sp>
      <p:sp>
        <p:nvSpPr>
          <p:cNvPr id="20485" name="Rectangle 3"/>
          <p:cNvSpPr>
            <a:spLocks noGrp="1" noChangeArrowheads="1"/>
          </p:cNvSpPr>
          <p:nvPr>
            <p:ph type="title"/>
          </p:nvPr>
        </p:nvSpPr>
        <p:spPr/>
        <p:txBody>
          <a:bodyPr/>
          <a:lstStyle/>
          <a:p>
            <a:pPr eaLnBrk="1" hangingPunct="1"/>
            <a:r>
              <a:rPr lang="en-US" dirty="0" smtClean="0"/>
              <a:t>3 Products for Migration</a:t>
            </a:r>
          </a:p>
        </p:txBody>
      </p:sp>
      <p:sp>
        <p:nvSpPr>
          <p:cNvPr id="20489" name="Rectangle 8"/>
          <p:cNvSpPr>
            <a:spLocks noChangeArrowheads="1"/>
          </p:cNvSpPr>
          <p:nvPr/>
        </p:nvSpPr>
        <p:spPr bwMode="auto">
          <a:xfrm>
            <a:off x="307975" y="3821113"/>
            <a:ext cx="2647950" cy="2271480"/>
          </a:xfrm>
          <a:prstGeom prst="rect">
            <a:avLst/>
          </a:prstGeom>
          <a:gradFill rotWithShape="1">
            <a:gsLst>
              <a:gs pos="0">
                <a:schemeClr val="bg1"/>
              </a:gs>
              <a:gs pos="100000">
                <a:schemeClr val="hlink">
                  <a:alpha val="85001"/>
                </a:schemeClr>
              </a:gs>
            </a:gsLst>
            <a:lin ang="5400000" scaled="1"/>
          </a:gradFill>
          <a:ln w="9525" algn="ctr">
            <a:noFill/>
            <a:miter lim="800000"/>
            <a:headEnd/>
            <a:tailEnd/>
          </a:ln>
        </p:spPr>
        <p:txBody>
          <a:bodyPr wrap="none" anchor="ctr"/>
          <a:lstStyle/>
          <a:p>
            <a:endParaRPr lang="en-US"/>
          </a:p>
        </p:txBody>
      </p:sp>
      <p:sp>
        <p:nvSpPr>
          <p:cNvPr id="20490" name="Text Box 9"/>
          <p:cNvSpPr txBox="1">
            <a:spLocks noChangeArrowheads="1"/>
          </p:cNvSpPr>
          <p:nvPr/>
        </p:nvSpPr>
        <p:spPr bwMode="auto">
          <a:xfrm>
            <a:off x="693738" y="939800"/>
            <a:ext cx="1447832" cy="954107"/>
          </a:xfrm>
          <a:prstGeom prst="rect">
            <a:avLst/>
          </a:prstGeom>
          <a:noFill/>
          <a:ln w="9525" cap="rnd" algn="ctr">
            <a:noFill/>
            <a:prstDash val="sysDot"/>
            <a:miter lim="800000"/>
            <a:headEnd/>
            <a:tailEnd/>
          </a:ln>
        </p:spPr>
        <p:txBody>
          <a:bodyPr wrap="none">
            <a:spAutoFit/>
          </a:bodyPr>
          <a:lstStyle/>
          <a:p>
            <a:r>
              <a:rPr lang="en-US" sz="1600" dirty="0">
                <a:solidFill>
                  <a:schemeClr val="bg1"/>
                </a:solidFill>
              </a:rPr>
              <a:t>Symantec</a:t>
            </a:r>
          </a:p>
          <a:p>
            <a:r>
              <a:rPr lang="en-US" dirty="0">
                <a:solidFill>
                  <a:schemeClr val="bg1"/>
                </a:solidFill>
              </a:rPr>
              <a:t>Ghost</a:t>
            </a:r>
          </a:p>
          <a:p>
            <a:r>
              <a:rPr lang="en-US" sz="1600" dirty="0">
                <a:solidFill>
                  <a:schemeClr val="bg1"/>
                </a:solidFill>
              </a:rPr>
              <a:t>Solution </a:t>
            </a:r>
            <a:r>
              <a:rPr lang="en-US" sz="1600" dirty="0" smtClean="0">
                <a:solidFill>
                  <a:schemeClr val="bg1"/>
                </a:solidFill>
              </a:rPr>
              <a:t>Suite</a:t>
            </a:r>
            <a:endParaRPr lang="en-US" sz="1600" dirty="0">
              <a:solidFill>
                <a:schemeClr val="bg1"/>
              </a:solidFill>
            </a:endParaRPr>
          </a:p>
        </p:txBody>
      </p:sp>
      <p:sp>
        <p:nvSpPr>
          <p:cNvPr id="20491" name="Text Box 10"/>
          <p:cNvSpPr txBox="1">
            <a:spLocks noChangeArrowheads="1"/>
          </p:cNvSpPr>
          <p:nvPr/>
        </p:nvSpPr>
        <p:spPr bwMode="auto">
          <a:xfrm>
            <a:off x="293688" y="3843338"/>
            <a:ext cx="2700337" cy="1532727"/>
          </a:xfrm>
          <a:prstGeom prst="rect">
            <a:avLst/>
          </a:prstGeom>
          <a:noFill/>
          <a:ln w="9525" cap="rnd" algn="ctr">
            <a:noFill/>
            <a:prstDash val="sysDot"/>
            <a:miter lim="800000"/>
            <a:headEnd/>
            <a:tailEnd/>
          </a:ln>
        </p:spPr>
        <p:txBody>
          <a:bodyPr>
            <a:spAutoFit/>
          </a:bodyPr>
          <a:lstStyle/>
          <a:p>
            <a:pPr marL="117475" indent="-117475" algn="l">
              <a:spcBef>
                <a:spcPct val="20000"/>
              </a:spcBef>
              <a:buFontTx/>
              <a:buChar char="•"/>
            </a:pPr>
            <a:r>
              <a:rPr lang="en-US" sz="1200" dirty="0"/>
              <a:t>Industry-leading imaging and deployment</a:t>
            </a:r>
          </a:p>
          <a:p>
            <a:pPr marL="117475" indent="-117475" algn="l">
              <a:spcBef>
                <a:spcPct val="20000"/>
              </a:spcBef>
              <a:buFontTx/>
              <a:buChar char="•"/>
            </a:pPr>
            <a:r>
              <a:rPr lang="en-US" sz="1200" dirty="0" smtClean="0"/>
              <a:t>Great for small business</a:t>
            </a:r>
          </a:p>
          <a:p>
            <a:pPr marL="117475" indent="-117475" algn="l">
              <a:spcBef>
                <a:spcPct val="20000"/>
              </a:spcBef>
              <a:buFontTx/>
              <a:buChar char="•"/>
            </a:pPr>
            <a:r>
              <a:rPr lang="en-US" sz="1200" dirty="0" smtClean="0"/>
              <a:t>End-to-end OS and settings migration</a:t>
            </a:r>
          </a:p>
          <a:p>
            <a:pPr marL="117475" indent="-117475" algn="l">
              <a:spcBef>
                <a:spcPct val="20000"/>
              </a:spcBef>
              <a:buFontTx/>
              <a:buChar char="•"/>
            </a:pPr>
            <a:r>
              <a:rPr lang="en-US" sz="1200" dirty="0" smtClean="0"/>
              <a:t>Centralized </a:t>
            </a:r>
            <a:r>
              <a:rPr lang="en-US" sz="1200" dirty="0"/>
              <a:t>basic management</a:t>
            </a:r>
          </a:p>
          <a:p>
            <a:pPr marL="117475" indent="-117475" algn="l">
              <a:spcBef>
                <a:spcPct val="20000"/>
              </a:spcBef>
              <a:buFontTx/>
              <a:buChar char="•"/>
            </a:pPr>
            <a:r>
              <a:rPr lang="en-US" sz="1200" dirty="0" smtClean="0"/>
              <a:t>Secure </a:t>
            </a:r>
            <a:r>
              <a:rPr lang="en-US" sz="1200" dirty="0"/>
              <a:t>systems retirement</a:t>
            </a:r>
          </a:p>
        </p:txBody>
      </p:sp>
      <p:sp>
        <p:nvSpPr>
          <p:cNvPr id="20492" name="Rectangle 11"/>
          <p:cNvSpPr>
            <a:spLocks noChangeArrowheads="1"/>
          </p:cNvSpPr>
          <p:nvPr/>
        </p:nvSpPr>
        <p:spPr bwMode="auto">
          <a:xfrm>
            <a:off x="6259513" y="3821112"/>
            <a:ext cx="2647950" cy="2282631"/>
          </a:xfrm>
          <a:prstGeom prst="rect">
            <a:avLst/>
          </a:prstGeom>
          <a:gradFill rotWithShape="1">
            <a:gsLst>
              <a:gs pos="0">
                <a:schemeClr val="bg1"/>
              </a:gs>
              <a:gs pos="100000">
                <a:schemeClr val="hlink">
                  <a:alpha val="85001"/>
                </a:schemeClr>
              </a:gs>
            </a:gsLst>
            <a:lin ang="5400000" scaled="1"/>
          </a:gradFill>
          <a:ln w="9525" algn="ctr">
            <a:noFill/>
            <a:miter lim="800000"/>
            <a:headEnd/>
            <a:tailEnd/>
          </a:ln>
        </p:spPr>
        <p:txBody>
          <a:bodyPr wrap="none" anchor="ctr"/>
          <a:lstStyle/>
          <a:p>
            <a:endParaRPr lang="en-US"/>
          </a:p>
        </p:txBody>
      </p:sp>
      <p:pic>
        <p:nvPicPr>
          <p:cNvPr id="20493" name="Picture 12" descr="client"/>
          <p:cNvPicPr>
            <a:picLocks noChangeAspect="1" noChangeArrowheads="1"/>
          </p:cNvPicPr>
          <p:nvPr/>
        </p:nvPicPr>
        <p:blipFill>
          <a:blip r:embed="rId3" cstate="print"/>
          <a:srcRect/>
          <a:stretch>
            <a:fillRect/>
          </a:stretch>
        </p:blipFill>
        <p:spPr bwMode="auto">
          <a:xfrm>
            <a:off x="6867525" y="2130425"/>
            <a:ext cx="1328738" cy="1616075"/>
          </a:xfrm>
          <a:prstGeom prst="rect">
            <a:avLst/>
          </a:prstGeom>
          <a:noFill/>
          <a:ln w="9525">
            <a:noFill/>
            <a:miter lim="800000"/>
            <a:headEnd/>
            <a:tailEnd/>
          </a:ln>
        </p:spPr>
      </p:pic>
      <p:sp>
        <p:nvSpPr>
          <p:cNvPr id="20494" name="Text Box 13"/>
          <p:cNvSpPr txBox="1">
            <a:spLocks noChangeArrowheads="1"/>
          </p:cNvSpPr>
          <p:nvPr/>
        </p:nvSpPr>
        <p:spPr bwMode="auto">
          <a:xfrm>
            <a:off x="6015038" y="933450"/>
            <a:ext cx="2856872" cy="954107"/>
          </a:xfrm>
          <a:prstGeom prst="rect">
            <a:avLst/>
          </a:prstGeom>
          <a:noFill/>
          <a:ln w="9525" cap="rnd" algn="ctr">
            <a:noFill/>
            <a:prstDash val="sysDot"/>
            <a:miter lim="800000"/>
            <a:headEnd/>
            <a:tailEnd/>
          </a:ln>
        </p:spPr>
        <p:txBody>
          <a:bodyPr wrap="none">
            <a:spAutoFit/>
          </a:bodyPr>
          <a:lstStyle/>
          <a:p>
            <a:r>
              <a:rPr lang="en-US" sz="1600" dirty="0" smtClean="0">
                <a:solidFill>
                  <a:schemeClr val="bg1"/>
                </a:solidFill>
              </a:rPr>
              <a:t>Altiris</a:t>
            </a:r>
          </a:p>
          <a:p>
            <a:r>
              <a:rPr lang="en-US" dirty="0" smtClean="0">
                <a:solidFill>
                  <a:schemeClr val="bg1"/>
                </a:solidFill>
              </a:rPr>
              <a:t>Client Management</a:t>
            </a:r>
          </a:p>
          <a:p>
            <a:r>
              <a:rPr lang="en-US" sz="1600" dirty="0" smtClean="0">
                <a:solidFill>
                  <a:schemeClr val="bg1"/>
                </a:solidFill>
              </a:rPr>
              <a:t>Suite</a:t>
            </a:r>
            <a:endParaRPr lang="en-US" sz="1600" dirty="0">
              <a:solidFill>
                <a:schemeClr val="bg1"/>
              </a:solidFill>
            </a:endParaRPr>
          </a:p>
        </p:txBody>
      </p:sp>
      <p:sp>
        <p:nvSpPr>
          <p:cNvPr id="20495" name="Text Box 14"/>
          <p:cNvSpPr txBox="1">
            <a:spLocks noChangeArrowheads="1"/>
          </p:cNvSpPr>
          <p:nvPr/>
        </p:nvSpPr>
        <p:spPr bwMode="auto">
          <a:xfrm>
            <a:off x="6348413" y="3846513"/>
            <a:ext cx="2525712" cy="2899255"/>
          </a:xfrm>
          <a:prstGeom prst="rect">
            <a:avLst/>
          </a:prstGeom>
          <a:noFill/>
          <a:ln w="9525" cap="rnd" algn="ctr">
            <a:noFill/>
            <a:prstDash val="sysDot"/>
            <a:miter lim="800000"/>
            <a:headEnd/>
            <a:tailEnd/>
          </a:ln>
        </p:spPr>
        <p:txBody>
          <a:bodyPr wrap="square">
            <a:spAutoFit/>
          </a:bodyPr>
          <a:lstStyle/>
          <a:p>
            <a:pPr marL="166688" indent="-166688" algn="l">
              <a:spcBef>
                <a:spcPct val="20000"/>
              </a:spcBef>
              <a:buFontTx/>
              <a:buChar char="•"/>
            </a:pPr>
            <a:r>
              <a:rPr lang="en-US" sz="1200" dirty="0" smtClean="0"/>
              <a:t> All the functions of Ghost &amp; DS </a:t>
            </a:r>
          </a:p>
          <a:p>
            <a:pPr marL="166688" indent="-166688" algn="l">
              <a:spcBef>
                <a:spcPct val="20000"/>
              </a:spcBef>
              <a:buFontTx/>
              <a:buChar char="•"/>
            </a:pPr>
            <a:r>
              <a:rPr lang="en-US" sz="1200" dirty="0" smtClean="0"/>
              <a:t>Pre and post migration reporting</a:t>
            </a:r>
          </a:p>
          <a:p>
            <a:pPr marL="166688" indent="-166688" algn="l">
              <a:spcBef>
                <a:spcPct val="20000"/>
              </a:spcBef>
              <a:buFontTx/>
              <a:buChar char="•"/>
            </a:pPr>
            <a:r>
              <a:rPr lang="en-US" sz="1200" dirty="0" smtClean="0"/>
              <a:t>Software and Hardware Inventory</a:t>
            </a:r>
          </a:p>
          <a:p>
            <a:pPr marL="166688" indent="-166688" algn="l">
              <a:spcBef>
                <a:spcPct val="20000"/>
              </a:spcBef>
              <a:buFontTx/>
              <a:buChar char="•"/>
            </a:pPr>
            <a:r>
              <a:rPr lang="en-US" sz="1200" dirty="0" smtClean="0"/>
              <a:t>Application usage</a:t>
            </a:r>
          </a:p>
          <a:p>
            <a:pPr marL="166688" indent="-166688" algn="l">
              <a:spcBef>
                <a:spcPct val="20000"/>
              </a:spcBef>
              <a:buFontTx/>
              <a:buChar char="•"/>
            </a:pPr>
            <a:r>
              <a:rPr lang="en-US" sz="1200" dirty="0" smtClean="0"/>
              <a:t>Policy-based software delivery</a:t>
            </a:r>
          </a:p>
          <a:p>
            <a:pPr marL="166688" indent="-166688" algn="l">
              <a:spcBef>
                <a:spcPct val="20000"/>
              </a:spcBef>
              <a:buFontTx/>
              <a:buChar char="•"/>
            </a:pPr>
            <a:r>
              <a:rPr lang="en-US" sz="1200" dirty="0" smtClean="0"/>
              <a:t>Application management</a:t>
            </a:r>
          </a:p>
          <a:p>
            <a:pPr marL="166688" indent="-166688" algn="l">
              <a:spcBef>
                <a:spcPct val="20000"/>
              </a:spcBef>
              <a:buFontTx/>
              <a:buChar char="•"/>
            </a:pPr>
            <a:r>
              <a:rPr lang="en-US" sz="1200" dirty="0" smtClean="0"/>
              <a:t>Software virtualization</a:t>
            </a:r>
          </a:p>
          <a:p>
            <a:pPr marL="166688" indent="-166688" algn="l">
              <a:spcBef>
                <a:spcPct val="20000"/>
              </a:spcBef>
              <a:buFontTx/>
              <a:buChar char="•"/>
            </a:pPr>
            <a:r>
              <a:rPr lang="en-US" sz="1200" dirty="0" smtClean="0"/>
              <a:t>Patch management</a:t>
            </a:r>
          </a:p>
          <a:p>
            <a:pPr marL="166688" indent="-166688" algn="l">
              <a:spcBef>
                <a:spcPct val="20000"/>
              </a:spcBef>
              <a:buFontTx/>
              <a:buChar char="•"/>
            </a:pPr>
            <a:r>
              <a:rPr lang="en-US" sz="1200" dirty="0" smtClean="0"/>
              <a:t>Remote control</a:t>
            </a:r>
          </a:p>
          <a:p>
            <a:pPr algn="l">
              <a:spcBef>
                <a:spcPct val="20000"/>
              </a:spcBef>
              <a:buFontTx/>
              <a:buChar char="•"/>
            </a:pPr>
            <a:endParaRPr lang="en-US" sz="1200" dirty="0"/>
          </a:p>
          <a:p>
            <a:pPr algn="l">
              <a:spcBef>
                <a:spcPct val="20000"/>
              </a:spcBef>
              <a:buFontTx/>
              <a:buChar char="•"/>
            </a:pPr>
            <a:endParaRPr lang="en-US" sz="1200" dirty="0"/>
          </a:p>
          <a:p>
            <a:pPr algn="l">
              <a:spcBef>
                <a:spcPct val="20000"/>
              </a:spcBef>
              <a:buFontTx/>
              <a:buChar char="•"/>
            </a:pPr>
            <a:endParaRPr lang="en-US" sz="1200" dirty="0"/>
          </a:p>
        </p:txBody>
      </p:sp>
      <p:sp>
        <p:nvSpPr>
          <p:cNvPr id="20496" name="Rectangle 15"/>
          <p:cNvSpPr>
            <a:spLocks noChangeArrowheads="1"/>
          </p:cNvSpPr>
          <p:nvPr/>
        </p:nvSpPr>
        <p:spPr bwMode="auto">
          <a:xfrm>
            <a:off x="3271838" y="3821112"/>
            <a:ext cx="2647950" cy="2282632"/>
          </a:xfrm>
          <a:prstGeom prst="rect">
            <a:avLst/>
          </a:prstGeom>
          <a:gradFill rotWithShape="1">
            <a:gsLst>
              <a:gs pos="0">
                <a:schemeClr val="bg1"/>
              </a:gs>
              <a:gs pos="100000">
                <a:schemeClr val="hlink">
                  <a:alpha val="85001"/>
                </a:schemeClr>
              </a:gs>
            </a:gsLst>
            <a:lin ang="5400000" scaled="1"/>
          </a:gradFill>
          <a:ln w="9525" algn="ctr">
            <a:noFill/>
            <a:miter lim="800000"/>
            <a:headEnd/>
            <a:tailEnd/>
          </a:ln>
        </p:spPr>
        <p:txBody>
          <a:bodyPr wrap="none" anchor="ctr"/>
          <a:lstStyle/>
          <a:p>
            <a:endParaRPr lang="en-US"/>
          </a:p>
        </p:txBody>
      </p:sp>
      <p:sp>
        <p:nvSpPr>
          <p:cNvPr id="20497" name="Text Box 16"/>
          <p:cNvSpPr txBox="1">
            <a:spLocks noChangeArrowheads="1"/>
          </p:cNvSpPr>
          <p:nvPr/>
        </p:nvSpPr>
        <p:spPr bwMode="auto">
          <a:xfrm>
            <a:off x="3513138" y="939800"/>
            <a:ext cx="1829347" cy="954107"/>
          </a:xfrm>
          <a:prstGeom prst="rect">
            <a:avLst/>
          </a:prstGeom>
          <a:noFill/>
          <a:ln w="9525" cap="rnd" algn="ctr">
            <a:noFill/>
            <a:prstDash val="sysDot"/>
            <a:miter lim="800000"/>
            <a:headEnd/>
            <a:tailEnd/>
          </a:ln>
        </p:spPr>
        <p:txBody>
          <a:bodyPr wrap="none">
            <a:spAutoFit/>
          </a:bodyPr>
          <a:lstStyle/>
          <a:p>
            <a:r>
              <a:rPr lang="en-US" sz="1600" dirty="0">
                <a:solidFill>
                  <a:schemeClr val="bg1"/>
                </a:solidFill>
              </a:rPr>
              <a:t>Altiris</a:t>
            </a:r>
          </a:p>
          <a:p>
            <a:r>
              <a:rPr lang="en-US" dirty="0" smtClean="0">
                <a:solidFill>
                  <a:schemeClr val="bg1"/>
                </a:solidFill>
              </a:rPr>
              <a:t>Deployment</a:t>
            </a:r>
            <a:endParaRPr lang="en-US" dirty="0">
              <a:solidFill>
                <a:schemeClr val="bg1"/>
              </a:solidFill>
            </a:endParaRPr>
          </a:p>
          <a:p>
            <a:r>
              <a:rPr lang="en-US" sz="1600" dirty="0" smtClean="0">
                <a:solidFill>
                  <a:schemeClr val="bg1"/>
                </a:solidFill>
              </a:rPr>
              <a:t>Solution</a:t>
            </a:r>
            <a:endParaRPr lang="en-US" sz="1600" dirty="0">
              <a:solidFill>
                <a:schemeClr val="bg1"/>
              </a:solidFill>
            </a:endParaRPr>
          </a:p>
        </p:txBody>
      </p:sp>
      <p:sp>
        <p:nvSpPr>
          <p:cNvPr id="20498" name="Text Box 17"/>
          <p:cNvSpPr txBox="1">
            <a:spLocks noChangeArrowheads="1"/>
          </p:cNvSpPr>
          <p:nvPr/>
        </p:nvSpPr>
        <p:spPr bwMode="auto">
          <a:xfrm>
            <a:off x="3360738" y="3846513"/>
            <a:ext cx="2525712" cy="1975926"/>
          </a:xfrm>
          <a:prstGeom prst="rect">
            <a:avLst/>
          </a:prstGeom>
          <a:noFill/>
          <a:ln w="9525" cap="rnd" algn="ctr">
            <a:noFill/>
            <a:prstDash val="sysDot"/>
            <a:miter lim="800000"/>
            <a:headEnd/>
            <a:tailEnd/>
          </a:ln>
        </p:spPr>
        <p:txBody>
          <a:bodyPr>
            <a:spAutoFit/>
          </a:bodyPr>
          <a:lstStyle/>
          <a:p>
            <a:pPr marL="119063" indent="-119063" algn="l">
              <a:spcBef>
                <a:spcPct val="20000"/>
              </a:spcBef>
              <a:buFontTx/>
              <a:buChar char="•"/>
            </a:pPr>
            <a:r>
              <a:rPr lang="en-US" sz="1200" dirty="0" smtClean="0"/>
              <a:t>Includes Ghost Imaging</a:t>
            </a:r>
          </a:p>
          <a:p>
            <a:pPr marL="119063" indent="-119063" algn="l">
              <a:spcBef>
                <a:spcPct val="20000"/>
              </a:spcBef>
              <a:buFontTx/>
              <a:buChar char="•"/>
            </a:pPr>
            <a:r>
              <a:rPr lang="en-US" sz="1200" dirty="0" smtClean="0"/>
              <a:t>Supports mid to large business</a:t>
            </a:r>
          </a:p>
          <a:p>
            <a:pPr marL="119063" indent="-119063" algn="l">
              <a:spcBef>
                <a:spcPct val="20000"/>
              </a:spcBef>
              <a:buFontTx/>
              <a:buChar char="•"/>
            </a:pPr>
            <a:r>
              <a:rPr lang="en-US" sz="1200" dirty="0" smtClean="0"/>
              <a:t>Remote site support</a:t>
            </a:r>
          </a:p>
          <a:p>
            <a:pPr marL="119063" indent="-119063" algn="l">
              <a:spcBef>
                <a:spcPct val="20000"/>
              </a:spcBef>
              <a:buFontTx/>
              <a:buChar char="•"/>
            </a:pPr>
            <a:r>
              <a:rPr lang="en-US" sz="1200" dirty="0" smtClean="0"/>
              <a:t>Secure console for multiple IT workers</a:t>
            </a:r>
          </a:p>
          <a:p>
            <a:pPr marL="119063" indent="-119063" algn="l">
              <a:spcBef>
                <a:spcPct val="20000"/>
              </a:spcBef>
              <a:buFontTx/>
              <a:buChar char="•"/>
            </a:pPr>
            <a:r>
              <a:rPr lang="en-US" sz="1200" dirty="0" smtClean="0"/>
              <a:t>Complete end-to-end migration support</a:t>
            </a:r>
          </a:p>
          <a:p>
            <a:pPr marL="119063" indent="-119063" algn="l">
              <a:spcBef>
                <a:spcPct val="20000"/>
              </a:spcBef>
              <a:buFontTx/>
              <a:buChar char="•"/>
            </a:pPr>
            <a:r>
              <a:rPr lang="en-US" sz="1200" dirty="0" smtClean="0"/>
              <a:t>Scripted OS install</a:t>
            </a:r>
          </a:p>
          <a:p>
            <a:pPr marL="119063" indent="-119063" algn="l">
              <a:spcBef>
                <a:spcPct val="20000"/>
              </a:spcBef>
              <a:buFontTx/>
              <a:buChar char="•"/>
            </a:pPr>
            <a:r>
              <a:rPr lang="en-US" sz="1200" dirty="0" smtClean="0"/>
              <a:t>Supports PXE and multicast</a:t>
            </a:r>
            <a:endParaRPr lang="en-US" sz="1200" dirty="0"/>
          </a:p>
        </p:txBody>
      </p:sp>
      <p:pic>
        <p:nvPicPr>
          <p:cNvPr id="20499" name="Picture 18" descr="compatibility"/>
          <p:cNvPicPr>
            <a:picLocks noChangeAspect="1" noChangeArrowheads="1"/>
          </p:cNvPicPr>
          <p:nvPr/>
        </p:nvPicPr>
        <p:blipFill>
          <a:blip r:embed="rId4" cstate="print"/>
          <a:srcRect r="60695"/>
          <a:stretch>
            <a:fillRect/>
          </a:stretch>
        </p:blipFill>
        <p:spPr bwMode="auto">
          <a:xfrm>
            <a:off x="3476625" y="2006600"/>
            <a:ext cx="1006475" cy="1646238"/>
          </a:xfrm>
          <a:prstGeom prst="rect">
            <a:avLst/>
          </a:prstGeom>
          <a:noFill/>
          <a:ln w="9525">
            <a:noFill/>
            <a:miter lim="800000"/>
            <a:headEnd/>
            <a:tailEnd/>
          </a:ln>
        </p:spPr>
      </p:pic>
      <p:pic>
        <p:nvPicPr>
          <p:cNvPr id="20500" name="Picture 19" descr="111441676,A8E0E1A3B5D4B091C35"/>
          <p:cNvPicPr>
            <a:picLocks noChangeAspect="1" noChangeArrowheads="1"/>
          </p:cNvPicPr>
          <p:nvPr/>
        </p:nvPicPr>
        <p:blipFill>
          <a:blip r:embed="rId5" cstate="print"/>
          <a:srcRect/>
          <a:stretch>
            <a:fillRect/>
          </a:stretch>
        </p:blipFill>
        <p:spPr bwMode="auto">
          <a:xfrm>
            <a:off x="671513" y="2105025"/>
            <a:ext cx="1238250" cy="1611313"/>
          </a:xfrm>
          <a:prstGeom prst="rect">
            <a:avLst/>
          </a:prstGeom>
          <a:noFill/>
          <a:ln w="9525">
            <a:noFill/>
            <a:miter lim="800000"/>
            <a:headEnd/>
            <a:tailEnd/>
          </a:ln>
        </p:spPr>
      </p:pic>
      <p:sp>
        <p:nvSpPr>
          <p:cNvPr id="22" name="TextBox 21"/>
          <p:cNvSpPr txBox="1"/>
          <p:nvPr/>
        </p:nvSpPr>
        <p:spPr>
          <a:xfrm>
            <a:off x="5830616" y="6465849"/>
            <a:ext cx="3150221" cy="215444"/>
          </a:xfrm>
          <a:prstGeom prst="rect">
            <a:avLst/>
          </a:prstGeom>
          <a:noFill/>
        </p:spPr>
        <p:txBody>
          <a:bodyPr wrap="none" rtlCol="0">
            <a:spAutoFit/>
          </a:bodyPr>
          <a:lstStyle/>
          <a:p>
            <a:r>
              <a:rPr lang="en-US" sz="800" dirty="0" smtClean="0">
                <a:solidFill>
                  <a:schemeClr val="bg1"/>
                </a:solidFill>
              </a:rPr>
              <a:t>Windows 7 Availability: DS Aug 2009; GSS and CMS early 2010</a:t>
            </a:r>
            <a:endParaRPr lang="en-US" sz="800" dirty="0">
              <a:solidFill>
                <a:schemeClr val="bg1"/>
              </a:solidFill>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954" name="Rectangle 10"/>
          <p:cNvSpPr>
            <a:spLocks noGrp="1" noChangeArrowheads="1"/>
          </p:cNvSpPr>
          <p:nvPr>
            <p:ph type="title"/>
          </p:nvPr>
        </p:nvSpPr>
        <p:spPr>
          <a:xfrm>
            <a:off x="230187" y="130883"/>
            <a:ext cx="7053685" cy="1107996"/>
          </a:xfrm>
        </p:spPr>
        <p:txBody>
          <a:bodyPr/>
          <a:lstStyle/>
          <a:p>
            <a:r>
              <a:rPr lang="en-US" dirty="0" smtClean="0"/>
              <a:t>More Considerations for </a:t>
            </a:r>
            <a:br>
              <a:rPr lang="en-US" dirty="0" smtClean="0"/>
            </a:br>
            <a:r>
              <a:rPr lang="en-US" dirty="0" smtClean="0"/>
              <a:t>a Migration</a:t>
            </a:r>
            <a:endParaRPr lang="en-US" dirty="0"/>
          </a:p>
        </p:txBody>
      </p:sp>
      <p:sp>
        <p:nvSpPr>
          <p:cNvPr id="338964" name="AutoShape 20"/>
          <p:cNvSpPr>
            <a:spLocks noChangeArrowheads="1"/>
          </p:cNvSpPr>
          <p:nvPr/>
        </p:nvSpPr>
        <p:spPr bwMode="auto">
          <a:xfrm rot="-5400000">
            <a:off x="47625" y="2987675"/>
            <a:ext cx="4343400" cy="1543050"/>
          </a:xfrm>
          <a:prstGeom prst="triangle">
            <a:avLst>
              <a:gd name="adj" fmla="val 50000"/>
            </a:avLst>
          </a:prstGeom>
          <a:gradFill rotWithShape="1">
            <a:gsLst>
              <a:gs pos="0">
                <a:schemeClr val="bg2"/>
              </a:gs>
              <a:gs pos="100000">
                <a:schemeClr val="bg2">
                  <a:gamma/>
                  <a:tint val="0"/>
                  <a:invGamma/>
                </a:schemeClr>
              </a:gs>
            </a:gsLst>
            <a:lin ang="5400000" scaled="1"/>
          </a:gradFill>
          <a:ln w="12700" algn="ctr">
            <a:noFill/>
            <a:miter lim="800000"/>
            <a:headEnd/>
            <a:tailEnd/>
          </a:ln>
          <a:effectLst/>
        </p:spPr>
        <p:txBody>
          <a:bodyPr anchor="ctr"/>
          <a:lstStyle/>
          <a:p>
            <a:endParaRPr lang="en-US"/>
          </a:p>
        </p:txBody>
      </p:sp>
      <p:sp>
        <p:nvSpPr>
          <p:cNvPr id="338967" name="Line 23"/>
          <p:cNvSpPr>
            <a:spLocks noChangeShapeType="1"/>
          </p:cNvSpPr>
          <p:nvPr/>
        </p:nvSpPr>
        <p:spPr bwMode="auto">
          <a:xfrm flipV="1">
            <a:off x="1447800" y="2197100"/>
            <a:ext cx="1600200" cy="1524000"/>
          </a:xfrm>
          <a:prstGeom prst="line">
            <a:avLst/>
          </a:prstGeom>
          <a:noFill/>
          <a:ln w="28575">
            <a:solidFill>
              <a:srgbClr val="FFFFFF"/>
            </a:solidFill>
            <a:round/>
            <a:headEnd/>
            <a:tailEnd/>
          </a:ln>
          <a:effectLst/>
        </p:spPr>
        <p:txBody>
          <a:bodyPr anchor="ctr"/>
          <a:lstStyle/>
          <a:p>
            <a:endParaRPr lang="en-US"/>
          </a:p>
        </p:txBody>
      </p:sp>
      <p:sp>
        <p:nvSpPr>
          <p:cNvPr id="338968" name="Line 24"/>
          <p:cNvSpPr>
            <a:spLocks noChangeShapeType="1"/>
          </p:cNvSpPr>
          <p:nvPr/>
        </p:nvSpPr>
        <p:spPr bwMode="auto">
          <a:xfrm flipV="1">
            <a:off x="1447800" y="2959100"/>
            <a:ext cx="1600200" cy="762000"/>
          </a:xfrm>
          <a:prstGeom prst="line">
            <a:avLst/>
          </a:prstGeom>
          <a:noFill/>
          <a:ln w="28575">
            <a:solidFill>
              <a:srgbClr val="FFFFFF"/>
            </a:solidFill>
            <a:round/>
            <a:headEnd/>
            <a:tailEnd/>
          </a:ln>
          <a:effectLst/>
        </p:spPr>
        <p:txBody>
          <a:bodyPr anchor="ctr"/>
          <a:lstStyle/>
          <a:p>
            <a:endParaRPr lang="en-US"/>
          </a:p>
        </p:txBody>
      </p:sp>
      <p:sp>
        <p:nvSpPr>
          <p:cNvPr id="338969" name="Line 25"/>
          <p:cNvSpPr>
            <a:spLocks noChangeShapeType="1"/>
          </p:cNvSpPr>
          <p:nvPr/>
        </p:nvSpPr>
        <p:spPr bwMode="auto">
          <a:xfrm flipV="1">
            <a:off x="1447800" y="3721100"/>
            <a:ext cx="1600200" cy="0"/>
          </a:xfrm>
          <a:prstGeom prst="line">
            <a:avLst/>
          </a:prstGeom>
          <a:noFill/>
          <a:ln w="28575">
            <a:solidFill>
              <a:srgbClr val="FFFFFF"/>
            </a:solidFill>
            <a:round/>
            <a:headEnd/>
            <a:tailEnd/>
          </a:ln>
          <a:effectLst/>
        </p:spPr>
        <p:txBody>
          <a:bodyPr anchor="ctr"/>
          <a:lstStyle/>
          <a:p>
            <a:endParaRPr lang="en-US"/>
          </a:p>
        </p:txBody>
      </p:sp>
      <p:sp>
        <p:nvSpPr>
          <p:cNvPr id="338970" name="Line 26"/>
          <p:cNvSpPr>
            <a:spLocks noChangeShapeType="1"/>
          </p:cNvSpPr>
          <p:nvPr/>
        </p:nvSpPr>
        <p:spPr bwMode="auto">
          <a:xfrm>
            <a:off x="1447800" y="3721100"/>
            <a:ext cx="1600200" cy="838200"/>
          </a:xfrm>
          <a:prstGeom prst="line">
            <a:avLst/>
          </a:prstGeom>
          <a:noFill/>
          <a:ln w="28575">
            <a:solidFill>
              <a:srgbClr val="FFFFFF"/>
            </a:solidFill>
            <a:round/>
            <a:headEnd/>
            <a:tailEnd/>
          </a:ln>
          <a:effectLst/>
        </p:spPr>
        <p:txBody>
          <a:bodyPr anchor="ctr"/>
          <a:lstStyle/>
          <a:p>
            <a:endParaRPr lang="en-US"/>
          </a:p>
        </p:txBody>
      </p:sp>
      <p:sp>
        <p:nvSpPr>
          <p:cNvPr id="338971" name="Line 27"/>
          <p:cNvSpPr>
            <a:spLocks noChangeShapeType="1"/>
          </p:cNvSpPr>
          <p:nvPr/>
        </p:nvSpPr>
        <p:spPr bwMode="auto">
          <a:xfrm>
            <a:off x="1447800" y="3721100"/>
            <a:ext cx="1600200" cy="1600200"/>
          </a:xfrm>
          <a:prstGeom prst="line">
            <a:avLst/>
          </a:prstGeom>
          <a:noFill/>
          <a:ln w="28575">
            <a:solidFill>
              <a:srgbClr val="FFFFFF"/>
            </a:solidFill>
            <a:round/>
            <a:headEnd/>
            <a:tailEnd/>
          </a:ln>
          <a:effectLst/>
        </p:spPr>
        <p:txBody>
          <a:bodyPr anchor="ctr"/>
          <a:lstStyle/>
          <a:p>
            <a:endParaRPr lang="en-US"/>
          </a:p>
        </p:txBody>
      </p:sp>
      <p:sp>
        <p:nvSpPr>
          <p:cNvPr id="338953" name="AutoShape 9"/>
          <p:cNvSpPr>
            <a:spLocks noChangeArrowheads="1"/>
          </p:cNvSpPr>
          <p:nvPr/>
        </p:nvSpPr>
        <p:spPr bwMode="auto">
          <a:xfrm>
            <a:off x="401445" y="3173336"/>
            <a:ext cx="1655956" cy="1120194"/>
          </a:xfrm>
          <a:prstGeom prst="roundRect">
            <a:avLst>
              <a:gd name="adj" fmla="val 11458"/>
            </a:avLst>
          </a:prstGeom>
          <a:solidFill>
            <a:srgbClr val="FFFFFF"/>
          </a:solidFill>
          <a:ln w="19050" algn="ctr">
            <a:solidFill>
              <a:srgbClr val="B2B2B2"/>
            </a:solidFill>
            <a:round/>
            <a:headEnd/>
            <a:tailEnd/>
          </a:ln>
          <a:effectLst/>
        </p:spPr>
        <p:txBody>
          <a:bodyPr wrap="none" anchor="ctr"/>
          <a:lstStyle/>
          <a:p>
            <a:pPr>
              <a:lnSpc>
                <a:spcPct val="90000"/>
              </a:lnSpc>
            </a:pPr>
            <a:r>
              <a:rPr lang="en-US" b="1" dirty="0" smtClean="0">
                <a:solidFill>
                  <a:schemeClr val="bg2"/>
                </a:solidFill>
              </a:rPr>
              <a:t>Windows 7</a:t>
            </a:r>
          </a:p>
          <a:p>
            <a:pPr>
              <a:lnSpc>
                <a:spcPct val="90000"/>
              </a:lnSpc>
            </a:pPr>
            <a:r>
              <a:rPr lang="en-US" b="1" dirty="0" smtClean="0">
                <a:solidFill>
                  <a:schemeClr val="bg2"/>
                </a:solidFill>
              </a:rPr>
              <a:t>Migration</a:t>
            </a:r>
            <a:endParaRPr lang="en-US" b="1" dirty="0">
              <a:solidFill>
                <a:schemeClr val="bg2"/>
              </a:solidFill>
            </a:endParaRPr>
          </a:p>
        </p:txBody>
      </p:sp>
      <p:sp>
        <p:nvSpPr>
          <p:cNvPr id="338955" name="Rectangle 7"/>
          <p:cNvSpPr>
            <a:spLocks noChangeArrowheads="1"/>
          </p:cNvSpPr>
          <p:nvPr/>
        </p:nvSpPr>
        <p:spPr bwMode="auto">
          <a:xfrm>
            <a:off x="2971799" y="1519238"/>
            <a:ext cx="5689121" cy="685800"/>
          </a:xfrm>
          <a:prstGeom prst="roundRect">
            <a:avLst>
              <a:gd name="adj" fmla="val 13241"/>
            </a:avLst>
          </a:prstGeom>
          <a:solidFill>
            <a:srgbClr val="7F6377"/>
          </a:solidFill>
          <a:ln w="9525">
            <a:noFill/>
            <a:round/>
            <a:headEnd/>
            <a:tailEnd/>
          </a:ln>
        </p:spPr>
        <p:txBody>
          <a:bodyPr lIns="182880" tIns="0" rIns="0" bIns="0" anchor="ctr"/>
          <a:lstStyle/>
          <a:p>
            <a:pPr algn="l">
              <a:lnSpc>
                <a:spcPct val="90000"/>
              </a:lnSpc>
              <a:spcBef>
                <a:spcPct val="50000"/>
              </a:spcBef>
            </a:pPr>
            <a:r>
              <a:rPr lang="en-US" sz="2200" dirty="0" smtClean="0">
                <a:solidFill>
                  <a:srgbClr val="FFFFFF"/>
                </a:solidFill>
              </a:rPr>
              <a:t>Manage and Patch Systems Effectively</a:t>
            </a:r>
            <a:endParaRPr lang="en-US" sz="2200" dirty="0">
              <a:solidFill>
                <a:srgbClr val="FFFFFF"/>
              </a:solidFill>
            </a:endParaRPr>
          </a:p>
        </p:txBody>
      </p:sp>
      <p:sp>
        <p:nvSpPr>
          <p:cNvPr id="338956" name="Rectangle 7"/>
          <p:cNvSpPr>
            <a:spLocks noChangeArrowheads="1"/>
          </p:cNvSpPr>
          <p:nvPr/>
        </p:nvSpPr>
        <p:spPr bwMode="auto">
          <a:xfrm>
            <a:off x="2971799" y="2239963"/>
            <a:ext cx="5689121" cy="727075"/>
          </a:xfrm>
          <a:prstGeom prst="roundRect">
            <a:avLst>
              <a:gd name="adj" fmla="val 13241"/>
            </a:avLst>
          </a:prstGeom>
          <a:solidFill>
            <a:schemeClr val="hlink"/>
          </a:solidFill>
          <a:ln w="9525">
            <a:noFill/>
            <a:round/>
            <a:headEnd/>
            <a:tailEnd/>
          </a:ln>
        </p:spPr>
        <p:txBody>
          <a:bodyPr lIns="182880" tIns="0" rIns="0" bIns="0" anchor="ctr"/>
          <a:lstStyle/>
          <a:p>
            <a:pPr algn="l">
              <a:lnSpc>
                <a:spcPct val="90000"/>
              </a:lnSpc>
              <a:spcBef>
                <a:spcPct val="50000"/>
              </a:spcBef>
            </a:pPr>
            <a:r>
              <a:rPr lang="en-US" sz="2200" dirty="0" smtClean="0">
                <a:solidFill>
                  <a:srgbClr val="FFFFFF"/>
                </a:solidFill>
              </a:rPr>
              <a:t>Standardize System Configurations</a:t>
            </a:r>
            <a:endParaRPr lang="en-US" sz="2200" dirty="0">
              <a:solidFill>
                <a:srgbClr val="FFFFFF"/>
              </a:solidFill>
            </a:endParaRPr>
          </a:p>
        </p:txBody>
      </p:sp>
      <p:sp>
        <p:nvSpPr>
          <p:cNvPr id="338957" name="Rectangle 7"/>
          <p:cNvSpPr>
            <a:spLocks noChangeArrowheads="1"/>
          </p:cNvSpPr>
          <p:nvPr/>
        </p:nvSpPr>
        <p:spPr bwMode="auto">
          <a:xfrm>
            <a:off x="2971799" y="3001963"/>
            <a:ext cx="5689121" cy="727075"/>
          </a:xfrm>
          <a:prstGeom prst="roundRect">
            <a:avLst>
              <a:gd name="adj" fmla="val 13241"/>
            </a:avLst>
          </a:prstGeom>
          <a:solidFill>
            <a:srgbClr val="B25A0A"/>
          </a:solidFill>
          <a:ln w="9525">
            <a:noFill/>
            <a:round/>
            <a:headEnd/>
            <a:tailEnd/>
          </a:ln>
        </p:spPr>
        <p:txBody>
          <a:bodyPr lIns="182880" tIns="0" rIns="0" bIns="0" anchor="ctr"/>
          <a:lstStyle/>
          <a:p>
            <a:pPr algn="l">
              <a:lnSpc>
                <a:spcPct val="90000"/>
              </a:lnSpc>
              <a:spcBef>
                <a:spcPct val="50000"/>
              </a:spcBef>
            </a:pPr>
            <a:r>
              <a:rPr lang="en-US" sz="2200" dirty="0" smtClean="0">
                <a:solidFill>
                  <a:srgbClr val="FFFFFF"/>
                </a:solidFill>
              </a:rPr>
              <a:t>Begin Endpoint Virtualization Initiatives</a:t>
            </a:r>
            <a:endParaRPr lang="en-US" sz="2200" dirty="0">
              <a:solidFill>
                <a:srgbClr val="FFFFFF"/>
              </a:solidFill>
            </a:endParaRPr>
          </a:p>
        </p:txBody>
      </p:sp>
      <p:sp>
        <p:nvSpPr>
          <p:cNvPr id="338958" name="Rectangle 7"/>
          <p:cNvSpPr>
            <a:spLocks noChangeArrowheads="1"/>
          </p:cNvSpPr>
          <p:nvPr/>
        </p:nvSpPr>
        <p:spPr bwMode="auto">
          <a:xfrm>
            <a:off x="2971799" y="3763963"/>
            <a:ext cx="5689121" cy="727075"/>
          </a:xfrm>
          <a:prstGeom prst="roundRect">
            <a:avLst>
              <a:gd name="adj" fmla="val 13241"/>
            </a:avLst>
          </a:prstGeom>
          <a:solidFill>
            <a:srgbClr val="F27F1A"/>
          </a:solidFill>
          <a:ln w="9525">
            <a:noFill/>
            <a:round/>
            <a:headEnd/>
            <a:tailEnd/>
          </a:ln>
        </p:spPr>
        <p:txBody>
          <a:bodyPr lIns="182880" tIns="0" rIns="0" bIns="0" anchor="ctr"/>
          <a:lstStyle/>
          <a:p>
            <a:pPr algn="l">
              <a:lnSpc>
                <a:spcPct val="90000"/>
              </a:lnSpc>
              <a:spcBef>
                <a:spcPct val="50000"/>
              </a:spcBef>
            </a:pPr>
            <a:r>
              <a:rPr lang="en-US" sz="2200" dirty="0" smtClean="0">
                <a:solidFill>
                  <a:srgbClr val="FFFFFF"/>
                </a:solidFill>
              </a:rPr>
              <a:t>Increase Security with Complete Protection</a:t>
            </a:r>
            <a:endParaRPr lang="en-US" sz="2200" dirty="0">
              <a:solidFill>
                <a:srgbClr val="FFFFFF"/>
              </a:solidFill>
            </a:endParaRPr>
          </a:p>
        </p:txBody>
      </p:sp>
      <p:sp>
        <p:nvSpPr>
          <p:cNvPr id="338959" name="Rectangle 7"/>
          <p:cNvSpPr>
            <a:spLocks noChangeArrowheads="1"/>
          </p:cNvSpPr>
          <p:nvPr/>
        </p:nvSpPr>
        <p:spPr bwMode="auto">
          <a:xfrm>
            <a:off x="2971799" y="4525963"/>
            <a:ext cx="5689121" cy="727075"/>
          </a:xfrm>
          <a:prstGeom prst="roundRect">
            <a:avLst>
              <a:gd name="adj" fmla="val 13241"/>
            </a:avLst>
          </a:prstGeom>
          <a:solidFill>
            <a:srgbClr val="E6BA00"/>
          </a:solidFill>
          <a:ln w="9525">
            <a:noFill/>
            <a:round/>
            <a:headEnd/>
            <a:tailEnd/>
          </a:ln>
        </p:spPr>
        <p:txBody>
          <a:bodyPr lIns="182880" tIns="0" rIns="0" bIns="0" anchor="ctr"/>
          <a:lstStyle/>
          <a:p>
            <a:pPr algn="l">
              <a:lnSpc>
                <a:spcPct val="90000"/>
              </a:lnSpc>
              <a:spcBef>
                <a:spcPct val="50000"/>
              </a:spcBef>
            </a:pPr>
            <a:r>
              <a:rPr lang="en-US" sz="2200" dirty="0" smtClean="0">
                <a:solidFill>
                  <a:srgbClr val="FFFFFF"/>
                </a:solidFill>
              </a:rPr>
              <a:t>Prevent Data Loss and Improve Awareness</a:t>
            </a:r>
            <a:endParaRPr lang="en-US" sz="2200" dirty="0">
              <a:solidFill>
                <a:srgbClr val="FFFFFF"/>
              </a:solidFill>
            </a:endParaRPr>
          </a:p>
        </p:txBody>
      </p:sp>
      <p:sp>
        <p:nvSpPr>
          <p:cNvPr id="338960" name="Rectangle 7"/>
          <p:cNvSpPr>
            <a:spLocks noChangeArrowheads="1"/>
          </p:cNvSpPr>
          <p:nvPr/>
        </p:nvSpPr>
        <p:spPr bwMode="auto">
          <a:xfrm>
            <a:off x="2971799" y="5287963"/>
            <a:ext cx="5689121" cy="727075"/>
          </a:xfrm>
          <a:prstGeom prst="roundRect">
            <a:avLst>
              <a:gd name="adj" fmla="val 13241"/>
            </a:avLst>
          </a:prstGeom>
          <a:solidFill>
            <a:srgbClr val="339933"/>
          </a:solidFill>
          <a:ln w="9525">
            <a:noFill/>
            <a:round/>
            <a:headEnd/>
            <a:tailEnd/>
          </a:ln>
        </p:spPr>
        <p:txBody>
          <a:bodyPr lIns="182880" tIns="0" rIns="0" bIns="0" anchor="ctr"/>
          <a:lstStyle/>
          <a:p>
            <a:pPr algn="l">
              <a:lnSpc>
                <a:spcPct val="90000"/>
              </a:lnSpc>
              <a:spcBef>
                <a:spcPct val="50000"/>
              </a:spcBef>
            </a:pPr>
            <a:r>
              <a:rPr lang="en-US" sz="2200" dirty="0" smtClean="0">
                <a:solidFill>
                  <a:srgbClr val="FFFFFF"/>
                </a:solidFill>
              </a:rPr>
              <a:t>Protect Data with Backup and Recovery</a:t>
            </a:r>
            <a:endParaRPr lang="en-US" sz="2200" dirty="0">
              <a:solidFill>
                <a:srgbClr val="FFFFFF"/>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grpId="0" nodeType="clickEffect">
                                  <p:stCondLst>
                                    <p:cond delay="0"/>
                                  </p:stCondLst>
                                  <p:childTnLst>
                                    <p:set>
                                      <p:cBhvr rctx="PPT">
                                        <p:cTn id="6" dur="indefinite"/>
                                        <p:tgtEl>
                                          <p:spTgt spid="338960"/>
                                        </p:tgtEl>
                                        <p:attrNameLst>
                                          <p:attrName>style.opacity</p:attrName>
                                        </p:attrNameLst>
                                      </p:cBhvr>
                                      <p:to>
                                        <p:strVal val="0.25"/>
                                      </p:to>
                                    </p:set>
                                    <p:animEffect filter="image" prLst="opacity: 0.25">
                                      <p:cBhvr rctx="IE">
                                        <p:cTn id="7" dur="indefinite"/>
                                        <p:tgtEl>
                                          <p:spTgt spid="338960"/>
                                        </p:tgtEl>
                                      </p:cBhvr>
                                    </p:animEffect>
                                  </p:childTnLst>
                                </p:cTn>
                              </p:par>
                              <p:par>
                                <p:cTn id="8" presetID="9" presetClass="emph" presetSubtype="0" grpId="0" nodeType="withEffect">
                                  <p:stCondLst>
                                    <p:cond delay="0"/>
                                  </p:stCondLst>
                                  <p:childTnLst>
                                    <p:set>
                                      <p:cBhvr rctx="PPT">
                                        <p:cTn id="9" dur="indefinite"/>
                                        <p:tgtEl>
                                          <p:spTgt spid="338959"/>
                                        </p:tgtEl>
                                        <p:attrNameLst>
                                          <p:attrName>style.opacity</p:attrName>
                                        </p:attrNameLst>
                                      </p:cBhvr>
                                      <p:to>
                                        <p:strVal val="0.25"/>
                                      </p:to>
                                    </p:set>
                                    <p:animEffect filter="image" prLst="opacity: 0.25">
                                      <p:cBhvr rctx="IE">
                                        <p:cTn id="10" dur="indefinite"/>
                                        <p:tgtEl>
                                          <p:spTgt spid="338959"/>
                                        </p:tgtEl>
                                      </p:cBhvr>
                                    </p:animEffect>
                                  </p:childTnLst>
                                </p:cTn>
                              </p:par>
                              <p:par>
                                <p:cTn id="11" presetID="9" presetClass="emph" presetSubtype="0" grpId="0" nodeType="withEffect">
                                  <p:stCondLst>
                                    <p:cond delay="0"/>
                                  </p:stCondLst>
                                  <p:childTnLst>
                                    <p:set>
                                      <p:cBhvr rctx="PPT">
                                        <p:cTn id="12" dur="indefinite"/>
                                        <p:tgtEl>
                                          <p:spTgt spid="338958"/>
                                        </p:tgtEl>
                                        <p:attrNameLst>
                                          <p:attrName>style.opacity</p:attrName>
                                        </p:attrNameLst>
                                      </p:cBhvr>
                                      <p:to>
                                        <p:strVal val="0.25"/>
                                      </p:to>
                                    </p:set>
                                    <p:animEffect filter="image" prLst="opacity: 0.25">
                                      <p:cBhvr rctx="IE">
                                        <p:cTn id="13" dur="indefinite"/>
                                        <p:tgtEl>
                                          <p:spTgt spid="338958"/>
                                        </p:tgtEl>
                                      </p:cBhvr>
                                    </p:animEffect>
                                  </p:childTnLst>
                                </p:cTn>
                              </p:par>
                              <p:par>
                                <p:cTn id="14" presetID="9" presetClass="emph" presetSubtype="0" grpId="0" nodeType="withEffect">
                                  <p:stCondLst>
                                    <p:cond delay="0"/>
                                  </p:stCondLst>
                                  <p:childTnLst>
                                    <p:set>
                                      <p:cBhvr rctx="PPT">
                                        <p:cTn id="15" dur="indefinite"/>
                                        <p:tgtEl>
                                          <p:spTgt spid="338956"/>
                                        </p:tgtEl>
                                        <p:attrNameLst>
                                          <p:attrName>style.opacity</p:attrName>
                                        </p:attrNameLst>
                                      </p:cBhvr>
                                      <p:to>
                                        <p:strVal val="0.25"/>
                                      </p:to>
                                    </p:set>
                                    <p:animEffect filter="image" prLst="opacity: 0.25">
                                      <p:cBhvr rctx="IE">
                                        <p:cTn id="16" dur="indefinite"/>
                                        <p:tgtEl>
                                          <p:spTgt spid="338956"/>
                                        </p:tgtEl>
                                      </p:cBhvr>
                                    </p:animEffect>
                                  </p:childTnLst>
                                </p:cTn>
                              </p:par>
                              <p:par>
                                <p:cTn id="17" presetID="9" presetClass="emph" presetSubtype="0" grpId="0" nodeType="withEffect">
                                  <p:stCondLst>
                                    <p:cond delay="0"/>
                                  </p:stCondLst>
                                  <p:childTnLst>
                                    <p:set>
                                      <p:cBhvr rctx="PPT">
                                        <p:cTn id="18" dur="indefinite"/>
                                        <p:tgtEl>
                                          <p:spTgt spid="338955"/>
                                        </p:tgtEl>
                                        <p:attrNameLst>
                                          <p:attrName>style.opacity</p:attrName>
                                        </p:attrNameLst>
                                      </p:cBhvr>
                                      <p:to>
                                        <p:strVal val="0.25"/>
                                      </p:to>
                                    </p:set>
                                    <p:animEffect filter="image" prLst="opacity: 0.25">
                                      <p:cBhvr rctx="IE">
                                        <p:cTn id="19" dur="indefinite"/>
                                        <p:tgtEl>
                                          <p:spTgt spid="3389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955" grpId="0" animBg="1"/>
      <p:bldP spid="338956" grpId="0" animBg="1"/>
      <p:bldP spid="338958" grpId="0" animBg="1"/>
      <p:bldP spid="338959" grpId="0" animBg="1"/>
      <p:bldP spid="33896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Endpoint Virtualization</a:t>
            </a:r>
            <a:br>
              <a:rPr lang="en-US" dirty="0" smtClean="0"/>
            </a:br>
            <a:r>
              <a:rPr lang="en-US" dirty="0" smtClean="0"/>
              <a:t>Simplifies OS Migration</a:t>
            </a:r>
            <a:endParaRPr lang="en-US" dirty="0"/>
          </a:p>
        </p:txBody>
      </p:sp>
      <p:sp>
        <p:nvSpPr>
          <p:cNvPr id="3" name="Content Placeholder 2"/>
          <p:cNvSpPr>
            <a:spLocks noGrp="1"/>
          </p:cNvSpPr>
          <p:nvPr>
            <p:ph idx="1"/>
          </p:nvPr>
        </p:nvSpPr>
        <p:spPr>
          <a:xfrm>
            <a:off x="230186" y="1363663"/>
            <a:ext cx="8691564" cy="4932195"/>
          </a:xfrm>
        </p:spPr>
        <p:txBody>
          <a:bodyPr vert="horz" wrap="square" lIns="0" tIns="0" rIns="0" bIns="0" rtlCol="0">
            <a:noAutofit/>
          </a:bodyPr>
          <a:lstStyle/>
          <a:p>
            <a:pPr marL="396875" indent="-396875">
              <a:lnSpc>
                <a:spcPct val="100000"/>
              </a:lnSpc>
              <a:spcBef>
                <a:spcPts val="600"/>
              </a:spcBef>
              <a:spcAft>
                <a:spcPts val="300"/>
              </a:spcAft>
              <a:buBlip>
                <a:blip r:embed="rId3"/>
              </a:buBlip>
            </a:pPr>
            <a:r>
              <a:rPr lang="en-US" sz="2400" dirty="0"/>
              <a:t>OS and hardware migrations are simplified by virtualizing and streaming applications and profiles</a:t>
            </a:r>
          </a:p>
          <a:p>
            <a:pPr marL="396875" indent="-396875">
              <a:lnSpc>
                <a:spcPct val="100000"/>
              </a:lnSpc>
              <a:spcBef>
                <a:spcPts val="600"/>
              </a:spcBef>
              <a:spcAft>
                <a:spcPts val="300"/>
              </a:spcAft>
              <a:buBlip>
                <a:blip r:embed="rId3"/>
              </a:buBlip>
            </a:pPr>
            <a:r>
              <a:rPr lang="en-US" sz="2400" dirty="0"/>
              <a:t>Maintain a simplified OS image for rapid deployment and simpler management</a:t>
            </a:r>
          </a:p>
          <a:p>
            <a:pPr marL="396875" indent="-396875">
              <a:lnSpc>
                <a:spcPct val="100000"/>
              </a:lnSpc>
              <a:spcBef>
                <a:spcPts val="600"/>
              </a:spcBef>
              <a:spcAft>
                <a:spcPts val="300"/>
              </a:spcAft>
              <a:buBlip>
                <a:blip r:embed="rId3"/>
              </a:buBlip>
            </a:pPr>
            <a:r>
              <a:rPr lang="en-US" sz="2400" dirty="0"/>
              <a:t>User-oriented deployment is based on user and role, independent of physical or virtual system</a:t>
            </a:r>
          </a:p>
          <a:p>
            <a:pPr marL="396875" indent="-396875">
              <a:lnSpc>
                <a:spcPct val="100000"/>
              </a:lnSpc>
              <a:spcBef>
                <a:spcPts val="600"/>
              </a:spcBef>
              <a:spcAft>
                <a:spcPts val="300"/>
              </a:spcAft>
              <a:buBlip>
                <a:blip r:embed="rId3"/>
              </a:buBlip>
            </a:pPr>
            <a:r>
              <a:rPr lang="en-US" sz="2400" dirty="0"/>
              <a:t>Resolve application compatibility problems</a:t>
            </a:r>
          </a:p>
          <a:p>
            <a:pPr marL="396875" indent="-396875">
              <a:lnSpc>
                <a:spcPct val="100000"/>
              </a:lnSpc>
              <a:spcBef>
                <a:spcPts val="600"/>
              </a:spcBef>
              <a:spcAft>
                <a:spcPts val="300"/>
              </a:spcAft>
              <a:buBlip>
                <a:blip r:embed="rId3"/>
              </a:buBlip>
            </a:pPr>
            <a:r>
              <a:rPr lang="en-US" sz="2400" dirty="0"/>
              <a:t>Insure license compliance and optimal use</a:t>
            </a:r>
          </a:p>
          <a:p>
            <a:pPr marL="396875" indent="-396875">
              <a:lnSpc>
                <a:spcPct val="100000"/>
              </a:lnSpc>
              <a:spcBef>
                <a:spcPts val="600"/>
              </a:spcBef>
              <a:spcAft>
                <a:spcPts val="300"/>
              </a:spcAft>
              <a:buBlip>
                <a:blip r:embed="rId3"/>
              </a:buBlip>
            </a:pPr>
            <a:endParaRPr lang="en-US" sz="2400" dirty="0"/>
          </a:p>
          <a:p>
            <a:pPr marL="396875" indent="-396875">
              <a:lnSpc>
                <a:spcPct val="100000"/>
              </a:lnSpc>
              <a:spcBef>
                <a:spcPts val="600"/>
              </a:spcBef>
              <a:spcAft>
                <a:spcPts val="300"/>
              </a:spcAft>
              <a:buBlip>
                <a:blip r:embed="rId3"/>
              </a:buBlip>
            </a:pPr>
            <a:r>
              <a:rPr lang="en-US" sz="2400" b="1" dirty="0"/>
              <a:t>Each user’s complete desktop is dynamically configured upon first login – applications, profiles, data</a:t>
            </a:r>
          </a:p>
        </p:txBody>
      </p:sp>
      <p:pic>
        <p:nvPicPr>
          <p:cNvPr id="4" name="Picture 3" descr="Windows7Logo.png"/>
          <p:cNvPicPr>
            <a:picLocks noChangeAspect="1"/>
          </p:cNvPicPr>
          <p:nvPr/>
        </p:nvPicPr>
        <p:blipFill>
          <a:blip r:embed="rId4" cstate="print"/>
          <a:stretch>
            <a:fillRect/>
          </a:stretch>
        </p:blipFill>
        <p:spPr>
          <a:xfrm>
            <a:off x="7089550" y="3563570"/>
            <a:ext cx="1753899" cy="1626741"/>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9"/>
          <p:cNvGrpSpPr/>
          <p:nvPr/>
        </p:nvGrpSpPr>
        <p:grpSpPr>
          <a:xfrm>
            <a:off x="4174446" y="1342176"/>
            <a:ext cx="1095029" cy="1397799"/>
            <a:chOff x="4740531" y="1342176"/>
            <a:chExt cx="1095029" cy="1397799"/>
          </a:xfrm>
        </p:grpSpPr>
        <p:sp>
          <p:nvSpPr>
            <p:cNvPr id="43" name="Trapezoid 42"/>
            <p:cNvSpPr/>
            <p:nvPr/>
          </p:nvSpPr>
          <p:spPr bwMode="auto">
            <a:xfrm rot="803406">
              <a:off x="5023389" y="2012313"/>
              <a:ext cx="191883" cy="727662"/>
            </a:xfrm>
            <a:prstGeom prst="trapezoid">
              <a:avLst>
                <a:gd name="adj" fmla="val 30870"/>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nSpc>
                  <a:spcPct val="100000"/>
                </a:lnSpc>
                <a:spcBef>
                  <a:spcPct val="0"/>
                </a:spcBef>
                <a:buNone/>
              </a:pPr>
              <a:endParaRPr kumimoji="0" lang="en-US" sz="2400" b="0" i="0" u="none" strike="noStrike" cap="none" normalizeH="0" baseline="0" smtClean="0">
                <a:ln>
                  <a:noFill/>
                </a:ln>
                <a:solidFill>
                  <a:schemeClr val="tx1"/>
                </a:solidFill>
                <a:effectLst/>
                <a:latin typeface="Arial" charset="0"/>
              </a:endParaRPr>
            </a:p>
          </p:txBody>
        </p:sp>
        <p:pic>
          <p:nvPicPr>
            <p:cNvPr id="37" name="Picture 36" descr="Computer.gif"/>
            <p:cNvPicPr>
              <a:picLocks noChangeAspect="1"/>
            </p:cNvPicPr>
            <p:nvPr/>
          </p:nvPicPr>
          <p:blipFill>
            <a:blip r:embed="rId3" cstate="print"/>
            <a:stretch>
              <a:fillRect/>
            </a:stretch>
          </p:blipFill>
          <p:spPr>
            <a:xfrm>
              <a:off x="4740531" y="1342176"/>
              <a:ext cx="1095029" cy="713041"/>
            </a:xfrm>
            <a:prstGeom prst="rect">
              <a:avLst/>
            </a:prstGeom>
          </p:spPr>
        </p:pic>
      </p:grpSp>
      <p:grpSp>
        <p:nvGrpSpPr>
          <p:cNvPr id="3" name="Group 48"/>
          <p:cNvGrpSpPr/>
          <p:nvPr/>
        </p:nvGrpSpPr>
        <p:grpSpPr>
          <a:xfrm>
            <a:off x="3174317" y="1242533"/>
            <a:ext cx="675790" cy="1500983"/>
            <a:chOff x="3740402" y="1242533"/>
            <a:chExt cx="675790" cy="1500983"/>
          </a:xfrm>
        </p:grpSpPr>
        <p:sp>
          <p:nvSpPr>
            <p:cNvPr id="42" name="Trapezoid 41"/>
            <p:cNvSpPr/>
            <p:nvPr/>
          </p:nvSpPr>
          <p:spPr bwMode="auto">
            <a:xfrm rot="20912859">
              <a:off x="4152596" y="2091755"/>
              <a:ext cx="205196" cy="651761"/>
            </a:xfrm>
            <a:prstGeom prst="trapezoid">
              <a:avLst>
                <a:gd name="adj" fmla="val 37980"/>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nSpc>
                  <a:spcPct val="100000"/>
                </a:lnSpc>
                <a:spcBef>
                  <a:spcPct val="0"/>
                </a:spcBef>
                <a:buNone/>
              </a:pPr>
              <a:endParaRPr kumimoji="0" lang="en-US" sz="2400" b="0" i="0" u="none" strike="noStrike" cap="none" normalizeH="0" baseline="0" smtClean="0">
                <a:ln>
                  <a:noFill/>
                </a:ln>
                <a:solidFill>
                  <a:schemeClr val="tx1"/>
                </a:solidFill>
                <a:effectLst/>
                <a:latin typeface="Arial" charset="0"/>
              </a:endParaRPr>
            </a:p>
          </p:txBody>
        </p:sp>
        <p:pic>
          <p:nvPicPr>
            <p:cNvPr id="38" name="Picture 37" descr="ServerWhite.gif"/>
            <p:cNvPicPr>
              <a:picLocks noChangeAspect="1"/>
            </p:cNvPicPr>
            <p:nvPr/>
          </p:nvPicPr>
          <p:blipFill>
            <a:blip r:embed="rId4" cstate="print"/>
            <a:stretch>
              <a:fillRect/>
            </a:stretch>
          </p:blipFill>
          <p:spPr>
            <a:xfrm>
              <a:off x="3740402" y="1242533"/>
              <a:ext cx="675790" cy="912326"/>
            </a:xfrm>
            <a:prstGeom prst="rect">
              <a:avLst/>
            </a:prstGeom>
          </p:spPr>
        </p:pic>
      </p:grpSp>
      <p:grpSp>
        <p:nvGrpSpPr>
          <p:cNvPr id="4" name="Group 50"/>
          <p:cNvGrpSpPr/>
          <p:nvPr/>
        </p:nvGrpSpPr>
        <p:grpSpPr>
          <a:xfrm>
            <a:off x="5187423" y="1171508"/>
            <a:ext cx="1054378" cy="1671243"/>
            <a:chOff x="5753508" y="1171508"/>
            <a:chExt cx="1054378" cy="1671243"/>
          </a:xfrm>
        </p:grpSpPr>
        <p:sp>
          <p:nvSpPr>
            <p:cNvPr id="44" name="Trapezoid 43"/>
            <p:cNvSpPr/>
            <p:nvPr/>
          </p:nvSpPr>
          <p:spPr bwMode="auto">
            <a:xfrm rot="2309084">
              <a:off x="5762822" y="2038146"/>
              <a:ext cx="225204" cy="804605"/>
            </a:xfrm>
            <a:prstGeom prst="trapezoid">
              <a:avLst>
                <a:gd name="adj" fmla="val 37649"/>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nSpc>
                  <a:spcPct val="100000"/>
                </a:lnSpc>
                <a:spcBef>
                  <a:spcPct val="0"/>
                </a:spcBef>
                <a:buNone/>
              </a:pPr>
              <a:endParaRPr kumimoji="0" lang="en-US" sz="2400" b="0" i="0" u="none" strike="noStrike" cap="none" normalizeH="0" baseline="0" smtClean="0">
                <a:ln>
                  <a:noFill/>
                </a:ln>
                <a:solidFill>
                  <a:schemeClr val="tx1"/>
                </a:solidFill>
                <a:effectLst/>
                <a:latin typeface="Arial" charset="0"/>
              </a:endParaRPr>
            </a:p>
          </p:txBody>
        </p:sp>
        <p:pic>
          <p:nvPicPr>
            <p:cNvPr id="39" name="Picture 2" descr="http://www.iconarchive.com/icons/visualpharm/office-space/touch-screen-kiosk-256x256.png"/>
            <p:cNvPicPr>
              <a:picLocks noChangeAspect="1" noChangeArrowheads="1"/>
            </p:cNvPicPr>
            <p:nvPr/>
          </p:nvPicPr>
          <p:blipFill>
            <a:blip r:embed="rId5" cstate="print"/>
            <a:srcRect/>
            <a:stretch>
              <a:fillRect/>
            </a:stretch>
          </p:blipFill>
          <p:spPr bwMode="auto">
            <a:xfrm>
              <a:off x="5753508" y="1171508"/>
              <a:ext cx="1054378" cy="1054376"/>
            </a:xfrm>
            <a:prstGeom prst="rect">
              <a:avLst/>
            </a:prstGeom>
            <a:noFill/>
          </p:spPr>
        </p:pic>
      </p:grpSp>
      <p:grpSp>
        <p:nvGrpSpPr>
          <p:cNvPr id="5" name="Group 47"/>
          <p:cNvGrpSpPr/>
          <p:nvPr/>
        </p:nvGrpSpPr>
        <p:grpSpPr>
          <a:xfrm>
            <a:off x="1801065" y="1307819"/>
            <a:ext cx="1137672" cy="1442239"/>
            <a:chOff x="2367150" y="1307819"/>
            <a:chExt cx="1137672" cy="1442239"/>
          </a:xfrm>
        </p:grpSpPr>
        <p:sp>
          <p:nvSpPr>
            <p:cNvPr id="41" name="Trapezoid 40"/>
            <p:cNvSpPr/>
            <p:nvPr/>
          </p:nvSpPr>
          <p:spPr bwMode="auto">
            <a:xfrm rot="20272069">
              <a:off x="3297785" y="1847814"/>
              <a:ext cx="207037" cy="902244"/>
            </a:xfrm>
            <a:prstGeom prst="trapezoid">
              <a:avLst>
                <a:gd name="adj" fmla="val 40839"/>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nSpc>
                  <a:spcPct val="100000"/>
                </a:lnSpc>
                <a:spcBef>
                  <a:spcPct val="0"/>
                </a:spcBef>
                <a:buNone/>
              </a:pPr>
              <a:endParaRPr kumimoji="0" lang="en-US" sz="2400" b="0" i="0" u="none" strike="noStrike" cap="none" normalizeH="0" baseline="0" smtClean="0">
                <a:ln>
                  <a:noFill/>
                </a:ln>
                <a:solidFill>
                  <a:schemeClr val="tx1"/>
                </a:solidFill>
                <a:effectLst/>
                <a:latin typeface="Arial" charset="0"/>
              </a:endParaRPr>
            </a:p>
          </p:txBody>
        </p:sp>
        <p:pic>
          <p:nvPicPr>
            <p:cNvPr id="40" name="Picture 39" descr="laptop.gif"/>
            <p:cNvPicPr>
              <a:picLocks noChangeAspect="1"/>
            </p:cNvPicPr>
            <p:nvPr/>
          </p:nvPicPr>
          <p:blipFill>
            <a:blip r:embed="rId6" cstate="print"/>
            <a:stretch>
              <a:fillRect/>
            </a:stretch>
          </p:blipFill>
          <p:spPr>
            <a:xfrm>
              <a:off x="2367150" y="1307819"/>
              <a:ext cx="1063427" cy="781755"/>
            </a:xfrm>
            <a:prstGeom prst="rect">
              <a:avLst/>
            </a:prstGeom>
          </p:spPr>
        </p:pic>
      </p:grpSp>
      <p:pic>
        <p:nvPicPr>
          <p:cNvPr id="23599" name="Picture 47" descr="C:\Users\bduckering\Documents\AppStream\Images\Icons\Monitor.gif"/>
          <p:cNvPicPr>
            <a:picLocks noChangeAspect="1" noChangeArrowheads="1"/>
          </p:cNvPicPr>
          <p:nvPr/>
        </p:nvPicPr>
        <p:blipFill>
          <a:blip r:embed="rId7" cstate="print"/>
          <a:srcRect/>
          <a:stretch>
            <a:fillRect/>
          </a:stretch>
        </p:blipFill>
        <p:spPr bwMode="auto">
          <a:xfrm>
            <a:off x="2772198" y="2668487"/>
            <a:ext cx="2590801" cy="2144843"/>
          </a:xfrm>
          <a:prstGeom prst="rect">
            <a:avLst/>
          </a:prstGeom>
          <a:noFill/>
        </p:spPr>
      </p:pic>
      <p:sp>
        <p:nvSpPr>
          <p:cNvPr id="109" name="Rounded Rectangle 108"/>
          <p:cNvSpPr/>
          <p:nvPr/>
        </p:nvSpPr>
        <p:spPr bwMode="auto">
          <a:xfrm>
            <a:off x="6800094" y="1978423"/>
            <a:ext cx="1586628" cy="2290302"/>
          </a:xfrm>
          <a:prstGeom prst="roundRect">
            <a:avLst>
              <a:gd name="adj" fmla="val 10000"/>
            </a:avLst>
          </a:prstGeom>
          <a:solidFill>
            <a:schemeClr val="bg1">
              <a:lumMod val="95000"/>
            </a:schemeClr>
          </a:solidFill>
          <a:ln w="12700" cap="flat" cmpd="sng" algn="ctr">
            <a:solidFill>
              <a:schemeClr val="bg1">
                <a:lumMod val="95000"/>
              </a:schemeClr>
            </a:solidFill>
            <a:prstDash val="solid"/>
            <a:round/>
            <a:headEnd type="none" w="med" len="med"/>
            <a:tailEnd type="none" w="med" len="med"/>
          </a:ln>
          <a:effectLst/>
          <a:scene3d>
            <a:camera prst="orthographicFront"/>
            <a:lightRig rig="soft" dir="t"/>
          </a:scene3d>
          <a:sp3d prstMaterial="matte">
            <a:bevelT/>
          </a:sp3d>
        </p:spPr>
        <p:txBody>
          <a:bodyPr anchorCtr="1"/>
          <a:lstStyle/>
          <a:p>
            <a:pPr algn="ctr">
              <a:buNone/>
            </a:pPr>
            <a:r>
              <a:rPr lang="en-US" sz="1100" b="0" u="sng">
                <a:solidFill>
                  <a:schemeClr val="tx1"/>
                </a:solidFill>
                <a:latin typeface="Arial" pitchFamily="34" charset="0"/>
              </a:rPr>
              <a:t>Portable Workspace</a:t>
            </a:r>
          </a:p>
          <a:p>
            <a:pPr algn="ctr">
              <a:buNone/>
            </a:pPr>
            <a:endParaRPr lang="en-US" sz="1100" b="0">
              <a:solidFill>
                <a:schemeClr val="tx1"/>
              </a:solidFill>
              <a:latin typeface="Arial" pitchFamily="34" charset="0"/>
            </a:endParaRPr>
          </a:p>
        </p:txBody>
      </p:sp>
      <p:sp>
        <p:nvSpPr>
          <p:cNvPr id="23557" name="Title 37"/>
          <p:cNvSpPr>
            <a:spLocks noGrp="1"/>
          </p:cNvSpPr>
          <p:nvPr>
            <p:ph type="title"/>
          </p:nvPr>
        </p:nvSpPr>
        <p:spPr>
          <a:xfrm>
            <a:off x="230187" y="130883"/>
            <a:ext cx="7053685" cy="997196"/>
          </a:xfrm>
        </p:spPr>
        <p:txBody>
          <a:bodyPr/>
          <a:lstStyle/>
          <a:p>
            <a:r>
              <a:rPr lang="en-US" sz="3600" dirty="0" smtClean="0"/>
              <a:t>Reduce image complexity…</a:t>
            </a:r>
            <a:br>
              <a:rPr lang="en-US" sz="3600" dirty="0" smtClean="0"/>
            </a:br>
            <a:r>
              <a:rPr lang="en-US" sz="3600" dirty="0" smtClean="0"/>
              <a:t>Virtualize workspace components</a:t>
            </a:r>
          </a:p>
        </p:txBody>
      </p:sp>
      <p:pic>
        <p:nvPicPr>
          <p:cNvPr id="23589" name="Picture 37" descr="C:\Users\bduckering\Documents\AppStream\Images\Icons\WinXP Desktop.jpg"/>
          <p:cNvPicPr>
            <a:picLocks noChangeAspect="1" noChangeArrowheads="1"/>
          </p:cNvPicPr>
          <p:nvPr/>
        </p:nvPicPr>
        <p:blipFill>
          <a:blip r:embed="rId8" cstate="print"/>
          <a:srcRect/>
          <a:stretch>
            <a:fillRect/>
          </a:stretch>
        </p:blipFill>
        <p:spPr bwMode="auto">
          <a:xfrm>
            <a:off x="2842323" y="2752855"/>
            <a:ext cx="2455363" cy="1547995"/>
          </a:xfrm>
          <a:prstGeom prst="rect">
            <a:avLst/>
          </a:prstGeom>
          <a:noFill/>
        </p:spPr>
      </p:pic>
      <p:pic>
        <p:nvPicPr>
          <p:cNvPr id="23590" name="Picture 38" descr="C:\Users\bduckering\Documents\AppStream\Images\Icons\wallpaper.gif"/>
          <p:cNvPicPr>
            <a:picLocks noChangeAspect="1" noChangeArrowheads="1"/>
          </p:cNvPicPr>
          <p:nvPr/>
        </p:nvPicPr>
        <p:blipFill>
          <a:blip r:embed="rId9" cstate="print"/>
          <a:srcRect/>
          <a:stretch>
            <a:fillRect/>
          </a:stretch>
        </p:blipFill>
        <p:spPr bwMode="auto">
          <a:xfrm>
            <a:off x="2841732" y="2757715"/>
            <a:ext cx="2463212" cy="1462494"/>
          </a:xfrm>
          <a:prstGeom prst="rect">
            <a:avLst/>
          </a:prstGeom>
          <a:noFill/>
        </p:spPr>
      </p:pic>
      <p:pic>
        <p:nvPicPr>
          <p:cNvPr id="95" name="Picture 94" descr="PhotoshopSmall.gif"/>
          <p:cNvPicPr>
            <a:picLocks noChangeAspect="1"/>
          </p:cNvPicPr>
          <p:nvPr/>
        </p:nvPicPr>
        <p:blipFill>
          <a:blip r:embed="rId10" cstate="print"/>
          <a:stretch>
            <a:fillRect/>
          </a:stretch>
        </p:blipFill>
        <p:spPr bwMode="auto">
          <a:xfrm>
            <a:off x="3240376" y="2787321"/>
            <a:ext cx="234137" cy="238245"/>
          </a:xfrm>
          <a:prstGeom prst="rect">
            <a:avLst/>
          </a:prstGeom>
          <a:noFill/>
          <a:ln>
            <a:noFill/>
          </a:ln>
        </p:spPr>
      </p:pic>
      <p:pic>
        <p:nvPicPr>
          <p:cNvPr id="96" name="Picture 95" descr="OutlookSmall.gif"/>
          <p:cNvPicPr>
            <a:picLocks noChangeAspect="1"/>
          </p:cNvPicPr>
          <p:nvPr/>
        </p:nvPicPr>
        <p:blipFill>
          <a:blip r:embed="rId11" cstate="print"/>
          <a:stretch>
            <a:fillRect/>
          </a:stretch>
        </p:blipFill>
        <p:spPr bwMode="auto">
          <a:xfrm>
            <a:off x="2931704" y="3342675"/>
            <a:ext cx="238245" cy="242352"/>
          </a:xfrm>
          <a:prstGeom prst="rect">
            <a:avLst/>
          </a:prstGeom>
          <a:noFill/>
          <a:ln>
            <a:noFill/>
          </a:ln>
        </p:spPr>
      </p:pic>
      <p:pic>
        <p:nvPicPr>
          <p:cNvPr id="97" name="Picture 96" descr="ExcelSmall.gif"/>
          <p:cNvPicPr>
            <a:picLocks noChangeAspect="1"/>
          </p:cNvPicPr>
          <p:nvPr/>
        </p:nvPicPr>
        <p:blipFill>
          <a:blip r:embed="rId12" cstate="print"/>
          <a:stretch>
            <a:fillRect/>
          </a:stretch>
        </p:blipFill>
        <p:spPr bwMode="auto">
          <a:xfrm>
            <a:off x="2931473" y="3074387"/>
            <a:ext cx="238245" cy="238245"/>
          </a:xfrm>
          <a:prstGeom prst="rect">
            <a:avLst/>
          </a:prstGeom>
          <a:noFill/>
          <a:ln>
            <a:noFill/>
          </a:ln>
        </p:spPr>
      </p:pic>
      <p:pic>
        <p:nvPicPr>
          <p:cNvPr id="98" name="Picture 97" descr="WordSmall.gif"/>
          <p:cNvPicPr>
            <a:picLocks noChangeAspect="1"/>
          </p:cNvPicPr>
          <p:nvPr/>
        </p:nvPicPr>
        <p:blipFill>
          <a:blip r:embed="rId13" cstate="print"/>
          <a:stretch>
            <a:fillRect/>
          </a:stretch>
        </p:blipFill>
        <p:spPr bwMode="auto">
          <a:xfrm>
            <a:off x="2928067" y="2786973"/>
            <a:ext cx="238245" cy="242352"/>
          </a:xfrm>
          <a:prstGeom prst="rect">
            <a:avLst/>
          </a:prstGeom>
          <a:noFill/>
          <a:ln>
            <a:noFill/>
          </a:ln>
        </p:spPr>
      </p:pic>
      <p:sp>
        <p:nvSpPr>
          <p:cNvPr id="104" name="Content Placeholder 44"/>
          <p:cNvSpPr txBox="1">
            <a:spLocks/>
          </p:cNvSpPr>
          <p:nvPr/>
        </p:nvSpPr>
        <p:spPr bwMode="auto">
          <a:xfrm>
            <a:off x="3328507" y="4933264"/>
            <a:ext cx="1403350" cy="439737"/>
          </a:xfrm>
          <a:prstGeom prst="rect">
            <a:avLst/>
          </a:prstGeom>
          <a:solidFill>
            <a:schemeClr val="bg1"/>
          </a:solidFill>
          <a:ln w="9525">
            <a:noFill/>
            <a:miter lim="800000"/>
            <a:headEnd/>
            <a:tailEnd/>
          </a:ln>
        </p:spPr>
        <p:txBody>
          <a:bodyPr/>
          <a:lstStyle/>
          <a:p>
            <a:pPr algn="ctr" eaLnBrk="0" hangingPunct="0">
              <a:lnSpc>
                <a:spcPct val="95000"/>
              </a:lnSpc>
              <a:spcAft>
                <a:spcPct val="35000"/>
              </a:spcAft>
              <a:buClr>
                <a:srgbClr val="678BA8"/>
              </a:buClr>
              <a:buNone/>
              <a:defRPr/>
            </a:pPr>
            <a:r>
              <a:rPr lang="en-US" kern="0" dirty="0">
                <a:solidFill>
                  <a:schemeClr val="hlink"/>
                </a:solidFill>
                <a:latin typeface="+mn-lt"/>
                <a:cs typeface="+mn-cs"/>
              </a:rPr>
              <a:t>Complex</a:t>
            </a:r>
          </a:p>
        </p:txBody>
      </p:sp>
      <p:sp>
        <p:nvSpPr>
          <p:cNvPr id="108" name="Content Placeholder 44"/>
          <p:cNvSpPr txBox="1">
            <a:spLocks/>
          </p:cNvSpPr>
          <p:nvPr/>
        </p:nvSpPr>
        <p:spPr bwMode="auto">
          <a:xfrm>
            <a:off x="3328507" y="4933264"/>
            <a:ext cx="1403350" cy="439737"/>
          </a:xfrm>
          <a:prstGeom prst="rect">
            <a:avLst/>
          </a:prstGeom>
          <a:solidFill>
            <a:schemeClr val="bg1"/>
          </a:solidFill>
          <a:ln w="9525">
            <a:noFill/>
            <a:miter lim="800000"/>
            <a:headEnd/>
            <a:tailEnd/>
          </a:ln>
        </p:spPr>
        <p:txBody>
          <a:bodyPr/>
          <a:lstStyle/>
          <a:p>
            <a:pPr algn="ctr" eaLnBrk="0" hangingPunct="0">
              <a:lnSpc>
                <a:spcPct val="95000"/>
              </a:lnSpc>
              <a:spcAft>
                <a:spcPct val="35000"/>
              </a:spcAft>
              <a:buClr>
                <a:srgbClr val="678BA8"/>
              </a:buClr>
              <a:buNone/>
              <a:defRPr/>
            </a:pPr>
            <a:r>
              <a:rPr lang="en-US" kern="0" dirty="0">
                <a:solidFill>
                  <a:schemeClr val="hlink"/>
                </a:solidFill>
                <a:latin typeface="+mn-lt"/>
                <a:cs typeface="+mn-cs"/>
              </a:rPr>
              <a:t>Simple</a:t>
            </a:r>
          </a:p>
        </p:txBody>
      </p:sp>
      <p:sp>
        <p:nvSpPr>
          <p:cNvPr id="110" name="Rectangle 109"/>
          <p:cNvSpPr txBox="1">
            <a:spLocks noChangeArrowheads="1"/>
          </p:cNvSpPr>
          <p:nvPr/>
        </p:nvSpPr>
        <p:spPr bwMode="auto">
          <a:xfrm>
            <a:off x="6668227" y="4314825"/>
            <a:ext cx="2439988" cy="1806575"/>
          </a:xfrm>
          <a:prstGeom prst="rect">
            <a:avLst/>
          </a:prstGeom>
          <a:noFill/>
          <a:ln w="9525">
            <a:noFill/>
            <a:miter lim="800000"/>
            <a:headEnd/>
            <a:tailEnd/>
          </a:ln>
        </p:spPr>
        <p:txBody>
          <a:bodyPr>
            <a:normAutofit/>
          </a:bodyPr>
          <a:lstStyle/>
          <a:p>
            <a:pPr marL="233310" indent="-233310" algn="l">
              <a:spcBef>
                <a:spcPts val="200"/>
              </a:spcBef>
              <a:buClr>
                <a:srgbClr val="678BA8"/>
              </a:buClr>
              <a:buNone/>
              <a:defRPr/>
            </a:pPr>
            <a:r>
              <a:rPr lang="en-US" sz="1600" b="1" kern="0" dirty="0">
                <a:solidFill>
                  <a:schemeClr val="bg1"/>
                </a:solidFill>
                <a:latin typeface="+mn-lt"/>
                <a:cs typeface="+mn-cs"/>
              </a:rPr>
              <a:t>Separate Components</a:t>
            </a:r>
          </a:p>
          <a:p>
            <a:pPr marL="233310" indent="-233310" algn="l">
              <a:spcBef>
                <a:spcPts val="200"/>
              </a:spcBef>
              <a:buClr>
                <a:srgbClr val="678BA8"/>
              </a:buClr>
              <a:buNone/>
              <a:defRPr/>
            </a:pPr>
            <a:r>
              <a:rPr lang="en-US" sz="1200" b="0" kern="0" dirty="0">
                <a:solidFill>
                  <a:schemeClr val="bg1"/>
                </a:solidFill>
                <a:latin typeface="+mn-lt"/>
                <a:cs typeface="+mn-cs"/>
              </a:rPr>
              <a:t>Reduce maintenance costs</a:t>
            </a:r>
          </a:p>
          <a:p>
            <a:pPr marL="233310" indent="-233310" algn="l">
              <a:spcBef>
                <a:spcPts val="200"/>
              </a:spcBef>
              <a:buClr>
                <a:srgbClr val="678BA8"/>
              </a:buClr>
              <a:buNone/>
              <a:defRPr/>
            </a:pPr>
            <a:r>
              <a:rPr lang="en-US" sz="1200" b="0" kern="0" dirty="0">
                <a:solidFill>
                  <a:schemeClr val="bg1"/>
                </a:solidFill>
                <a:latin typeface="+mn-lt"/>
                <a:cs typeface="+mn-cs"/>
              </a:rPr>
              <a:t>Reduce support costs</a:t>
            </a:r>
          </a:p>
          <a:p>
            <a:pPr marL="233310" indent="-233310" algn="l">
              <a:spcBef>
                <a:spcPts val="200"/>
              </a:spcBef>
              <a:buClr>
                <a:srgbClr val="678BA8"/>
              </a:buClr>
              <a:buNone/>
              <a:defRPr/>
            </a:pPr>
            <a:r>
              <a:rPr lang="en-US" sz="1200" b="0" kern="0" dirty="0">
                <a:solidFill>
                  <a:schemeClr val="bg1"/>
                </a:solidFill>
                <a:latin typeface="+mn-lt"/>
                <a:cs typeface="+mn-cs"/>
              </a:rPr>
              <a:t>Reduce storage requirements</a:t>
            </a:r>
          </a:p>
          <a:p>
            <a:pPr marL="233310" indent="-233310" algn="l">
              <a:spcBef>
                <a:spcPts val="200"/>
              </a:spcBef>
              <a:buClr>
                <a:srgbClr val="678BA8"/>
              </a:buClr>
              <a:buNone/>
              <a:defRPr/>
            </a:pPr>
            <a:r>
              <a:rPr lang="en-US" sz="1200" b="0" kern="0" dirty="0">
                <a:solidFill>
                  <a:schemeClr val="bg1"/>
                </a:solidFill>
                <a:latin typeface="+mn-lt"/>
                <a:cs typeface="+mn-cs"/>
              </a:rPr>
              <a:t>Simplify disaster recovery</a:t>
            </a:r>
          </a:p>
          <a:p>
            <a:pPr marL="233310" indent="-233310" algn="l">
              <a:spcBef>
                <a:spcPts val="200"/>
              </a:spcBef>
              <a:buClr>
                <a:srgbClr val="678BA8"/>
              </a:buClr>
              <a:buNone/>
              <a:defRPr/>
            </a:pPr>
            <a:r>
              <a:rPr lang="en-US" sz="1200" b="0" kern="0" dirty="0">
                <a:solidFill>
                  <a:schemeClr val="bg1"/>
                </a:solidFill>
                <a:latin typeface="+mn-lt"/>
                <a:cs typeface="+mn-cs"/>
              </a:rPr>
              <a:t>Improve accessibility</a:t>
            </a:r>
          </a:p>
          <a:p>
            <a:pPr marL="233310" indent="-233310" algn="l">
              <a:spcBef>
                <a:spcPts val="200"/>
              </a:spcBef>
              <a:buClr>
                <a:srgbClr val="678BA8"/>
              </a:buClr>
              <a:buNone/>
              <a:defRPr/>
            </a:pPr>
            <a:r>
              <a:rPr lang="en-US" sz="1200" b="0" kern="0" dirty="0">
                <a:solidFill>
                  <a:schemeClr val="bg1"/>
                </a:solidFill>
                <a:latin typeface="+mn-lt"/>
                <a:cs typeface="+mn-cs"/>
              </a:rPr>
              <a:t>Increase </a:t>
            </a:r>
            <a:r>
              <a:rPr lang="en-US" sz="1200" b="0" kern="0" dirty="0" smtClean="0">
                <a:solidFill>
                  <a:schemeClr val="bg1"/>
                </a:solidFill>
                <a:latin typeface="+mn-lt"/>
                <a:cs typeface="+mn-cs"/>
              </a:rPr>
              <a:t>flexibility</a:t>
            </a:r>
          </a:p>
          <a:p>
            <a:pPr marL="233310" indent="-233310" algn="l">
              <a:spcBef>
                <a:spcPts val="200"/>
              </a:spcBef>
              <a:buClr>
                <a:srgbClr val="678BA8"/>
              </a:buClr>
              <a:buNone/>
              <a:defRPr/>
            </a:pPr>
            <a:r>
              <a:rPr lang="en-US" sz="1200" kern="0" dirty="0" smtClean="0">
                <a:solidFill>
                  <a:schemeClr val="bg1"/>
                </a:solidFill>
                <a:latin typeface="+mn-lt"/>
              </a:rPr>
              <a:t>EASE OS MIGRATION!</a:t>
            </a:r>
          </a:p>
        </p:txBody>
      </p:sp>
      <p:sp>
        <p:nvSpPr>
          <p:cNvPr id="111" name="Content Placeholder 44"/>
          <p:cNvSpPr txBox="1">
            <a:spLocks/>
          </p:cNvSpPr>
          <p:nvPr/>
        </p:nvSpPr>
        <p:spPr bwMode="auto">
          <a:xfrm>
            <a:off x="2609368" y="4933263"/>
            <a:ext cx="2861791" cy="439738"/>
          </a:xfrm>
          <a:prstGeom prst="rect">
            <a:avLst/>
          </a:prstGeom>
          <a:solidFill>
            <a:schemeClr val="bg1"/>
          </a:solidFill>
          <a:ln w="9525">
            <a:noFill/>
            <a:miter lim="800000"/>
            <a:headEnd/>
            <a:tailEnd/>
          </a:ln>
        </p:spPr>
        <p:txBody>
          <a:bodyPr/>
          <a:lstStyle/>
          <a:p>
            <a:pPr algn="ctr" eaLnBrk="0" hangingPunct="0">
              <a:lnSpc>
                <a:spcPct val="95000"/>
              </a:lnSpc>
              <a:spcAft>
                <a:spcPct val="35000"/>
              </a:spcAft>
              <a:buClr>
                <a:srgbClr val="678BA8"/>
              </a:buClr>
              <a:buNone/>
              <a:defRPr/>
            </a:pPr>
            <a:r>
              <a:rPr lang="en-US" kern="0" dirty="0">
                <a:solidFill>
                  <a:schemeClr val="hlink"/>
                </a:solidFill>
                <a:latin typeface="+mn-lt"/>
                <a:cs typeface="+mn-cs"/>
                <a:sym typeface="Wingdings" pitchFamily="2" charset="2"/>
              </a:rPr>
              <a:t>Complex</a:t>
            </a:r>
            <a:r>
              <a:rPr lang="en-US" kern="0" dirty="0">
                <a:solidFill>
                  <a:schemeClr val="hlink"/>
                </a:solidFill>
                <a:latin typeface="+mn-lt"/>
                <a:cs typeface="+mn-cs"/>
              </a:rPr>
              <a:t> </a:t>
            </a:r>
            <a:r>
              <a:rPr lang="en-US" kern="0" dirty="0">
                <a:solidFill>
                  <a:schemeClr val="hlink"/>
                </a:solidFill>
                <a:latin typeface="+mn-lt"/>
                <a:cs typeface="+mn-cs"/>
                <a:sym typeface="Wingdings" pitchFamily="2" charset="2"/>
              </a:rPr>
              <a:t> </a:t>
            </a:r>
            <a:r>
              <a:rPr lang="en-US" kern="0" dirty="0">
                <a:solidFill>
                  <a:schemeClr val="hlink"/>
                </a:solidFill>
                <a:latin typeface="+mn-lt"/>
                <a:cs typeface="+mn-cs"/>
              </a:rPr>
              <a:t>Simple</a:t>
            </a:r>
          </a:p>
        </p:txBody>
      </p:sp>
      <p:grpSp>
        <p:nvGrpSpPr>
          <p:cNvPr id="6" name="Group 51"/>
          <p:cNvGrpSpPr/>
          <p:nvPr/>
        </p:nvGrpSpPr>
        <p:grpSpPr>
          <a:xfrm>
            <a:off x="4046055" y="3839036"/>
            <a:ext cx="980471" cy="305553"/>
            <a:chOff x="4612140" y="3839036"/>
            <a:chExt cx="980471" cy="305553"/>
          </a:xfrm>
        </p:grpSpPr>
        <p:pic>
          <p:nvPicPr>
            <p:cNvPr id="23596" name="Picture 44" descr="C:\Users\bduckering\Documents\AppStream\Images\Icons\Docs1.png"/>
            <p:cNvPicPr>
              <a:picLocks noChangeAspect="1" noChangeArrowheads="1"/>
            </p:cNvPicPr>
            <p:nvPr/>
          </p:nvPicPr>
          <p:blipFill>
            <a:blip r:embed="rId14" cstate="print"/>
            <a:srcRect/>
            <a:stretch>
              <a:fillRect/>
            </a:stretch>
          </p:blipFill>
          <p:spPr bwMode="auto">
            <a:xfrm>
              <a:off x="5287058" y="3839036"/>
              <a:ext cx="305553" cy="305553"/>
            </a:xfrm>
            <a:prstGeom prst="rect">
              <a:avLst/>
            </a:prstGeom>
            <a:noFill/>
          </p:spPr>
        </p:pic>
        <p:pic>
          <p:nvPicPr>
            <p:cNvPr id="23597" name="Picture 45" descr="C:\Users\bduckering\Documents\AppStream\Images\Icons\docs2.png"/>
            <p:cNvPicPr>
              <a:picLocks noChangeAspect="1" noChangeArrowheads="1"/>
            </p:cNvPicPr>
            <p:nvPr/>
          </p:nvPicPr>
          <p:blipFill>
            <a:blip r:embed="rId15" cstate="print"/>
            <a:srcRect/>
            <a:stretch>
              <a:fillRect/>
            </a:stretch>
          </p:blipFill>
          <p:spPr bwMode="auto">
            <a:xfrm>
              <a:off x="4949599" y="3839036"/>
              <a:ext cx="305553" cy="305553"/>
            </a:xfrm>
            <a:prstGeom prst="rect">
              <a:avLst/>
            </a:prstGeom>
            <a:noFill/>
          </p:spPr>
        </p:pic>
        <p:pic>
          <p:nvPicPr>
            <p:cNvPr id="23598" name="Picture 46" descr="C:\Users\bduckering\Documents\AppStream\Images\Icons\Docs3.png"/>
            <p:cNvPicPr>
              <a:picLocks noChangeAspect="1" noChangeArrowheads="1"/>
            </p:cNvPicPr>
            <p:nvPr/>
          </p:nvPicPr>
          <p:blipFill>
            <a:blip r:embed="rId16" cstate="print"/>
            <a:srcRect/>
            <a:stretch>
              <a:fillRect/>
            </a:stretch>
          </p:blipFill>
          <p:spPr bwMode="auto">
            <a:xfrm>
              <a:off x="4612140" y="3839036"/>
              <a:ext cx="305553" cy="305553"/>
            </a:xfrm>
            <a:prstGeom prst="rect">
              <a:avLst/>
            </a:prstGeom>
            <a:noFill/>
          </p:spPr>
        </p:pic>
      </p:grpSp>
      <p:sp>
        <p:nvSpPr>
          <p:cNvPr id="47" name="Content Placeholder 44"/>
          <p:cNvSpPr txBox="1">
            <a:spLocks/>
          </p:cNvSpPr>
          <p:nvPr/>
        </p:nvSpPr>
        <p:spPr bwMode="auto">
          <a:xfrm>
            <a:off x="660399" y="5377544"/>
            <a:ext cx="6118447" cy="835906"/>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eaLnBrk="0" hangingPunct="0">
              <a:lnSpc>
                <a:spcPct val="95000"/>
              </a:lnSpc>
              <a:spcBef>
                <a:spcPct val="0"/>
              </a:spcBef>
              <a:spcAft>
                <a:spcPts val="0"/>
              </a:spcAft>
              <a:buClr>
                <a:srgbClr val="678BA8"/>
              </a:buClr>
              <a:buNone/>
              <a:defRPr/>
            </a:pPr>
            <a:r>
              <a:rPr kumimoji="0" lang="en-US" sz="2400" b="0" i="0" u="none" strike="noStrike" kern="0" cap="none" spc="0" normalizeH="0" baseline="0" noProof="0" dirty="0" smtClean="0">
                <a:ln>
                  <a:noFill/>
                </a:ln>
                <a:solidFill>
                  <a:schemeClr val="bg1"/>
                </a:solidFill>
                <a:effectLst/>
                <a:uLnTx/>
                <a:uFillTx/>
                <a:latin typeface="+mn-lt"/>
                <a:ea typeface="+mn-ea"/>
                <a:cs typeface="+mn-cs"/>
              </a:rPr>
              <a:t>Improve manageability and lower costs</a:t>
            </a:r>
          </a:p>
          <a:p>
            <a:pPr eaLnBrk="0" hangingPunct="0">
              <a:lnSpc>
                <a:spcPct val="95000"/>
              </a:lnSpc>
              <a:spcBef>
                <a:spcPct val="0"/>
              </a:spcBef>
              <a:spcAft>
                <a:spcPts val="0"/>
              </a:spcAft>
              <a:buClr>
                <a:srgbClr val="678BA8"/>
              </a:buClr>
              <a:buNone/>
              <a:defRPr/>
            </a:pPr>
            <a:r>
              <a:rPr kumimoji="0" lang="en-US" sz="2400" b="0" i="0" u="none" strike="noStrike" kern="0" cap="none" spc="0" normalizeH="0" baseline="0" noProof="0" dirty="0" smtClean="0">
                <a:ln>
                  <a:noFill/>
                </a:ln>
                <a:solidFill>
                  <a:schemeClr val="bg1"/>
                </a:solidFill>
                <a:effectLst/>
                <a:uLnTx/>
                <a:uFillTx/>
                <a:latin typeface="+mn-lt"/>
                <a:ea typeface="+mn-ea"/>
                <a:cs typeface="+mn-cs"/>
              </a:rPr>
              <a:t>for ALL desktops – physical and virtual</a:t>
            </a:r>
            <a:endParaRPr kumimoji="0" lang="en-US" sz="2400" b="0" i="0" u="none" strike="noStrike" kern="0" cap="none" spc="0" normalizeH="0" baseline="0" noProof="0" dirty="0">
              <a:ln>
                <a:noFill/>
              </a:ln>
              <a:solidFill>
                <a:schemeClr val="bg1"/>
              </a:solidFill>
              <a:effectLst/>
              <a:uLnTx/>
              <a:uFillTx/>
              <a:latin typeface="+mn-lt"/>
              <a:ea typeface="+mn-ea"/>
              <a:cs typeface="+mn-cs"/>
            </a:endParaRPr>
          </a:p>
        </p:txBody>
      </p:sp>
      <p:sp>
        <p:nvSpPr>
          <p:cNvPr id="90" name="Rounded Rectangle 89"/>
          <p:cNvSpPr/>
          <p:nvPr/>
        </p:nvSpPr>
        <p:spPr bwMode="auto">
          <a:xfrm>
            <a:off x="6888045" y="3822582"/>
            <a:ext cx="1406090" cy="342799"/>
          </a:xfrm>
          <a:prstGeom prst="roundRect">
            <a:avLst>
              <a:gd name="adj" fmla="val 23795"/>
            </a:avLst>
          </a:prstGeom>
          <a:solidFill>
            <a:srgbClr val="E9760D"/>
          </a:solidFill>
          <a:ln w="12700" cap="flat" cmpd="sng" algn="ctr">
            <a:noFill/>
            <a:prstDash val="solid"/>
            <a:round/>
            <a:headEnd type="none" w="med" len="med"/>
            <a:tailEnd type="none" w="med" len="med"/>
          </a:ln>
          <a:effectLst/>
          <a:scene3d>
            <a:camera prst="orthographicFront"/>
            <a:lightRig rig="threePt" dir="t"/>
          </a:scene3d>
          <a:sp3d>
            <a:bevelT/>
          </a:sp3d>
        </p:spPr>
        <p:txBody>
          <a:bodyPr anchor="ctr" anchorCtr="1"/>
          <a:lstStyle/>
          <a:p>
            <a:pPr algn="ctr">
              <a:buNone/>
              <a:defRPr/>
            </a:pPr>
            <a:r>
              <a:rPr lang="en-US" sz="1400" b="0" dirty="0">
                <a:solidFill>
                  <a:schemeClr val="tx1"/>
                </a:solidFill>
                <a:latin typeface="Arial" charset="0"/>
                <a:cs typeface="+mn-cs"/>
              </a:rPr>
              <a:t>Desktop</a:t>
            </a:r>
          </a:p>
        </p:txBody>
      </p:sp>
      <p:sp>
        <p:nvSpPr>
          <p:cNvPr id="91" name="Rounded Rectangle 90"/>
          <p:cNvSpPr/>
          <p:nvPr/>
        </p:nvSpPr>
        <p:spPr bwMode="auto">
          <a:xfrm>
            <a:off x="6888045" y="3354077"/>
            <a:ext cx="1406090" cy="342799"/>
          </a:xfrm>
          <a:prstGeom prst="roundRect">
            <a:avLst>
              <a:gd name="adj" fmla="val 24490"/>
            </a:avLst>
          </a:prstGeom>
          <a:solidFill>
            <a:srgbClr val="678BA8"/>
          </a:solidFill>
          <a:ln w="12700" cap="flat" cmpd="sng" algn="ctr">
            <a:noFill/>
            <a:prstDash val="solid"/>
            <a:round/>
            <a:headEnd type="none" w="med" len="med"/>
            <a:tailEnd type="none" w="med" len="med"/>
          </a:ln>
          <a:effectLst/>
          <a:scene3d>
            <a:camera prst="orthographicFront"/>
            <a:lightRig rig="threePt" dir="t"/>
          </a:scene3d>
          <a:sp3d>
            <a:bevelT/>
          </a:sp3d>
        </p:spPr>
        <p:txBody>
          <a:bodyPr anchor="ctr" anchorCtr="1"/>
          <a:lstStyle/>
          <a:p>
            <a:pPr algn="ctr">
              <a:buNone/>
              <a:defRPr/>
            </a:pPr>
            <a:r>
              <a:rPr lang="en-US" sz="1400" b="0" dirty="0">
                <a:solidFill>
                  <a:schemeClr val="tx1"/>
                </a:solidFill>
                <a:latin typeface="Arial" charset="0"/>
                <a:cs typeface="+mn-cs"/>
              </a:rPr>
              <a:t>Applications</a:t>
            </a:r>
          </a:p>
        </p:txBody>
      </p:sp>
      <p:sp>
        <p:nvSpPr>
          <p:cNvPr id="92" name="Rounded Rectangle 91"/>
          <p:cNvSpPr/>
          <p:nvPr/>
        </p:nvSpPr>
        <p:spPr bwMode="auto">
          <a:xfrm>
            <a:off x="6888045" y="2877259"/>
            <a:ext cx="1406090" cy="342799"/>
          </a:xfrm>
          <a:prstGeom prst="roundRect">
            <a:avLst>
              <a:gd name="adj" fmla="val 22406"/>
            </a:avLst>
          </a:prstGeom>
          <a:solidFill>
            <a:schemeClr val="accent1"/>
          </a:solidFill>
          <a:ln w="12700" cap="flat" cmpd="sng" algn="ctr">
            <a:solidFill>
              <a:schemeClr val="accent1"/>
            </a:solidFill>
            <a:prstDash val="solid"/>
            <a:round/>
            <a:headEnd type="none" w="med" len="med"/>
            <a:tailEnd type="none" w="med" len="med"/>
          </a:ln>
          <a:effectLst/>
          <a:scene3d>
            <a:camera prst="orthographicFront"/>
            <a:lightRig rig="threePt" dir="t"/>
          </a:scene3d>
          <a:sp3d>
            <a:bevelT/>
          </a:sp3d>
        </p:spPr>
        <p:txBody>
          <a:bodyPr anchor="ctr" anchorCtr="1"/>
          <a:lstStyle/>
          <a:p>
            <a:pPr algn="ctr">
              <a:buNone/>
              <a:defRPr/>
            </a:pPr>
            <a:r>
              <a:rPr lang="en-US" sz="1400" b="0" dirty="0">
                <a:solidFill>
                  <a:schemeClr val="tx1"/>
                </a:solidFill>
                <a:latin typeface="Arial" charset="0"/>
                <a:cs typeface="+mn-cs"/>
              </a:rPr>
              <a:t>Profile</a:t>
            </a:r>
          </a:p>
        </p:txBody>
      </p:sp>
      <p:sp>
        <p:nvSpPr>
          <p:cNvPr id="93" name="Rounded Rectangle 92"/>
          <p:cNvSpPr/>
          <p:nvPr/>
        </p:nvSpPr>
        <p:spPr bwMode="auto">
          <a:xfrm>
            <a:off x="6888045" y="2400441"/>
            <a:ext cx="1406090" cy="342799"/>
          </a:xfrm>
          <a:prstGeom prst="roundRect">
            <a:avLst>
              <a:gd name="adj" fmla="val 22718"/>
            </a:avLst>
          </a:prstGeom>
          <a:solidFill>
            <a:schemeClr val="accent2"/>
          </a:solidFill>
          <a:ln w="12700" cap="flat" cmpd="sng" algn="ctr">
            <a:noFill/>
            <a:prstDash val="solid"/>
            <a:round/>
            <a:headEnd type="none" w="med" len="med"/>
            <a:tailEnd type="none" w="med" len="med"/>
          </a:ln>
          <a:effectLst/>
          <a:scene3d>
            <a:camera prst="orthographicFront"/>
            <a:lightRig rig="threePt" dir="t"/>
          </a:scene3d>
          <a:sp3d>
            <a:bevelT/>
          </a:sp3d>
        </p:spPr>
        <p:txBody>
          <a:bodyPr anchor="ctr" anchorCtr="1"/>
          <a:lstStyle/>
          <a:p>
            <a:pPr algn="ctr">
              <a:buNone/>
              <a:defRPr/>
            </a:pPr>
            <a:r>
              <a:rPr lang="en-US" sz="1400" b="0" dirty="0">
                <a:solidFill>
                  <a:schemeClr val="tx1"/>
                </a:solidFill>
                <a:latin typeface="Arial" charset="0"/>
                <a:cs typeface="+mn-cs"/>
              </a:rPr>
              <a:t>Data</a:t>
            </a:r>
          </a:p>
        </p:txBody>
      </p:sp>
    </p:spTree>
  </p:cSld>
  <p:clrMapOvr>
    <a:masterClrMapping/>
  </p:clrMapOvr>
  <p:transition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11"/>
                                        </p:tgtEl>
                                        <p:attrNameLst>
                                          <p:attrName>style.visibility</p:attrName>
                                        </p:attrNameLst>
                                      </p:cBhvr>
                                      <p:to>
                                        <p:strVal val="hidden"/>
                                      </p:to>
                                    </p:set>
                                  </p:childTnLst>
                                </p:cTn>
                              </p:par>
                            </p:childTnLst>
                          </p:cTn>
                        </p:par>
                        <p:par>
                          <p:cTn id="7" fill="hold">
                            <p:stCondLst>
                              <p:cond delay="0"/>
                            </p:stCondLst>
                            <p:childTnLst>
                              <p:par>
                                <p:cTn id="8" presetID="10" presetClass="entr" presetSubtype="0" fill="hold" nodeType="afterEffect">
                                  <p:stCondLst>
                                    <p:cond delay="0"/>
                                  </p:stCondLst>
                                  <p:childTnLst>
                                    <p:set>
                                      <p:cBhvr>
                                        <p:cTn id="9" dur="1" fill="hold">
                                          <p:stCondLst>
                                            <p:cond delay="0"/>
                                          </p:stCondLst>
                                        </p:cTn>
                                        <p:tgtEl>
                                          <p:spTgt spid="23599"/>
                                        </p:tgtEl>
                                        <p:attrNameLst>
                                          <p:attrName>style.visibility</p:attrName>
                                        </p:attrNameLst>
                                      </p:cBhvr>
                                      <p:to>
                                        <p:strVal val="visible"/>
                                      </p:to>
                                    </p:set>
                                    <p:animEffect transition="in" filter="fade">
                                      <p:cBhvr>
                                        <p:cTn id="10" dur="1000"/>
                                        <p:tgtEl>
                                          <p:spTgt spid="23599"/>
                                        </p:tgtEl>
                                      </p:cBhvr>
                                    </p:animEffect>
                                  </p:childTnLst>
                                </p:cTn>
                              </p:par>
                              <p:par>
                                <p:cTn id="11" presetID="10" presetClass="entr" presetSubtype="0" fill="hold" nodeType="withEffect">
                                  <p:stCondLst>
                                    <p:cond delay="0"/>
                                  </p:stCondLst>
                                  <p:childTnLst>
                                    <p:set>
                                      <p:cBhvr>
                                        <p:cTn id="12" dur="1" fill="hold">
                                          <p:stCondLst>
                                            <p:cond delay="0"/>
                                          </p:stCondLst>
                                        </p:cTn>
                                        <p:tgtEl>
                                          <p:spTgt spid="23589"/>
                                        </p:tgtEl>
                                        <p:attrNameLst>
                                          <p:attrName>style.visibility</p:attrName>
                                        </p:attrNameLst>
                                      </p:cBhvr>
                                      <p:to>
                                        <p:strVal val="visible"/>
                                      </p:to>
                                    </p:set>
                                    <p:animEffect transition="in" filter="fade">
                                      <p:cBhvr>
                                        <p:cTn id="13" dur="1000"/>
                                        <p:tgtEl>
                                          <p:spTgt spid="23589"/>
                                        </p:tgtEl>
                                      </p:cBhvr>
                                    </p:animEffect>
                                  </p:childTnLst>
                                </p:cTn>
                              </p:par>
                              <p:par>
                                <p:cTn id="14" presetID="10" presetClass="entr" presetSubtype="0" fill="hold" nodeType="withEffect">
                                  <p:stCondLst>
                                    <p:cond delay="0"/>
                                  </p:stCondLst>
                                  <p:childTnLst>
                                    <p:set>
                                      <p:cBhvr>
                                        <p:cTn id="15" dur="1" fill="hold">
                                          <p:stCondLst>
                                            <p:cond delay="0"/>
                                          </p:stCondLst>
                                        </p:cTn>
                                        <p:tgtEl>
                                          <p:spTgt spid="23590"/>
                                        </p:tgtEl>
                                        <p:attrNameLst>
                                          <p:attrName>style.visibility</p:attrName>
                                        </p:attrNameLst>
                                      </p:cBhvr>
                                      <p:to>
                                        <p:strVal val="visible"/>
                                      </p:to>
                                    </p:set>
                                    <p:animEffect transition="in" filter="fade">
                                      <p:cBhvr>
                                        <p:cTn id="16" dur="1000"/>
                                        <p:tgtEl>
                                          <p:spTgt spid="23590"/>
                                        </p:tgtEl>
                                      </p:cBhvr>
                                    </p:animEffect>
                                  </p:childTnLst>
                                </p:cTn>
                              </p:par>
                              <p:par>
                                <p:cTn id="17" presetID="10" presetClass="entr" presetSubtype="0" fill="hold" nodeType="withEffect">
                                  <p:stCondLst>
                                    <p:cond delay="0"/>
                                  </p:stCondLst>
                                  <p:childTnLst>
                                    <p:set>
                                      <p:cBhvr>
                                        <p:cTn id="18" dur="1" fill="hold">
                                          <p:stCondLst>
                                            <p:cond delay="0"/>
                                          </p:stCondLst>
                                        </p:cTn>
                                        <p:tgtEl>
                                          <p:spTgt spid="95"/>
                                        </p:tgtEl>
                                        <p:attrNameLst>
                                          <p:attrName>style.visibility</p:attrName>
                                        </p:attrNameLst>
                                      </p:cBhvr>
                                      <p:to>
                                        <p:strVal val="visible"/>
                                      </p:to>
                                    </p:set>
                                    <p:animEffect transition="in" filter="fade">
                                      <p:cBhvr>
                                        <p:cTn id="19" dur="1000"/>
                                        <p:tgtEl>
                                          <p:spTgt spid="95"/>
                                        </p:tgtEl>
                                      </p:cBhvr>
                                    </p:animEffect>
                                  </p:childTnLst>
                                </p:cTn>
                              </p:par>
                              <p:par>
                                <p:cTn id="20" presetID="10" presetClass="entr" presetSubtype="0" fill="hold" nodeType="withEffect">
                                  <p:stCondLst>
                                    <p:cond delay="0"/>
                                  </p:stCondLst>
                                  <p:childTnLst>
                                    <p:set>
                                      <p:cBhvr>
                                        <p:cTn id="21" dur="1" fill="hold">
                                          <p:stCondLst>
                                            <p:cond delay="0"/>
                                          </p:stCondLst>
                                        </p:cTn>
                                        <p:tgtEl>
                                          <p:spTgt spid="96"/>
                                        </p:tgtEl>
                                        <p:attrNameLst>
                                          <p:attrName>style.visibility</p:attrName>
                                        </p:attrNameLst>
                                      </p:cBhvr>
                                      <p:to>
                                        <p:strVal val="visible"/>
                                      </p:to>
                                    </p:set>
                                    <p:animEffect transition="in" filter="fade">
                                      <p:cBhvr>
                                        <p:cTn id="22" dur="1000"/>
                                        <p:tgtEl>
                                          <p:spTgt spid="96"/>
                                        </p:tgtEl>
                                      </p:cBhvr>
                                    </p:animEffect>
                                  </p:childTnLst>
                                </p:cTn>
                              </p:par>
                              <p:par>
                                <p:cTn id="23" presetID="10" presetClass="entr" presetSubtype="0" fill="hold" nodeType="withEffect">
                                  <p:stCondLst>
                                    <p:cond delay="0"/>
                                  </p:stCondLst>
                                  <p:childTnLst>
                                    <p:set>
                                      <p:cBhvr>
                                        <p:cTn id="24" dur="1" fill="hold">
                                          <p:stCondLst>
                                            <p:cond delay="0"/>
                                          </p:stCondLst>
                                        </p:cTn>
                                        <p:tgtEl>
                                          <p:spTgt spid="97"/>
                                        </p:tgtEl>
                                        <p:attrNameLst>
                                          <p:attrName>style.visibility</p:attrName>
                                        </p:attrNameLst>
                                      </p:cBhvr>
                                      <p:to>
                                        <p:strVal val="visible"/>
                                      </p:to>
                                    </p:set>
                                    <p:animEffect transition="in" filter="fade">
                                      <p:cBhvr>
                                        <p:cTn id="25" dur="1000"/>
                                        <p:tgtEl>
                                          <p:spTgt spid="97"/>
                                        </p:tgtEl>
                                      </p:cBhvr>
                                    </p:animEffect>
                                  </p:childTnLst>
                                </p:cTn>
                              </p:par>
                              <p:par>
                                <p:cTn id="26" presetID="10" presetClass="entr" presetSubtype="0" fill="hold" nodeType="withEffect">
                                  <p:stCondLst>
                                    <p:cond delay="0"/>
                                  </p:stCondLst>
                                  <p:childTnLst>
                                    <p:set>
                                      <p:cBhvr>
                                        <p:cTn id="27" dur="1" fill="hold">
                                          <p:stCondLst>
                                            <p:cond delay="0"/>
                                          </p:stCondLst>
                                        </p:cTn>
                                        <p:tgtEl>
                                          <p:spTgt spid="98"/>
                                        </p:tgtEl>
                                        <p:attrNameLst>
                                          <p:attrName>style.visibility</p:attrName>
                                        </p:attrNameLst>
                                      </p:cBhvr>
                                      <p:to>
                                        <p:strVal val="visible"/>
                                      </p:to>
                                    </p:set>
                                    <p:animEffect transition="in" filter="fade">
                                      <p:cBhvr>
                                        <p:cTn id="28" dur="1000"/>
                                        <p:tgtEl>
                                          <p:spTgt spid="98"/>
                                        </p:tgtEl>
                                      </p:cBhvr>
                                    </p:animEffect>
                                  </p:childTnLst>
                                </p:cTn>
                              </p:par>
                              <p:par>
                                <p:cTn id="29" presetID="10" presetClass="entr" presetSubtype="0" fill="hold" nodeType="with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childTnLst>
                                </p:cTn>
                              </p:par>
                            </p:childTnLst>
                          </p:cTn>
                        </p:par>
                        <p:par>
                          <p:cTn id="32" fill="hold">
                            <p:stCondLst>
                              <p:cond delay="1000"/>
                            </p:stCondLst>
                            <p:childTnLst>
                              <p:par>
                                <p:cTn id="33" presetID="10" presetClass="entr" presetSubtype="0" fill="hold" grpId="0" nodeType="afterEffect">
                                  <p:stCondLst>
                                    <p:cond delay="0"/>
                                  </p:stCondLst>
                                  <p:childTnLst>
                                    <p:set>
                                      <p:cBhvr>
                                        <p:cTn id="34" dur="1" fill="hold">
                                          <p:stCondLst>
                                            <p:cond delay="0"/>
                                          </p:stCondLst>
                                        </p:cTn>
                                        <p:tgtEl>
                                          <p:spTgt spid="104"/>
                                        </p:tgtEl>
                                        <p:attrNameLst>
                                          <p:attrName>style.visibility</p:attrName>
                                        </p:attrNameLst>
                                      </p:cBhvr>
                                      <p:to>
                                        <p:strVal val="visible"/>
                                      </p:to>
                                    </p:set>
                                    <p:animEffect transition="in" filter="fade">
                                      <p:cBhvr>
                                        <p:cTn id="35" dur="1000"/>
                                        <p:tgtEl>
                                          <p:spTgt spid="104"/>
                                        </p:tgtEl>
                                      </p:cBhvr>
                                    </p:animEffect>
                                  </p:childTnLst>
                                </p:cTn>
                              </p:par>
                            </p:childTnLst>
                          </p:cTn>
                        </p:par>
                        <p:par>
                          <p:cTn id="36" fill="hold">
                            <p:stCondLst>
                              <p:cond delay="2000"/>
                            </p:stCondLst>
                            <p:childTnLst>
                              <p:par>
                                <p:cTn id="37" presetID="23" presetClass="entr" presetSubtype="528" fill="hold" nodeType="afterEffect">
                                  <p:stCondLst>
                                    <p:cond delay="1000"/>
                                  </p:stCondLst>
                                  <p:childTnLst>
                                    <p:set>
                                      <p:cBhvr>
                                        <p:cTn id="38" dur="1" fill="hold">
                                          <p:stCondLst>
                                            <p:cond delay="0"/>
                                          </p:stCondLst>
                                        </p:cTn>
                                        <p:tgtEl>
                                          <p:spTgt spid="5"/>
                                        </p:tgtEl>
                                        <p:attrNameLst>
                                          <p:attrName>style.visibility</p:attrName>
                                        </p:attrNameLst>
                                      </p:cBhvr>
                                      <p:to>
                                        <p:strVal val="visible"/>
                                      </p:to>
                                    </p:set>
                                    <p:anim calcmode="lin" valueType="num">
                                      <p:cBhvr>
                                        <p:cTn id="39" dur="1000" fill="hold"/>
                                        <p:tgtEl>
                                          <p:spTgt spid="5"/>
                                        </p:tgtEl>
                                        <p:attrNameLst>
                                          <p:attrName>ppt_w</p:attrName>
                                        </p:attrNameLst>
                                      </p:cBhvr>
                                      <p:tavLst>
                                        <p:tav tm="0">
                                          <p:val>
                                            <p:fltVal val="0"/>
                                          </p:val>
                                        </p:tav>
                                        <p:tav tm="100000">
                                          <p:val>
                                            <p:strVal val="#ppt_w"/>
                                          </p:val>
                                        </p:tav>
                                      </p:tavLst>
                                    </p:anim>
                                    <p:anim calcmode="lin" valueType="num">
                                      <p:cBhvr>
                                        <p:cTn id="40" dur="1000" fill="hold"/>
                                        <p:tgtEl>
                                          <p:spTgt spid="5"/>
                                        </p:tgtEl>
                                        <p:attrNameLst>
                                          <p:attrName>ppt_h</p:attrName>
                                        </p:attrNameLst>
                                      </p:cBhvr>
                                      <p:tavLst>
                                        <p:tav tm="0">
                                          <p:val>
                                            <p:fltVal val="0"/>
                                          </p:val>
                                        </p:tav>
                                        <p:tav tm="100000">
                                          <p:val>
                                            <p:strVal val="#ppt_h"/>
                                          </p:val>
                                        </p:tav>
                                      </p:tavLst>
                                    </p:anim>
                                    <p:anim calcmode="lin" valueType="num">
                                      <p:cBhvr>
                                        <p:cTn id="41" dur="1000" fill="hold"/>
                                        <p:tgtEl>
                                          <p:spTgt spid="5"/>
                                        </p:tgtEl>
                                        <p:attrNameLst>
                                          <p:attrName>ppt_x</p:attrName>
                                        </p:attrNameLst>
                                      </p:cBhvr>
                                      <p:tavLst>
                                        <p:tav tm="0">
                                          <p:val>
                                            <p:fltVal val="0.5"/>
                                          </p:val>
                                        </p:tav>
                                        <p:tav tm="100000">
                                          <p:val>
                                            <p:strVal val="#ppt_x"/>
                                          </p:val>
                                        </p:tav>
                                      </p:tavLst>
                                    </p:anim>
                                    <p:anim calcmode="lin" valueType="num">
                                      <p:cBhvr>
                                        <p:cTn id="42" dur="1000" fill="hold"/>
                                        <p:tgtEl>
                                          <p:spTgt spid="5"/>
                                        </p:tgtEl>
                                        <p:attrNameLst>
                                          <p:attrName>ppt_y</p:attrName>
                                        </p:attrNameLst>
                                      </p:cBhvr>
                                      <p:tavLst>
                                        <p:tav tm="0">
                                          <p:val>
                                            <p:fltVal val="0.5"/>
                                          </p:val>
                                        </p:tav>
                                        <p:tav tm="100000">
                                          <p:val>
                                            <p:strVal val="#ppt_y"/>
                                          </p:val>
                                        </p:tav>
                                      </p:tavLst>
                                    </p:anim>
                                  </p:childTnLst>
                                </p:cTn>
                              </p:par>
                            </p:childTnLst>
                          </p:cTn>
                        </p:par>
                        <p:par>
                          <p:cTn id="43" fill="hold">
                            <p:stCondLst>
                              <p:cond delay="4000"/>
                            </p:stCondLst>
                            <p:childTnLst>
                              <p:par>
                                <p:cTn id="44" presetID="23" presetClass="entr" presetSubtype="528" fill="hold" nodeType="afterEffect">
                                  <p:stCondLst>
                                    <p:cond delay="0"/>
                                  </p:stCondLst>
                                  <p:childTnLst>
                                    <p:set>
                                      <p:cBhvr>
                                        <p:cTn id="45" dur="1" fill="hold">
                                          <p:stCondLst>
                                            <p:cond delay="0"/>
                                          </p:stCondLst>
                                        </p:cTn>
                                        <p:tgtEl>
                                          <p:spTgt spid="3"/>
                                        </p:tgtEl>
                                        <p:attrNameLst>
                                          <p:attrName>style.visibility</p:attrName>
                                        </p:attrNameLst>
                                      </p:cBhvr>
                                      <p:to>
                                        <p:strVal val="visible"/>
                                      </p:to>
                                    </p:set>
                                    <p:anim calcmode="lin" valueType="num">
                                      <p:cBhvr>
                                        <p:cTn id="46" dur="500" fill="hold"/>
                                        <p:tgtEl>
                                          <p:spTgt spid="3"/>
                                        </p:tgtEl>
                                        <p:attrNameLst>
                                          <p:attrName>ppt_w</p:attrName>
                                        </p:attrNameLst>
                                      </p:cBhvr>
                                      <p:tavLst>
                                        <p:tav tm="0">
                                          <p:val>
                                            <p:fltVal val="0"/>
                                          </p:val>
                                        </p:tav>
                                        <p:tav tm="100000">
                                          <p:val>
                                            <p:strVal val="#ppt_w"/>
                                          </p:val>
                                        </p:tav>
                                      </p:tavLst>
                                    </p:anim>
                                    <p:anim calcmode="lin" valueType="num">
                                      <p:cBhvr>
                                        <p:cTn id="47" dur="500" fill="hold"/>
                                        <p:tgtEl>
                                          <p:spTgt spid="3"/>
                                        </p:tgtEl>
                                        <p:attrNameLst>
                                          <p:attrName>ppt_h</p:attrName>
                                        </p:attrNameLst>
                                      </p:cBhvr>
                                      <p:tavLst>
                                        <p:tav tm="0">
                                          <p:val>
                                            <p:fltVal val="0"/>
                                          </p:val>
                                        </p:tav>
                                        <p:tav tm="100000">
                                          <p:val>
                                            <p:strVal val="#ppt_h"/>
                                          </p:val>
                                        </p:tav>
                                      </p:tavLst>
                                    </p:anim>
                                    <p:anim calcmode="lin" valueType="num">
                                      <p:cBhvr>
                                        <p:cTn id="48" dur="500" fill="hold"/>
                                        <p:tgtEl>
                                          <p:spTgt spid="3"/>
                                        </p:tgtEl>
                                        <p:attrNameLst>
                                          <p:attrName>ppt_x</p:attrName>
                                        </p:attrNameLst>
                                      </p:cBhvr>
                                      <p:tavLst>
                                        <p:tav tm="0">
                                          <p:val>
                                            <p:fltVal val="0.5"/>
                                          </p:val>
                                        </p:tav>
                                        <p:tav tm="100000">
                                          <p:val>
                                            <p:strVal val="#ppt_x"/>
                                          </p:val>
                                        </p:tav>
                                      </p:tavLst>
                                    </p:anim>
                                    <p:anim calcmode="lin" valueType="num">
                                      <p:cBhvr>
                                        <p:cTn id="49" dur="500" fill="hold"/>
                                        <p:tgtEl>
                                          <p:spTgt spid="3"/>
                                        </p:tgtEl>
                                        <p:attrNameLst>
                                          <p:attrName>ppt_y</p:attrName>
                                        </p:attrNameLst>
                                      </p:cBhvr>
                                      <p:tavLst>
                                        <p:tav tm="0">
                                          <p:val>
                                            <p:fltVal val="0.5"/>
                                          </p:val>
                                        </p:tav>
                                        <p:tav tm="100000">
                                          <p:val>
                                            <p:strVal val="#ppt_y"/>
                                          </p:val>
                                        </p:tav>
                                      </p:tavLst>
                                    </p:anim>
                                  </p:childTnLst>
                                </p:cTn>
                              </p:par>
                            </p:childTnLst>
                          </p:cTn>
                        </p:par>
                        <p:par>
                          <p:cTn id="50" fill="hold">
                            <p:stCondLst>
                              <p:cond delay="4500"/>
                            </p:stCondLst>
                            <p:childTnLst>
                              <p:par>
                                <p:cTn id="51" presetID="23" presetClass="entr" presetSubtype="528" fill="hold" nodeType="afterEffect">
                                  <p:stCondLst>
                                    <p:cond delay="0"/>
                                  </p:stCondLst>
                                  <p:childTnLst>
                                    <p:set>
                                      <p:cBhvr>
                                        <p:cTn id="52" dur="1" fill="hold">
                                          <p:stCondLst>
                                            <p:cond delay="0"/>
                                          </p:stCondLst>
                                        </p:cTn>
                                        <p:tgtEl>
                                          <p:spTgt spid="2"/>
                                        </p:tgtEl>
                                        <p:attrNameLst>
                                          <p:attrName>style.visibility</p:attrName>
                                        </p:attrNameLst>
                                      </p:cBhvr>
                                      <p:to>
                                        <p:strVal val="visible"/>
                                      </p:to>
                                    </p:set>
                                    <p:anim calcmode="lin" valueType="num">
                                      <p:cBhvr>
                                        <p:cTn id="53" dur="500" fill="hold"/>
                                        <p:tgtEl>
                                          <p:spTgt spid="2"/>
                                        </p:tgtEl>
                                        <p:attrNameLst>
                                          <p:attrName>ppt_w</p:attrName>
                                        </p:attrNameLst>
                                      </p:cBhvr>
                                      <p:tavLst>
                                        <p:tav tm="0">
                                          <p:val>
                                            <p:fltVal val="0"/>
                                          </p:val>
                                        </p:tav>
                                        <p:tav tm="100000">
                                          <p:val>
                                            <p:strVal val="#ppt_w"/>
                                          </p:val>
                                        </p:tav>
                                      </p:tavLst>
                                    </p:anim>
                                    <p:anim calcmode="lin" valueType="num">
                                      <p:cBhvr>
                                        <p:cTn id="54" dur="500" fill="hold"/>
                                        <p:tgtEl>
                                          <p:spTgt spid="2"/>
                                        </p:tgtEl>
                                        <p:attrNameLst>
                                          <p:attrName>ppt_h</p:attrName>
                                        </p:attrNameLst>
                                      </p:cBhvr>
                                      <p:tavLst>
                                        <p:tav tm="0">
                                          <p:val>
                                            <p:fltVal val="0"/>
                                          </p:val>
                                        </p:tav>
                                        <p:tav tm="100000">
                                          <p:val>
                                            <p:strVal val="#ppt_h"/>
                                          </p:val>
                                        </p:tav>
                                      </p:tavLst>
                                    </p:anim>
                                    <p:anim calcmode="lin" valueType="num">
                                      <p:cBhvr>
                                        <p:cTn id="55" dur="500" fill="hold"/>
                                        <p:tgtEl>
                                          <p:spTgt spid="2"/>
                                        </p:tgtEl>
                                        <p:attrNameLst>
                                          <p:attrName>ppt_x</p:attrName>
                                        </p:attrNameLst>
                                      </p:cBhvr>
                                      <p:tavLst>
                                        <p:tav tm="0">
                                          <p:val>
                                            <p:fltVal val="0.5"/>
                                          </p:val>
                                        </p:tav>
                                        <p:tav tm="100000">
                                          <p:val>
                                            <p:strVal val="#ppt_x"/>
                                          </p:val>
                                        </p:tav>
                                      </p:tavLst>
                                    </p:anim>
                                    <p:anim calcmode="lin" valueType="num">
                                      <p:cBhvr>
                                        <p:cTn id="56" dur="500" fill="hold"/>
                                        <p:tgtEl>
                                          <p:spTgt spid="2"/>
                                        </p:tgtEl>
                                        <p:attrNameLst>
                                          <p:attrName>ppt_y</p:attrName>
                                        </p:attrNameLst>
                                      </p:cBhvr>
                                      <p:tavLst>
                                        <p:tav tm="0">
                                          <p:val>
                                            <p:fltVal val="0.5"/>
                                          </p:val>
                                        </p:tav>
                                        <p:tav tm="100000">
                                          <p:val>
                                            <p:strVal val="#ppt_y"/>
                                          </p:val>
                                        </p:tav>
                                      </p:tavLst>
                                    </p:anim>
                                  </p:childTnLst>
                                </p:cTn>
                              </p:par>
                            </p:childTnLst>
                          </p:cTn>
                        </p:par>
                        <p:par>
                          <p:cTn id="57" fill="hold">
                            <p:stCondLst>
                              <p:cond delay="5000"/>
                            </p:stCondLst>
                            <p:childTnLst>
                              <p:par>
                                <p:cTn id="58" presetID="23" presetClass="entr" presetSubtype="528" fill="hold" nodeType="afterEffect">
                                  <p:stCondLst>
                                    <p:cond delay="0"/>
                                  </p:stCondLst>
                                  <p:childTnLst>
                                    <p:set>
                                      <p:cBhvr>
                                        <p:cTn id="59" dur="1" fill="hold">
                                          <p:stCondLst>
                                            <p:cond delay="0"/>
                                          </p:stCondLst>
                                        </p:cTn>
                                        <p:tgtEl>
                                          <p:spTgt spid="4"/>
                                        </p:tgtEl>
                                        <p:attrNameLst>
                                          <p:attrName>style.visibility</p:attrName>
                                        </p:attrNameLst>
                                      </p:cBhvr>
                                      <p:to>
                                        <p:strVal val="visible"/>
                                      </p:to>
                                    </p:set>
                                    <p:anim calcmode="lin" valueType="num">
                                      <p:cBhvr>
                                        <p:cTn id="60" dur="500" fill="hold"/>
                                        <p:tgtEl>
                                          <p:spTgt spid="4"/>
                                        </p:tgtEl>
                                        <p:attrNameLst>
                                          <p:attrName>ppt_w</p:attrName>
                                        </p:attrNameLst>
                                      </p:cBhvr>
                                      <p:tavLst>
                                        <p:tav tm="0">
                                          <p:val>
                                            <p:fltVal val="0"/>
                                          </p:val>
                                        </p:tav>
                                        <p:tav tm="100000">
                                          <p:val>
                                            <p:strVal val="#ppt_w"/>
                                          </p:val>
                                        </p:tav>
                                      </p:tavLst>
                                    </p:anim>
                                    <p:anim calcmode="lin" valueType="num">
                                      <p:cBhvr>
                                        <p:cTn id="61" dur="500" fill="hold"/>
                                        <p:tgtEl>
                                          <p:spTgt spid="4"/>
                                        </p:tgtEl>
                                        <p:attrNameLst>
                                          <p:attrName>ppt_h</p:attrName>
                                        </p:attrNameLst>
                                      </p:cBhvr>
                                      <p:tavLst>
                                        <p:tav tm="0">
                                          <p:val>
                                            <p:fltVal val="0"/>
                                          </p:val>
                                        </p:tav>
                                        <p:tav tm="100000">
                                          <p:val>
                                            <p:strVal val="#ppt_h"/>
                                          </p:val>
                                        </p:tav>
                                      </p:tavLst>
                                    </p:anim>
                                    <p:anim calcmode="lin" valueType="num">
                                      <p:cBhvr>
                                        <p:cTn id="62" dur="500" fill="hold"/>
                                        <p:tgtEl>
                                          <p:spTgt spid="4"/>
                                        </p:tgtEl>
                                        <p:attrNameLst>
                                          <p:attrName>ppt_x</p:attrName>
                                        </p:attrNameLst>
                                      </p:cBhvr>
                                      <p:tavLst>
                                        <p:tav tm="0">
                                          <p:val>
                                            <p:fltVal val="0.5"/>
                                          </p:val>
                                        </p:tav>
                                        <p:tav tm="100000">
                                          <p:val>
                                            <p:strVal val="#ppt_x"/>
                                          </p:val>
                                        </p:tav>
                                      </p:tavLst>
                                    </p:anim>
                                    <p:anim calcmode="lin" valueType="num">
                                      <p:cBhvr>
                                        <p:cTn id="63" dur="500" fill="hold"/>
                                        <p:tgtEl>
                                          <p:spTgt spid="4"/>
                                        </p:tgtEl>
                                        <p:attrNameLst>
                                          <p:attrName>ppt_y</p:attrName>
                                        </p:attrNameLst>
                                      </p:cBhvr>
                                      <p:tavLst>
                                        <p:tav tm="0">
                                          <p:val>
                                            <p:fltVal val="0.5"/>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56" presetClass="path" presetSubtype="0" accel="50000" decel="50000" fill="hold" nodeType="clickEffect">
                                  <p:stCondLst>
                                    <p:cond delay="0"/>
                                  </p:stCondLst>
                                  <p:childTnLst>
                                    <p:animMotion origin="layout" path="M 3.88889E-6 -4.44444E-6 L 0.33333 -0.20856 " pathEditMode="relative" rAng="0" ptsTypes="AA">
                                      <p:cBhvr>
                                        <p:cTn id="67" dur="2000" fill="hold"/>
                                        <p:tgtEl>
                                          <p:spTgt spid="6"/>
                                        </p:tgtEl>
                                        <p:attrNameLst>
                                          <p:attrName>ppt_x</p:attrName>
                                          <p:attrName>ppt_y</p:attrName>
                                        </p:attrNameLst>
                                      </p:cBhvr>
                                      <p:rCtr x="167" y="-104"/>
                                    </p:animMotion>
                                  </p:childTnLst>
                                </p:cTn>
                              </p:par>
                            </p:childTnLst>
                          </p:cTn>
                        </p:par>
                        <p:par>
                          <p:cTn id="68" fill="hold">
                            <p:stCondLst>
                              <p:cond delay="2000"/>
                            </p:stCondLst>
                            <p:childTnLst>
                              <p:par>
                                <p:cTn id="69" presetID="10" presetClass="entr" presetSubtype="0" fill="hold" nodeType="afterEffect">
                                  <p:stCondLst>
                                    <p:cond delay="0"/>
                                  </p:stCondLst>
                                  <p:childTnLst>
                                    <p:set>
                                      <p:cBhvr>
                                        <p:cTn id="70" dur="1" fill="hold">
                                          <p:stCondLst>
                                            <p:cond delay="0"/>
                                          </p:stCondLst>
                                        </p:cTn>
                                        <p:tgtEl>
                                          <p:spTgt spid="93"/>
                                        </p:tgtEl>
                                        <p:attrNameLst>
                                          <p:attrName>style.visibility</p:attrName>
                                        </p:attrNameLst>
                                      </p:cBhvr>
                                      <p:to>
                                        <p:strVal val="visible"/>
                                      </p:to>
                                    </p:set>
                                    <p:animEffect transition="in" filter="fade">
                                      <p:cBhvr>
                                        <p:cTn id="71" dur="1000"/>
                                        <p:tgtEl>
                                          <p:spTgt spid="93"/>
                                        </p:tgtEl>
                                      </p:cBhvr>
                                    </p:animEffect>
                                  </p:childTnLst>
                                </p:cTn>
                              </p:par>
                            </p:childTnLst>
                          </p:cTn>
                        </p:par>
                        <p:par>
                          <p:cTn id="72" fill="hold">
                            <p:stCondLst>
                              <p:cond delay="3000"/>
                            </p:stCondLst>
                            <p:childTnLst>
                              <p:par>
                                <p:cTn id="73" presetID="56" presetClass="path" presetSubtype="0" accel="50000" decel="50000" fill="hold" nodeType="afterEffect">
                                  <p:stCondLst>
                                    <p:cond delay="0"/>
                                  </p:stCondLst>
                                  <p:childTnLst>
                                    <p:animMotion origin="layout" path="M -1.66667E-6 -4.81481E-6 L 0.3842 -0.06134 " pathEditMode="relative" rAng="0" ptsTypes="AA">
                                      <p:cBhvr>
                                        <p:cTn id="74" dur="2000" fill="hold"/>
                                        <p:tgtEl>
                                          <p:spTgt spid="23590"/>
                                        </p:tgtEl>
                                        <p:attrNameLst>
                                          <p:attrName>ppt_x</p:attrName>
                                          <p:attrName>ppt_y</p:attrName>
                                        </p:attrNameLst>
                                      </p:cBhvr>
                                      <p:rCtr x="192" y="-31"/>
                                    </p:animMotion>
                                  </p:childTnLst>
                                </p:cTn>
                              </p:par>
                              <p:par>
                                <p:cTn id="75" presetID="6" presetClass="emph" presetSubtype="0" fill="hold" nodeType="withEffect">
                                  <p:stCondLst>
                                    <p:cond delay="0"/>
                                  </p:stCondLst>
                                  <p:childTnLst>
                                    <p:animScale>
                                      <p:cBhvr>
                                        <p:cTn id="76" dur="2000" fill="hold"/>
                                        <p:tgtEl>
                                          <p:spTgt spid="23590"/>
                                        </p:tgtEl>
                                      </p:cBhvr>
                                      <p:by x="22000" y="22000"/>
                                    </p:animScale>
                                  </p:childTnLst>
                                </p:cTn>
                              </p:par>
                            </p:childTnLst>
                          </p:cTn>
                        </p:par>
                        <p:par>
                          <p:cTn id="77" fill="hold">
                            <p:stCondLst>
                              <p:cond delay="5000"/>
                            </p:stCondLst>
                            <p:childTnLst>
                              <p:par>
                                <p:cTn id="78" presetID="10" presetClass="entr" presetSubtype="0" fill="hold" nodeType="afterEffect">
                                  <p:stCondLst>
                                    <p:cond delay="0"/>
                                  </p:stCondLst>
                                  <p:childTnLst>
                                    <p:set>
                                      <p:cBhvr>
                                        <p:cTn id="79" dur="1" fill="hold">
                                          <p:stCondLst>
                                            <p:cond delay="0"/>
                                          </p:stCondLst>
                                        </p:cTn>
                                        <p:tgtEl>
                                          <p:spTgt spid="92"/>
                                        </p:tgtEl>
                                        <p:attrNameLst>
                                          <p:attrName>style.visibility</p:attrName>
                                        </p:attrNameLst>
                                      </p:cBhvr>
                                      <p:to>
                                        <p:strVal val="visible"/>
                                      </p:to>
                                    </p:set>
                                    <p:animEffect transition="in" filter="fade">
                                      <p:cBhvr>
                                        <p:cTn id="80" dur="1000"/>
                                        <p:tgtEl>
                                          <p:spTgt spid="92"/>
                                        </p:tgtEl>
                                      </p:cBhvr>
                                    </p:animEffect>
                                  </p:childTnLst>
                                </p:cTn>
                              </p:par>
                            </p:childTnLst>
                          </p:cTn>
                        </p:par>
                        <p:par>
                          <p:cTn id="81" fill="hold">
                            <p:stCondLst>
                              <p:cond delay="6000"/>
                            </p:stCondLst>
                            <p:childTnLst>
                              <p:par>
                                <p:cTn id="82" presetID="56" presetClass="path" presetSubtype="0" accel="50000" decel="50000" fill="hold" nodeType="afterEffect">
                                  <p:stCondLst>
                                    <p:cond delay="0"/>
                                  </p:stCondLst>
                                  <p:childTnLst>
                                    <p:animMotion origin="layout" path="M -3.05556E-6 -2.59259E-6 L 0.50625 0.09236 " pathEditMode="relative" rAng="0" ptsTypes="AA">
                                      <p:cBhvr>
                                        <p:cTn id="83" dur="2000" fill="hold"/>
                                        <p:tgtEl>
                                          <p:spTgt spid="95"/>
                                        </p:tgtEl>
                                        <p:attrNameLst>
                                          <p:attrName>ppt_x</p:attrName>
                                          <p:attrName>ppt_y</p:attrName>
                                        </p:attrNameLst>
                                      </p:cBhvr>
                                      <p:rCtr x="253" y="46"/>
                                    </p:animMotion>
                                  </p:childTnLst>
                                </p:cTn>
                              </p:par>
                              <p:par>
                                <p:cTn id="84" presetID="56" presetClass="path" presetSubtype="0" accel="50000" decel="50000" fill="hold" nodeType="withEffect">
                                  <p:stCondLst>
                                    <p:cond delay="0"/>
                                  </p:stCondLst>
                                  <p:childTnLst>
                                    <p:animMotion origin="layout" path="M 3.88889E-6 -2.59259E-6 L 0.50798 0.01019 " pathEditMode="relative" rAng="0" ptsTypes="AA">
                                      <p:cBhvr>
                                        <p:cTn id="85" dur="2000" fill="hold"/>
                                        <p:tgtEl>
                                          <p:spTgt spid="96"/>
                                        </p:tgtEl>
                                        <p:attrNameLst>
                                          <p:attrName>ppt_x</p:attrName>
                                          <p:attrName>ppt_y</p:attrName>
                                        </p:attrNameLst>
                                      </p:cBhvr>
                                      <p:rCtr x="254" y="5"/>
                                    </p:animMotion>
                                  </p:childTnLst>
                                </p:cTn>
                              </p:par>
                              <p:par>
                                <p:cTn id="86" presetID="56" presetClass="path" presetSubtype="0" accel="50000" decel="50000" fill="hold" nodeType="withEffect">
                                  <p:stCondLst>
                                    <p:cond delay="0"/>
                                  </p:stCondLst>
                                  <p:childTnLst>
                                    <p:animMotion origin="layout" path="M 3.88889E-6 -7.40741E-7 L 0.47569 0.04884 " pathEditMode="relative" rAng="0" ptsTypes="AA">
                                      <p:cBhvr>
                                        <p:cTn id="87" dur="2000" fill="hold"/>
                                        <p:tgtEl>
                                          <p:spTgt spid="97"/>
                                        </p:tgtEl>
                                        <p:attrNameLst>
                                          <p:attrName>ppt_x</p:attrName>
                                          <p:attrName>ppt_y</p:attrName>
                                        </p:attrNameLst>
                                      </p:cBhvr>
                                      <p:rCtr x="238" y="24"/>
                                    </p:animMotion>
                                  </p:childTnLst>
                                </p:cTn>
                              </p:par>
                              <p:par>
                                <p:cTn id="88" presetID="56" presetClass="path" presetSubtype="0" accel="50000" decel="50000" fill="hold" nodeType="withEffect">
                                  <p:stCondLst>
                                    <p:cond delay="0"/>
                                  </p:stCondLst>
                                  <p:childTnLst>
                                    <p:animMotion origin="layout" path="M 1.11111E-6 -4.07407E-6 L 0.44549 0.09167 " pathEditMode="relative" rAng="0" ptsTypes="AA">
                                      <p:cBhvr>
                                        <p:cTn id="89" dur="2000" fill="hold"/>
                                        <p:tgtEl>
                                          <p:spTgt spid="98"/>
                                        </p:tgtEl>
                                        <p:attrNameLst>
                                          <p:attrName>ppt_x</p:attrName>
                                          <p:attrName>ppt_y</p:attrName>
                                        </p:attrNameLst>
                                      </p:cBhvr>
                                      <p:rCtr x="223" y="46"/>
                                    </p:animMotion>
                                  </p:childTnLst>
                                </p:cTn>
                              </p:par>
                            </p:childTnLst>
                          </p:cTn>
                        </p:par>
                        <p:par>
                          <p:cTn id="90" fill="hold">
                            <p:stCondLst>
                              <p:cond delay="8000"/>
                            </p:stCondLst>
                            <p:childTnLst>
                              <p:par>
                                <p:cTn id="91" presetID="10" presetClass="entr" presetSubtype="0" fill="hold" nodeType="afterEffect">
                                  <p:stCondLst>
                                    <p:cond delay="0"/>
                                  </p:stCondLst>
                                  <p:childTnLst>
                                    <p:set>
                                      <p:cBhvr>
                                        <p:cTn id="92" dur="1" fill="hold">
                                          <p:stCondLst>
                                            <p:cond delay="0"/>
                                          </p:stCondLst>
                                        </p:cTn>
                                        <p:tgtEl>
                                          <p:spTgt spid="91"/>
                                        </p:tgtEl>
                                        <p:attrNameLst>
                                          <p:attrName>style.visibility</p:attrName>
                                        </p:attrNameLst>
                                      </p:cBhvr>
                                      <p:to>
                                        <p:strVal val="visible"/>
                                      </p:to>
                                    </p:set>
                                    <p:animEffect transition="in" filter="fade">
                                      <p:cBhvr>
                                        <p:cTn id="93" dur="1000"/>
                                        <p:tgtEl>
                                          <p:spTgt spid="91"/>
                                        </p:tgtEl>
                                      </p:cBhvr>
                                    </p:animEffect>
                                  </p:childTnLst>
                                </p:cTn>
                              </p:par>
                              <p:par>
                                <p:cTn id="94" presetID="10" presetClass="exit" presetSubtype="0" fill="hold" nodeType="withEffect">
                                  <p:stCondLst>
                                    <p:cond delay="0"/>
                                  </p:stCondLst>
                                  <p:childTnLst>
                                    <p:animEffect transition="out" filter="fade">
                                      <p:cBhvr>
                                        <p:cTn id="95" dur="2000"/>
                                        <p:tgtEl>
                                          <p:spTgt spid="95"/>
                                        </p:tgtEl>
                                      </p:cBhvr>
                                    </p:animEffect>
                                    <p:set>
                                      <p:cBhvr>
                                        <p:cTn id="96" dur="1" fill="hold">
                                          <p:stCondLst>
                                            <p:cond delay="1999"/>
                                          </p:stCondLst>
                                        </p:cTn>
                                        <p:tgtEl>
                                          <p:spTgt spid="95"/>
                                        </p:tgtEl>
                                        <p:attrNameLst>
                                          <p:attrName>style.visibility</p:attrName>
                                        </p:attrNameLst>
                                      </p:cBhvr>
                                      <p:to>
                                        <p:strVal val="hidden"/>
                                      </p:to>
                                    </p:set>
                                  </p:childTnLst>
                                </p:cTn>
                              </p:par>
                              <p:par>
                                <p:cTn id="97" presetID="10" presetClass="exit" presetSubtype="0" fill="hold" nodeType="withEffect">
                                  <p:stCondLst>
                                    <p:cond delay="0"/>
                                  </p:stCondLst>
                                  <p:childTnLst>
                                    <p:animEffect transition="out" filter="fade">
                                      <p:cBhvr>
                                        <p:cTn id="98" dur="2000"/>
                                        <p:tgtEl>
                                          <p:spTgt spid="96"/>
                                        </p:tgtEl>
                                      </p:cBhvr>
                                    </p:animEffect>
                                    <p:set>
                                      <p:cBhvr>
                                        <p:cTn id="99" dur="1" fill="hold">
                                          <p:stCondLst>
                                            <p:cond delay="1999"/>
                                          </p:stCondLst>
                                        </p:cTn>
                                        <p:tgtEl>
                                          <p:spTgt spid="96"/>
                                        </p:tgtEl>
                                        <p:attrNameLst>
                                          <p:attrName>style.visibility</p:attrName>
                                        </p:attrNameLst>
                                      </p:cBhvr>
                                      <p:to>
                                        <p:strVal val="hidden"/>
                                      </p:to>
                                    </p:set>
                                  </p:childTnLst>
                                </p:cTn>
                              </p:par>
                              <p:par>
                                <p:cTn id="100" presetID="10" presetClass="exit" presetSubtype="0" fill="hold" nodeType="withEffect">
                                  <p:stCondLst>
                                    <p:cond delay="0"/>
                                  </p:stCondLst>
                                  <p:childTnLst>
                                    <p:animEffect transition="out" filter="fade">
                                      <p:cBhvr>
                                        <p:cTn id="101" dur="2000"/>
                                        <p:tgtEl>
                                          <p:spTgt spid="97"/>
                                        </p:tgtEl>
                                      </p:cBhvr>
                                    </p:animEffect>
                                    <p:set>
                                      <p:cBhvr>
                                        <p:cTn id="102" dur="1" fill="hold">
                                          <p:stCondLst>
                                            <p:cond delay="1999"/>
                                          </p:stCondLst>
                                        </p:cTn>
                                        <p:tgtEl>
                                          <p:spTgt spid="97"/>
                                        </p:tgtEl>
                                        <p:attrNameLst>
                                          <p:attrName>style.visibility</p:attrName>
                                        </p:attrNameLst>
                                      </p:cBhvr>
                                      <p:to>
                                        <p:strVal val="hidden"/>
                                      </p:to>
                                    </p:set>
                                  </p:childTnLst>
                                </p:cTn>
                              </p:par>
                              <p:par>
                                <p:cTn id="103" presetID="10" presetClass="exit" presetSubtype="0" fill="hold" nodeType="withEffect">
                                  <p:stCondLst>
                                    <p:cond delay="0"/>
                                  </p:stCondLst>
                                  <p:childTnLst>
                                    <p:animEffect transition="out" filter="fade">
                                      <p:cBhvr>
                                        <p:cTn id="104" dur="2000"/>
                                        <p:tgtEl>
                                          <p:spTgt spid="98"/>
                                        </p:tgtEl>
                                      </p:cBhvr>
                                    </p:animEffect>
                                    <p:set>
                                      <p:cBhvr>
                                        <p:cTn id="105" dur="1" fill="hold">
                                          <p:stCondLst>
                                            <p:cond delay="1999"/>
                                          </p:stCondLst>
                                        </p:cTn>
                                        <p:tgtEl>
                                          <p:spTgt spid="98"/>
                                        </p:tgtEl>
                                        <p:attrNameLst>
                                          <p:attrName>style.visibility</p:attrName>
                                        </p:attrNameLst>
                                      </p:cBhvr>
                                      <p:to>
                                        <p:strVal val="hidden"/>
                                      </p:to>
                                    </p:set>
                                  </p:childTnLst>
                                </p:cTn>
                              </p:par>
                            </p:childTnLst>
                          </p:cTn>
                        </p:par>
                        <p:par>
                          <p:cTn id="106" fill="hold">
                            <p:stCondLst>
                              <p:cond delay="10000"/>
                            </p:stCondLst>
                            <p:childTnLst>
                              <p:par>
                                <p:cTn id="107" presetID="49" presetClass="path" presetSubtype="0" accel="50000" decel="50000" fill="hold" nodeType="afterEffect">
                                  <p:stCondLst>
                                    <p:cond delay="0"/>
                                  </p:stCondLst>
                                  <p:childTnLst>
                                    <p:animMotion origin="layout" path="M -4.44444E-6 -3.7037E-7 L 0.38403 0.06782 " pathEditMode="relative" rAng="0" ptsTypes="AA">
                                      <p:cBhvr>
                                        <p:cTn id="108" dur="2000" fill="hold"/>
                                        <p:tgtEl>
                                          <p:spTgt spid="23589"/>
                                        </p:tgtEl>
                                        <p:attrNameLst>
                                          <p:attrName>ppt_x</p:attrName>
                                          <p:attrName>ppt_y</p:attrName>
                                        </p:attrNameLst>
                                      </p:cBhvr>
                                      <p:rCtr x="192" y="34"/>
                                    </p:animMotion>
                                  </p:childTnLst>
                                </p:cTn>
                              </p:par>
                              <p:par>
                                <p:cTn id="109" presetID="6" presetClass="emph" presetSubtype="0" fill="hold" nodeType="withEffect">
                                  <p:stCondLst>
                                    <p:cond delay="0"/>
                                  </p:stCondLst>
                                  <p:childTnLst>
                                    <p:animScale>
                                      <p:cBhvr>
                                        <p:cTn id="110" dur="2000" fill="hold"/>
                                        <p:tgtEl>
                                          <p:spTgt spid="23589"/>
                                        </p:tgtEl>
                                      </p:cBhvr>
                                      <p:by x="22000" y="22000"/>
                                    </p:animScale>
                                  </p:childTnLst>
                                </p:cTn>
                              </p:par>
                            </p:childTnLst>
                          </p:cTn>
                        </p:par>
                        <p:par>
                          <p:cTn id="111" fill="hold">
                            <p:stCondLst>
                              <p:cond delay="12000"/>
                            </p:stCondLst>
                            <p:childTnLst>
                              <p:par>
                                <p:cTn id="112" presetID="10" presetClass="entr" presetSubtype="0" fill="hold" nodeType="afterEffect">
                                  <p:stCondLst>
                                    <p:cond delay="0"/>
                                  </p:stCondLst>
                                  <p:childTnLst>
                                    <p:set>
                                      <p:cBhvr>
                                        <p:cTn id="113" dur="1" fill="hold">
                                          <p:stCondLst>
                                            <p:cond delay="0"/>
                                          </p:stCondLst>
                                        </p:cTn>
                                        <p:tgtEl>
                                          <p:spTgt spid="90"/>
                                        </p:tgtEl>
                                        <p:attrNameLst>
                                          <p:attrName>style.visibility</p:attrName>
                                        </p:attrNameLst>
                                      </p:cBhvr>
                                      <p:to>
                                        <p:strVal val="visible"/>
                                      </p:to>
                                    </p:set>
                                    <p:animEffect transition="in" filter="fade">
                                      <p:cBhvr>
                                        <p:cTn id="114" dur="1000"/>
                                        <p:tgtEl>
                                          <p:spTgt spid="90"/>
                                        </p:tgtEl>
                                      </p:cBhvr>
                                    </p:animEffect>
                                  </p:childTnLst>
                                </p:cTn>
                              </p:par>
                            </p:childTnLst>
                          </p:cTn>
                        </p:par>
                        <p:par>
                          <p:cTn id="115" fill="hold">
                            <p:stCondLst>
                              <p:cond delay="13000"/>
                            </p:stCondLst>
                            <p:childTnLst>
                              <p:par>
                                <p:cTn id="116" presetID="10" presetClass="entr" presetSubtype="0" fill="hold" nodeType="afterEffect">
                                  <p:stCondLst>
                                    <p:cond delay="0"/>
                                  </p:stCondLst>
                                  <p:childTnLst>
                                    <p:set>
                                      <p:cBhvr>
                                        <p:cTn id="117" dur="1" fill="hold">
                                          <p:stCondLst>
                                            <p:cond delay="0"/>
                                          </p:stCondLst>
                                        </p:cTn>
                                        <p:tgtEl>
                                          <p:spTgt spid="109"/>
                                        </p:tgtEl>
                                        <p:attrNameLst>
                                          <p:attrName>style.visibility</p:attrName>
                                        </p:attrNameLst>
                                      </p:cBhvr>
                                      <p:to>
                                        <p:strVal val="visible"/>
                                      </p:to>
                                    </p:set>
                                    <p:animEffect transition="in" filter="fade">
                                      <p:cBhvr>
                                        <p:cTn id="118" dur="1000"/>
                                        <p:tgtEl>
                                          <p:spTgt spid="109"/>
                                        </p:tgtEl>
                                      </p:cBhvr>
                                    </p:animEffect>
                                  </p:childTnLst>
                                </p:cTn>
                              </p:par>
                              <p:par>
                                <p:cTn id="119" presetID="42" presetClass="entr" presetSubtype="0" fill="hold" grpId="0" nodeType="withEffect">
                                  <p:stCondLst>
                                    <p:cond delay="0"/>
                                  </p:stCondLst>
                                  <p:childTnLst>
                                    <p:set>
                                      <p:cBhvr>
                                        <p:cTn id="120" dur="1" fill="hold">
                                          <p:stCondLst>
                                            <p:cond delay="0"/>
                                          </p:stCondLst>
                                        </p:cTn>
                                        <p:tgtEl>
                                          <p:spTgt spid="110"/>
                                        </p:tgtEl>
                                        <p:attrNameLst>
                                          <p:attrName>style.visibility</p:attrName>
                                        </p:attrNameLst>
                                      </p:cBhvr>
                                      <p:to>
                                        <p:strVal val="visible"/>
                                      </p:to>
                                    </p:set>
                                    <p:animEffect transition="in" filter="fade">
                                      <p:cBhvr>
                                        <p:cTn id="121" dur="1000"/>
                                        <p:tgtEl>
                                          <p:spTgt spid="110"/>
                                        </p:tgtEl>
                                      </p:cBhvr>
                                    </p:animEffect>
                                    <p:anim calcmode="lin" valueType="num">
                                      <p:cBhvr>
                                        <p:cTn id="122" dur="1000" fill="hold"/>
                                        <p:tgtEl>
                                          <p:spTgt spid="110"/>
                                        </p:tgtEl>
                                        <p:attrNameLst>
                                          <p:attrName>ppt_x</p:attrName>
                                        </p:attrNameLst>
                                      </p:cBhvr>
                                      <p:tavLst>
                                        <p:tav tm="0">
                                          <p:val>
                                            <p:strVal val="#ppt_x"/>
                                          </p:val>
                                        </p:tav>
                                        <p:tav tm="100000">
                                          <p:val>
                                            <p:strVal val="#ppt_x"/>
                                          </p:val>
                                        </p:tav>
                                      </p:tavLst>
                                    </p:anim>
                                    <p:anim calcmode="lin" valueType="num">
                                      <p:cBhvr>
                                        <p:cTn id="123" dur="1000" fill="hold"/>
                                        <p:tgtEl>
                                          <p:spTgt spid="110"/>
                                        </p:tgtEl>
                                        <p:attrNameLst>
                                          <p:attrName>ppt_y</p:attrName>
                                        </p:attrNameLst>
                                      </p:cBhvr>
                                      <p:tavLst>
                                        <p:tav tm="0">
                                          <p:val>
                                            <p:strVal val="#ppt_y+.1"/>
                                          </p:val>
                                        </p:tav>
                                        <p:tav tm="100000">
                                          <p:val>
                                            <p:strVal val="#ppt_y"/>
                                          </p:val>
                                        </p:tav>
                                      </p:tavLst>
                                    </p:anim>
                                  </p:childTnLst>
                                </p:cTn>
                              </p:par>
                            </p:childTnLst>
                          </p:cTn>
                        </p:par>
                        <p:par>
                          <p:cTn id="124" fill="hold">
                            <p:stCondLst>
                              <p:cond delay="14000"/>
                            </p:stCondLst>
                            <p:childTnLst>
                              <p:par>
                                <p:cTn id="125" presetID="22" presetClass="exit" presetSubtype="1" fill="hold" grpId="1" nodeType="afterEffect">
                                  <p:stCondLst>
                                    <p:cond delay="1000"/>
                                  </p:stCondLst>
                                  <p:childTnLst>
                                    <p:animEffect transition="out" filter="wipe(up)">
                                      <p:cBhvr>
                                        <p:cTn id="126" dur="1000"/>
                                        <p:tgtEl>
                                          <p:spTgt spid="104"/>
                                        </p:tgtEl>
                                      </p:cBhvr>
                                    </p:animEffect>
                                    <p:set>
                                      <p:cBhvr>
                                        <p:cTn id="127" dur="1" fill="hold">
                                          <p:stCondLst>
                                            <p:cond delay="999"/>
                                          </p:stCondLst>
                                        </p:cTn>
                                        <p:tgtEl>
                                          <p:spTgt spid="104"/>
                                        </p:tgtEl>
                                        <p:attrNameLst>
                                          <p:attrName>style.visibility</p:attrName>
                                        </p:attrNameLst>
                                      </p:cBhvr>
                                      <p:to>
                                        <p:strVal val="hidden"/>
                                      </p:to>
                                    </p:set>
                                  </p:childTnLst>
                                </p:cTn>
                              </p:par>
                            </p:childTnLst>
                          </p:cTn>
                        </p:par>
                        <p:par>
                          <p:cTn id="128" fill="hold">
                            <p:stCondLst>
                              <p:cond delay="16000"/>
                            </p:stCondLst>
                            <p:childTnLst>
                              <p:par>
                                <p:cTn id="129" presetID="22" presetClass="entr" presetSubtype="4" fill="hold" grpId="0" nodeType="afterEffect">
                                  <p:stCondLst>
                                    <p:cond delay="0"/>
                                  </p:stCondLst>
                                  <p:childTnLst>
                                    <p:set>
                                      <p:cBhvr>
                                        <p:cTn id="130" dur="1" fill="hold">
                                          <p:stCondLst>
                                            <p:cond delay="0"/>
                                          </p:stCondLst>
                                        </p:cTn>
                                        <p:tgtEl>
                                          <p:spTgt spid="108"/>
                                        </p:tgtEl>
                                        <p:attrNameLst>
                                          <p:attrName>style.visibility</p:attrName>
                                        </p:attrNameLst>
                                      </p:cBhvr>
                                      <p:to>
                                        <p:strVal val="visible"/>
                                      </p:to>
                                    </p:set>
                                    <p:animEffect transition="in" filter="wipe(down)">
                                      <p:cBhvr>
                                        <p:cTn id="131" dur="10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animBg="1"/>
      <p:bldP spid="104" grpId="1" animBg="1"/>
      <p:bldP spid="108" grpId="0" animBg="1"/>
      <p:bldP spid="110" grpId="0"/>
      <p:bldP spid="11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Content Placeholder 44"/>
          <p:cNvSpPr txBox="1">
            <a:spLocks/>
          </p:cNvSpPr>
          <p:nvPr/>
        </p:nvSpPr>
        <p:spPr bwMode="auto">
          <a:xfrm>
            <a:off x="2422526" y="3088004"/>
            <a:ext cx="3959224" cy="57150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95000"/>
              </a:lnSpc>
              <a:spcBef>
                <a:spcPct val="0"/>
              </a:spcBef>
              <a:spcAft>
                <a:spcPct val="35000"/>
              </a:spcAft>
              <a:buClr>
                <a:srgbClr val="678BA8"/>
              </a:buClr>
              <a:buSzTx/>
              <a:buFontTx/>
              <a:buNone/>
              <a:tabLst/>
              <a:defRPr/>
            </a:pPr>
            <a:r>
              <a:rPr kumimoji="0" lang="en-US" sz="3600" b="0" i="0" u="none" strike="noStrike" kern="0" cap="none" spc="0" normalizeH="0" baseline="0" noProof="0" dirty="0" smtClean="0">
                <a:ln>
                  <a:noFill/>
                </a:ln>
                <a:solidFill>
                  <a:schemeClr val="accent1"/>
                </a:solidFill>
                <a:effectLst/>
                <a:uLnTx/>
                <a:uFillTx/>
                <a:latin typeface="+mn-lt"/>
                <a:ea typeface="+mn-ea"/>
                <a:cs typeface="+mn-cs"/>
              </a:rPr>
              <a:t>OS / Desktop</a:t>
            </a:r>
            <a:endParaRPr kumimoji="0" lang="en-US" sz="3600" b="0" i="0" u="none" strike="noStrike" kern="0" cap="none" spc="0" normalizeH="0" baseline="0" noProof="0" dirty="0">
              <a:ln>
                <a:noFill/>
              </a:ln>
              <a:solidFill>
                <a:schemeClr val="accent1"/>
              </a:solidFill>
              <a:effectLst/>
              <a:uLnTx/>
              <a:uFillTx/>
              <a:latin typeface="+mn-lt"/>
              <a:ea typeface="+mn-ea"/>
              <a:cs typeface="+mn-cs"/>
            </a:endParaRPr>
          </a:p>
        </p:txBody>
      </p:sp>
      <p:sp>
        <p:nvSpPr>
          <p:cNvPr id="81" name="Content Placeholder 44"/>
          <p:cNvSpPr txBox="1">
            <a:spLocks/>
          </p:cNvSpPr>
          <p:nvPr/>
        </p:nvSpPr>
        <p:spPr bwMode="auto">
          <a:xfrm>
            <a:off x="2422526" y="3088004"/>
            <a:ext cx="3959224" cy="57150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95000"/>
              </a:lnSpc>
              <a:spcBef>
                <a:spcPct val="0"/>
              </a:spcBef>
              <a:spcAft>
                <a:spcPct val="35000"/>
              </a:spcAft>
              <a:buClr>
                <a:srgbClr val="678BA8"/>
              </a:buClr>
              <a:buSzTx/>
              <a:buFontTx/>
              <a:buNone/>
              <a:tabLst/>
              <a:defRPr/>
            </a:pPr>
            <a:r>
              <a:rPr kumimoji="0" lang="en-US" sz="3600" b="0" i="0" u="none" strike="noStrike" kern="0" cap="none" spc="0" normalizeH="0" baseline="0" noProof="0" dirty="0" smtClean="0">
                <a:ln>
                  <a:noFill/>
                </a:ln>
                <a:solidFill>
                  <a:schemeClr val="accent1"/>
                </a:solidFill>
                <a:effectLst/>
                <a:uLnTx/>
                <a:uFillTx/>
                <a:latin typeface="+mn-lt"/>
                <a:ea typeface="+mn-ea"/>
                <a:cs typeface="+mn-cs"/>
              </a:rPr>
              <a:t>Applications</a:t>
            </a:r>
            <a:endParaRPr kumimoji="0" lang="en-US" sz="3600" b="0" i="0" u="none" strike="noStrike" kern="0" cap="none" spc="0" normalizeH="0" baseline="0" noProof="0" dirty="0">
              <a:ln>
                <a:noFill/>
              </a:ln>
              <a:solidFill>
                <a:schemeClr val="accent1"/>
              </a:solidFill>
              <a:effectLst/>
              <a:uLnTx/>
              <a:uFillTx/>
              <a:latin typeface="+mn-lt"/>
              <a:ea typeface="+mn-ea"/>
              <a:cs typeface="+mn-cs"/>
            </a:endParaRPr>
          </a:p>
        </p:txBody>
      </p:sp>
      <p:sp>
        <p:nvSpPr>
          <p:cNvPr id="85" name="Content Placeholder 44"/>
          <p:cNvSpPr txBox="1">
            <a:spLocks/>
          </p:cNvSpPr>
          <p:nvPr/>
        </p:nvSpPr>
        <p:spPr bwMode="auto">
          <a:xfrm>
            <a:off x="2422526" y="3088004"/>
            <a:ext cx="3959224" cy="57150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95000"/>
              </a:lnSpc>
              <a:spcBef>
                <a:spcPct val="0"/>
              </a:spcBef>
              <a:spcAft>
                <a:spcPct val="35000"/>
              </a:spcAft>
              <a:buClr>
                <a:srgbClr val="678BA8"/>
              </a:buClr>
              <a:buSzTx/>
              <a:buFontTx/>
              <a:buNone/>
              <a:tabLst/>
              <a:defRPr/>
            </a:pPr>
            <a:r>
              <a:rPr kumimoji="0" lang="en-US" sz="3600" b="0" i="0" u="none" strike="noStrike" kern="0" cap="none" spc="0" normalizeH="0" baseline="0" noProof="0" dirty="0" smtClean="0">
                <a:ln>
                  <a:noFill/>
                </a:ln>
                <a:solidFill>
                  <a:schemeClr val="accent1"/>
                </a:solidFill>
                <a:effectLst/>
                <a:uLnTx/>
                <a:uFillTx/>
                <a:latin typeface="+mn-lt"/>
                <a:ea typeface="+mn-ea"/>
                <a:cs typeface="+mn-cs"/>
              </a:rPr>
              <a:t>Profiles</a:t>
            </a:r>
            <a:endParaRPr kumimoji="0" lang="en-US" sz="3600" b="0" i="0" u="none" strike="noStrike" kern="0" cap="none" spc="0" normalizeH="0" baseline="0" noProof="0" dirty="0">
              <a:ln>
                <a:noFill/>
              </a:ln>
              <a:solidFill>
                <a:schemeClr val="accent1"/>
              </a:solidFill>
              <a:effectLst/>
              <a:uLnTx/>
              <a:uFillTx/>
              <a:latin typeface="+mn-lt"/>
              <a:ea typeface="+mn-ea"/>
              <a:cs typeface="+mn-cs"/>
            </a:endParaRPr>
          </a:p>
        </p:txBody>
      </p:sp>
      <p:sp>
        <p:nvSpPr>
          <p:cNvPr id="89" name="Content Placeholder 44"/>
          <p:cNvSpPr txBox="1">
            <a:spLocks/>
          </p:cNvSpPr>
          <p:nvPr/>
        </p:nvSpPr>
        <p:spPr bwMode="auto">
          <a:xfrm>
            <a:off x="2422526" y="3088004"/>
            <a:ext cx="3959224" cy="57150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95000"/>
              </a:lnSpc>
              <a:spcBef>
                <a:spcPct val="0"/>
              </a:spcBef>
              <a:spcAft>
                <a:spcPct val="35000"/>
              </a:spcAft>
              <a:buClr>
                <a:srgbClr val="678BA8"/>
              </a:buClr>
              <a:buSzTx/>
              <a:buFontTx/>
              <a:buNone/>
              <a:tabLst/>
              <a:defRPr/>
            </a:pPr>
            <a:r>
              <a:rPr kumimoji="0" lang="en-US" sz="3600" b="0" i="0" u="none" strike="noStrike" kern="0" cap="none" spc="0" normalizeH="0" baseline="0" noProof="0" dirty="0" smtClean="0">
                <a:ln>
                  <a:noFill/>
                </a:ln>
                <a:solidFill>
                  <a:schemeClr val="accent1"/>
                </a:solidFill>
                <a:effectLst/>
                <a:uLnTx/>
                <a:uFillTx/>
                <a:latin typeface="+mn-lt"/>
                <a:ea typeface="+mn-ea"/>
                <a:cs typeface="+mn-cs"/>
              </a:rPr>
              <a:t>Data</a:t>
            </a:r>
            <a:endParaRPr kumimoji="0" lang="en-US" sz="3600" b="0" i="0" u="none" strike="noStrike" kern="0" cap="none" spc="0" normalizeH="0" baseline="0" noProof="0" dirty="0">
              <a:ln>
                <a:noFill/>
              </a:ln>
              <a:solidFill>
                <a:schemeClr val="accent1"/>
              </a:solidFill>
              <a:effectLst/>
              <a:uLnTx/>
              <a:uFillTx/>
              <a:latin typeface="+mn-lt"/>
              <a:ea typeface="+mn-ea"/>
              <a:cs typeface="+mn-cs"/>
            </a:endParaRPr>
          </a:p>
        </p:txBody>
      </p:sp>
      <p:sp>
        <p:nvSpPr>
          <p:cNvPr id="38" name="Title 37"/>
          <p:cNvSpPr>
            <a:spLocks noGrp="1"/>
          </p:cNvSpPr>
          <p:nvPr>
            <p:ph type="title"/>
          </p:nvPr>
        </p:nvSpPr>
        <p:spPr>
          <a:xfrm>
            <a:off x="230187" y="130883"/>
            <a:ext cx="7053685" cy="498598"/>
          </a:xfrm>
        </p:spPr>
        <p:txBody>
          <a:bodyPr/>
          <a:lstStyle/>
          <a:p>
            <a:r>
              <a:rPr lang="en-US" sz="3600" dirty="0" smtClean="0"/>
              <a:t>Dynamic Workspace Configuration</a:t>
            </a:r>
            <a:endParaRPr lang="en-US" sz="3600" dirty="0"/>
          </a:p>
        </p:txBody>
      </p:sp>
      <p:sp>
        <p:nvSpPr>
          <p:cNvPr id="45" name="Content Placeholder 44"/>
          <p:cNvSpPr>
            <a:spLocks noGrp="1"/>
          </p:cNvSpPr>
          <p:nvPr>
            <p:ph idx="1"/>
          </p:nvPr>
        </p:nvSpPr>
        <p:spPr>
          <a:xfrm>
            <a:off x="1368426" y="5770879"/>
            <a:ext cx="6340474" cy="571501"/>
          </a:xfrm>
        </p:spPr>
        <p:txBody>
          <a:bodyPr>
            <a:normAutofit/>
          </a:bodyPr>
          <a:lstStyle/>
          <a:p>
            <a:pPr marL="0" indent="0" algn="ctr">
              <a:buNone/>
            </a:pPr>
            <a:r>
              <a:rPr lang="en-US" sz="2000" dirty="0" smtClean="0"/>
              <a:t>Role-based rules engine delivers the right resources instantly, on-demand, regardless of location or device.</a:t>
            </a:r>
            <a:endParaRPr lang="en-US" sz="2000" dirty="0"/>
          </a:p>
        </p:txBody>
      </p:sp>
      <p:pic>
        <p:nvPicPr>
          <p:cNvPr id="63" name="Picture 62" descr="AssetRing.gif"/>
          <p:cNvPicPr>
            <a:picLocks noChangeAspect="1"/>
          </p:cNvPicPr>
          <p:nvPr/>
        </p:nvPicPr>
        <p:blipFill>
          <a:blip r:embed="rId3" cstate="print"/>
          <a:srcRect l="654" r="1580"/>
          <a:stretch>
            <a:fillRect/>
          </a:stretch>
        </p:blipFill>
        <p:spPr>
          <a:xfrm>
            <a:off x="38100" y="1532180"/>
            <a:ext cx="9105900" cy="4205680"/>
          </a:xfrm>
          <a:prstGeom prst="rect">
            <a:avLst/>
          </a:prstGeom>
        </p:spPr>
      </p:pic>
      <p:pic>
        <p:nvPicPr>
          <p:cNvPr id="41" name="Picture 40" descr="Data.gif"/>
          <p:cNvPicPr>
            <a:picLocks noChangeAspect="1"/>
          </p:cNvPicPr>
          <p:nvPr/>
        </p:nvPicPr>
        <p:blipFill>
          <a:blip r:embed="rId4" cstate="print"/>
          <a:stretch>
            <a:fillRect/>
          </a:stretch>
        </p:blipFill>
        <p:spPr>
          <a:xfrm>
            <a:off x="3728085" y="1349037"/>
            <a:ext cx="409575" cy="534055"/>
          </a:xfrm>
          <a:prstGeom prst="rect">
            <a:avLst/>
          </a:prstGeom>
        </p:spPr>
      </p:pic>
      <p:pic>
        <p:nvPicPr>
          <p:cNvPr id="61" name="Picture 60" descr="User.gif"/>
          <p:cNvPicPr>
            <a:picLocks noChangeAspect="1"/>
          </p:cNvPicPr>
          <p:nvPr/>
        </p:nvPicPr>
        <p:blipFill>
          <a:blip r:embed="rId5" cstate="print"/>
          <a:stretch>
            <a:fillRect/>
          </a:stretch>
        </p:blipFill>
        <p:spPr>
          <a:xfrm>
            <a:off x="3228023" y="1097280"/>
            <a:ext cx="2054290" cy="2719387"/>
          </a:xfrm>
          <a:prstGeom prst="rect">
            <a:avLst/>
          </a:prstGeom>
        </p:spPr>
      </p:pic>
      <p:pic>
        <p:nvPicPr>
          <p:cNvPr id="65" name="Picture 64" descr="Computer.gif"/>
          <p:cNvPicPr>
            <a:picLocks noChangeAspect="1"/>
          </p:cNvPicPr>
          <p:nvPr/>
        </p:nvPicPr>
        <p:blipFill>
          <a:blip r:embed="rId6" cstate="print"/>
          <a:stretch>
            <a:fillRect/>
          </a:stretch>
        </p:blipFill>
        <p:spPr>
          <a:xfrm>
            <a:off x="3931920" y="2686317"/>
            <a:ext cx="2392679" cy="1558023"/>
          </a:xfrm>
          <a:prstGeom prst="rect">
            <a:avLst/>
          </a:prstGeom>
        </p:spPr>
      </p:pic>
      <p:pic>
        <p:nvPicPr>
          <p:cNvPr id="66" name="Picture 65" descr="XPDesktop.gif"/>
          <p:cNvPicPr>
            <a:picLocks noChangeAspect="1"/>
          </p:cNvPicPr>
          <p:nvPr/>
        </p:nvPicPr>
        <p:blipFill>
          <a:blip r:embed="rId7" cstate="print"/>
          <a:stretch>
            <a:fillRect/>
          </a:stretch>
        </p:blipFill>
        <p:spPr>
          <a:xfrm>
            <a:off x="4475478" y="2758459"/>
            <a:ext cx="1191898" cy="1029635"/>
          </a:xfrm>
          <a:prstGeom prst="rect">
            <a:avLst/>
          </a:prstGeom>
        </p:spPr>
      </p:pic>
      <p:sp>
        <p:nvSpPr>
          <p:cNvPr id="20" name="Isosceles Triangle 19"/>
          <p:cNvSpPr/>
          <p:nvPr/>
        </p:nvSpPr>
        <p:spPr bwMode="auto">
          <a:xfrm rot="20504339" flipV="1">
            <a:off x="1226935" y="3332769"/>
            <a:ext cx="3574203" cy="710386"/>
          </a:xfrm>
          <a:prstGeom prst="triangle">
            <a:avLst>
              <a:gd name="adj" fmla="val 89630"/>
            </a:avLst>
          </a:prstGeom>
          <a:solidFill>
            <a:srgbClr val="E9760D">
              <a:alpha val="50000"/>
            </a:srgbClr>
          </a:soli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23" name="Isosceles Triangle 22"/>
          <p:cNvSpPr/>
          <p:nvPr/>
        </p:nvSpPr>
        <p:spPr bwMode="auto">
          <a:xfrm rot="9282923" flipV="1">
            <a:off x="2029706" y="3613697"/>
            <a:ext cx="2785306" cy="159059"/>
          </a:xfrm>
          <a:prstGeom prst="triangle">
            <a:avLst>
              <a:gd name="adj" fmla="val 1744"/>
            </a:avLst>
          </a:prstGeom>
          <a:solidFill>
            <a:srgbClr val="678BA8">
              <a:alpha val="50000"/>
            </a:srgbClr>
          </a:soli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24" name="Isosceles Triangle 23"/>
          <p:cNvSpPr/>
          <p:nvPr/>
        </p:nvSpPr>
        <p:spPr bwMode="auto">
          <a:xfrm rot="6987609" flipV="1">
            <a:off x="3653148" y="3861324"/>
            <a:ext cx="1336189" cy="134654"/>
          </a:xfrm>
          <a:prstGeom prst="triangle">
            <a:avLst>
              <a:gd name="adj" fmla="val 1744"/>
            </a:avLst>
          </a:prstGeom>
          <a:solidFill>
            <a:srgbClr val="678BA8">
              <a:alpha val="50000"/>
            </a:srgbClr>
          </a:soli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25" name="Isosceles Triangle 24"/>
          <p:cNvSpPr/>
          <p:nvPr/>
        </p:nvSpPr>
        <p:spPr bwMode="auto">
          <a:xfrm rot="5400000" flipV="1">
            <a:off x="3909074" y="3682359"/>
            <a:ext cx="1563983" cy="142875"/>
          </a:xfrm>
          <a:prstGeom prst="triangle">
            <a:avLst>
              <a:gd name="adj" fmla="val 0"/>
            </a:avLst>
          </a:prstGeom>
          <a:solidFill>
            <a:srgbClr val="678BA8">
              <a:alpha val="50000"/>
            </a:srgbClr>
          </a:soli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26" name="Isosceles Triangle 25"/>
          <p:cNvSpPr/>
          <p:nvPr/>
        </p:nvSpPr>
        <p:spPr bwMode="auto">
          <a:xfrm rot="4409783" flipV="1">
            <a:off x="4329326" y="3654639"/>
            <a:ext cx="1602203" cy="146660"/>
          </a:xfrm>
          <a:prstGeom prst="triangle">
            <a:avLst>
              <a:gd name="adj" fmla="val 148"/>
            </a:avLst>
          </a:prstGeom>
          <a:solidFill>
            <a:srgbClr val="678BA8">
              <a:alpha val="50000"/>
            </a:srgbClr>
          </a:soli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22" name="Isosceles Triangle 21"/>
          <p:cNvSpPr/>
          <p:nvPr/>
        </p:nvSpPr>
        <p:spPr bwMode="auto">
          <a:xfrm rot="1275679" flipV="1">
            <a:off x="5435160" y="3276461"/>
            <a:ext cx="2206283" cy="871462"/>
          </a:xfrm>
          <a:prstGeom prst="triangle">
            <a:avLst>
              <a:gd name="adj" fmla="val 9869"/>
            </a:avLst>
          </a:prstGeom>
          <a:solidFill>
            <a:schemeClr val="accent1">
              <a:alpha val="50000"/>
            </a:schemeClr>
          </a:soli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pic>
        <p:nvPicPr>
          <p:cNvPr id="86" name="Picture 85" descr="wallpaper2.gif"/>
          <p:cNvPicPr>
            <a:picLocks noChangeAspect="1"/>
          </p:cNvPicPr>
          <p:nvPr/>
        </p:nvPicPr>
        <p:blipFill>
          <a:blip r:embed="rId8" cstate="print"/>
          <a:stretch>
            <a:fillRect/>
          </a:stretch>
        </p:blipFill>
        <p:spPr>
          <a:xfrm>
            <a:off x="4488655" y="2771348"/>
            <a:ext cx="1174070" cy="960071"/>
          </a:xfrm>
          <a:prstGeom prst="rect">
            <a:avLst/>
          </a:prstGeom>
        </p:spPr>
      </p:pic>
      <p:sp>
        <p:nvSpPr>
          <p:cNvPr id="21" name="Isosceles Triangle 20"/>
          <p:cNvSpPr/>
          <p:nvPr/>
        </p:nvSpPr>
        <p:spPr bwMode="auto">
          <a:xfrm rot="17994712" flipV="1">
            <a:off x="4837902" y="2566497"/>
            <a:ext cx="1729072" cy="423190"/>
          </a:xfrm>
          <a:prstGeom prst="triangle">
            <a:avLst>
              <a:gd name="adj" fmla="val 8099"/>
            </a:avLst>
          </a:prstGeom>
          <a:solidFill>
            <a:schemeClr val="accent2">
              <a:alpha val="50000"/>
            </a:schemeClr>
          </a:soli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grpSp>
        <p:nvGrpSpPr>
          <p:cNvPr id="2" name="Group 78"/>
          <p:cNvGrpSpPr/>
          <p:nvPr/>
        </p:nvGrpSpPr>
        <p:grpSpPr>
          <a:xfrm>
            <a:off x="38100" y="1534455"/>
            <a:ext cx="9105900" cy="4205680"/>
            <a:chOff x="0" y="1686855"/>
            <a:chExt cx="9105900" cy="4205680"/>
          </a:xfrm>
        </p:grpSpPr>
        <p:sp>
          <p:nvSpPr>
            <p:cNvPr id="76" name="Oval 75"/>
            <p:cNvSpPr/>
            <p:nvPr/>
          </p:nvSpPr>
          <p:spPr bwMode="auto">
            <a:xfrm>
              <a:off x="1050878" y="1876567"/>
              <a:ext cx="7069540" cy="3418764"/>
            </a:xfrm>
            <a:prstGeom prst="ellipse">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pic>
          <p:nvPicPr>
            <p:cNvPr id="73" name="Picture 72" descr="AssetRing.gif"/>
            <p:cNvPicPr>
              <a:picLocks noChangeAspect="1"/>
            </p:cNvPicPr>
            <p:nvPr/>
          </p:nvPicPr>
          <p:blipFill>
            <a:blip r:embed="rId3" cstate="print"/>
            <a:srcRect l="654" r="1580"/>
            <a:stretch>
              <a:fillRect/>
            </a:stretch>
          </p:blipFill>
          <p:spPr>
            <a:xfrm>
              <a:off x="0" y="1686855"/>
              <a:ext cx="9105900" cy="4205680"/>
            </a:xfrm>
            <a:prstGeom prst="rect">
              <a:avLst/>
            </a:prstGeom>
          </p:spPr>
        </p:pic>
      </p:grpSp>
      <p:pic>
        <p:nvPicPr>
          <p:cNvPr id="58" name="Picture 57" descr="RedHat.gif"/>
          <p:cNvPicPr>
            <a:picLocks noChangeAspect="1"/>
          </p:cNvPicPr>
          <p:nvPr/>
        </p:nvPicPr>
        <p:blipFill>
          <a:blip r:embed="rId9" cstate="print"/>
          <a:stretch>
            <a:fillRect/>
          </a:stretch>
        </p:blipFill>
        <p:spPr>
          <a:xfrm>
            <a:off x="1318280" y="1935966"/>
            <a:ext cx="701019" cy="701019"/>
          </a:xfrm>
          <a:prstGeom prst="rect">
            <a:avLst/>
          </a:prstGeom>
        </p:spPr>
      </p:pic>
      <p:pic>
        <p:nvPicPr>
          <p:cNvPr id="59" name="Picture 58" descr="WinVista.gif"/>
          <p:cNvPicPr>
            <a:picLocks noChangeAspect="1"/>
          </p:cNvPicPr>
          <p:nvPr/>
        </p:nvPicPr>
        <p:blipFill>
          <a:blip r:embed="rId10" cstate="print"/>
          <a:stretch>
            <a:fillRect/>
          </a:stretch>
        </p:blipFill>
        <p:spPr>
          <a:xfrm>
            <a:off x="595627" y="2535503"/>
            <a:ext cx="659625" cy="659625"/>
          </a:xfrm>
          <a:prstGeom prst="rect">
            <a:avLst/>
          </a:prstGeom>
        </p:spPr>
      </p:pic>
      <p:pic>
        <p:nvPicPr>
          <p:cNvPr id="60" name="Picture 59" descr="WinXP.gif"/>
          <p:cNvPicPr>
            <a:picLocks noChangeAspect="1"/>
          </p:cNvPicPr>
          <p:nvPr/>
        </p:nvPicPr>
        <p:blipFill>
          <a:blip r:embed="rId11" cstate="print"/>
          <a:stretch>
            <a:fillRect/>
          </a:stretch>
        </p:blipFill>
        <p:spPr>
          <a:xfrm>
            <a:off x="516218" y="3384792"/>
            <a:ext cx="771562" cy="809980"/>
          </a:xfrm>
          <a:prstGeom prst="rect">
            <a:avLst/>
          </a:prstGeom>
        </p:spPr>
      </p:pic>
      <p:pic>
        <p:nvPicPr>
          <p:cNvPr id="51" name="Picture 50" descr="Firefox.gif"/>
          <p:cNvPicPr>
            <a:picLocks noChangeAspect="1"/>
          </p:cNvPicPr>
          <p:nvPr/>
        </p:nvPicPr>
        <p:blipFill>
          <a:blip r:embed="rId12" cstate="print"/>
          <a:stretch>
            <a:fillRect/>
          </a:stretch>
        </p:blipFill>
        <p:spPr>
          <a:xfrm>
            <a:off x="5867400" y="4301869"/>
            <a:ext cx="594360" cy="638937"/>
          </a:xfrm>
          <a:prstGeom prst="rect">
            <a:avLst/>
          </a:prstGeom>
        </p:spPr>
      </p:pic>
      <p:pic>
        <p:nvPicPr>
          <p:cNvPr id="52" name="Picture 51" descr="Access.gif"/>
          <p:cNvPicPr>
            <a:picLocks noChangeAspect="1"/>
          </p:cNvPicPr>
          <p:nvPr/>
        </p:nvPicPr>
        <p:blipFill>
          <a:blip r:embed="rId13" cstate="print"/>
          <a:stretch>
            <a:fillRect/>
          </a:stretch>
        </p:blipFill>
        <p:spPr>
          <a:xfrm>
            <a:off x="2336483" y="4396807"/>
            <a:ext cx="513398" cy="584767"/>
          </a:xfrm>
          <a:prstGeom prst="rect">
            <a:avLst/>
          </a:prstGeom>
        </p:spPr>
      </p:pic>
      <p:pic>
        <p:nvPicPr>
          <p:cNvPr id="53" name="Picture 52" descr="Excel.gif"/>
          <p:cNvPicPr>
            <a:picLocks noChangeAspect="1"/>
          </p:cNvPicPr>
          <p:nvPr/>
        </p:nvPicPr>
        <p:blipFill>
          <a:blip r:embed="rId14" cstate="print"/>
          <a:stretch>
            <a:fillRect/>
          </a:stretch>
        </p:blipFill>
        <p:spPr>
          <a:xfrm>
            <a:off x="1657807" y="4211288"/>
            <a:ext cx="582465" cy="591674"/>
          </a:xfrm>
          <a:prstGeom prst="rect">
            <a:avLst/>
          </a:prstGeom>
        </p:spPr>
      </p:pic>
      <p:pic>
        <p:nvPicPr>
          <p:cNvPr id="54" name="Picture 53" descr="Outlook.gif"/>
          <p:cNvPicPr>
            <a:picLocks noChangeAspect="1"/>
          </p:cNvPicPr>
          <p:nvPr/>
        </p:nvPicPr>
        <p:blipFill>
          <a:blip r:embed="rId15" cstate="print"/>
          <a:stretch>
            <a:fillRect/>
          </a:stretch>
        </p:blipFill>
        <p:spPr>
          <a:xfrm>
            <a:off x="3760432" y="4549328"/>
            <a:ext cx="541025" cy="589372"/>
          </a:xfrm>
          <a:prstGeom prst="rect">
            <a:avLst/>
          </a:prstGeom>
        </p:spPr>
      </p:pic>
      <p:pic>
        <p:nvPicPr>
          <p:cNvPr id="55" name="Picture 54" descr="Photoshop.gif"/>
          <p:cNvPicPr>
            <a:picLocks noChangeAspect="1"/>
          </p:cNvPicPr>
          <p:nvPr/>
        </p:nvPicPr>
        <p:blipFill>
          <a:blip r:embed="rId16" cstate="print"/>
          <a:stretch>
            <a:fillRect/>
          </a:stretch>
        </p:blipFill>
        <p:spPr>
          <a:xfrm>
            <a:off x="5180115" y="4455563"/>
            <a:ext cx="542505" cy="616919"/>
          </a:xfrm>
          <a:prstGeom prst="rect">
            <a:avLst/>
          </a:prstGeom>
        </p:spPr>
      </p:pic>
      <p:pic>
        <p:nvPicPr>
          <p:cNvPr id="56" name="Picture 55" descr="Project.gif"/>
          <p:cNvPicPr>
            <a:picLocks noChangeAspect="1"/>
          </p:cNvPicPr>
          <p:nvPr/>
        </p:nvPicPr>
        <p:blipFill>
          <a:blip r:embed="rId17" cstate="print"/>
          <a:stretch>
            <a:fillRect/>
          </a:stretch>
        </p:blipFill>
        <p:spPr>
          <a:xfrm>
            <a:off x="3008872" y="4486028"/>
            <a:ext cx="577861" cy="591674"/>
          </a:xfrm>
          <a:prstGeom prst="rect">
            <a:avLst/>
          </a:prstGeom>
        </p:spPr>
      </p:pic>
      <p:pic>
        <p:nvPicPr>
          <p:cNvPr id="57" name="Picture 56" descr="Word.gif"/>
          <p:cNvPicPr>
            <a:picLocks noChangeAspect="1"/>
          </p:cNvPicPr>
          <p:nvPr/>
        </p:nvPicPr>
        <p:blipFill>
          <a:blip r:embed="rId18" cstate="print"/>
          <a:stretch>
            <a:fillRect/>
          </a:stretch>
        </p:blipFill>
        <p:spPr>
          <a:xfrm>
            <a:off x="4460940" y="4529108"/>
            <a:ext cx="570954" cy="598581"/>
          </a:xfrm>
          <a:prstGeom prst="rect">
            <a:avLst/>
          </a:prstGeom>
        </p:spPr>
      </p:pic>
      <p:pic>
        <p:nvPicPr>
          <p:cNvPr id="46" name="Picture 45" descr="ProfileIdle.gif"/>
          <p:cNvPicPr>
            <a:picLocks noChangeAspect="1"/>
          </p:cNvPicPr>
          <p:nvPr/>
        </p:nvPicPr>
        <p:blipFill>
          <a:blip r:embed="rId19" cstate="print"/>
          <a:stretch>
            <a:fillRect/>
          </a:stretch>
        </p:blipFill>
        <p:spPr>
          <a:xfrm>
            <a:off x="7897176" y="2290102"/>
            <a:ext cx="408623" cy="577875"/>
          </a:xfrm>
          <a:prstGeom prst="rect">
            <a:avLst/>
          </a:prstGeom>
        </p:spPr>
      </p:pic>
      <p:pic>
        <p:nvPicPr>
          <p:cNvPr id="48" name="Picture 47" descr="ProfileIdle.gif"/>
          <p:cNvPicPr>
            <a:picLocks noChangeAspect="1"/>
          </p:cNvPicPr>
          <p:nvPr/>
        </p:nvPicPr>
        <p:blipFill>
          <a:blip r:embed="rId19" cstate="print"/>
          <a:stretch>
            <a:fillRect/>
          </a:stretch>
        </p:blipFill>
        <p:spPr>
          <a:xfrm>
            <a:off x="8224836" y="2808262"/>
            <a:ext cx="408623" cy="577875"/>
          </a:xfrm>
          <a:prstGeom prst="rect">
            <a:avLst/>
          </a:prstGeom>
        </p:spPr>
      </p:pic>
      <p:pic>
        <p:nvPicPr>
          <p:cNvPr id="49" name="Picture 48" descr="ProfileIdle.gif"/>
          <p:cNvPicPr>
            <a:picLocks noChangeAspect="1"/>
          </p:cNvPicPr>
          <p:nvPr/>
        </p:nvPicPr>
        <p:blipFill>
          <a:blip r:embed="rId19" cstate="print"/>
          <a:stretch>
            <a:fillRect/>
          </a:stretch>
        </p:blipFill>
        <p:spPr>
          <a:xfrm>
            <a:off x="7828596" y="3463582"/>
            <a:ext cx="408623" cy="577875"/>
          </a:xfrm>
          <a:prstGeom prst="rect">
            <a:avLst/>
          </a:prstGeom>
        </p:spPr>
      </p:pic>
      <p:pic>
        <p:nvPicPr>
          <p:cNvPr id="50" name="Picture 49" descr="ProfileIdle.gif"/>
          <p:cNvPicPr>
            <a:picLocks noChangeAspect="1"/>
          </p:cNvPicPr>
          <p:nvPr/>
        </p:nvPicPr>
        <p:blipFill>
          <a:blip r:embed="rId19" cstate="print"/>
          <a:stretch>
            <a:fillRect/>
          </a:stretch>
        </p:blipFill>
        <p:spPr>
          <a:xfrm>
            <a:off x="7135176" y="3981742"/>
            <a:ext cx="408623" cy="577875"/>
          </a:xfrm>
          <a:prstGeom prst="rect">
            <a:avLst/>
          </a:prstGeom>
        </p:spPr>
      </p:pic>
      <p:pic>
        <p:nvPicPr>
          <p:cNvPr id="71" name="Picture 70" descr="ProfileActive.gif"/>
          <p:cNvPicPr>
            <a:picLocks noChangeAspect="1"/>
          </p:cNvPicPr>
          <p:nvPr/>
        </p:nvPicPr>
        <p:blipFill>
          <a:blip r:embed="rId20" cstate="print"/>
          <a:stretch>
            <a:fillRect/>
          </a:stretch>
        </p:blipFill>
        <p:spPr>
          <a:xfrm>
            <a:off x="7670256" y="3123061"/>
            <a:ext cx="688054" cy="984700"/>
          </a:xfrm>
          <a:prstGeom prst="rect">
            <a:avLst/>
          </a:prstGeom>
        </p:spPr>
      </p:pic>
      <p:grpSp>
        <p:nvGrpSpPr>
          <p:cNvPr id="3" name="Group 79"/>
          <p:cNvGrpSpPr/>
          <p:nvPr/>
        </p:nvGrpSpPr>
        <p:grpSpPr>
          <a:xfrm>
            <a:off x="3228234" y="1096850"/>
            <a:ext cx="3096349" cy="3146537"/>
            <a:chOff x="3190134" y="1242426"/>
            <a:chExt cx="3096349" cy="3146537"/>
          </a:xfrm>
        </p:grpSpPr>
        <p:pic>
          <p:nvPicPr>
            <p:cNvPr id="74" name="Picture 73" descr="User.gif"/>
            <p:cNvPicPr>
              <a:picLocks noChangeAspect="1"/>
            </p:cNvPicPr>
            <p:nvPr/>
          </p:nvPicPr>
          <p:blipFill>
            <a:blip r:embed="rId5" cstate="print"/>
            <a:stretch>
              <a:fillRect/>
            </a:stretch>
          </p:blipFill>
          <p:spPr>
            <a:xfrm>
              <a:off x="3190134" y="1242426"/>
              <a:ext cx="2054290" cy="2719387"/>
            </a:xfrm>
            <a:prstGeom prst="rect">
              <a:avLst/>
            </a:prstGeom>
          </p:spPr>
        </p:pic>
        <p:pic>
          <p:nvPicPr>
            <p:cNvPr id="75" name="Picture 74" descr="Computer.gif"/>
            <p:cNvPicPr>
              <a:picLocks noChangeAspect="1"/>
            </p:cNvPicPr>
            <p:nvPr/>
          </p:nvPicPr>
          <p:blipFill>
            <a:blip r:embed="rId6" cstate="print"/>
            <a:stretch>
              <a:fillRect/>
            </a:stretch>
          </p:blipFill>
          <p:spPr>
            <a:xfrm>
              <a:off x="3893804" y="2833090"/>
              <a:ext cx="2392679" cy="1555873"/>
            </a:xfrm>
            <a:prstGeom prst="rect">
              <a:avLst/>
            </a:prstGeom>
          </p:spPr>
        </p:pic>
      </p:grpSp>
      <p:pic>
        <p:nvPicPr>
          <p:cNvPr id="43" name="Picture 42" descr="Data.gif"/>
          <p:cNvPicPr>
            <a:picLocks noChangeAspect="1"/>
          </p:cNvPicPr>
          <p:nvPr/>
        </p:nvPicPr>
        <p:blipFill>
          <a:blip r:embed="rId4" cstate="print"/>
          <a:stretch>
            <a:fillRect/>
          </a:stretch>
        </p:blipFill>
        <p:spPr>
          <a:xfrm>
            <a:off x="5846445" y="1394757"/>
            <a:ext cx="409575" cy="534055"/>
          </a:xfrm>
          <a:prstGeom prst="rect">
            <a:avLst/>
          </a:prstGeom>
        </p:spPr>
      </p:pic>
      <p:pic>
        <p:nvPicPr>
          <p:cNvPr id="62" name="Picture 61" descr="XPDesktop.gif"/>
          <p:cNvPicPr>
            <a:picLocks noChangeAspect="1"/>
          </p:cNvPicPr>
          <p:nvPr/>
        </p:nvPicPr>
        <p:blipFill>
          <a:blip r:embed="rId7" cstate="print"/>
          <a:stretch>
            <a:fillRect/>
          </a:stretch>
        </p:blipFill>
        <p:spPr>
          <a:xfrm>
            <a:off x="4476809" y="2759790"/>
            <a:ext cx="1191898" cy="1029635"/>
          </a:xfrm>
          <a:prstGeom prst="rect">
            <a:avLst/>
          </a:prstGeom>
        </p:spPr>
      </p:pic>
      <p:pic>
        <p:nvPicPr>
          <p:cNvPr id="88" name="Picture 87" descr="wallpaper2.gif"/>
          <p:cNvPicPr>
            <a:picLocks noChangeAspect="1"/>
          </p:cNvPicPr>
          <p:nvPr/>
        </p:nvPicPr>
        <p:blipFill>
          <a:blip r:embed="rId8" cstate="print"/>
          <a:stretch>
            <a:fillRect/>
          </a:stretch>
        </p:blipFill>
        <p:spPr>
          <a:xfrm>
            <a:off x="4491020" y="2773713"/>
            <a:ext cx="1174070" cy="960071"/>
          </a:xfrm>
          <a:prstGeom prst="rect">
            <a:avLst/>
          </a:prstGeom>
        </p:spPr>
      </p:pic>
      <p:pic>
        <p:nvPicPr>
          <p:cNvPr id="69" name="Picture 68" descr="PhotoshopSmall.gif"/>
          <p:cNvPicPr>
            <a:picLocks noChangeAspect="1"/>
          </p:cNvPicPr>
          <p:nvPr/>
        </p:nvPicPr>
        <p:blipFill>
          <a:blip r:embed="rId21" cstate="print"/>
          <a:stretch>
            <a:fillRect/>
          </a:stretch>
        </p:blipFill>
        <p:spPr>
          <a:xfrm rot="437322">
            <a:off x="4826166" y="2859178"/>
            <a:ext cx="152166" cy="155503"/>
          </a:xfrm>
          <a:prstGeom prst="rect">
            <a:avLst/>
          </a:prstGeom>
        </p:spPr>
      </p:pic>
      <p:pic>
        <p:nvPicPr>
          <p:cNvPr id="68" name="Picture 67" descr="OutlookSmall.gif"/>
          <p:cNvPicPr>
            <a:picLocks noChangeAspect="1"/>
          </p:cNvPicPr>
          <p:nvPr/>
        </p:nvPicPr>
        <p:blipFill>
          <a:blip r:embed="rId22" cstate="print"/>
          <a:stretch>
            <a:fillRect/>
          </a:stretch>
        </p:blipFill>
        <p:spPr>
          <a:xfrm rot="437322">
            <a:off x="4559491" y="3213089"/>
            <a:ext cx="154168" cy="156171"/>
          </a:xfrm>
          <a:prstGeom prst="rect">
            <a:avLst/>
          </a:prstGeom>
        </p:spPr>
      </p:pic>
      <p:pic>
        <p:nvPicPr>
          <p:cNvPr id="67" name="Picture 66" descr="ExcelSmall.gif"/>
          <p:cNvPicPr>
            <a:picLocks noChangeAspect="1"/>
          </p:cNvPicPr>
          <p:nvPr/>
        </p:nvPicPr>
        <p:blipFill>
          <a:blip r:embed="rId23" cstate="print"/>
          <a:stretch>
            <a:fillRect/>
          </a:stretch>
        </p:blipFill>
        <p:spPr>
          <a:xfrm rot="437322">
            <a:off x="4590461" y="3021134"/>
            <a:ext cx="153499" cy="155502"/>
          </a:xfrm>
          <a:prstGeom prst="rect">
            <a:avLst/>
          </a:prstGeom>
        </p:spPr>
      </p:pic>
      <p:pic>
        <p:nvPicPr>
          <p:cNvPr id="70" name="Picture 69" descr="WordSmall.gif"/>
          <p:cNvPicPr>
            <a:picLocks noChangeAspect="1"/>
          </p:cNvPicPr>
          <p:nvPr/>
        </p:nvPicPr>
        <p:blipFill>
          <a:blip r:embed="rId24" cstate="print"/>
          <a:stretch>
            <a:fillRect/>
          </a:stretch>
        </p:blipFill>
        <p:spPr>
          <a:xfrm rot="437322">
            <a:off x="4618982" y="2832953"/>
            <a:ext cx="154835" cy="155503"/>
          </a:xfrm>
          <a:prstGeom prst="rect">
            <a:avLst/>
          </a:prstGeom>
        </p:spPr>
      </p:pic>
      <p:grpSp>
        <p:nvGrpSpPr>
          <p:cNvPr id="4" name="Group 86"/>
          <p:cNvGrpSpPr/>
          <p:nvPr/>
        </p:nvGrpSpPr>
        <p:grpSpPr>
          <a:xfrm>
            <a:off x="5039505" y="3416460"/>
            <a:ext cx="497726" cy="245318"/>
            <a:chOff x="5001405" y="3568860"/>
            <a:chExt cx="497726" cy="245318"/>
          </a:xfrm>
        </p:grpSpPr>
        <p:pic>
          <p:nvPicPr>
            <p:cNvPr id="82" name="Picture 81" descr="Docs1.png"/>
            <p:cNvPicPr>
              <a:picLocks noChangeAspect="1"/>
            </p:cNvPicPr>
            <p:nvPr/>
          </p:nvPicPr>
          <p:blipFill>
            <a:blip r:embed="rId25" cstate="print"/>
            <a:stretch>
              <a:fillRect/>
            </a:stretch>
          </p:blipFill>
          <p:spPr>
            <a:xfrm rot="467696">
              <a:off x="5001405" y="3568860"/>
              <a:ext cx="183440" cy="183440"/>
            </a:xfrm>
            <a:prstGeom prst="rect">
              <a:avLst/>
            </a:prstGeom>
          </p:spPr>
        </p:pic>
        <p:pic>
          <p:nvPicPr>
            <p:cNvPr id="83" name="Picture 82" descr="docs2.png"/>
            <p:cNvPicPr>
              <a:picLocks noChangeAspect="1"/>
            </p:cNvPicPr>
            <p:nvPr/>
          </p:nvPicPr>
          <p:blipFill>
            <a:blip r:embed="rId26" cstate="print"/>
            <a:stretch>
              <a:fillRect/>
            </a:stretch>
          </p:blipFill>
          <p:spPr>
            <a:xfrm rot="467696">
              <a:off x="5160928" y="3599802"/>
              <a:ext cx="183440" cy="183440"/>
            </a:xfrm>
            <a:prstGeom prst="rect">
              <a:avLst/>
            </a:prstGeom>
          </p:spPr>
        </p:pic>
        <p:pic>
          <p:nvPicPr>
            <p:cNvPr id="84" name="Picture 83" descr="Docs3.png"/>
            <p:cNvPicPr>
              <a:picLocks noChangeAspect="1"/>
            </p:cNvPicPr>
            <p:nvPr/>
          </p:nvPicPr>
          <p:blipFill>
            <a:blip r:embed="rId27" cstate="print"/>
            <a:stretch>
              <a:fillRect/>
            </a:stretch>
          </p:blipFill>
          <p:spPr>
            <a:xfrm rot="467696">
              <a:off x="5315691" y="3630738"/>
              <a:ext cx="183440" cy="183440"/>
            </a:xfrm>
            <a:prstGeom prst="rect">
              <a:avLst/>
            </a:prstGeom>
          </p:spPr>
        </p:pic>
      </p:grpSp>
      <p:pic>
        <p:nvPicPr>
          <p:cNvPr id="72" name="Picture 71" descr="Data.gif"/>
          <p:cNvPicPr>
            <a:picLocks noChangeAspect="1"/>
          </p:cNvPicPr>
          <p:nvPr/>
        </p:nvPicPr>
        <p:blipFill>
          <a:blip r:embed="rId4" cstate="print"/>
          <a:stretch>
            <a:fillRect/>
          </a:stretch>
        </p:blipFill>
        <p:spPr>
          <a:xfrm>
            <a:off x="5760920" y="1180149"/>
            <a:ext cx="582446" cy="759462"/>
          </a:xfrm>
          <a:prstGeom prst="rect">
            <a:avLst/>
          </a:prstGeom>
        </p:spPr>
      </p:pic>
      <p:pic>
        <p:nvPicPr>
          <p:cNvPr id="44" name="Picture 43" descr="Data.gif"/>
          <p:cNvPicPr>
            <a:picLocks noChangeAspect="1"/>
          </p:cNvPicPr>
          <p:nvPr/>
        </p:nvPicPr>
        <p:blipFill>
          <a:blip r:embed="rId4" cstate="print"/>
          <a:stretch>
            <a:fillRect/>
          </a:stretch>
        </p:blipFill>
        <p:spPr>
          <a:xfrm>
            <a:off x="6943725" y="1638597"/>
            <a:ext cx="409575" cy="534055"/>
          </a:xfrm>
          <a:prstGeom prst="rect">
            <a:avLst/>
          </a:prstGeom>
        </p:spPr>
      </p:pic>
      <p:pic>
        <p:nvPicPr>
          <p:cNvPr id="40" name="Picture 39" descr="Data.gif"/>
          <p:cNvPicPr>
            <a:picLocks noChangeAspect="1"/>
          </p:cNvPicPr>
          <p:nvPr/>
        </p:nvPicPr>
        <p:blipFill>
          <a:blip r:embed="rId4" cstate="print"/>
          <a:stretch>
            <a:fillRect/>
          </a:stretch>
        </p:blipFill>
        <p:spPr>
          <a:xfrm>
            <a:off x="2867025" y="1516677"/>
            <a:ext cx="409575" cy="534055"/>
          </a:xfrm>
          <a:prstGeom prst="rect">
            <a:avLst/>
          </a:prstGeom>
        </p:spPr>
      </p:pic>
      <p:pic>
        <p:nvPicPr>
          <p:cNvPr id="42" name="Picture 41" descr="Data.gif"/>
          <p:cNvPicPr>
            <a:picLocks noChangeAspect="1"/>
          </p:cNvPicPr>
          <p:nvPr/>
        </p:nvPicPr>
        <p:blipFill>
          <a:blip r:embed="rId4" cstate="print"/>
          <a:stretch>
            <a:fillRect/>
          </a:stretch>
        </p:blipFill>
        <p:spPr>
          <a:xfrm>
            <a:off x="4749165" y="1326177"/>
            <a:ext cx="409575" cy="534055"/>
          </a:xfrm>
          <a:prstGeom prst="rect">
            <a:avLst/>
          </a:prstGeom>
        </p:spPr>
      </p:pic>
      <p:grpSp>
        <p:nvGrpSpPr>
          <p:cNvPr id="87" name="Group 86"/>
          <p:cNvGrpSpPr/>
          <p:nvPr/>
        </p:nvGrpSpPr>
        <p:grpSpPr>
          <a:xfrm>
            <a:off x="348340" y="3270068"/>
            <a:ext cx="1123406" cy="1079863"/>
            <a:chOff x="348340" y="3422468"/>
            <a:chExt cx="1123406" cy="1079863"/>
          </a:xfrm>
        </p:grpSpPr>
        <p:sp>
          <p:nvSpPr>
            <p:cNvPr id="77" name="Oval 76"/>
            <p:cNvSpPr/>
            <p:nvPr/>
          </p:nvSpPr>
          <p:spPr bwMode="auto">
            <a:xfrm>
              <a:off x="348340" y="3422468"/>
              <a:ext cx="1123406" cy="1079863"/>
            </a:xfrm>
            <a:prstGeom prst="ellipse">
              <a:avLst/>
            </a:prstGeom>
            <a:noFill/>
            <a:ln w="76200" cap="flat" cmpd="sng" algn="ctr">
              <a:solidFill>
                <a:srgbClr val="FF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cxnSp>
          <p:nvCxnSpPr>
            <p:cNvPr id="80" name="Straight Connector 79"/>
            <p:cNvCxnSpPr>
              <a:stCxn id="77" idx="7"/>
              <a:endCxn id="77" idx="3"/>
            </p:cNvCxnSpPr>
            <p:nvPr/>
          </p:nvCxnSpPr>
          <p:spPr bwMode="auto">
            <a:xfrm rot="16200000" flipH="1" flipV="1">
              <a:off x="528253" y="3565215"/>
              <a:ext cx="763579" cy="794368"/>
            </a:xfrm>
            <a:prstGeom prst="line">
              <a:avLst/>
            </a:prstGeom>
            <a:solidFill>
              <a:schemeClr val="accent1"/>
            </a:solidFill>
            <a:ln w="76200" cap="flat" cmpd="sng" algn="ctr">
              <a:solidFill>
                <a:srgbClr val="FF0000"/>
              </a:solidFill>
              <a:prstDash val="solid"/>
              <a:round/>
              <a:headEnd type="none" w="med" len="med"/>
              <a:tailEnd type="none" w="med" len="med"/>
            </a:ln>
            <a:effectLst/>
          </p:spPr>
        </p:cxnSp>
      </p:grpSp>
      <p:sp>
        <p:nvSpPr>
          <p:cNvPr id="90" name="Curved Up Arrow 89"/>
          <p:cNvSpPr/>
          <p:nvPr/>
        </p:nvSpPr>
        <p:spPr bwMode="auto">
          <a:xfrm rot="17507612">
            <a:off x="1156673" y="2988687"/>
            <a:ext cx="1930963" cy="683968"/>
          </a:xfrm>
          <a:prstGeom prst="curvedUpArrow">
            <a:avLst/>
          </a:prstGeom>
          <a:solidFill>
            <a:srgbClr val="339933"/>
          </a:soli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91" name="Oval 90"/>
          <p:cNvSpPr/>
          <p:nvPr/>
        </p:nvSpPr>
        <p:spPr bwMode="auto">
          <a:xfrm>
            <a:off x="1158234" y="1824447"/>
            <a:ext cx="940526" cy="879565"/>
          </a:xfrm>
          <a:prstGeom prst="ellipse">
            <a:avLst/>
          </a:prstGeom>
          <a:noFill/>
          <a:ln w="76200" cap="flat" cmpd="sng" algn="ctr">
            <a:solidFill>
              <a:srgbClr val="33993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92" name="TextBox 37"/>
          <p:cNvSpPr txBox="1">
            <a:spLocks noChangeArrowheads="1"/>
          </p:cNvSpPr>
          <p:nvPr/>
        </p:nvSpPr>
        <p:spPr bwMode="auto">
          <a:xfrm>
            <a:off x="1384935" y="1113337"/>
            <a:ext cx="628650" cy="923925"/>
          </a:xfrm>
          <a:prstGeom prst="rect">
            <a:avLst/>
          </a:prstGeom>
          <a:noFill/>
          <a:ln w="9525">
            <a:noFill/>
            <a:miter lim="800000"/>
            <a:headEnd/>
            <a:tailEnd/>
          </a:ln>
        </p:spPr>
        <p:txBody>
          <a:bodyPr>
            <a:spAutoFit/>
          </a:bodyPr>
          <a:lstStyle/>
          <a:p>
            <a:r>
              <a:rPr lang="en-US" sz="5400" dirty="0">
                <a:solidFill>
                  <a:srgbClr val="339933"/>
                </a:solidFill>
                <a:latin typeface="Wingdings" pitchFamily="2" charset="2"/>
              </a:rPr>
              <a:t>ü</a:t>
            </a:r>
          </a:p>
        </p:txBody>
      </p:sp>
    </p:spTree>
  </p:cSld>
  <p:clrMapOvr>
    <a:masterClrMapping/>
  </p:clrMapOvr>
  <p:transition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1000"/>
                                        <p:tgtEl>
                                          <p:spTgt spid="63"/>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78"/>
                                        </p:tgtEl>
                                        <p:attrNameLst>
                                          <p:attrName>style.visibility</p:attrName>
                                        </p:attrNameLst>
                                      </p:cBhvr>
                                      <p:to>
                                        <p:strVal val="visible"/>
                                      </p:to>
                                    </p:set>
                                    <p:animEffect transition="in" filter="fade">
                                      <p:cBhvr>
                                        <p:cTn id="11" dur="500"/>
                                        <p:tgtEl>
                                          <p:spTgt spid="78"/>
                                        </p:tgtEl>
                                      </p:cBhvr>
                                    </p:animEffect>
                                  </p:childTnLst>
                                </p:cTn>
                              </p:par>
                            </p:childTnLst>
                          </p:cTn>
                        </p:par>
                        <p:par>
                          <p:cTn id="12" fill="hold">
                            <p:stCondLst>
                              <p:cond delay="1500"/>
                            </p:stCondLst>
                            <p:childTnLst>
                              <p:par>
                                <p:cTn id="13" presetID="12" presetClass="entr" presetSubtype="4" fill="hold"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slide(fromBottom)">
                                      <p:cBhvr>
                                        <p:cTn id="15" dur="250"/>
                                        <p:tgtEl>
                                          <p:spTgt spid="58"/>
                                        </p:tgtEl>
                                      </p:cBhvr>
                                    </p:animEffect>
                                  </p:childTnLst>
                                </p:cTn>
                              </p:par>
                            </p:childTnLst>
                          </p:cTn>
                        </p:par>
                        <p:par>
                          <p:cTn id="16" fill="hold">
                            <p:stCondLst>
                              <p:cond delay="1750"/>
                            </p:stCondLst>
                            <p:childTnLst>
                              <p:par>
                                <p:cTn id="17" presetID="12" presetClass="entr" presetSubtype="4" fill="hold" nodeType="after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slide(fromBottom)">
                                      <p:cBhvr>
                                        <p:cTn id="19" dur="250"/>
                                        <p:tgtEl>
                                          <p:spTgt spid="59"/>
                                        </p:tgtEl>
                                      </p:cBhvr>
                                    </p:animEffect>
                                  </p:childTnLst>
                                </p:cTn>
                              </p:par>
                            </p:childTnLst>
                          </p:cTn>
                        </p:par>
                        <p:par>
                          <p:cTn id="20" fill="hold">
                            <p:stCondLst>
                              <p:cond delay="2000"/>
                            </p:stCondLst>
                            <p:childTnLst>
                              <p:par>
                                <p:cTn id="21" presetID="12" presetClass="entr" presetSubtype="4" fill="hold"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slide(fromBottom)">
                                      <p:cBhvr>
                                        <p:cTn id="23" dur="250"/>
                                        <p:tgtEl>
                                          <p:spTgt spid="60"/>
                                        </p:tgtEl>
                                      </p:cBhvr>
                                    </p:animEffect>
                                  </p:childTnLst>
                                </p:cTn>
                              </p:par>
                            </p:childTnLst>
                          </p:cTn>
                        </p:par>
                        <p:par>
                          <p:cTn id="24" fill="hold">
                            <p:stCondLst>
                              <p:cond delay="2250"/>
                            </p:stCondLst>
                            <p:childTnLst>
                              <p:par>
                                <p:cTn id="25" presetID="10" presetClass="exit" presetSubtype="0" fill="hold" grpId="1" nodeType="afterEffect">
                                  <p:stCondLst>
                                    <p:cond delay="0"/>
                                  </p:stCondLst>
                                  <p:childTnLst>
                                    <p:animEffect transition="out" filter="fade">
                                      <p:cBhvr>
                                        <p:cTn id="26" dur="500"/>
                                        <p:tgtEl>
                                          <p:spTgt spid="78"/>
                                        </p:tgtEl>
                                      </p:cBhvr>
                                    </p:animEffect>
                                    <p:set>
                                      <p:cBhvr>
                                        <p:cTn id="27" dur="1" fill="hold">
                                          <p:stCondLst>
                                            <p:cond delay="499"/>
                                          </p:stCondLst>
                                        </p:cTn>
                                        <p:tgtEl>
                                          <p:spTgt spid="78"/>
                                        </p:tgtEl>
                                        <p:attrNameLst>
                                          <p:attrName>style.visibility</p:attrName>
                                        </p:attrNameLst>
                                      </p:cBhvr>
                                      <p:to>
                                        <p:strVal val="hidden"/>
                                      </p:to>
                                    </p:set>
                                  </p:childTnLst>
                                </p:cTn>
                              </p:par>
                            </p:childTnLst>
                          </p:cTn>
                        </p:par>
                        <p:par>
                          <p:cTn id="28" fill="hold">
                            <p:stCondLst>
                              <p:cond delay="2750"/>
                            </p:stCondLst>
                            <p:childTnLst>
                              <p:par>
                                <p:cTn id="29" presetID="10" presetClass="entr" presetSubtype="0" fill="hold" grpId="0" nodeType="afterEffect">
                                  <p:stCondLst>
                                    <p:cond delay="0"/>
                                  </p:stCondLst>
                                  <p:childTnLst>
                                    <p:set>
                                      <p:cBhvr>
                                        <p:cTn id="30" dur="1" fill="hold">
                                          <p:stCondLst>
                                            <p:cond delay="0"/>
                                          </p:stCondLst>
                                        </p:cTn>
                                        <p:tgtEl>
                                          <p:spTgt spid="81"/>
                                        </p:tgtEl>
                                        <p:attrNameLst>
                                          <p:attrName>style.visibility</p:attrName>
                                        </p:attrNameLst>
                                      </p:cBhvr>
                                      <p:to>
                                        <p:strVal val="visible"/>
                                      </p:to>
                                    </p:set>
                                    <p:animEffect transition="in" filter="fade">
                                      <p:cBhvr>
                                        <p:cTn id="31" dur="500"/>
                                        <p:tgtEl>
                                          <p:spTgt spid="81"/>
                                        </p:tgtEl>
                                      </p:cBhvr>
                                    </p:animEffect>
                                  </p:childTnLst>
                                </p:cTn>
                              </p:par>
                            </p:childTnLst>
                          </p:cTn>
                        </p:par>
                        <p:par>
                          <p:cTn id="32" fill="hold">
                            <p:stCondLst>
                              <p:cond delay="3250"/>
                            </p:stCondLst>
                            <p:childTnLst>
                              <p:par>
                                <p:cTn id="33" presetID="12" presetClass="entr" presetSubtype="4" fill="hold" nodeType="afterEffect">
                                  <p:stCondLst>
                                    <p:cond delay="500"/>
                                  </p:stCondLst>
                                  <p:childTnLst>
                                    <p:set>
                                      <p:cBhvr>
                                        <p:cTn id="34" dur="1" fill="hold">
                                          <p:stCondLst>
                                            <p:cond delay="0"/>
                                          </p:stCondLst>
                                        </p:cTn>
                                        <p:tgtEl>
                                          <p:spTgt spid="53"/>
                                        </p:tgtEl>
                                        <p:attrNameLst>
                                          <p:attrName>style.visibility</p:attrName>
                                        </p:attrNameLst>
                                      </p:cBhvr>
                                      <p:to>
                                        <p:strVal val="visible"/>
                                      </p:to>
                                    </p:set>
                                    <p:animEffect transition="in" filter="slide(fromBottom)">
                                      <p:cBhvr>
                                        <p:cTn id="35" dur="150"/>
                                        <p:tgtEl>
                                          <p:spTgt spid="53"/>
                                        </p:tgtEl>
                                      </p:cBhvr>
                                    </p:animEffect>
                                  </p:childTnLst>
                                </p:cTn>
                              </p:par>
                            </p:childTnLst>
                          </p:cTn>
                        </p:par>
                        <p:par>
                          <p:cTn id="36" fill="hold">
                            <p:stCondLst>
                              <p:cond delay="3900"/>
                            </p:stCondLst>
                            <p:childTnLst>
                              <p:par>
                                <p:cTn id="37" presetID="12" presetClass="entr" presetSubtype="4" fill="hold" nodeType="after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slide(fromBottom)">
                                      <p:cBhvr>
                                        <p:cTn id="39" dur="150"/>
                                        <p:tgtEl>
                                          <p:spTgt spid="52"/>
                                        </p:tgtEl>
                                      </p:cBhvr>
                                    </p:animEffect>
                                  </p:childTnLst>
                                </p:cTn>
                              </p:par>
                            </p:childTnLst>
                          </p:cTn>
                        </p:par>
                        <p:par>
                          <p:cTn id="40" fill="hold">
                            <p:stCondLst>
                              <p:cond delay="4050"/>
                            </p:stCondLst>
                            <p:childTnLst>
                              <p:par>
                                <p:cTn id="41" presetID="12" presetClass="entr" presetSubtype="4" fill="hold" nodeType="after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slide(fromBottom)">
                                      <p:cBhvr>
                                        <p:cTn id="43" dur="150"/>
                                        <p:tgtEl>
                                          <p:spTgt spid="56"/>
                                        </p:tgtEl>
                                      </p:cBhvr>
                                    </p:animEffect>
                                  </p:childTnLst>
                                </p:cTn>
                              </p:par>
                            </p:childTnLst>
                          </p:cTn>
                        </p:par>
                        <p:par>
                          <p:cTn id="44" fill="hold">
                            <p:stCondLst>
                              <p:cond delay="4200"/>
                            </p:stCondLst>
                            <p:childTnLst>
                              <p:par>
                                <p:cTn id="45" presetID="12" presetClass="entr" presetSubtype="4" fill="hold" nodeType="afterEffect">
                                  <p:stCondLst>
                                    <p:cond delay="0"/>
                                  </p:stCondLst>
                                  <p:childTnLst>
                                    <p:set>
                                      <p:cBhvr>
                                        <p:cTn id="46" dur="1" fill="hold">
                                          <p:stCondLst>
                                            <p:cond delay="0"/>
                                          </p:stCondLst>
                                        </p:cTn>
                                        <p:tgtEl>
                                          <p:spTgt spid="54"/>
                                        </p:tgtEl>
                                        <p:attrNameLst>
                                          <p:attrName>style.visibility</p:attrName>
                                        </p:attrNameLst>
                                      </p:cBhvr>
                                      <p:to>
                                        <p:strVal val="visible"/>
                                      </p:to>
                                    </p:set>
                                    <p:animEffect transition="in" filter="slide(fromBottom)">
                                      <p:cBhvr>
                                        <p:cTn id="47" dur="150"/>
                                        <p:tgtEl>
                                          <p:spTgt spid="54"/>
                                        </p:tgtEl>
                                      </p:cBhvr>
                                    </p:animEffect>
                                  </p:childTnLst>
                                </p:cTn>
                              </p:par>
                            </p:childTnLst>
                          </p:cTn>
                        </p:par>
                        <p:par>
                          <p:cTn id="48" fill="hold">
                            <p:stCondLst>
                              <p:cond delay="4350"/>
                            </p:stCondLst>
                            <p:childTnLst>
                              <p:par>
                                <p:cTn id="49" presetID="12" presetClass="entr" presetSubtype="4" fill="hold" nodeType="afterEffect">
                                  <p:stCondLst>
                                    <p:cond delay="0"/>
                                  </p:stCondLst>
                                  <p:childTnLst>
                                    <p:set>
                                      <p:cBhvr>
                                        <p:cTn id="50" dur="1" fill="hold">
                                          <p:stCondLst>
                                            <p:cond delay="0"/>
                                          </p:stCondLst>
                                        </p:cTn>
                                        <p:tgtEl>
                                          <p:spTgt spid="57"/>
                                        </p:tgtEl>
                                        <p:attrNameLst>
                                          <p:attrName>style.visibility</p:attrName>
                                        </p:attrNameLst>
                                      </p:cBhvr>
                                      <p:to>
                                        <p:strVal val="visible"/>
                                      </p:to>
                                    </p:set>
                                    <p:animEffect transition="in" filter="slide(fromBottom)">
                                      <p:cBhvr>
                                        <p:cTn id="51" dur="150"/>
                                        <p:tgtEl>
                                          <p:spTgt spid="57"/>
                                        </p:tgtEl>
                                      </p:cBhvr>
                                    </p:animEffect>
                                  </p:childTnLst>
                                </p:cTn>
                              </p:par>
                            </p:childTnLst>
                          </p:cTn>
                        </p:par>
                        <p:par>
                          <p:cTn id="52" fill="hold">
                            <p:stCondLst>
                              <p:cond delay="4500"/>
                            </p:stCondLst>
                            <p:childTnLst>
                              <p:par>
                                <p:cTn id="53" presetID="12" presetClass="entr" presetSubtype="4" fill="hold" nodeType="afterEffect">
                                  <p:stCondLst>
                                    <p:cond delay="0"/>
                                  </p:stCondLst>
                                  <p:childTnLst>
                                    <p:set>
                                      <p:cBhvr>
                                        <p:cTn id="54" dur="1" fill="hold">
                                          <p:stCondLst>
                                            <p:cond delay="0"/>
                                          </p:stCondLst>
                                        </p:cTn>
                                        <p:tgtEl>
                                          <p:spTgt spid="55"/>
                                        </p:tgtEl>
                                        <p:attrNameLst>
                                          <p:attrName>style.visibility</p:attrName>
                                        </p:attrNameLst>
                                      </p:cBhvr>
                                      <p:to>
                                        <p:strVal val="visible"/>
                                      </p:to>
                                    </p:set>
                                    <p:animEffect transition="in" filter="slide(fromBottom)">
                                      <p:cBhvr>
                                        <p:cTn id="55" dur="150"/>
                                        <p:tgtEl>
                                          <p:spTgt spid="55"/>
                                        </p:tgtEl>
                                      </p:cBhvr>
                                    </p:animEffect>
                                  </p:childTnLst>
                                </p:cTn>
                              </p:par>
                            </p:childTnLst>
                          </p:cTn>
                        </p:par>
                        <p:par>
                          <p:cTn id="56" fill="hold">
                            <p:stCondLst>
                              <p:cond delay="4650"/>
                            </p:stCondLst>
                            <p:childTnLst>
                              <p:par>
                                <p:cTn id="57" presetID="12" presetClass="entr" presetSubtype="4" fill="hold" nodeType="afterEffect">
                                  <p:stCondLst>
                                    <p:cond delay="0"/>
                                  </p:stCondLst>
                                  <p:childTnLst>
                                    <p:set>
                                      <p:cBhvr>
                                        <p:cTn id="58" dur="1" fill="hold">
                                          <p:stCondLst>
                                            <p:cond delay="0"/>
                                          </p:stCondLst>
                                        </p:cTn>
                                        <p:tgtEl>
                                          <p:spTgt spid="51"/>
                                        </p:tgtEl>
                                        <p:attrNameLst>
                                          <p:attrName>style.visibility</p:attrName>
                                        </p:attrNameLst>
                                      </p:cBhvr>
                                      <p:to>
                                        <p:strVal val="visible"/>
                                      </p:to>
                                    </p:set>
                                    <p:animEffect transition="in" filter="slide(fromBottom)">
                                      <p:cBhvr>
                                        <p:cTn id="59" dur="150"/>
                                        <p:tgtEl>
                                          <p:spTgt spid="51"/>
                                        </p:tgtEl>
                                      </p:cBhvr>
                                    </p:animEffect>
                                  </p:childTnLst>
                                </p:cTn>
                              </p:par>
                            </p:childTnLst>
                          </p:cTn>
                        </p:par>
                        <p:par>
                          <p:cTn id="60" fill="hold">
                            <p:stCondLst>
                              <p:cond delay="4800"/>
                            </p:stCondLst>
                            <p:childTnLst>
                              <p:par>
                                <p:cTn id="61" presetID="10" presetClass="exit" presetSubtype="0" fill="hold" grpId="1" nodeType="afterEffect">
                                  <p:stCondLst>
                                    <p:cond delay="0"/>
                                  </p:stCondLst>
                                  <p:childTnLst>
                                    <p:animEffect transition="out" filter="fade">
                                      <p:cBhvr>
                                        <p:cTn id="62" dur="500"/>
                                        <p:tgtEl>
                                          <p:spTgt spid="81"/>
                                        </p:tgtEl>
                                      </p:cBhvr>
                                    </p:animEffect>
                                    <p:set>
                                      <p:cBhvr>
                                        <p:cTn id="63" dur="1" fill="hold">
                                          <p:stCondLst>
                                            <p:cond delay="499"/>
                                          </p:stCondLst>
                                        </p:cTn>
                                        <p:tgtEl>
                                          <p:spTgt spid="81"/>
                                        </p:tgtEl>
                                        <p:attrNameLst>
                                          <p:attrName>style.visibility</p:attrName>
                                        </p:attrNameLst>
                                      </p:cBhvr>
                                      <p:to>
                                        <p:strVal val="hidden"/>
                                      </p:to>
                                    </p:set>
                                  </p:childTnLst>
                                </p:cTn>
                              </p:par>
                            </p:childTnLst>
                          </p:cTn>
                        </p:par>
                        <p:par>
                          <p:cTn id="64" fill="hold">
                            <p:stCondLst>
                              <p:cond delay="5300"/>
                            </p:stCondLst>
                            <p:childTnLst>
                              <p:par>
                                <p:cTn id="65" presetID="10" presetClass="entr" presetSubtype="0" fill="hold" grpId="0" nodeType="afterEffect">
                                  <p:stCondLst>
                                    <p:cond delay="0"/>
                                  </p:stCondLst>
                                  <p:childTnLst>
                                    <p:set>
                                      <p:cBhvr>
                                        <p:cTn id="66" dur="1" fill="hold">
                                          <p:stCondLst>
                                            <p:cond delay="0"/>
                                          </p:stCondLst>
                                        </p:cTn>
                                        <p:tgtEl>
                                          <p:spTgt spid="85"/>
                                        </p:tgtEl>
                                        <p:attrNameLst>
                                          <p:attrName>style.visibility</p:attrName>
                                        </p:attrNameLst>
                                      </p:cBhvr>
                                      <p:to>
                                        <p:strVal val="visible"/>
                                      </p:to>
                                    </p:set>
                                    <p:animEffect transition="in" filter="fade">
                                      <p:cBhvr>
                                        <p:cTn id="67" dur="500"/>
                                        <p:tgtEl>
                                          <p:spTgt spid="85"/>
                                        </p:tgtEl>
                                      </p:cBhvr>
                                    </p:animEffect>
                                  </p:childTnLst>
                                </p:cTn>
                              </p:par>
                            </p:childTnLst>
                          </p:cTn>
                        </p:par>
                        <p:par>
                          <p:cTn id="68" fill="hold">
                            <p:stCondLst>
                              <p:cond delay="5800"/>
                            </p:stCondLst>
                            <p:childTnLst>
                              <p:par>
                                <p:cTn id="69" presetID="12" presetClass="entr" presetSubtype="4" fill="hold" nodeType="afterEffect">
                                  <p:stCondLst>
                                    <p:cond delay="500"/>
                                  </p:stCondLst>
                                  <p:childTnLst>
                                    <p:set>
                                      <p:cBhvr>
                                        <p:cTn id="70" dur="1" fill="hold">
                                          <p:stCondLst>
                                            <p:cond delay="0"/>
                                          </p:stCondLst>
                                        </p:cTn>
                                        <p:tgtEl>
                                          <p:spTgt spid="50"/>
                                        </p:tgtEl>
                                        <p:attrNameLst>
                                          <p:attrName>style.visibility</p:attrName>
                                        </p:attrNameLst>
                                      </p:cBhvr>
                                      <p:to>
                                        <p:strVal val="visible"/>
                                      </p:to>
                                    </p:set>
                                    <p:animEffect transition="in" filter="slide(fromBottom)">
                                      <p:cBhvr>
                                        <p:cTn id="71" dur="200"/>
                                        <p:tgtEl>
                                          <p:spTgt spid="50"/>
                                        </p:tgtEl>
                                      </p:cBhvr>
                                    </p:animEffect>
                                  </p:childTnLst>
                                </p:cTn>
                              </p:par>
                            </p:childTnLst>
                          </p:cTn>
                        </p:par>
                        <p:par>
                          <p:cTn id="72" fill="hold">
                            <p:stCondLst>
                              <p:cond delay="6500"/>
                            </p:stCondLst>
                            <p:childTnLst>
                              <p:par>
                                <p:cTn id="73" presetID="12" presetClass="entr" presetSubtype="4" fill="hold" nodeType="afterEffect">
                                  <p:stCondLst>
                                    <p:cond delay="0"/>
                                  </p:stCondLst>
                                  <p:childTnLst>
                                    <p:set>
                                      <p:cBhvr>
                                        <p:cTn id="74" dur="1" fill="hold">
                                          <p:stCondLst>
                                            <p:cond delay="0"/>
                                          </p:stCondLst>
                                        </p:cTn>
                                        <p:tgtEl>
                                          <p:spTgt spid="49"/>
                                        </p:tgtEl>
                                        <p:attrNameLst>
                                          <p:attrName>style.visibility</p:attrName>
                                        </p:attrNameLst>
                                      </p:cBhvr>
                                      <p:to>
                                        <p:strVal val="visible"/>
                                      </p:to>
                                    </p:set>
                                    <p:animEffect transition="in" filter="slide(fromBottom)">
                                      <p:cBhvr>
                                        <p:cTn id="75" dur="200"/>
                                        <p:tgtEl>
                                          <p:spTgt spid="49"/>
                                        </p:tgtEl>
                                      </p:cBhvr>
                                    </p:animEffect>
                                  </p:childTnLst>
                                </p:cTn>
                              </p:par>
                            </p:childTnLst>
                          </p:cTn>
                        </p:par>
                        <p:par>
                          <p:cTn id="76" fill="hold">
                            <p:stCondLst>
                              <p:cond delay="6700"/>
                            </p:stCondLst>
                            <p:childTnLst>
                              <p:par>
                                <p:cTn id="77" presetID="12" presetClass="entr" presetSubtype="4" fill="hold" nodeType="afterEffect">
                                  <p:stCondLst>
                                    <p:cond delay="0"/>
                                  </p:stCondLst>
                                  <p:childTnLst>
                                    <p:set>
                                      <p:cBhvr>
                                        <p:cTn id="78" dur="1" fill="hold">
                                          <p:stCondLst>
                                            <p:cond delay="0"/>
                                          </p:stCondLst>
                                        </p:cTn>
                                        <p:tgtEl>
                                          <p:spTgt spid="48"/>
                                        </p:tgtEl>
                                        <p:attrNameLst>
                                          <p:attrName>style.visibility</p:attrName>
                                        </p:attrNameLst>
                                      </p:cBhvr>
                                      <p:to>
                                        <p:strVal val="visible"/>
                                      </p:to>
                                    </p:set>
                                    <p:animEffect transition="in" filter="slide(fromBottom)">
                                      <p:cBhvr>
                                        <p:cTn id="79" dur="200"/>
                                        <p:tgtEl>
                                          <p:spTgt spid="48"/>
                                        </p:tgtEl>
                                      </p:cBhvr>
                                    </p:animEffect>
                                  </p:childTnLst>
                                </p:cTn>
                              </p:par>
                            </p:childTnLst>
                          </p:cTn>
                        </p:par>
                        <p:par>
                          <p:cTn id="80" fill="hold">
                            <p:stCondLst>
                              <p:cond delay="6900"/>
                            </p:stCondLst>
                            <p:childTnLst>
                              <p:par>
                                <p:cTn id="81" presetID="12" presetClass="entr" presetSubtype="4" fill="hold" nodeType="afterEffect">
                                  <p:stCondLst>
                                    <p:cond delay="0"/>
                                  </p:stCondLst>
                                  <p:childTnLst>
                                    <p:set>
                                      <p:cBhvr>
                                        <p:cTn id="82" dur="1" fill="hold">
                                          <p:stCondLst>
                                            <p:cond delay="0"/>
                                          </p:stCondLst>
                                        </p:cTn>
                                        <p:tgtEl>
                                          <p:spTgt spid="46"/>
                                        </p:tgtEl>
                                        <p:attrNameLst>
                                          <p:attrName>style.visibility</p:attrName>
                                        </p:attrNameLst>
                                      </p:cBhvr>
                                      <p:to>
                                        <p:strVal val="visible"/>
                                      </p:to>
                                    </p:set>
                                    <p:animEffect transition="in" filter="slide(fromBottom)">
                                      <p:cBhvr>
                                        <p:cTn id="83" dur="200"/>
                                        <p:tgtEl>
                                          <p:spTgt spid="46"/>
                                        </p:tgtEl>
                                      </p:cBhvr>
                                    </p:animEffect>
                                  </p:childTnLst>
                                </p:cTn>
                              </p:par>
                            </p:childTnLst>
                          </p:cTn>
                        </p:par>
                        <p:par>
                          <p:cTn id="84" fill="hold">
                            <p:stCondLst>
                              <p:cond delay="7100"/>
                            </p:stCondLst>
                            <p:childTnLst>
                              <p:par>
                                <p:cTn id="85" presetID="10" presetClass="exit" presetSubtype="0" fill="hold" grpId="1" nodeType="afterEffect">
                                  <p:stCondLst>
                                    <p:cond delay="0"/>
                                  </p:stCondLst>
                                  <p:childTnLst>
                                    <p:animEffect transition="out" filter="fade">
                                      <p:cBhvr>
                                        <p:cTn id="86" dur="500"/>
                                        <p:tgtEl>
                                          <p:spTgt spid="85"/>
                                        </p:tgtEl>
                                      </p:cBhvr>
                                    </p:animEffect>
                                    <p:set>
                                      <p:cBhvr>
                                        <p:cTn id="87" dur="1" fill="hold">
                                          <p:stCondLst>
                                            <p:cond delay="499"/>
                                          </p:stCondLst>
                                        </p:cTn>
                                        <p:tgtEl>
                                          <p:spTgt spid="85"/>
                                        </p:tgtEl>
                                        <p:attrNameLst>
                                          <p:attrName>style.visibility</p:attrName>
                                        </p:attrNameLst>
                                      </p:cBhvr>
                                      <p:to>
                                        <p:strVal val="hidden"/>
                                      </p:to>
                                    </p:set>
                                  </p:childTnLst>
                                </p:cTn>
                              </p:par>
                            </p:childTnLst>
                          </p:cTn>
                        </p:par>
                        <p:par>
                          <p:cTn id="88" fill="hold">
                            <p:stCondLst>
                              <p:cond delay="7600"/>
                            </p:stCondLst>
                            <p:childTnLst>
                              <p:par>
                                <p:cTn id="89" presetID="10" presetClass="entr" presetSubtype="0" fill="hold" grpId="0" nodeType="afterEffect">
                                  <p:stCondLst>
                                    <p:cond delay="0"/>
                                  </p:stCondLst>
                                  <p:childTnLst>
                                    <p:set>
                                      <p:cBhvr>
                                        <p:cTn id="90" dur="1" fill="hold">
                                          <p:stCondLst>
                                            <p:cond delay="0"/>
                                          </p:stCondLst>
                                        </p:cTn>
                                        <p:tgtEl>
                                          <p:spTgt spid="89"/>
                                        </p:tgtEl>
                                        <p:attrNameLst>
                                          <p:attrName>style.visibility</p:attrName>
                                        </p:attrNameLst>
                                      </p:cBhvr>
                                      <p:to>
                                        <p:strVal val="visible"/>
                                      </p:to>
                                    </p:set>
                                    <p:animEffect transition="in" filter="fade">
                                      <p:cBhvr>
                                        <p:cTn id="91" dur="500"/>
                                        <p:tgtEl>
                                          <p:spTgt spid="89"/>
                                        </p:tgtEl>
                                      </p:cBhvr>
                                    </p:animEffect>
                                  </p:childTnLst>
                                </p:cTn>
                              </p:par>
                            </p:childTnLst>
                          </p:cTn>
                        </p:par>
                        <p:par>
                          <p:cTn id="92" fill="hold">
                            <p:stCondLst>
                              <p:cond delay="8100"/>
                            </p:stCondLst>
                            <p:childTnLst>
                              <p:par>
                                <p:cTn id="93" presetID="12" presetClass="entr" presetSubtype="4" fill="hold" nodeType="afterEffect">
                                  <p:stCondLst>
                                    <p:cond delay="500"/>
                                  </p:stCondLst>
                                  <p:childTnLst>
                                    <p:set>
                                      <p:cBhvr>
                                        <p:cTn id="94" dur="1" fill="hold">
                                          <p:stCondLst>
                                            <p:cond delay="0"/>
                                          </p:stCondLst>
                                        </p:cTn>
                                        <p:tgtEl>
                                          <p:spTgt spid="44"/>
                                        </p:tgtEl>
                                        <p:attrNameLst>
                                          <p:attrName>style.visibility</p:attrName>
                                        </p:attrNameLst>
                                      </p:cBhvr>
                                      <p:to>
                                        <p:strVal val="visible"/>
                                      </p:to>
                                    </p:set>
                                    <p:animEffect transition="in" filter="slide(fromBottom)">
                                      <p:cBhvr>
                                        <p:cTn id="95" dur="150"/>
                                        <p:tgtEl>
                                          <p:spTgt spid="44"/>
                                        </p:tgtEl>
                                      </p:cBhvr>
                                    </p:animEffect>
                                  </p:childTnLst>
                                </p:cTn>
                              </p:par>
                            </p:childTnLst>
                          </p:cTn>
                        </p:par>
                        <p:par>
                          <p:cTn id="96" fill="hold">
                            <p:stCondLst>
                              <p:cond delay="8750"/>
                            </p:stCondLst>
                            <p:childTnLst>
                              <p:par>
                                <p:cTn id="97" presetID="12" presetClass="entr" presetSubtype="4" fill="hold" nodeType="afterEffect">
                                  <p:stCondLst>
                                    <p:cond delay="0"/>
                                  </p:stCondLst>
                                  <p:childTnLst>
                                    <p:set>
                                      <p:cBhvr>
                                        <p:cTn id="98" dur="1" fill="hold">
                                          <p:stCondLst>
                                            <p:cond delay="0"/>
                                          </p:stCondLst>
                                        </p:cTn>
                                        <p:tgtEl>
                                          <p:spTgt spid="43"/>
                                        </p:tgtEl>
                                        <p:attrNameLst>
                                          <p:attrName>style.visibility</p:attrName>
                                        </p:attrNameLst>
                                      </p:cBhvr>
                                      <p:to>
                                        <p:strVal val="visible"/>
                                      </p:to>
                                    </p:set>
                                    <p:animEffect transition="in" filter="slide(fromBottom)">
                                      <p:cBhvr>
                                        <p:cTn id="99" dur="150"/>
                                        <p:tgtEl>
                                          <p:spTgt spid="43"/>
                                        </p:tgtEl>
                                      </p:cBhvr>
                                    </p:animEffect>
                                  </p:childTnLst>
                                </p:cTn>
                              </p:par>
                            </p:childTnLst>
                          </p:cTn>
                        </p:par>
                        <p:par>
                          <p:cTn id="100" fill="hold">
                            <p:stCondLst>
                              <p:cond delay="8900"/>
                            </p:stCondLst>
                            <p:childTnLst>
                              <p:par>
                                <p:cTn id="101" presetID="12" presetClass="entr" presetSubtype="4" fill="hold" nodeType="afterEffect">
                                  <p:stCondLst>
                                    <p:cond delay="0"/>
                                  </p:stCondLst>
                                  <p:childTnLst>
                                    <p:set>
                                      <p:cBhvr>
                                        <p:cTn id="102" dur="1" fill="hold">
                                          <p:stCondLst>
                                            <p:cond delay="0"/>
                                          </p:stCondLst>
                                        </p:cTn>
                                        <p:tgtEl>
                                          <p:spTgt spid="42"/>
                                        </p:tgtEl>
                                        <p:attrNameLst>
                                          <p:attrName>style.visibility</p:attrName>
                                        </p:attrNameLst>
                                      </p:cBhvr>
                                      <p:to>
                                        <p:strVal val="visible"/>
                                      </p:to>
                                    </p:set>
                                    <p:animEffect transition="in" filter="slide(fromBottom)">
                                      <p:cBhvr>
                                        <p:cTn id="103" dur="150"/>
                                        <p:tgtEl>
                                          <p:spTgt spid="42"/>
                                        </p:tgtEl>
                                      </p:cBhvr>
                                    </p:animEffect>
                                  </p:childTnLst>
                                </p:cTn>
                              </p:par>
                            </p:childTnLst>
                          </p:cTn>
                        </p:par>
                        <p:par>
                          <p:cTn id="104" fill="hold">
                            <p:stCondLst>
                              <p:cond delay="9050"/>
                            </p:stCondLst>
                            <p:childTnLst>
                              <p:par>
                                <p:cTn id="105" presetID="12" presetClass="entr" presetSubtype="4" fill="hold" nodeType="afterEffect">
                                  <p:stCondLst>
                                    <p:cond delay="0"/>
                                  </p:stCondLst>
                                  <p:childTnLst>
                                    <p:set>
                                      <p:cBhvr>
                                        <p:cTn id="106" dur="1" fill="hold">
                                          <p:stCondLst>
                                            <p:cond delay="0"/>
                                          </p:stCondLst>
                                        </p:cTn>
                                        <p:tgtEl>
                                          <p:spTgt spid="41"/>
                                        </p:tgtEl>
                                        <p:attrNameLst>
                                          <p:attrName>style.visibility</p:attrName>
                                        </p:attrNameLst>
                                      </p:cBhvr>
                                      <p:to>
                                        <p:strVal val="visible"/>
                                      </p:to>
                                    </p:set>
                                    <p:animEffect transition="in" filter="slide(fromBottom)">
                                      <p:cBhvr>
                                        <p:cTn id="107" dur="150"/>
                                        <p:tgtEl>
                                          <p:spTgt spid="41"/>
                                        </p:tgtEl>
                                      </p:cBhvr>
                                    </p:animEffect>
                                  </p:childTnLst>
                                </p:cTn>
                              </p:par>
                            </p:childTnLst>
                          </p:cTn>
                        </p:par>
                        <p:par>
                          <p:cTn id="108" fill="hold">
                            <p:stCondLst>
                              <p:cond delay="9200"/>
                            </p:stCondLst>
                            <p:childTnLst>
                              <p:par>
                                <p:cTn id="109" presetID="12" presetClass="entr" presetSubtype="4" fill="hold" nodeType="afterEffect">
                                  <p:stCondLst>
                                    <p:cond delay="0"/>
                                  </p:stCondLst>
                                  <p:childTnLst>
                                    <p:set>
                                      <p:cBhvr>
                                        <p:cTn id="110" dur="1" fill="hold">
                                          <p:stCondLst>
                                            <p:cond delay="0"/>
                                          </p:stCondLst>
                                        </p:cTn>
                                        <p:tgtEl>
                                          <p:spTgt spid="40"/>
                                        </p:tgtEl>
                                        <p:attrNameLst>
                                          <p:attrName>style.visibility</p:attrName>
                                        </p:attrNameLst>
                                      </p:cBhvr>
                                      <p:to>
                                        <p:strVal val="visible"/>
                                      </p:to>
                                    </p:set>
                                    <p:animEffect transition="in" filter="slide(fromBottom)">
                                      <p:cBhvr>
                                        <p:cTn id="111" dur="150"/>
                                        <p:tgtEl>
                                          <p:spTgt spid="40"/>
                                        </p:tgtEl>
                                      </p:cBhvr>
                                    </p:animEffect>
                                  </p:childTnLst>
                                </p:cTn>
                              </p:par>
                            </p:childTnLst>
                          </p:cTn>
                        </p:par>
                        <p:par>
                          <p:cTn id="112" fill="hold">
                            <p:stCondLst>
                              <p:cond delay="9350"/>
                            </p:stCondLst>
                            <p:childTnLst>
                              <p:par>
                                <p:cTn id="113" presetID="10" presetClass="exit" presetSubtype="0" fill="hold" grpId="1" nodeType="afterEffect">
                                  <p:stCondLst>
                                    <p:cond delay="0"/>
                                  </p:stCondLst>
                                  <p:childTnLst>
                                    <p:animEffect transition="out" filter="fade">
                                      <p:cBhvr>
                                        <p:cTn id="114" dur="500"/>
                                        <p:tgtEl>
                                          <p:spTgt spid="89"/>
                                        </p:tgtEl>
                                      </p:cBhvr>
                                    </p:animEffect>
                                    <p:set>
                                      <p:cBhvr>
                                        <p:cTn id="115" dur="1" fill="hold">
                                          <p:stCondLst>
                                            <p:cond delay="499"/>
                                          </p:stCondLst>
                                        </p:cTn>
                                        <p:tgtEl>
                                          <p:spTgt spid="89"/>
                                        </p:tgtEl>
                                        <p:attrNameLst>
                                          <p:attrName>style.visibility</p:attrName>
                                        </p:attrNameLst>
                                      </p:cBhvr>
                                      <p:to>
                                        <p:strVal val="hidden"/>
                                      </p:to>
                                    </p:set>
                                  </p:childTnLst>
                                </p:cTn>
                              </p:par>
                            </p:childTnLst>
                          </p:cTn>
                        </p:par>
                      </p:childTnLst>
                    </p:cTn>
                  </p:par>
                  <p:par>
                    <p:cTn id="116" fill="hold">
                      <p:stCondLst>
                        <p:cond delay="indefinite"/>
                      </p:stCondLst>
                      <p:childTnLst>
                        <p:par>
                          <p:cTn id="117" fill="hold">
                            <p:stCondLst>
                              <p:cond delay="0"/>
                            </p:stCondLst>
                            <p:childTnLst>
                              <p:par>
                                <p:cTn id="118" presetID="22" presetClass="entr" presetSubtype="4" fill="hold" nodeType="clickEffect">
                                  <p:stCondLst>
                                    <p:cond delay="0"/>
                                  </p:stCondLst>
                                  <p:childTnLst>
                                    <p:set>
                                      <p:cBhvr>
                                        <p:cTn id="119" dur="1" fill="hold">
                                          <p:stCondLst>
                                            <p:cond delay="0"/>
                                          </p:stCondLst>
                                        </p:cTn>
                                        <p:tgtEl>
                                          <p:spTgt spid="61"/>
                                        </p:tgtEl>
                                        <p:attrNameLst>
                                          <p:attrName>style.visibility</p:attrName>
                                        </p:attrNameLst>
                                      </p:cBhvr>
                                      <p:to>
                                        <p:strVal val="visible"/>
                                      </p:to>
                                    </p:set>
                                    <p:animEffect transition="in" filter="wipe(down)">
                                      <p:cBhvr>
                                        <p:cTn id="120" dur="1000"/>
                                        <p:tgtEl>
                                          <p:spTgt spid="61"/>
                                        </p:tgtEl>
                                      </p:cBhvr>
                                    </p:animEffect>
                                  </p:childTnLst>
                                </p:cTn>
                              </p:par>
                            </p:childTnLst>
                          </p:cTn>
                        </p:par>
                        <p:par>
                          <p:cTn id="121" fill="hold">
                            <p:stCondLst>
                              <p:cond delay="1000"/>
                            </p:stCondLst>
                            <p:childTnLst>
                              <p:par>
                                <p:cTn id="122" presetID="22" presetClass="entr" presetSubtype="4" fill="hold" nodeType="afterEffect">
                                  <p:stCondLst>
                                    <p:cond delay="0"/>
                                  </p:stCondLst>
                                  <p:childTnLst>
                                    <p:set>
                                      <p:cBhvr>
                                        <p:cTn id="123" dur="1" fill="hold">
                                          <p:stCondLst>
                                            <p:cond delay="0"/>
                                          </p:stCondLst>
                                        </p:cTn>
                                        <p:tgtEl>
                                          <p:spTgt spid="65"/>
                                        </p:tgtEl>
                                        <p:attrNameLst>
                                          <p:attrName>style.visibility</p:attrName>
                                        </p:attrNameLst>
                                      </p:cBhvr>
                                      <p:to>
                                        <p:strVal val="visible"/>
                                      </p:to>
                                    </p:set>
                                    <p:animEffect transition="in" filter="wipe(down)">
                                      <p:cBhvr>
                                        <p:cTn id="124" dur="500"/>
                                        <p:tgtEl>
                                          <p:spTgt spid="65"/>
                                        </p:tgtEl>
                                      </p:cBhvr>
                                    </p:animEffect>
                                  </p:childTnLst>
                                </p:cTn>
                              </p:par>
                            </p:childTnLst>
                          </p:cTn>
                        </p:par>
                      </p:childTnLst>
                    </p:cTn>
                  </p:par>
                  <p:par>
                    <p:cTn id="125" fill="hold">
                      <p:stCondLst>
                        <p:cond delay="indefinite"/>
                      </p:stCondLst>
                      <p:childTnLst>
                        <p:par>
                          <p:cTn id="126" fill="hold">
                            <p:stCondLst>
                              <p:cond delay="0"/>
                            </p:stCondLst>
                            <p:childTnLst>
                              <p:par>
                                <p:cTn id="127" presetID="22" presetClass="entr" presetSubtype="8" fill="hold" grpId="0" nodeType="clickEffect">
                                  <p:stCondLst>
                                    <p:cond delay="0"/>
                                  </p:stCondLst>
                                  <p:childTnLst>
                                    <p:set>
                                      <p:cBhvr>
                                        <p:cTn id="128" dur="1" fill="hold">
                                          <p:stCondLst>
                                            <p:cond delay="0"/>
                                          </p:stCondLst>
                                        </p:cTn>
                                        <p:tgtEl>
                                          <p:spTgt spid="20"/>
                                        </p:tgtEl>
                                        <p:attrNameLst>
                                          <p:attrName>style.visibility</p:attrName>
                                        </p:attrNameLst>
                                      </p:cBhvr>
                                      <p:to>
                                        <p:strVal val="visible"/>
                                      </p:to>
                                    </p:set>
                                    <p:animEffect transition="in" filter="wipe(left)">
                                      <p:cBhvr>
                                        <p:cTn id="129" dur="500"/>
                                        <p:tgtEl>
                                          <p:spTgt spid="20"/>
                                        </p:tgtEl>
                                      </p:cBhvr>
                                    </p:animEffect>
                                  </p:childTnLst>
                                </p:cTn>
                              </p:par>
                            </p:childTnLst>
                          </p:cTn>
                        </p:par>
                        <p:par>
                          <p:cTn id="130" fill="hold">
                            <p:stCondLst>
                              <p:cond delay="500"/>
                            </p:stCondLst>
                            <p:childTnLst>
                              <p:par>
                                <p:cTn id="131" presetID="9" presetClass="entr" presetSubtype="0" fill="hold" nodeType="afterEffect">
                                  <p:stCondLst>
                                    <p:cond delay="0"/>
                                  </p:stCondLst>
                                  <p:childTnLst>
                                    <p:set>
                                      <p:cBhvr>
                                        <p:cTn id="132" dur="1" fill="hold">
                                          <p:stCondLst>
                                            <p:cond delay="0"/>
                                          </p:stCondLst>
                                        </p:cTn>
                                        <p:tgtEl>
                                          <p:spTgt spid="66"/>
                                        </p:tgtEl>
                                        <p:attrNameLst>
                                          <p:attrName>style.visibility</p:attrName>
                                        </p:attrNameLst>
                                      </p:cBhvr>
                                      <p:to>
                                        <p:strVal val="visible"/>
                                      </p:to>
                                    </p:set>
                                    <p:animEffect transition="in" filter="dissolve">
                                      <p:cBhvr>
                                        <p:cTn id="133" dur="1000"/>
                                        <p:tgtEl>
                                          <p:spTgt spid="66"/>
                                        </p:tgtEl>
                                      </p:cBhvr>
                                    </p:animEffect>
                                  </p:childTnLst>
                                </p:cTn>
                              </p:par>
                              <p:par>
                                <p:cTn id="134" presetID="22" presetClass="exit" presetSubtype="8" fill="hold" grpId="1" nodeType="withEffect">
                                  <p:stCondLst>
                                    <p:cond delay="0"/>
                                  </p:stCondLst>
                                  <p:childTnLst>
                                    <p:animEffect transition="out" filter="wipe(left)">
                                      <p:cBhvr>
                                        <p:cTn id="135" dur="500"/>
                                        <p:tgtEl>
                                          <p:spTgt spid="20"/>
                                        </p:tgtEl>
                                      </p:cBhvr>
                                    </p:animEffect>
                                    <p:set>
                                      <p:cBhvr>
                                        <p:cTn id="136" dur="1" fill="hold">
                                          <p:stCondLst>
                                            <p:cond delay="499"/>
                                          </p:stCondLst>
                                        </p:cTn>
                                        <p:tgtEl>
                                          <p:spTgt spid="20"/>
                                        </p:tgtEl>
                                        <p:attrNameLst>
                                          <p:attrName>style.visibility</p:attrName>
                                        </p:attrNameLst>
                                      </p:cBhvr>
                                      <p:to>
                                        <p:strVal val="hidden"/>
                                      </p:to>
                                    </p:set>
                                  </p:childTnLst>
                                </p:cTn>
                              </p:par>
                            </p:childTnLst>
                          </p:cTn>
                        </p:par>
                      </p:childTnLst>
                    </p:cTn>
                  </p:par>
                  <p:par>
                    <p:cTn id="137" fill="hold">
                      <p:stCondLst>
                        <p:cond delay="indefinite"/>
                      </p:stCondLst>
                      <p:childTnLst>
                        <p:par>
                          <p:cTn id="138" fill="hold">
                            <p:stCondLst>
                              <p:cond delay="0"/>
                            </p:stCondLst>
                            <p:childTnLst>
                              <p:par>
                                <p:cTn id="139" presetID="22" presetClass="entr" presetSubtype="4" fill="hold" grpId="0" nodeType="clickEffect">
                                  <p:stCondLst>
                                    <p:cond delay="0"/>
                                  </p:stCondLst>
                                  <p:childTnLst>
                                    <p:set>
                                      <p:cBhvr>
                                        <p:cTn id="140" dur="1" fill="hold">
                                          <p:stCondLst>
                                            <p:cond delay="0"/>
                                          </p:stCondLst>
                                        </p:cTn>
                                        <p:tgtEl>
                                          <p:spTgt spid="25"/>
                                        </p:tgtEl>
                                        <p:attrNameLst>
                                          <p:attrName>style.visibility</p:attrName>
                                        </p:attrNameLst>
                                      </p:cBhvr>
                                      <p:to>
                                        <p:strVal val="visible"/>
                                      </p:to>
                                    </p:set>
                                    <p:animEffect transition="in" filter="wipe(down)">
                                      <p:cBhvr>
                                        <p:cTn id="141" dur="500"/>
                                        <p:tgtEl>
                                          <p:spTgt spid="25"/>
                                        </p:tgtEl>
                                      </p:cBhvr>
                                    </p:animEffect>
                                  </p:childTnLst>
                                </p:cTn>
                              </p:par>
                            </p:childTnLst>
                          </p:cTn>
                        </p:par>
                        <p:par>
                          <p:cTn id="142" fill="hold">
                            <p:stCondLst>
                              <p:cond delay="500"/>
                            </p:stCondLst>
                            <p:childTnLst>
                              <p:par>
                                <p:cTn id="143" presetID="1" presetClass="entr" presetSubtype="0" fill="hold" nodeType="afterEffect">
                                  <p:stCondLst>
                                    <p:cond delay="0"/>
                                  </p:stCondLst>
                                  <p:childTnLst>
                                    <p:set>
                                      <p:cBhvr>
                                        <p:cTn id="144" dur="1" fill="hold">
                                          <p:stCondLst>
                                            <p:cond delay="0"/>
                                          </p:stCondLst>
                                        </p:cTn>
                                        <p:tgtEl>
                                          <p:spTgt spid="70"/>
                                        </p:tgtEl>
                                        <p:attrNameLst>
                                          <p:attrName>style.visibility</p:attrName>
                                        </p:attrNameLst>
                                      </p:cBhvr>
                                      <p:to>
                                        <p:strVal val="visible"/>
                                      </p:to>
                                    </p:set>
                                  </p:childTnLst>
                                </p:cTn>
                              </p:par>
                            </p:childTnLst>
                          </p:cTn>
                        </p:par>
                        <p:par>
                          <p:cTn id="145" fill="hold">
                            <p:stCondLst>
                              <p:cond delay="500"/>
                            </p:stCondLst>
                            <p:childTnLst>
                              <p:par>
                                <p:cTn id="146" presetID="22" presetClass="exit" presetSubtype="4" fill="hold" grpId="1" nodeType="afterEffect">
                                  <p:stCondLst>
                                    <p:cond delay="0"/>
                                  </p:stCondLst>
                                  <p:childTnLst>
                                    <p:animEffect transition="out" filter="wipe(down)">
                                      <p:cBhvr>
                                        <p:cTn id="147" dur="500"/>
                                        <p:tgtEl>
                                          <p:spTgt spid="25"/>
                                        </p:tgtEl>
                                      </p:cBhvr>
                                    </p:animEffect>
                                    <p:set>
                                      <p:cBhvr>
                                        <p:cTn id="148" dur="1" fill="hold">
                                          <p:stCondLst>
                                            <p:cond delay="499"/>
                                          </p:stCondLst>
                                        </p:cTn>
                                        <p:tgtEl>
                                          <p:spTgt spid="25"/>
                                        </p:tgtEl>
                                        <p:attrNameLst>
                                          <p:attrName>style.visibility</p:attrName>
                                        </p:attrNameLst>
                                      </p:cBhvr>
                                      <p:to>
                                        <p:strVal val="hidden"/>
                                      </p:to>
                                    </p:set>
                                  </p:childTnLst>
                                </p:cTn>
                              </p:par>
                              <p:par>
                                <p:cTn id="149" presetID="22" presetClass="entr" presetSubtype="8" fill="hold" grpId="0" nodeType="withEffect">
                                  <p:stCondLst>
                                    <p:cond delay="0"/>
                                  </p:stCondLst>
                                  <p:childTnLst>
                                    <p:set>
                                      <p:cBhvr>
                                        <p:cTn id="150" dur="1" fill="hold">
                                          <p:stCondLst>
                                            <p:cond delay="0"/>
                                          </p:stCondLst>
                                        </p:cTn>
                                        <p:tgtEl>
                                          <p:spTgt spid="23"/>
                                        </p:tgtEl>
                                        <p:attrNameLst>
                                          <p:attrName>style.visibility</p:attrName>
                                        </p:attrNameLst>
                                      </p:cBhvr>
                                      <p:to>
                                        <p:strVal val="visible"/>
                                      </p:to>
                                    </p:set>
                                    <p:animEffect transition="in" filter="wipe(left)">
                                      <p:cBhvr>
                                        <p:cTn id="151" dur="500"/>
                                        <p:tgtEl>
                                          <p:spTgt spid="23"/>
                                        </p:tgtEl>
                                      </p:cBhvr>
                                    </p:animEffect>
                                  </p:childTnLst>
                                </p:cTn>
                              </p:par>
                            </p:childTnLst>
                          </p:cTn>
                        </p:par>
                        <p:par>
                          <p:cTn id="152" fill="hold">
                            <p:stCondLst>
                              <p:cond delay="1000"/>
                            </p:stCondLst>
                            <p:childTnLst>
                              <p:par>
                                <p:cTn id="153" presetID="1" presetClass="entr" presetSubtype="0" fill="hold" nodeType="afterEffect">
                                  <p:stCondLst>
                                    <p:cond delay="0"/>
                                  </p:stCondLst>
                                  <p:childTnLst>
                                    <p:set>
                                      <p:cBhvr>
                                        <p:cTn id="154" dur="1" fill="hold">
                                          <p:stCondLst>
                                            <p:cond delay="0"/>
                                          </p:stCondLst>
                                        </p:cTn>
                                        <p:tgtEl>
                                          <p:spTgt spid="67"/>
                                        </p:tgtEl>
                                        <p:attrNameLst>
                                          <p:attrName>style.visibility</p:attrName>
                                        </p:attrNameLst>
                                      </p:cBhvr>
                                      <p:to>
                                        <p:strVal val="visible"/>
                                      </p:to>
                                    </p:set>
                                  </p:childTnLst>
                                </p:cTn>
                              </p:par>
                            </p:childTnLst>
                          </p:cTn>
                        </p:par>
                        <p:par>
                          <p:cTn id="155" fill="hold">
                            <p:stCondLst>
                              <p:cond delay="1000"/>
                            </p:stCondLst>
                            <p:childTnLst>
                              <p:par>
                                <p:cTn id="156" presetID="22" presetClass="exit" presetSubtype="8" fill="hold" grpId="1" nodeType="afterEffect">
                                  <p:stCondLst>
                                    <p:cond delay="0"/>
                                  </p:stCondLst>
                                  <p:childTnLst>
                                    <p:animEffect transition="out" filter="wipe(left)">
                                      <p:cBhvr>
                                        <p:cTn id="157" dur="500"/>
                                        <p:tgtEl>
                                          <p:spTgt spid="23"/>
                                        </p:tgtEl>
                                      </p:cBhvr>
                                    </p:animEffect>
                                    <p:set>
                                      <p:cBhvr>
                                        <p:cTn id="158" dur="1" fill="hold">
                                          <p:stCondLst>
                                            <p:cond delay="499"/>
                                          </p:stCondLst>
                                        </p:cTn>
                                        <p:tgtEl>
                                          <p:spTgt spid="23"/>
                                        </p:tgtEl>
                                        <p:attrNameLst>
                                          <p:attrName>style.visibility</p:attrName>
                                        </p:attrNameLst>
                                      </p:cBhvr>
                                      <p:to>
                                        <p:strVal val="hidden"/>
                                      </p:to>
                                    </p:set>
                                  </p:childTnLst>
                                </p:cTn>
                              </p:par>
                              <p:par>
                                <p:cTn id="159" presetID="22" presetClass="entr" presetSubtype="4" fill="hold" grpId="0" nodeType="withEffect">
                                  <p:stCondLst>
                                    <p:cond delay="0"/>
                                  </p:stCondLst>
                                  <p:childTnLst>
                                    <p:set>
                                      <p:cBhvr>
                                        <p:cTn id="160" dur="1" fill="hold">
                                          <p:stCondLst>
                                            <p:cond delay="0"/>
                                          </p:stCondLst>
                                        </p:cTn>
                                        <p:tgtEl>
                                          <p:spTgt spid="24"/>
                                        </p:tgtEl>
                                        <p:attrNameLst>
                                          <p:attrName>style.visibility</p:attrName>
                                        </p:attrNameLst>
                                      </p:cBhvr>
                                      <p:to>
                                        <p:strVal val="visible"/>
                                      </p:to>
                                    </p:set>
                                    <p:animEffect transition="in" filter="wipe(down)">
                                      <p:cBhvr>
                                        <p:cTn id="161" dur="500"/>
                                        <p:tgtEl>
                                          <p:spTgt spid="24"/>
                                        </p:tgtEl>
                                      </p:cBhvr>
                                    </p:animEffect>
                                  </p:childTnLst>
                                </p:cTn>
                              </p:par>
                            </p:childTnLst>
                          </p:cTn>
                        </p:par>
                        <p:par>
                          <p:cTn id="162" fill="hold">
                            <p:stCondLst>
                              <p:cond delay="1500"/>
                            </p:stCondLst>
                            <p:childTnLst>
                              <p:par>
                                <p:cTn id="163" presetID="1" presetClass="entr" presetSubtype="0" fill="hold" nodeType="afterEffect">
                                  <p:stCondLst>
                                    <p:cond delay="0"/>
                                  </p:stCondLst>
                                  <p:childTnLst>
                                    <p:set>
                                      <p:cBhvr>
                                        <p:cTn id="164" dur="1" fill="hold">
                                          <p:stCondLst>
                                            <p:cond delay="0"/>
                                          </p:stCondLst>
                                        </p:cTn>
                                        <p:tgtEl>
                                          <p:spTgt spid="68"/>
                                        </p:tgtEl>
                                        <p:attrNameLst>
                                          <p:attrName>style.visibility</p:attrName>
                                        </p:attrNameLst>
                                      </p:cBhvr>
                                      <p:to>
                                        <p:strVal val="visible"/>
                                      </p:to>
                                    </p:set>
                                  </p:childTnLst>
                                </p:cTn>
                              </p:par>
                            </p:childTnLst>
                          </p:cTn>
                        </p:par>
                        <p:par>
                          <p:cTn id="165" fill="hold">
                            <p:stCondLst>
                              <p:cond delay="1500"/>
                            </p:stCondLst>
                            <p:childTnLst>
                              <p:par>
                                <p:cTn id="166" presetID="22" presetClass="exit" presetSubtype="4" fill="hold" grpId="1" nodeType="afterEffect">
                                  <p:stCondLst>
                                    <p:cond delay="0"/>
                                  </p:stCondLst>
                                  <p:childTnLst>
                                    <p:animEffect transition="out" filter="wipe(down)">
                                      <p:cBhvr>
                                        <p:cTn id="167" dur="500"/>
                                        <p:tgtEl>
                                          <p:spTgt spid="24"/>
                                        </p:tgtEl>
                                      </p:cBhvr>
                                    </p:animEffect>
                                    <p:set>
                                      <p:cBhvr>
                                        <p:cTn id="168" dur="1" fill="hold">
                                          <p:stCondLst>
                                            <p:cond delay="499"/>
                                          </p:stCondLst>
                                        </p:cTn>
                                        <p:tgtEl>
                                          <p:spTgt spid="24"/>
                                        </p:tgtEl>
                                        <p:attrNameLst>
                                          <p:attrName>style.visibility</p:attrName>
                                        </p:attrNameLst>
                                      </p:cBhvr>
                                      <p:to>
                                        <p:strVal val="hidden"/>
                                      </p:to>
                                    </p:set>
                                  </p:childTnLst>
                                </p:cTn>
                              </p:par>
                              <p:par>
                                <p:cTn id="169" presetID="22" presetClass="entr" presetSubtype="4" fill="hold" grpId="0" nodeType="withEffect">
                                  <p:stCondLst>
                                    <p:cond delay="0"/>
                                  </p:stCondLst>
                                  <p:childTnLst>
                                    <p:set>
                                      <p:cBhvr>
                                        <p:cTn id="170" dur="1" fill="hold">
                                          <p:stCondLst>
                                            <p:cond delay="0"/>
                                          </p:stCondLst>
                                        </p:cTn>
                                        <p:tgtEl>
                                          <p:spTgt spid="26"/>
                                        </p:tgtEl>
                                        <p:attrNameLst>
                                          <p:attrName>style.visibility</p:attrName>
                                        </p:attrNameLst>
                                      </p:cBhvr>
                                      <p:to>
                                        <p:strVal val="visible"/>
                                      </p:to>
                                    </p:set>
                                    <p:animEffect transition="in" filter="wipe(down)">
                                      <p:cBhvr>
                                        <p:cTn id="171" dur="500"/>
                                        <p:tgtEl>
                                          <p:spTgt spid="26"/>
                                        </p:tgtEl>
                                      </p:cBhvr>
                                    </p:animEffect>
                                  </p:childTnLst>
                                </p:cTn>
                              </p:par>
                            </p:childTnLst>
                          </p:cTn>
                        </p:par>
                        <p:par>
                          <p:cTn id="172" fill="hold">
                            <p:stCondLst>
                              <p:cond delay="2000"/>
                            </p:stCondLst>
                            <p:childTnLst>
                              <p:par>
                                <p:cTn id="173" presetID="1" presetClass="entr" presetSubtype="0" fill="hold" nodeType="afterEffect">
                                  <p:stCondLst>
                                    <p:cond delay="0"/>
                                  </p:stCondLst>
                                  <p:childTnLst>
                                    <p:set>
                                      <p:cBhvr>
                                        <p:cTn id="174" dur="1" fill="hold">
                                          <p:stCondLst>
                                            <p:cond delay="0"/>
                                          </p:stCondLst>
                                        </p:cTn>
                                        <p:tgtEl>
                                          <p:spTgt spid="69"/>
                                        </p:tgtEl>
                                        <p:attrNameLst>
                                          <p:attrName>style.visibility</p:attrName>
                                        </p:attrNameLst>
                                      </p:cBhvr>
                                      <p:to>
                                        <p:strVal val="visible"/>
                                      </p:to>
                                    </p:set>
                                  </p:childTnLst>
                                </p:cTn>
                              </p:par>
                            </p:childTnLst>
                          </p:cTn>
                        </p:par>
                        <p:par>
                          <p:cTn id="175" fill="hold">
                            <p:stCondLst>
                              <p:cond delay="2000"/>
                            </p:stCondLst>
                            <p:childTnLst>
                              <p:par>
                                <p:cTn id="176" presetID="22" presetClass="exit" presetSubtype="4" fill="hold" grpId="1" nodeType="afterEffect">
                                  <p:stCondLst>
                                    <p:cond delay="0"/>
                                  </p:stCondLst>
                                  <p:childTnLst>
                                    <p:animEffect transition="out" filter="wipe(down)">
                                      <p:cBhvr>
                                        <p:cTn id="177" dur="500"/>
                                        <p:tgtEl>
                                          <p:spTgt spid="26"/>
                                        </p:tgtEl>
                                      </p:cBhvr>
                                    </p:animEffect>
                                    <p:set>
                                      <p:cBhvr>
                                        <p:cTn id="178" dur="1" fill="hold">
                                          <p:stCondLst>
                                            <p:cond delay="499"/>
                                          </p:stCondLst>
                                        </p:cTn>
                                        <p:tgtEl>
                                          <p:spTgt spid="26"/>
                                        </p:tgtEl>
                                        <p:attrNameLst>
                                          <p:attrName>style.visibility</p:attrName>
                                        </p:attrNameLst>
                                      </p:cBhvr>
                                      <p:to>
                                        <p:strVal val="hidden"/>
                                      </p:to>
                                    </p:set>
                                  </p:childTnLst>
                                </p:cTn>
                              </p:par>
                            </p:childTnLst>
                          </p:cTn>
                        </p:par>
                      </p:childTnLst>
                    </p:cTn>
                  </p:par>
                  <p:par>
                    <p:cTn id="179" fill="hold">
                      <p:stCondLst>
                        <p:cond delay="indefinite"/>
                      </p:stCondLst>
                      <p:childTnLst>
                        <p:par>
                          <p:cTn id="180" fill="hold">
                            <p:stCondLst>
                              <p:cond delay="0"/>
                            </p:stCondLst>
                            <p:childTnLst>
                              <p:par>
                                <p:cTn id="181" presetID="22" presetClass="entr" presetSubtype="4" fill="hold" nodeType="clickEffect">
                                  <p:stCondLst>
                                    <p:cond delay="0"/>
                                  </p:stCondLst>
                                  <p:childTnLst>
                                    <p:set>
                                      <p:cBhvr>
                                        <p:cTn id="182" dur="1" fill="hold">
                                          <p:stCondLst>
                                            <p:cond delay="0"/>
                                          </p:stCondLst>
                                        </p:cTn>
                                        <p:tgtEl>
                                          <p:spTgt spid="71"/>
                                        </p:tgtEl>
                                        <p:attrNameLst>
                                          <p:attrName>style.visibility</p:attrName>
                                        </p:attrNameLst>
                                      </p:cBhvr>
                                      <p:to>
                                        <p:strVal val="visible"/>
                                      </p:to>
                                    </p:set>
                                    <p:animEffect transition="in" filter="wipe(down)">
                                      <p:cBhvr>
                                        <p:cTn id="183" dur="500"/>
                                        <p:tgtEl>
                                          <p:spTgt spid="71"/>
                                        </p:tgtEl>
                                      </p:cBhvr>
                                    </p:animEffect>
                                  </p:childTnLst>
                                </p:cTn>
                              </p:par>
                            </p:childTnLst>
                          </p:cTn>
                        </p:par>
                        <p:par>
                          <p:cTn id="184" fill="hold">
                            <p:stCondLst>
                              <p:cond delay="500"/>
                            </p:stCondLst>
                            <p:childTnLst>
                              <p:par>
                                <p:cTn id="185" presetID="22" presetClass="entr" presetSubtype="2" fill="hold" grpId="0" nodeType="afterEffect">
                                  <p:stCondLst>
                                    <p:cond delay="0"/>
                                  </p:stCondLst>
                                  <p:childTnLst>
                                    <p:set>
                                      <p:cBhvr>
                                        <p:cTn id="186" dur="1" fill="hold">
                                          <p:stCondLst>
                                            <p:cond delay="0"/>
                                          </p:stCondLst>
                                        </p:cTn>
                                        <p:tgtEl>
                                          <p:spTgt spid="22"/>
                                        </p:tgtEl>
                                        <p:attrNameLst>
                                          <p:attrName>style.visibility</p:attrName>
                                        </p:attrNameLst>
                                      </p:cBhvr>
                                      <p:to>
                                        <p:strVal val="visible"/>
                                      </p:to>
                                    </p:set>
                                    <p:animEffect transition="in" filter="wipe(right)">
                                      <p:cBhvr>
                                        <p:cTn id="187" dur="500"/>
                                        <p:tgtEl>
                                          <p:spTgt spid="22"/>
                                        </p:tgtEl>
                                      </p:cBhvr>
                                    </p:animEffect>
                                  </p:childTnLst>
                                </p:cTn>
                              </p:par>
                            </p:childTnLst>
                          </p:cTn>
                        </p:par>
                        <p:par>
                          <p:cTn id="188" fill="hold">
                            <p:stCondLst>
                              <p:cond delay="1000"/>
                            </p:stCondLst>
                            <p:childTnLst>
                              <p:par>
                                <p:cTn id="189" presetID="9" presetClass="entr" presetSubtype="0" fill="hold" nodeType="afterEffect">
                                  <p:stCondLst>
                                    <p:cond delay="0"/>
                                  </p:stCondLst>
                                  <p:childTnLst>
                                    <p:set>
                                      <p:cBhvr>
                                        <p:cTn id="190" dur="1" fill="hold">
                                          <p:stCondLst>
                                            <p:cond delay="0"/>
                                          </p:stCondLst>
                                        </p:cTn>
                                        <p:tgtEl>
                                          <p:spTgt spid="86"/>
                                        </p:tgtEl>
                                        <p:attrNameLst>
                                          <p:attrName>style.visibility</p:attrName>
                                        </p:attrNameLst>
                                      </p:cBhvr>
                                      <p:to>
                                        <p:strVal val="visible"/>
                                      </p:to>
                                    </p:set>
                                    <p:animEffect transition="in" filter="dissolve">
                                      <p:cBhvr>
                                        <p:cTn id="191" dur="500"/>
                                        <p:tgtEl>
                                          <p:spTgt spid="86"/>
                                        </p:tgtEl>
                                      </p:cBhvr>
                                    </p:animEffect>
                                  </p:childTnLst>
                                </p:cTn>
                              </p:par>
                              <p:par>
                                <p:cTn id="192" presetID="22" presetClass="exit" presetSubtype="2" fill="hold" grpId="1" nodeType="withEffect">
                                  <p:stCondLst>
                                    <p:cond delay="0"/>
                                  </p:stCondLst>
                                  <p:childTnLst>
                                    <p:animEffect transition="out" filter="wipe(right)">
                                      <p:cBhvr>
                                        <p:cTn id="193" dur="500"/>
                                        <p:tgtEl>
                                          <p:spTgt spid="22"/>
                                        </p:tgtEl>
                                      </p:cBhvr>
                                    </p:animEffect>
                                    <p:set>
                                      <p:cBhvr>
                                        <p:cTn id="194" dur="1" fill="hold">
                                          <p:stCondLst>
                                            <p:cond delay="499"/>
                                          </p:stCondLst>
                                        </p:cTn>
                                        <p:tgtEl>
                                          <p:spTgt spid="22"/>
                                        </p:tgtEl>
                                        <p:attrNameLst>
                                          <p:attrName>style.visibility</p:attrName>
                                        </p:attrNameLst>
                                      </p:cBhvr>
                                      <p:to>
                                        <p:strVal val="hidden"/>
                                      </p:to>
                                    </p:set>
                                  </p:childTnLst>
                                </p:cTn>
                              </p:par>
                            </p:childTnLst>
                          </p:cTn>
                        </p:par>
                      </p:childTnLst>
                    </p:cTn>
                  </p:par>
                  <p:par>
                    <p:cTn id="195" fill="hold">
                      <p:stCondLst>
                        <p:cond delay="indefinite"/>
                      </p:stCondLst>
                      <p:childTnLst>
                        <p:par>
                          <p:cTn id="196" fill="hold">
                            <p:stCondLst>
                              <p:cond delay="0"/>
                            </p:stCondLst>
                            <p:childTnLst>
                              <p:par>
                                <p:cTn id="197" presetID="22" presetClass="entr" presetSubtype="4" fill="hold" nodeType="clickEffect">
                                  <p:stCondLst>
                                    <p:cond delay="0"/>
                                  </p:stCondLst>
                                  <p:childTnLst>
                                    <p:set>
                                      <p:cBhvr>
                                        <p:cTn id="198" dur="1" fill="hold">
                                          <p:stCondLst>
                                            <p:cond delay="0"/>
                                          </p:stCondLst>
                                        </p:cTn>
                                        <p:tgtEl>
                                          <p:spTgt spid="72"/>
                                        </p:tgtEl>
                                        <p:attrNameLst>
                                          <p:attrName>style.visibility</p:attrName>
                                        </p:attrNameLst>
                                      </p:cBhvr>
                                      <p:to>
                                        <p:strVal val="visible"/>
                                      </p:to>
                                    </p:set>
                                    <p:animEffect transition="in" filter="wipe(down)">
                                      <p:cBhvr>
                                        <p:cTn id="199" dur="500"/>
                                        <p:tgtEl>
                                          <p:spTgt spid="72"/>
                                        </p:tgtEl>
                                      </p:cBhvr>
                                    </p:animEffect>
                                  </p:childTnLst>
                                </p:cTn>
                              </p:par>
                            </p:childTnLst>
                          </p:cTn>
                        </p:par>
                        <p:par>
                          <p:cTn id="200" fill="hold">
                            <p:stCondLst>
                              <p:cond delay="500"/>
                            </p:stCondLst>
                            <p:childTnLst>
                              <p:par>
                                <p:cTn id="201" presetID="22" presetClass="entr" presetSubtype="1" fill="hold" grpId="0" nodeType="afterEffect">
                                  <p:stCondLst>
                                    <p:cond delay="0"/>
                                  </p:stCondLst>
                                  <p:childTnLst>
                                    <p:set>
                                      <p:cBhvr>
                                        <p:cTn id="202" dur="1" fill="hold">
                                          <p:stCondLst>
                                            <p:cond delay="0"/>
                                          </p:stCondLst>
                                        </p:cTn>
                                        <p:tgtEl>
                                          <p:spTgt spid="21"/>
                                        </p:tgtEl>
                                        <p:attrNameLst>
                                          <p:attrName>style.visibility</p:attrName>
                                        </p:attrNameLst>
                                      </p:cBhvr>
                                      <p:to>
                                        <p:strVal val="visible"/>
                                      </p:to>
                                    </p:set>
                                    <p:animEffect transition="in" filter="wipe(up)">
                                      <p:cBhvr>
                                        <p:cTn id="203" dur="500"/>
                                        <p:tgtEl>
                                          <p:spTgt spid="21"/>
                                        </p:tgtEl>
                                      </p:cBhvr>
                                    </p:animEffect>
                                  </p:childTnLst>
                                </p:cTn>
                              </p:par>
                            </p:childTnLst>
                          </p:cTn>
                        </p:par>
                        <p:par>
                          <p:cTn id="204" fill="hold">
                            <p:stCondLst>
                              <p:cond delay="1000"/>
                            </p:stCondLst>
                            <p:childTnLst>
                              <p:par>
                                <p:cTn id="205" presetID="1" presetClass="entr" presetSubtype="0" fill="hold" nodeType="afterEffect">
                                  <p:stCondLst>
                                    <p:cond delay="0"/>
                                  </p:stCondLst>
                                  <p:childTnLst>
                                    <p:set>
                                      <p:cBhvr>
                                        <p:cTn id="206" dur="1" fill="hold">
                                          <p:stCondLst>
                                            <p:cond delay="0"/>
                                          </p:stCondLst>
                                        </p:cTn>
                                        <p:tgtEl>
                                          <p:spTgt spid="4"/>
                                        </p:tgtEl>
                                        <p:attrNameLst>
                                          <p:attrName>style.visibility</p:attrName>
                                        </p:attrNameLst>
                                      </p:cBhvr>
                                      <p:to>
                                        <p:strVal val="visible"/>
                                      </p:to>
                                    </p:set>
                                  </p:childTnLst>
                                </p:cTn>
                              </p:par>
                              <p:par>
                                <p:cTn id="207" presetID="22" presetClass="exit" presetSubtype="1" fill="hold" grpId="1" nodeType="withEffect">
                                  <p:stCondLst>
                                    <p:cond delay="0"/>
                                  </p:stCondLst>
                                  <p:childTnLst>
                                    <p:animEffect transition="out" filter="wipe(up)">
                                      <p:cBhvr>
                                        <p:cTn id="208" dur="500"/>
                                        <p:tgtEl>
                                          <p:spTgt spid="21"/>
                                        </p:tgtEl>
                                      </p:cBhvr>
                                    </p:animEffect>
                                    <p:set>
                                      <p:cBhvr>
                                        <p:cTn id="209" dur="1" fill="hold">
                                          <p:stCondLst>
                                            <p:cond delay="499"/>
                                          </p:stCondLst>
                                        </p:cTn>
                                        <p:tgtEl>
                                          <p:spTgt spid="21"/>
                                        </p:tgtEl>
                                        <p:attrNameLst>
                                          <p:attrName>style.visibility</p:attrName>
                                        </p:attrNameLst>
                                      </p:cBhvr>
                                      <p:to>
                                        <p:strVal val="hidden"/>
                                      </p:to>
                                    </p:set>
                                  </p:childTnLst>
                                </p:cTn>
                              </p:par>
                            </p:childTnLst>
                          </p:cTn>
                        </p:par>
                        <p:par>
                          <p:cTn id="210" fill="hold">
                            <p:stCondLst>
                              <p:cond delay="1500"/>
                            </p:stCondLst>
                            <p:childTnLst>
                              <p:par>
                                <p:cTn id="211" presetID="10" presetClass="entr" presetSubtype="0" fill="hold" nodeType="afterEffect">
                                  <p:stCondLst>
                                    <p:cond delay="0"/>
                                  </p:stCondLst>
                                  <p:childTnLst>
                                    <p:set>
                                      <p:cBhvr>
                                        <p:cTn id="212" dur="1" fill="hold">
                                          <p:stCondLst>
                                            <p:cond delay="0"/>
                                          </p:stCondLst>
                                        </p:cTn>
                                        <p:tgtEl>
                                          <p:spTgt spid="88"/>
                                        </p:tgtEl>
                                        <p:attrNameLst>
                                          <p:attrName>style.visibility</p:attrName>
                                        </p:attrNameLst>
                                      </p:cBhvr>
                                      <p:to>
                                        <p:strVal val="visible"/>
                                      </p:to>
                                    </p:set>
                                    <p:animEffect transition="in" filter="fade">
                                      <p:cBhvr>
                                        <p:cTn id="213" dur="500"/>
                                        <p:tgtEl>
                                          <p:spTgt spid="88"/>
                                        </p:tgtEl>
                                      </p:cBhvr>
                                    </p:animEffect>
                                  </p:childTnLst>
                                </p:cTn>
                              </p:par>
                            </p:childTnLst>
                          </p:cTn>
                        </p:par>
                        <p:par>
                          <p:cTn id="214" fill="hold">
                            <p:stCondLst>
                              <p:cond delay="2000"/>
                            </p:stCondLst>
                            <p:childTnLst>
                              <p:par>
                                <p:cTn id="215" presetID="10" presetClass="entr" presetSubtype="0" fill="hold" nodeType="afterEffect">
                                  <p:stCondLst>
                                    <p:cond delay="0"/>
                                  </p:stCondLst>
                                  <p:childTnLst>
                                    <p:set>
                                      <p:cBhvr>
                                        <p:cTn id="216" dur="1" fill="hold">
                                          <p:stCondLst>
                                            <p:cond delay="0"/>
                                          </p:stCondLst>
                                        </p:cTn>
                                        <p:tgtEl>
                                          <p:spTgt spid="62"/>
                                        </p:tgtEl>
                                        <p:attrNameLst>
                                          <p:attrName>style.visibility</p:attrName>
                                        </p:attrNameLst>
                                      </p:cBhvr>
                                      <p:to>
                                        <p:strVal val="visible"/>
                                      </p:to>
                                    </p:set>
                                    <p:animEffect transition="in" filter="fade">
                                      <p:cBhvr>
                                        <p:cTn id="217" dur="500"/>
                                        <p:tgtEl>
                                          <p:spTgt spid="62"/>
                                        </p:tgtEl>
                                      </p:cBhvr>
                                    </p:animEffect>
                                  </p:childTnLst>
                                </p:cTn>
                              </p:par>
                            </p:childTnLst>
                          </p:cTn>
                        </p:par>
                        <p:par>
                          <p:cTn id="218" fill="hold">
                            <p:stCondLst>
                              <p:cond delay="2500"/>
                            </p:stCondLst>
                            <p:childTnLst>
                              <p:par>
                                <p:cTn id="219" presetID="10" presetClass="entr" presetSubtype="0" fill="hold" nodeType="afterEffect">
                                  <p:stCondLst>
                                    <p:cond delay="0"/>
                                  </p:stCondLst>
                                  <p:childTnLst>
                                    <p:set>
                                      <p:cBhvr>
                                        <p:cTn id="220" dur="1" fill="hold">
                                          <p:stCondLst>
                                            <p:cond delay="0"/>
                                          </p:stCondLst>
                                        </p:cTn>
                                        <p:tgtEl>
                                          <p:spTgt spid="3"/>
                                        </p:tgtEl>
                                        <p:attrNameLst>
                                          <p:attrName>style.visibility</p:attrName>
                                        </p:attrNameLst>
                                      </p:cBhvr>
                                      <p:to>
                                        <p:strVal val="visible"/>
                                      </p:to>
                                    </p:set>
                                    <p:animEffect transition="in" filter="fade">
                                      <p:cBhvr>
                                        <p:cTn id="221" dur="500"/>
                                        <p:tgtEl>
                                          <p:spTgt spid="3"/>
                                        </p:tgtEl>
                                      </p:cBhvr>
                                    </p:animEffect>
                                  </p:childTnLst>
                                </p:cTn>
                              </p:par>
                            </p:childTnLst>
                          </p:cTn>
                        </p:par>
                        <p:par>
                          <p:cTn id="222" fill="hold">
                            <p:stCondLst>
                              <p:cond delay="3000"/>
                            </p:stCondLst>
                            <p:childTnLst>
                              <p:par>
                                <p:cTn id="223" presetID="10" presetClass="entr" presetSubtype="0" fill="hold" nodeType="afterEffect">
                                  <p:stCondLst>
                                    <p:cond delay="0"/>
                                  </p:stCondLst>
                                  <p:childTnLst>
                                    <p:set>
                                      <p:cBhvr>
                                        <p:cTn id="224" dur="1" fill="hold">
                                          <p:stCondLst>
                                            <p:cond delay="0"/>
                                          </p:stCondLst>
                                        </p:cTn>
                                        <p:tgtEl>
                                          <p:spTgt spid="2"/>
                                        </p:tgtEl>
                                        <p:attrNameLst>
                                          <p:attrName>style.visibility</p:attrName>
                                        </p:attrNameLst>
                                      </p:cBhvr>
                                      <p:to>
                                        <p:strVal val="visible"/>
                                      </p:to>
                                    </p:set>
                                    <p:animEffect transition="in" filter="fade">
                                      <p:cBhvr>
                                        <p:cTn id="225" dur="500"/>
                                        <p:tgtEl>
                                          <p:spTgt spid="2"/>
                                        </p:tgtEl>
                                      </p:cBhvr>
                                    </p:animEffect>
                                  </p:childTnLst>
                                </p:cTn>
                              </p:par>
                            </p:childTnLst>
                          </p:cTn>
                        </p:par>
                      </p:childTnLst>
                    </p:cTn>
                  </p:par>
                  <p:par>
                    <p:cTn id="226" fill="hold">
                      <p:stCondLst>
                        <p:cond delay="indefinite"/>
                      </p:stCondLst>
                      <p:childTnLst>
                        <p:par>
                          <p:cTn id="227" fill="hold">
                            <p:stCondLst>
                              <p:cond delay="0"/>
                            </p:stCondLst>
                            <p:childTnLst>
                              <p:par>
                                <p:cTn id="228" presetID="23" presetClass="entr" presetSubtype="36" fill="hold" nodeType="clickEffect">
                                  <p:stCondLst>
                                    <p:cond delay="0"/>
                                  </p:stCondLst>
                                  <p:childTnLst>
                                    <p:set>
                                      <p:cBhvr>
                                        <p:cTn id="229" dur="1" fill="hold">
                                          <p:stCondLst>
                                            <p:cond delay="0"/>
                                          </p:stCondLst>
                                        </p:cTn>
                                        <p:tgtEl>
                                          <p:spTgt spid="87"/>
                                        </p:tgtEl>
                                        <p:attrNameLst>
                                          <p:attrName>style.visibility</p:attrName>
                                        </p:attrNameLst>
                                      </p:cBhvr>
                                      <p:to>
                                        <p:strVal val="visible"/>
                                      </p:to>
                                    </p:set>
                                    <p:anim calcmode="lin" valueType="num">
                                      <p:cBhvr>
                                        <p:cTn id="230" dur="500" fill="hold"/>
                                        <p:tgtEl>
                                          <p:spTgt spid="87"/>
                                        </p:tgtEl>
                                        <p:attrNameLst>
                                          <p:attrName>ppt_w</p:attrName>
                                        </p:attrNameLst>
                                      </p:cBhvr>
                                      <p:tavLst>
                                        <p:tav tm="0">
                                          <p:val>
                                            <p:strVal val="(6*min(max(#ppt_w*#ppt_h,.3),1)-7.4)/-.7*#ppt_w"/>
                                          </p:val>
                                        </p:tav>
                                        <p:tav tm="100000">
                                          <p:val>
                                            <p:strVal val="#ppt_w"/>
                                          </p:val>
                                        </p:tav>
                                      </p:tavLst>
                                    </p:anim>
                                    <p:anim calcmode="lin" valueType="num">
                                      <p:cBhvr>
                                        <p:cTn id="231" dur="500" fill="hold"/>
                                        <p:tgtEl>
                                          <p:spTgt spid="87"/>
                                        </p:tgtEl>
                                        <p:attrNameLst>
                                          <p:attrName>ppt_h</p:attrName>
                                        </p:attrNameLst>
                                      </p:cBhvr>
                                      <p:tavLst>
                                        <p:tav tm="0">
                                          <p:val>
                                            <p:strVal val="(6*min(max(#ppt_w*#ppt_h,.3),1)-7.4)/-.7*#ppt_h"/>
                                          </p:val>
                                        </p:tav>
                                        <p:tav tm="100000">
                                          <p:val>
                                            <p:strVal val="#ppt_h"/>
                                          </p:val>
                                        </p:tav>
                                      </p:tavLst>
                                    </p:anim>
                                    <p:anim calcmode="lin" valueType="num">
                                      <p:cBhvr>
                                        <p:cTn id="232" dur="500" fill="hold"/>
                                        <p:tgtEl>
                                          <p:spTgt spid="87"/>
                                        </p:tgtEl>
                                        <p:attrNameLst>
                                          <p:attrName>ppt_x</p:attrName>
                                        </p:attrNameLst>
                                      </p:cBhvr>
                                      <p:tavLst>
                                        <p:tav tm="0">
                                          <p:val>
                                            <p:fltVal val="0.5"/>
                                          </p:val>
                                        </p:tav>
                                        <p:tav tm="100000">
                                          <p:val>
                                            <p:strVal val="#ppt_x"/>
                                          </p:val>
                                        </p:tav>
                                      </p:tavLst>
                                    </p:anim>
                                    <p:anim calcmode="lin" valueType="num">
                                      <p:cBhvr>
                                        <p:cTn id="233" dur="500" fill="hold"/>
                                        <p:tgtEl>
                                          <p:spTgt spid="87"/>
                                        </p:tgtEl>
                                        <p:attrNameLst>
                                          <p:attrName>ppt_y</p:attrName>
                                        </p:attrNameLst>
                                      </p:cBhvr>
                                      <p:tavLst>
                                        <p:tav tm="0">
                                          <p:val>
                                            <p:strVal val="1+(6*min(max(#ppt_w*#ppt_h,.3),1)-7.4)/-.7*#ppt_h/2"/>
                                          </p:val>
                                        </p:tav>
                                        <p:tav tm="100000">
                                          <p:val>
                                            <p:strVal val="#ppt_y"/>
                                          </p:val>
                                        </p:tav>
                                      </p:tavLst>
                                    </p:anim>
                                  </p:childTnLst>
                                </p:cTn>
                              </p:par>
                            </p:childTnLst>
                          </p:cTn>
                        </p:par>
                        <p:par>
                          <p:cTn id="234" fill="hold">
                            <p:stCondLst>
                              <p:cond delay="500"/>
                            </p:stCondLst>
                            <p:childTnLst>
                              <p:par>
                                <p:cTn id="235" presetID="22" presetClass="entr" presetSubtype="4" fill="hold" grpId="0" nodeType="afterEffect">
                                  <p:stCondLst>
                                    <p:cond delay="0"/>
                                  </p:stCondLst>
                                  <p:childTnLst>
                                    <p:set>
                                      <p:cBhvr>
                                        <p:cTn id="236" dur="1" fill="hold">
                                          <p:stCondLst>
                                            <p:cond delay="0"/>
                                          </p:stCondLst>
                                        </p:cTn>
                                        <p:tgtEl>
                                          <p:spTgt spid="90"/>
                                        </p:tgtEl>
                                        <p:attrNameLst>
                                          <p:attrName>style.visibility</p:attrName>
                                        </p:attrNameLst>
                                      </p:cBhvr>
                                      <p:to>
                                        <p:strVal val="visible"/>
                                      </p:to>
                                    </p:set>
                                    <p:animEffect transition="in" filter="wipe(down)">
                                      <p:cBhvr>
                                        <p:cTn id="237" dur="500"/>
                                        <p:tgtEl>
                                          <p:spTgt spid="90"/>
                                        </p:tgtEl>
                                      </p:cBhvr>
                                    </p:animEffect>
                                  </p:childTnLst>
                                </p:cTn>
                              </p:par>
                            </p:childTnLst>
                          </p:cTn>
                        </p:par>
                        <p:par>
                          <p:cTn id="238" fill="hold">
                            <p:stCondLst>
                              <p:cond delay="1000"/>
                            </p:stCondLst>
                            <p:childTnLst>
                              <p:par>
                                <p:cTn id="239" presetID="23" presetClass="entr" presetSubtype="16" fill="hold" grpId="0" nodeType="afterEffect">
                                  <p:stCondLst>
                                    <p:cond delay="0"/>
                                  </p:stCondLst>
                                  <p:childTnLst>
                                    <p:set>
                                      <p:cBhvr>
                                        <p:cTn id="240" dur="1" fill="hold">
                                          <p:stCondLst>
                                            <p:cond delay="0"/>
                                          </p:stCondLst>
                                        </p:cTn>
                                        <p:tgtEl>
                                          <p:spTgt spid="91"/>
                                        </p:tgtEl>
                                        <p:attrNameLst>
                                          <p:attrName>style.visibility</p:attrName>
                                        </p:attrNameLst>
                                      </p:cBhvr>
                                      <p:to>
                                        <p:strVal val="visible"/>
                                      </p:to>
                                    </p:set>
                                    <p:anim calcmode="lin" valueType="num">
                                      <p:cBhvr>
                                        <p:cTn id="241" dur="500" fill="hold"/>
                                        <p:tgtEl>
                                          <p:spTgt spid="91"/>
                                        </p:tgtEl>
                                        <p:attrNameLst>
                                          <p:attrName>ppt_w</p:attrName>
                                        </p:attrNameLst>
                                      </p:cBhvr>
                                      <p:tavLst>
                                        <p:tav tm="0">
                                          <p:val>
                                            <p:fltVal val="0"/>
                                          </p:val>
                                        </p:tav>
                                        <p:tav tm="100000">
                                          <p:val>
                                            <p:strVal val="#ppt_w"/>
                                          </p:val>
                                        </p:tav>
                                      </p:tavLst>
                                    </p:anim>
                                    <p:anim calcmode="lin" valueType="num">
                                      <p:cBhvr>
                                        <p:cTn id="242" dur="500" fill="hold"/>
                                        <p:tgtEl>
                                          <p:spTgt spid="91"/>
                                        </p:tgtEl>
                                        <p:attrNameLst>
                                          <p:attrName>ppt_h</p:attrName>
                                        </p:attrNameLst>
                                      </p:cBhvr>
                                      <p:tavLst>
                                        <p:tav tm="0">
                                          <p:val>
                                            <p:fltVal val="0"/>
                                          </p:val>
                                        </p:tav>
                                        <p:tav tm="100000">
                                          <p:val>
                                            <p:strVal val="#ppt_h"/>
                                          </p:val>
                                        </p:tav>
                                      </p:tavLst>
                                    </p:anim>
                                  </p:childTnLst>
                                </p:cTn>
                              </p:par>
                            </p:childTnLst>
                          </p:cTn>
                        </p:par>
                        <p:par>
                          <p:cTn id="243" fill="hold">
                            <p:stCondLst>
                              <p:cond delay="1500"/>
                            </p:stCondLst>
                            <p:childTnLst>
                              <p:par>
                                <p:cTn id="244" presetID="22" presetClass="entr" presetSubtype="8" fill="hold" grpId="0" nodeType="afterEffect">
                                  <p:stCondLst>
                                    <p:cond delay="0"/>
                                  </p:stCondLst>
                                  <p:childTnLst>
                                    <p:set>
                                      <p:cBhvr>
                                        <p:cTn id="245" dur="1" fill="hold">
                                          <p:stCondLst>
                                            <p:cond delay="0"/>
                                          </p:stCondLst>
                                        </p:cTn>
                                        <p:tgtEl>
                                          <p:spTgt spid="92"/>
                                        </p:tgtEl>
                                        <p:attrNameLst>
                                          <p:attrName>style.visibility</p:attrName>
                                        </p:attrNameLst>
                                      </p:cBhvr>
                                      <p:to>
                                        <p:strVal val="visible"/>
                                      </p:to>
                                    </p:set>
                                    <p:animEffect transition="in" filter="wipe(left)">
                                      <p:cBhvr>
                                        <p:cTn id="246"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78" grpId="1"/>
      <p:bldP spid="81" grpId="0"/>
      <p:bldP spid="81" grpId="1"/>
      <p:bldP spid="85" grpId="0"/>
      <p:bldP spid="85" grpId="1"/>
      <p:bldP spid="89" grpId="0"/>
      <p:bldP spid="89" grpId="1"/>
      <p:bldP spid="20" grpId="0" animBg="1"/>
      <p:bldP spid="20" grpId="1" animBg="1"/>
      <p:bldP spid="23" grpId="0" animBg="1"/>
      <p:bldP spid="23" grpId="1" animBg="1"/>
      <p:bldP spid="24" grpId="0" animBg="1"/>
      <p:bldP spid="24" grpId="1" animBg="1"/>
      <p:bldP spid="25" grpId="0" animBg="1"/>
      <p:bldP spid="25" grpId="1" animBg="1"/>
      <p:bldP spid="26" grpId="0" animBg="1"/>
      <p:bldP spid="26" grpId="1" animBg="1"/>
      <p:bldP spid="22" grpId="0" animBg="1"/>
      <p:bldP spid="22" grpId="1" animBg="1"/>
      <p:bldP spid="21" grpId="0" animBg="1"/>
      <p:bldP spid="21" grpId="1" animBg="1"/>
      <p:bldP spid="90" grpId="0" animBg="1"/>
      <p:bldP spid="91" grpId="0" animBg="1"/>
      <p:bldP spid="9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4" name="Straight Connector 173"/>
          <p:cNvCxnSpPr/>
          <p:nvPr/>
        </p:nvCxnSpPr>
        <p:spPr bwMode="auto">
          <a:xfrm rot="10800000" flipV="1">
            <a:off x="1920241" y="1884050"/>
            <a:ext cx="5150485" cy="173"/>
          </a:xfrm>
          <a:prstGeom prst="line">
            <a:avLst/>
          </a:prstGeom>
          <a:solidFill>
            <a:schemeClr val="accent1"/>
          </a:solidFill>
          <a:ln w="12700" cap="flat" cmpd="sng" algn="ctr">
            <a:solidFill>
              <a:schemeClr val="bg2"/>
            </a:solidFill>
            <a:prstDash val="solid"/>
            <a:round/>
            <a:headEnd type="none" w="med" len="med"/>
            <a:tailEnd type="none" w="med" len="med"/>
          </a:ln>
          <a:effectLst/>
        </p:spPr>
      </p:cxnSp>
      <p:sp>
        <p:nvSpPr>
          <p:cNvPr id="185" name="TextBox 32"/>
          <p:cNvSpPr txBox="1">
            <a:spLocks noChangeArrowheads="1"/>
          </p:cNvSpPr>
          <p:nvPr/>
        </p:nvSpPr>
        <p:spPr bwMode="auto">
          <a:xfrm>
            <a:off x="3754182" y="2486798"/>
            <a:ext cx="1331352" cy="769441"/>
          </a:xfrm>
          <a:prstGeom prst="rect">
            <a:avLst/>
          </a:prstGeom>
          <a:noFill/>
          <a:ln w="9525">
            <a:noFill/>
            <a:miter lim="800000"/>
            <a:headEnd/>
            <a:tailEnd/>
          </a:ln>
        </p:spPr>
        <p:txBody>
          <a:bodyPr wrap="square">
            <a:spAutoFit/>
          </a:bodyPr>
          <a:lstStyle/>
          <a:p>
            <a:pPr algn="l">
              <a:buNone/>
            </a:pPr>
            <a:r>
              <a:rPr lang="en-US" sz="1100" dirty="0" smtClean="0">
                <a:solidFill>
                  <a:schemeClr val="tx1"/>
                </a:solidFill>
                <a:latin typeface="Arial" pitchFamily="34" charset="0"/>
                <a:cs typeface="Arial" pitchFamily="34" charset="0"/>
              </a:rPr>
              <a:t>Presented Apps and/or Desktops</a:t>
            </a:r>
          </a:p>
          <a:p>
            <a:pPr marL="114300" indent="-114300" algn="l"/>
            <a:r>
              <a:rPr lang="en-US" sz="1100" b="0" dirty="0" smtClean="0">
                <a:solidFill>
                  <a:schemeClr val="tx1"/>
                </a:solidFill>
                <a:latin typeface="Arial" pitchFamily="34" charset="0"/>
                <a:cs typeface="Arial" pitchFamily="34" charset="0"/>
              </a:rPr>
              <a:t>Task workers</a:t>
            </a:r>
          </a:p>
          <a:p>
            <a:pPr marL="114300" indent="-114300" algn="l"/>
            <a:r>
              <a:rPr lang="en-US" sz="1100" b="0" dirty="0" smtClean="0">
                <a:solidFill>
                  <a:schemeClr val="tx1"/>
                </a:solidFill>
                <a:latin typeface="Arial" pitchFamily="34" charset="0"/>
                <a:cs typeface="Arial" pitchFamily="34" charset="0"/>
              </a:rPr>
              <a:t>Shared compute</a:t>
            </a:r>
          </a:p>
        </p:txBody>
      </p:sp>
      <p:sp>
        <p:nvSpPr>
          <p:cNvPr id="186" name="TextBox 32"/>
          <p:cNvSpPr txBox="1">
            <a:spLocks noChangeArrowheads="1"/>
          </p:cNvSpPr>
          <p:nvPr/>
        </p:nvSpPr>
        <p:spPr bwMode="auto">
          <a:xfrm>
            <a:off x="5106731" y="2486798"/>
            <a:ext cx="1334073" cy="769441"/>
          </a:xfrm>
          <a:prstGeom prst="rect">
            <a:avLst/>
          </a:prstGeom>
          <a:noFill/>
          <a:ln w="9525">
            <a:noFill/>
            <a:miter lim="800000"/>
            <a:headEnd/>
            <a:tailEnd/>
          </a:ln>
        </p:spPr>
        <p:txBody>
          <a:bodyPr wrap="square">
            <a:spAutoFit/>
          </a:bodyPr>
          <a:lstStyle/>
          <a:p>
            <a:pPr marL="114300" indent="-114300" algn="l">
              <a:buNone/>
            </a:pPr>
            <a:r>
              <a:rPr lang="en-US" sz="1100" dirty="0" smtClean="0">
                <a:solidFill>
                  <a:schemeClr val="tx1"/>
                </a:solidFill>
                <a:latin typeface="Arial" pitchFamily="34" charset="0"/>
                <a:cs typeface="Arial" pitchFamily="34" charset="0"/>
              </a:rPr>
              <a:t>Virtual desktops</a:t>
            </a:r>
          </a:p>
          <a:p>
            <a:pPr marL="114300" indent="-114300" algn="l"/>
            <a:r>
              <a:rPr lang="en-US" sz="1100" b="0" dirty="0" smtClean="0">
                <a:solidFill>
                  <a:schemeClr val="tx1"/>
                </a:solidFill>
                <a:latin typeface="Arial" pitchFamily="34" charset="0"/>
                <a:cs typeface="Arial" pitchFamily="34" charset="0"/>
              </a:rPr>
              <a:t>High security</a:t>
            </a:r>
            <a:endParaRPr lang="en-US" sz="1000" b="0" dirty="0" smtClean="0">
              <a:solidFill>
                <a:schemeClr val="tx1"/>
              </a:solidFill>
              <a:latin typeface="Arial" pitchFamily="34" charset="0"/>
              <a:cs typeface="Arial" pitchFamily="34" charset="0"/>
            </a:endParaRPr>
          </a:p>
          <a:p>
            <a:pPr marL="114300" indent="-114300" algn="l"/>
            <a:r>
              <a:rPr lang="en-US" sz="1100" b="0" dirty="0" smtClean="0">
                <a:solidFill>
                  <a:schemeClr val="tx1"/>
                </a:solidFill>
                <a:latin typeface="Arial" pitchFamily="34" charset="0"/>
                <a:cs typeface="Arial" pitchFamily="34" charset="0"/>
              </a:rPr>
              <a:t>Dedicated computing</a:t>
            </a:r>
          </a:p>
        </p:txBody>
      </p:sp>
      <p:sp>
        <p:nvSpPr>
          <p:cNvPr id="187" name="TextBox 32"/>
          <p:cNvSpPr txBox="1">
            <a:spLocks noChangeArrowheads="1"/>
          </p:cNvSpPr>
          <p:nvPr/>
        </p:nvSpPr>
        <p:spPr bwMode="auto">
          <a:xfrm>
            <a:off x="6459282" y="2486798"/>
            <a:ext cx="1298694" cy="769441"/>
          </a:xfrm>
          <a:prstGeom prst="rect">
            <a:avLst/>
          </a:prstGeom>
          <a:noFill/>
          <a:ln w="9525">
            <a:noFill/>
            <a:miter lim="800000"/>
            <a:headEnd/>
            <a:tailEnd/>
          </a:ln>
        </p:spPr>
        <p:txBody>
          <a:bodyPr wrap="square">
            <a:spAutoFit/>
          </a:bodyPr>
          <a:lstStyle/>
          <a:p>
            <a:pPr marL="114300" indent="-114300" algn="l">
              <a:buNone/>
            </a:pPr>
            <a:r>
              <a:rPr lang="en-US" sz="1100" dirty="0" smtClean="0">
                <a:solidFill>
                  <a:schemeClr val="tx1"/>
                </a:solidFill>
                <a:latin typeface="Arial" pitchFamily="34" charset="0"/>
                <a:cs typeface="Arial" pitchFamily="34" charset="0"/>
              </a:rPr>
              <a:t>Virtual PCs</a:t>
            </a:r>
          </a:p>
          <a:p>
            <a:pPr marL="114300" indent="-114300" algn="l"/>
            <a:r>
              <a:rPr lang="en-US" sz="1100" b="0" dirty="0" smtClean="0">
                <a:solidFill>
                  <a:schemeClr val="tx1"/>
                </a:solidFill>
                <a:latin typeface="Arial" pitchFamily="34" charset="0"/>
                <a:cs typeface="Arial" pitchFamily="34" charset="0"/>
              </a:rPr>
              <a:t>Power users</a:t>
            </a:r>
          </a:p>
          <a:p>
            <a:pPr marL="114300" indent="-114300" algn="l"/>
            <a:r>
              <a:rPr lang="en-US" sz="1100" b="0" dirty="0" smtClean="0">
                <a:solidFill>
                  <a:schemeClr val="tx1"/>
                </a:solidFill>
                <a:latin typeface="Arial" pitchFamily="34" charset="0"/>
                <a:cs typeface="Arial" pitchFamily="34" charset="0"/>
              </a:rPr>
              <a:t>Thin client access</a:t>
            </a:r>
            <a:endParaRPr lang="en-US" sz="1000" b="0" dirty="0">
              <a:solidFill>
                <a:schemeClr val="tx1"/>
              </a:solidFill>
              <a:latin typeface="Arial" pitchFamily="34" charset="0"/>
              <a:cs typeface="Arial" pitchFamily="34" charset="0"/>
            </a:endParaRPr>
          </a:p>
        </p:txBody>
      </p:sp>
      <p:sp>
        <p:nvSpPr>
          <p:cNvPr id="189" name="TextBox 32"/>
          <p:cNvSpPr txBox="1">
            <a:spLocks noChangeArrowheads="1"/>
          </p:cNvSpPr>
          <p:nvPr/>
        </p:nvSpPr>
        <p:spPr bwMode="auto">
          <a:xfrm>
            <a:off x="1045907" y="2486798"/>
            <a:ext cx="1298694" cy="769441"/>
          </a:xfrm>
          <a:prstGeom prst="rect">
            <a:avLst/>
          </a:prstGeom>
          <a:noFill/>
          <a:ln w="9525">
            <a:noFill/>
            <a:miter lim="800000"/>
            <a:headEnd/>
            <a:tailEnd/>
          </a:ln>
        </p:spPr>
        <p:txBody>
          <a:bodyPr wrap="square">
            <a:spAutoFit/>
          </a:bodyPr>
          <a:lstStyle/>
          <a:p>
            <a:pPr marL="114300" indent="-114300" algn="l">
              <a:buNone/>
            </a:pPr>
            <a:r>
              <a:rPr lang="en-US" sz="1100" dirty="0" smtClean="0">
                <a:solidFill>
                  <a:schemeClr val="tx1"/>
                </a:solidFill>
                <a:latin typeface="Arial" pitchFamily="34" charset="0"/>
                <a:cs typeface="Arial" pitchFamily="34" charset="0"/>
              </a:rPr>
              <a:t>Rich Client PC</a:t>
            </a:r>
          </a:p>
          <a:p>
            <a:pPr marL="114300" indent="-114300" algn="l"/>
            <a:r>
              <a:rPr lang="en-US" sz="1100" b="0" dirty="0" smtClean="0">
                <a:solidFill>
                  <a:schemeClr val="tx1"/>
                </a:solidFill>
                <a:latin typeface="Arial" pitchFamily="34" charset="0"/>
                <a:cs typeface="Arial" pitchFamily="34" charset="0"/>
              </a:rPr>
              <a:t>Professionals</a:t>
            </a:r>
          </a:p>
          <a:p>
            <a:pPr marL="114300" indent="-114300" algn="l"/>
            <a:r>
              <a:rPr lang="en-US" sz="1100" b="0" dirty="0" smtClean="0">
                <a:solidFill>
                  <a:schemeClr val="tx1"/>
                </a:solidFill>
                <a:latin typeface="Arial" pitchFamily="34" charset="0"/>
                <a:cs typeface="Arial" pitchFamily="34" charset="0"/>
              </a:rPr>
              <a:t>High graphic applications</a:t>
            </a:r>
            <a:endParaRPr lang="en-US" sz="1000" b="0" dirty="0">
              <a:solidFill>
                <a:schemeClr val="tx1"/>
              </a:solidFill>
              <a:latin typeface="Arial" pitchFamily="34" charset="0"/>
              <a:cs typeface="Arial" pitchFamily="34" charset="0"/>
            </a:endParaRPr>
          </a:p>
        </p:txBody>
      </p:sp>
      <p:sp>
        <p:nvSpPr>
          <p:cNvPr id="190" name="TextBox 32"/>
          <p:cNvSpPr txBox="1">
            <a:spLocks noChangeArrowheads="1"/>
          </p:cNvSpPr>
          <p:nvPr/>
        </p:nvSpPr>
        <p:spPr bwMode="auto">
          <a:xfrm>
            <a:off x="7821356" y="2486798"/>
            <a:ext cx="1353123" cy="803297"/>
          </a:xfrm>
          <a:prstGeom prst="rect">
            <a:avLst/>
          </a:prstGeom>
          <a:noFill/>
          <a:ln w="9525">
            <a:noFill/>
            <a:miter lim="800000"/>
            <a:headEnd/>
            <a:tailEnd/>
          </a:ln>
        </p:spPr>
        <p:txBody>
          <a:bodyPr wrap="square">
            <a:spAutoFit/>
          </a:bodyPr>
          <a:lstStyle/>
          <a:p>
            <a:pPr marL="114300" indent="-114300" algn="l">
              <a:buNone/>
            </a:pPr>
            <a:r>
              <a:rPr lang="en-US" sz="1100" dirty="0" smtClean="0">
                <a:solidFill>
                  <a:schemeClr val="tx1"/>
                </a:solidFill>
                <a:latin typeface="Arial" pitchFamily="34" charset="0"/>
                <a:cs typeface="Arial" pitchFamily="34" charset="0"/>
              </a:rPr>
              <a:t>SAN / Storage</a:t>
            </a:r>
          </a:p>
          <a:p>
            <a:pPr marL="114300" indent="-114300" algn="l"/>
            <a:r>
              <a:rPr lang="en-US" sz="1100" b="0" dirty="0" smtClean="0">
                <a:solidFill>
                  <a:schemeClr val="tx1"/>
                </a:solidFill>
                <a:latin typeface="Arial" pitchFamily="34" charset="0"/>
                <a:cs typeface="Arial" pitchFamily="34" charset="0"/>
              </a:rPr>
              <a:t>Common store</a:t>
            </a:r>
          </a:p>
          <a:p>
            <a:pPr marL="114300" indent="-114300" algn="l"/>
            <a:r>
              <a:rPr lang="en-US" sz="1100" b="0" dirty="0" smtClean="0">
                <a:solidFill>
                  <a:schemeClr val="tx1"/>
                </a:solidFill>
                <a:latin typeface="Arial" pitchFamily="34" charset="0"/>
                <a:cs typeface="Arial" pitchFamily="34" charset="0"/>
              </a:rPr>
              <a:t>Secure data</a:t>
            </a:r>
          </a:p>
          <a:p>
            <a:pPr marL="114300" indent="-114300" algn="l"/>
            <a:r>
              <a:rPr lang="en-US" sz="1100" b="0" dirty="0" smtClean="0">
                <a:solidFill>
                  <a:schemeClr val="tx1"/>
                </a:solidFill>
                <a:latin typeface="Arial" pitchFamily="34" charset="0"/>
                <a:cs typeface="Arial" pitchFamily="34" charset="0"/>
              </a:rPr>
              <a:t>Backed up</a:t>
            </a:r>
          </a:p>
        </p:txBody>
      </p:sp>
      <p:sp>
        <p:nvSpPr>
          <p:cNvPr id="191" name="TextBox 32"/>
          <p:cNvSpPr txBox="1">
            <a:spLocks noChangeArrowheads="1"/>
          </p:cNvSpPr>
          <p:nvPr/>
        </p:nvSpPr>
        <p:spPr bwMode="auto">
          <a:xfrm>
            <a:off x="2398456" y="2486798"/>
            <a:ext cx="1342237" cy="769441"/>
          </a:xfrm>
          <a:prstGeom prst="rect">
            <a:avLst/>
          </a:prstGeom>
          <a:noFill/>
          <a:ln w="9525">
            <a:noFill/>
            <a:miter lim="800000"/>
            <a:headEnd/>
            <a:tailEnd/>
          </a:ln>
        </p:spPr>
        <p:txBody>
          <a:bodyPr wrap="square">
            <a:spAutoFit/>
          </a:bodyPr>
          <a:lstStyle/>
          <a:p>
            <a:pPr marL="114300" indent="-114300" algn="l">
              <a:buNone/>
            </a:pPr>
            <a:r>
              <a:rPr lang="en-US" sz="1100" dirty="0" smtClean="0">
                <a:solidFill>
                  <a:schemeClr val="tx1"/>
                </a:solidFill>
                <a:latin typeface="Arial" pitchFamily="34" charset="0"/>
                <a:cs typeface="Arial" pitchFamily="34" charset="0"/>
              </a:rPr>
              <a:t>Rich Client PC</a:t>
            </a:r>
          </a:p>
          <a:p>
            <a:pPr marL="114300" indent="-114300" algn="l"/>
            <a:r>
              <a:rPr lang="en-US" sz="1100" b="0" dirty="0" smtClean="0">
                <a:solidFill>
                  <a:schemeClr val="tx1"/>
                </a:solidFill>
                <a:latin typeface="Arial" pitchFamily="34" charset="0"/>
                <a:cs typeface="Arial" pitchFamily="34" charset="0"/>
              </a:rPr>
              <a:t>Mobile workers</a:t>
            </a:r>
          </a:p>
          <a:p>
            <a:pPr marL="114300" indent="-114300" algn="l"/>
            <a:r>
              <a:rPr lang="en-US" sz="1100" b="0" dirty="0" smtClean="0">
                <a:solidFill>
                  <a:schemeClr val="tx1"/>
                </a:solidFill>
                <a:latin typeface="Arial" pitchFamily="34" charset="0"/>
                <a:cs typeface="Arial" pitchFamily="34" charset="0"/>
              </a:rPr>
              <a:t>Frequently disconnected</a:t>
            </a:r>
            <a:endParaRPr lang="en-US" sz="1000" b="0" dirty="0">
              <a:solidFill>
                <a:schemeClr val="tx1"/>
              </a:solidFill>
              <a:latin typeface="Arial" pitchFamily="34" charset="0"/>
              <a:cs typeface="Arial" pitchFamily="34" charset="0"/>
            </a:endParaRPr>
          </a:p>
        </p:txBody>
      </p:sp>
      <p:cxnSp>
        <p:nvCxnSpPr>
          <p:cNvPr id="144" name="Straight Connector 143"/>
          <p:cNvCxnSpPr>
            <a:stCxn id="87" idx="0"/>
          </p:cNvCxnSpPr>
          <p:nvPr/>
        </p:nvCxnSpPr>
        <p:spPr bwMode="auto">
          <a:xfrm rot="16200000" flipV="1">
            <a:off x="3520592" y="2478369"/>
            <a:ext cx="460248" cy="1264241"/>
          </a:xfrm>
          <a:prstGeom prst="line">
            <a:avLst/>
          </a:prstGeom>
          <a:solidFill>
            <a:schemeClr val="accent1"/>
          </a:solidFill>
          <a:ln w="12700" cap="flat" cmpd="sng" algn="ctr">
            <a:solidFill>
              <a:schemeClr val="bg2"/>
            </a:solidFill>
            <a:prstDash val="solid"/>
            <a:round/>
            <a:headEnd type="none" w="med" len="med"/>
            <a:tailEnd type="none" w="med" len="med"/>
          </a:ln>
          <a:effectLst/>
        </p:spPr>
      </p:cxnSp>
      <p:cxnSp>
        <p:nvCxnSpPr>
          <p:cNvPr id="145" name="Straight Connector 144"/>
          <p:cNvCxnSpPr>
            <a:stCxn id="88" idx="0"/>
          </p:cNvCxnSpPr>
          <p:nvPr/>
        </p:nvCxnSpPr>
        <p:spPr bwMode="auto">
          <a:xfrm rot="16200000" flipV="1">
            <a:off x="4231155" y="1836383"/>
            <a:ext cx="452628" cy="2555834"/>
          </a:xfrm>
          <a:prstGeom prst="line">
            <a:avLst/>
          </a:prstGeom>
          <a:solidFill>
            <a:schemeClr val="accent1"/>
          </a:solidFill>
          <a:ln w="12700" cap="flat" cmpd="sng" algn="ctr">
            <a:solidFill>
              <a:schemeClr val="bg2"/>
            </a:solidFill>
            <a:prstDash val="solid"/>
            <a:round/>
            <a:headEnd type="none" w="med" len="med"/>
            <a:tailEnd type="none" w="med" len="med"/>
          </a:ln>
          <a:effectLst/>
        </p:spPr>
      </p:cxnSp>
      <p:cxnSp>
        <p:nvCxnSpPr>
          <p:cNvPr id="158" name="Straight Connector 157"/>
          <p:cNvCxnSpPr>
            <a:stCxn id="89" idx="0"/>
          </p:cNvCxnSpPr>
          <p:nvPr/>
        </p:nvCxnSpPr>
        <p:spPr bwMode="auto">
          <a:xfrm rot="16200000" flipV="1">
            <a:off x="6130440" y="2383118"/>
            <a:ext cx="574548" cy="1340444"/>
          </a:xfrm>
          <a:prstGeom prst="line">
            <a:avLst/>
          </a:prstGeom>
          <a:solidFill>
            <a:schemeClr val="accent1"/>
          </a:solidFill>
          <a:ln w="12700" cap="flat" cmpd="sng" algn="ctr">
            <a:solidFill>
              <a:schemeClr val="bg2"/>
            </a:solidFill>
            <a:prstDash val="solid"/>
            <a:round/>
            <a:headEnd type="none" w="med" len="med"/>
            <a:tailEnd type="none" w="med" len="med"/>
          </a:ln>
          <a:effectLst/>
        </p:spPr>
      </p:cxnSp>
      <p:cxnSp>
        <p:nvCxnSpPr>
          <p:cNvPr id="194" name="Straight Connector 193"/>
          <p:cNvCxnSpPr>
            <a:endCxn id="94" idx="0"/>
          </p:cNvCxnSpPr>
          <p:nvPr/>
        </p:nvCxnSpPr>
        <p:spPr bwMode="auto">
          <a:xfrm>
            <a:off x="3139440" y="2857506"/>
            <a:ext cx="5293319" cy="483108"/>
          </a:xfrm>
          <a:prstGeom prst="line">
            <a:avLst/>
          </a:prstGeom>
          <a:solidFill>
            <a:schemeClr val="accent1"/>
          </a:solidFill>
          <a:ln w="12700" cap="flat" cmpd="sng" algn="ctr">
            <a:solidFill>
              <a:schemeClr val="bg2"/>
            </a:solidFill>
            <a:prstDash val="solid"/>
            <a:round/>
            <a:headEnd type="none" w="med" len="med"/>
            <a:tailEnd type="none" w="med" len="med"/>
          </a:ln>
          <a:effectLst/>
        </p:spPr>
      </p:cxnSp>
      <p:cxnSp>
        <p:nvCxnSpPr>
          <p:cNvPr id="195" name="Straight Connector 194"/>
          <p:cNvCxnSpPr>
            <a:endCxn id="94" idx="0"/>
          </p:cNvCxnSpPr>
          <p:nvPr/>
        </p:nvCxnSpPr>
        <p:spPr bwMode="auto">
          <a:xfrm>
            <a:off x="4286707" y="2806604"/>
            <a:ext cx="4146052" cy="534010"/>
          </a:xfrm>
          <a:prstGeom prst="line">
            <a:avLst/>
          </a:prstGeom>
          <a:solidFill>
            <a:schemeClr val="accent1"/>
          </a:solidFill>
          <a:ln w="12700" cap="flat" cmpd="sng" algn="ctr">
            <a:solidFill>
              <a:schemeClr val="bg2"/>
            </a:solidFill>
            <a:prstDash val="solid"/>
            <a:round/>
            <a:headEnd type="none" w="med" len="med"/>
            <a:tailEnd type="none" w="med" len="med"/>
          </a:ln>
          <a:effectLst/>
        </p:spPr>
      </p:cxnSp>
      <p:cxnSp>
        <p:nvCxnSpPr>
          <p:cNvPr id="196" name="Straight Connector 195"/>
          <p:cNvCxnSpPr>
            <a:endCxn id="94" idx="0"/>
          </p:cNvCxnSpPr>
          <p:nvPr/>
        </p:nvCxnSpPr>
        <p:spPr bwMode="auto">
          <a:xfrm>
            <a:off x="5806440" y="2743206"/>
            <a:ext cx="2626319" cy="597408"/>
          </a:xfrm>
          <a:prstGeom prst="line">
            <a:avLst/>
          </a:prstGeom>
          <a:solidFill>
            <a:schemeClr val="accent1"/>
          </a:solidFill>
          <a:ln w="12700" cap="flat" cmpd="sng" algn="ctr">
            <a:solidFill>
              <a:schemeClr val="bg2"/>
            </a:solidFill>
            <a:prstDash val="solid"/>
            <a:round/>
            <a:headEnd type="none" w="med" len="med"/>
            <a:tailEnd type="none" w="med" len="med"/>
          </a:ln>
          <a:effectLst/>
        </p:spPr>
      </p:cxnSp>
      <p:cxnSp>
        <p:nvCxnSpPr>
          <p:cNvPr id="172" name="Straight Connector 171"/>
          <p:cNvCxnSpPr>
            <a:stCxn id="87" idx="0"/>
          </p:cNvCxnSpPr>
          <p:nvPr/>
        </p:nvCxnSpPr>
        <p:spPr bwMode="auto">
          <a:xfrm rot="5400000" flipH="1" flipV="1">
            <a:off x="5507678" y="1781848"/>
            <a:ext cx="433924" cy="2683609"/>
          </a:xfrm>
          <a:prstGeom prst="line">
            <a:avLst/>
          </a:prstGeom>
          <a:solidFill>
            <a:schemeClr val="accent1"/>
          </a:solidFill>
          <a:ln w="12700" cap="flat" cmpd="sng" algn="ctr">
            <a:solidFill>
              <a:schemeClr val="bg2"/>
            </a:solidFill>
            <a:prstDash val="solid"/>
            <a:round/>
            <a:headEnd type="none" w="med" len="med"/>
            <a:tailEnd type="none" w="med" len="med"/>
          </a:ln>
          <a:effectLst/>
        </p:spPr>
      </p:cxnSp>
      <p:cxnSp>
        <p:nvCxnSpPr>
          <p:cNvPr id="162" name="Straight Connector 161"/>
          <p:cNvCxnSpPr>
            <a:stCxn id="90" idx="0"/>
          </p:cNvCxnSpPr>
          <p:nvPr/>
        </p:nvCxnSpPr>
        <p:spPr bwMode="auto">
          <a:xfrm rot="5400000" flipH="1" flipV="1">
            <a:off x="2050421" y="2530830"/>
            <a:ext cx="433924" cy="1185644"/>
          </a:xfrm>
          <a:prstGeom prst="line">
            <a:avLst/>
          </a:prstGeom>
          <a:solidFill>
            <a:schemeClr val="accent1"/>
          </a:solidFill>
          <a:ln w="12700" cap="flat" cmpd="sng" algn="ctr">
            <a:solidFill>
              <a:schemeClr val="bg2"/>
            </a:solidFill>
            <a:prstDash val="solid"/>
            <a:round/>
            <a:headEnd type="none" w="med" len="med"/>
            <a:tailEnd type="none" w="med" len="med"/>
          </a:ln>
          <a:effectLst/>
        </p:spPr>
      </p:cxnSp>
      <p:cxnSp>
        <p:nvCxnSpPr>
          <p:cNvPr id="164" name="Straight Connector 163"/>
          <p:cNvCxnSpPr>
            <a:stCxn id="90" idx="0"/>
          </p:cNvCxnSpPr>
          <p:nvPr/>
        </p:nvCxnSpPr>
        <p:spPr bwMode="auto">
          <a:xfrm rot="5400000" flipH="1" flipV="1">
            <a:off x="3392929" y="1088572"/>
            <a:ext cx="533674" cy="3970410"/>
          </a:xfrm>
          <a:prstGeom prst="line">
            <a:avLst/>
          </a:prstGeom>
          <a:solidFill>
            <a:schemeClr val="accent1"/>
          </a:solidFill>
          <a:ln w="12700" cap="flat" cmpd="sng" algn="ctr">
            <a:solidFill>
              <a:schemeClr val="bg2"/>
            </a:solidFill>
            <a:prstDash val="solid"/>
            <a:round/>
            <a:headEnd type="none" w="med" len="med"/>
            <a:tailEnd type="none" w="med" len="med"/>
          </a:ln>
          <a:effectLst/>
        </p:spPr>
      </p:cxnSp>
      <p:cxnSp>
        <p:nvCxnSpPr>
          <p:cNvPr id="175" name="Straight Connector 174"/>
          <p:cNvCxnSpPr>
            <a:stCxn id="88" idx="0"/>
          </p:cNvCxnSpPr>
          <p:nvPr/>
        </p:nvCxnSpPr>
        <p:spPr bwMode="auto">
          <a:xfrm rot="5400000" flipH="1" flipV="1">
            <a:off x="6178065" y="2529127"/>
            <a:ext cx="368808" cy="1254166"/>
          </a:xfrm>
          <a:prstGeom prst="line">
            <a:avLst/>
          </a:prstGeom>
          <a:solidFill>
            <a:schemeClr val="accent1"/>
          </a:solidFill>
          <a:ln w="12700" cap="flat" cmpd="sng" algn="ctr">
            <a:solidFill>
              <a:schemeClr val="bg2"/>
            </a:solidFill>
            <a:prstDash val="solid"/>
            <a:round/>
            <a:headEnd type="none" w="med" len="med"/>
            <a:tailEnd type="none" w="med" len="med"/>
          </a:ln>
          <a:effectLst/>
        </p:spPr>
      </p:cxnSp>
      <p:cxnSp>
        <p:nvCxnSpPr>
          <p:cNvPr id="137" name="Straight Connector 136"/>
          <p:cNvCxnSpPr>
            <a:stCxn id="87" idx="0"/>
          </p:cNvCxnSpPr>
          <p:nvPr/>
        </p:nvCxnSpPr>
        <p:spPr bwMode="auto">
          <a:xfrm rot="5400000" flipH="1" flipV="1">
            <a:off x="4805656" y="2400948"/>
            <a:ext cx="516847" cy="1362487"/>
          </a:xfrm>
          <a:prstGeom prst="line">
            <a:avLst/>
          </a:prstGeom>
          <a:solidFill>
            <a:schemeClr val="accent1"/>
          </a:solidFill>
          <a:ln w="12700" cap="flat" cmpd="sng" algn="ctr">
            <a:solidFill>
              <a:schemeClr val="bg2"/>
            </a:solidFill>
            <a:prstDash val="solid"/>
            <a:round/>
            <a:headEnd type="none" w="med" len="med"/>
            <a:tailEnd type="none" w="med" len="med"/>
          </a:ln>
          <a:effectLst/>
        </p:spPr>
      </p:cxnSp>
      <p:cxnSp>
        <p:nvCxnSpPr>
          <p:cNvPr id="136" name="Straight Connector 135"/>
          <p:cNvCxnSpPr>
            <a:stCxn id="91" idx="0"/>
          </p:cNvCxnSpPr>
          <p:nvPr/>
        </p:nvCxnSpPr>
        <p:spPr bwMode="auto">
          <a:xfrm rot="5400000" flipH="1" flipV="1">
            <a:off x="3424966" y="2375833"/>
            <a:ext cx="566927" cy="1362636"/>
          </a:xfrm>
          <a:prstGeom prst="line">
            <a:avLst/>
          </a:prstGeom>
          <a:solidFill>
            <a:schemeClr val="accent1"/>
          </a:solidFill>
          <a:ln w="12700" cap="flat" cmpd="sng" algn="ctr">
            <a:solidFill>
              <a:schemeClr val="bg2"/>
            </a:solidFill>
            <a:prstDash val="solid"/>
            <a:round/>
            <a:headEnd type="none" w="med" len="med"/>
            <a:tailEnd type="none" w="med" len="med"/>
          </a:ln>
          <a:effectLst/>
        </p:spPr>
      </p:cxnSp>
      <p:cxnSp>
        <p:nvCxnSpPr>
          <p:cNvPr id="129" name="Straight Connector 128"/>
          <p:cNvCxnSpPr>
            <a:stCxn id="89" idx="0"/>
          </p:cNvCxnSpPr>
          <p:nvPr/>
        </p:nvCxnSpPr>
        <p:spPr bwMode="auto">
          <a:xfrm rot="5400000" flipH="1" flipV="1">
            <a:off x="6822823" y="3072051"/>
            <a:ext cx="533677" cy="3450"/>
          </a:xfrm>
          <a:prstGeom prst="line">
            <a:avLst/>
          </a:prstGeom>
          <a:solidFill>
            <a:schemeClr val="accent1"/>
          </a:solidFill>
          <a:ln w="12700" cap="flat" cmpd="sng" algn="ctr">
            <a:solidFill>
              <a:schemeClr val="bg2"/>
            </a:solidFill>
            <a:prstDash val="solid"/>
            <a:round/>
            <a:headEnd type="none" w="med" len="med"/>
            <a:tailEnd type="none" w="med" len="med"/>
          </a:ln>
          <a:effectLst/>
        </p:spPr>
      </p:cxnSp>
      <p:cxnSp>
        <p:nvCxnSpPr>
          <p:cNvPr id="127" name="Straight Connector 126"/>
          <p:cNvCxnSpPr>
            <a:stCxn id="88" idx="0"/>
          </p:cNvCxnSpPr>
          <p:nvPr/>
        </p:nvCxnSpPr>
        <p:spPr bwMode="auto">
          <a:xfrm rot="5400000" flipH="1" flipV="1">
            <a:off x="5323587" y="2927791"/>
            <a:ext cx="824623" cy="1025"/>
          </a:xfrm>
          <a:prstGeom prst="line">
            <a:avLst/>
          </a:prstGeom>
          <a:solidFill>
            <a:schemeClr val="accent1"/>
          </a:solidFill>
          <a:ln w="12700" cap="flat" cmpd="sng" algn="ctr">
            <a:solidFill>
              <a:schemeClr val="bg2"/>
            </a:solidFill>
            <a:prstDash val="solid"/>
            <a:round/>
            <a:headEnd type="none" w="med" len="med"/>
            <a:tailEnd type="none" w="med" len="med"/>
          </a:ln>
          <a:effectLst/>
        </p:spPr>
      </p:cxnSp>
      <p:cxnSp>
        <p:nvCxnSpPr>
          <p:cNvPr id="154" name="Straight Connector 153"/>
          <p:cNvCxnSpPr>
            <a:stCxn id="87" idx="0"/>
          </p:cNvCxnSpPr>
          <p:nvPr/>
        </p:nvCxnSpPr>
        <p:spPr bwMode="auto">
          <a:xfrm rot="16200000" flipV="1">
            <a:off x="4076852" y="3034629"/>
            <a:ext cx="605028" cy="6941"/>
          </a:xfrm>
          <a:prstGeom prst="line">
            <a:avLst/>
          </a:prstGeom>
          <a:solidFill>
            <a:schemeClr val="accent1"/>
          </a:solidFill>
          <a:ln w="12700" cap="flat" cmpd="sng" algn="ctr">
            <a:solidFill>
              <a:schemeClr val="bg2"/>
            </a:solidFill>
            <a:prstDash val="solid"/>
            <a:round/>
            <a:headEnd type="none" w="med" len="med"/>
            <a:tailEnd type="none" w="med" len="med"/>
          </a:ln>
          <a:effectLst/>
        </p:spPr>
      </p:cxnSp>
      <p:cxnSp>
        <p:nvCxnSpPr>
          <p:cNvPr id="166" name="Straight Connector 165"/>
          <p:cNvCxnSpPr>
            <a:stCxn id="91" idx="0"/>
          </p:cNvCxnSpPr>
          <p:nvPr/>
        </p:nvCxnSpPr>
        <p:spPr bwMode="auto">
          <a:xfrm rot="16200000" flipV="1">
            <a:off x="2736049" y="3049552"/>
            <a:ext cx="574548" cy="7576"/>
          </a:xfrm>
          <a:prstGeom prst="line">
            <a:avLst/>
          </a:prstGeom>
          <a:solidFill>
            <a:schemeClr val="accent1"/>
          </a:solidFill>
          <a:ln w="12700" cap="flat" cmpd="sng" algn="ctr">
            <a:solidFill>
              <a:schemeClr val="bg2"/>
            </a:solidFill>
            <a:prstDash val="solid"/>
            <a:round/>
            <a:headEnd type="none" w="med" len="med"/>
            <a:tailEnd type="none" w="med" len="med"/>
          </a:ln>
          <a:effectLst/>
        </p:spPr>
      </p:cxnSp>
      <p:cxnSp>
        <p:nvCxnSpPr>
          <p:cNvPr id="128" name="Straight Connector 127"/>
          <p:cNvCxnSpPr/>
          <p:nvPr/>
        </p:nvCxnSpPr>
        <p:spPr bwMode="auto">
          <a:xfrm rot="16200000" flipV="1">
            <a:off x="4083990" y="2150070"/>
            <a:ext cx="516946" cy="1874"/>
          </a:xfrm>
          <a:prstGeom prst="line">
            <a:avLst/>
          </a:prstGeom>
          <a:solidFill>
            <a:schemeClr val="accent1"/>
          </a:solidFill>
          <a:ln w="12700" cap="flat" cmpd="sng" algn="ctr">
            <a:solidFill>
              <a:schemeClr val="bg2"/>
            </a:solidFill>
            <a:prstDash val="solid"/>
            <a:round/>
            <a:headEnd type="none" w="med" len="med"/>
            <a:tailEnd type="none" w="med" len="med"/>
          </a:ln>
          <a:effectLst/>
        </p:spPr>
      </p:cxnSp>
      <p:cxnSp>
        <p:nvCxnSpPr>
          <p:cNvPr id="130" name="Straight Connector 129"/>
          <p:cNvCxnSpPr/>
          <p:nvPr/>
        </p:nvCxnSpPr>
        <p:spPr bwMode="auto">
          <a:xfrm rot="16200000" flipV="1">
            <a:off x="2772376" y="2128187"/>
            <a:ext cx="478847" cy="7539"/>
          </a:xfrm>
          <a:prstGeom prst="line">
            <a:avLst/>
          </a:prstGeom>
          <a:solidFill>
            <a:schemeClr val="accent1"/>
          </a:solidFill>
          <a:ln w="12700" cap="flat" cmpd="sng" algn="ctr">
            <a:solidFill>
              <a:schemeClr val="bg2"/>
            </a:solidFill>
            <a:prstDash val="solid"/>
            <a:round/>
            <a:headEnd type="none" w="med" len="med"/>
            <a:tailEnd type="none" w="med" len="med"/>
          </a:ln>
          <a:effectLst/>
        </p:spPr>
      </p:cxnSp>
      <p:cxnSp>
        <p:nvCxnSpPr>
          <p:cNvPr id="161" name="Straight Connector 160"/>
          <p:cNvCxnSpPr/>
          <p:nvPr/>
        </p:nvCxnSpPr>
        <p:spPr bwMode="auto">
          <a:xfrm rot="5400000" flipH="1" flipV="1">
            <a:off x="6753227" y="2195171"/>
            <a:ext cx="633411" cy="4759"/>
          </a:xfrm>
          <a:prstGeom prst="line">
            <a:avLst/>
          </a:prstGeom>
          <a:solidFill>
            <a:schemeClr val="accent1"/>
          </a:solidFill>
          <a:ln w="12700" cap="flat" cmpd="sng" algn="ctr">
            <a:solidFill>
              <a:schemeClr val="bg2"/>
            </a:solidFill>
            <a:prstDash val="solid"/>
            <a:round/>
            <a:headEnd type="none" w="med" len="med"/>
            <a:tailEnd type="none" w="med" len="med"/>
          </a:ln>
          <a:effectLst/>
        </p:spPr>
      </p:cxnSp>
      <p:cxnSp>
        <p:nvCxnSpPr>
          <p:cNvPr id="134" name="Straight Connector 133"/>
          <p:cNvCxnSpPr/>
          <p:nvPr/>
        </p:nvCxnSpPr>
        <p:spPr bwMode="auto">
          <a:xfrm rot="5400000" flipH="1" flipV="1">
            <a:off x="5469732" y="2126112"/>
            <a:ext cx="490537" cy="1588"/>
          </a:xfrm>
          <a:prstGeom prst="line">
            <a:avLst/>
          </a:prstGeom>
          <a:solidFill>
            <a:schemeClr val="accent1"/>
          </a:solidFill>
          <a:ln w="12700" cap="flat" cmpd="sng" algn="ctr">
            <a:solidFill>
              <a:schemeClr val="bg2"/>
            </a:solidFill>
            <a:prstDash val="solid"/>
            <a:round/>
            <a:headEnd type="none" w="med" len="med"/>
            <a:tailEnd type="none" w="med" len="med"/>
          </a:ln>
          <a:effectLst/>
        </p:spPr>
      </p:cxnSp>
      <p:sp>
        <p:nvSpPr>
          <p:cNvPr id="87" name="Rounded Rectangle 86"/>
          <p:cNvSpPr/>
          <p:nvPr/>
        </p:nvSpPr>
        <p:spPr bwMode="auto">
          <a:xfrm>
            <a:off x="3752681" y="3340614"/>
            <a:ext cx="1260310" cy="2746532"/>
          </a:xfrm>
          <a:prstGeom prst="roundRect">
            <a:avLst>
              <a:gd name="adj" fmla="val 10000"/>
            </a:avLst>
          </a:prstGeom>
          <a:solidFill>
            <a:schemeClr val="bg1">
              <a:lumMod val="95000"/>
            </a:schemeClr>
          </a:solidFill>
          <a:ln w="12700" cap="flat" cmpd="sng" algn="ctr">
            <a:solidFill>
              <a:schemeClr val="bg1">
                <a:lumMod val="95000"/>
              </a:schemeClr>
            </a:solidFill>
            <a:prstDash val="solid"/>
            <a:round/>
            <a:headEnd type="none" w="med" len="med"/>
            <a:tailEnd type="none" w="med" len="med"/>
          </a:ln>
          <a:effectLst/>
          <a:scene3d>
            <a:camera prst="orthographicFront"/>
            <a:lightRig rig="soft" dir="t"/>
          </a:scene3d>
          <a:sp3d prstMaterial="matte">
            <a:bevelT/>
          </a:sp3d>
        </p:spPr>
        <p:txBody>
          <a:bodyPr vert="horz" wrap="square" lIns="91440" tIns="45720" rIns="91440" bIns="45720" numCol="1" rtlCol="0" anchor="t" anchorCtr="1" compatLnSpc="1">
            <a:prstTxWarp prst="textNoShape">
              <a:avLst/>
            </a:prstTxWarp>
          </a:bodyPr>
          <a:lstStyle/>
          <a:p>
            <a:pPr>
              <a:lnSpc>
                <a:spcPct val="100000"/>
              </a:lnSpc>
              <a:spcBef>
                <a:spcPct val="0"/>
              </a:spcBef>
              <a:buNone/>
            </a:pPr>
            <a:r>
              <a:rPr lang="en-US" sz="1100" b="0" u="sng" dirty="0" smtClean="0">
                <a:solidFill>
                  <a:schemeClr val="tx1"/>
                </a:solidFill>
                <a:latin typeface="Arial" charset="0"/>
              </a:rPr>
              <a:t>Terminal Server</a:t>
            </a:r>
          </a:p>
          <a:p>
            <a:pPr>
              <a:lnSpc>
                <a:spcPct val="100000"/>
              </a:lnSpc>
              <a:spcBef>
                <a:spcPct val="0"/>
              </a:spcBef>
              <a:buNone/>
            </a:pPr>
            <a:endParaRPr lang="en-US" sz="1100" b="0" dirty="0" smtClean="0">
              <a:solidFill>
                <a:schemeClr val="tx1"/>
              </a:solidFill>
              <a:latin typeface="Arial" charset="0"/>
            </a:endParaRPr>
          </a:p>
          <a:p>
            <a:pPr>
              <a:lnSpc>
                <a:spcPct val="100000"/>
              </a:lnSpc>
              <a:spcBef>
                <a:spcPct val="0"/>
              </a:spcBef>
              <a:spcAft>
                <a:spcPts val="600"/>
              </a:spcAft>
              <a:buNone/>
            </a:pPr>
            <a:r>
              <a:rPr lang="en-US" sz="1100" b="0" dirty="0" smtClean="0">
                <a:solidFill>
                  <a:schemeClr val="tx1"/>
                </a:solidFill>
                <a:latin typeface="Arial" charset="0"/>
              </a:rPr>
              <a:t>Profiles</a:t>
            </a:r>
          </a:p>
          <a:p>
            <a:pPr>
              <a:lnSpc>
                <a:spcPct val="100000"/>
              </a:lnSpc>
              <a:spcBef>
                <a:spcPct val="0"/>
              </a:spcBef>
              <a:spcAft>
                <a:spcPts val="600"/>
              </a:spcAft>
              <a:buNone/>
            </a:pPr>
            <a:r>
              <a:rPr lang="en-US" sz="1100" b="0" dirty="0" smtClean="0">
                <a:solidFill>
                  <a:schemeClr val="tx1"/>
                </a:solidFill>
                <a:latin typeface="Arial" charset="0"/>
              </a:rPr>
              <a:t>Applications</a:t>
            </a:r>
          </a:p>
          <a:p>
            <a:pPr>
              <a:lnSpc>
                <a:spcPct val="100000"/>
              </a:lnSpc>
              <a:spcBef>
                <a:spcPct val="0"/>
              </a:spcBef>
              <a:spcAft>
                <a:spcPts val="600"/>
              </a:spcAft>
              <a:buNone/>
            </a:pPr>
            <a:r>
              <a:rPr lang="en-US" sz="1100" b="0" dirty="0" smtClean="0">
                <a:solidFill>
                  <a:schemeClr val="tx1"/>
                </a:solidFill>
                <a:latin typeface="Arial" charset="0"/>
              </a:rPr>
              <a:t>Desktop</a:t>
            </a:r>
          </a:p>
        </p:txBody>
      </p:sp>
      <p:sp>
        <p:nvSpPr>
          <p:cNvPr id="88" name="Rounded Rectangle 87"/>
          <p:cNvSpPr/>
          <p:nvPr/>
        </p:nvSpPr>
        <p:spPr bwMode="auto">
          <a:xfrm>
            <a:off x="5105231" y="3340614"/>
            <a:ext cx="1260310" cy="2746532"/>
          </a:xfrm>
          <a:prstGeom prst="roundRect">
            <a:avLst>
              <a:gd name="adj" fmla="val 10000"/>
            </a:avLst>
          </a:prstGeom>
          <a:solidFill>
            <a:schemeClr val="bg1">
              <a:lumMod val="95000"/>
            </a:schemeClr>
          </a:solidFill>
          <a:ln w="12700" cap="flat" cmpd="sng" algn="ctr">
            <a:solidFill>
              <a:schemeClr val="bg1">
                <a:lumMod val="95000"/>
              </a:schemeClr>
            </a:solidFill>
            <a:prstDash val="solid"/>
            <a:round/>
            <a:headEnd type="none" w="med" len="med"/>
            <a:tailEnd type="none" w="med" len="med"/>
          </a:ln>
          <a:effectLst/>
          <a:scene3d>
            <a:camera prst="orthographicFront"/>
            <a:lightRig rig="soft" dir="t"/>
          </a:scene3d>
          <a:sp3d prstMaterial="matte">
            <a:bevelT/>
          </a:sp3d>
        </p:spPr>
        <p:txBody>
          <a:bodyPr vert="horz" wrap="square" lIns="91440" tIns="45720" rIns="91440" bIns="45720" numCol="1" rtlCol="0" anchor="t" anchorCtr="1" compatLnSpc="1">
            <a:prstTxWarp prst="textNoShape">
              <a:avLst/>
            </a:prstTxWarp>
          </a:bodyPr>
          <a:lstStyle/>
          <a:p>
            <a:pPr>
              <a:lnSpc>
                <a:spcPct val="100000"/>
              </a:lnSpc>
              <a:spcBef>
                <a:spcPct val="0"/>
              </a:spcBef>
              <a:buNone/>
            </a:pPr>
            <a:r>
              <a:rPr lang="en-US" sz="1100" b="0" u="sng" dirty="0" smtClean="0">
                <a:solidFill>
                  <a:schemeClr val="tx1"/>
                </a:solidFill>
                <a:latin typeface="Arial" charset="0"/>
              </a:rPr>
              <a:t>Hypervisor</a:t>
            </a:r>
          </a:p>
          <a:p>
            <a:pPr>
              <a:lnSpc>
                <a:spcPct val="100000"/>
              </a:lnSpc>
              <a:spcBef>
                <a:spcPct val="0"/>
              </a:spcBef>
              <a:buNone/>
            </a:pPr>
            <a:endParaRPr lang="en-US" sz="1100" b="0" dirty="0" smtClean="0">
              <a:solidFill>
                <a:schemeClr val="tx1"/>
              </a:solidFill>
              <a:latin typeface="Arial" charset="0"/>
            </a:endParaRPr>
          </a:p>
          <a:p>
            <a:pPr>
              <a:lnSpc>
                <a:spcPct val="100000"/>
              </a:lnSpc>
              <a:spcBef>
                <a:spcPct val="0"/>
              </a:spcBef>
              <a:spcAft>
                <a:spcPts val="600"/>
              </a:spcAft>
              <a:buNone/>
            </a:pPr>
            <a:r>
              <a:rPr lang="en-US" sz="1100" b="0" dirty="0" smtClean="0">
                <a:solidFill>
                  <a:schemeClr val="tx1"/>
                </a:solidFill>
                <a:latin typeface="Arial" charset="0"/>
              </a:rPr>
              <a:t>Profiles</a:t>
            </a:r>
          </a:p>
          <a:p>
            <a:pPr>
              <a:lnSpc>
                <a:spcPct val="100000"/>
              </a:lnSpc>
              <a:spcBef>
                <a:spcPct val="0"/>
              </a:spcBef>
              <a:spcAft>
                <a:spcPts val="600"/>
              </a:spcAft>
              <a:buNone/>
            </a:pPr>
            <a:r>
              <a:rPr lang="en-US" sz="1100" b="0" dirty="0" smtClean="0">
                <a:solidFill>
                  <a:schemeClr val="tx1"/>
                </a:solidFill>
                <a:latin typeface="Arial" charset="0"/>
              </a:rPr>
              <a:t>Applications</a:t>
            </a:r>
          </a:p>
          <a:p>
            <a:pPr>
              <a:lnSpc>
                <a:spcPct val="100000"/>
              </a:lnSpc>
              <a:spcBef>
                <a:spcPct val="0"/>
              </a:spcBef>
              <a:spcAft>
                <a:spcPts val="600"/>
              </a:spcAft>
              <a:buNone/>
            </a:pPr>
            <a:r>
              <a:rPr lang="en-US" sz="1100" b="0" dirty="0" smtClean="0">
                <a:solidFill>
                  <a:schemeClr val="tx1"/>
                </a:solidFill>
                <a:latin typeface="Arial" charset="0"/>
              </a:rPr>
              <a:t>Desktop</a:t>
            </a:r>
          </a:p>
          <a:p>
            <a:pPr>
              <a:lnSpc>
                <a:spcPct val="100000"/>
              </a:lnSpc>
              <a:spcBef>
                <a:spcPct val="0"/>
              </a:spcBef>
              <a:buNone/>
            </a:pPr>
            <a:endParaRPr lang="en-US" sz="1100" b="0" dirty="0" smtClean="0">
              <a:solidFill>
                <a:schemeClr val="tx1"/>
              </a:solidFill>
              <a:latin typeface="Arial" charset="0"/>
            </a:endParaRPr>
          </a:p>
        </p:txBody>
      </p:sp>
      <p:sp>
        <p:nvSpPr>
          <p:cNvPr id="89" name="Rounded Rectangle 88"/>
          <p:cNvSpPr/>
          <p:nvPr/>
        </p:nvSpPr>
        <p:spPr bwMode="auto">
          <a:xfrm>
            <a:off x="6457781" y="3340614"/>
            <a:ext cx="1260310" cy="2746532"/>
          </a:xfrm>
          <a:prstGeom prst="roundRect">
            <a:avLst>
              <a:gd name="adj" fmla="val 10000"/>
            </a:avLst>
          </a:prstGeom>
          <a:solidFill>
            <a:schemeClr val="bg1">
              <a:lumMod val="95000"/>
            </a:schemeClr>
          </a:solidFill>
          <a:ln w="12700" cap="flat" cmpd="sng" algn="ctr">
            <a:solidFill>
              <a:schemeClr val="bg1">
                <a:lumMod val="95000"/>
              </a:schemeClr>
            </a:solidFill>
            <a:prstDash val="solid"/>
            <a:round/>
            <a:headEnd type="none" w="med" len="med"/>
            <a:tailEnd type="none" w="med" len="med"/>
          </a:ln>
          <a:effectLst/>
          <a:scene3d>
            <a:camera prst="orthographicFront"/>
            <a:lightRig rig="soft" dir="t"/>
          </a:scene3d>
          <a:sp3d prstMaterial="matte">
            <a:bevelT/>
          </a:sp3d>
        </p:spPr>
        <p:txBody>
          <a:bodyPr vert="horz" wrap="square" lIns="91440" tIns="45720" rIns="91440" bIns="45720" numCol="1" rtlCol="0" anchor="t" anchorCtr="1" compatLnSpc="1">
            <a:prstTxWarp prst="textNoShape">
              <a:avLst/>
            </a:prstTxWarp>
          </a:bodyPr>
          <a:lstStyle/>
          <a:p>
            <a:pPr>
              <a:lnSpc>
                <a:spcPct val="100000"/>
              </a:lnSpc>
              <a:spcBef>
                <a:spcPct val="0"/>
              </a:spcBef>
              <a:buNone/>
            </a:pPr>
            <a:r>
              <a:rPr lang="en-US" sz="1100" b="0" u="sng" dirty="0" smtClean="0">
                <a:solidFill>
                  <a:schemeClr val="tx1"/>
                </a:solidFill>
                <a:latin typeface="Arial" charset="0"/>
              </a:rPr>
              <a:t>PC Blade</a:t>
            </a:r>
          </a:p>
          <a:p>
            <a:pPr>
              <a:lnSpc>
                <a:spcPct val="100000"/>
              </a:lnSpc>
              <a:spcBef>
                <a:spcPct val="0"/>
              </a:spcBef>
              <a:buNone/>
            </a:pPr>
            <a:endParaRPr lang="en-US" sz="1100" b="0" dirty="0" smtClean="0">
              <a:solidFill>
                <a:schemeClr val="tx1"/>
              </a:solidFill>
              <a:latin typeface="Arial" charset="0"/>
            </a:endParaRPr>
          </a:p>
          <a:p>
            <a:pPr>
              <a:lnSpc>
                <a:spcPct val="100000"/>
              </a:lnSpc>
              <a:spcBef>
                <a:spcPct val="0"/>
              </a:spcBef>
              <a:spcAft>
                <a:spcPts val="600"/>
              </a:spcAft>
              <a:buNone/>
            </a:pPr>
            <a:r>
              <a:rPr lang="en-US" sz="1100" b="0" dirty="0" smtClean="0">
                <a:solidFill>
                  <a:schemeClr val="tx1"/>
                </a:solidFill>
                <a:latin typeface="Arial" charset="0"/>
              </a:rPr>
              <a:t>Profiles</a:t>
            </a:r>
          </a:p>
          <a:p>
            <a:pPr>
              <a:lnSpc>
                <a:spcPct val="100000"/>
              </a:lnSpc>
              <a:spcBef>
                <a:spcPct val="0"/>
              </a:spcBef>
              <a:spcAft>
                <a:spcPts val="600"/>
              </a:spcAft>
              <a:buNone/>
            </a:pPr>
            <a:r>
              <a:rPr lang="en-US" sz="1100" b="0" dirty="0" smtClean="0">
                <a:solidFill>
                  <a:schemeClr val="tx1"/>
                </a:solidFill>
                <a:latin typeface="Arial" charset="0"/>
              </a:rPr>
              <a:t>Applications</a:t>
            </a:r>
          </a:p>
          <a:p>
            <a:pPr>
              <a:lnSpc>
                <a:spcPct val="100000"/>
              </a:lnSpc>
              <a:spcBef>
                <a:spcPct val="0"/>
              </a:spcBef>
              <a:spcAft>
                <a:spcPts val="600"/>
              </a:spcAft>
              <a:buNone/>
            </a:pPr>
            <a:r>
              <a:rPr lang="en-US" sz="1100" b="0" dirty="0" smtClean="0">
                <a:solidFill>
                  <a:schemeClr val="tx1"/>
                </a:solidFill>
                <a:latin typeface="Arial" charset="0"/>
              </a:rPr>
              <a:t>Desktop</a:t>
            </a:r>
          </a:p>
          <a:p>
            <a:pPr>
              <a:lnSpc>
                <a:spcPct val="100000"/>
              </a:lnSpc>
              <a:spcBef>
                <a:spcPct val="0"/>
              </a:spcBef>
              <a:buNone/>
            </a:pPr>
            <a:endParaRPr lang="en-US" sz="1100" b="0" dirty="0" smtClean="0">
              <a:solidFill>
                <a:schemeClr val="tx1"/>
              </a:solidFill>
              <a:latin typeface="Arial" charset="0"/>
            </a:endParaRPr>
          </a:p>
        </p:txBody>
      </p:sp>
      <p:sp>
        <p:nvSpPr>
          <p:cNvPr id="90" name="Rounded Rectangle 89"/>
          <p:cNvSpPr/>
          <p:nvPr/>
        </p:nvSpPr>
        <p:spPr bwMode="auto">
          <a:xfrm>
            <a:off x="1044406" y="3340614"/>
            <a:ext cx="1260310" cy="2746532"/>
          </a:xfrm>
          <a:prstGeom prst="roundRect">
            <a:avLst>
              <a:gd name="adj" fmla="val 10000"/>
            </a:avLst>
          </a:prstGeom>
          <a:solidFill>
            <a:schemeClr val="bg1">
              <a:lumMod val="95000"/>
            </a:schemeClr>
          </a:solidFill>
          <a:ln w="12700" cap="flat" cmpd="sng" algn="ctr">
            <a:solidFill>
              <a:schemeClr val="bg1">
                <a:lumMod val="95000"/>
              </a:schemeClr>
            </a:solidFill>
            <a:prstDash val="solid"/>
            <a:round/>
            <a:headEnd type="none" w="med" len="med"/>
            <a:tailEnd type="none" w="med" len="med"/>
          </a:ln>
          <a:effectLst/>
          <a:scene3d>
            <a:camera prst="orthographicFront"/>
            <a:lightRig rig="soft" dir="t"/>
          </a:scene3d>
          <a:sp3d prstMaterial="matte">
            <a:bevelT/>
          </a:sp3d>
        </p:spPr>
        <p:txBody>
          <a:bodyPr vert="horz" wrap="square" lIns="91440" tIns="45720" rIns="91440" bIns="45720" numCol="1" rtlCol="0" anchor="t" anchorCtr="1" compatLnSpc="1">
            <a:prstTxWarp prst="textNoShape">
              <a:avLst/>
            </a:prstTxWarp>
          </a:bodyPr>
          <a:lstStyle/>
          <a:p>
            <a:pPr>
              <a:lnSpc>
                <a:spcPct val="100000"/>
              </a:lnSpc>
              <a:spcBef>
                <a:spcPct val="0"/>
              </a:spcBef>
              <a:buNone/>
            </a:pPr>
            <a:r>
              <a:rPr lang="en-US" sz="1100" b="0" u="sng" dirty="0" smtClean="0">
                <a:solidFill>
                  <a:schemeClr val="tx1"/>
                </a:solidFill>
                <a:latin typeface="Arial" charset="0"/>
              </a:rPr>
              <a:t>Desktop</a:t>
            </a:r>
          </a:p>
          <a:p>
            <a:pPr>
              <a:lnSpc>
                <a:spcPct val="100000"/>
              </a:lnSpc>
              <a:spcBef>
                <a:spcPct val="0"/>
              </a:spcBef>
              <a:buNone/>
            </a:pPr>
            <a:endParaRPr lang="en-US" sz="1100" b="0" dirty="0" smtClean="0">
              <a:solidFill>
                <a:schemeClr val="tx1"/>
              </a:solidFill>
              <a:latin typeface="Arial" charset="0"/>
            </a:endParaRPr>
          </a:p>
          <a:p>
            <a:pPr>
              <a:lnSpc>
                <a:spcPct val="100000"/>
              </a:lnSpc>
              <a:spcBef>
                <a:spcPct val="0"/>
              </a:spcBef>
              <a:spcAft>
                <a:spcPts val="600"/>
              </a:spcAft>
              <a:buNone/>
            </a:pPr>
            <a:r>
              <a:rPr lang="en-US" sz="1100" b="0" dirty="0" smtClean="0">
                <a:solidFill>
                  <a:schemeClr val="tx1"/>
                </a:solidFill>
                <a:latin typeface="Arial" charset="0"/>
              </a:rPr>
              <a:t>Profiles</a:t>
            </a:r>
          </a:p>
          <a:p>
            <a:pPr>
              <a:lnSpc>
                <a:spcPct val="100000"/>
              </a:lnSpc>
              <a:spcBef>
                <a:spcPct val="0"/>
              </a:spcBef>
              <a:spcAft>
                <a:spcPts val="600"/>
              </a:spcAft>
              <a:buNone/>
            </a:pPr>
            <a:r>
              <a:rPr lang="en-US" sz="1100" b="0" dirty="0" smtClean="0">
                <a:solidFill>
                  <a:schemeClr val="tx1"/>
                </a:solidFill>
                <a:latin typeface="Arial" charset="0"/>
              </a:rPr>
              <a:t>Applications</a:t>
            </a:r>
          </a:p>
          <a:p>
            <a:pPr>
              <a:lnSpc>
                <a:spcPct val="100000"/>
              </a:lnSpc>
              <a:spcBef>
                <a:spcPct val="0"/>
              </a:spcBef>
              <a:spcAft>
                <a:spcPts val="600"/>
              </a:spcAft>
              <a:buNone/>
            </a:pPr>
            <a:r>
              <a:rPr lang="en-US" sz="1100" b="0" dirty="0" smtClean="0">
                <a:solidFill>
                  <a:schemeClr val="tx1"/>
                </a:solidFill>
                <a:latin typeface="Arial" charset="0"/>
              </a:rPr>
              <a:t>Desktop</a:t>
            </a:r>
          </a:p>
          <a:p>
            <a:pPr>
              <a:lnSpc>
                <a:spcPct val="100000"/>
              </a:lnSpc>
              <a:spcBef>
                <a:spcPct val="0"/>
              </a:spcBef>
              <a:buNone/>
            </a:pPr>
            <a:endParaRPr lang="en-US" sz="1100" b="0" dirty="0" smtClean="0">
              <a:solidFill>
                <a:schemeClr val="tx1"/>
              </a:solidFill>
              <a:latin typeface="Arial" charset="0"/>
            </a:endParaRPr>
          </a:p>
        </p:txBody>
      </p:sp>
      <p:sp>
        <p:nvSpPr>
          <p:cNvPr id="91" name="Rounded Rectangle 90"/>
          <p:cNvSpPr/>
          <p:nvPr/>
        </p:nvSpPr>
        <p:spPr bwMode="auto">
          <a:xfrm>
            <a:off x="2396956" y="3340614"/>
            <a:ext cx="1260310" cy="2746532"/>
          </a:xfrm>
          <a:prstGeom prst="roundRect">
            <a:avLst>
              <a:gd name="adj" fmla="val 10000"/>
            </a:avLst>
          </a:prstGeom>
          <a:solidFill>
            <a:schemeClr val="bg1">
              <a:lumMod val="95000"/>
            </a:schemeClr>
          </a:solidFill>
          <a:ln w="12700" cap="flat" cmpd="sng" algn="ctr">
            <a:solidFill>
              <a:schemeClr val="bg1">
                <a:lumMod val="95000"/>
              </a:schemeClr>
            </a:solidFill>
            <a:prstDash val="solid"/>
            <a:round/>
            <a:headEnd type="none" w="med" len="med"/>
            <a:tailEnd type="none" w="med" len="med"/>
          </a:ln>
          <a:effectLst/>
          <a:scene3d>
            <a:camera prst="orthographicFront"/>
            <a:lightRig rig="soft" dir="t"/>
          </a:scene3d>
          <a:sp3d prstMaterial="matte">
            <a:bevelT/>
          </a:sp3d>
        </p:spPr>
        <p:txBody>
          <a:bodyPr vert="horz" wrap="square" lIns="91440" tIns="45720" rIns="91440" bIns="45720" numCol="1" rtlCol="0" anchor="t" anchorCtr="1" compatLnSpc="1">
            <a:prstTxWarp prst="textNoShape">
              <a:avLst/>
            </a:prstTxWarp>
          </a:bodyPr>
          <a:lstStyle/>
          <a:p>
            <a:pPr>
              <a:lnSpc>
                <a:spcPct val="100000"/>
              </a:lnSpc>
              <a:spcBef>
                <a:spcPct val="0"/>
              </a:spcBef>
              <a:buNone/>
            </a:pPr>
            <a:r>
              <a:rPr lang="en-US" sz="1100" b="0" u="sng" dirty="0" smtClean="0">
                <a:solidFill>
                  <a:schemeClr val="tx1"/>
                </a:solidFill>
                <a:latin typeface="Arial" charset="0"/>
              </a:rPr>
              <a:t>Laptop</a:t>
            </a:r>
          </a:p>
          <a:p>
            <a:pPr>
              <a:lnSpc>
                <a:spcPct val="100000"/>
              </a:lnSpc>
              <a:spcBef>
                <a:spcPct val="0"/>
              </a:spcBef>
              <a:buNone/>
            </a:pPr>
            <a:endParaRPr lang="en-US" sz="1100" b="0" dirty="0" smtClean="0">
              <a:solidFill>
                <a:schemeClr val="tx1"/>
              </a:solidFill>
              <a:latin typeface="Arial" charset="0"/>
            </a:endParaRPr>
          </a:p>
          <a:p>
            <a:pPr>
              <a:lnSpc>
                <a:spcPct val="100000"/>
              </a:lnSpc>
              <a:spcBef>
                <a:spcPct val="0"/>
              </a:spcBef>
              <a:spcAft>
                <a:spcPts val="600"/>
              </a:spcAft>
              <a:buNone/>
            </a:pPr>
            <a:r>
              <a:rPr lang="en-US" sz="1100" b="0" dirty="0" smtClean="0">
                <a:solidFill>
                  <a:schemeClr val="tx1"/>
                </a:solidFill>
                <a:latin typeface="Arial" charset="0"/>
              </a:rPr>
              <a:t>Profiles</a:t>
            </a:r>
          </a:p>
          <a:p>
            <a:pPr>
              <a:lnSpc>
                <a:spcPct val="100000"/>
              </a:lnSpc>
              <a:spcBef>
                <a:spcPct val="0"/>
              </a:spcBef>
              <a:spcAft>
                <a:spcPts val="600"/>
              </a:spcAft>
              <a:buNone/>
            </a:pPr>
            <a:r>
              <a:rPr lang="en-US" sz="1100" b="0" dirty="0" smtClean="0">
                <a:solidFill>
                  <a:schemeClr val="tx1"/>
                </a:solidFill>
                <a:latin typeface="Arial" charset="0"/>
              </a:rPr>
              <a:t>Applications</a:t>
            </a:r>
          </a:p>
          <a:p>
            <a:pPr>
              <a:lnSpc>
                <a:spcPct val="100000"/>
              </a:lnSpc>
              <a:spcBef>
                <a:spcPct val="0"/>
              </a:spcBef>
              <a:spcAft>
                <a:spcPts val="600"/>
              </a:spcAft>
              <a:buNone/>
            </a:pPr>
            <a:r>
              <a:rPr lang="en-US" sz="1100" b="0" dirty="0" smtClean="0">
                <a:solidFill>
                  <a:schemeClr val="tx1"/>
                </a:solidFill>
                <a:latin typeface="Arial" charset="0"/>
              </a:rPr>
              <a:t>Desktop</a:t>
            </a:r>
          </a:p>
          <a:p>
            <a:pPr>
              <a:lnSpc>
                <a:spcPct val="100000"/>
              </a:lnSpc>
              <a:spcBef>
                <a:spcPct val="0"/>
              </a:spcBef>
              <a:buNone/>
            </a:pPr>
            <a:endParaRPr lang="en-US" sz="1100" b="0" dirty="0" smtClean="0">
              <a:solidFill>
                <a:schemeClr val="tx1"/>
              </a:solidFill>
              <a:latin typeface="Arial" charset="0"/>
            </a:endParaRPr>
          </a:p>
        </p:txBody>
      </p:sp>
      <p:sp>
        <p:nvSpPr>
          <p:cNvPr id="94" name="Rounded Rectangle 93"/>
          <p:cNvSpPr/>
          <p:nvPr/>
        </p:nvSpPr>
        <p:spPr bwMode="auto">
          <a:xfrm>
            <a:off x="7802604" y="3340614"/>
            <a:ext cx="1260310" cy="2746532"/>
          </a:xfrm>
          <a:prstGeom prst="roundRect">
            <a:avLst>
              <a:gd name="adj" fmla="val 10000"/>
            </a:avLst>
          </a:prstGeom>
          <a:solidFill>
            <a:schemeClr val="bg1">
              <a:lumMod val="95000"/>
            </a:schemeClr>
          </a:solidFill>
          <a:ln w="12700" cap="flat" cmpd="sng" algn="ctr">
            <a:solidFill>
              <a:schemeClr val="bg1">
                <a:lumMod val="95000"/>
              </a:schemeClr>
            </a:solidFill>
            <a:prstDash val="solid"/>
            <a:round/>
            <a:headEnd type="none" w="med" len="med"/>
            <a:tailEnd type="none" w="med" len="med"/>
          </a:ln>
          <a:effectLst/>
          <a:scene3d>
            <a:camera prst="orthographicFront"/>
            <a:lightRig rig="soft" dir="t"/>
          </a:scene3d>
          <a:sp3d prstMaterial="matte">
            <a:bevelT/>
          </a:sp3d>
        </p:spPr>
        <p:txBody>
          <a:bodyPr vert="horz" wrap="square" lIns="91440" tIns="45720" rIns="91440" bIns="45720" numCol="1" rtlCol="0" anchor="t" anchorCtr="1" compatLnSpc="1">
            <a:prstTxWarp prst="textNoShape">
              <a:avLst/>
            </a:prstTxWarp>
          </a:bodyPr>
          <a:lstStyle/>
          <a:p>
            <a:pPr>
              <a:lnSpc>
                <a:spcPct val="100000"/>
              </a:lnSpc>
              <a:spcBef>
                <a:spcPct val="0"/>
              </a:spcBef>
              <a:buNone/>
            </a:pPr>
            <a:r>
              <a:rPr lang="en-US" sz="1100" b="0" u="sng" dirty="0" smtClean="0">
                <a:solidFill>
                  <a:schemeClr val="tx1"/>
                </a:solidFill>
                <a:latin typeface="Arial" charset="0"/>
              </a:rPr>
              <a:t>Storage</a:t>
            </a:r>
          </a:p>
          <a:p>
            <a:pPr>
              <a:lnSpc>
                <a:spcPct val="100000"/>
              </a:lnSpc>
              <a:spcBef>
                <a:spcPct val="0"/>
              </a:spcBef>
              <a:buNone/>
            </a:pPr>
            <a:endParaRPr lang="en-US" sz="1600" b="0" dirty="0" smtClean="0">
              <a:solidFill>
                <a:schemeClr val="tx1"/>
              </a:solidFill>
              <a:latin typeface="Arial" charset="0"/>
            </a:endParaRPr>
          </a:p>
          <a:p>
            <a:pPr>
              <a:lnSpc>
                <a:spcPct val="100000"/>
              </a:lnSpc>
              <a:spcBef>
                <a:spcPct val="0"/>
              </a:spcBef>
              <a:spcAft>
                <a:spcPts val="600"/>
              </a:spcAft>
              <a:buNone/>
            </a:pPr>
            <a:r>
              <a:rPr lang="en-US" sz="1100" b="0" dirty="0" smtClean="0">
                <a:solidFill>
                  <a:schemeClr val="tx1"/>
                </a:solidFill>
                <a:latin typeface="Arial" charset="0"/>
              </a:rPr>
              <a:t>Data</a:t>
            </a:r>
          </a:p>
          <a:p>
            <a:pPr>
              <a:lnSpc>
                <a:spcPct val="100000"/>
              </a:lnSpc>
              <a:spcBef>
                <a:spcPct val="0"/>
              </a:spcBef>
              <a:spcAft>
                <a:spcPts val="600"/>
              </a:spcAft>
              <a:buNone/>
            </a:pPr>
            <a:r>
              <a:rPr lang="en-US" sz="1100" b="0" dirty="0" smtClean="0">
                <a:solidFill>
                  <a:schemeClr val="tx1"/>
                </a:solidFill>
                <a:latin typeface="Arial" charset="0"/>
              </a:rPr>
              <a:t>(Profiles)</a:t>
            </a:r>
          </a:p>
        </p:txBody>
      </p:sp>
      <p:cxnSp>
        <p:nvCxnSpPr>
          <p:cNvPr id="85" name="Straight Connector 84"/>
          <p:cNvCxnSpPr/>
          <p:nvPr/>
        </p:nvCxnSpPr>
        <p:spPr bwMode="auto">
          <a:xfrm>
            <a:off x="218048" y="4548562"/>
            <a:ext cx="8896350" cy="1588"/>
          </a:xfrm>
          <a:prstGeom prst="line">
            <a:avLst/>
          </a:prstGeom>
          <a:solidFill>
            <a:schemeClr val="accent1"/>
          </a:solidFill>
          <a:ln w="25400" cap="rnd" cmpd="sng" algn="ctr">
            <a:solidFill>
              <a:srgbClr val="678BA8"/>
            </a:solidFill>
            <a:prstDash val="dash"/>
            <a:round/>
            <a:headEnd type="none" w="med" len="med"/>
            <a:tailEnd type="none" w="med" len="med"/>
          </a:ln>
          <a:effectLst/>
        </p:spPr>
      </p:cxnSp>
      <p:cxnSp>
        <p:nvCxnSpPr>
          <p:cNvPr id="99" name="Straight Connector 98"/>
          <p:cNvCxnSpPr/>
          <p:nvPr/>
        </p:nvCxnSpPr>
        <p:spPr bwMode="auto">
          <a:xfrm rot="5400000">
            <a:off x="1467847" y="4533505"/>
            <a:ext cx="417095" cy="1588"/>
          </a:xfrm>
          <a:prstGeom prst="line">
            <a:avLst/>
          </a:prstGeom>
          <a:solidFill>
            <a:schemeClr val="accent1"/>
          </a:solidFill>
          <a:ln w="12700" cap="flat" cmpd="sng" algn="ctr">
            <a:solidFill>
              <a:schemeClr val="bg2"/>
            </a:solidFill>
            <a:prstDash val="solid"/>
            <a:round/>
            <a:headEnd type="none" w="med" len="med"/>
            <a:tailEnd type="none" w="med" len="med"/>
          </a:ln>
          <a:effectLst/>
        </p:spPr>
      </p:cxnSp>
      <p:cxnSp>
        <p:nvCxnSpPr>
          <p:cNvPr id="100" name="Straight Connector 99"/>
          <p:cNvCxnSpPr/>
          <p:nvPr/>
        </p:nvCxnSpPr>
        <p:spPr bwMode="auto">
          <a:xfrm rot="5400000">
            <a:off x="2815384" y="4533505"/>
            <a:ext cx="417095" cy="1588"/>
          </a:xfrm>
          <a:prstGeom prst="line">
            <a:avLst/>
          </a:prstGeom>
          <a:solidFill>
            <a:schemeClr val="accent1"/>
          </a:solidFill>
          <a:ln w="12700" cap="flat" cmpd="sng" algn="ctr">
            <a:solidFill>
              <a:schemeClr val="bg2"/>
            </a:solidFill>
            <a:prstDash val="solid"/>
            <a:round/>
            <a:headEnd type="none" w="med" len="med"/>
            <a:tailEnd type="none" w="med" len="med"/>
          </a:ln>
          <a:effectLst/>
        </p:spPr>
      </p:cxnSp>
      <p:cxnSp>
        <p:nvCxnSpPr>
          <p:cNvPr id="101" name="Straight Connector 100"/>
          <p:cNvCxnSpPr/>
          <p:nvPr/>
        </p:nvCxnSpPr>
        <p:spPr bwMode="auto">
          <a:xfrm rot="5400000">
            <a:off x="4170178" y="4533505"/>
            <a:ext cx="417095" cy="1588"/>
          </a:xfrm>
          <a:prstGeom prst="line">
            <a:avLst/>
          </a:prstGeom>
          <a:solidFill>
            <a:schemeClr val="accent1"/>
          </a:solidFill>
          <a:ln w="12700" cap="flat" cmpd="sng" algn="ctr">
            <a:solidFill>
              <a:schemeClr val="bg2"/>
            </a:solidFill>
            <a:prstDash val="solid"/>
            <a:round/>
            <a:headEnd type="none" w="med" len="med"/>
            <a:tailEnd type="none" w="med" len="med"/>
          </a:ln>
          <a:effectLst/>
        </p:spPr>
      </p:cxnSp>
      <p:cxnSp>
        <p:nvCxnSpPr>
          <p:cNvPr id="102" name="Straight Connector 101"/>
          <p:cNvCxnSpPr/>
          <p:nvPr/>
        </p:nvCxnSpPr>
        <p:spPr bwMode="auto">
          <a:xfrm rot="5400000">
            <a:off x="5517715" y="4533505"/>
            <a:ext cx="417095" cy="1588"/>
          </a:xfrm>
          <a:prstGeom prst="line">
            <a:avLst/>
          </a:prstGeom>
          <a:solidFill>
            <a:schemeClr val="accent1"/>
          </a:solidFill>
          <a:ln w="12700" cap="flat" cmpd="sng" algn="ctr">
            <a:solidFill>
              <a:schemeClr val="bg2"/>
            </a:solidFill>
            <a:prstDash val="solid"/>
            <a:round/>
            <a:headEnd type="none" w="med" len="med"/>
            <a:tailEnd type="none" w="med" len="med"/>
          </a:ln>
          <a:effectLst/>
        </p:spPr>
      </p:cxnSp>
      <p:cxnSp>
        <p:nvCxnSpPr>
          <p:cNvPr id="103" name="Straight Connector 102"/>
          <p:cNvCxnSpPr/>
          <p:nvPr/>
        </p:nvCxnSpPr>
        <p:spPr bwMode="auto">
          <a:xfrm rot="5400000">
            <a:off x="6865252" y="4533505"/>
            <a:ext cx="417095" cy="1588"/>
          </a:xfrm>
          <a:prstGeom prst="line">
            <a:avLst/>
          </a:prstGeom>
          <a:solidFill>
            <a:schemeClr val="accent1"/>
          </a:solidFill>
          <a:ln w="12700" cap="flat" cmpd="sng" algn="ctr">
            <a:solidFill>
              <a:schemeClr val="bg2"/>
            </a:solidFill>
            <a:prstDash val="solid"/>
            <a:round/>
            <a:headEnd type="none" w="med" len="med"/>
            <a:tailEnd type="none" w="med" len="med"/>
          </a:ln>
          <a:effectLst/>
        </p:spPr>
      </p:cxnSp>
      <p:cxnSp>
        <p:nvCxnSpPr>
          <p:cNvPr id="104" name="Straight Connector 103"/>
          <p:cNvCxnSpPr/>
          <p:nvPr/>
        </p:nvCxnSpPr>
        <p:spPr bwMode="auto">
          <a:xfrm rot="5400000">
            <a:off x="8220047" y="4533505"/>
            <a:ext cx="417095" cy="1588"/>
          </a:xfrm>
          <a:prstGeom prst="line">
            <a:avLst/>
          </a:prstGeom>
          <a:solidFill>
            <a:schemeClr val="accent1"/>
          </a:solidFill>
          <a:ln w="12700" cap="flat" cmpd="sng" algn="ctr">
            <a:solidFill>
              <a:schemeClr val="bg2"/>
            </a:solidFill>
            <a:prstDash val="solid"/>
            <a:round/>
            <a:headEnd type="none" w="med" len="med"/>
            <a:tailEnd type="none" w="med" len="med"/>
          </a:ln>
          <a:effectLst/>
        </p:spPr>
      </p:cxnSp>
      <p:sp>
        <p:nvSpPr>
          <p:cNvPr id="61" name="Rounded Rectangle 60"/>
          <p:cNvSpPr/>
          <p:nvPr/>
        </p:nvSpPr>
        <p:spPr bwMode="auto">
          <a:xfrm>
            <a:off x="5106510" y="4711235"/>
            <a:ext cx="1260310" cy="1400676"/>
          </a:xfrm>
          <a:prstGeom prst="roundRect">
            <a:avLst>
              <a:gd name="adj" fmla="val 10000"/>
            </a:avLst>
          </a:prstGeom>
          <a:solidFill>
            <a:schemeClr val="bg1">
              <a:lumMod val="95000"/>
            </a:schemeClr>
          </a:solidFill>
          <a:ln w="12700" cap="flat" cmpd="sng" algn="ctr">
            <a:solidFill>
              <a:schemeClr val="bg1">
                <a:lumMod val="95000"/>
              </a:schemeClr>
            </a:solidFill>
            <a:prstDash val="solid"/>
            <a:round/>
            <a:headEnd type="none" w="med" len="med"/>
            <a:tailEnd type="none" w="med" len="med"/>
          </a:ln>
          <a:effectLst/>
          <a:scene3d>
            <a:camera prst="orthographicFront"/>
            <a:lightRig rig="soft" dir="t"/>
          </a:scene3d>
          <a:sp3d prstMaterial="matte">
            <a:bevelT/>
          </a:sp3d>
        </p:spPr>
        <p:txBody>
          <a:bodyPr vert="horz" wrap="square" lIns="91440" tIns="45720" rIns="91440" bIns="45720" numCol="1" rtlCol="0" anchor="t" anchorCtr="1" compatLnSpc="1">
            <a:prstTxWarp prst="textNoShape">
              <a:avLst/>
            </a:prstTxWarp>
          </a:bodyPr>
          <a:lstStyle/>
          <a:p>
            <a:pPr>
              <a:lnSpc>
                <a:spcPct val="100000"/>
              </a:lnSpc>
              <a:spcBef>
                <a:spcPct val="0"/>
              </a:spcBef>
              <a:buNone/>
            </a:pPr>
            <a:r>
              <a:rPr lang="en-US" sz="1100" b="0" dirty="0" smtClean="0">
                <a:solidFill>
                  <a:schemeClr val="tx1"/>
                </a:solidFill>
                <a:latin typeface="Arial" charset="0"/>
              </a:rPr>
              <a:t>Hypervisor</a:t>
            </a:r>
          </a:p>
        </p:txBody>
      </p:sp>
      <p:sp>
        <p:nvSpPr>
          <p:cNvPr id="62" name="Rounded Rectangle 61"/>
          <p:cNvSpPr/>
          <p:nvPr/>
        </p:nvSpPr>
        <p:spPr bwMode="auto">
          <a:xfrm>
            <a:off x="6457957" y="4711235"/>
            <a:ext cx="1260310" cy="1400676"/>
          </a:xfrm>
          <a:prstGeom prst="roundRect">
            <a:avLst>
              <a:gd name="adj" fmla="val 10000"/>
            </a:avLst>
          </a:prstGeom>
          <a:solidFill>
            <a:schemeClr val="bg1">
              <a:lumMod val="95000"/>
            </a:schemeClr>
          </a:solidFill>
          <a:ln w="12700" cap="flat" cmpd="sng" algn="ctr">
            <a:solidFill>
              <a:schemeClr val="bg1">
                <a:lumMod val="95000"/>
              </a:schemeClr>
            </a:solidFill>
            <a:prstDash val="solid"/>
            <a:round/>
            <a:headEnd type="none" w="med" len="med"/>
            <a:tailEnd type="none" w="med" len="med"/>
          </a:ln>
          <a:effectLst/>
          <a:scene3d>
            <a:camera prst="orthographicFront"/>
            <a:lightRig rig="soft" dir="t"/>
          </a:scene3d>
          <a:sp3d prstMaterial="matte">
            <a:bevelT/>
          </a:sp3d>
        </p:spPr>
        <p:txBody>
          <a:bodyPr vert="horz" wrap="square" lIns="91440" tIns="45720" rIns="91440" bIns="45720" numCol="1" rtlCol="0" anchor="t" anchorCtr="1" compatLnSpc="1">
            <a:prstTxWarp prst="textNoShape">
              <a:avLst/>
            </a:prstTxWarp>
          </a:bodyPr>
          <a:lstStyle/>
          <a:p>
            <a:pPr>
              <a:lnSpc>
                <a:spcPct val="100000"/>
              </a:lnSpc>
              <a:spcBef>
                <a:spcPct val="0"/>
              </a:spcBef>
              <a:buNone/>
            </a:pPr>
            <a:r>
              <a:rPr lang="en-US" sz="1100" b="0" dirty="0" smtClean="0">
                <a:solidFill>
                  <a:schemeClr val="tx1"/>
                </a:solidFill>
                <a:latin typeface="Arial" charset="0"/>
              </a:rPr>
              <a:t>PC Blade</a:t>
            </a:r>
          </a:p>
        </p:txBody>
      </p:sp>
      <p:sp>
        <p:nvSpPr>
          <p:cNvPr id="63" name="Rounded Rectangle 62"/>
          <p:cNvSpPr/>
          <p:nvPr/>
        </p:nvSpPr>
        <p:spPr bwMode="auto">
          <a:xfrm>
            <a:off x="1043479" y="4711235"/>
            <a:ext cx="1260310" cy="1400676"/>
          </a:xfrm>
          <a:prstGeom prst="roundRect">
            <a:avLst>
              <a:gd name="adj" fmla="val 10000"/>
            </a:avLst>
          </a:prstGeom>
          <a:solidFill>
            <a:schemeClr val="bg1">
              <a:lumMod val="95000"/>
            </a:schemeClr>
          </a:solidFill>
          <a:ln w="12700" cap="flat" cmpd="sng" algn="ctr">
            <a:solidFill>
              <a:schemeClr val="bg1">
                <a:lumMod val="95000"/>
              </a:schemeClr>
            </a:solidFill>
            <a:prstDash val="solid"/>
            <a:round/>
            <a:headEnd type="none" w="med" len="med"/>
            <a:tailEnd type="none" w="med" len="med"/>
          </a:ln>
          <a:effectLst/>
          <a:scene3d>
            <a:camera prst="orthographicFront"/>
            <a:lightRig rig="soft" dir="t"/>
          </a:scene3d>
          <a:sp3d prstMaterial="matte">
            <a:bevelT/>
          </a:sp3d>
        </p:spPr>
        <p:txBody>
          <a:bodyPr vert="horz" wrap="square" lIns="91440" tIns="45720" rIns="91440" bIns="45720" numCol="1" rtlCol="0" anchor="t" anchorCtr="1" compatLnSpc="1">
            <a:prstTxWarp prst="textNoShape">
              <a:avLst/>
            </a:prstTxWarp>
          </a:bodyPr>
          <a:lstStyle/>
          <a:p>
            <a:pPr>
              <a:lnSpc>
                <a:spcPct val="100000"/>
              </a:lnSpc>
              <a:spcBef>
                <a:spcPct val="0"/>
              </a:spcBef>
              <a:buNone/>
            </a:pPr>
            <a:r>
              <a:rPr lang="en-US" sz="1100" b="0" dirty="0" smtClean="0">
                <a:solidFill>
                  <a:schemeClr val="tx1"/>
                </a:solidFill>
                <a:latin typeface="Arial" charset="0"/>
              </a:rPr>
              <a:t>Desktop</a:t>
            </a:r>
          </a:p>
        </p:txBody>
      </p:sp>
      <p:sp>
        <p:nvSpPr>
          <p:cNvPr id="64" name="Rounded Rectangle 63"/>
          <p:cNvSpPr/>
          <p:nvPr/>
        </p:nvSpPr>
        <p:spPr bwMode="auto">
          <a:xfrm>
            <a:off x="2394926" y="4711235"/>
            <a:ext cx="1260310" cy="1400676"/>
          </a:xfrm>
          <a:prstGeom prst="roundRect">
            <a:avLst>
              <a:gd name="adj" fmla="val 10000"/>
            </a:avLst>
          </a:prstGeom>
          <a:solidFill>
            <a:schemeClr val="bg1">
              <a:lumMod val="95000"/>
            </a:schemeClr>
          </a:solidFill>
          <a:ln w="12700" cap="flat" cmpd="sng" algn="ctr">
            <a:solidFill>
              <a:schemeClr val="bg1">
                <a:lumMod val="95000"/>
              </a:schemeClr>
            </a:solidFill>
            <a:prstDash val="solid"/>
            <a:round/>
            <a:headEnd type="none" w="med" len="med"/>
            <a:tailEnd type="none" w="med" len="med"/>
          </a:ln>
          <a:effectLst/>
          <a:scene3d>
            <a:camera prst="orthographicFront"/>
            <a:lightRig rig="soft" dir="t"/>
          </a:scene3d>
          <a:sp3d prstMaterial="matte">
            <a:bevelT/>
          </a:sp3d>
        </p:spPr>
        <p:txBody>
          <a:bodyPr vert="horz" wrap="square" lIns="91440" tIns="45720" rIns="91440" bIns="45720" numCol="1" rtlCol="0" anchor="t" anchorCtr="1" compatLnSpc="1">
            <a:prstTxWarp prst="textNoShape">
              <a:avLst/>
            </a:prstTxWarp>
          </a:bodyPr>
          <a:lstStyle/>
          <a:p>
            <a:pPr>
              <a:lnSpc>
                <a:spcPct val="100000"/>
              </a:lnSpc>
              <a:spcBef>
                <a:spcPct val="0"/>
              </a:spcBef>
              <a:buNone/>
            </a:pPr>
            <a:r>
              <a:rPr lang="en-US" sz="1100" b="0" dirty="0" smtClean="0">
                <a:solidFill>
                  <a:schemeClr val="tx1"/>
                </a:solidFill>
                <a:latin typeface="Arial" charset="0"/>
              </a:rPr>
              <a:t>Laptop</a:t>
            </a:r>
          </a:p>
        </p:txBody>
      </p:sp>
      <p:sp>
        <p:nvSpPr>
          <p:cNvPr id="17" name="Rounded Rectangle 16"/>
          <p:cNvSpPr/>
          <p:nvPr/>
        </p:nvSpPr>
        <p:spPr bwMode="auto">
          <a:xfrm>
            <a:off x="3755063" y="4711235"/>
            <a:ext cx="1260310" cy="1400676"/>
          </a:xfrm>
          <a:prstGeom prst="roundRect">
            <a:avLst>
              <a:gd name="adj" fmla="val 10000"/>
            </a:avLst>
          </a:prstGeom>
          <a:solidFill>
            <a:schemeClr val="bg1">
              <a:lumMod val="95000"/>
            </a:schemeClr>
          </a:solidFill>
          <a:ln w="12700" cap="flat" cmpd="sng" algn="ctr">
            <a:solidFill>
              <a:schemeClr val="bg1">
                <a:lumMod val="95000"/>
              </a:schemeClr>
            </a:solidFill>
            <a:prstDash val="solid"/>
            <a:round/>
            <a:headEnd type="none" w="med" len="med"/>
            <a:tailEnd type="none" w="med" len="med"/>
          </a:ln>
          <a:effectLst/>
          <a:scene3d>
            <a:camera prst="orthographicFront"/>
            <a:lightRig rig="soft" dir="t"/>
          </a:scene3d>
          <a:sp3d prstMaterial="matte">
            <a:bevelT/>
          </a:sp3d>
        </p:spPr>
        <p:txBody>
          <a:bodyPr vert="horz" wrap="square" lIns="91440" tIns="45720" rIns="91440" bIns="45720" numCol="1" rtlCol="0" anchor="t" anchorCtr="1" compatLnSpc="1">
            <a:prstTxWarp prst="textNoShape">
              <a:avLst/>
            </a:prstTxWarp>
          </a:bodyPr>
          <a:lstStyle/>
          <a:p>
            <a:pPr>
              <a:lnSpc>
                <a:spcPct val="100000"/>
              </a:lnSpc>
              <a:spcBef>
                <a:spcPct val="0"/>
              </a:spcBef>
              <a:buNone/>
            </a:pPr>
            <a:r>
              <a:rPr lang="en-US" sz="1100" b="0" dirty="0" smtClean="0">
                <a:solidFill>
                  <a:schemeClr val="tx1"/>
                </a:solidFill>
                <a:latin typeface="Arial" charset="0"/>
              </a:rPr>
              <a:t>Terminal Server</a:t>
            </a:r>
          </a:p>
        </p:txBody>
      </p:sp>
      <p:sp>
        <p:nvSpPr>
          <p:cNvPr id="73" name="Rounded Rectangle 72"/>
          <p:cNvSpPr/>
          <p:nvPr/>
        </p:nvSpPr>
        <p:spPr bwMode="auto">
          <a:xfrm>
            <a:off x="7799472" y="4711235"/>
            <a:ext cx="1260310" cy="1400676"/>
          </a:xfrm>
          <a:prstGeom prst="roundRect">
            <a:avLst>
              <a:gd name="adj" fmla="val 10000"/>
            </a:avLst>
          </a:prstGeom>
          <a:solidFill>
            <a:schemeClr val="bg1">
              <a:lumMod val="95000"/>
            </a:schemeClr>
          </a:solidFill>
          <a:ln w="12700" cap="flat" cmpd="sng" algn="ctr">
            <a:solidFill>
              <a:schemeClr val="bg1">
                <a:lumMod val="95000"/>
              </a:schemeClr>
            </a:solidFill>
            <a:prstDash val="solid"/>
            <a:round/>
            <a:headEnd type="none" w="med" len="med"/>
            <a:tailEnd type="none" w="med" len="med"/>
          </a:ln>
          <a:effectLst/>
          <a:scene3d>
            <a:camera prst="orthographicFront"/>
            <a:lightRig rig="soft" dir="t"/>
          </a:scene3d>
          <a:sp3d prstMaterial="matte">
            <a:bevelT/>
          </a:sp3d>
        </p:spPr>
        <p:txBody>
          <a:bodyPr vert="horz" wrap="square" lIns="91440" tIns="45720" rIns="91440" bIns="45720" numCol="1" rtlCol="0" anchor="t" anchorCtr="1" compatLnSpc="1">
            <a:prstTxWarp prst="textNoShape">
              <a:avLst/>
            </a:prstTxWarp>
          </a:bodyPr>
          <a:lstStyle/>
          <a:p>
            <a:pPr>
              <a:lnSpc>
                <a:spcPct val="100000"/>
              </a:lnSpc>
              <a:spcBef>
                <a:spcPct val="0"/>
              </a:spcBef>
              <a:buNone/>
            </a:pPr>
            <a:r>
              <a:rPr lang="en-US" sz="1100" b="0" dirty="0" smtClean="0">
                <a:solidFill>
                  <a:schemeClr val="tx1"/>
                </a:solidFill>
                <a:latin typeface="Arial" charset="0"/>
              </a:rPr>
              <a:t>Storage</a:t>
            </a:r>
          </a:p>
        </p:txBody>
      </p:sp>
      <p:sp>
        <p:nvSpPr>
          <p:cNvPr id="2" name="Title 1"/>
          <p:cNvSpPr>
            <a:spLocks noGrp="1"/>
          </p:cNvSpPr>
          <p:nvPr>
            <p:ph type="title"/>
          </p:nvPr>
        </p:nvSpPr>
        <p:spPr>
          <a:xfrm>
            <a:off x="142874" y="152400"/>
            <a:ext cx="6865087" cy="997196"/>
          </a:xfrm>
        </p:spPr>
        <p:txBody>
          <a:bodyPr/>
          <a:lstStyle/>
          <a:p>
            <a:r>
              <a:rPr lang="en-US" sz="3600" dirty="0" smtClean="0"/>
              <a:t>Workspace Components are</a:t>
            </a:r>
            <a:br>
              <a:rPr lang="en-US" sz="3600" dirty="0" smtClean="0"/>
            </a:br>
            <a:r>
              <a:rPr lang="en-US" sz="3600" dirty="0" smtClean="0"/>
              <a:t>Independent of OS or Infrastructure</a:t>
            </a:r>
            <a:endParaRPr lang="en-US" sz="3600" dirty="0"/>
          </a:p>
        </p:txBody>
      </p:sp>
      <p:sp>
        <p:nvSpPr>
          <p:cNvPr id="19" name="TextBox 32"/>
          <p:cNvSpPr txBox="1">
            <a:spLocks noChangeArrowheads="1"/>
          </p:cNvSpPr>
          <p:nvPr/>
        </p:nvSpPr>
        <p:spPr bwMode="auto">
          <a:xfrm>
            <a:off x="-36285" y="5199191"/>
            <a:ext cx="1236242" cy="584775"/>
          </a:xfrm>
          <a:prstGeom prst="rect">
            <a:avLst/>
          </a:prstGeom>
          <a:noFill/>
          <a:ln w="9525">
            <a:noFill/>
            <a:miter lim="800000"/>
            <a:headEnd/>
            <a:tailEnd/>
          </a:ln>
        </p:spPr>
        <p:txBody>
          <a:bodyPr wrap="square">
            <a:spAutoFit/>
          </a:bodyPr>
          <a:lstStyle/>
          <a:p>
            <a:pPr algn="l">
              <a:buNone/>
            </a:pPr>
            <a:r>
              <a:rPr lang="en-US" sz="1100" dirty="0" smtClean="0">
                <a:solidFill>
                  <a:schemeClr val="bg1"/>
                </a:solidFill>
                <a:latin typeface="Arial" pitchFamily="34" charset="0"/>
                <a:cs typeface="Arial" pitchFamily="34" charset="0"/>
              </a:rPr>
              <a:t>Hardware and Infrastructure</a:t>
            </a:r>
          </a:p>
          <a:p>
            <a:pPr algn="l">
              <a:buNone/>
            </a:pPr>
            <a:r>
              <a:rPr lang="en-US" sz="1000" b="0" dirty="0" smtClean="0">
                <a:solidFill>
                  <a:schemeClr val="bg1"/>
                </a:solidFill>
                <a:latin typeface="Arial" pitchFamily="34" charset="0"/>
                <a:cs typeface="Arial" pitchFamily="34" charset="0"/>
              </a:rPr>
              <a:t>(heterogeneous)</a:t>
            </a:r>
            <a:endParaRPr lang="en-US" sz="1000" b="0" dirty="0">
              <a:solidFill>
                <a:schemeClr val="bg1"/>
              </a:solidFill>
              <a:latin typeface="Arial" pitchFamily="34" charset="0"/>
              <a:cs typeface="Arial" pitchFamily="34" charset="0"/>
            </a:endParaRPr>
          </a:p>
        </p:txBody>
      </p:sp>
      <p:pic>
        <p:nvPicPr>
          <p:cNvPr id="27" name="Picture 26" descr="Computer.gif"/>
          <p:cNvPicPr>
            <a:picLocks noChangeAspect="1"/>
          </p:cNvPicPr>
          <p:nvPr/>
        </p:nvPicPr>
        <p:blipFill>
          <a:blip r:embed="rId3" cstate="print"/>
          <a:stretch>
            <a:fillRect/>
          </a:stretch>
        </p:blipFill>
        <p:spPr>
          <a:xfrm>
            <a:off x="5296409" y="2275248"/>
            <a:ext cx="924284" cy="601858"/>
          </a:xfrm>
          <a:prstGeom prst="rect">
            <a:avLst/>
          </a:prstGeom>
        </p:spPr>
      </p:pic>
      <p:pic>
        <p:nvPicPr>
          <p:cNvPr id="29" name="Picture 28" descr="Server.gif"/>
          <p:cNvPicPr>
            <a:picLocks noChangeAspect="1"/>
          </p:cNvPicPr>
          <p:nvPr/>
        </p:nvPicPr>
        <p:blipFill>
          <a:blip r:embed="rId4" cstate="print"/>
          <a:stretch>
            <a:fillRect/>
          </a:stretch>
        </p:blipFill>
        <p:spPr>
          <a:xfrm>
            <a:off x="5316831" y="4992816"/>
            <a:ext cx="884875" cy="1033375"/>
          </a:xfrm>
          <a:prstGeom prst="rect">
            <a:avLst/>
          </a:prstGeom>
        </p:spPr>
      </p:pic>
      <p:pic>
        <p:nvPicPr>
          <p:cNvPr id="30" name="Picture 29" descr="rackserver.gif"/>
          <p:cNvPicPr>
            <a:picLocks noChangeAspect="1"/>
          </p:cNvPicPr>
          <p:nvPr/>
        </p:nvPicPr>
        <p:blipFill>
          <a:blip r:embed="rId5" cstate="print"/>
          <a:stretch>
            <a:fillRect/>
          </a:stretch>
        </p:blipFill>
        <p:spPr>
          <a:xfrm flipH="1">
            <a:off x="6549469" y="5076067"/>
            <a:ext cx="1089144" cy="819314"/>
          </a:xfrm>
          <a:prstGeom prst="rect">
            <a:avLst/>
          </a:prstGeom>
        </p:spPr>
      </p:pic>
      <p:pic>
        <p:nvPicPr>
          <p:cNvPr id="47" name="Picture 46" descr="ServerWhite.gif"/>
          <p:cNvPicPr>
            <a:picLocks noChangeAspect="1"/>
          </p:cNvPicPr>
          <p:nvPr/>
        </p:nvPicPr>
        <p:blipFill>
          <a:blip r:embed="rId6" cstate="print"/>
          <a:stretch>
            <a:fillRect/>
          </a:stretch>
        </p:blipFill>
        <p:spPr>
          <a:xfrm>
            <a:off x="1290074" y="4990003"/>
            <a:ext cx="776813" cy="1048710"/>
          </a:xfrm>
          <a:prstGeom prst="rect">
            <a:avLst/>
          </a:prstGeom>
        </p:spPr>
      </p:pic>
      <p:pic>
        <p:nvPicPr>
          <p:cNvPr id="60" name="Picture 59" descr="laptop.gif"/>
          <p:cNvPicPr>
            <a:picLocks noChangeAspect="1"/>
          </p:cNvPicPr>
          <p:nvPr/>
        </p:nvPicPr>
        <p:blipFill>
          <a:blip r:embed="rId7" cstate="print"/>
          <a:stretch>
            <a:fillRect/>
          </a:stretch>
        </p:blipFill>
        <p:spPr>
          <a:xfrm>
            <a:off x="2445082" y="5080427"/>
            <a:ext cx="1138365" cy="836845"/>
          </a:xfrm>
          <a:prstGeom prst="rect">
            <a:avLst/>
          </a:prstGeom>
        </p:spPr>
      </p:pic>
      <p:grpSp>
        <p:nvGrpSpPr>
          <p:cNvPr id="4" name="Group 65"/>
          <p:cNvGrpSpPr/>
          <p:nvPr/>
        </p:nvGrpSpPr>
        <p:grpSpPr>
          <a:xfrm>
            <a:off x="3870750" y="5066968"/>
            <a:ext cx="1027319" cy="906832"/>
            <a:chOff x="1508918" y="5117732"/>
            <a:chExt cx="1022301" cy="906832"/>
          </a:xfrm>
        </p:grpSpPr>
        <p:pic>
          <p:nvPicPr>
            <p:cNvPr id="49" name="Picture 4" descr="2950.jpg"/>
            <p:cNvPicPr>
              <a:picLocks noChangeAspect="1"/>
            </p:cNvPicPr>
            <p:nvPr/>
          </p:nvPicPr>
          <p:blipFill>
            <a:blip r:embed="rId8" cstate="print"/>
            <a:stretch>
              <a:fillRect/>
            </a:stretch>
          </p:blipFill>
          <p:spPr bwMode="auto">
            <a:xfrm>
              <a:off x="1508918" y="5835761"/>
              <a:ext cx="1022301" cy="188803"/>
            </a:xfrm>
            <a:prstGeom prst="rect">
              <a:avLst/>
            </a:prstGeom>
            <a:noFill/>
            <a:ln>
              <a:noFill/>
            </a:ln>
          </p:spPr>
        </p:pic>
        <p:pic>
          <p:nvPicPr>
            <p:cNvPr id="52" name="Picture 4" descr="2950.jpg"/>
            <p:cNvPicPr>
              <a:picLocks noChangeAspect="1"/>
            </p:cNvPicPr>
            <p:nvPr/>
          </p:nvPicPr>
          <p:blipFill>
            <a:blip r:embed="rId8" cstate="print"/>
            <a:stretch>
              <a:fillRect/>
            </a:stretch>
          </p:blipFill>
          <p:spPr bwMode="auto">
            <a:xfrm>
              <a:off x="1508918" y="5297239"/>
              <a:ext cx="1022301" cy="188803"/>
            </a:xfrm>
            <a:prstGeom prst="rect">
              <a:avLst/>
            </a:prstGeom>
            <a:noFill/>
            <a:ln>
              <a:noFill/>
            </a:ln>
          </p:spPr>
        </p:pic>
        <p:pic>
          <p:nvPicPr>
            <p:cNvPr id="53" name="Picture 4" descr="2950.jpg"/>
            <p:cNvPicPr>
              <a:picLocks noChangeAspect="1"/>
            </p:cNvPicPr>
            <p:nvPr/>
          </p:nvPicPr>
          <p:blipFill>
            <a:blip r:embed="rId8" cstate="print"/>
            <a:stretch>
              <a:fillRect/>
            </a:stretch>
          </p:blipFill>
          <p:spPr bwMode="auto">
            <a:xfrm>
              <a:off x="1508918" y="5476746"/>
              <a:ext cx="1022301" cy="188803"/>
            </a:xfrm>
            <a:prstGeom prst="rect">
              <a:avLst/>
            </a:prstGeom>
            <a:noFill/>
            <a:ln>
              <a:noFill/>
            </a:ln>
          </p:spPr>
        </p:pic>
        <p:pic>
          <p:nvPicPr>
            <p:cNvPr id="54" name="Picture 4" descr="2950.jpg"/>
            <p:cNvPicPr>
              <a:picLocks noChangeAspect="1"/>
            </p:cNvPicPr>
            <p:nvPr/>
          </p:nvPicPr>
          <p:blipFill>
            <a:blip r:embed="rId8" cstate="print"/>
            <a:stretch>
              <a:fillRect/>
            </a:stretch>
          </p:blipFill>
          <p:spPr bwMode="auto">
            <a:xfrm>
              <a:off x="1508918" y="5656253"/>
              <a:ext cx="1022301" cy="188803"/>
            </a:xfrm>
            <a:prstGeom prst="rect">
              <a:avLst/>
            </a:prstGeom>
            <a:noFill/>
            <a:ln>
              <a:noFill/>
            </a:ln>
          </p:spPr>
        </p:pic>
        <p:pic>
          <p:nvPicPr>
            <p:cNvPr id="65" name="Picture 4" descr="2950.jpg"/>
            <p:cNvPicPr>
              <a:picLocks noChangeAspect="1"/>
            </p:cNvPicPr>
            <p:nvPr/>
          </p:nvPicPr>
          <p:blipFill>
            <a:blip r:embed="rId8" cstate="print"/>
            <a:stretch>
              <a:fillRect/>
            </a:stretch>
          </p:blipFill>
          <p:spPr bwMode="auto">
            <a:xfrm>
              <a:off x="1508918" y="5117732"/>
              <a:ext cx="1022301" cy="188803"/>
            </a:xfrm>
            <a:prstGeom prst="rect">
              <a:avLst/>
            </a:prstGeom>
            <a:noFill/>
            <a:ln>
              <a:noFill/>
            </a:ln>
          </p:spPr>
        </p:pic>
      </p:grpSp>
      <p:pic>
        <p:nvPicPr>
          <p:cNvPr id="57" name="Picture 17" descr="equallogic array.JPG"/>
          <p:cNvPicPr>
            <a:picLocks noChangeAspect="1"/>
          </p:cNvPicPr>
          <p:nvPr/>
        </p:nvPicPr>
        <p:blipFill>
          <a:blip r:embed="rId9" cstate="print">
            <a:clrChange>
              <a:clrFrom>
                <a:srgbClr val="FFFFFF"/>
              </a:clrFrom>
              <a:clrTo>
                <a:srgbClr val="FFFFFF">
                  <a:alpha val="0"/>
                </a:srgbClr>
              </a:clrTo>
            </a:clrChange>
          </a:blip>
          <a:stretch>
            <a:fillRect/>
          </a:stretch>
        </p:blipFill>
        <p:spPr bwMode="auto">
          <a:xfrm>
            <a:off x="7863314" y="5447129"/>
            <a:ext cx="1139038" cy="414686"/>
          </a:xfrm>
          <a:prstGeom prst="rect">
            <a:avLst/>
          </a:prstGeom>
          <a:noFill/>
          <a:ln>
            <a:noFill/>
          </a:ln>
        </p:spPr>
      </p:pic>
      <p:pic>
        <p:nvPicPr>
          <p:cNvPr id="75" name="Picture 17" descr="equallogic array.JPG"/>
          <p:cNvPicPr>
            <a:picLocks noChangeAspect="1"/>
          </p:cNvPicPr>
          <p:nvPr/>
        </p:nvPicPr>
        <p:blipFill>
          <a:blip r:embed="rId9" cstate="print">
            <a:clrChange>
              <a:clrFrom>
                <a:srgbClr val="FFFFFF"/>
              </a:clrFrom>
              <a:clrTo>
                <a:srgbClr val="FFFFFF">
                  <a:alpha val="0"/>
                </a:srgbClr>
              </a:clrTo>
            </a:clrChange>
          </a:blip>
          <a:stretch>
            <a:fillRect/>
          </a:stretch>
        </p:blipFill>
        <p:spPr bwMode="auto">
          <a:xfrm>
            <a:off x="7863313" y="5128043"/>
            <a:ext cx="1139038" cy="414686"/>
          </a:xfrm>
          <a:prstGeom prst="rect">
            <a:avLst/>
          </a:prstGeom>
          <a:noFill/>
          <a:ln>
            <a:noFill/>
          </a:ln>
        </p:spPr>
      </p:pic>
      <p:sp>
        <p:nvSpPr>
          <p:cNvPr id="83" name="TextBox 32"/>
          <p:cNvSpPr txBox="1">
            <a:spLocks noChangeArrowheads="1"/>
          </p:cNvSpPr>
          <p:nvPr/>
        </p:nvSpPr>
        <p:spPr bwMode="auto">
          <a:xfrm>
            <a:off x="0" y="3562797"/>
            <a:ext cx="972457" cy="600164"/>
          </a:xfrm>
          <a:prstGeom prst="rect">
            <a:avLst/>
          </a:prstGeom>
          <a:noFill/>
          <a:ln w="9525">
            <a:noFill/>
            <a:miter lim="800000"/>
            <a:headEnd/>
            <a:tailEnd/>
          </a:ln>
        </p:spPr>
        <p:txBody>
          <a:bodyPr wrap="square">
            <a:spAutoFit/>
          </a:bodyPr>
          <a:lstStyle/>
          <a:p>
            <a:pPr algn="l">
              <a:buNone/>
            </a:pPr>
            <a:r>
              <a:rPr lang="en-US" sz="1100" dirty="0" smtClean="0">
                <a:solidFill>
                  <a:schemeClr val="bg1"/>
                </a:solidFill>
                <a:latin typeface="Arial" pitchFamily="34" charset="0"/>
                <a:cs typeface="Arial" pitchFamily="34" charset="0"/>
              </a:rPr>
              <a:t>Consistent Dynamic Workspace</a:t>
            </a:r>
            <a:endParaRPr lang="en-US" sz="1000" b="1" dirty="0">
              <a:solidFill>
                <a:schemeClr val="bg1"/>
              </a:solidFill>
              <a:latin typeface="Arial" pitchFamily="34" charset="0"/>
              <a:cs typeface="Arial" pitchFamily="34" charset="0"/>
            </a:endParaRPr>
          </a:p>
        </p:txBody>
      </p:sp>
      <p:pic>
        <p:nvPicPr>
          <p:cNvPr id="95" name="Picture 94" descr="User.gif"/>
          <p:cNvPicPr>
            <a:picLocks noChangeAspect="1"/>
          </p:cNvPicPr>
          <p:nvPr/>
        </p:nvPicPr>
        <p:blipFill>
          <a:blip r:embed="rId10" cstate="print"/>
          <a:stretch>
            <a:fillRect/>
          </a:stretch>
        </p:blipFill>
        <p:spPr>
          <a:xfrm>
            <a:off x="1353710" y="1277728"/>
            <a:ext cx="878646" cy="1163116"/>
          </a:xfrm>
          <a:prstGeom prst="rect">
            <a:avLst/>
          </a:prstGeom>
        </p:spPr>
      </p:pic>
      <p:pic>
        <p:nvPicPr>
          <p:cNvPr id="96" name="Picture 95" descr="laptop.gif"/>
          <p:cNvPicPr>
            <a:picLocks noChangeAspect="1"/>
          </p:cNvPicPr>
          <p:nvPr/>
        </p:nvPicPr>
        <p:blipFill>
          <a:blip r:embed="rId7" cstate="print"/>
          <a:stretch>
            <a:fillRect/>
          </a:stretch>
        </p:blipFill>
        <p:spPr>
          <a:xfrm>
            <a:off x="3847649" y="2230094"/>
            <a:ext cx="897610" cy="659858"/>
          </a:xfrm>
          <a:prstGeom prst="rect">
            <a:avLst/>
          </a:prstGeom>
        </p:spPr>
      </p:pic>
      <p:pic>
        <p:nvPicPr>
          <p:cNvPr id="97" name="Picture 96" descr="ServerWhite.gif"/>
          <p:cNvPicPr>
            <a:picLocks noChangeAspect="1"/>
          </p:cNvPicPr>
          <p:nvPr/>
        </p:nvPicPr>
        <p:blipFill>
          <a:blip r:embed="rId6" cstate="print"/>
          <a:stretch>
            <a:fillRect/>
          </a:stretch>
        </p:blipFill>
        <p:spPr>
          <a:xfrm>
            <a:off x="2702161" y="2170392"/>
            <a:ext cx="570416" cy="770070"/>
          </a:xfrm>
          <a:prstGeom prst="rect">
            <a:avLst/>
          </a:prstGeom>
        </p:spPr>
      </p:pic>
      <p:pic>
        <p:nvPicPr>
          <p:cNvPr id="148482" name="Picture 2" descr="http://www.iconarchive.com/icons/visualpharm/office-space/touch-screen-kiosk-256x256.png"/>
          <p:cNvPicPr>
            <a:picLocks noChangeAspect="1" noChangeArrowheads="1"/>
          </p:cNvPicPr>
          <p:nvPr/>
        </p:nvPicPr>
        <p:blipFill>
          <a:blip r:embed="rId11" cstate="print"/>
          <a:srcRect/>
          <a:stretch>
            <a:fillRect/>
          </a:stretch>
        </p:blipFill>
        <p:spPr bwMode="auto">
          <a:xfrm>
            <a:off x="6631016" y="2140348"/>
            <a:ext cx="889972" cy="889970"/>
          </a:xfrm>
          <a:prstGeom prst="rect">
            <a:avLst/>
          </a:prstGeom>
          <a:noFill/>
        </p:spPr>
      </p:pic>
      <p:sp>
        <p:nvSpPr>
          <p:cNvPr id="138" name="TextBox 32"/>
          <p:cNvSpPr txBox="1">
            <a:spLocks noChangeArrowheads="1"/>
          </p:cNvSpPr>
          <p:nvPr/>
        </p:nvSpPr>
        <p:spPr bwMode="auto">
          <a:xfrm>
            <a:off x="0" y="1506226"/>
            <a:ext cx="1117600" cy="1184940"/>
          </a:xfrm>
          <a:prstGeom prst="rect">
            <a:avLst/>
          </a:prstGeom>
          <a:noFill/>
          <a:ln w="9525">
            <a:noFill/>
            <a:miter lim="800000"/>
            <a:headEnd/>
            <a:tailEnd/>
          </a:ln>
        </p:spPr>
        <p:txBody>
          <a:bodyPr wrap="square">
            <a:spAutoFit/>
          </a:bodyPr>
          <a:lstStyle/>
          <a:p>
            <a:pPr algn="l">
              <a:spcBef>
                <a:spcPts val="0"/>
              </a:spcBef>
              <a:spcAft>
                <a:spcPts val="600"/>
              </a:spcAft>
              <a:buNone/>
            </a:pPr>
            <a:r>
              <a:rPr lang="en-US" sz="1100" dirty="0" smtClean="0">
                <a:solidFill>
                  <a:schemeClr val="bg1"/>
                </a:solidFill>
                <a:latin typeface="Arial" pitchFamily="34" charset="0"/>
                <a:cs typeface="Arial" pitchFamily="34" charset="0"/>
              </a:rPr>
              <a:t>Automated Workspace Configuration</a:t>
            </a:r>
          </a:p>
          <a:p>
            <a:pPr marL="115888" indent="-115888" algn="l">
              <a:spcBef>
                <a:spcPts val="0"/>
              </a:spcBef>
            </a:pPr>
            <a:r>
              <a:rPr lang="en-US" sz="1100" dirty="0" smtClean="0">
                <a:solidFill>
                  <a:schemeClr val="bg1"/>
                </a:solidFill>
                <a:latin typeface="Arial" pitchFamily="34" charset="0"/>
                <a:cs typeface="Arial" pitchFamily="34" charset="0"/>
              </a:rPr>
              <a:t>User</a:t>
            </a:r>
          </a:p>
          <a:p>
            <a:pPr marL="115888" indent="-115888" algn="l">
              <a:spcBef>
                <a:spcPts val="0"/>
              </a:spcBef>
            </a:pPr>
            <a:r>
              <a:rPr lang="en-US" sz="1100" dirty="0" smtClean="0">
                <a:solidFill>
                  <a:schemeClr val="bg1"/>
                </a:solidFill>
                <a:latin typeface="Arial" pitchFamily="34" charset="0"/>
                <a:cs typeface="Arial" pitchFamily="34" charset="0"/>
              </a:rPr>
              <a:t>Device</a:t>
            </a:r>
          </a:p>
          <a:p>
            <a:pPr marL="115888" indent="-115888" algn="l">
              <a:spcBef>
                <a:spcPts val="0"/>
              </a:spcBef>
            </a:pPr>
            <a:r>
              <a:rPr lang="en-US" sz="1100" dirty="0" smtClean="0">
                <a:solidFill>
                  <a:schemeClr val="bg1"/>
                </a:solidFill>
                <a:latin typeface="Arial" pitchFamily="34" charset="0"/>
                <a:cs typeface="Arial" pitchFamily="34" charset="0"/>
              </a:rPr>
              <a:t>Location</a:t>
            </a:r>
          </a:p>
        </p:txBody>
      </p:sp>
      <p:sp>
        <p:nvSpPr>
          <p:cNvPr id="92" name="Rounded Rectangle 91"/>
          <p:cNvSpPr/>
          <p:nvPr/>
        </p:nvSpPr>
        <p:spPr bwMode="auto">
          <a:xfrm>
            <a:off x="1024128" y="3333298"/>
            <a:ext cx="8053352" cy="1082649"/>
          </a:xfrm>
          <a:prstGeom prst="roundRect">
            <a:avLst>
              <a:gd name="adj" fmla="val 10000"/>
            </a:avLst>
          </a:prstGeom>
          <a:solidFill>
            <a:schemeClr val="accent2"/>
          </a:solidFill>
          <a:ln w="12700" cap="flat" cmpd="sng" algn="ctr">
            <a:no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1" compatLnSpc="1">
            <a:prstTxWarp prst="textNoShape">
              <a:avLst/>
            </a:prstTxWarp>
          </a:bodyPr>
          <a:lstStyle/>
          <a:p>
            <a:pPr>
              <a:lnSpc>
                <a:spcPct val="100000"/>
              </a:lnSpc>
              <a:spcBef>
                <a:spcPct val="0"/>
              </a:spcBef>
              <a:buNone/>
            </a:pPr>
            <a:r>
              <a:rPr lang="en-US" sz="1600" dirty="0" smtClean="0">
                <a:solidFill>
                  <a:schemeClr val="tx1"/>
                </a:solidFill>
                <a:latin typeface="Arial" charset="0"/>
              </a:rPr>
              <a:t>Symantec Endpoint Virtualization Suite</a:t>
            </a:r>
          </a:p>
        </p:txBody>
      </p:sp>
      <p:sp>
        <p:nvSpPr>
          <p:cNvPr id="105" name="Rounded Rectangle 104"/>
          <p:cNvSpPr/>
          <p:nvPr/>
        </p:nvSpPr>
        <p:spPr bwMode="auto">
          <a:xfrm>
            <a:off x="1562532" y="3757578"/>
            <a:ext cx="1406090" cy="342799"/>
          </a:xfrm>
          <a:prstGeom prst="roundRect">
            <a:avLst>
              <a:gd name="adj" fmla="val 23795"/>
            </a:avLst>
          </a:prstGeom>
          <a:solidFill>
            <a:srgbClr val="E9760D"/>
          </a:solidFill>
          <a:ln w="12700" cap="flat" cmpd="sng" algn="ctr">
            <a:no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ctr" anchorCtr="1" compatLnSpc="1">
            <a:prstTxWarp prst="textNoShape">
              <a:avLst/>
            </a:prstTxWarp>
          </a:bodyPr>
          <a:lstStyle/>
          <a:p>
            <a:pPr>
              <a:lnSpc>
                <a:spcPct val="100000"/>
              </a:lnSpc>
              <a:spcBef>
                <a:spcPct val="0"/>
              </a:spcBef>
              <a:buNone/>
            </a:pPr>
            <a:r>
              <a:rPr lang="en-US" sz="1400" dirty="0" smtClean="0">
                <a:solidFill>
                  <a:schemeClr val="tx1"/>
                </a:solidFill>
                <a:latin typeface="Arial" charset="0"/>
              </a:rPr>
              <a:t>Desktop</a:t>
            </a:r>
          </a:p>
        </p:txBody>
      </p:sp>
      <p:sp>
        <p:nvSpPr>
          <p:cNvPr id="106" name="Rounded Rectangle 105"/>
          <p:cNvSpPr/>
          <p:nvPr/>
        </p:nvSpPr>
        <p:spPr bwMode="auto">
          <a:xfrm>
            <a:off x="3436785" y="3757578"/>
            <a:ext cx="1406090" cy="342799"/>
          </a:xfrm>
          <a:prstGeom prst="roundRect">
            <a:avLst>
              <a:gd name="adj" fmla="val 24490"/>
            </a:avLst>
          </a:prstGeom>
          <a:solidFill>
            <a:srgbClr val="678BA8"/>
          </a:solidFill>
          <a:ln w="12700" cap="flat" cmpd="sng" algn="ctr">
            <a:no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ctr" anchorCtr="1" compatLnSpc="1">
            <a:prstTxWarp prst="textNoShape">
              <a:avLst/>
            </a:prstTxWarp>
          </a:bodyPr>
          <a:lstStyle/>
          <a:p>
            <a:pPr>
              <a:lnSpc>
                <a:spcPct val="100000"/>
              </a:lnSpc>
              <a:spcBef>
                <a:spcPct val="0"/>
              </a:spcBef>
              <a:buNone/>
            </a:pPr>
            <a:r>
              <a:rPr lang="en-US" sz="1400" dirty="0" smtClean="0">
                <a:solidFill>
                  <a:schemeClr val="tx1"/>
                </a:solidFill>
                <a:latin typeface="Arial" charset="0"/>
              </a:rPr>
              <a:t>Applications</a:t>
            </a:r>
          </a:p>
        </p:txBody>
      </p:sp>
      <p:sp>
        <p:nvSpPr>
          <p:cNvPr id="107" name="Rounded Rectangle 106"/>
          <p:cNvSpPr/>
          <p:nvPr/>
        </p:nvSpPr>
        <p:spPr bwMode="auto">
          <a:xfrm>
            <a:off x="5311038" y="3757578"/>
            <a:ext cx="1406090" cy="342799"/>
          </a:xfrm>
          <a:prstGeom prst="roundRect">
            <a:avLst>
              <a:gd name="adj" fmla="val 22406"/>
            </a:avLst>
          </a:prstGeom>
          <a:solidFill>
            <a:schemeClr val="accent1"/>
          </a:solidFill>
          <a:ln w="12700" cap="flat" cmpd="sng" algn="ctr">
            <a:solidFill>
              <a:schemeClr val="accent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ctr" anchorCtr="1" compatLnSpc="1">
            <a:prstTxWarp prst="textNoShape">
              <a:avLst/>
            </a:prstTxWarp>
          </a:bodyPr>
          <a:lstStyle/>
          <a:p>
            <a:pPr>
              <a:lnSpc>
                <a:spcPct val="100000"/>
              </a:lnSpc>
              <a:spcBef>
                <a:spcPct val="0"/>
              </a:spcBef>
              <a:buNone/>
            </a:pPr>
            <a:r>
              <a:rPr lang="en-US" sz="1400" dirty="0" smtClean="0">
                <a:solidFill>
                  <a:schemeClr val="tx1"/>
                </a:solidFill>
                <a:latin typeface="Arial" charset="0"/>
              </a:rPr>
              <a:t>Profile</a:t>
            </a:r>
          </a:p>
        </p:txBody>
      </p:sp>
      <p:sp>
        <p:nvSpPr>
          <p:cNvPr id="108" name="Rounded Rectangle 107"/>
          <p:cNvSpPr/>
          <p:nvPr/>
        </p:nvSpPr>
        <p:spPr bwMode="auto">
          <a:xfrm>
            <a:off x="7168038" y="3757578"/>
            <a:ext cx="1406090" cy="342799"/>
          </a:xfrm>
          <a:prstGeom prst="roundRect">
            <a:avLst>
              <a:gd name="adj" fmla="val 22718"/>
            </a:avLst>
          </a:prstGeom>
          <a:solidFill>
            <a:schemeClr val="accent2"/>
          </a:solidFill>
          <a:ln w="12700" cap="flat" cmpd="sng" algn="ctr">
            <a:no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ctr" anchorCtr="1" compatLnSpc="1">
            <a:prstTxWarp prst="textNoShape">
              <a:avLst/>
            </a:prstTxWarp>
          </a:bodyPr>
          <a:lstStyle/>
          <a:p>
            <a:pPr>
              <a:lnSpc>
                <a:spcPct val="100000"/>
              </a:lnSpc>
              <a:spcBef>
                <a:spcPct val="0"/>
              </a:spcBef>
              <a:buNone/>
            </a:pPr>
            <a:r>
              <a:rPr lang="en-US" sz="1400" dirty="0" smtClean="0">
                <a:solidFill>
                  <a:schemeClr val="tx1"/>
                </a:solidFill>
                <a:latin typeface="Arial" charset="0"/>
              </a:rPr>
              <a:t>Data</a:t>
            </a:r>
          </a:p>
        </p:txBody>
      </p:sp>
    </p:spTree>
  </p:cSld>
  <p:clrMapOvr>
    <a:masterClrMapping/>
  </p:clrMapOvr>
  <p:transition advClick="0">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3"/>
          <p:cNvSpPr>
            <a:spLocks noGrp="1" noChangeArrowheads="1"/>
          </p:cNvSpPr>
          <p:nvPr>
            <p:ph type="title"/>
          </p:nvPr>
        </p:nvSpPr>
        <p:spPr>
          <a:xfrm>
            <a:off x="142875" y="152400"/>
            <a:ext cx="6909932" cy="952500"/>
          </a:xfrm>
        </p:spPr>
        <p:txBody>
          <a:bodyPr/>
          <a:lstStyle/>
          <a:p>
            <a:r>
              <a:rPr lang="en-US" dirty="0" smtClean="0">
                <a:latin typeface="+mn-lt"/>
              </a:rPr>
              <a:t>Endpoint Virtualization</a:t>
            </a:r>
            <a:br>
              <a:rPr lang="en-US" dirty="0" smtClean="0">
                <a:latin typeface="+mn-lt"/>
              </a:rPr>
            </a:br>
            <a:r>
              <a:rPr lang="en-US" dirty="0" smtClean="0">
                <a:latin typeface="+mn-lt"/>
              </a:rPr>
              <a:t>Products for Migration</a:t>
            </a:r>
          </a:p>
        </p:txBody>
      </p:sp>
      <p:sp>
        <p:nvSpPr>
          <p:cNvPr id="303106" name="Rectangle 2"/>
          <p:cNvSpPr>
            <a:spLocks noChangeArrowheads="1"/>
          </p:cNvSpPr>
          <p:nvPr/>
        </p:nvSpPr>
        <p:spPr bwMode="auto">
          <a:xfrm>
            <a:off x="3610420" y="6129338"/>
            <a:ext cx="2086187" cy="269875"/>
          </a:xfrm>
          <a:prstGeom prst="rect">
            <a:avLst/>
          </a:prstGeom>
          <a:gradFill rotWithShape="1">
            <a:gsLst>
              <a:gs pos="0">
                <a:schemeClr val="tx1"/>
              </a:gs>
              <a:gs pos="100000">
                <a:schemeClr val="tx1">
                  <a:gamma/>
                  <a:tint val="0"/>
                  <a:invGamma/>
                  <a:alpha val="0"/>
                </a:schemeClr>
              </a:gs>
            </a:gsLst>
            <a:path path="shape">
              <a:fillToRect l="50000" t="50000" r="50000" b="50000"/>
            </a:path>
          </a:gradFill>
          <a:ln w="12700" algn="ctr">
            <a:noFill/>
            <a:miter lim="800000"/>
            <a:headEnd/>
            <a:tailEnd/>
          </a:ln>
          <a:effectLst/>
        </p:spPr>
        <p:txBody>
          <a:bodyPr anchor="ctr"/>
          <a:lstStyle/>
          <a:p>
            <a:pPr algn="ctr"/>
            <a:endParaRPr lang="en-GB" sz="1600">
              <a:solidFill>
                <a:schemeClr val="bg1"/>
              </a:solidFill>
              <a:latin typeface="+mn-lt"/>
              <a:ea typeface="MS PGothic" pitchFamily="34" charset="-128"/>
            </a:endParaRPr>
          </a:p>
        </p:txBody>
      </p:sp>
      <p:sp>
        <p:nvSpPr>
          <p:cNvPr id="22548" name="AutoShape 19"/>
          <p:cNvSpPr>
            <a:spLocks noChangeArrowheads="1"/>
          </p:cNvSpPr>
          <p:nvPr/>
        </p:nvSpPr>
        <p:spPr bwMode="auto">
          <a:xfrm>
            <a:off x="3607857" y="2139951"/>
            <a:ext cx="2110535" cy="3930650"/>
          </a:xfrm>
          <a:prstGeom prst="roundRect">
            <a:avLst>
              <a:gd name="adj" fmla="val 0"/>
            </a:avLst>
          </a:prstGeom>
          <a:solidFill>
            <a:srgbClr val="DDDDDD"/>
          </a:solidFill>
          <a:ln w="9525">
            <a:noFill/>
            <a:round/>
            <a:headEnd/>
            <a:tailEnd/>
          </a:ln>
        </p:spPr>
        <p:txBody>
          <a:bodyPr wrap="none" anchor="ctr"/>
          <a:lstStyle/>
          <a:p>
            <a:pPr algn="ctr"/>
            <a:endParaRPr lang="en-GB" sz="1600">
              <a:solidFill>
                <a:schemeClr val="bg1"/>
              </a:solidFill>
              <a:latin typeface="+mn-lt"/>
              <a:ea typeface="MS PGothic" pitchFamily="34" charset="-128"/>
            </a:endParaRPr>
          </a:p>
        </p:txBody>
      </p:sp>
      <p:sp>
        <p:nvSpPr>
          <p:cNvPr id="22549" name="Rectangle 26"/>
          <p:cNvSpPr>
            <a:spLocks noChangeArrowheads="1"/>
          </p:cNvSpPr>
          <p:nvPr/>
        </p:nvSpPr>
        <p:spPr bwMode="auto">
          <a:xfrm>
            <a:off x="3674492" y="4473575"/>
            <a:ext cx="1968295" cy="846138"/>
          </a:xfrm>
          <a:prstGeom prst="rect">
            <a:avLst/>
          </a:prstGeom>
          <a:noFill/>
          <a:ln w="9525">
            <a:noFill/>
            <a:miter lim="800000"/>
            <a:headEnd/>
            <a:tailEnd/>
          </a:ln>
        </p:spPr>
        <p:txBody>
          <a:bodyPr/>
          <a:lstStyle/>
          <a:p>
            <a:pPr>
              <a:lnSpc>
                <a:spcPct val="95000"/>
              </a:lnSpc>
              <a:spcAft>
                <a:spcPct val="35000"/>
              </a:spcAft>
              <a:buClr>
                <a:srgbClr val="678BA8"/>
              </a:buClr>
              <a:buNone/>
            </a:pPr>
            <a:r>
              <a:rPr lang="en-US" sz="1400" b="0" dirty="0" smtClean="0">
                <a:solidFill>
                  <a:schemeClr val="tx1"/>
                </a:solidFill>
                <a:latin typeface="Arial" pitchFamily="34" charset="0"/>
                <a:ea typeface="MS PGothic" pitchFamily="34" charset="-128"/>
                <a:cs typeface="Arial" pitchFamily="34" charset="0"/>
              </a:rPr>
              <a:t>Layering technology to contain applications and eliminate conflicts and OS degradation</a:t>
            </a:r>
            <a:endParaRPr lang="en-US" sz="1400" dirty="0" smtClean="0">
              <a:latin typeface="Arial" pitchFamily="34" charset="0"/>
              <a:ea typeface="MS PGothic" pitchFamily="34" charset="-128"/>
              <a:cs typeface="Arial" pitchFamily="34" charset="0"/>
            </a:endParaRPr>
          </a:p>
        </p:txBody>
      </p:sp>
      <p:sp>
        <p:nvSpPr>
          <p:cNvPr id="22550" name="Rectangle 13"/>
          <p:cNvSpPr>
            <a:spLocks noChangeArrowheads="1"/>
          </p:cNvSpPr>
          <p:nvPr/>
        </p:nvSpPr>
        <p:spPr bwMode="auto">
          <a:xfrm>
            <a:off x="3606576" y="1320800"/>
            <a:ext cx="2111816" cy="1369060"/>
          </a:xfrm>
          <a:prstGeom prst="rect">
            <a:avLst/>
          </a:prstGeom>
          <a:solidFill>
            <a:schemeClr val="accent1"/>
          </a:solidFill>
          <a:ln w="12700">
            <a:noFill/>
            <a:round/>
            <a:headEnd/>
            <a:tailEnd/>
          </a:ln>
        </p:spPr>
        <p:txBody>
          <a:bodyPr anchor="ctr"/>
          <a:lstStyle/>
          <a:p>
            <a:pPr algn="ctr" eaLnBrk="0" hangingPunct="0"/>
            <a:endParaRPr lang="en-GB" sz="1200">
              <a:solidFill>
                <a:schemeClr val="bg1"/>
              </a:solidFill>
              <a:latin typeface="+mn-lt"/>
            </a:endParaRPr>
          </a:p>
        </p:txBody>
      </p:sp>
      <p:sp>
        <p:nvSpPr>
          <p:cNvPr id="22551" name="Rectangle 21"/>
          <p:cNvSpPr>
            <a:spLocks noChangeArrowheads="1"/>
          </p:cNvSpPr>
          <p:nvPr/>
        </p:nvSpPr>
        <p:spPr bwMode="auto">
          <a:xfrm rot="10800000">
            <a:off x="3606576" y="2686050"/>
            <a:ext cx="2111816" cy="104775"/>
          </a:xfrm>
          <a:prstGeom prst="rect">
            <a:avLst/>
          </a:prstGeom>
          <a:gradFill rotWithShape="1">
            <a:gsLst>
              <a:gs pos="0">
                <a:srgbClr val="BEBEBE">
                  <a:alpha val="0"/>
                </a:srgbClr>
              </a:gs>
              <a:gs pos="100000">
                <a:schemeClr val="tx1">
                  <a:alpha val="20000"/>
                </a:schemeClr>
              </a:gs>
            </a:gsLst>
            <a:lin ang="5400000" scaled="1"/>
          </a:gradFill>
          <a:ln w="12700">
            <a:noFill/>
            <a:miter lim="800000"/>
            <a:headEnd/>
            <a:tailEnd/>
          </a:ln>
        </p:spPr>
        <p:txBody>
          <a:bodyPr rot="10800000" wrap="none" anchor="ctr"/>
          <a:lstStyle/>
          <a:p>
            <a:pPr algn="ctr"/>
            <a:endParaRPr lang="en-GB" sz="1600">
              <a:solidFill>
                <a:schemeClr val="bg1"/>
              </a:solidFill>
              <a:latin typeface="+mn-lt"/>
              <a:ea typeface="MS PGothic" pitchFamily="34" charset="-128"/>
            </a:endParaRPr>
          </a:p>
        </p:txBody>
      </p:sp>
      <p:sp>
        <p:nvSpPr>
          <p:cNvPr id="303126" name="Rectangle 22"/>
          <p:cNvSpPr>
            <a:spLocks noChangeArrowheads="1"/>
          </p:cNvSpPr>
          <p:nvPr/>
        </p:nvSpPr>
        <p:spPr bwMode="auto">
          <a:xfrm>
            <a:off x="3627079" y="1357313"/>
            <a:ext cx="2069528" cy="477838"/>
          </a:xfrm>
          <a:prstGeom prst="rect">
            <a:avLst/>
          </a:prstGeom>
          <a:gradFill rotWithShape="1">
            <a:gsLst>
              <a:gs pos="0">
                <a:schemeClr val="bg1">
                  <a:alpha val="63000"/>
                </a:schemeClr>
              </a:gs>
              <a:gs pos="100000">
                <a:schemeClr val="bg1">
                  <a:gamma/>
                  <a:tint val="25490"/>
                  <a:invGamma/>
                  <a:alpha val="0"/>
                </a:schemeClr>
              </a:gs>
            </a:gsLst>
            <a:lin ang="5400000" scaled="1"/>
          </a:gradFill>
          <a:ln w="12700" algn="ctr">
            <a:noFill/>
            <a:miter lim="800000"/>
            <a:headEnd/>
            <a:tailEnd/>
          </a:ln>
          <a:effectLst/>
        </p:spPr>
        <p:txBody>
          <a:bodyPr wrap="none" anchor="ctr"/>
          <a:lstStyle/>
          <a:p>
            <a:pPr algn="ctr"/>
            <a:endParaRPr lang="en-GB" sz="1600">
              <a:solidFill>
                <a:schemeClr val="bg1"/>
              </a:solidFill>
              <a:latin typeface="+mn-lt"/>
              <a:ea typeface="MS PGothic" pitchFamily="34" charset="-128"/>
            </a:endParaRPr>
          </a:p>
        </p:txBody>
      </p:sp>
      <p:sp>
        <p:nvSpPr>
          <p:cNvPr id="22553" name="Line 45"/>
          <p:cNvSpPr>
            <a:spLocks noChangeAspect="1" noChangeShapeType="1"/>
          </p:cNvSpPr>
          <p:nvPr/>
        </p:nvSpPr>
        <p:spPr bwMode="auto">
          <a:xfrm flipV="1">
            <a:off x="3688588" y="2017713"/>
            <a:ext cx="1954199" cy="6350"/>
          </a:xfrm>
          <a:prstGeom prst="line">
            <a:avLst/>
          </a:prstGeom>
          <a:noFill/>
          <a:ln w="12700">
            <a:solidFill>
              <a:srgbClr val="E6E6E6"/>
            </a:solidFill>
            <a:round/>
            <a:headEnd/>
            <a:tailEnd/>
          </a:ln>
        </p:spPr>
        <p:txBody>
          <a:bodyPr wrap="none" anchor="ctr"/>
          <a:lstStyle/>
          <a:p>
            <a:endParaRPr lang="en-US">
              <a:latin typeface="+mn-lt"/>
            </a:endParaRPr>
          </a:p>
        </p:txBody>
      </p:sp>
      <p:sp>
        <p:nvSpPr>
          <p:cNvPr id="22554" name="Rectangle 49"/>
          <p:cNvSpPr>
            <a:spLocks noChangeAspect="1" noChangeArrowheads="1"/>
          </p:cNvSpPr>
          <p:nvPr/>
        </p:nvSpPr>
        <p:spPr bwMode="gray">
          <a:xfrm>
            <a:off x="3688588" y="2103438"/>
            <a:ext cx="1959324" cy="510909"/>
          </a:xfrm>
          <a:prstGeom prst="rect">
            <a:avLst/>
          </a:prstGeom>
          <a:noFill/>
          <a:ln w="9525">
            <a:noFill/>
            <a:miter lim="800000"/>
            <a:headEnd/>
            <a:tailEnd/>
          </a:ln>
        </p:spPr>
        <p:txBody>
          <a:bodyPr anchor="ctr" anchorCtr="1">
            <a:spAutoFit/>
          </a:bodyPr>
          <a:lstStyle/>
          <a:p>
            <a:pPr algn="ctr" eaLnBrk="0" hangingPunct="0">
              <a:lnSpc>
                <a:spcPct val="85000"/>
              </a:lnSpc>
              <a:buNone/>
            </a:pPr>
            <a:r>
              <a:rPr lang="en-US" sz="1600" b="1" dirty="0" smtClean="0">
                <a:solidFill>
                  <a:schemeClr val="bg1"/>
                </a:solidFill>
                <a:latin typeface="+mn-lt"/>
              </a:rPr>
              <a:t>Workspace Virtualization</a:t>
            </a:r>
            <a:endParaRPr lang="en-US" sz="1400" b="1" dirty="0">
              <a:solidFill>
                <a:schemeClr val="bg1"/>
              </a:solidFill>
              <a:latin typeface="+mn-lt"/>
            </a:endParaRPr>
          </a:p>
        </p:txBody>
      </p:sp>
      <p:sp>
        <p:nvSpPr>
          <p:cNvPr id="22557" name="Rectangle 24"/>
          <p:cNvSpPr>
            <a:spLocks noChangeArrowheads="1"/>
          </p:cNvSpPr>
          <p:nvPr/>
        </p:nvSpPr>
        <p:spPr bwMode="auto">
          <a:xfrm>
            <a:off x="3789517" y="2908300"/>
            <a:ext cx="1752340" cy="909638"/>
          </a:xfrm>
          <a:prstGeom prst="rect">
            <a:avLst/>
          </a:prstGeom>
          <a:noFill/>
          <a:ln w="9525">
            <a:noFill/>
            <a:miter lim="800000"/>
            <a:headEnd/>
            <a:tailEnd/>
          </a:ln>
        </p:spPr>
        <p:txBody>
          <a:bodyPr/>
          <a:lstStyle/>
          <a:p>
            <a:pPr marL="1588" lvl="0" indent="-1588">
              <a:lnSpc>
                <a:spcPct val="95000"/>
              </a:lnSpc>
              <a:spcBef>
                <a:spcPct val="0"/>
              </a:spcBef>
              <a:spcAft>
                <a:spcPct val="35000"/>
              </a:spcAft>
              <a:buClr>
                <a:srgbClr val="678BA8"/>
              </a:buClr>
              <a:buNone/>
            </a:pPr>
            <a:r>
              <a:rPr lang="en-US" sz="1800" dirty="0" smtClean="0">
                <a:solidFill>
                  <a:srgbClr val="000000"/>
                </a:solidFill>
                <a:latin typeface="Arial" charset="0"/>
                <a:cs typeface="Arial" charset="0"/>
              </a:rPr>
              <a:t>Virtual Execution</a:t>
            </a:r>
            <a:endParaRPr lang="en-US" sz="1100" dirty="0">
              <a:solidFill>
                <a:srgbClr val="000000"/>
              </a:solidFill>
              <a:latin typeface="Arial" charset="0"/>
              <a:ea typeface="MS PGothic" pitchFamily="34" charset="-128"/>
              <a:cs typeface="Arial" charset="0"/>
            </a:endParaRPr>
          </a:p>
        </p:txBody>
      </p:sp>
      <p:sp>
        <p:nvSpPr>
          <p:cNvPr id="303109" name="Rectangle 5"/>
          <p:cNvSpPr>
            <a:spLocks noChangeArrowheads="1"/>
          </p:cNvSpPr>
          <p:nvPr/>
        </p:nvSpPr>
        <p:spPr bwMode="auto">
          <a:xfrm>
            <a:off x="1424914" y="6129338"/>
            <a:ext cx="2086187" cy="269875"/>
          </a:xfrm>
          <a:prstGeom prst="rect">
            <a:avLst/>
          </a:prstGeom>
          <a:gradFill rotWithShape="1">
            <a:gsLst>
              <a:gs pos="0">
                <a:schemeClr val="tx1"/>
              </a:gs>
              <a:gs pos="100000">
                <a:schemeClr val="tx1">
                  <a:gamma/>
                  <a:tint val="0"/>
                  <a:invGamma/>
                  <a:alpha val="0"/>
                </a:schemeClr>
              </a:gs>
            </a:gsLst>
            <a:path path="shape">
              <a:fillToRect l="50000" t="50000" r="50000" b="50000"/>
            </a:path>
          </a:gradFill>
          <a:ln w="12700" algn="ctr">
            <a:noFill/>
            <a:miter lim="800000"/>
            <a:headEnd/>
            <a:tailEnd/>
          </a:ln>
          <a:effectLst/>
        </p:spPr>
        <p:txBody>
          <a:bodyPr anchor="ctr"/>
          <a:lstStyle/>
          <a:p>
            <a:pPr algn="ctr"/>
            <a:endParaRPr lang="en-GB" baseline="-25000">
              <a:latin typeface="+mn-lt"/>
              <a:ea typeface="MS PGothic" pitchFamily="34" charset="-128"/>
            </a:endParaRPr>
          </a:p>
        </p:txBody>
      </p:sp>
      <p:sp>
        <p:nvSpPr>
          <p:cNvPr id="22539" name="AutoShape 14"/>
          <p:cNvSpPr>
            <a:spLocks noChangeArrowheads="1"/>
          </p:cNvSpPr>
          <p:nvPr/>
        </p:nvSpPr>
        <p:spPr bwMode="auto">
          <a:xfrm>
            <a:off x="1417225" y="2133600"/>
            <a:ext cx="2110535" cy="3938123"/>
          </a:xfrm>
          <a:prstGeom prst="roundRect">
            <a:avLst>
              <a:gd name="adj" fmla="val 0"/>
            </a:avLst>
          </a:prstGeom>
          <a:solidFill>
            <a:srgbClr val="DDDDDD"/>
          </a:solidFill>
          <a:ln w="9525">
            <a:noFill/>
            <a:round/>
            <a:headEnd/>
            <a:tailEnd/>
          </a:ln>
        </p:spPr>
        <p:txBody>
          <a:bodyPr wrap="none" anchor="ctr"/>
          <a:lstStyle/>
          <a:p>
            <a:pPr algn="ctr"/>
            <a:endParaRPr lang="en-GB" baseline="-25000">
              <a:latin typeface="+mn-lt"/>
              <a:ea typeface="MS PGothic" pitchFamily="34" charset="-128"/>
            </a:endParaRPr>
          </a:p>
        </p:txBody>
      </p:sp>
      <p:sp>
        <p:nvSpPr>
          <p:cNvPr id="22540" name="Rectangle 25"/>
          <p:cNvSpPr>
            <a:spLocks noChangeArrowheads="1"/>
          </p:cNvSpPr>
          <p:nvPr/>
        </p:nvSpPr>
        <p:spPr bwMode="auto">
          <a:xfrm>
            <a:off x="1473609" y="4465638"/>
            <a:ext cx="1968295" cy="936625"/>
          </a:xfrm>
          <a:prstGeom prst="rect">
            <a:avLst/>
          </a:prstGeom>
          <a:noFill/>
          <a:ln w="9525">
            <a:noFill/>
            <a:miter lim="800000"/>
            <a:headEnd/>
            <a:tailEnd/>
          </a:ln>
        </p:spPr>
        <p:txBody>
          <a:bodyPr/>
          <a:lstStyle/>
          <a:p>
            <a:pPr>
              <a:lnSpc>
                <a:spcPct val="95000"/>
              </a:lnSpc>
              <a:spcBef>
                <a:spcPct val="0"/>
              </a:spcBef>
              <a:spcAft>
                <a:spcPct val="35000"/>
              </a:spcAft>
              <a:buClr>
                <a:srgbClr val="678BA8"/>
              </a:buClr>
              <a:buNone/>
            </a:pPr>
            <a:r>
              <a:rPr lang="en-US" sz="1400" b="0" dirty="0" smtClean="0">
                <a:solidFill>
                  <a:schemeClr val="tx1"/>
                </a:solidFill>
                <a:latin typeface="Arial" charset="0"/>
                <a:ea typeface="MS PGothic" pitchFamily="34" charset="-128"/>
                <a:cs typeface="Arial" charset="0"/>
              </a:rPr>
              <a:t>On-demand application delivery and license management system</a:t>
            </a:r>
            <a:endParaRPr lang="en-US" sz="1400" b="0" dirty="0">
              <a:solidFill>
                <a:schemeClr val="tx1"/>
              </a:solidFill>
              <a:latin typeface="Arial" charset="0"/>
              <a:ea typeface="MS PGothic" pitchFamily="34" charset="-128"/>
              <a:cs typeface="Arial" charset="0"/>
            </a:endParaRPr>
          </a:p>
        </p:txBody>
      </p:sp>
      <p:sp>
        <p:nvSpPr>
          <p:cNvPr id="22541" name="Rectangle 13"/>
          <p:cNvSpPr>
            <a:spLocks noChangeArrowheads="1"/>
          </p:cNvSpPr>
          <p:nvPr/>
        </p:nvSpPr>
        <p:spPr bwMode="ltGray">
          <a:xfrm>
            <a:off x="1415944" y="1320800"/>
            <a:ext cx="2111816" cy="1369060"/>
          </a:xfrm>
          <a:prstGeom prst="rect">
            <a:avLst/>
          </a:prstGeom>
          <a:solidFill>
            <a:srgbClr val="678BA8"/>
          </a:solidFill>
          <a:ln w="28575">
            <a:noFill/>
            <a:round/>
            <a:headEnd/>
            <a:tailEnd/>
          </a:ln>
        </p:spPr>
        <p:txBody>
          <a:bodyPr anchor="ctr"/>
          <a:lstStyle/>
          <a:p>
            <a:pPr algn="ctr"/>
            <a:endParaRPr lang="en-GB" sz="1200">
              <a:solidFill>
                <a:schemeClr val="bg1"/>
              </a:solidFill>
              <a:latin typeface="+mn-lt"/>
            </a:endParaRPr>
          </a:p>
        </p:txBody>
      </p:sp>
      <p:sp>
        <p:nvSpPr>
          <p:cNvPr id="22542" name="Rectangle 16"/>
          <p:cNvSpPr>
            <a:spLocks noChangeArrowheads="1"/>
          </p:cNvSpPr>
          <p:nvPr/>
        </p:nvSpPr>
        <p:spPr bwMode="auto">
          <a:xfrm rot="10800000">
            <a:off x="1415944" y="2689225"/>
            <a:ext cx="2111816" cy="104775"/>
          </a:xfrm>
          <a:prstGeom prst="rect">
            <a:avLst/>
          </a:prstGeom>
          <a:gradFill rotWithShape="1">
            <a:gsLst>
              <a:gs pos="0">
                <a:srgbClr val="BEBEBE">
                  <a:alpha val="0"/>
                </a:srgbClr>
              </a:gs>
              <a:gs pos="100000">
                <a:schemeClr val="tx1">
                  <a:alpha val="20000"/>
                </a:schemeClr>
              </a:gs>
            </a:gsLst>
            <a:lin ang="5400000" scaled="1"/>
          </a:gradFill>
          <a:ln w="12700">
            <a:noFill/>
            <a:miter lim="800000"/>
            <a:headEnd/>
            <a:tailEnd/>
          </a:ln>
        </p:spPr>
        <p:txBody>
          <a:bodyPr rot="10800000" wrap="none" anchor="ctr"/>
          <a:lstStyle/>
          <a:p>
            <a:pPr algn="ctr"/>
            <a:endParaRPr lang="en-GB" baseline="-25000">
              <a:latin typeface="+mn-lt"/>
              <a:ea typeface="MS PGothic" pitchFamily="34" charset="-128"/>
            </a:endParaRPr>
          </a:p>
        </p:txBody>
      </p:sp>
      <p:sp>
        <p:nvSpPr>
          <p:cNvPr id="303121" name="Rectangle 17"/>
          <p:cNvSpPr>
            <a:spLocks noChangeArrowheads="1"/>
          </p:cNvSpPr>
          <p:nvPr/>
        </p:nvSpPr>
        <p:spPr bwMode="auto">
          <a:xfrm>
            <a:off x="1437729" y="1358900"/>
            <a:ext cx="2069528" cy="469900"/>
          </a:xfrm>
          <a:prstGeom prst="rect">
            <a:avLst/>
          </a:prstGeom>
          <a:gradFill rotWithShape="1">
            <a:gsLst>
              <a:gs pos="0">
                <a:schemeClr val="bg1">
                  <a:alpha val="63000"/>
                </a:schemeClr>
              </a:gs>
              <a:gs pos="100000">
                <a:schemeClr val="bg1">
                  <a:gamma/>
                  <a:tint val="25490"/>
                  <a:invGamma/>
                  <a:alpha val="0"/>
                </a:schemeClr>
              </a:gs>
            </a:gsLst>
            <a:lin ang="5400000" scaled="1"/>
          </a:gradFill>
          <a:ln w="12700" algn="ctr">
            <a:noFill/>
            <a:miter lim="800000"/>
            <a:headEnd/>
            <a:tailEnd/>
          </a:ln>
          <a:effectLst/>
        </p:spPr>
        <p:txBody>
          <a:bodyPr wrap="none" anchor="ctr"/>
          <a:lstStyle/>
          <a:p>
            <a:pPr algn="ctr"/>
            <a:endParaRPr lang="en-GB" baseline="-25000">
              <a:latin typeface="+mn-lt"/>
              <a:ea typeface="MS PGothic" pitchFamily="34" charset="-128"/>
            </a:endParaRPr>
          </a:p>
        </p:txBody>
      </p:sp>
      <p:sp>
        <p:nvSpPr>
          <p:cNvPr id="22544" name="Rectangle 41"/>
          <p:cNvSpPr>
            <a:spLocks noChangeAspect="1" noChangeArrowheads="1"/>
          </p:cNvSpPr>
          <p:nvPr/>
        </p:nvSpPr>
        <p:spPr bwMode="gray">
          <a:xfrm>
            <a:off x="1549214" y="2103438"/>
            <a:ext cx="1958043" cy="510909"/>
          </a:xfrm>
          <a:prstGeom prst="rect">
            <a:avLst/>
          </a:prstGeom>
          <a:noFill/>
          <a:ln w="9525">
            <a:noFill/>
            <a:miter lim="800000"/>
            <a:headEnd/>
            <a:tailEnd/>
          </a:ln>
        </p:spPr>
        <p:txBody>
          <a:bodyPr anchor="ctr" anchorCtr="1">
            <a:spAutoFit/>
          </a:bodyPr>
          <a:lstStyle/>
          <a:p>
            <a:pPr algn="ctr" eaLnBrk="0" hangingPunct="0">
              <a:lnSpc>
                <a:spcPct val="85000"/>
              </a:lnSpc>
              <a:buNone/>
            </a:pPr>
            <a:r>
              <a:rPr lang="en-US" sz="1600" b="1" dirty="0" smtClean="0">
                <a:solidFill>
                  <a:schemeClr val="bg1"/>
                </a:solidFill>
                <a:latin typeface="+mn-lt"/>
              </a:rPr>
              <a:t>Workspace Streaming</a:t>
            </a:r>
            <a:endParaRPr lang="en-US" sz="1400" b="1" dirty="0">
              <a:solidFill>
                <a:schemeClr val="bg1"/>
              </a:solidFill>
              <a:latin typeface="+mn-lt"/>
            </a:endParaRPr>
          </a:p>
        </p:txBody>
      </p:sp>
      <p:sp>
        <p:nvSpPr>
          <p:cNvPr id="22545" name="Rectangle 24"/>
          <p:cNvSpPr>
            <a:spLocks noChangeArrowheads="1"/>
          </p:cNvSpPr>
          <p:nvPr/>
        </p:nvSpPr>
        <p:spPr bwMode="auto">
          <a:xfrm>
            <a:off x="1482579" y="2906713"/>
            <a:ext cx="1968295" cy="919163"/>
          </a:xfrm>
          <a:prstGeom prst="rect">
            <a:avLst/>
          </a:prstGeom>
          <a:noFill/>
          <a:ln w="9525">
            <a:noFill/>
            <a:miter lim="800000"/>
            <a:headEnd/>
            <a:tailEnd/>
          </a:ln>
        </p:spPr>
        <p:txBody>
          <a:bodyPr/>
          <a:lstStyle/>
          <a:p>
            <a:pPr marL="1588" indent="-1588">
              <a:lnSpc>
                <a:spcPct val="95000"/>
              </a:lnSpc>
              <a:spcAft>
                <a:spcPct val="35000"/>
              </a:spcAft>
              <a:buClr>
                <a:srgbClr val="678BA8"/>
              </a:buClr>
              <a:buNone/>
            </a:pPr>
            <a:r>
              <a:rPr lang="en-US" sz="1800" dirty="0" smtClean="0">
                <a:solidFill>
                  <a:schemeClr val="tx1"/>
                </a:solidFill>
                <a:latin typeface="Arial" pitchFamily="34" charset="0"/>
                <a:ea typeface="MS PGothic" pitchFamily="34" charset="-128"/>
                <a:cs typeface="Arial" pitchFamily="34" charset="0"/>
              </a:rPr>
              <a:t>Virtual Distribution</a:t>
            </a:r>
            <a:endParaRPr lang="en-US" sz="1100" dirty="0">
              <a:solidFill>
                <a:schemeClr val="tx1"/>
              </a:solidFill>
              <a:latin typeface="Arial" pitchFamily="34" charset="0"/>
              <a:ea typeface="MS PGothic" pitchFamily="34" charset="-128"/>
              <a:cs typeface="Arial" pitchFamily="34" charset="0"/>
            </a:endParaRPr>
          </a:p>
        </p:txBody>
      </p:sp>
      <p:sp>
        <p:nvSpPr>
          <p:cNvPr id="22546" name="Line 60"/>
          <p:cNvSpPr>
            <a:spLocks noChangeAspect="1" noChangeShapeType="1"/>
          </p:cNvSpPr>
          <p:nvPr/>
        </p:nvSpPr>
        <p:spPr bwMode="auto">
          <a:xfrm flipV="1">
            <a:off x="1497956" y="1985963"/>
            <a:ext cx="1943947" cy="6350"/>
          </a:xfrm>
          <a:prstGeom prst="line">
            <a:avLst/>
          </a:prstGeom>
          <a:noFill/>
          <a:ln w="12700">
            <a:solidFill>
              <a:srgbClr val="E6E6E6"/>
            </a:solidFill>
            <a:round/>
            <a:headEnd/>
            <a:tailEnd/>
          </a:ln>
        </p:spPr>
        <p:txBody>
          <a:bodyPr wrap="none" anchor="ctr"/>
          <a:lstStyle/>
          <a:p>
            <a:endParaRPr lang="en-US">
              <a:latin typeface="+mn-lt"/>
            </a:endParaRPr>
          </a:p>
        </p:txBody>
      </p:sp>
      <p:pic>
        <p:nvPicPr>
          <p:cNvPr id="22536" name="Picture 52" descr="storage2"/>
          <p:cNvPicPr preferRelativeResize="0">
            <a:picLocks noChangeAspect="1" noChangeArrowheads="1"/>
          </p:cNvPicPr>
          <p:nvPr/>
        </p:nvPicPr>
        <p:blipFill>
          <a:blip r:embed="rId3" cstate="print"/>
          <a:srcRect b="-4402"/>
          <a:stretch>
            <a:fillRect/>
          </a:stretch>
        </p:blipFill>
        <p:spPr bwMode="auto">
          <a:xfrm>
            <a:off x="4372614" y="1423501"/>
            <a:ext cx="698500" cy="615950"/>
          </a:xfrm>
          <a:prstGeom prst="rect">
            <a:avLst/>
          </a:prstGeom>
          <a:noFill/>
          <a:ln w="9525">
            <a:noFill/>
            <a:miter lim="800000"/>
            <a:headEnd/>
            <a:tailEnd/>
          </a:ln>
        </p:spPr>
      </p:pic>
      <p:sp>
        <p:nvSpPr>
          <p:cNvPr id="39" name="Rectangle 2"/>
          <p:cNvSpPr>
            <a:spLocks noChangeArrowheads="1"/>
          </p:cNvSpPr>
          <p:nvPr/>
        </p:nvSpPr>
        <p:spPr bwMode="auto">
          <a:xfrm>
            <a:off x="5801051" y="6130669"/>
            <a:ext cx="2086187" cy="269875"/>
          </a:xfrm>
          <a:prstGeom prst="rect">
            <a:avLst/>
          </a:prstGeom>
          <a:gradFill rotWithShape="1">
            <a:gsLst>
              <a:gs pos="0">
                <a:schemeClr val="tx1"/>
              </a:gs>
              <a:gs pos="100000">
                <a:schemeClr val="tx1">
                  <a:gamma/>
                  <a:tint val="0"/>
                  <a:invGamma/>
                  <a:alpha val="0"/>
                </a:schemeClr>
              </a:gs>
            </a:gsLst>
            <a:path path="shape">
              <a:fillToRect l="50000" t="50000" r="50000" b="50000"/>
            </a:path>
          </a:gradFill>
          <a:ln w="12700" algn="ctr">
            <a:noFill/>
            <a:miter lim="800000"/>
            <a:headEnd/>
            <a:tailEnd/>
          </a:ln>
          <a:effectLst/>
        </p:spPr>
        <p:txBody>
          <a:bodyPr anchor="ctr"/>
          <a:lstStyle/>
          <a:p>
            <a:pPr algn="ctr"/>
            <a:endParaRPr lang="en-GB" sz="1600">
              <a:solidFill>
                <a:schemeClr val="bg1"/>
              </a:solidFill>
              <a:latin typeface="+mn-lt"/>
              <a:ea typeface="MS PGothic" pitchFamily="34" charset="-128"/>
            </a:endParaRPr>
          </a:p>
        </p:txBody>
      </p:sp>
      <p:sp>
        <p:nvSpPr>
          <p:cNvPr id="41" name="AutoShape 19"/>
          <p:cNvSpPr>
            <a:spLocks noChangeArrowheads="1"/>
          </p:cNvSpPr>
          <p:nvPr/>
        </p:nvSpPr>
        <p:spPr bwMode="auto">
          <a:xfrm>
            <a:off x="5798488" y="2141282"/>
            <a:ext cx="2110535" cy="3930650"/>
          </a:xfrm>
          <a:prstGeom prst="roundRect">
            <a:avLst>
              <a:gd name="adj" fmla="val 0"/>
            </a:avLst>
          </a:prstGeom>
          <a:solidFill>
            <a:srgbClr val="DDDDDD"/>
          </a:solidFill>
          <a:ln w="9525">
            <a:noFill/>
            <a:round/>
            <a:headEnd/>
            <a:tailEnd/>
          </a:ln>
        </p:spPr>
        <p:txBody>
          <a:bodyPr wrap="none" anchor="ctr"/>
          <a:lstStyle/>
          <a:p>
            <a:pPr algn="ctr"/>
            <a:endParaRPr lang="en-GB" sz="1600">
              <a:solidFill>
                <a:schemeClr val="bg1"/>
              </a:solidFill>
              <a:latin typeface="+mn-lt"/>
              <a:ea typeface="MS PGothic" pitchFamily="34" charset="-128"/>
            </a:endParaRPr>
          </a:p>
        </p:txBody>
      </p:sp>
      <p:sp>
        <p:nvSpPr>
          <p:cNvPr id="42" name="Rectangle 26"/>
          <p:cNvSpPr>
            <a:spLocks noChangeArrowheads="1"/>
          </p:cNvSpPr>
          <p:nvPr/>
        </p:nvSpPr>
        <p:spPr bwMode="auto">
          <a:xfrm>
            <a:off x="5865123" y="4474906"/>
            <a:ext cx="1968295" cy="846138"/>
          </a:xfrm>
          <a:prstGeom prst="rect">
            <a:avLst/>
          </a:prstGeom>
          <a:noFill/>
          <a:ln w="9525">
            <a:noFill/>
            <a:miter lim="800000"/>
            <a:headEnd/>
            <a:tailEnd/>
          </a:ln>
        </p:spPr>
        <p:txBody>
          <a:bodyPr/>
          <a:lstStyle/>
          <a:p>
            <a:pPr>
              <a:lnSpc>
                <a:spcPct val="95000"/>
              </a:lnSpc>
              <a:spcAft>
                <a:spcPct val="35000"/>
              </a:spcAft>
              <a:buClr>
                <a:srgbClr val="678BA8"/>
              </a:buClr>
              <a:buNone/>
            </a:pPr>
            <a:r>
              <a:rPr lang="en-US" sz="1400" b="0" dirty="0" smtClean="0">
                <a:solidFill>
                  <a:schemeClr val="tx1"/>
                </a:solidFill>
                <a:latin typeface="Arial" pitchFamily="34" charset="0"/>
                <a:ea typeface="MS PGothic" pitchFamily="34" charset="-128"/>
                <a:cs typeface="Arial" pitchFamily="34" charset="0"/>
              </a:rPr>
              <a:t>Personal workspace customization  that follows the user across multiple devices</a:t>
            </a:r>
            <a:endParaRPr lang="en-US" sz="1400" b="0" dirty="0">
              <a:solidFill>
                <a:schemeClr val="tx1"/>
              </a:solidFill>
              <a:latin typeface="Arial" pitchFamily="34" charset="0"/>
              <a:ea typeface="MS PGothic" pitchFamily="34" charset="-128"/>
              <a:cs typeface="Arial" pitchFamily="34" charset="0"/>
            </a:endParaRPr>
          </a:p>
        </p:txBody>
      </p:sp>
      <p:sp>
        <p:nvSpPr>
          <p:cNvPr id="43" name="Rectangle 13"/>
          <p:cNvSpPr>
            <a:spLocks noChangeArrowheads="1"/>
          </p:cNvSpPr>
          <p:nvPr/>
        </p:nvSpPr>
        <p:spPr bwMode="auto">
          <a:xfrm>
            <a:off x="5797207" y="1314510"/>
            <a:ext cx="2111816" cy="1375349"/>
          </a:xfrm>
          <a:prstGeom prst="rect">
            <a:avLst/>
          </a:prstGeom>
          <a:solidFill>
            <a:schemeClr val="accent2"/>
          </a:solidFill>
          <a:ln w="12700">
            <a:noFill/>
            <a:round/>
            <a:headEnd/>
            <a:tailEnd/>
          </a:ln>
        </p:spPr>
        <p:txBody>
          <a:bodyPr anchor="ctr"/>
          <a:lstStyle/>
          <a:p>
            <a:pPr algn="ctr" eaLnBrk="0" hangingPunct="0"/>
            <a:endParaRPr lang="en-GB" sz="1200">
              <a:solidFill>
                <a:schemeClr val="bg1"/>
              </a:solidFill>
              <a:latin typeface="+mn-lt"/>
            </a:endParaRPr>
          </a:p>
        </p:txBody>
      </p:sp>
      <p:sp>
        <p:nvSpPr>
          <p:cNvPr id="44" name="Rectangle 21"/>
          <p:cNvSpPr>
            <a:spLocks noChangeArrowheads="1"/>
          </p:cNvSpPr>
          <p:nvPr/>
        </p:nvSpPr>
        <p:spPr bwMode="auto">
          <a:xfrm rot="10800000">
            <a:off x="5797207" y="2687381"/>
            <a:ext cx="2111816" cy="104775"/>
          </a:xfrm>
          <a:prstGeom prst="rect">
            <a:avLst/>
          </a:prstGeom>
          <a:gradFill rotWithShape="1">
            <a:gsLst>
              <a:gs pos="0">
                <a:srgbClr val="BEBEBE">
                  <a:alpha val="0"/>
                </a:srgbClr>
              </a:gs>
              <a:gs pos="100000">
                <a:schemeClr val="tx1">
                  <a:alpha val="20000"/>
                </a:schemeClr>
              </a:gs>
            </a:gsLst>
            <a:lin ang="5400000" scaled="1"/>
          </a:gradFill>
          <a:ln w="12700">
            <a:noFill/>
            <a:miter lim="800000"/>
            <a:headEnd/>
            <a:tailEnd/>
          </a:ln>
        </p:spPr>
        <p:txBody>
          <a:bodyPr rot="10800000" wrap="none" anchor="ctr"/>
          <a:lstStyle/>
          <a:p>
            <a:pPr algn="ctr"/>
            <a:endParaRPr lang="en-GB" sz="1600">
              <a:solidFill>
                <a:schemeClr val="bg1"/>
              </a:solidFill>
              <a:latin typeface="+mn-lt"/>
              <a:ea typeface="MS PGothic" pitchFamily="34" charset="-128"/>
            </a:endParaRPr>
          </a:p>
        </p:txBody>
      </p:sp>
      <p:sp>
        <p:nvSpPr>
          <p:cNvPr id="45" name="Rectangle 22"/>
          <p:cNvSpPr>
            <a:spLocks noChangeArrowheads="1"/>
          </p:cNvSpPr>
          <p:nvPr/>
        </p:nvSpPr>
        <p:spPr bwMode="auto">
          <a:xfrm>
            <a:off x="5817710" y="1358644"/>
            <a:ext cx="2069528" cy="477838"/>
          </a:xfrm>
          <a:prstGeom prst="rect">
            <a:avLst/>
          </a:prstGeom>
          <a:gradFill rotWithShape="1">
            <a:gsLst>
              <a:gs pos="0">
                <a:schemeClr val="bg1">
                  <a:alpha val="63000"/>
                </a:schemeClr>
              </a:gs>
              <a:gs pos="100000">
                <a:schemeClr val="bg1">
                  <a:gamma/>
                  <a:tint val="25490"/>
                  <a:invGamma/>
                  <a:alpha val="0"/>
                </a:schemeClr>
              </a:gs>
            </a:gsLst>
            <a:lin ang="5400000" scaled="1"/>
          </a:gradFill>
          <a:ln w="12700" algn="ctr">
            <a:noFill/>
            <a:miter lim="800000"/>
            <a:headEnd/>
            <a:tailEnd/>
          </a:ln>
          <a:effectLst/>
        </p:spPr>
        <p:txBody>
          <a:bodyPr wrap="none" anchor="ctr"/>
          <a:lstStyle/>
          <a:p>
            <a:pPr algn="ctr"/>
            <a:endParaRPr lang="en-GB" sz="1600">
              <a:solidFill>
                <a:schemeClr val="bg1"/>
              </a:solidFill>
              <a:latin typeface="+mn-lt"/>
              <a:ea typeface="MS PGothic" pitchFamily="34" charset="-128"/>
            </a:endParaRPr>
          </a:p>
        </p:txBody>
      </p:sp>
      <p:sp>
        <p:nvSpPr>
          <p:cNvPr id="46" name="Line 45"/>
          <p:cNvSpPr>
            <a:spLocks noChangeAspect="1" noChangeShapeType="1"/>
          </p:cNvSpPr>
          <p:nvPr/>
        </p:nvSpPr>
        <p:spPr bwMode="auto">
          <a:xfrm flipV="1">
            <a:off x="5879219" y="2019044"/>
            <a:ext cx="1954199" cy="6350"/>
          </a:xfrm>
          <a:prstGeom prst="line">
            <a:avLst/>
          </a:prstGeom>
          <a:noFill/>
          <a:ln w="12700">
            <a:solidFill>
              <a:srgbClr val="E6E6E6"/>
            </a:solidFill>
            <a:round/>
            <a:headEnd/>
            <a:tailEnd/>
          </a:ln>
        </p:spPr>
        <p:txBody>
          <a:bodyPr wrap="none" anchor="ctr"/>
          <a:lstStyle/>
          <a:p>
            <a:endParaRPr lang="en-US">
              <a:latin typeface="+mn-lt"/>
            </a:endParaRPr>
          </a:p>
        </p:txBody>
      </p:sp>
      <p:sp>
        <p:nvSpPr>
          <p:cNvPr id="47" name="Rectangle 49"/>
          <p:cNvSpPr>
            <a:spLocks noChangeAspect="1" noChangeArrowheads="1"/>
          </p:cNvSpPr>
          <p:nvPr/>
        </p:nvSpPr>
        <p:spPr bwMode="gray">
          <a:xfrm>
            <a:off x="5879219" y="2104769"/>
            <a:ext cx="1959324" cy="510909"/>
          </a:xfrm>
          <a:prstGeom prst="rect">
            <a:avLst/>
          </a:prstGeom>
          <a:noFill/>
          <a:ln w="9525">
            <a:noFill/>
            <a:miter lim="800000"/>
            <a:headEnd/>
            <a:tailEnd/>
          </a:ln>
        </p:spPr>
        <p:txBody>
          <a:bodyPr anchor="ctr" anchorCtr="1">
            <a:spAutoFit/>
          </a:bodyPr>
          <a:lstStyle/>
          <a:p>
            <a:pPr algn="ctr" eaLnBrk="0" hangingPunct="0">
              <a:lnSpc>
                <a:spcPct val="85000"/>
              </a:lnSpc>
              <a:buNone/>
            </a:pPr>
            <a:r>
              <a:rPr lang="en-US" sz="1600" b="1" dirty="0" smtClean="0">
                <a:solidFill>
                  <a:schemeClr val="bg1"/>
                </a:solidFill>
                <a:latin typeface="+mn-lt"/>
              </a:rPr>
              <a:t>Workspace Profiles</a:t>
            </a:r>
            <a:endParaRPr lang="en-US" sz="1400" b="1" dirty="0">
              <a:solidFill>
                <a:schemeClr val="bg1"/>
              </a:solidFill>
              <a:latin typeface="+mn-lt"/>
            </a:endParaRPr>
          </a:p>
        </p:txBody>
      </p:sp>
      <p:sp>
        <p:nvSpPr>
          <p:cNvPr id="50" name="Rectangle 24"/>
          <p:cNvSpPr>
            <a:spLocks noChangeArrowheads="1"/>
          </p:cNvSpPr>
          <p:nvPr/>
        </p:nvSpPr>
        <p:spPr bwMode="auto">
          <a:xfrm>
            <a:off x="6064888" y="2909631"/>
            <a:ext cx="1582860" cy="909638"/>
          </a:xfrm>
          <a:prstGeom prst="rect">
            <a:avLst/>
          </a:prstGeom>
          <a:noFill/>
          <a:ln w="9525">
            <a:noFill/>
            <a:miter lim="800000"/>
            <a:headEnd/>
            <a:tailEnd/>
          </a:ln>
        </p:spPr>
        <p:txBody>
          <a:bodyPr/>
          <a:lstStyle/>
          <a:p>
            <a:pPr marL="1588" lvl="0" indent="-1588">
              <a:lnSpc>
                <a:spcPct val="95000"/>
              </a:lnSpc>
              <a:spcBef>
                <a:spcPct val="0"/>
              </a:spcBef>
              <a:spcAft>
                <a:spcPct val="35000"/>
              </a:spcAft>
              <a:buClr>
                <a:srgbClr val="678BA8"/>
              </a:buClr>
              <a:buNone/>
            </a:pPr>
            <a:r>
              <a:rPr lang="en-US" sz="1800" dirty="0" smtClean="0">
                <a:solidFill>
                  <a:srgbClr val="000000"/>
                </a:solidFill>
                <a:latin typeface="Arial" charset="0"/>
                <a:cs typeface="Arial" charset="0"/>
              </a:rPr>
              <a:t>Virtual    Profiles</a:t>
            </a:r>
            <a:endParaRPr lang="en-US" sz="1100" dirty="0">
              <a:solidFill>
                <a:srgbClr val="000000"/>
              </a:solidFill>
              <a:latin typeface="Arial" charset="0"/>
              <a:ea typeface="MS PGothic" pitchFamily="34" charset="-128"/>
              <a:cs typeface="Arial" charset="0"/>
            </a:endParaRPr>
          </a:p>
        </p:txBody>
      </p:sp>
      <p:pic>
        <p:nvPicPr>
          <p:cNvPr id="51" name="Picture 53" descr="operations"/>
          <p:cNvPicPr preferRelativeResize="0">
            <a:picLocks noChangeAspect="1" noChangeArrowheads="1"/>
          </p:cNvPicPr>
          <p:nvPr/>
        </p:nvPicPr>
        <p:blipFill>
          <a:blip r:embed="rId4" cstate="print"/>
          <a:srcRect/>
          <a:stretch>
            <a:fillRect/>
          </a:stretch>
        </p:blipFill>
        <p:spPr bwMode="auto">
          <a:xfrm>
            <a:off x="5849879" y="1430501"/>
            <a:ext cx="678356" cy="589514"/>
          </a:xfrm>
          <a:prstGeom prst="rect">
            <a:avLst/>
          </a:prstGeom>
          <a:noFill/>
          <a:ln w="9525">
            <a:noFill/>
            <a:miter lim="800000"/>
            <a:headEnd/>
            <a:tailEnd/>
          </a:ln>
        </p:spPr>
      </p:pic>
      <p:pic>
        <p:nvPicPr>
          <p:cNvPr id="52" name="Picture 53" descr="operations"/>
          <p:cNvPicPr preferRelativeResize="0">
            <a:picLocks noChangeAspect="1" noChangeArrowheads="1"/>
          </p:cNvPicPr>
          <p:nvPr/>
        </p:nvPicPr>
        <p:blipFill>
          <a:blip r:embed="rId4" cstate="print"/>
          <a:srcRect/>
          <a:stretch>
            <a:fillRect/>
          </a:stretch>
        </p:blipFill>
        <p:spPr bwMode="auto">
          <a:xfrm>
            <a:off x="6900763" y="1419830"/>
            <a:ext cx="679984" cy="589515"/>
          </a:xfrm>
          <a:prstGeom prst="rect">
            <a:avLst/>
          </a:prstGeom>
          <a:noFill/>
          <a:ln w="9525">
            <a:noFill/>
            <a:miter lim="800000"/>
            <a:headEnd/>
            <a:tailEnd/>
          </a:ln>
        </p:spPr>
      </p:pic>
      <p:cxnSp>
        <p:nvCxnSpPr>
          <p:cNvPr id="53" name="Straight Arrow Connector 52"/>
          <p:cNvCxnSpPr>
            <a:cxnSpLocks noChangeShapeType="1"/>
          </p:cNvCxnSpPr>
          <p:nvPr/>
        </p:nvCxnSpPr>
        <p:spPr bwMode="auto">
          <a:xfrm>
            <a:off x="6508715" y="1797614"/>
            <a:ext cx="626301" cy="1524"/>
          </a:xfrm>
          <a:prstGeom prst="straightConnector1">
            <a:avLst/>
          </a:prstGeom>
          <a:noFill/>
          <a:ln w="47625">
            <a:solidFill>
              <a:schemeClr val="bg2"/>
            </a:solidFill>
            <a:round/>
            <a:headEnd type="arrow" w="med" len="med"/>
            <a:tailEnd type="arrow" w="med" len="med"/>
          </a:ln>
        </p:spPr>
      </p:cxnSp>
      <p:pic>
        <p:nvPicPr>
          <p:cNvPr id="22566" name="Picture 61" descr="Information3"/>
          <p:cNvPicPr preferRelativeResize="0">
            <a:picLocks noChangeAspect="1" noChangeArrowheads="1"/>
          </p:cNvPicPr>
          <p:nvPr/>
        </p:nvPicPr>
        <p:blipFill>
          <a:blip r:embed="rId5" cstate="print"/>
          <a:srcRect/>
          <a:stretch>
            <a:fillRect/>
          </a:stretch>
        </p:blipFill>
        <p:spPr bwMode="auto">
          <a:xfrm>
            <a:off x="1981670" y="1408430"/>
            <a:ext cx="1090507" cy="569913"/>
          </a:xfrm>
          <a:prstGeom prst="rect">
            <a:avLst/>
          </a:prstGeom>
          <a:noFill/>
          <a:ln w="9525">
            <a:noFill/>
            <a:miter lim="800000"/>
            <a:headEnd/>
            <a:tailEnd/>
          </a:ln>
        </p:spPr>
      </p:pic>
    </p:spTree>
  </p:cSld>
  <p:clrMapOvr>
    <a:masterClrMapping/>
  </p:clrMapOvr>
  <p:transition advClick="0">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826" name="Rectangle 10"/>
          <p:cNvSpPr>
            <a:spLocks noGrp="1" noChangeArrowheads="1"/>
          </p:cNvSpPr>
          <p:nvPr>
            <p:ph type="title"/>
          </p:nvPr>
        </p:nvSpPr>
        <p:spPr>
          <a:xfrm>
            <a:off x="230187" y="130883"/>
            <a:ext cx="7053685" cy="498598"/>
          </a:xfrm>
        </p:spPr>
        <p:txBody>
          <a:bodyPr/>
          <a:lstStyle/>
          <a:p>
            <a:r>
              <a:rPr lang="en-US" sz="3600" dirty="0" smtClean="0"/>
              <a:t>Symantec </a:t>
            </a:r>
            <a:r>
              <a:rPr lang="en-US" sz="3600" i="1" dirty="0" smtClean="0"/>
              <a:t>is</a:t>
            </a:r>
            <a:r>
              <a:rPr lang="en-US" sz="3600" dirty="0" smtClean="0"/>
              <a:t> Windows 7 Migrations</a:t>
            </a:r>
            <a:endParaRPr lang="en-US" sz="3600" dirty="0"/>
          </a:p>
        </p:txBody>
      </p:sp>
      <p:sp>
        <p:nvSpPr>
          <p:cNvPr id="546818" name="AutoShape 7"/>
          <p:cNvSpPr>
            <a:spLocks noChangeArrowheads="1"/>
          </p:cNvSpPr>
          <p:nvPr/>
        </p:nvSpPr>
        <p:spPr bwMode="auto">
          <a:xfrm>
            <a:off x="1104900" y="1295400"/>
            <a:ext cx="6934200" cy="762000"/>
          </a:xfrm>
          <a:prstGeom prst="roundRect">
            <a:avLst>
              <a:gd name="adj" fmla="val 17708"/>
            </a:avLst>
          </a:prstGeom>
          <a:solidFill>
            <a:srgbClr val="C0C0C0"/>
          </a:solidFill>
          <a:ln w="19050" algn="ctr">
            <a:solidFill>
              <a:srgbClr val="FFFFFF"/>
            </a:solidFill>
            <a:round/>
            <a:headEnd/>
            <a:tailEnd/>
          </a:ln>
          <a:effectLst/>
        </p:spPr>
        <p:txBody>
          <a:bodyPr tIns="137160"/>
          <a:lstStyle/>
          <a:p>
            <a:pPr eaLnBrk="0" hangingPunct="0">
              <a:lnSpc>
                <a:spcPct val="90000"/>
              </a:lnSpc>
            </a:pPr>
            <a:r>
              <a:rPr lang="en-US" sz="2000" b="1" dirty="0" smtClean="0">
                <a:solidFill>
                  <a:schemeClr val="bg1"/>
                </a:solidFill>
                <a:cs typeface="Arial" charset="0"/>
              </a:rPr>
              <a:t>Symantec Has the Products and the Expertise</a:t>
            </a:r>
            <a:endParaRPr lang="en-US" sz="2000" b="1" dirty="0">
              <a:solidFill>
                <a:schemeClr val="bg1"/>
              </a:solidFill>
              <a:cs typeface="Arial" charset="0"/>
            </a:endParaRPr>
          </a:p>
        </p:txBody>
      </p:sp>
      <p:sp>
        <p:nvSpPr>
          <p:cNvPr id="546819" name="AutoShape 7"/>
          <p:cNvSpPr>
            <a:spLocks noChangeArrowheads="1"/>
          </p:cNvSpPr>
          <p:nvPr/>
        </p:nvSpPr>
        <p:spPr bwMode="auto">
          <a:xfrm>
            <a:off x="2362200" y="1911350"/>
            <a:ext cx="1905000" cy="4413250"/>
          </a:xfrm>
          <a:prstGeom prst="roundRect">
            <a:avLst>
              <a:gd name="adj" fmla="val 5333"/>
            </a:avLst>
          </a:prstGeom>
          <a:solidFill>
            <a:srgbClr val="FFFFFF"/>
          </a:solidFill>
          <a:ln w="152400" algn="ctr">
            <a:solidFill>
              <a:srgbClr val="DDDDDD"/>
            </a:solidFill>
            <a:round/>
            <a:headEnd/>
            <a:tailEnd/>
          </a:ln>
          <a:effectLst/>
        </p:spPr>
        <p:txBody>
          <a:bodyPr tIns="640080"/>
          <a:lstStyle/>
          <a:p>
            <a:pPr marL="117475" indent="-117475" algn="l">
              <a:lnSpc>
                <a:spcPct val="85000"/>
              </a:lnSpc>
              <a:spcAft>
                <a:spcPct val="35000"/>
              </a:spcAft>
              <a:buClr>
                <a:srgbClr val="678BA8"/>
              </a:buClr>
              <a:buFontTx/>
              <a:buChar char="•"/>
            </a:pPr>
            <a:endParaRPr lang="en-US" sz="1600"/>
          </a:p>
        </p:txBody>
      </p:sp>
      <p:sp>
        <p:nvSpPr>
          <p:cNvPr id="546820" name="AutoShape 7"/>
          <p:cNvSpPr>
            <a:spLocks noChangeArrowheads="1"/>
          </p:cNvSpPr>
          <p:nvPr/>
        </p:nvSpPr>
        <p:spPr bwMode="auto">
          <a:xfrm>
            <a:off x="228600" y="1905000"/>
            <a:ext cx="1905000" cy="4419600"/>
          </a:xfrm>
          <a:prstGeom prst="roundRect">
            <a:avLst>
              <a:gd name="adj" fmla="val 5333"/>
            </a:avLst>
          </a:prstGeom>
          <a:solidFill>
            <a:srgbClr val="FFFFFF"/>
          </a:solidFill>
          <a:ln w="152400" algn="ctr">
            <a:solidFill>
              <a:srgbClr val="DDDDDD"/>
            </a:solidFill>
            <a:round/>
            <a:headEnd/>
            <a:tailEnd/>
          </a:ln>
          <a:effectLst/>
        </p:spPr>
        <p:txBody>
          <a:bodyPr tIns="640080"/>
          <a:lstStyle/>
          <a:p>
            <a:pPr marL="117475" indent="-117475" algn="l">
              <a:lnSpc>
                <a:spcPct val="85000"/>
              </a:lnSpc>
              <a:spcAft>
                <a:spcPct val="35000"/>
              </a:spcAft>
              <a:buClr>
                <a:srgbClr val="678BA8"/>
              </a:buClr>
              <a:buFontTx/>
              <a:buChar char="•"/>
            </a:pPr>
            <a:endParaRPr lang="en-US" sz="1600">
              <a:cs typeface="Arial" charset="0"/>
            </a:endParaRPr>
          </a:p>
        </p:txBody>
      </p:sp>
      <p:sp>
        <p:nvSpPr>
          <p:cNvPr id="546821" name="AutoShape 7"/>
          <p:cNvSpPr>
            <a:spLocks noChangeArrowheads="1"/>
          </p:cNvSpPr>
          <p:nvPr/>
        </p:nvSpPr>
        <p:spPr bwMode="auto">
          <a:xfrm>
            <a:off x="6647943" y="1911350"/>
            <a:ext cx="2209800" cy="4413250"/>
          </a:xfrm>
          <a:prstGeom prst="roundRect">
            <a:avLst>
              <a:gd name="adj" fmla="val 5333"/>
            </a:avLst>
          </a:prstGeom>
          <a:solidFill>
            <a:srgbClr val="FFFFFF"/>
          </a:solidFill>
          <a:ln w="152400" algn="ctr">
            <a:solidFill>
              <a:srgbClr val="DDDDDD"/>
            </a:solidFill>
            <a:round/>
            <a:headEnd/>
            <a:tailEnd/>
          </a:ln>
          <a:effectLst/>
        </p:spPr>
        <p:txBody>
          <a:bodyPr tIns="640080"/>
          <a:lstStyle/>
          <a:p>
            <a:pPr marL="117475" indent="-117475" algn="l">
              <a:lnSpc>
                <a:spcPct val="85000"/>
              </a:lnSpc>
              <a:spcAft>
                <a:spcPct val="35000"/>
              </a:spcAft>
              <a:buClr>
                <a:srgbClr val="678BA8"/>
              </a:buClr>
              <a:buFontTx/>
              <a:buChar char="•"/>
            </a:pPr>
            <a:endParaRPr lang="en-US" sz="1600"/>
          </a:p>
        </p:txBody>
      </p:sp>
      <p:sp>
        <p:nvSpPr>
          <p:cNvPr id="546823" name="AutoShape 7"/>
          <p:cNvSpPr>
            <a:spLocks noChangeArrowheads="1"/>
          </p:cNvSpPr>
          <p:nvPr/>
        </p:nvSpPr>
        <p:spPr bwMode="auto">
          <a:xfrm>
            <a:off x="2362200" y="1911350"/>
            <a:ext cx="1905000" cy="4413250"/>
          </a:xfrm>
          <a:prstGeom prst="roundRect">
            <a:avLst>
              <a:gd name="adj" fmla="val 5333"/>
            </a:avLst>
          </a:prstGeom>
          <a:solidFill>
            <a:srgbClr val="FFFFFF"/>
          </a:solidFill>
          <a:ln w="19050" algn="ctr">
            <a:solidFill>
              <a:schemeClr val="accent2"/>
            </a:solidFill>
            <a:round/>
            <a:headEnd/>
            <a:tailEnd/>
          </a:ln>
          <a:effectLst/>
        </p:spPr>
        <p:txBody>
          <a:bodyPr tIns="640080"/>
          <a:lstStyle/>
          <a:p>
            <a:pPr marL="117475" indent="-117475" algn="l">
              <a:lnSpc>
                <a:spcPct val="85000"/>
              </a:lnSpc>
              <a:spcAft>
                <a:spcPct val="35000"/>
              </a:spcAft>
              <a:buClr>
                <a:srgbClr val="678BA8"/>
              </a:buClr>
              <a:buFontTx/>
              <a:buChar char="•"/>
            </a:pPr>
            <a:r>
              <a:rPr lang="en-US" sz="1400" dirty="0" smtClean="0"/>
              <a:t>Completely automate the migration process</a:t>
            </a:r>
          </a:p>
          <a:p>
            <a:pPr marL="117475" indent="-117475" algn="l">
              <a:lnSpc>
                <a:spcPct val="85000"/>
              </a:lnSpc>
              <a:spcAft>
                <a:spcPct val="35000"/>
              </a:spcAft>
              <a:buClr>
                <a:srgbClr val="678BA8"/>
              </a:buClr>
              <a:buFontTx/>
              <a:buChar char="•"/>
            </a:pPr>
            <a:r>
              <a:rPr lang="en-US" sz="1400" dirty="0" smtClean="0"/>
              <a:t>Little or no scripting</a:t>
            </a:r>
          </a:p>
          <a:p>
            <a:pPr marL="117475" indent="-117475" algn="l">
              <a:lnSpc>
                <a:spcPct val="85000"/>
              </a:lnSpc>
              <a:spcAft>
                <a:spcPct val="35000"/>
              </a:spcAft>
              <a:buClr>
                <a:srgbClr val="678BA8"/>
              </a:buClr>
              <a:buFontTx/>
              <a:buChar char="•"/>
            </a:pPr>
            <a:r>
              <a:rPr lang="en-US" sz="1400" dirty="0" smtClean="0"/>
              <a:t>Scales to any size</a:t>
            </a:r>
          </a:p>
        </p:txBody>
      </p:sp>
      <p:sp>
        <p:nvSpPr>
          <p:cNvPr id="546824" name="AutoShape 7"/>
          <p:cNvSpPr>
            <a:spLocks noChangeArrowheads="1"/>
          </p:cNvSpPr>
          <p:nvPr/>
        </p:nvSpPr>
        <p:spPr bwMode="auto">
          <a:xfrm>
            <a:off x="228600" y="1905000"/>
            <a:ext cx="1905000" cy="4419600"/>
          </a:xfrm>
          <a:prstGeom prst="roundRect">
            <a:avLst>
              <a:gd name="adj" fmla="val 5333"/>
            </a:avLst>
          </a:prstGeom>
          <a:solidFill>
            <a:srgbClr val="FFFFFF"/>
          </a:solidFill>
          <a:ln w="19050" algn="ctr">
            <a:solidFill>
              <a:schemeClr val="accent1"/>
            </a:solidFill>
            <a:round/>
            <a:headEnd/>
            <a:tailEnd/>
          </a:ln>
        </p:spPr>
        <p:txBody>
          <a:bodyPr tIns="640080"/>
          <a:lstStyle/>
          <a:p>
            <a:pPr marL="117475" indent="-117475" algn="l">
              <a:lnSpc>
                <a:spcPct val="85000"/>
              </a:lnSpc>
              <a:spcAft>
                <a:spcPct val="35000"/>
              </a:spcAft>
              <a:buClr>
                <a:srgbClr val="678BA8"/>
              </a:buClr>
              <a:buFontTx/>
              <a:buChar char="•"/>
            </a:pPr>
            <a:r>
              <a:rPr lang="en-US" sz="1400" dirty="0" smtClean="0"/>
              <a:t>Supports migrations from  2000/XP/Vista to Windows 7</a:t>
            </a:r>
          </a:p>
          <a:p>
            <a:pPr marL="117475" indent="-117475" algn="l">
              <a:lnSpc>
                <a:spcPct val="85000"/>
              </a:lnSpc>
              <a:spcAft>
                <a:spcPct val="35000"/>
              </a:spcAft>
              <a:buClr>
                <a:srgbClr val="678BA8"/>
              </a:buClr>
              <a:buFontTx/>
              <a:buChar char="•"/>
            </a:pPr>
            <a:r>
              <a:rPr lang="en-US" sz="1400" dirty="0" smtClean="0"/>
              <a:t>Proven imaging technology</a:t>
            </a:r>
          </a:p>
          <a:p>
            <a:pPr marL="117475" indent="-117475" algn="l">
              <a:lnSpc>
                <a:spcPct val="85000"/>
              </a:lnSpc>
              <a:spcAft>
                <a:spcPct val="35000"/>
              </a:spcAft>
              <a:buClr>
                <a:srgbClr val="678BA8"/>
              </a:buClr>
              <a:buFontTx/>
              <a:buChar char="•"/>
            </a:pPr>
            <a:r>
              <a:rPr lang="en-US" sz="1400" dirty="0" smtClean="0"/>
              <a:t>Supports in-place migrations</a:t>
            </a:r>
          </a:p>
        </p:txBody>
      </p:sp>
      <p:sp>
        <p:nvSpPr>
          <p:cNvPr id="546827" name="AutoShape 7"/>
          <p:cNvSpPr>
            <a:spLocks noChangeArrowheads="1"/>
          </p:cNvSpPr>
          <p:nvPr/>
        </p:nvSpPr>
        <p:spPr bwMode="auto">
          <a:xfrm>
            <a:off x="6647943" y="1911350"/>
            <a:ext cx="2209800" cy="4413250"/>
          </a:xfrm>
          <a:prstGeom prst="roundRect">
            <a:avLst>
              <a:gd name="adj" fmla="val 5333"/>
            </a:avLst>
          </a:prstGeom>
          <a:solidFill>
            <a:srgbClr val="FFFFFF"/>
          </a:solidFill>
          <a:ln w="19050" algn="ctr">
            <a:solidFill>
              <a:schemeClr val="folHlink"/>
            </a:solidFill>
            <a:round/>
            <a:headEnd/>
            <a:tailEnd/>
          </a:ln>
          <a:effectLst/>
        </p:spPr>
        <p:txBody>
          <a:bodyPr tIns="640080"/>
          <a:lstStyle/>
          <a:p>
            <a:pPr marL="117475" indent="-117475" algn="l">
              <a:lnSpc>
                <a:spcPct val="85000"/>
              </a:lnSpc>
              <a:spcAft>
                <a:spcPct val="35000"/>
              </a:spcAft>
              <a:buClr>
                <a:srgbClr val="678BA8"/>
              </a:buClr>
              <a:buFontTx/>
              <a:buChar char="•"/>
            </a:pPr>
            <a:r>
              <a:rPr lang="en-US" sz="1400" b="1" dirty="0" smtClean="0"/>
              <a:t>300 Million </a:t>
            </a:r>
            <a:r>
              <a:rPr lang="en-US" sz="1400" dirty="0" smtClean="0"/>
              <a:t>deployments migrations</a:t>
            </a:r>
          </a:p>
          <a:p>
            <a:pPr marL="117475" indent="-117475" algn="l">
              <a:lnSpc>
                <a:spcPct val="85000"/>
              </a:lnSpc>
              <a:spcAft>
                <a:spcPct val="35000"/>
              </a:spcAft>
              <a:buClr>
                <a:srgbClr val="678BA8"/>
              </a:buClr>
              <a:buFontTx/>
              <a:buChar char="•"/>
            </a:pPr>
            <a:r>
              <a:rPr lang="en-US" sz="1400" dirty="0" smtClean="0"/>
              <a:t>10 years of experience</a:t>
            </a:r>
          </a:p>
          <a:p>
            <a:pPr marL="117475" indent="-117475" algn="l">
              <a:lnSpc>
                <a:spcPct val="85000"/>
              </a:lnSpc>
              <a:spcAft>
                <a:spcPct val="35000"/>
              </a:spcAft>
              <a:buClr>
                <a:srgbClr val="678BA8"/>
              </a:buClr>
              <a:buFontTx/>
              <a:buChar char="•"/>
            </a:pPr>
            <a:r>
              <a:rPr lang="en-US" sz="1400" dirty="0" smtClean="0"/>
              <a:t>Numerous awards and accolades</a:t>
            </a:r>
          </a:p>
        </p:txBody>
      </p:sp>
      <p:sp>
        <p:nvSpPr>
          <p:cNvPr id="546829" name="AutoShape 7"/>
          <p:cNvSpPr>
            <a:spLocks noChangeArrowheads="1"/>
          </p:cNvSpPr>
          <p:nvPr/>
        </p:nvSpPr>
        <p:spPr bwMode="auto">
          <a:xfrm>
            <a:off x="287338" y="1963738"/>
            <a:ext cx="1787525" cy="527050"/>
          </a:xfrm>
          <a:prstGeom prst="roundRect">
            <a:avLst>
              <a:gd name="adj" fmla="val 14458"/>
            </a:avLst>
          </a:prstGeom>
          <a:solidFill>
            <a:schemeClr val="accent1"/>
          </a:solidFill>
          <a:ln w="19050" algn="ctr">
            <a:noFill/>
            <a:round/>
            <a:headEnd/>
            <a:tailEnd/>
          </a:ln>
          <a:effectLst/>
        </p:spPr>
        <p:txBody>
          <a:bodyPr anchor="ctr" anchorCtr="1"/>
          <a:lstStyle/>
          <a:p>
            <a:pPr eaLnBrk="0" hangingPunct="0">
              <a:lnSpc>
                <a:spcPct val="90000"/>
              </a:lnSpc>
            </a:pPr>
            <a:r>
              <a:rPr lang="en-US" sz="1600" b="1" dirty="0" smtClean="0">
                <a:solidFill>
                  <a:schemeClr val="bg1"/>
                </a:solidFill>
                <a:cs typeface="Arial" charset="0"/>
              </a:rPr>
              <a:t>Easy to Use</a:t>
            </a:r>
            <a:endParaRPr lang="en-US" sz="1600" b="1" dirty="0">
              <a:solidFill>
                <a:schemeClr val="bg1"/>
              </a:solidFill>
              <a:cs typeface="Arial" charset="0"/>
            </a:endParaRPr>
          </a:p>
        </p:txBody>
      </p:sp>
      <p:sp>
        <p:nvSpPr>
          <p:cNvPr id="546830" name="AutoShape 7"/>
          <p:cNvSpPr>
            <a:spLocks noChangeArrowheads="1"/>
          </p:cNvSpPr>
          <p:nvPr/>
        </p:nvSpPr>
        <p:spPr bwMode="auto">
          <a:xfrm>
            <a:off x="2414588" y="1963738"/>
            <a:ext cx="1787525" cy="527050"/>
          </a:xfrm>
          <a:prstGeom prst="roundRect">
            <a:avLst>
              <a:gd name="adj" fmla="val 17449"/>
            </a:avLst>
          </a:prstGeom>
          <a:solidFill>
            <a:schemeClr val="accent2"/>
          </a:solidFill>
          <a:ln w="19050" algn="ctr">
            <a:solidFill>
              <a:srgbClr val="FFFFFF"/>
            </a:solidFill>
            <a:round/>
            <a:headEnd/>
            <a:tailEnd/>
          </a:ln>
          <a:effectLst/>
        </p:spPr>
        <p:txBody>
          <a:bodyPr tIns="0" bIns="0" anchor="ctr" anchorCtr="1"/>
          <a:lstStyle/>
          <a:p>
            <a:pPr eaLnBrk="0" hangingPunct="0">
              <a:lnSpc>
                <a:spcPct val="90000"/>
              </a:lnSpc>
            </a:pPr>
            <a:r>
              <a:rPr lang="en-US" sz="1600" b="1" dirty="0" smtClean="0">
                <a:solidFill>
                  <a:schemeClr val="bg1"/>
                </a:solidFill>
                <a:cs typeface="Arial" charset="0"/>
              </a:rPr>
              <a:t>Touch Free</a:t>
            </a:r>
            <a:endParaRPr lang="en-US" sz="1600" b="1" dirty="0">
              <a:solidFill>
                <a:schemeClr val="bg1"/>
              </a:solidFill>
              <a:cs typeface="Arial" charset="0"/>
            </a:endParaRPr>
          </a:p>
        </p:txBody>
      </p:sp>
      <p:sp>
        <p:nvSpPr>
          <p:cNvPr id="546831" name="AutoShape 7"/>
          <p:cNvSpPr>
            <a:spLocks noChangeArrowheads="1"/>
          </p:cNvSpPr>
          <p:nvPr/>
        </p:nvSpPr>
        <p:spPr bwMode="auto">
          <a:xfrm>
            <a:off x="6693981" y="1963738"/>
            <a:ext cx="2105025" cy="527050"/>
          </a:xfrm>
          <a:prstGeom prst="roundRect">
            <a:avLst>
              <a:gd name="adj" fmla="val 17449"/>
            </a:avLst>
          </a:prstGeom>
          <a:solidFill>
            <a:schemeClr val="folHlink"/>
          </a:solidFill>
          <a:ln w="19050" algn="ctr">
            <a:solidFill>
              <a:srgbClr val="FFFFFF"/>
            </a:solidFill>
            <a:round/>
            <a:headEnd/>
            <a:tailEnd/>
          </a:ln>
          <a:effectLst/>
        </p:spPr>
        <p:txBody>
          <a:bodyPr tIns="0" bIns="0" anchor="ctr" anchorCtr="1"/>
          <a:lstStyle/>
          <a:p>
            <a:pPr eaLnBrk="0" hangingPunct="0">
              <a:lnSpc>
                <a:spcPct val="90000"/>
              </a:lnSpc>
            </a:pPr>
            <a:r>
              <a:rPr lang="en-US" sz="1600" b="1" dirty="0" smtClean="0">
                <a:solidFill>
                  <a:schemeClr val="bg1"/>
                </a:solidFill>
                <a:cs typeface="Arial" charset="0"/>
              </a:rPr>
              <a:t>Reliable</a:t>
            </a:r>
            <a:endParaRPr lang="en-US" sz="1600" b="1" dirty="0">
              <a:solidFill>
                <a:schemeClr val="bg1"/>
              </a:solidFill>
              <a:cs typeface="Arial" charset="0"/>
            </a:endParaRPr>
          </a:p>
        </p:txBody>
      </p:sp>
      <p:pic>
        <p:nvPicPr>
          <p:cNvPr id="22" name="Picture 2" descr="http://redmondmag.com/~/media/ECG/redmondmag/Images/2008/11/featuresID_2573_tripplecrown%20jpg.ashx"/>
          <p:cNvPicPr>
            <a:picLocks noChangeAspect="1" noChangeArrowheads="1"/>
          </p:cNvPicPr>
          <p:nvPr/>
        </p:nvPicPr>
        <p:blipFill>
          <a:blip r:embed="rId3" cstate="print"/>
          <a:srcRect/>
          <a:stretch>
            <a:fillRect/>
          </a:stretch>
        </p:blipFill>
        <p:spPr bwMode="auto">
          <a:xfrm>
            <a:off x="7237100" y="5039074"/>
            <a:ext cx="1048214" cy="1048215"/>
          </a:xfrm>
          <a:prstGeom prst="rect">
            <a:avLst/>
          </a:prstGeom>
          <a:noFill/>
        </p:spPr>
      </p:pic>
      <p:pic>
        <p:nvPicPr>
          <p:cNvPr id="23" name="Picture 20" descr="C:\My Docs\Work\Product Docs\GSS 2.5\Awards\RC08_Winner.JPG"/>
          <p:cNvPicPr>
            <a:picLocks noChangeAspect="1" noChangeArrowheads="1"/>
          </p:cNvPicPr>
          <p:nvPr/>
        </p:nvPicPr>
        <p:blipFill>
          <a:blip r:embed="rId4" cstate="print"/>
          <a:srcRect/>
          <a:stretch>
            <a:fillRect/>
          </a:stretch>
        </p:blipFill>
        <p:spPr bwMode="auto">
          <a:xfrm>
            <a:off x="7793268" y="3939165"/>
            <a:ext cx="860036" cy="946805"/>
          </a:xfrm>
          <a:prstGeom prst="rect">
            <a:avLst/>
          </a:prstGeom>
          <a:noFill/>
        </p:spPr>
      </p:pic>
      <p:pic>
        <p:nvPicPr>
          <p:cNvPr id="24" name="Picture 2" descr="BestofTechEd07-AttPick"/>
          <p:cNvPicPr>
            <a:picLocks noChangeAspect="1" noChangeArrowheads="1"/>
          </p:cNvPicPr>
          <p:nvPr/>
        </p:nvPicPr>
        <p:blipFill>
          <a:blip r:embed="rId5" cstate="print"/>
          <a:srcRect/>
          <a:stretch>
            <a:fillRect/>
          </a:stretch>
        </p:blipFill>
        <p:spPr bwMode="auto">
          <a:xfrm>
            <a:off x="6733631" y="3963329"/>
            <a:ext cx="982972" cy="1005559"/>
          </a:xfrm>
          <a:prstGeom prst="rect">
            <a:avLst/>
          </a:prstGeom>
          <a:noFill/>
          <a:ln w="9525">
            <a:noFill/>
            <a:miter lim="800000"/>
            <a:headEnd/>
            <a:tailEnd/>
          </a:ln>
        </p:spPr>
      </p:pic>
      <p:sp>
        <p:nvSpPr>
          <p:cNvPr id="25" name="AutoShape 7"/>
          <p:cNvSpPr>
            <a:spLocks noChangeArrowheads="1"/>
          </p:cNvSpPr>
          <p:nvPr/>
        </p:nvSpPr>
        <p:spPr bwMode="auto">
          <a:xfrm>
            <a:off x="4500107" y="1911350"/>
            <a:ext cx="1905000" cy="4413250"/>
          </a:xfrm>
          <a:prstGeom prst="roundRect">
            <a:avLst>
              <a:gd name="adj" fmla="val 5333"/>
            </a:avLst>
          </a:prstGeom>
          <a:solidFill>
            <a:srgbClr val="FFFFFF"/>
          </a:solidFill>
          <a:ln w="152400" algn="ctr">
            <a:solidFill>
              <a:srgbClr val="DDDDDD"/>
            </a:solidFill>
            <a:round/>
            <a:headEnd/>
            <a:tailEnd/>
          </a:ln>
          <a:effectLst/>
        </p:spPr>
        <p:txBody>
          <a:bodyPr tIns="640080"/>
          <a:lstStyle/>
          <a:p>
            <a:pPr marL="117475" indent="-117475" algn="l">
              <a:lnSpc>
                <a:spcPct val="85000"/>
              </a:lnSpc>
              <a:spcAft>
                <a:spcPct val="35000"/>
              </a:spcAft>
              <a:buClr>
                <a:srgbClr val="678BA8"/>
              </a:buClr>
              <a:buFontTx/>
              <a:buChar char="•"/>
            </a:pPr>
            <a:endParaRPr lang="en-US" sz="1600"/>
          </a:p>
        </p:txBody>
      </p:sp>
      <p:sp>
        <p:nvSpPr>
          <p:cNvPr id="26" name="AutoShape 7"/>
          <p:cNvSpPr>
            <a:spLocks noChangeArrowheads="1"/>
          </p:cNvSpPr>
          <p:nvPr/>
        </p:nvSpPr>
        <p:spPr bwMode="auto">
          <a:xfrm>
            <a:off x="4500107" y="1911350"/>
            <a:ext cx="1905000" cy="4413250"/>
          </a:xfrm>
          <a:prstGeom prst="roundRect">
            <a:avLst>
              <a:gd name="adj" fmla="val 5333"/>
            </a:avLst>
          </a:prstGeom>
          <a:solidFill>
            <a:srgbClr val="FFFFFF"/>
          </a:solidFill>
          <a:ln w="19050" algn="ctr">
            <a:solidFill>
              <a:srgbClr val="339933"/>
            </a:solidFill>
            <a:round/>
            <a:headEnd/>
            <a:tailEnd/>
          </a:ln>
          <a:effectLst/>
        </p:spPr>
        <p:txBody>
          <a:bodyPr tIns="640080"/>
          <a:lstStyle/>
          <a:p>
            <a:pPr marL="117475" indent="-117475" algn="l">
              <a:lnSpc>
                <a:spcPct val="85000"/>
              </a:lnSpc>
              <a:spcAft>
                <a:spcPct val="35000"/>
              </a:spcAft>
              <a:buClr>
                <a:srgbClr val="678BA8"/>
              </a:buClr>
              <a:buFontTx/>
              <a:buChar char="•"/>
            </a:pPr>
            <a:r>
              <a:rPr lang="en-US" sz="1400" dirty="0" smtClean="0"/>
              <a:t>“Altiris Deployment Solution </a:t>
            </a:r>
            <a:r>
              <a:rPr lang="en-US" sz="1400" b="1" dirty="0" smtClean="0"/>
              <a:t>migrates a PC in minutes </a:t>
            </a:r>
            <a:r>
              <a:rPr lang="en-US" sz="1400" dirty="0" smtClean="0"/>
              <a:t>versus up to six hours with manual process. [Migrations] can be performed remotely [and- use a fraction of the IT resources.” – Financial institution</a:t>
            </a:r>
          </a:p>
        </p:txBody>
      </p:sp>
      <p:sp>
        <p:nvSpPr>
          <p:cNvPr id="27" name="AutoShape 7"/>
          <p:cNvSpPr>
            <a:spLocks noChangeArrowheads="1"/>
          </p:cNvSpPr>
          <p:nvPr/>
        </p:nvSpPr>
        <p:spPr bwMode="auto">
          <a:xfrm>
            <a:off x="4555670" y="1963738"/>
            <a:ext cx="1787525" cy="527050"/>
          </a:xfrm>
          <a:prstGeom prst="roundRect">
            <a:avLst>
              <a:gd name="adj" fmla="val 17449"/>
            </a:avLst>
          </a:prstGeom>
          <a:solidFill>
            <a:srgbClr val="339933"/>
          </a:solidFill>
          <a:ln w="19050" algn="ctr">
            <a:solidFill>
              <a:srgbClr val="FFFFFF"/>
            </a:solidFill>
            <a:round/>
            <a:headEnd/>
            <a:tailEnd/>
          </a:ln>
          <a:effectLst/>
        </p:spPr>
        <p:txBody>
          <a:bodyPr tIns="0" bIns="0" anchor="ctr" anchorCtr="1"/>
          <a:lstStyle/>
          <a:p>
            <a:pPr eaLnBrk="0" hangingPunct="0">
              <a:lnSpc>
                <a:spcPct val="90000"/>
              </a:lnSpc>
            </a:pPr>
            <a:r>
              <a:rPr lang="en-US" sz="1600" b="1" dirty="0" smtClean="0">
                <a:solidFill>
                  <a:schemeClr val="bg1"/>
                </a:solidFill>
                <a:cs typeface="Arial" charset="0"/>
              </a:rPr>
              <a:t>Automated</a:t>
            </a:r>
            <a:endParaRPr lang="en-US" sz="1600" b="1" dirty="0">
              <a:solidFill>
                <a:schemeClr val="bg1"/>
              </a:solidFill>
              <a:cs typeface="Arial" charset="0"/>
            </a:endParaRPr>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p:txBody>
          <a:bodyPr/>
          <a:lstStyle/>
          <a:p>
            <a:endParaRPr lang="en-GB"/>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cstate="print"/>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187" y="130883"/>
            <a:ext cx="7053685" cy="1107996"/>
          </a:xfrm>
        </p:spPr>
        <p:txBody>
          <a:bodyPr/>
          <a:lstStyle/>
          <a:p>
            <a:r>
              <a:rPr lang="en-US" dirty="0" smtClean="0"/>
              <a:t>Why Will You Migrate to </a:t>
            </a:r>
            <a:br>
              <a:rPr lang="en-US" dirty="0" smtClean="0"/>
            </a:br>
            <a:r>
              <a:rPr lang="en-US" dirty="0" smtClean="0"/>
              <a:t>Windows 7?</a:t>
            </a:r>
            <a:endParaRPr lang="en-US" dirty="0"/>
          </a:p>
        </p:txBody>
      </p:sp>
      <p:pic>
        <p:nvPicPr>
          <p:cNvPr id="4" name="Picture 3" descr="Windows7Logo.png"/>
          <p:cNvPicPr>
            <a:picLocks noChangeAspect="1"/>
          </p:cNvPicPr>
          <p:nvPr/>
        </p:nvPicPr>
        <p:blipFill>
          <a:blip r:embed="rId3" cstate="print"/>
          <a:stretch>
            <a:fillRect/>
          </a:stretch>
        </p:blipFill>
        <p:spPr>
          <a:xfrm>
            <a:off x="3468657" y="2422746"/>
            <a:ext cx="2361264" cy="2190072"/>
          </a:xfrm>
          <a:prstGeom prst="rect">
            <a:avLst/>
          </a:prstGeom>
        </p:spPr>
      </p:pic>
      <p:sp>
        <p:nvSpPr>
          <p:cNvPr id="5" name="TextBox 4"/>
          <p:cNvSpPr txBox="1"/>
          <p:nvPr/>
        </p:nvSpPr>
        <p:spPr>
          <a:xfrm>
            <a:off x="4000135" y="1669588"/>
            <a:ext cx="1505540" cy="341632"/>
          </a:xfrm>
          <a:prstGeom prst="rect">
            <a:avLst/>
          </a:prstGeom>
        </p:spPr>
        <p:txBody>
          <a:bodyPr wrap="none" rtlCol="0">
            <a:spAutoFit/>
          </a:bodyPr>
          <a:lstStyle/>
          <a:p>
            <a:pPr algn="l" defTabSz="914363">
              <a:lnSpc>
                <a:spcPct val="90000"/>
              </a:lnSpc>
              <a:spcBef>
                <a:spcPct val="20000"/>
              </a:spcBef>
              <a:spcAft>
                <a:spcPts val="1200"/>
              </a:spcAft>
              <a:buClr>
                <a:srgbClr val="678BA8"/>
              </a:buClr>
            </a:pPr>
            <a:r>
              <a:rPr lang="en-US" sz="1800" dirty="0" smtClean="0">
                <a:solidFill>
                  <a:srgbClr val="99CC99"/>
                </a:solidFill>
                <a:latin typeface="+mn-lt"/>
              </a:rPr>
              <a:t>Performance</a:t>
            </a:r>
            <a:endParaRPr lang="en-US" sz="1800" dirty="0">
              <a:solidFill>
                <a:srgbClr val="99CC99"/>
              </a:solidFill>
              <a:latin typeface="+mn-lt"/>
            </a:endParaRPr>
          </a:p>
        </p:txBody>
      </p:sp>
      <p:sp>
        <p:nvSpPr>
          <p:cNvPr id="6" name="TextBox 5"/>
          <p:cNvSpPr txBox="1"/>
          <p:nvPr/>
        </p:nvSpPr>
        <p:spPr>
          <a:xfrm>
            <a:off x="5818798" y="2290337"/>
            <a:ext cx="2018501" cy="341632"/>
          </a:xfrm>
          <a:prstGeom prst="rect">
            <a:avLst/>
          </a:prstGeom>
        </p:spPr>
        <p:txBody>
          <a:bodyPr wrap="none" rtlCol="0">
            <a:spAutoFit/>
          </a:bodyPr>
          <a:lstStyle/>
          <a:p>
            <a:pPr algn="l" defTabSz="914363">
              <a:lnSpc>
                <a:spcPct val="90000"/>
              </a:lnSpc>
              <a:spcBef>
                <a:spcPct val="20000"/>
              </a:spcBef>
              <a:spcAft>
                <a:spcPts val="1200"/>
              </a:spcAft>
              <a:buClr>
                <a:srgbClr val="678BA8"/>
              </a:buClr>
            </a:pPr>
            <a:r>
              <a:rPr lang="en-US" sz="1800" dirty="0" smtClean="0">
                <a:solidFill>
                  <a:srgbClr val="99CC99"/>
                </a:solidFill>
                <a:latin typeface="+mn-lt"/>
              </a:rPr>
              <a:t>Hardware support</a:t>
            </a:r>
            <a:endParaRPr lang="en-US" sz="1800" dirty="0">
              <a:solidFill>
                <a:srgbClr val="99CC99"/>
              </a:solidFill>
              <a:latin typeface="+mn-lt"/>
            </a:endParaRPr>
          </a:p>
        </p:txBody>
      </p:sp>
      <p:sp>
        <p:nvSpPr>
          <p:cNvPr id="7" name="TextBox 6"/>
          <p:cNvSpPr txBox="1"/>
          <p:nvPr/>
        </p:nvSpPr>
        <p:spPr>
          <a:xfrm>
            <a:off x="1586200" y="2234582"/>
            <a:ext cx="2146742" cy="590931"/>
          </a:xfrm>
          <a:prstGeom prst="rect">
            <a:avLst/>
          </a:prstGeom>
        </p:spPr>
        <p:txBody>
          <a:bodyPr wrap="none" rtlCol="0">
            <a:spAutoFit/>
          </a:bodyPr>
          <a:lstStyle/>
          <a:p>
            <a:pPr algn="r" defTabSz="914363">
              <a:lnSpc>
                <a:spcPct val="90000"/>
              </a:lnSpc>
              <a:spcBef>
                <a:spcPct val="20000"/>
              </a:spcBef>
              <a:spcAft>
                <a:spcPts val="1200"/>
              </a:spcAft>
              <a:buClr>
                <a:srgbClr val="678BA8"/>
              </a:buClr>
            </a:pPr>
            <a:r>
              <a:rPr lang="en-US" sz="1800" dirty="0" smtClean="0">
                <a:solidFill>
                  <a:srgbClr val="99CC99"/>
                </a:solidFill>
                <a:latin typeface="+mn-lt"/>
              </a:rPr>
              <a:t>Application support</a:t>
            </a:r>
            <a:br>
              <a:rPr lang="en-US" sz="1800" dirty="0" smtClean="0">
                <a:solidFill>
                  <a:srgbClr val="99CC99"/>
                </a:solidFill>
                <a:latin typeface="+mn-lt"/>
              </a:rPr>
            </a:br>
            <a:r>
              <a:rPr lang="en-US" sz="1800" dirty="0" smtClean="0">
                <a:solidFill>
                  <a:srgbClr val="99CC99"/>
                </a:solidFill>
                <a:latin typeface="+mn-lt"/>
              </a:rPr>
              <a:t>(Virtual XP)</a:t>
            </a:r>
            <a:endParaRPr lang="en-US" sz="1800" dirty="0">
              <a:solidFill>
                <a:srgbClr val="99CC99"/>
              </a:solidFill>
              <a:latin typeface="+mn-lt"/>
            </a:endParaRPr>
          </a:p>
        </p:txBody>
      </p:sp>
      <p:sp>
        <p:nvSpPr>
          <p:cNvPr id="8" name="TextBox 7"/>
          <p:cNvSpPr txBox="1"/>
          <p:nvPr/>
        </p:nvSpPr>
        <p:spPr>
          <a:xfrm>
            <a:off x="116076" y="3234475"/>
            <a:ext cx="3339376" cy="590931"/>
          </a:xfrm>
          <a:prstGeom prst="rect">
            <a:avLst/>
          </a:prstGeom>
        </p:spPr>
        <p:txBody>
          <a:bodyPr wrap="none" rtlCol="0">
            <a:spAutoFit/>
          </a:bodyPr>
          <a:lstStyle/>
          <a:p>
            <a:pPr algn="r" defTabSz="914363">
              <a:lnSpc>
                <a:spcPct val="90000"/>
              </a:lnSpc>
              <a:spcBef>
                <a:spcPct val="20000"/>
              </a:spcBef>
              <a:spcAft>
                <a:spcPts val="1200"/>
              </a:spcAft>
              <a:buClr>
                <a:srgbClr val="678BA8"/>
              </a:buClr>
            </a:pPr>
            <a:r>
              <a:rPr lang="en-US" sz="1800" dirty="0" smtClean="0">
                <a:solidFill>
                  <a:srgbClr val="99CC99"/>
                </a:solidFill>
                <a:latin typeface="+mn-lt"/>
              </a:rPr>
              <a:t>Connectivity Features</a:t>
            </a:r>
            <a:br>
              <a:rPr lang="en-US" sz="1800" dirty="0" smtClean="0">
                <a:solidFill>
                  <a:srgbClr val="99CC99"/>
                </a:solidFill>
                <a:latin typeface="+mn-lt"/>
              </a:rPr>
            </a:br>
            <a:r>
              <a:rPr lang="en-US" sz="1800" dirty="0" smtClean="0">
                <a:solidFill>
                  <a:srgbClr val="99CC99"/>
                </a:solidFill>
                <a:latin typeface="+mn-lt"/>
              </a:rPr>
              <a:t>(</a:t>
            </a:r>
            <a:r>
              <a:rPr lang="en-US" sz="1800" dirty="0" err="1" smtClean="0">
                <a:solidFill>
                  <a:srgbClr val="99CC99"/>
                </a:solidFill>
                <a:latin typeface="+mn-lt"/>
              </a:rPr>
              <a:t>DirectAccess</a:t>
            </a:r>
            <a:r>
              <a:rPr lang="en-US" sz="1800" dirty="0" smtClean="0">
                <a:solidFill>
                  <a:srgbClr val="99CC99"/>
                </a:solidFill>
                <a:latin typeface="+mn-lt"/>
              </a:rPr>
              <a:t> – </a:t>
            </a:r>
            <a:r>
              <a:rPr lang="en-US" sz="1800" dirty="0" err="1" smtClean="0">
                <a:solidFill>
                  <a:srgbClr val="99CC99"/>
                </a:solidFill>
                <a:latin typeface="+mn-lt"/>
              </a:rPr>
              <a:t>BranchCache</a:t>
            </a:r>
            <a:r>
              <a:rPr lang="en-US" sz="1800" dirty="0" smtClean="0">
                <a:solidFill>
                  <a:srgbClr val="99CC99"/>
                </a:solidFill>
                <a:latin typeface="+mn-lt"/>
              </a:rPr>
              <a:t>)</a:t>
            </a:r>
            <a:endParaRPr lang="en-US" sz="1800" dirty="0">
              <a:solidFill>
                <a:srgbClr val="99CC99"/>
              </a:solidFill>
              <a:latin typeface="+mn-lt"/>
            </a:endParaRPr>
          </a:p>
        </p:txBody>
      </p:sp>
      <p:sp>
        <p:nvSpPr>
          <p:cNvPr id="9" name="TextBox 8"/>
          <p:cNvSpPr txBox="1"/>
          <p:nvPr/>
        </p:nvSpPr>
        <p:spPr>
          <a:xfrm>
            <a:off x="6257260" y="3197305"/>
            <a:ext cx="2377574" cy="590931"/>
          </a:xfrm>
          <a:prstGeom prst="rect">
            <a:avLst/>
          </a:prstGeom>
        </p:spPr>
        <p:txBody>
          <a:bodyPr wrap="none" rtlCol="0">
            <a:spAutoFit/>
          </a:bodyPr>
          <a:lstStyle/>
          <a:p>
            <a:pPr algn="l" defTabSz="914363">
              <a:lnSpc>
                <a:spcPct val="90000"/>
              </a:lnSpc>
              <a:spcBef>
                <a:spcPct val="20000"/>
              </a:spcBef>
              <a:spcAft>
                <a:spcPts val="1200"/>
              </a:spcAft>
              <a:buClr>
                <a:srgbClr val="678BA8"/>
              </a:buClr>
            </a:pPr>
            <a:r>
              <a:rPr lang="en-US" sz="1800" dirty="0" smtClean="0">
                <a:solidFill>
                  <a:srgbClr val="99CC99"/>
                </a:solidFill>
                <a:latin typeface="+mn-lt"/>
              </a:rPr>
              <a:t>End-user Productivity</a:t>
            </a:r>
            <a:br>
              <a:rPr lang="en-US" sz="1800" dirty="0" smtClean="0">
                <a:solidFill>
                  <a:srgbClr val="99CC99"/>
                </a:solidFill>
                <a:latin typeface="+mn-lt"/>
              </a:rPr>
            </a:br>
            <a:r>
              <a:rPr lang="en-US" sz="1800" dirty="0" smtClean="0">
                <a:solidFill>
                  <a:srgbClr val="99CC99"/>
                </a:solidFill>
                <a:latin typeface="+mn-lt"/>
              </a:rPr>
              <a:t>(Interface - Search)</a:t>
            </a:r>
            <a:endParaRPr lang="en-US" sz="1800" dirty="0">
              <a:solidFill>
                <a:srgbClr val="99CC99"/>
              </a:solidFill>
              <a:latin typeface="+mn-lt"/>
            </a:endParaRPr>
          </a:p>
        </p:txBody>
      </p:sp>
      <p:sp>
        <p:nvSpPr>
          <p:cNvPr id="10" name="TextBox 9"/>
          <p:cNvSpPr txBox="1"/>
          <p:nvPr/>
        </p:nvSpPr>
        <p:spPr>
          <a:xfrm>
            <a:off x="5630300" y="4230651"/>
            <a:ext cx="2467342" cy="590931"/>
          </a:xfrm>
          <a:prstGeom prst="rect">
            <a:avLst/>
          </a:prstGeom>
        </p:spPr>
        <p:txBody>
          <a:bodyPr wrap="none" rtlCol="0">
            <a:spAutoFit/>
          </a:bodyPr>
          <a:lstStyle/>
          <a:p>
            <a:pPr algn="l" defTabSz="914363">
              <a:lnSpc>
                <a:spcPct val="90000"/>
              </a:lnSpc>
              <a:spcBef>
                <a:spcPct val="20000"/>
              </a:spcBef>
              <a:spcAft>
                <a:spcPts val="1200"/>
              </a:spcAft>
              <a:buClr>
                <a:srgbClr val="678BA8"/>
              </a:buClr>
            </a:pPr>
            <a:r>
              <a:rPr lang="en-US" sz="1800" dirty="0" smtClean="0">
                <a:solidFill>
                  <a:srgbClr val="99CC99"/>
                </a:solidFill>
                <a:latin typeface="+mn-lt"/>
              </a:rPr>
              <a:t>Security</a:t>
            </a:r>
            <a:br>
              <a:rPr lang="en-US" sz="1800" dirty="0" smtClean="0">
                <a:solidFill>
                  <a:srgbClr val="99CC99"/>
                </a:solidFill>
                <a:latin typeface="+mn-lt"/>
              </a:rPr>
            </a:br>
            <a:r>
              <a:rPr lang="en-US" sz="1800" dirty="0" smtClean="0">
                <a:solidFill>
                  <a:srgbClr val="99CC99"/>
                </a:solidFill>
                <a:latin typeface="+mn-lt"/>
              </a:rPr>
              <a:t>(</a:t>
            </a:r>
            <a:r>
              <a:rPr lang="en-US" sz="1800" dirty="0" err="1" smtClean="0">
                <a:solidFill>
                  <a:srgbClr val="99CC99"/>
                </a:solidFill>
                <a:latin typeface="+mn-lt"/>
              </a:rPr>
              <a:t>Applocker</a:t>
            </a:r>
            <a:r>
              <a:rPr lang="en-US" sz="1800" dirty="0" smtClean="0">
                <a:solidFill>
                  <a:srgbClr val="99CC99"/>
                </a:solidFill>
                <a:latin typeface="+mn-lt"/>
              </a:rPr>
              <a:t>- </a:t>
            </a:r>
            <a:r>
              <a:rPr lang="en-US" sz="1800" dirty="0" err="1" smtClean="0">
                <a:solidFill>
                  <a:srgbClr val="99CC99"/>
                </a:solidFill>
                <a:latin typeface="+mn-lt"/>
              </a:rPr>
              <a:t>BitLocker</a:t>
            </a:r>
            <a:r>
              <a:rPr lang="en-US" sz="1800" dirty="0" smtClean="0">
                <a:solidFill>
                  <a:srgbClr val="99CC99"/>
                </a:solidFill>
                <a:latin typeface="+mn-lt"/>
              </a:rPr>
              <a:t>)</a:t>
            </a:r>
            <a:endParaRPr lang="en-US" sz="1800" dirty="0">
              <a:solidFill>
                <a:srgbClr val="99CC99"/>
              </a:solidFill>
              <a:latin typeface="+mn-lt"/>
            </a:endParaRPr>
          </a:p>
        </p:txBody>
      </p:sp>
      <p:sp>
        <p:nvSpPr>
          <p:cNvPr id="11" name="TextBox 10"/>
          <p:cNvSpPr txBox="1"/>
          <p:nvPr/>
        </p:nvSpPr>
        <p:spPr>
          <a:xfrm>
            <a:off x="222618" y="4238085"/>
            <a:ext cx="3711272" cy="590931"/>
          </a:xfrm>
          <a:prstGeom prst="rect">
            <a:avLst/>
          </a:prstGeom>
        </p:spPr>
        <p:txBody>
          <a:bodyPr wrap="none" rtlCol="0">
            <a:spAutoFit/>
          </a:bodyPr>
          <a:lstStyle/>
          <a:p>
            <a:pPr algn="r" defTabSz="914363">
              <a:lnSpc>
                <a:spcPct val="90000"/>
              </a:lnSpc>
              <a:spcBef>
                <a:spcPct val="20000"/>
              </a:spcBef>
              <a:spcAft>
                <a:spcPts val="1200"/>
              </a:spcAft>
              <a:buClr>
                <a:srgbClr val="678BA8"/>
              </a:buClr>
            </a:pPr>
            <a:r>
              <a:rPr lang="en-US" sz="1800" dirty="0" smtClean="0">
                <a:solidFill>
                  <a:srgbClr val="99CC99"/>
                </a:solidFill>
                <a:latin typeface="+mn-lt"/>
              </a:rPr>
              <a:t>Everyone will move</a:t>
            </a:r>
            <a:br>
              <a:rPr lang="en-US" sz="1800" dirty="0" smtClean="0">
                <a:solidFill>
                  <a:srgbClr val="99CC99"/>
                </a:solidFill>
                <a:latin typeface="+mn-lt"/>
              </a:rPr>
            </a:br>
            <a:r>
              <a:rPr lang="en-US" sz="1800" dirty="0" smtClean="0">
                <a:solidFill>
                  <a:srgbClr val="99CC99"/>
                </a:solidFill>
                <a:latin typeface="+mn-lt"/>
              </a:rPr>
              <a:t>(99% Windows on Corporate PCs)</a:t>
            </a:r>
            <a:endParaRPr lang="en-US" sz="1800" dirty="0">
              <a:solidFill>
                <a:srgbClr val="99CC99"/>
              </a:solidFill>
              <a:latin typeface="+mn-lt"/>
            </a:endParaRPr>
          </a:p>
        </p:txBody>
      </p:sp>
      <p:sp>
        <p:nvSpPr>
          <p:cNvPr id="12" name="TextBox 11"/>
          <p:cNvSpPr txBox="1"/>
          <p:nvPr/>
        </p:nvSpPr>
        <p:spPr>
          <a:xfrm>
            <a:off x="5194055" y="5115314"/>
            <a:ext cx="1838965" cy="590931"/>
          </a:xfrm>
          <a:prstGeom prst="rect">
            <a:avLst/>
          </a:prstGeom>
        </p:spPr>
        <p:txBody>
          <a:bodyPr wrap="none" rtlCol="0">
            <a:spAutoFit/>
          </a:bodyPr>
          <a:lstStyle/>
          <a:p>
            <a:pPr algn="l" defTabSz="914363">
              <a:lnSpc>
                <a:spcPct val="90000"/>
              </a:lnSpc>
              <a:spcBef>
                <a:spcPct val="20000"/>
              </a:spcBef>
              <a:spcAft>
                <a:spcPts val="1200"/>
              </a:spcAft>
              <a:buClr>
                <a:srgbClr val="678BA8"/>
              </a:buClr>
            </a:pPr>
            <a:r>
              <a:rPr lang="en-US" sz="1800" dirty="0" smtClean="0">
                <a:solidFill>
                  <a:srgbClr val="99CC99"/>
                </a:solidFill>
                <a:latin typeface="+mn-lt"/>
              </a:rPr>
              <a:t>Lack of support </a:t>
            </a:r>
            <a:br>
              <a:rPr lang="en-US" sz="1800" dirty="0" smtClean="0">
                <a:solidFill>
                  <a:srgbClr val="99CC99"/>
                </a:solidFill>
                <a:latin typeface="+mn-lt"/>
              </a:rPr>
            </a:br>
            <a:r>
              <a:rPr lang="en-US" sz="1800" dirty="0" smtClean="0">
                <a:solidFill>
                  <a:srgbClr val="99CC99"/>
                </a:solidFill>
                <a:latin typeface="+mn-lt"/>
              </a:rPr>
              <a:t>for older version</a:t>
            </a:r>
            <a:endParaRPr lang="en-US" sz="1800" dirty="0">
              <a:solidFill>
                <a:srgbClr val="99CC99"/>
              </a:solidFill>
              <a:latin typeface="+mn-lt"/>
            </a:endParaRPr>
          </a:p>
        </p:txBody>
      </p:sp>
      <p:sp>
        <p:nvSpPr>
          <p:cNvPr id="13" name="TextBox 12"/>
          <p:cNvSpPr txBox="1"/>
          <p:nvPr/>
        </p:nvSpPr>
        <p:spPr>
          <a:xfrm>
            <a:off x="2148036" y="5089295"/>
            <a:ext cx="2300630" cy="590931"/>
          </a:xfrm>
          <a:prstGeom prst="rect">
            <a:avLst/>
          </a:prstGeom>
        </p:spPr>
        <p:txBody>
          <a:bodyPr wrap="none" rtlCol="0">
            <a:spAutoFit/>
          </a:bodyPr>
          <a:lstStyle/>
          <a:p>
            <a:pPr algn="r" defTabSz="914363">
              <a:lnSpc>
                <a:spcPct val="90000"/>
              </a:lnSpc>
              <a:spcBef>
                <a:spcPct val="20000"/>
              </a:spcBef>
              <a:spcAft>
                <a:spcPts val="1200"/>
              </a:spcAft>
              <a:buClr>
                <a:srgbClr val="678BA8"/>
              </a:buClr>
            </a:pPr>
            <a:r>
              <a:rPr lang="en-US" sz="1800" dirty="0" smtClean="0">
                <a:solidFill>
                  <a:srgbClr val="99CC99"/>
                </a:solidFill>
                <a:latin typeface="+mn-lt"/>
              </a:rPr>
              <a:t>Higher support costs</a:t>
            </a:r>
            <a:br>
              <a:rPr lang="en-US" sz="1800" dirty="0" smtClean="0">
                <a:solidFill>
                  <a:srgbClr val="99CC99"/>
                </a:solidFill>
                <a:latin typeface="+mn-lt"/>
              </a:rPr>
            </a:br>
            <a:r>
              <a:rPr lang="en-US" sz="1800" dirty="0" smtClean="0">
                <a:solidFill>
                  <a:srgbClr val="99CC99"/>
                </a:solidFill>
                <a:latin typeface="+mn-lt"/>
              </a:rPr>
              <a:t>for older versions</a:t>
            </a:r>
            <a:endParaRPr lang="en-US" sz="1800" dirty="0">
              <a:solidFill>
                <a:srgbClr val="99CC99"/>
              </a:solidFill>
              <a:latin typeface="+mn-lt"/>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81000" y="6083573"/>
            <a:ext cx="8382000" cy="523206"/>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defTabSz="914099" eaLnBrk="0" fontAlgn="auto" hangingPunct="0">
              <a:spcBef>
                <a:spcPts val="0"/>
              </a:spcBef>
              <a:spcAft>
                <a:spcPts val="0"/>
              </a:spcAft>
            </a:pPr>
            <a:r>
              <a:rPr lang="en-US" sz="700" dirty="0">
                <a:gradFill>
                  <a:gsLst>
                    <a:gs pos="0">
                      <a:srgbClr val="000000"/>
                    </a:gs>
                    <a:gs pos="100000">
                      <a:srgbClr val="000000"/>
                    </a:gs>
                  </a:gsLst>
                  <a:lin ang="0" scaled="1"/>
                </a:gradFill>
                <a:latin typeface="Calibri"/>
                <a:cs typeface="Arial" charset="0"/>
              </a:rPr>
              <a:t>© </a:t>
            </a:r>
            <a:r>
              <a:rPr lang="en-US" sz="700" dirty="0" smtClean="0">
                <a:gradFill>
                  <a:gsLst>
                    <a:gs pos="0">
                      <a:srgbClr val="000000"/>
                    </a:gs>
                    <a:gs pos="100000">
                      <a:srgbClr val="000000"/>
                    </a:gs>
                  </a:gsLst>
                  <a:lin ang="0" scaled="1"/>
                </a:gradFill>
                <a:latin typeface="Calibri"/>
                <a:cs typeface="Arial" charset="0"/>
              </a:rPr>
              <a:t>2009 Microsoft </a:t>
            </a:r>
            <a:r>
              <a:rPr lang="en-US" sz="700" dirty="0">
                <a:gradFill>
                  <a:gsLst>
                    <a:gs pos="0">
                      <a:srgbClr val="000000"/>
                    </a:gs>
                    <a:gs pos="100000">
                      <a:srgbClr val="000000"/>
                    </a:gs>
                  </a:gsLst>
                  <a:lin ang="0" scaled="1"/>
                </a:gradFill>
                <a:latin typeface="Calibri"/>
                <a:cs typeface="Arial" charset="0"/>
              </a:rPr>
              <a:t>Corporation. All rights reserved. Microsoft, Windows, Windows Vista and other product names are or may be registered trademarks and/or trademarks in the U.S. and/or other countries.</a:t>
            </a:r>
          </a:p>
          <a:p>
            <a:pPr defTabSz="914099" eaLnBrk="0" fontAlgn="auto" hangingPunct="0">
              <a:spcBef>
                <a:spcPts val="0"/>
              </a:spcBef>
              <a:spcAft>
                <a:spcPts val="0"/>
              </a:spcAft>
            </a:pPr>
            <a:r>
              <a:rPr lang="en-US" sz="700" dirty="0">
                <a:gradFill>
                  <a:gsLst>
                    <a:gs pos="0">
                      <a:srgbClr val="000000"/>
                    </a:gs>
                    <a:gs pos="100000">
                      <a:srgbClr val="000000"/>
                    </a:gs>
                  </a:gsLst>
                  <a:lin ang="0" scaled="1"/>
                </a:gradFill>
                <a:latin typeface="Calibri"/>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700" dirty="0">
                <a:gradFill>
                  <a:gsLst>
                    <a:gs pos="0">
                      <a:srgbClr val="000000"/>
                    </a:gs>
                    <a:gs pos="100000">
                      <a:srgbClr val="000000"/>
                    </a:gs>
                  </a:gsLst>
                  <a:lin ang="0" scaled="1"/>
                </a:gradFill>
                <a:latin typeface="Calibri"/>
                <a:cs typeface="Arial" charset="0"/>
              </a:rPr>
            </a:br>
            <a:r>
              <a:rPr lang="en-US" sz="700" dirty="0">
                <a:gradFill>
                  <a:gsLst>
                    <a:gs pos="0">
                      <a:srgbClr val="000000"/>
                    </a:gs>
                    <a:gs pos="100000">
                      <a:srgbClr val="000000"/>
                    </a:gs>
                  </a:gsLst>
                  <a:lin ang="0" scaled="1"/>
                </a:gradFill>
                <a:latin typeface="Calibri"/>
                <a:cs typeface="Arial" charset="0"/>
              </a:rPr>
              <a:t>MICROSOFT MAKES NO WARRANTIES, EXPRESS, IMPLIED OR STATUTORY, AS TO THE INFORMATION IN THIS PRESENTATION.</a:t>
            </a:r>
          </a:p>
        </p:txBody>
      </p:sp>
      <p:pic>
        <p:nvPicPr>
          <p:cNvPr id="7" name="Picture 6" descr="ms-logo-YPOP_PPT-wht.png"/>
          <p:cNvPicPr>
            <a:picLocks noChangeAspect="1"/>
          </p:cNvPicPr>
          <p:nvPr/>
        </p:nvPicPr>
        <p:blipFill>
          <a:blip r:embed="rId3" cstate="print"/>
          <a:stretch>
            <a:fillRect/>
          </a:stretch>
        </p:blipFill>
        <p:spPr>
          <a:xfrm>
            <a:off x="2590800" y="2819400"/>
            <a:ext cx="4020568" cy="844062"/>
          </a:xfrm>
          <a:prstGeom prst="rect">
            <a:avLst/>
          </a:prstGeom>
        </p:spPr>
      </p:pic>
    </p:spTree>
    <p:extLst>
      <p:ext uri="{BB962C8B-B14F-4D97-AF65-F5344CB8AC3E}">
        <p14:creationId xmlns:p14="http://schemas.microsoft.com/office/powerpoint/2010/main" xmlns="" val="230002996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p:txBody>
          <a:bodyPr/>
          <a:lstStyle/>
          <a:p>
            <a:pPr>
              <a:defRPr/>
            </a:pPr>
            <a:fld id="{D7A4E200-4F87-4584-929D-6E073E3D5312}" type="slidenum">
              <a:rPr lang="en-US" smtClean="0"/>
              <a:pPr>
                <a:defRPr/>
              </a:pPr>
              <a:t>4</a:t>
            </a:fld>
            <a:endParaRPr lang="en-US" dirty="0"/>
          </a:p>
        </p:txBody>
      </p:sp>
      <p:sp>
        <p:nvSpPr>
          <p:cNvPr id="8" name="Rectangle 7"/>
          <p:cNvSpPr>
            <a:spLocks noChangeArrowheads="1"/>
          </p:cNvSpPr>
          <p:nvPr/>
        </p:nvSpPr>
        <p:spPr bwMode="auto">
          <a:xfrm>
            <a:off x="471169" y="4893446"/>
            <a:ext cx="2548128" cy="458842"/>
          </a:xfrm>
          <a:prstGeom prst="rect">
            <a:avLst/>
          </a:prstGeom>
          <a:gradFill rotWithShape="1">
            <a:gsLst>
              <a:gs pos="0">
                <a:schemeClr val="tx1"/>
              </a:gs>
              <a:gs pos="100000">
                <a:schemeClr val="tx1">
                  <a:gamma/>
                  <a:tint val="0"/>
                  <a:invGamma/>
                  <a:alpha val="0"/>
                </a:schemeClr>
              </a:gs>
            </a:gsLst>
            <a:path path="shape">
              <a:fillToRect l="50000" t="50000" r="50000" b="50000"/>
            </a:path>
          </a:gradFill>
          <a:ln w="12700" algn="ctr">
            <a:noFill/>
            <a:miter lim="800000"/>
            <a:headEnd/>
            <a:tailEnd/>
          </a:ln>
          <a:effectLst/>
        </p:spPr>
        <p:txBody>
          <a:bodyPr anchor="ctr"/>
          <a:lstStyle/>
          <a:p>
            <a:pPr>
              <a:defRPr/>
            </a:pPr>
            <a:endParaRPr lang="en-US" sz="2000" baseline="-25000" dirty="0">
              <a:solidFill>
                <a:srgbClr val="000000"/>
              </a:solidFill>
            </a:endParaRPr>
          </a:p>
        </p:txBody>
      </p:sp>
      <p:sp>
        <p:nvSpPr>
          <p:cNvPr id="13" name="Rectangle 12"/>
          <p:cNvSpPr/>
          <p:nvPr/>
        </p:nvSpPr>
        <p:spPr bwMode="auto">
          <a:xfrm>
            <a:off x="465384" y="2959901"/>
            <a:ext cx="2569153" cy="2248193"/>
          </a:xfrm>
          <a:prstGeom prst="rect">
            <a:avLst/>
          </a:prstGeom>
          <a:gradFill flip="none" rotWithShape="1">
            <a:gsLst>
              <a:gs pos="0">
                <a:schemeClr val="tx2">
                  <a:lumMod val="65000"/>
                  <a:lumOff val="35000"/>
                  <a:shade val="30000"/>
                  <a:satMod val="115000"/>
                </a:schemeClr>
              </a:gs>
              <a:gs pos="50000">
                <a:schemeClr val="tx2">
                  <a:lumMod val="65000"/>
                  <a:lumOff val="35000"/>
                  <a:shade val="67500"/>
                  <a:satMod val="115000"/>
                </a:schemeClr>
              </a:gs>
              <a:gs pos="100000">
                <a:schemeClr val="tx2">
                  <a:lumMod val="65000"/>
                  <a:lumOff val="35000"/>
                  <a:shade val="100000"/>
                  <a:satMod val="115000"/>
                </a:schemeClr>
              </a:gs>
            </a:gsLst>
            <a:lin ang="5400000" scaled="1"/>
            <a:tileRect/>
          </a:gra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2174875" rtl="0" eaLnBrk="1" fontAlgn="base" latinLnBrk="0" hangingPunct="1">
              <a:lnSpc>
                <a:spcPct val="100000"/>
              </a:lnSpc>
              <a:spcBef>
                <a:spcPct val="0"/>
              </a:spcBef>
              <a:spcAft>
                <a:spcPct val="0"/>
              </a:spcAft>
              <a:buClrTx/>
              <a:buSzTx/>
              <a:buFontTx/>
              <a:buNone/>
              <a:tabLst/>
            </a:pPr>
            <a:endParaRPr kumimoji="0" lang="en-US" sz="5700" b="0" i="1" u="none" strike="noStrike" cap="none" normalizeH="0" baseline="0" dirty="0" smtClean="0">
              <a:ln>
                <a:noFill/>
              </a:ln>
              <a:solidFill>
                <a:schemeClr val="tx1"/>
              </a:solidFill>
              <a:effectLst/>
              <a:latin typeface="Arial" charset="0"/>
            </a:endParaRPr>
          </a:p>
        </p:txBody>
      </p:sp>
      <p:sp>
        <p:nvSpPr>
          <p:cNvPr id="14" name="Rectangle 13"/>
          <p:cNvSpPr/>
          <p:nvPr/>
        </p:nvSpPr>
        <p:spPr bwMode="auto">
          <a:xfrm>
            <a:off x="485159" y="1999805"/>
            <a:ext cx="2523744" cy="938010"/>
          </a:xfrm>
          <a:prstGeom prst="rect">
            <a:avLst/>
          </a:prstGeom>
          <a:gradFill rotWithShape="1">
            <a:gsLst>
              <a:gs pos="0">
                <a:schemeClr val="accent2">
                  <a:gamma/>
                  <a:tint val="70196"/>
                  <a:invGamma/>
                </a:schemeClr>
              </a:gs>
              <a:gs pos="100000">
                <a:schemeClr val="accent2"/>
              </a:gs>
            </a:gsLst>
            <a:lin ang="5400000" scaled="1"/>
          </a:gradFill>
          <a:ln w="50800" algn="ctr">
            <a:solidFill>
              <a:schemeClr val="accent2"/>
            </a:solidFill>
            <a:miter lim="800000"/>
            <a:headEnd/>
            <a:tailEnd/>
          </a:ln>
          <a:effectLst/>
        </p:spPr>
        <p:txBody>
          <a:bodyPr wrap="none" anchor="ctr"/>
          <a:lstStyle/>
          <a:p>
            <a:pPr marL="0" marR="0" indent="0" algn="ctr" defTabSz="2174875" eaLnBrk="1" latinLnBrk="0" hangingPunct="1">
              <a:lnSpc>
                <a:spcPct val="100000"/>
              </a:lnSpc>
              <a:buClrTx/>
              <a:buSzTx/>
              <a:buFontTx/>
              <a:buNone/>
              <a:tabLst/>
            </a:pPr>
            <a:r>
              <a:rPr lang="en-US" sz="1800" b="1" dirty="0" smtClean="0"/>
              <a:t>End-User Concerns</a:t>
            </a:r>
            <a:endParaRPr lang="en-US" sz="1800" b="1" dirty="0"/>
          </a:p>
        </p:txBody>
      </p:sp>
      <p:sp>
        <p:nvSpPr>
          <p:cNvPr id="16" name="Rectangle 7"/>
          <p:cNvSpPr>
            <a:spLocks noChangeArrowheads="1"/>
          </p:cNvSpPr>
          <p:nvPr/>
        </p:nvSpPr>
        <p:spPr bwMode="auto">
          <a:xfrm>
            <a:off x="3330193" y="4893446"/>
            <a:ext cx="2548128" cy="458842"/>
          </a:xfrm>
          <a:prstGeom prst="rect">
            <a:avLst/>
          </a:prstGeom>
          <a:gradFill rotWithShape="1">
            <a:gsLst>
              <a:gs pos="0">
                <a:schemeClr val="tx1"/>
              </a:gs>
              <a:gs pos="100000">
                <a:schemeClr val="tx1">
                  <a:gamma/>
                  <a:tint val="0"/>
                  <a:invGamma/>
                  <a:alpha val="0"/>
                </a:schemeClr>
              </a:gs>
            </a:gsLst>
            <a:path path="shape">
              <a:fillToRect l="50000" t="50000" r="50000" b="50000"/>
            </a:path>
          </a:gradFill>
          <a:ln w="12700" algn="ctr">
            <a:noFill/>
            <a:miter lim="800000"/>
            <a:headEnd/>
            <a:tailEnd/>
          </a:ln>
          <a:effectLst/>
        </p:spPr>
        <p:txBody>
          <a:bodyPr anchor="ctr"/>
          <a:lstStyle/>
          <a:p>
            <a:pPr>
              <a:defRPr/>
            </a:pPr>
            <a:endParaRPr lang="en-US" sz="2000" baseline="-25000" dirty="0">
              <a:solidFill>
                <a:srgbClr val="000000"/>
              </a:solidFill>
            </a:endParaRPr>
          </a:p>
        </p:txBody>
      </p:sp>
      <p:sp>
        <p:nvSpPr>
          <p:cNvPr id="20" name="Rectangle 19"/>
          <p:cNvSpPr/>
          <p:nvPr/>
        </p:nvSpPr>
        <p:spPr bwMode="auto">
          <a:xfrm>
            <a:off x="3272592" y="2959901"/>
            <a:ext cx="2569153" cy="2248193"/>
          </a:xfrm>
          <a:prstGeom prst="rect">
            <a:avLst/>
          </a:prstGeom>
          <a:gradFill flip="none" rotWithShape="1">
            <a:gsLst>
              <a:gs pos="0">
                <a:schemeClr val="tx2">
                  <a:lumMod val="65000"/>
                  <a:lumOff val="35000"/>
                  <a:shade val="30000"/>
                  <a:satMod val="115000"/>
                </a:schemeClr>
              </a:gs>
              <a:gs pos="50000">
                <a:schemeClr val="tx2">
                  <a:lumMod val="65000"/>
                  <a:lumOff val="35000"/>
                  <a:shade val="67500"/>
                  <a:satMod val="115000"/>
                </a:schemeClr>
              </a:gs>
              <a:gs pos="100000">
                <a:schemeClr val="tx2">
                  <a:lumMod val="65000"/>
                  <a:lumOff val="35000"/>
                  <a:shade val="100000"/>
                  <a:satMod val="115000"/>
                </a:schemeClr>
              </a:gs>
            </a:gsLst>
            <a:lin ang="5400000" scaled="1"/>
            <a:tileRect/>
          </a:gra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2174875" rtl="0" eaLnBrk="1" fontAlgn="base" latinLnBrk="0" hangingPunct="1">
              <a:lnSpc>
                <a:spcPct val="100000"/>
              </a:lnSpc>
              <a:spcBef>
                <a:spcPct val="0"/>
              </a:spcBef>
              <a:spcAft>
                <a:spcPct val="0"/>
              </a:spcAft>
              <a:buClrTx/>
              <a:buSzTx/>
              <a:buFontTx/>
              <a:buNone/>
              <a:tabLst/>
            </a:pPr>
            <a:endParaRPr kumimoji="0" lang="en-US" sz="5700" b="0" i="1" u="none" strike="noStrike" cap="none" normalizeH="0" baseline="0" dirty="0" smtClean="0">
              <a:ln>
                <a:noFill/>
              </a:ln>
              <a:solidFill>
                <a:schemeClr val="tx1"/>
              </a:solidFill>
              <a:effectLst/>
              <a:latin typeface="Arial" charset="0"/>
            </a:endParaRPr>
          </a:p>
        </p:txBody>
      </p:sp>
      <p:sp>
        <p:nvSpPr>
          <p:cNvPr id="21" name="Rectangle 20"/>
          <p:cNvSpPr/>
          <p:nvPr/>
        </p:nvSpPr>
        <p:spPr bwMode="auto">
          <a:xfrm>
            <a:off x="3296653" y="1999805"/>
            <a:ext cx="2518931" cy="938010"/>
          </a:xfrm>
          <a:prstGeom prst="rect">
            <a:avLst/>
          </a:prstGeom>
          <a:gradFill rotWithShape="1">
            <a:gsLst>
              <a:gs pos="0">
                <a:schemeClr val="accent2">
                  <a:gamma/>
                  <a:tint val="70196"/>
                  <a:invGamma/>
                </a:schemeClr>
              </a:gs>
              <a:gs pos="100000">
                <a:schemeClr val="accent2"/>
              </a:gs>
            </a:gsLst>
            <a:lin ang="5400000" scaled="1"/>
          </a:gradFill>
          <a:ln w="50800" algn="ctr">
            <a:solidFill>
              <a:schemeClr val="accent2"/>
            </a:solidFill>
            <a:miter lim="800000"/>
            <a:headEnd/>
            <a:tailEnd/>
          </a:ln>
          <a:effectLst/>
        </p:spPr>
        <p:txBody>
          <a:bodyPr wrap="none" anchor="ctr"/>
          <a:lstStyle/>
          <a:p>
            <a:pPr defTabSz="889000">
              <a:lnSpc>
                <a:spcPct val="90000"/>
              </a:lnSpc>
              <a:spcAft>
                <a:spcPct val="35000"/>
              </a:spcAft>
              <a:defRPr/>
            </a:pPr>
            <a:r>
              <a:rPr lang="en-US" sz="1800" b="1" dirty="0" smtClean="0"/>
              <a:t>CIO / CFO Concerns</a:t>
            </a:r>
            <a:endParaRPr lang="en-US" sz="1800" b="1" dirty="0"/>
          </a:p>
        </p:txBody>
      </p:sp>
      <p:sp>
        <p:nvSpPr>
          <p:cNvPr id="19" name="TextBox 18"/>
          <p:cNvSpPr txBox="1"/>
          <p:nvPr/>
        </p:nvSpPr>
        <p:spPr>
          <a:xfrm>
            <a:off x="3356660" y="3062995"/>
            <a:ext cx="2476983" cy="2046714"/>
          </a:xfrm>
          <a:prstGeom prst="rect">
            <a:avLst/>
          </a:prstGeom>
          <a:noFill/>
        </p:spPr>
        <p:txBody>
          <a:bodyPr wrap="square" rtlCol="0">
            <a:spAutoFit/>
          </a:bodyPr>
          <a:lstStyle/>
          <a:p>
            <a:pPr marL="182880" indent="-182880" algn="l">
              <a:spcBef>
                <a:spcPts val="600"/>
              </a:spcBef>
              <a:buClr>
                <a:schemeClr val="accent2"/>
              </a:buClr>
              <a:buFont typeface="Arial" pitchFamily="34" charset="0"/>
              <a:buChar char="•"/>
            </a:pPr>
            <a:r>
              <a:rPr lang="en-US" sz="1400" dirty="0" smtClean="0">
                <a:solidFill>
                  <a:schemeClr val="bg1"/>
                </a:solidFill>
              </a:rPr>
              <a:t>Do we have to migrate now or can we wait?</a:t>
            </a:r>
          </a:p>
          <a:p>
            <a:pPr marL="182880" indent="-182880" algn="l">
              <a:spcBef>
                <a:spcPts val="600"/>
              </a:spcBef>
              <a:buClr>
                <a:schemeClr val="accent2"/>
              </a:buClr>
              <a:buFont typeface="Arial" pitchFamily="34" charset="0"/>
              <a:buChar char="•"/>
            </a:pPr>
            <a:r>
              <a:rPr lang="en-US" sz="1400" dirty="0" smtClean="0">
                <a:solidFill>
                  <a:schemeClr val="bg1"/>
                </a:solidFill>
              </a:rPr>
              <a:t>How much hardware will we have to replace?</a:t>
            </a:r>
          </a:p>
          <a:p>
            <a:pPr marL="182880" indent="-182880" algn="l">
              <a:spcBef>
                <a:spcPts val="600"/>
              </a:spcBef>
              <a:buClr>
                <a:schemeClr val="accent2"/>
              </a:buClr>
              <a:buFont typeface="Arial" pitchFamily="34" charset="0"/>
              <a:buChar char="•"/>
            </a:pPr>
            <a:r>
              <a:rPr lang="en-US" sz="1400" dirty="0" smtClean="0">
                <a:solidFill>
                  <a:schemeClr val="bg1"/>
                </a:solidFill>
              </a:rPr>
              <a:t>How much overtime will we need to pay?</a:t>
            </a:r>
          </a:p>
          <a:p>
            <a:pPr marL="182880" indent="-182880" algn="l">
              <a:spcBef>
                <a:spcPts val="600"/>
              </a:spcBef>
              <a:buClr>
                <a:schemeClr val="accent2"/>
              </a:buClr>
              <a:buFont typeface="Arial" pitchFamily="34" charset="0"/>
              <a:buChar char="•"/>
            </a:pPr>
            <a:r>
              <a:rPr lang="en-US" sz="1400" dirty="0" smtClean="0">
                <a:solidFill>
                  <a:schemeClr val="bg1"/>
                </a:solidFill>
              </a:rPr>
              <a:t>How do we keep our end users productive? </a:t>
            </a:r>
          </a:p>
        </p:txBody>
      </p:sp>
      <p:sp>
        <p:nvSpPr>
          <p:cNvPr id="23" name="Rectangle 7"/>
          <p:cNvSpPr>
            <a:spLocks noChangeArrowheads="1"/>
          </p:cNvSpPr>
          <p:nvPr/>
        </p:nvSpPr>
        <p:spPr bwMode="auto">
          <a:xfrm>
            <a:off x="6085585" y="4893446"/>
            <a:ext cx="2548128" cy="458842"/>
          </a:xfrm>
          <a:prstGeom prst="rect">
            <a:avLst/>
          </a:prstGeom>
          <a:gradFill rotWithShape="1">
            <a:gsLst>
              <a:gs pos="0">
                <a:schemeClr val="tx1"/>
              </a:gs>
              <a:gs pos="100000">
                <a:schemeClr val="tx1">
                  <a:gamma/>
                  <a:tint val="0"/>
                  <a:invGamma/>
                  <a:alpha val="0"/>
                </a:schemeClr>
              </a:gs>
            </a:gsLst>
            <a:path path="shape">
              <a:fillToRect l="50000" t="50000" r="50000" b="50000"/>
            </a:path>
          </a:gradFill>
          <a:ln w="12700" algn="ctr">
            <a:noFill/>
            <a:miter lim="800000"/>
            <a:headEnd/>
            <a:tailEnd/>
          </a:ln>
          <a:effectLst/>
        </p:spPr>
        <p:txBody>
          <a:bodyPr anchor="ctr"/>
          <a:lstStyle/>
          <a:p>
            <a:pPr>
              <a:defRPr/>
            </a:pPr>
            <a:endParaRPr lang="en-US" sz="2000" baseline="-25000" dirty="0">
              <a:solidFill>
                <a:srgbClr val="000000"/>
              </a:solidFill>
            </a:endParaRPr>
          </a:p>
        </p:txBody>
      </p:sp>
      <p:sp>
        <p:nvSpPr>
          <p:cNvPr id="27" name="Rectangle 26"/>
          <p:cNvSpPr/>
          <p:nvPr/>
        </p:nvSpPr>
        <p:spPr bwMode="auto">
          <a:xfrm>
            <a:off x="6079800" y="2959901"/>
            <a:ext cx="2569153" cy="2248193"/>
          </a:xfrm>
          <a:prstGeom prst="rect">
            <a:avLst/>
          </a:prstGeom>
          <a:gradFill flip="none" rotWithShape="1">
            <a:gsLst>
              <a:gs pos="0">
                <a:schemeClr val="tx2">
                  <a:lumMod val="65000"/>
                  <a:lumOff val="35000"/>
                  <a:shade val="30000"/>
                  <a:satMod val="115000"/>
                </a:schemeClr>
              </a:gs>
              <a:gs pos="50000">
                <a:schemeClr val="tx2">
                  <a:lumMod val="65000"/>
                  <a:lumOff val="35000"/>
                  <a:shade val="67500"/>
                  <a:satMod val="115000"/>
                </a:schemeClr>
              </a:gs>
              <a:gs pos="100000">
                <a:schemeClr val="tx2">
                  <a:lumMod val="65000"/>
                  <a:lumOff val="35000"/>
                  <a:shade val="100000"/>
                  <a:satMod val="115000"/>
                </a:schemeClr>
              </a:gs>
            </a:gsLst>
            <a:lin ang="5400000" scaled="1"/>
            <a:tileRect/>
          </a:gra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2174875" rtl="0" eaLnBrk="1" fontAlgn="base" latinLnBrk="0" hangingPunct="1">
              <a:lnSpc>
                <a:spcPct val="100000"/>
              </a:lnSpc>
              <a:spcBef>
                <a:spcPct val="0"/>
              </a:spcBef>
              <a:spcAft>
                <a:spcPct val="0"/>
              </a:spcAft>
              <a:buClrTx/>
              <a:buSzTx/>
              <a:buFontTx/>
              <a:buNone/>
              <a:tabLst/>
            </a:pPr>
            <a:endParaRPr kumimoji="0" lang="en-US" sz="5700" b="0" i="1" u="none" strike="noStrike" cap="none" normalizeH="0" baseline="0" dirty="0" smtClean="0">
              <a:ln>
                <a:noFill/>
              </a:ln>
              <a:solidFill>
                <a:schemeClr val="tx1"/>
              </a:solidFill>
              <a:effectLst/>
              <a:latin typeface="Arial" charset="0"/>
            </a:endParaRPr>
          </a:p>
        </p:txBody>
      </p:sp>
      <p:sp>
        <p:nvSpPr>
          <p:cNvPr id="28" name="Rectangle 27"/>
          <p:cNvSpPr/>
          <p:nvPr/>
        </p:nvSpPr>
        <p:spPr bwMode="auto">
          <a:xfrm>
            <a:off x="6101542" y="1999805"/>
            <a:ext cx="2523744" cy="938010"/>
          </a:xfrm>
          <a:prstGeom prst="rect">
            <a:avLst/>
          </a:prstGeom>
          <a:gradFill rotWithShape="1">
            <a:gsLst>
              <a:gs pos="0">
                <a:schemeClr val="accent2">
                  <a:gamma/>
                  <a:tint val="70196"/>
                  <a:invGamma/>
                </a:schemeClr>
              </a:gs>
              <a:gs pos="100000">
                <a:schemeClr val="accent2"/>
              </a:gs>
            </a:gsLst>
            <a:lin ang="5400000" scaled="1"/>
          </a:gradFill>
          <a:ln w="50800" algn="ctr">
            <a:solidFill>
              <a:schemeClr val="accent2"/>
            </a:solidFill>
            <a:miter lim="800000"/>
            <a:headEnd/>
            <a:tailEnd/>
          </a:ln>
          <a:effectLst/>
        </p:spPr>
        <p:txBody>
          <a:bodyPr wrap="none" anchor="ctr"/>
          <a:lstStyle/>
          <a:p>
            <a:pPr defTabSz="889000">
              <a:lnSpc>
                <a:spcPct val="90000"/>
              </a:lnSpc>
              <a:spcAft>
                <a:spcPct val="35000"/>
              </a:spcAft>
              <a:defRPr/>
            </a:pPr>
            <a:r>
              <a:rPr lang="en-US" sz="1800" b="1" dirty="0" smtClean="0"/>
              <a:t>IT Concerns</a:t>
            </a:r>
            <a:endParaRPr lang="en-US" sz="1800" b="1" dirty="0"/>
          </a:p>
        </p:txBody>
      </p:sp>
      <p:sp>
        <p:nvSpPr>
          <p:cNvPr id="26" name="TextBox 25"/>
          <p:cNvSpPr txBox="1"/>
          <p:nvPr/>
        </p:nvSpPr>
        <p:spPr>
          <a:xfrm>
            <a:off x="6244669" y="3062995"/>
            <a:ext cx="2239414" cy="1754326"/>
          </a:xfrm>
          <a:prstGeom prst="rect">
            <a:avLst/>
          </a:prstGeom>
          <a:noFill/>
        </p:spPr>
        <p:txBody>
          <a:bodyPr wrap="square" rtlCol="0">
            <a:spAutoFit/>
          </a:bodyPr>
          <a:lstStyle/>
          <a:p>
            <a:pPr marL="182880" indent="-182880" algn="l">
              <a:spcBef>
                <a:spcPts val="600"/>
              </a:spcBef>
              <a:buClr>
                <a:schemeClr val="accent2"/>
              </a:buClr>
              <a:buFont typeface="Arial" pitchFamily="34" charset="0"/>
              <a:buChar char="•"/>
            </a:pPr>
            <a:r>
              <a:rPr lang="en-US" sz="1400" dirty="0" smtClean="0">
                <a:solidFill>
                  <a:schemeClr val="bg1"/>
                </a:solidFill>
              </a:rPr>
              <a:t>Do I really have to touch every computer? </a:t>
            </a:r>
          </a:p>
          <a:p>
            <a:pPr marL="182880" indent="-182880" algn="l">
              <a:spcBef>
                <a:spcPts val="600"/>
              </a:spcBef>
              <a:buClr>
                <a:schemeClr val="accent2"/>
              </a:buClr>
              <a:buFont typeface="Arial" pitchFamily="34" charset="0"/>
              <a:buChar char="•"/>
            </a:pPr>
            <a:r>
              <a:rPr lang="en-US" sz="1400" dirty="0" smtClean="0">
                <a:solidFill>
                  <a:schemeClr val="bg1"/>
                </a:solidFill>
              </a:rPr>
              <a:t>How do we handle the computers in a branch office? </a:t>
            </a:r>
          </a:p>
          <a:p>
            <a:pPr marL="182880" indent="-182880" algn="l">
              <a:spcBef>
                <a:spcPts val="600"/>
              </a:spcBef>
              <a:buClr>
                <a:schemeClr val="accent2"/>
              </a:buClr>
              <a:buFont typeface="Arial" pitchFamily="34" charset="0"/>
              <a:buChar char="•"/>
            </a:pPr>
            <a:r>
              <a:rPr lang="en-US" sz="1400" dirty="0" smtClean="0">
                <a:solidFill>
                  <a:schemeClr val="bg1"/>
                </a:solidFill>
              </a:rPr>
              <a:t>How many weekends will this cost me? </a:t>
            </a:r>
          </a:p>
        </p:txBody>
      </p:sp>
      <p:sp>
        <p:nvSpPr>
          <p:cNvPr id="29" name="Rectangle 2"/>
          <p:cNvSpPr>
            <a:spLocks noGrp="1" noChangeArrowheads="1"/>
          </p:cNvSpPr>
          <p:nvPr>
            <p:ph type="title"/>
          </p:nvPr>
        </p:nvSpPr>
        <p:spPr>
          <a:xfrm>
            <a:off x="230187" y="130884"/>
            <a:ext cx="6611937" cy="952500"/>
          </a:xfrm>
        </p:spPr>
        <p:txBody>
          <a:bodyPr/>
          <a:lstStyle/>
          <a:p>
            <a:r>
              <a:rPr lang="en-US" dirty="0" smtClean="0"/>
              <a:t>Migration Challenges/Pain Points</a:t>
            </a:r>
          </a:p>
        </p:txBody>
      </p:sp>
      <p:sp>
        <p:nvSpPr>
          <p:cNvPr id="22" name="TextBox 21"/>
          <p:cNvSpPr txBox="1"/>
          <p:nvPr/>
        </p:nvSpPr>
        <p:spPr>
          <a:xfrm>
            <a:off x="594410" y="3062995"/>
            <a:ext cx="2476983" cy="1692771"/>
          </a:xfrm>
          <a:prstGeom prst="rect">
            <a:avLst/>
          </a:prstGeom>
          <a:noFill/>
        </p:spPr>
        <p:txBody>
          <a:bodyPr wrap="square" rtlCol="0">
            <a:spAutoFit/>
          </a:bodyPr>
          <a:lstStyle/>
          <a:p>
            <a:pPr marL="182880" indent="-182880" algn="l">
              <a:spcBef>
                <a:spcPts val="600"/>
              </a:spcBef>
              <a:buClr>
                <a:schemeClr val="accent2"/>
              </a:buClr>
              <a:buFont typeface="Arial" pitchFamily="34" charset="0"/>
              <a:buChar char="•"/>
            </a:pPr>
            <a:r>
              <a:rPr lang="en-US" sz="1400" dirty="0" smtClean="0">
                <a:solidFill>
                  <a:schemeClr val="bg1"/>
                </a:solidFill>
              </a:rPr>
              <a:t>Where are my favorites?</a:t>
            </a:r>
          </a:p>
          <a:p>
            <a:pPr marL="182880" indent="-182880" algn="l">
              <a:spcBef>
                <a:spcPts val="600"/>
              </a:spcBef>
              <a:buClr>
                <a:schemeClr val="accent2"/>
              </a:buClr>
              <a:buFont typeface="Arial" pitchFamily="34" charset="0"/>
              <a:buChar char="•"/>
            </a:pPr>
            <a:r>
              <a:rPr lang="en-US" sz="1400" dirty="0" smtClean="0">
                <a:solidFill>
                  <a:schemeClr val="bg1"/>
                </a:solidFill>
              </a:rPr>
              <a:t>Where is my printer?</a:t>
            </a:r>
          </a:p>
          <a:p>
            <a:pPr marL="182880" indent="-182880" algn="l">
              <a:spcBef>
                <a:spcPts val="600"/>
              </a:spcBef>
              <a:buClr>
                <a:schemeClr val="accent2"/>
              </a:buClr>
              <a:buFont typeface="Arial" pitchFamily="34" charset="0"/>
              <a:buChar char="•"/>
            </a:pPr>
            <a:r>
              <a:rPr lang="en-US" sz="1400" dirty="0" smtClean="0">
                <a:solidFill>
                  <a:schemeClr val="bg1"/>
                </a:solidFill>
              </a:rPr>
              <a:t>I can’t see my network drives…</a:t>
            </a:r>
          </a:p>
          <a:p>
            <a:pPr marL="182880" indent="-182880" algn="l">
              <a:spcBef>
                <a:spcPts val="600"/>
              </a:spcBef>
              <a:buClr>
                <a:schemeClr val="accent2"/>
              </a:buClr>
              <a:buFont typeface="Arial" pitchFamily="34" charset="0"/>
              <a:buChar char="•"/>
            </a:pPr>
            <a:r>
              <a:rPr lang="en-US" sz="1400" dirty="0" smtClean="0">
                <a:solidFill>
                  <a:schemeClr val="bg1"/>
                </a:solidFill>
              </a:rPr>
              <a:t>How come I can’t…?</a:t>
            </a:r>
          </a:p>
          <a:p>
            <a:pPr marL="182880" indent="-182880" algn="l">
              <a:spcBef>
                <a:spcPts val="600"/>
              </a:spcBef>
              <a:buClr>
                <a:schemeClr val="accent2"/>
              </a:buClr>
              <a:buFont typeface="Arial" pitchFamily="34" charset="0"/>
              <a:buChar char="•"/>
            </a:pPr>
            <a:r>
              <a:rPr lang="en-US" sz="1400" dirty="0" smtClean="0">
                <a:solidFill>
                  <a:schemeClr val="bg1"/>
                </a:solidFill>
              </a:rPr>
              <a:t>What about by MP3s?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dirty="0" smtClean="0"/>
              <a:t>7 to 7: Steps to Migration</a:t>
            </a:r>
          </a:p>
        </p:txBody>
      </p:sp>
      <p:sp>
        <p:nvSpPr>
          <p:cNvPr id="9220" name="Slide Number Placeholder 3"/>
          <p:cNvSpPr>
            <a:spLocks noGrp="1"/>
          </p:cNvSpPr>
          <p:nvPr>
            <p:ph type="sldNum" sz="quarter" idx="11"/>
          </p:nvPr>
        </p:nvSpPr>
        <p:spPr>
          <a:noFill/>
        </p:spPr>
        <p:txBody>
          <a:bodyPr/>
          <a:lstStyle/>
          <a:p>
            <a:fld id="{49A2296F-414F-4C47-A031-54D40B830CC6}" type="slidenum">
              <a:rPr lang="en-US" smtClean="0"/>
              <a:pPr/>
              <a:t>5</a:t>
            </a:fld>
            <a:endParaRPr lang="en-US" smtClean="0"/>
          </a:p>
        </p:txBody>
      </p:sp>
      <p:grpSp>
        <p:nvGrpSpPr>
          <p:cNvPr id="2" name="Group 52"/>
          <p:cNvGrpSpPr/>
          <p:nvPr/>
        </p:nvGrpSpPr>
        <p:grpSpPr>
          <a:xfrm>
            <a:off x="558531" y="962233"/>
            <a:ext cx="4834890" cy="640080"/>
            <a:chOff x="213360" y="1462377"/>
            <a:chExt cx="4834890" cy="640080"/>
          </a:xfrm>
        </p:grpSpPr>
        <p:sp>
          <p:nvSpPr>
            <p:cNvPr id="15" name="Rectangle 73"/>
            <p:cNvSpPr>
              <a:spLocks noChangeArrowheads="1"/>
            </p:cNvSpPr>
            <p:nvPr/>
          </p:nvSpPr>
          <p:spPr bwMode="auto">
            <a:xfrm>
              <a:off x="449593" y="1462377"/>
              <a:ext cx="4598657" cy="640080"/>
            </a:xfrm>
            <a:prstGeom prst="rect">
              <a:avLst/>
            </a:prstGeom>
            <a:solidFill>
              <a:srgbClr val="FFFFFF"/>
            </a:solidFill>
            <a:ln w="19050" algn="ctr">
              <a:solidFill>
                <a:srgbClr val="9A918C"/>
              </a:solidFill>
              <a:miter lim="800000"/>
              <a:headEnd/>
              <a:tailEnd/>
            </a:ln>
          </p:spPr>
          <p:txBody>
            <a:bodyPr lIns="640080" tIns="91440" bIns="91440" anchor="ctr"/>
            <a:lstStyle/>
            <a:p>
              <a:pPr algn="l" fontAlgn="auto">
                <a:spcBef>
                  <a:spcPts val="0"/>
                </a:spcBef>
                <a:spcAft>
                  <a:spcPts val="0"/>
                </a:spcAft>
                <a:defRPr/>
              </a:pPr>
              <a:r>
                <a:rPr lang="en-US" dirty="0" smtClean="0">
                  <a:gradFill>
                    <a:gsLst>
                      <a:gs pos="0">
                        <a:srgbClr val="373737"/>
                      </a:gs>
                      <a:gs pos="100000">
                        <a:srgbClr val="373737"/>
                      </a:gs>
                    </a:gsLst>
                    <a:lin ang="13500000" scaled="1"/>
                  </a:gradFill>
                  <a:latin typeface="Segoe" pitchFamily="34" charset="0"/>
                </a:rPr>
                <a:t>Assess Environment</a:t>
              </a:r>
            </a:p>
          </p:txBody>
        </p:sp>
        <p:sp>
          <p:nvSpPr>
            <p:cNvPr id="16" name="Oval 20"/>
            <p:cNvSpPr>
              <a:spLocks noChangeArrowheads="1"/>
            </p:cNvSpPr>
            <p:nvPr/>
          </p:nvSpPr>
          <p:spPr bwMode="auto">
            <a:xfrm>
              <a:off x="213360" y="1567152"/>
              <a:ext cx="457941" cy="428075"/>
            </a:xfrm>
            <a:prstGeom prst="ellipse">
              <a:avLst/>
            </a:prstGeom>
            <a:solidFill>
              <a:srgbClr val="E6BA00"/>
            </a:solidFill>
            <a:ln w="38100" algn="ctr">
              <a:noFill/>
              <a:round/>
              <a:headEnd/>
              <a:tailEnd/>
            </a:ln>
          </p:spPr>
          <p:txBody>
            <a:bodyPr anchor="ctr"/>
            <a:lstStyle/>
            <a:p>
              <a:pPr fontAlgn="auto">
                <a:spcBef>
                  <a:spcPct val="50000"/>
                </a:spcBef>
                <a:spcAft>
                  <a:spcPts val="0"/>
                </a:spcAft>
                <a:defRPr/>
              </a:pPr>
              <a:r>
                <a:rPr lang="en-US" sz="2800" b="1" kern="0" dirty="0" smtClean="0">
                  <a:solidFill>
                    <a:srgbClr val="FFFFFF"/>
                  </a:solidFill>
                  <a:latin typeface="Arial"/>
                  <a:sym typeface="Wingdings"/>
                </a:rPr>
                <a:t>1</a:t>
              </a:r>
              <a:endParaRPr lang="en-US" sz="2800" b="1" kern="0" dirty="0">
                <a:solidFill>
                  <a:srgbClr val="FFFFFF"/>
                </a:solidFill>
                <a:latin typeface="Arial"/>
              </a:endParaRPr>
            </a:p>
          </p:txBody>
        </p:sp>
      </p:grpSp>
      <p:grpSp>
        <p:nvGrpSpPr>
          <p:cNvPr id="3" name="Group 53"/>
          <p:cNvGrpSpPr/>
          <p:nvPr/>
        </p:nvGrpSpPr>
        <p:grpSpPr>
          <a:xfrm>
            <a:off x="558531" y="1710691"/>
            <a:ext cx="4834890" cy="640080"/>
            <a:chOff x="213360" y="2162020"/>
            <a:chExt cx="4834890" cy="640080"/>
          </a:xfrm>
        </p:grpSpPr>
        <p:sp>
          <p:nvSpPr>
            <p:cNvPr id="18" name="Rectangle 73"/>
            <p:cNvSpPr>
              <a:spLocks noChangeArrowheads="1"/>
            </p:cNvSpPr>
            <p:nvPr/>
          </p:nvSpPr>
          <p:spPr bwMode="auto">
            <a:xfrm>
              <a:off x="449593" y="2162020"/>
              <a:ext cx="4598657" cy="640080"/>
            </a:xfrm>
            <a:prstGeom prst="rect">
              <a:avLst/>
            </a:prstGeom>
            <a:solidFill>
              <a:srgbClr val="FFFFFF"/>
            </a:solidFill>
            <a:ln w="19050" algn="ctr">
              <a:solidFill>
                <a:srgbClr val="9A918C"/>
              </a:solidFill>
              <a:miter lim="800000"/>
              <a:headEnd/>
              <a:tailEnd/>
            </a:ln>
          </p:spPr>
          <p:txBody>
            <a:bodyPr lIns="640080" tIns="91440" bIns="91440" anchor="ctr"/>
            <a:lstStyle/>
            <a:p>
              <a:pPr algn="l" fontAlgn="auto">
                <a:spcBef>
                  <a:spcPct val="20000"/>
                </a:spcBef>
                <a:spcAft>
                  <a:spcPts val="0"/>
                </a:spcAft>
                <a:buClr>
                  <a:srgbClr val="CC0000"/>
                </a:buClr>
                <a:defRPr/>
              </a:pPr>
              <a:r>
                <a:rPr lang="en-US" dirty="0" smtClean="0">
                  <a:gradFill>
                    <a:gsLst>
                      <a:gs pos="0">
                        <a:srgbClr val="373737"/>
                      </a:gs>
                      <a:gs pos="100000">
                        <a:srgbClr val="373737"/>
                      </a:gs>
                    </a:gsLst>
                    <a:lin ang="13500000" scaled="1"/>
                  </a:gradFill>
                  <a:latin typeface="Segoe" pitchFamily="34" charset="0"/>
                </a:rPr>
                <a:t>Build Image</a:t>
              </a:r>
            </a:p>
          </p:txBody>
        </p:sp>
        <p:sp>
          <p:nvSpPr>
            <p:cNvPr id="19" name="Oval 20"/>
            <p:cNvSpPr>
              <a:spLocks noChangeArrowheads="1"/>
            </p:cNvSpPr>
            <p:nvPr/>
          </p:nvSpPr>
          <p:spPr bwMode="auto">
            <a:xfrm>
              <a:off x="213360" y="2266795"/>
              <a:ext cx="457941" cy="428075"/>
            </a:xfrm>
            <a:prstGeom prst="ellipse">
              <a:avLst/>
            </a:prstGeom>
            <a:solidFill>
              <a:srgbClr val="E6BA00"/>
            </a:solidFill>
            <a:ln w="38100" algn="ctr">
              <a:noFill/>
              <a:round/>
              <a:headEnd/>
              <a:tailEnd/>
            </a:ln>
          </p:spPr>
          <p:txBody>
            <a:bodyPr anchor="ctr"/>
            <a:lstStyle/>
            <a:p>
              <a:pPr fontAlgn="auto">
                <a:spcBef>
                  <a:spcPct val="50000"/>
                </a:spcBef>
                <a:spcAft>
                  <a:spcPts val="0"/>
                </a:spcAft>
                <a:defRPr/>
              </a:pPr>
              <a:r>
                <a:rPr lang="en-US" sz="2800" b="1" kern="0" dirty="0" smtClean="0">
                  <a:solidFill>
                    <a:srgbClr val="FFFFFF"/>
                  </a:solidFill>
                  <a:latin typeface="Arial"/>
                  <a:sym typeface="Wingdings"/>
                </a:rPr>
                <a:t>2</a:t>
              </a:r>
              <a:endParaRPr lang="en-US" sz="2800" b="1" kern="0" dirty="0">
                <a:solidFill>
                  <a:srgbClr val="FFFFFF"/>
                </a:solidFill>
                <a:latin typeface="Arial"/>
              </a:endParaRPr>
            </a:p>
          </p:txBody>
        </p:sp>
      </p:grpSp>
      <p:grpSp>
        <p:nvGrpSpPr>
          <p:cNvPr id="4" name="Group 54"/>
          <p:cNvGrpSpPr/>
          <p:nvPr/>
        </p:nvGrpSpPr>
        <p:grpSpPr>
          <a:xfrm>
            <a:off x="558531" y="2459149"/>
            <a:ext cx="4834890" cy="640080"/>
            <a:chOff x="213360" y="2890238"/>
            <a:chExt cx="4834890" cy="640080"/>
          </a:xfrm>
        </p:grpSpPr>
        <p:sp>
          <p:nvSpPr>
            <p:cNvPr id="21" name="Rectangle 73"/>
            <p:cNvSpPr>
              <a:spLocks noChangeArrowheads="1"/>
            </p:cNvSpPr>
            <p:nvPr/>
          </p:nvSpPr>
          <p:spPr bwMode="auto">
            <a:xfrm>
              <a:off x="449593" y="2890238"/>
              <a:ext cx="4598657" cy="640080"/>
            </a:xfrm>
            <a:prstGeom prst="rect">
              <a:avLst/>
            </a:prstGeom>
            <a:solidFill>
              <a:srgbClr val="FFFFFF"/>
            </a:solidFill>
            <a:ln w="19050" algn="ctr">
              <a:solidFill>
                <a:srgbClr val="9A918C"/>
              </a:solidFill>
              <a:miter lim="800000"/>
              <a:headEnd/>
              <a:tailEnd/>
            </a:ln>
          </p:spPr>
          <p:txBody>
            <a:bodyPr lIns="640080" tIns="91440" bIns="91440" anchor="ctr"/>
            <a:lstStyle/>
            <a:p>
              <a:pPr algn="l" fontAlgn="auto">
                <a:spcBef>
                  <a:spcPct val="20000"/>
                </a:spcBef>
                <a:spcAft>
                  <a:spcPts val="0"/>
                </a:spcAft>
                <a:buClr>
                  <a:srgbClr val="CC0000"/>
                </a:buClr>
                <a:defRPr/>
              </a:pPr>
              <a:r>
                <a:rPr lang="en-US" dirty="0" smtClean="0">
                  <a:gradFill>
                    <a:gsLst>
                      <a:gs pos="0">
                        <a:srgbClr val="373737"/>
                      </a:gs>
                      <a:gs pos="100000">
                        <a:srgbClr val="373737"/>
                      </a:gs>
                    </a:gsLst>
                    <a:lin ang="13500000" scaled="1"/>
                  </a:gradFill>
                  <a:latin typeface="Segoe" pitchFamily="34" charset="0"/>
                </a:rPr>
                <a:t>Prepare Applications</a:t>
              </a:r>
            </a:p>
          </p:txBody>
        </p:sp>
        <p:sp>
          <p:nvSpPr>
            <p:cNvPr id="22" name="Oval 20"/>
            <p:cNvSpPr>
              <a:spLocks noChangeArrowheads="1"/>
            </p:cNvSpPr>
            <p:nvPr/>
          </p:nvSpPr>
          <p:spPr bwMode="auto">
            <a:xfrm>
              <a:off x="213360" y="2995013"/>
              <a:ext cx="457941" cy="428075"/>
            </a:xfrm>
            <a:prstGeom prst="ellipse">
              <a:avLst/>
            </a:prstGeom>
            <a:solidFill>
              <a:srgbClr val="E6BA00"/>
            </a:solidFill>
            <a:ln w="38100" algn="ctr">
              <a:noFill/>
              <a:round/>
              <a:headEnd/>
              <a:tailEnd/>
            </a:ln>
          </p:spPr>
          <p:txBody>
            <a:bodyPr anchor="ctr"/>
            <a:lstStyle/>
            <a:p>
              <a:pPr fontAlgn="auto">
                <a:spcBef>
                  <a:spcPct val="50000"/>
                </a:spcBef>
                <a:spcAft>
                  <a:spcPts val="0"/>
                </a:spcAft>
                <a:defRPr/>
              </a:pPr>
              <a:r>
                <a:rPr lang="en-US" sz="2800" b="1" kern="0" dirty="0" smtClean="0">
                  <a:solidFill>
                    <a:srgbClr val="FFFFFF"/>
                  </a:solidFill>
                  <a:latin typeface="Arial"/>
                  <a:sym typeface="Wingdings"/>
                </a:rPr>
                <a:t>3</a:t>
              </a:r>
              <a:endParaRPr lang="en-US" sz="2800" b="1" kern="0" dirty="0">
                <a:solidFill>
                  <a:srgbClr val="FFFFFF"/>
                </a:solidFill>
                <a:latin typeface="Arial"/>
                <a:sym typeface="Wingdings"/>
              </a:endParaRPr>
            </a:p>
          </p:txBody>
        </p:sp>
      </p:grpSp>
      <p:grpSp>
        <p:nvGrpSpPr>
          <p:cNvPr id="5" name="Group 55"/>
          <p:cNvGrpSpPr/>
          <p:nvPr/>
        </p:nvGrpSpPr>
        <p:grpSpPr>
          <a:xfrm>
            <a:off x="558531" y="3207607"/>
            <a:ext cx="4834890" cy="640080"/>
            <a:chOff x="213360" y="3589881"/>
            <a:chExt cx="4834890" cy="640080"/>
          </a:xfrm>
        </p:grpSpPr>
        <p:sp>
          <p:nvSpPr>
            <p:cNvPr id="24" name="Rectangle 73"/>
            <p:cNvSpPr>
              <a:spLocks noChangeArrowheads="1"/>
            </p:cNvSpPr>
            <p:nvPr/>
          </p:nvSpPr>
          <p:spPr bwMode="auto">
            <a:xfrm>
              <a:off x="449593" y="3589881"/>
              <a:ext cx="4598657" cy="640080"/>
            </a:xfrm>
            <a:prstGeom prst="rect">
              <a:avLst/>
            </a:prstGeom>
            <a:solidFill>
              <a:srgbClr val="FFFFFF"/>
            </a:solidFill>
            <a:ln w="19050" algn="ctr">
              <a:solidFill>
                <a:srgbClr val="9A918C"/>
              </a:solidFill>
              <a:miter lim="800000"/>
              <a:headEnd/>
              <a:tailEnd/>
            </a:ln>
          </p:spPr>
          <p:txBody>
            <a:bodyPr lIns="640080" tIns="91440" bIns="91440" anchor="ctr"/>
            <a:lstStyle/>
            <a:p>
              <a:pPr algn="l" fontAlgn="auto">
                <a:spcBef>
                  <a:spcPct val="20000"/>
                </a:spcBef>
                <a:spcAft>
                  <a:spcPts val="0"/>
                </a:spcAft>
                <a:buClr>
                  <a:srgbClr val="CC0000"/>
                </a:buClr>
                <a:defRPr/>
              </a:pPr>
              <a:r>
                <a:rPr lang="en-US" dirty="0" smtClean="0">
                  <a:gradFill>
                    <a:gsLst>
                      <a:gs pos="0">
                        <a:srgbClr val="373737"/>
                      </a:gs>
                      <a:gs pos="100000">
                        <a:srgbClr val="373737"/>
                      </a:gs>
                    </a:gsLst>
                    <a:lin ang="13500000" scaled="1"/>
                  </a:gradFill>
                  <a:latin typeface="Segoe" pitchFamily="34" charset="0"/>
                </a:rPr>
                <a:t>Capture Personality</a:t>
              </a:r>
            </a:p>
          </p:txBody>
        </p:sp>
        <p:sp>
          <p:nvSpPr>
            <p:cNvPr id="25" name="Oval 20"/>
            <p:cNvSpPr>
              <a:spLocks noChangeArrowheads="1"/>
            </p:cNvSpPr>
            <p:nvPr/>
          </p:nvSpPr>
          <p:spPr bwMode="auto">
            <a:xfrm>
              <a:off x="213360" y="3694656"/>
              <a:ext cx="457941" cy="428075"/>
            </a:xfrm>
            <a:prstGeom prst="ellipse">
              <a:avLst/>
            </a:prstGeom>
            <a:solidFill>
              <a:srgbClr val="E6BA00"/>
            </a:solidFill>
            <a:ln w="38100" algn="ctr">
              <a:noFill/>
              <a:round/>
              <a:headEnd/>
              <a:tailEnd/>
            </a:ln>
          </p:spPr>
          <p:txBody>
            <a:bodyPr anchor="ctr"/>
            <a:lstStyle/>
            <a:p>
              <a:pPr fontAlgn="auto">
                <a:spcBef>
                  <a:spcPct val="50000"/>
                </a:spcBef>
                <a:spcAft>
                  <a:spcPts val="0"/>
                </a:spcAft>
                <a:defRPr/>
              </a:pPr>
              <a:r>
                <a:rPr lang="en-US" sz="2800" b="1" kern="0" dirty="0" smtClean="0">
                  <a:solidFill>
                    <a:srgbClr val="FFFFFF"/>
                  </a:solidFill>
                  <a:latin typeface="Arial"/>
                  <a:sym typeface="Wingdings"/>
                </a:rPr>
                <a:t>4</a:t>
              </a:r>
              <a:endParaRPr lang="en-US" sz="2800" b="1" kern="0" dirty="0">
                <a:solidFill>
                  <a:srgbClr val="FFFFFF"/>
                </a:solidFill>
                <a:latin typeface="Arial"/>
              </a:endParaRPr>
            </a:p>
          </p:txBody>
        </p:sp>
      </p:grpSp>
      <p:grpSp>
        <p:nvGrpSpPr>
          <p:cNvPr id="6" name="Group 56"/>
          <p:cNvGrpSpPr/>
          <p:nvPr/>
        </p:nvGrpSpPr>
        <p:grpSpPr>
          <a:xfrm>
            <a:off x="558531" y="3956065"/>
            <a:ext cx="4834890" cy="640080"/>
            <a:chOff x="213360" y="4318099"/>
            <a:chExt cx="4834890" cy="640080"/>
          </a:xfrm>
        </p:grpSpPr>
        <p:sp>
          <p:nvSpPr>
            <p:cNvPr id="27" name="Rectangle 73"/>
            <p:cNvSpPr>
              <a:spLocks noChangeArrowheads="1"/>
            </p:cNvSpPr>
            <p:nvPr/>
          </p:nvSpPr>
          <p:spPr bwMode="auto">
            <a:xfrm>
              <a:off x="449593" y="4318099"/>
              <a:ext cx="4598657" cy="640080"/>
            </a:xfrm>
            <a:prstGeom prst="rect">
              <a:avLst/>
            </a:prstGeom>
            <a:solidFill>
              <a:srgbClr val="FFFFFF"/>
            </a:solidFill>
            <a:ln w="19050" algn="ctr">
              <a:solidFill>
                <a:srgbClr val="9A918C"/>
              </a:solidFill>
              <a:miter lim="800000"/>
              <a:headEnd/>
              <a:tailEnd/>
            </a:ln>
          </p:spPr>
          <p:txBody>
            <a:bodyPr lIns="640080" tIns="91440" bIns="91440" anchor="ctr"/>
            <a:lstStyle/>
            <a:p>
              <a:pPr algn="l" fontAlgn="auto">
                <a:spcBef>
                  <a:spcPct val="20000"/>
                </a:spcBef>
                <a:spcAft>
                  <a:spcPts val="0"/>
                </a:spcAft>
                <a:buClr>
                  <a:srgbClr val="CC0000"/>
                </a:buClr>
                <a:defRPr/>
              </a:pPr>
              <a:r>
                <a:rPr lang="en-US" dirty="0" smtClean="0">
                  <a:gradFill>
                    <a:gsLst>
                      <a:gs pos="0">
                        <a:srgbClr val="373737"/>
                      </a:gs>
                      <a:gs pos="100000">
                        <a:srgbClr val="373737"/>
                      </a:gs>
                    </a:gsLst>
                    <a:lin ang="13500000" scaled="1"/>
                  </a:gradFill>
                  <a:latin typeface="Segoe" pitchFamily="34" charset="0"/>
                </a:rPr>
                <a:t>Assemble &amp; Automate</a:t>
              </a:r>
            </a:p>
          </p:txBody>
        </p:sp>
        <p:sp>
          <p:nvSpPr>
            <p:cNvPr id="28" name="Oval 20"/>
            <p:cNvSpPr>
              <a:spLocks noChangeArrowheads="1"/>
            </p:cNvSpPr>
            <p:nvPr/>
          </p:nvSpPr>
          <p:spPr bwMode="auto">
            <a:xfrm>
              <a:off x="213360" y="4422874"/>
              <a:ext cx="457941" cy="428075"/>
            </a:xfrm>
            <a:prstGeom prst="ellipse">
              <a:avLst/>
            </a:prstGeom>
            <a:solidFill>
              <a:srgbClr val="E6BA00"/>
            </a:solidFill>
            <a:ln w="38100" algn="ctr">
              <a:noFill/>
              <a:round/>
              <a:headEnd/>
              <a:tailEnd/>
            </a:ln>
          </p:spPr>
          <p:txBody>
            <a:bodyPr anchor="ctr"/>
            <a:lstStyle/>
            <a:p>
              <a:pPr fontAlgn="auto">
                <a:spcBef>
                  <a:spcPct val="50000"/>
                </a:spcBef>
                <a:spcAft>
                  <a:spcPts val="0"/>
                </a:spcAft>
                <a:defRPr/>
              </a:pPr>
              <a:r>
                <a:rPr lang="en-US" sz="2800" b="1" kern="0" dirty="0" smtClean="0">
                  <a:solidFill>
                    <a:srgbClr val="FFFFFF"/>
                  </a:solidFill>
                  <a:latin typeface="Arial"/>
                  <a:sym typeface="Wingdings"/>
                </a:rPr>
                <a:t>5</a:t>
              </a:r>
              <a:endParaRPr lang="en-US" sz="2800" b="1" kern="0" dirty="0">
                <a:solidFill>
                  <a:srgbClr val="FFFFFF"/>
                </a:solidFill>
                <a:latin typeface="Arial"/>
              </a:endParaRPr>
            </a:p>
          </p:txBody>
        </p:sp>
      </p:grpSp>
      <p:grpSp>
        <p:nvGrpSpPr>
          <p:cNvPr id="7" name="Group 57"/>
          <p:cNvGrpSpPr/>
          <p:nvPr/>
        </p:nvGrpSpPr>
        <p:grpSpPr>
          <a:xfrm>
            <a:off x="558531" y="4704523"/>
            <a:ext cx="4834890" cy="640080"/>
            <a:chOff x="213360" y="5068937"/>
            <a:chExt cx="4834890" cy="640080"/>
          </a:xfrm>
        </p:grpSpPr>
        <p:sp>
          <p:nvSpPr>
            <p:cNvPr id="30" name="Rectangle 73"/>
            <p:cNvSpPr>
              <a:spLocks noChangeArrowheads="1"/>
            </p:cNvSpPr>
            <p:nvPr/>
          </p:nvSpPr>
          <p:spPr bwMode="auto">
            <a:xfrm>
              <a:off x="449593" y="5068937"/>
              <a:ext cx="4598657" cy="640080"/>
            </a:xfrm>
            <a:prstGeom prst="rect">
              <a:avLst/>
            </a:prstGeom>
            <a:solidFill>
              <a:srgbClr val="FFFFFF"/>
            </a:solidFill>
            <a:ln w="19050" algn="ctr">
              <a:solidFill>
                <a:srgbClr val="9A918C"/>
              </a:solidFill>
              <a:miter lim="800000"/>
              <a:headEnd/>
              <a:tailEnd/>
            </a:ln>
          </p:spPr>
          <p:txBody>
            <a:bodyPr lIns="640080" tIns="91440" bIns="91440" anchor="ctr"/>
            <a:lstStyle/>
            <a:p>
              <a:pPr algn="l" fontAlgn="auto">
                <a:spcBef>
                  <a:spcPct val="20000"/>
                </a:spcBef>
                <a:spcAft>
                  <a:spcPts val="0"/>
                </a:spcAft>
                <a:buClr>
                  <a:srgbClr val="CC0000"/>
                </a:buClr>
                <a:defRPr/>
              </a:pPr>
              <a:r>
                <a:rPr lang="en-US" dirty="0" smtClean="0">
                  <a:gradFill>
                    <a:gsLst>
                      <a:gs pos="0">
                        <a:srgbClr val="373737"/>
                      </a:gs>
                      <a:gs pos="100000">
                        <a:srgbClr val="373737"/>
                      </a:gs>
                    </a:gsLst>
                    <a:lin ang="13500000" scaled="1"/>
                  </a:gradFill>
                  <a:latin typeface="Segoe" pitchFamily="34" charset="0"/>
                </a:rPr>
                <a:t>Migrate Systems</a:t>
              </a:r>
            </a:p>
          </p:txBody>
        </p:sp>
        <p:sp>
          <p:nvSpPr>
            <p:cNvPr id="31" name="Oval 20"/>
            <p:cNvSpPr>
              <a:spLocks noChangeArrowheads="1"/>
            </p:cNvSpPr>
            <p:nvPr/>
          </p:nvSpPr>
          <p:spPr bwMode="auto">
            <a:xfrm>
              <a:off x="213360" y="5173712"/>
              <a:ext cx="457941" cy="428075"/>
            </a:xfrm>
            <a:prstGeom prst="ellipse">
              <a:avLst/>
            </a:prstGeom>
            <a:solidFill>
              <a:srgbClr val="E6BA00"/>
            </a:solidFill>
            <a:ln w="38100" algn="ctr">
              <a:noFill/>
              <a:round/>
              <a:headEnd/>
              <a:tailEnd/>
            </a:ln>
          </p:spPr>
          <p:txBody>
            <a:bodyPr anchor="ctr"/>
            <a:lstStyle/>
            <a:p>
              <a:pPr fontAlgn="auto">
                <a:spcBef>
                  <a:spcPct val="50000"/>
                </a:spcBef>
                <a:spcAft>
                  <a:spcPts val="0"/>
                </a:spcAft>
                <a:defRPr/>
              </a:pPr>
              <a:r>
                <a:rPr lang="en-US" sz="2800" b="1" kern="0" dirty="0" smtClean="0">
                  <a:solidFill>
                    <a:srgbClr val="FFFFFF"/>
                  </a:solidFill>
                  <a:latin typeface="Arial"/>
                  <a:sym typeface="Wingdings"/>
                </a:rPr>
                <a:t>6</a:t>
              </a:r>
              <a:endParaRPr lang="en-US" sz="2800" b="1" kern="0" dirty="0">
                <a:solidFill>
                  <a:srgbClr val="FFFFFF"/>
                </a:solidFill>
                <a:latin typeface="Arial"/>
              </a:endParaRPr>
            </a:p>
          </p:txBody>
        </p:sp>
      </p:grpSp>
      <p:grpSp>
        <p:nvGrpSpPr>
          <p:cNvPr id="8" name="Group 58"/>
          <p:cNvGrpSpPr/>
          <p:nvPr/>
        </p:nvGrpSpPr>
        <p:grpSpPr>
          <a:xfrm>
            <a:off x="558531" y="5452980"/>
            <a:ext cx="4834890" cy="640080"/>
            <a:chOff x="213360" y="5838824"/>
            <a:chExt cx="4834890" cy="640080"/>
          </a:xfrm>
        </p:grpSpPr>
        <p:sp>
          <p:nvSpPr>
            <p:cNvPr id="33" name="Rectangle 73"/>
            <p:cNvSpPr>
              <a:spLocks noChangeArrowheads="1"/>
            </p:cNvSpPr>
            <p:nvPr/>
          </p:nvSpPr>
          <p:spPr bwMode="auto">
            <a:xfrm>
              <a:off x="449593" y="5838824"/>
              <a:ext cx="4598657" cy="640080"/>
            </a:xfrm>
            <a:prstGeom prst="rect">
              <a:avLst/>
            </a:prstGeom>
            <a:solidFill>
              <a:srgbClr val="FFFFFF"/>
            </a:solidFill>
            <a:ln w="19050" algn="ctr">
              <a:solidFill>
                <a:srgbClr val="9A918C"/>
              </a:solidFill>
              <a:miter lim="800000"/>
              <a:headEnd/>
              <a:tailEnd/>
            </a:ln>
          </p:spPr>
          <p:txBody>
            <a:bodyPr lIns="640080" tIns="91440" bIns="91440" anchor="ctr"/>
            <a:lstStyle/>
            <a:p>
              <a:pPr algn="l" fontAlgn="auto">
                <a:spcBef>
                  <a:spcPct val="20000"/>
                </a:spcBef>
                <a:spcAft>
                  <a:spcPts val="0"/>
                </a:spcAft>
                <a:buClr>
                  <a:srgbClr val="CC0000"/>
                </a:buClr>
                <a:defRPr/>
              </a:pPr>
              <a:r>
                <a:rPr lang="en-US" dirty="0" smtClean="0">
                  <a:gradFill>
                    <a:gsLst>
                      <a:gs pos="0">
                        <a:srgbClr val="373737"/>
                      </a:gs>
                      <a:gs pos="100000">
                        <a:srgbClr val="373737"/>
                      </a:gs>
                    </a:gsLst>
                    <a:lin ang="13500000" scaled="1"/>
                  </a:gradFill>
                  <a:latin typeface="Segoe" pitchFamily="34" charset="0"/>
                </a:rPr>
                <a:t>Measure &amp; Report</a:t>
              </a:r>
            </a:p>
          </p:txBody>
        </p:sp>
        <p:sp>
          <p:nvSpPr>
            <p:cNvPr id="34" name="Oval 20"/>
            <p:cNvSpPr>
              <a:spLocks noChangeArrowheads="1"/>
            </p:cNvSpPr>
            <p:nvPr/>
          </p:nvSpPr>
          <p:spPr bwMode="auto">
            <a:xfrm>
              <a:off x="213360" y="5943599"/>
              <a:ext cx="457941" cy="428075"/>
            </a:xfrm>
            <a:prstGeom prst="ellipse">
              <a:avLst/>
            </a:prstGeom>
            <a:solidFill>
              <a:srgbClr val="E6BA00"/>
            </a:solidFill>
            <a:ln w="38100" algn="ctr">
              <a:noFill/>
              <a:round/>
              <a:headEnd/>
              <a:tailEnd/>
            </a:ln>
          </p:spPr>
          <p:txBody>
            <a:bodyPr anchor="ctr"/>
            <a:lstStyle/>
            <a:p>
              <a:pPr fontAlgn="auto">
                <a:spcBef>
                  <a:spcPct val="50000"/>
                </a:spcBef>
                <a:spcAft>
                  <a:spcPts val="0"/>
                </a:spcAft>
                <a:defRPr/>
              </a:pPr>
              <a:r>
                <a:rPr lang="en-US" sz="2800" b="1" kern="0" dirty="0" smtClean="0">
                  <a:solidFill>
                    <a:srgbClr val="FFFFFF"/>
                  </a:solidFill>
                  <a:latin typeface="Arial"/>
                  <a:sym typeface="Wingdings"/>
                </a:rPr>
                <a:t>7</a:t>
              </a:r>
              <a:endParaRPr lang="en-US" sz="2800" b="1" kern="0" dirty="0">
                <a:solidFill>
                  <a:srgbClr val="FFFFFF"/>
                </a:solidFill>
                <a:latin typeface="Arial"/>
              </a:endParaRPr>
            </a:p>
          </p:txBody>
        </p:sp>
      </p:grpSp>
      <p:pic>
        <p:nvPicPr>
          <p:cNvPr id="35" name="Picture 18" descr="Standardize_Transparent"/>
          <p:cNvPicPr>
            <a:picLocks noChangeAspect="1" noChangeArrowheads="1"/>
          </p:cNvPicPr>
          <p:nvPr/>
        </p:nvPicPr>
        <p:blipFill>
          <a:blip r:embed="rId3" cstate="print"/>
          <a:srcRect/>
          <a:stretch>
            <a:fillRect/>
          </a:stretch>
        </p:blipFill>
        <p:spPr bwMode="auto">
          <a:xfrm>
            <a:off x="4492356" y="1071481"/>
            <a:ext cx="836006" cy="416610"/>
          </a:xfrm>
          <a:prstGeom prst="rect">
            <a:avLst/>
          </a:prstGeom>
          <a:noFill/>
          <a:ln w="9525">
            <a:noFill/>
            <a:miter lim="800000"/>
            <a:headEnd/>
            <a:tailEnd/>
          </a:ln>
        </p:spPr>
      </p:pic>
      <p:pic>
        <p:nvPicPr>
          <p:cNvPr id="36" name="Picture 39" descr="migrate"/>
          <p:cNvPicPr>
            <a:picLocks noChangeAspect="1" noChangeArrowheads="1"/>
          </p:cNvPicPr>
          <p:nvPr/>
        </p:nvPicPr>
        <p:blipFill>
          <a:blip r:embed="rId4" cstate="print">
            <a:clrChange>
              <a:clrFrom>
                <a:srgbClr val="FFFFFF"/>
              </a:clrFrom>
              <a:clrTo>
                <a:srgbClr val="FFFFFF">
                  <a:alpha val="0"/>
                </a:srgbClr>
              </a:clrTo>
            </a:clrChange>
          </a:blip>
          <a:srcRect l="10883" r="18968" b="1664"/>
          <a:stretch>
            <a:fillRect/>
          </a:stretch>
        </p:blipFill>
        <p:spPr bwMode="auto">
          <a:xfrm>
            <a:off x="4643931" y="3979410"/>
            <a:ext cx="501839" cy="527611"/>
          </a:xfrm>
          <a:prstGeom prst="rect">
            <a:avLst/>
          </a:prstGeom>
          <a:noFill/>
          <a:ln w="9525">
            <a:noFill/>
            <a:miter lim="800000"/>
            <a:headEnd/>
            <a:tailEnd/>
          </a:ln>
        </p:spPr>
      </p:pic>
      <p:pic>
        <p:nvPicPr>
          <p:cNvPr id="37" name="Picture 45" descr="Migration Overview 2"/>
          <p:cNvPicPr>
            <a:picLocks noChangeAspect="1" noChangeArrowheads="1"/>
          </p:cNvPicPr>
          <p:nvPr/>
        </p:nvPicPr>
        <p:blipFill>
          <a:blip r:embed="rId5" cstate="print">
            <a:clrChange>
              <a:clrFrom>
                <a:srgbClr val="FFFFFF"/>
              </a:clrFrom>
              <a:clrTo>
                <a:srgbClr val="FFFFFF">
                  <a:alpha val="0"/>
                </a:srgbClr>
              </a:clrTo>
            </a:clrChange>
          </a:blip>
          <a:srcRect l="15138" t="23529" r="77319" b="11765"/>
          <a:stretch>
            <a:fillRect/>
          </a:stretch>
        </p:blipFill>
        <p:spPr bwMode="auto">
          <a:xfrm>
            <a:off x="4661955" y="3224130"/>
            <a:ext cx="601385" cy="557235"/>
          </a:xfrm>
          <a:prstGeom prst="rect">
            <a:avLst/>
          </a:prstGeom>
          <a:noFill/>
          <a:ln w="9525">
            <a:noFill/>
            <a:miter lim="800000"/>
            <a:headEnd/>
            <a:tailEnd/>
          </a:ln>
        </p:spPr>
      </p:pic>
      <p:pic>
        <p:nvPicPr>
          <p:cNvPr id="38" name="Picture 15" descr="C:\Documents and Settings\christine_ewing\My Documents\My Pictures\Altiris\Graphics\Security_ai\Maintain.png"/>
          <p:cNvPicPr>
            <a:picLocks noChangeAspect="1" noChangeArrowheads="1"/>
          </p:cNvPicPr>
          <p:nvPr/>
        </p:nvPicPr>
        <p:blipFill>
          <a:blip r:embed="rId6" cstate="print"/>
          <a:srcRect/>
          <a:stretch>
            <a:fillRect/>
          </a:stretch>
        </p:blipFill>
        <p:spPr bwMode="auto">
          <a:xfrm>
            <a:off x="4688943" y="1785856"/>
            <a:ext cx="671042" cy="602656"/>
          </a:xfrm>
          <a:prstGeom prst="rect">
            <a:avLst/>
          </a:prstGeom>
          <a:noFill/>
          <a:ln w="9525">
            <a:noFill/>
            <a:miter lim="800000"/>
            <a:headEnd/>
            <a:tailEnd/>
          </a:ln>
        </p:spPr>
      </p:pic>
      <p:pic>
        <p:nvPicPr>
          <p:cNvPr id="39" name="Picture 18" descr="C:\Documents and Settings\christine_ewing\My Documents\My Pictures\IconShock\Security\autostart_program_256.png"/>
          <p:cNvPicPr>
            <a:picLocks noChangeAspect="1" noChangeArrowheads="1"/>
          </p:cNvPicPr>
          <p:nvPr/>
        </p:nvPicPr>
        <p:blipFill>
          <a:blip r:embed="rId7" cstate="print"/>
          <a:srcRect/>
          <a:stretch>
            <a:fillRect/>
          </a:stretch>
        </p:blipFill>
        <p:spPr bwMode="auto">
          <a:xfrm>
            <a:off x="4667733" y="4731868"/>
            <a:ext cx="548903" cy="547663"/>
          </a:xfrm>
          <a:prstGeom prst="rect">
            <a:avLst/>
          </a:prstGeom>
          <a:noFill/>
          <a:ln w="9525">
            <a:noFill/>
            <a:miter lim="800000"/>
            <a:headEnd/>
            <a:tailEnd/>
          </a:ln>
        </p:spPr>
      </p:pic>
      <p:pic>
        <p:nvPicPr>
          <p:cNvPr id="40" name="Picture 5" descr="C:\Documents and Settings\christine_ewing\My Documents\My Pictures\Altiris\Graphics\Security_ai\Security Drivers\qualityassurance.png"/>
          <p:cNvPicPr>
            <a:picLocks noChangeAspect="1" noChangeArrowheads="1"/>
          </p:cNvPicPr>
          <p:nvPr/>
        </p:nvPicPr>
        <p:blipFill>
          <a:blip r:embed="rId8" cstate="print"/>
          <a:srcRect/>
          <a:stretch>
            <a:fillRect/>
          </a:stretch>
        </p:blipFill>
        <p:spPr bwMode="auto">
          <a:xfrm>
            <a:off x="4718534" y="5452981"/>
            <a:ext cx="522030" cy="676870"/>
          </a:xfrm>
          <a:prstGeom prst="rect">
            <a:avLst/>
          </a:prstGeom>
          <a:noFill/>
          <a:ln w="9525">
            <a:noFill/>
            <a:miter lim="800000"/>
            <a:headEnd/>
            <a:tailEnd/>
          </a:ln>
        </p:spPr>
      </p:pic>
      <p:pic>
        <p:nvPicPr>
          <p:cNvPr id="41" name="Picture 2"/>
          <p:cNvPicPr>
            <a:picLocks noChangeAspect="1" noChangeArrowheads="1"/>
          </p:cNvPicPr>
          <p:nvPr/>
        </p:nvPicPr>
        <p:blipFill>
          <a:blip r:embed="rId9" cstate="print"/>
          <a:srcRect/>
          <a:stretch>
            <a:fillRect/>
          </a:stretch>
        </p:blipFill>
        <p:spPr bwMode="auto">
          <a:xfrm>
            <a:off x="4634407" y="2481181"/>
            <a:ext cx="579886" cy="57988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Migration Considerations</a:t>
            </a:r>
            <a:endParaRPr lang="en-US" dirty="0"/>
          </a:p>
        </p:txBody>
      </p:sp>
      <p:graphicFrame>
        <p:nvGraphicFramePr>
          <p:cNvPr id="5" name="Content Placeholder 4"/>
          <p:cNvGraphicFramePr>
            <a:graphicFrameLocks noGrp="1"/>
          </p:cNvGraphicFramePr>
          <p:nvPr>
            <p:ph idx="1"/>
          </p:nvPr>
        </p:nvGraphicFramePr>
        <p:xfrm>
          <a:off x="571382" y="1305194"/>
          <a:ext cx="7931173" cy="46457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Picture 19" descr="14.jpg"/>
          <p:cNvPicPr>
            <a:picLocks noChangeAspect="1"/>
          </p:cNvPicPr>
          <p:nvPr/>
        </p:nvPicPr>
        <p:blipFill>
          <a:blip r:embed="rId8" cstate="print">
            <a:clrChange>
              <a:clrFrom>
                <a:srgbClr val="FFFFFF"/>
              </a:clrFrom>
              <a:clrTo>
                <a:srgbClr val="FFFFFF">
                  <a:alpha val="0"/>
                </a:srgbClr>
              </a:clrTo>
            </a:clrChange>
          </a:blip>
          <a:srcRect/>
          <a:stretch>
            <a:fillRect/>
          </a:stretch>
        </p:blipFill>
        <p:spPr bwMode="auto">
          <a:xfrm>
            <a:off x="7537728" y="1460035"/>
            <a:ext cx="705938" cy="810522"/>
          </a:xfrm>
          <a:prstGeom prst="rect">
            <a:avLst/>
          </a:prstGeom>
          <a:noFill/>
          <a:ln w="9525">
            <a:noFill/>
            <a:miter lim="800000"/>
            <a:headEnd/>
            <a:tailEnd/>
          </a:ln>
        </p:spPr>
      </p:pic>
      <p:pic>
        <p:nvPicPr>
          <p:cNvPr id="10" name="Picture 56" descr="pic11"/>
          <p:cNvPicPr>
            <a:picLocks noChangeAspect="1" noChangeArrowheads="1"/>
          </p:cNvPicPr>
          <p:nvPr/>
        </p:nvPicPr>
        <p:blipFill>
          <a:blip r:embed="rId9" cstate="print"/>
          <a:srcRect/>
          <a:stretch>
            <a:fillRect/>
          </a:stretch>
        </p:blipFill>
        <p:spPr bwMode="auto">
          <a:xfrm>
            <a:off x="7445392" y="3847775"/>
            <a:ext cx="890611" cy="741685"/>
          </a:xfrm>
          <a:prstGeom prst="rect">
            <a:avLst/>
          </a:prstGeom>
          <a:noFill/>
          <a:ln w="9525">
            <a:noFill/>
            <a:miter lim="800000"/>
            <a:headEnd/>
            <a:tailEnd/>
          </a:ln>
        </p:spPr>
      </p:pic>
      <p:grpSp>
        <p:nvGrpSpPr>
          <p:cNvPr id="11" name="Group 48"/>
          <p:cNvGrpSpPr>
            <a:grpSpLocks/>
          </p:cNvGrpSpPr>
          <p:nvPr/>
        </p:nvGrpSpPr>
        <p:grpSpPr bwMode="auto">
          <a:xfrm>
            <a:off x="7491441" y="5113084"/>
            <a:ext cx="798512" cy="588963"/>
            <a:chOff x="557" y="1222"/>
            <a:chExt cx="503" cy="371"/>
          </a:xfrm>
        </p:grpSpPr>
        <p:pic>
          <p:nvPicPr>
            <p:cNvPr id="12" name="Picture 46" descr="laptop"/>
            <p:cNvPicPr>
              <a:picLocks noChangeAspect="1" noChangeArrowheads="1"/>
            </p:cNvPicPr>
            <p:nvPr/>
          </p:nvPicPr>
          <p:blipFill>
            <a:blip r:embed="rId10" cstate="print"/>
            <a:srcRect/>
            <a:stretch>
              <a:fillRect/>
            </a:stretch>
          </p:blipFill>
          <p:spPr bwMode="auto">
            <a:xfrm>
              <a:off x="557" y="1222"/>
              <a:ext cx="402" cy="371"/>
            </a:xfrm>
            <a:prstGeom prst="rect">
              <a:avLst/>
            </a:prstGeom>
            <a:noFill/>
            <a:ln w="9525">
              <a:noFill/>
              <a:miter lim="800000"/>
              <a:headEnd/>
              <a:tailEnd/>
            </a:ln>
          </p:spPr>
        </p:pic>
        <p:pic>
          <p:nvPicPr>
            <p:cNvPr id="13" name="Picture 47" descr="MCj04338290000[1]"/>
            <p:cNvPicPr>
              <a:picLocks noChangeAspect="1" noChangeArrowheads="1"/>
            </p:cNvPicPr>
            <p:nvPr/>
          </p:nvPicPr>
          <p:blipFill>
            <a:blip r:embed="rId11" cstate="print"/>
            <a:srcRect/>
            <a:stretch>
              <a:fillRect/>
            </a:stretch>
          </p:blipFill>
          <p:spPr bwMode="auto">
            <a:xfrm flipH="1">
              <a:off x="721" y="1242"/>
              <a:ext cx="339" cy="339"/>
            </a:xfrm>
            <a:prstGeom prst="rect">
              <a:avLst/>
            </a:prstGeom>
            <a:noFill/>
            <a:ln w="9525">
              <a:noFill/>
              <a:miter lim="800000"/>
              <a:headEnd/>
              <a:tailEnd/>
            </a:ln>
          </p:spPr>
        </p:pic>
      </p:grpSp>
      <p:pic>
        <p:nvPicPr>
          <p:cNvPr id="14" name="Picture 42" descr="pilot"/>
          <p:cNvPicPr>
            <a:picLocks noChangeAspect="1" noChangeArrowheads="1"/>
          </p:cNvPicPr>
          <p:nvPr/>
        </p:nvPicPr>
        <p:blipFill>
          <a:blip r:embed="rId12" cstate="print"/>
          <a:srcRect/>
          <a:stretch>
            <a:fillRect/>
          </a:stretch>
        </p:blipFill>
        <p:spPr bwMode="auto">
          <a:xfrm>
            <a:off x="7472921" y="2674141"/>
            <a:ext cx="835553" cy="7701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147" name="Rectangle 3"/>
          <p:cNvSpPr>
            <a:spLocks noGrp="1" noChangeArrowheads="1"/>
          </p:cNvSpPr>
          <p:nvPr>
            <p:ph type="title"/>
          </p:nvPr>
        </p:nvSpPr>
        <p:spPr/>
        <p:txBody>
          <a:bodyPr/>
          <a:lstStyle/>
          <a:p>
            <a:r>
              <a:rPr lang="en-US" dirty="0" smtClean="0"/>
              <a:t>7 Steps to Windows 7 </a:t>
            </a:r>
            <a:endParaRPr lang="en-US" dirty="0"/>
          </a:p>
        </p:txBody>
      </p:sp>
      <p:sp>
        <p:nvSpPr>
          <p:cNvPr id="518146" name="AutoShape 2"/>
          <p:cNvSpPr>
            <a:spLocks noChangeArrowheads="1"/>
          </p:cNvSpPr>
          <p:nvPr/>
        </p:nvSpPr>
        <p:spPr bwMode="auto">
          <a:xfrm>
            <a:off x="3333125" y="1548581"/>
            <a:ext cx="5294671" cy="4645742"/>
          </a:xfrm>
          <a:prstGeom prst="roundRect">
            <a:avLst>
              <a:gd name="adj" fmla="val 3301"/>
            </a:avLst>
          </a:prstGeom>
          <a:solidFill>
            <a:srgbClr val="FFFFFF"/>
          </a:solidFill>
          <a:ln w="19050" algn="ctr">
            <a:solidFill>
              <a:srgbClr val="DDDDDD"/>
            </a:solidFill>
            <a:round/>
            <a:headEnd/>
            <a:tailEnd/>
          </a:ln>
          <a:effectLst/>
        </p:spPr>
        <p:txBody>
          <a:bodyPr lIns="365760" rIns="274320" anchor="t"/>
          <a:lstStyle/>
          <a:p>
            <a:endParaRPr lang="en-US" sz="1800" dirty="0" smtClean="0"/>
          </a:p>
          <a:p>
            <a:pPr marL="233363" indent="-233363" algn="l">
              <a:lnSpc>
                <a:spcPct val="90000"/>
              </a:lnSpc>
              <a:spcBef>
                <a:spcPct val="45000"/>
              </a:spcBef>
              <a:spcAft>
                <a:spcPct val="10000"/>
              </a:spcAft>
              <a:buClr>
                <a:schemeClr val="accent1"/>
              </a:buClr>
            </a:pPr>
            <a:r>
              <a:rPr lang="en-US" sz="1800" b="1" dirty="0" smtClean="0"/>
              <a:t>ASSESS YOUR ENVIRONMENT AND PLAN YOUR DEPLOYMENT</a:t>
            </a:r>
          </a:p>
          <a:p>
            <a:pPr marL="233363" indent="-233363" algn="l">
              <a:lnSpc>
                <a:spcPct val="90000"/>
              </a:lnSpc>
              <a:spcBef>
                <a:spcPct val="45000"/>
              </a:spcBef>
              <a:spcAft>
                <a:spcPct val="10000"/>
              </a:spcAft>
              <a:buClr>
                <a:srgbClr val="819BB5"/>
              </a:buClr>
              <a:buFont typeface="Arial" pitchFamily="34" charset="0"/>
              <a:buChar char="•"/>
            </a:pPr>
            <a:r>
              <a:rPr lang="en-US" sz="1800" dirty="0" smtClean="0">
                <a:cs typeface="Arial" charset="0"/>
              </a:rPr>
              <a:t>Discover devices and capture inventory</a:t>
            </a:r>
          </a:p>
          <a:p>
            <a:pPr marL="233363" indent="-233363" algn="l">
              <a:lnSpc>
                <a:spcPct val="90000"/>
              </a:lnSpc>
              <a:spcBef>
                <a:spcPct val="45000"/>
              </a:spcBef>
              <a:spcAft>
                <a:spcPct val="10000"/>
              </a:spcAft>
              <a:buClr>
                <a:srgbClr val="819BB5"/>
              </a:buClr>
              <a:buFont typeface="Arial" pitchFamily="34" charset="0"/>
              <a:buChar char="•"/>
            </a:pPr>
            <a:r>
              <a:rPr lang="en-US" sz="1800" dirty="0" smtClean="0">
                <a:cs typeface="Arial" charset="0"/>
              </a:rPr>
              <a:t>Determine hardware readiness</a:t>
            </a:r>
          </a:p>
          <a:p>
            <a:pPr marL="233363" indent="-233363" algn="l">
              <a:lnSpc>
                <a:spcPct val="90000"/>
              </a:lnSpc>
              <a:spcBef>
                <a:spcPct val="45000"/>
              </a:spcBef>
              <a:spcAft>
                <a:spcPct val="10000"/>
              </a:spcAft>
              <a:buClr>
                <a:srgbClr val="819BB5"/>
              </a:buClr>
              <a:buFont typeface="Arial" pitchFamily="34" charset="0"/>
              <a:buChar char="•"/>
            </a:pPr>
            <a:r>
              <a:rPr lang="en-US" sz="1800" dirty="0" smtClean="0">
                <a:cs typeface="Arial" charset="0"/>
              </a:rPr>
              <a:t>Prioritize applications to test and migrate</a:t>
            </a:r>
          </a:p>
          <a:p>
            <a:pPr marL="233363" indent="-233363" algn="l">
              <a:lnSpc>
                <a:spcPct val="90000"/>
              </a:lnSpc>
              <a:spcBef>
                <a:spcPct val="45000"/>
              </a:spcBef>
              <a:spcAft>
                <a:spcPct val="10000"/>
              </a:spcAft>
              <a:buClr>
                <a:srgbClr val="819BB5"/>
              </a:buClr>
              <a:buFont typeface="Arial" pitchFamily="34" charset="0"/>
              <a:buChar char="•"/>
            </a:pPr>
            <a:r>
              <a:rPr lang="en-US" sz="1800" dirty="0" smtClean="0">
                <a:cs typeface="Arial" charset="0"/>
              </a:rPr>
              <a:t>Evaluate costs, SLAs, and identify risks</a:t>
            </a:r>
          </a:p>
        </p:txBody>
      </p:sp>
      <p:sp>
        <p:nvSpPr>
          <p:cNvPr id="518148" name="Rectangle 4"/>
          <p:cNvSpPr>
            <a:spLocks noChangeArrowheads="1"/>
          </p:cNvSpPr>
          <p:nvPr/>
        </p:nvSpPr>
        <p:spPr bwMode="auto">
          <a:xfrm>
            <a:off x="2798698" y="1546533"/>
            <a:ext cx="799906" cy="4660490"/>
          </a:xfrm>
          <a:prstGeom prst="rect">
            <a:avLst/>
          </a:prstGeom>
          <a:solidFill>
            <a:schemeClr val="accent4">
              <a:lumMod val="75000"/>
            </a:schemeClr>
          </a:solidFill>
          <a:ln w="19050" algn="ctr">
            <a:solidFill>
              <a:schemeClr val="accent4">
                <a:lumMod val="75000"/>
              </a:schemeClr>
            </a:solidFill>
            <a:round/>
            <a:headEnd/>
            <a:tailEnd/>
          </a:ln>
          <a:effectLst/>
        </p:spPr>
        <p:txBody>
          <a:bodyPr lIns="365760" rIns="0" anchor="ctr"/>
          <a:lstStyle/>
          <a:p>
            <a:pPr marL="171450" indent="-171450" algn="l">
              <a:lnSpc>
                <a:spcPct val="90000"/>
              </a:lnSpc>
              <a:spcBef>
                <a:spcPct val="25000"/>
              </a:spcBef>
              <a:spcAft>
                <a:spcPct val="10000"/>
              </a:spcAft>
              <a:buClr>
                <a:schemeClr val="hlink"/>
              </a:buClr>
              <a:buSzPct val="80000"/>
              <a:buFontTx/>
              <a:buChar char="•"/>
            </a:pPr>
            <a:endParaRPr lang="en-US" sz="2200" b="1">
              <a:solidFill>
                <a:srgbClr val="FFFFFF"/>
              </a:solidFill>
              <a:cs typeface="Arial" charset="0"/>
            </a:endParaRPr>
          </a:p>
        </p:txBody>
      </p:sp>
      <p:sp>
        <p:nvSpPr>
          <p:cNvPr id="518149" name="AutoShape 5"/>
          <p:cNvSpPr>
            <a:spLocks noChangeArrowheads="1"/>
          </p:cNvSpPr>
          <p:nvPr/>
        </p:nvSpPr>
        <p:spPr bwMode="auto">
          <a:xfrm>
            <a:off x="686121" y="1217825"/>
            <a:ext cx="2396292" cy="718070"/>
          </a:xfrm>
          <a:prstGeom prst="roundRect">
            <a:avLst>
              <a:gd name="adj" fmla="val 10213"/>
            </a:avLst>
          </a:prstGeom>
          <a:solidFill>
            <a:schemeClr val="accent4">
              <a:lumMod val="75000"/>
            </a:schemeClr>
          </a:solidFill>
          <a:ln w="19050" algn="ctr">
            <a:solidFill>
              <a:srgbClr val="FFFFFF"/>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Assess Environment</a:t>
            </a:r>
            <a:endParaRPr lang="en-US" sz="2000" b="1" dirty="0">
              <a:solidFill>
                <a:srgbClr val="FFFFFF"/>
              </a:solidFill>
              <a:cs typeface="Arial" charset="0"/>
            </a:endParaRPr>
          </a:p>
        </p:txBody>
      </p:sp>
      <p:sp>
        <p:nvSpPr>
          <p:cNvPr id="518153" name="AutoShape 9"/>
          <p:cNvSpPr>
            <a:spLocks noChangeArrowheads="1"/>
          </p:cNvSpPr>
          <p:nvPr/>
        </p:nvSpPr>
        <p:spPr bwMode="auto">
          <a:xfrm>
            <a:off x="704687" y="1980644"/>
            <a:ext cx="2371797" cy="718070"/>
          </a:xfrm>
          <a:prstGeom prst="roundRect">
            <a:avLst>
              <a:gd name="adj" fmla="val 10213"/>
            </a:avLst>
          </a:prstGeom>
          <a:solidFill>
            <a:schemeClr val="bg1">
              <a:lumMod val="85000"/>
            </a:schemeClr>
          </a:solidFill>
          <a:ln w="19050" algn="ctr">
            <a:solidFill>
              <a:srgbClr val="FFFFFF"/>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Build </a:t>
            </a:r>
            <a:br>
              <a:rPr lang="en-US" sz="2000" b="1" dirty="0" smtClean="0">
                <a:solidFill>
                  <a:srgbClr val="FFFFFF"/>
                </a:solidFill>
                <a:cs typeface="Arial" charset="0"/>
              </a:rPr>
            </a:br>
            <a:r>
              <a:rPr lang="en-US" sz="2000" b="1" dirty="0" smtClean="0">
                <a:solidFill>
                  <a:srgbClr val="FFFFFF"/>
                </a:solidFill>
                <a:cs typeface="Arial" charset="0"/>
              </a:rPr>
              <a:t>Image</a:t>
            </a:r>
            <a:endParaRPr lang="en-US" sz="2000" b="1" dirty="0">
              <a:solidFill>
                <a:srgbClr val="FFFFFF"/>
              </a:solidFill>
              <a:cs typeface="Arial" charset="0"/>
            </a:endParaRPr>
          </a:p>
        </p:txBody>
      </p:sp>
      <p:sp>
        <p:nvSpPr>
          <p:cNvPr id="518154" name="AutoShape 10"/>
          <p:cNvSpPr>
            <a:spLocks noChangeArrowheads="1"/>
          </p:cNvSpPr>
          <p:nvPr/>
        </p:nvSpPr>
        <p:spPr bwMode="auto">
          <a:xfrm>
            <a:off x="686121" y="2743463"/>
            <a:ext cx="2396292" cy="718070"/>
          </a:xfrm>
          <a:prstGeom prst="roundRect">
            <a:avLst>
              <a:gd name="adj" fmla="val 10213"/>
            </a:avLst>
          </a:prstGeom>
          <a:solidFill>
            <a:schemeClr val="bg1">
              <a:lumMod val="85000"/>
            </a:schemeClr>
          </a:solidFill>
          <a:ln w="19050" algn="ctr">
            <a:solidFill>
              <a:schemeClr val="bg1"/>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Prepare Applications</a:t>
            </a:r>
            <a:endParaRPr lang="en-US" sz="2000" b="1" dirty="0">
              <a:solidFill>
                <a:srgbClr val="FFFFFF"/>
              </a:solidFill>
              <a:cs typeface="Arial" charset="0"/>
            </a:endParaRPr>
          </a:p>
        </p:txBody>
      </p:sp>
      <p:sp>
        <p:nvSpPr>
          <p:cNvPr id="518155" name="AutoShape 11"/>
          <p:cNvSpPr>
            <a:spLocks noChangeArrowheads="1"/>
          </p:cNvSpPr>
          <p:nvPr/>
        </p:nvSpPr>
        <p:spPr bwMode="auto">
          <a:xfrm>
            <a:off x="686121" y="3506282"/>
            <a:ext cx="2396382" cy="718070"/>
          </a:xfrm>
          <a:prstGeom prst="roundRect">
            <a:avLst>
              <a:gd name="adj" fmla="val 10213"/>
            </a:avLst>
          </a:prstGeom>
          <a:solidFill>
            <a:schemeClr val="bg1">
              <a:lumMod val="85000"/>
            </a:schemeClr>
          </a:solidFill>
          <a:ln w="19050" algn="ctr">
            <a:solidFill>
              <a:schemeClr val="bg1"/>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Capture Personality</a:t>
            </a:r>
            <a:endParaRPr lang="en-US" sz="2000" b="1" dirty="0">
              <a:solidFill>
                <a:srgbClr val="FFFFFF"/>
              </a:solidFill>
              <a:cs typeface="Arial" charset="0"/>
            </a:endParaRPr>
          </a:p>
        </p:txBody>
      </p:sp>
      <p:sp>
        <p:nvSpPr>
          <p:cNvPr id="518156" name="AutoShape 12"/>
          <p:cNvSpPr>
            <a:spLocks noChangeArrowheads="1"/>
          </p:cNvSpPr>
          <p:nvPr/>
        </p:nvSpPr>
        <p:spPr bwMode="auto">
          <a:xfrm>
            <a:off x="686120" y="4269101"/>
            <a:ext cx="2383651" cy="718070"/>
          </a:xfrm>
          <a:prstGeom prst="roundRect">
            <a:avLst>
              <a:gd name="adj" fmla="val 10213"/>
            </a:avLst>
          </a:prstGeom>
          <a:solidFill>
            <a:schemeClr val="bg1">
              <a:lumMod val="85000"/>
            </a:schemeClr>
          </a:solidFill>
          <a:ln w="19050" algn="ctr">
            <a:solidFill>
              <a:schemeClr val="bg1"/>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Assemble  </a:t>
            </a:r>
            <a:br>
              <a:rPr lang="en-US" sz="2000" b="1" dirty="0" smtClean="0">
                <a:solidFill>
                  <a:srgbClr val="FFFFFF"/>
                </a:solidFill>
                <a:cs typeface="Arial" charset="0"/>
              </a:rPr>
            </a:br>
            <a:r>
              <a:rPr lang="en-US" sz="2000" b="1" dirty="0" smtClean="0">
                <a:solidFill>
                  <a:srgbClr val="FFFFFF"/>
                </a:solidFill>
                <a:cs typeface="Arial" charset="0"/>
              </a:rPr>
              <a:t>&amp; Automate</a:t>
            </a:r>
            <a:endParaRPr lang="en-US" sz="2000" b="1" dirty="0">
              <a:solidFill>
                <a:srgbClr val="FFFFFF"/>
              </a:solidFill>
              <a:cs typeface="Arial" charset="0"/>
            </a:endParaRPr>
          </a:p>
        </p:txBody>
      </p:sp>
      <p:sp>
        <p:nvSpPr>
          <p:cNvPr id="26" name="AutoShape 12"/>
          <p:cNvSpPr>
            <a:spLocks noChangeArrowheads="1"/>
          </p:cNvSpPr>
          <p:nvPr/>
        </p:nvSpPr>
        <p:spPr bwMode="auto">
          <a:xfrm>
            <a:off x="686121" y="5031920"/>
            <a:ext cx="2370917" cy="718070"/>
          </a:xfrm>
          <a:prstGeom prst="roundRect">
            <a:avLst>
              <a:gd name="adj" fmla="val 10213"/>
            </a:avLst>
          </a:prstGeom>
          <a:solidFill>
            <a:schemeClr val="bg1">
              <a:lumMod val="85000"/>
            </a:schemeClr>
          </a:solidFill>
          <a:ln w="19050" algn="ctr">
            <a:solidFill>
              <a:schemeClr val="bg1"/>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Migrate Systems</a:t>
            </a:r>
            <a:endParaRPr lang="en-US" sz="2000" b="1" dirty="0">
              <a:solidFill>
                <a:srgbClr val="FFFFFF"/>
              </a:solidFill>
              <a:cs typeface="Arial" charset="0"/>
            </a:endParaRPr>
          </a:p>
        </p:txBody>
      </p:sp>
      <p:sp>
        <p:nvSpPr>
          <p:cNvPr id="41" name="AutoShape 12"/>
          <p:cNvSpPr>
            <a:spLocks noChangeArrowheads="1"/>
          </p:cNvSpPr>
          <p:nvPr/>
        </p:nvSpPr>
        <p:spPr bwMode="auto">
          <a:xfrm>
            <a:off x="686121" y="5794741"/>
            <a:ext cx="2370917" cy="718070"/>
          </a:xfrm>
          <a:prstGeom prst="roundRect">
            <a:avLst>
              <a:gd name="adj" fmla="val 10213"/>
            </a:avLst>
          </a:prstGeom>
          <a:solidFill>
            <a:schemeClr val="bg1">
              <a:lumMod val="85000"/>
            </a:schemeClr>
          </a:solidFill>
          <a:ln w="19050" algn="ctr">
            <a:solidFill>
              <a:schemeClr val="bg1"/>
            </a:solidFill>
            <a:round/>
            <a:headEnd/>
            <a:tailEnd/>
          </a:ln>
          <a:effectLst/>
        </p:spPr>
        <p:txBody>
          <a:bodyPr lIns="365760" rIns="0" anchor="ctr"/>
          <a:lstStyle/>
          <a:p>
            <a:pPr algn="l">
              <a:lnSpc>
                <a:spcPct val="90000"/>
              </a:lnSpc>
              <a:spcBef>
                <a:spcPct val="25000"/>
              </a:spcBef>
              <a:spcAft>
                <a:spcPct val="10000"/>
              </a:spcAft>
              <a:buClr>
                <a:schemeClr val="hlink"/>
              </a:buClr>
              <a:buSzPct val="80000"/>
            </a:pPr>
            <a:r>
              <a:rPr lang="en-US" sz="2000" b="1" dirty="0" smtClean="0">
                <a:solidFill>
                  <a:srgbClr val="FFFFFF"/>
                </a:solidFill>
                <a:cs typeface="Arial" charset="0"/>
              </a:rPr>
              <a:t>Measure </a:t>
            </a:r>
            <a:br>
              <a:rPr lang="en-US" sz="2000" b="1" dirty="0" smtClean="0">
                <a:solidFill>
                  <a:srgbClr val="FFFFFF"/>
                </a:solidFill>
                <a:cs typeface="Arial" charset="0"/>
              </a:rPr>
            </a:br>
            <a:r>
              <a:rPr lang="en-US" sz="2000" b="1" dirty="0" smtClean="0">
                <a:solidFill>
                  <a:srgbClr val="FFFFFF"/>
                </a:solidFill>
                <a:cs typeface="Arial" charset="0"/>
              </a:rPr>
              <a:t>&amp; Report</a:t>
            </a:r>
            <a:endParaRPr lang="en-US" sz="2000" b="1" dirty="0">
              <a:solidFill>
                <a:srgbClr val="FFFFFF"/>
              </a:solidFill>
              <a:cs typeface="Arial" charset="0"/>
            </a:endParaRPr>
          </a:p>
        </p:txBody>
      </p:sp>
      <p:pic>
        <p:nvPicPr>
          <p:cNvPr id="21" name="Picture 18" descr="Standardize_Transparent"/>
          <p:cNvPicPr>
            <a:picLocks noChangeAspect="1" noChangeArrowheads="1"/>
          </p:cNvPicPr>
          <p:nvPr/>
        </p:nvPicPr>
        <p:blipFill>
          <a:blip r:embed="rId3" cstate="print"/>
          <a:srcRect/>
          <a:stretch>
            <a:fillRect/>
          </a:stretch>
        </p:blipFill>
        <p:spPr bwMode="auto">
          <a:xfrm>
            <a:off x="6001291" y="4840721"/>
            <a:ext cx="2416787" cy="1201680"/>
          </a:xfrm>
          <a:prstGeom prst="rect">
            <a:avLst/>
          </a:prstGeom>
          <a:noFill/>
          <a:ln w="9525">
            <a:noFill/>
            <a:miter lim="800000"/>
            <a:headEnd/>
            <a:tailEnd/>
          </a:ln>
        </p:spPr>
      </p:pic>
      <p:sp>
        <p:nvSpPr>
          <p:cNvPr id="30" name="Oval 20"/>
          <p:cNvSpPr>
            <a:spLocks noChangeArrowheads="1"/>
          </p:cNvSpPr>
          <p:nvPr/>
        </p:nvSpPr>
        <p:spPr bwMode="auto">
          <a:xfrm>
            <a:off x="416005" y="1353517"/>
            <a:ext cx="451765" cy="453602"/>
          </a:xfrm>
          <a:prstGeom prst="ellipse">
            <a:avLst/>
          </a:prstGeom>
          <a:solidFill>
            <a:schemeClr val="bg1"/>
          </a:solidFill>
          <a:ln w="28575" algn="ctr">
            <a:solidFill>
              <a:schemeClr val="accent4">
                <a:lumMod val="75000"/>
              </a:schemeClr>
            </a:solidFill>
            <a:round/>
            <a:headEnd/>
            <a:tailEnd/>
          </a:ln>
        </p:spPr>
        <p:txBody>
          <a:bodyPr lIns="0" tIns="0" rIns="0" bIns="0" anchor="ctr"/>
          <a:lstStyle/>
          <a:p>
            <a:pPr>
              <a:spcBef>
                <a:spcPct val="50000"/>
              </a:spcBef>
            </a:pPr>
            <a:r>
              <a:rPr lang="en-US" sz="1600" dirty="0">
                <a:solidFill>
                  <a:schemeClr val="accent4">
                    <a:lumMod val="75000"/>
                  </a:schemeClr>
                </a:solidFill>
                <a:latin typeface="Arial Black" pitchFamily="34" charset="0"/>
              </a:rPr>
              <a:t>1</a:t>
            </a:r>
          </a:p>
        </p:txBody>
      </p:sp>
      <p:sp>
        <p:nvSpPr>
          <p:cNvPr id="31" name="Oval 20"/>
          <p:cNvSpPr>
            <a:spLocks noChangeArrowheads="1"/>
          </p:cNvSpPr>
          <p:nvPr/>
        </p:nvSpPr>
        <p:spPr bwMode="auto">
          <a:xfrm>
            <a:off x="416005" y="2118171"/>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smtClean="0">
                <a:solidFill>
                  <a:schemeClr val="bg1">
                    <a:lumMod val="85000"/>
                  </a:schemeClr>
                </a:solidFill>
                <a:latin typeface="Arial Black" pitchFamily="34" charset="0"/>
              </a:rPr>
              <a:t>2</a:t>
            </a:r>
            <a:endParaRPr lang="en-US" sz="1600" dirty="0">
              <a:solidFill>
                <a:schemeClr val="bg1">
                  <a:lumMod val="85000"/>
                </a:schemeClr>
              </a:solidFill>
              <a:latin typeface="Arial Black" pitchFamily="34" charset="0"/>
            </a:endParaRPr>
          </a:p>
        </p:txBody>
      </p:sp>
      <p:sp>
        <p:nvSpPr>
          <p:cNvPr id="32" name="Oval 20"/>
          <p:cNvSpPr>
            <a:spLocks noChangeArrowheads="1"/>
          </p:cNvSpPr>
          <p:nvPr/>
        </p:nvSpPr>
        <p:spPr bwMode="auto">
          <a:xfrm>
            <a:off x="416005" y="2882825"/>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smtClean="0">
                <a:solidFill>
                  <a:schemeClr val="bg1">
                    <a:lumMod val="85000"/>
                  </a:schemeClr>
                </a:solidFill>
                <a:latin typeface="Arial Black" pitchFamily="34" charset="0"/>
              </a:rPr>
              <a:t>3</a:t>
            </a:r>
            <a:endParaRPr lang="en-US" sz="1600" dirty="0">
              <a:solidFill>
                <a:schemeClr val="bg1">
                  <a:lumMod val="85000"/>
                </a:schemeClr>
              </a:solidFill>
              <a:latin typeface="Arial Black" pitchFamily="34" charset="0"/>
            </a:endParaRPr>
          </a:p>
        </p:txBody>
      </p:sp>
      <p:sp>
        <p:nvSpPr>
          <p:cNvPr id="33" name="Oval 20"/>
          <p:cNvSpPr>
            <a:spLocks noChangeArrowheads="1"/>
          </p:cNvSpPr>
          <p:nvPr/>
        </p:nvSpPr>
        <p:spPr bwMode="auto">
          <a:xfrm>
            <a:off x="416005" y="3647479"/>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smtClean="0">
                <a:solidFill>
                  <a:schemeClr val="bg1">
                    <a:lumMod val="85000"/>
                  </a:schemeClr>
                </a:solidFill>
                <a:latin typeface="Arial Black" pitchFamily="34" charset="0"/>
              </a:rPr>
              <a:t>4</a:t>
            </a:r>
            <a:endParaRPr lang="en-US" sz="1600" dirty="0">
              <a:solidFill>
                <a:schemeClr val="bg1">
                  <a:lumMod val="85000"/>
                </a:schemeClr>
              </a:solidFill>
              <a:latin typeface="Arial Black" pitchFamily="34" charset="0"/>
            </a:endParaRPr>
          </a:p>
        </p:txBody>
      </p:sp>
      <p:sp>
        <p:nvSpPr>
          <p:cNvPr id="34" name="Oval 20"/>
          <p:cNvSpPr>
            <a:spLocks noChangeArrowheads="1"/>
          </p:cNvSpPr>
          <p:nvPr/>
        </p:nvSpPr>
        <p:spPr bwMode="auto">
          <a:xfrm>
            <a:off x="416005" y="4412133"/>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smtClean="0">
                <a:solidFill>
                  <a:schemeClr val="bg1">
                    <a:lumMod val="85000"/>
                  </a:schemeClr>
                </a:solidFill>
                <a:latin typeface="Arial Black" pitchFamily="34" charset="0"/>
              </a:rPr>
              <a:t>5</a:t>
            </a:r>
            <a:endParaRPr lang="en-US" sz="1600" dirty="0">
              <a:solidFill>
                <a:schemeClr val="bg1">
                  <a:lumMod val="85000"/>
                </a:schemeClr>
              </a:solidFill>
              <a:latin typeface="Arial Black" pitchFamily="34" charset="0"/>
            </a:endParaRPr>
          </a:p>
        </p:txBody>
      </p:sp>
      <p:sp>
        <p:nvSpPr>
          <p:cNvPr id="35" name="Oval 20"/>
          <p:cNvSpPr>
            <a:spLocks noChangeArrowheads="1"/>
          </p:cNvSpPr>
          <p:nvPr/>
        </p:nvSpPr>
        <p:spPr bwMode="auto">
          <a:xfrm>
            <a:off x="416005" y="5176787"/>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smtClean="0">
                <a:solidFill>
                  <a:schemeClr val="bg1">
                    <a:lumMod val="85000"/>
                  </a:schemeClr>
                </a:solidFill>
                <a:latin typeface="Arial Black" pitchFamily="34" charset="0"/>
              </a:rPr>
              <a:t>6</a:t>
            </a:r>
            <a:endParaRPr lang="en-US" sz="1600" dirty="0">
              <a:solidFill>
                <a:schemeClr val="bg1">
                  <a:lumMod val="85000"/>
                </a:schemeClr>
              </a:solidFill>
              <a:latin typeface="Arial Black" pitchFamily="34" charset="0"/>
            </a:endParaRPr>
          </a:p>
        </p:txBody>
      </p:sp>
      <p:sp>
        <p:nvSpPr>
          <p:cNvPr id="36" name="Oval 20"/>
          <p:cNvSpPr>
            <a:spLocks noChangeArrowheads="1"/>
          </p:cNvSpPr>
          <p:nvPr/>
        </p:nvSpPr>
        <p:spPr bwMode="auto">
          <a:xfrm>
            <a:off x="416005" y="5941439"/>
            <a:ext cx="451765" cy="453602"/>
          </a:xfrm>
          <a:prstGeom prst="ellipse">
            <a:avLst/>
          </a:prstGeom>
          <a:solidFill>
            <a:schemeClr val="bg1"/>
          </a:solidFill>
          <a:ln w="28575" algn="ctr">
            <a:solidFill>
              <a:schemeClr val="bg1">
                <a:lumMod val="85000"/>
              </a:schemeClr>
            </a:solidFill>
            <a:round/>
            <a:headEnd/>
            <a:tailEnd/>
          </a:ln>
        </p:spPr>
        <p:txBody>
          <a:bodyPr lIns="0" tIns="0" rIns="0" bIns="0" anchor="ctr"/>
          <a:lstStyle/>
          <a:p>
            <a:pPr>
              <a:spcBef>
                <a:spcPct val="50000"/>
              </a:spcBef>
            </a:pPr>
            <a:r>
              <a:rPr lang="en-US" sz="1600" dirty="0" smtClean="0">
                <a:solidFill>
                  <a:schemeClr val="bg1">
                    <a:lumMod val="85000"/>
                  </a:schemeClr>
                </a:solidFill>
                <a:latin typeface="Arial Black" pitchFamily="34" charset="0"/>
              </a:rPr>
              <a:t>7</a:t>
            </a:r>
            <a:endParaRPr lang="en-US" sz="1600" dirty="0">
              <a:solidFill>
                <a:schemeClr val="bg1">
                  <a:lumMod val="85000"/>
                </a:schemeClr>
              </a:solidFill>
              <a:latin typeface="Arial Black" pitchFamily="34" charset="0"/>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50" name="Rectangle 2"/>
          <p:cNvSpPr>
            <a:spLocks noGrp="1" noChangeArrowheads="1"/>
          </p:cNvSpPr>
          <p:nvPr>
            <p:ph type="title"/>
          </p:nvPr>
        </p:nvSpPr>
        <p:spPr>
          <a:xfrm>
            <a:off x="230187" y="130883"/>
            <a:ext cx="7148513" cy="553998"/>
          </a:xfrm>
        </p:spPr>
        <p:txBody>
          <a:bodyPr/>
          <a:lstStyle/>
          <a:p>
            <a:r>
              <a:rPr lang="en-US" dirty="0"/>
              <a:t>Hardware Readiness Assessment</a:t>
            </a:r>
          </a:p>
        </p:txBody>
      </p:sp>
      <p:sp>
        <p:nvSpPr>
          <p:cNvPr id="13" name="Content Placeholder 12"/>
          <p:cNvSpPr>
            <a:spLocks noGrp="1"/>
          </p:cNvSpPr>
          <p:nvPr>
            <p:ph idx="1"/>
          </p:nvPr>
        </p:nvSpPr>
        <p:spPr>
          <a:xfrm>
            <a:off x="230186" y="1516063"/>
            <a:ext cx="5103814" cy="4656137"/>
          </a:xfrm>
        </p:spPr>
        <p:txBody>
          <a:bodyPr>
            <a:noAutofit/>
          </a:bodyPr>
          <a:lstStyle/>
          <a:p>
            <a:pPr marL="396875" indent="-396875">
              <a:buBlip>
                <a:blip r:embed="rId3"/>
              </a:buBlip>
            </a:pPr>
            <a:r>
              <a:rPr lang="en-US" sz="2400" dirty="0" smtClean="0"/>
              <a:t>Review HW compliance </a:t>
            </a:r>
            <a:br>
              <a:rPr lang="en-US" sz="2400" dirty="0" smtClean="0"/>
            </a:br>
            <a:r>
              <a:rPr lang="en-US" sz="2400" dirty="0" smtClean="0"/>
              <a:t>(RAM, disk space, etc.)</a:t>
            </a:r>
          </a:p>
          <a:p>
            <a:pPr marL="396875" lvl="0" indent="-396875">
              <a:buBlip>
                <a:blip r:embed="rId3"/>
              </a:buBlip>
            </a:pPr>
            <a:r>
              <a:rPr lang="en-US" sz="2400" dirty="0"/>
              <a:t>Can non-compliant components be cost-effectively upgraded </a:t>
            </a:r>
            <a:r>
              <a:rPr lang="en-US" sz="2400" dirty="0" smtClean="0"/>
              <a:t/>
            </a:r>
            <a:br>
              <a:rPr lang="en-US" sz="2400" dirty="0" smtClean="0"/>
            </a:br>
            <a:r>
              <a:rPr lang="en-US" sz="2400" dirty="0" smtClean="0"/>
              <a:t>(</a:t>
            </a:r>
            <a:r>
              <a:rPr lang="en-US" sz="2400" dirty="0"/>
              <a:t>add RAM, </a:t>
            </a:r>
            <a:r>
              <a:rPr lang="en-US" sz="2400" dirty="0" smtClean="0"/>
              <a:t>a </a:t>
            </a:r>
            <a:r>
              <a:rPr lang="en-US" sz="2400" dirty="0"/>
              <a:t>hard drive, </a:t>
            </a:r>
            <a:r>
              <a:rPr lang="en-US" sz="2400" dirty="0" smtClean="0"/>
              <a:t>etc.)? </a:t>
            </a:r>
            <a:endParaRPr lang="en-US" sz="2400" dirty="0"/>
          </a:p>
          <a:p>
            <a:pPr marL="396875" lvl="0" indent="-396875">
              <a:buBlip>
                <a:blip r:embed="rId3"/>
              </a:buBlip>
            </a:pPr>
            <a:r>
              <a:rPr lang="en-US" sz="2400" dirty="0"/>
              <a:t>How many PCs will be replaced?  Where are they located?</a:t>
            </a:r>
          </a:p>
          <a:p>
            <a:pPr marL="396875" lvl="0" indent="-396875">
              <a:buBlip>
                <a:blip r:embed="rId3"/>
              </a:buBlip>
            </a:pPr>
            <a:r>
              <a:rPr lang="en-US" sz="2400" dirty="0"/>
              <a:t>Required network infrastructure changes (routers, upgraded bandwidth, etc.)?</a:t>
            </a:r>
          </a:p>
          <a:p>
            <a:pPr marL="396875" indent="-396875">
              <a:buBlip>
                <a:blip r:embed="rId3"/>
              </a:buBlip>
            </a:pPr>
            <a:endParaRPr lang="en-GB" sz="2400" dirty="0"/>
          </a:p>
        </p:txBody>
      </p:sp>
      <p:pic>
        <p:nvPicPr>
          <p:cNvPr id="6" name="Picture 4"/>
          <p:cNvPicPr>
            <a:picLocks noChangeAspect="1" noChangeArrowheads="1"/>
          </p:cNvPicPr>
          <p:nvPr/>
        </p:nvPicPr>
        <p:blipFill>
          <a:blip r:embed="rId4" cstate="print"/>
          <a:stretch>
            <a:fillRect/>
          </a:stretch>
        </p:blipFill>
        <p:spPr bwMode="auto">
          <a:xfrm>
            <a:off x="5321300" y="1460108"/>
            <a:ext cx="3630540" cy="4354564"/>
          </a:xfrm>
          <a:prstGeom prst="rect">
            <a:avLst/>
          </a:prstGeom>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8" name="Rectangle 2"/>
          <p:cNvSpPr>
            <a:spLocks noGrp="1" noChangeArrowheads="1"/>
          </p:cNvSpPr>
          <p:nvPr>
            <p:ph type="title"/>
          </p:nvPr>
        </p:nvSpPr>
        <p:spPr/>
        <p:txBody>
          <a:bodyPr/>
          <a:lstStyle/>
          <a:p>
            <a:r>
              <a:rPr lang="en-US"/>
              <a:t>Software Readiness Assessment</a:t>
            </a:r>
          </a:p>
        </p:txBody>
      </p:sp>
      <p:pic>
        <p:nvPicPr>
          <p:cNvPr id="336900" name="Picture 4"/>
          <p:cNvPicPr>
            <a:picLocks noGrp="1" noChangeAspect="1" noChangeArrowheads="1"/>
          </p:cNvPicPr>
          <p:nvPr>
            <p:ph idx="1"/>
          </p:nvPr>
        </p:nvPicPr>
        <p:blipFill>
          <a:blip r:embed="rId3" cstate="print"/>
          <a:stretch>
            <a:fillRect/>
          </a:stretch>
        </p:blipFill>
        <p:spPr>
          <a:xfrm>
            <a:off x="5017918" y="1890217"/>
            <a:ext cx="3835312" cy="3466532"/>
          </a:xfrm>
        </p:spPr>
      </p:pic>
      <p:sp>
        <p:nvSpPr>
          <p:cNvPr id="336899" name="Rectangle 3"/>
          <p:cNvSpPr>
            <a:spLocks noGrp="1" noChangeArrowheads="1"/>
          </p:cNvSpPr>
          <p:nvPr>
            <p:ph type="body" sz="half" idx="4294967295"/>
          </p:nvPr>
        </p:nvSpPr>
        <p:spPr>
          <a:xfrm>
            <a:off x="228454" y="1514130"/>
            <a:ext cx="4717193" cy="4475162"/>
          </a:xfrm>
        </p:spPr>
        <p:txBody>
          <a:bodyPr vert="horz" wrap="square" lIns="0" tIns="0" rIns="0" bIns="0" rtlCol="0">
            <a:noAutofit/>
          </a:bodyPr>
          <a:lstStyle/>
          <a:p>
            <a:pPr marL="396875" indent="-396875">
              <a:buBlip>
                <a:blip r:embed="rId4"/>
              </a:buBlip>
            </a:pPr>
            <a:r>
              <a:rPr lang="en-US" sz="2400" dirty="0"/>
              <a:t>What OS is currently installed?</a:t>
            </a:r>
          </a:p>
          <a:p>
            <a:pPr marL="396875" indent="-396875">
              <a:buBlip>
                <a:blip r:embed="rId4"/>
              </a:buBlip>
            </a:pPr>
            <a:r>
              <a:rPr lang="en-US" sz="2400" dirty="0"/>
              <a:t> What software packages are the end users running? </a:t>
            </a:r>
          </a:p>
          <a:p>
            <a:pPr marL="396875" indent="-396875">
              <a:buBlip>
                <a:blip r:embed="rId4"/>
              </a:buBlip>
            </a:pPr>
            <a:r>
              <a:rPr lang="en-US" sz="2400" dirty="0"/>
              <a:t>What kind of data resides on the user’s systems? </a:t>
            </a:r>
          </a:p>
          <a:p>
            <a:pPr marL="396875" indent="-396875">
              <a:buBlip>
                <a:blip r:embed="rId4"/>
              </a:buBlip>
            </a:pPr>
            <a:r>
              <a:rPr lang="en-US" sz="2400" dirty="0"/>
              <a:t>Which data is critical to </a:t>
            </a:r>
            <a:br>
              <a:rPr lang="en-US" sz="2400" dirty="0"/>
            </a:br>
            <a:r>
              <a:rPr lang="en-US" sz="2400" dirty="0"/>
              <a:t>the business? </a:t>
            </a:r>
          </a:p>
        </p:txBody>
      </p:sp>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LACEWARE-AUD-SLIDE-NAME" val="Expense Report Process (after)"/>
</p:tagLst>
</file>

<file path=ppt/theme/theme1.xml><?xml version="1.0" encoding="utf-8"?>
<a:theme xmlns:a="http://schemas.openxmlformats.org/drawingml/2006/main" name="blank">
  <a:themeElements>
    <a:clrScheme name="Symantec Color Scheme">
      <a:dk1>
        <a:srgbClr val="000000"/>
      </a:dk1>
      <a:lt1>
        <a:srgbClr val="FFFFFF"/>
      </a:lt1>
      <a:dk2>
        <a:srgbClr val="000000"/>
      </a:dk2>
      <a:lt2>
        <a:srgbClr val="9A918C"/>
      </a:lt2>
      <a:accent1>
        <a:srgbClr val="848561"/>
      </a:accent1>
      <a:accent2>
        <a:srgbClr val="E6BA00"/>
      </a:accent2>
      <a:accent3>
        <a:srgbClr val="4D6883"/>
      </a:accent3>
      <a:accent4>
        <a:srgbClr val="F27F1A"/>
      </a:accent4>
      <a:accent5>
        <a:srgbClr val="A30609"/>
      </a:accent5>
      <a:accent6>
        <a:srgbClr val="7F6377"/>
      </a:accent6>
      <a:hlink>
        <a:srgbClr val="4D6883"/>
      </a:hlink>
      <a:folHlink>
        <a:srgbClr val="F27F1A"/>
      </a:folHlink>
    </a:clrScheme>
    <a:fontScheme name="Symantec_Font_Theme_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4"/>
        </a:solidFill>
        <a:ln w="12700" cap="flat" cmpd="sng" algn="ctr">
          <a:solidFill>
            <a:schemeClr val="bg2"/>
          </a:solidFill>
          <a:prstDash val="solid"/>
          <a:round/>
          <a:headEnd type="none" w="med" len="med"/>
          <a:tailEnd type="none" w="med" len="med"/>
        </a:ln>
        <a:effectLst/>
      </a:spPr>
      <a:bodyPr vert="horz" wrap="square" lIns="91440" tIns="45720" rIns="91440" bIns="45720" numCol="1" rtlCol="0"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bg2"/>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Symantec Color Scheme">
        <a:dk1>
          <a:srgbClr val="000000"/>
        </a:dk1>
        <a:lt1>
          <a:srgbClr val="FFFFFF"/>
        </a:lt1>
        <a:dk2>
          <a:srgbClr val="000000"/>
        </a:dk2>
        <a:lt2>
          <a:srgbClr val="8C919A"/>
        </a:lt2>
        <a:accent1>
          <a:srgbClr val="848561"/>
        </a:accent1>
        <a:accent2>
          <a:srgbClr val="E6BA00"/>
        </a:accent2>
        <a:accent3>
          <a:srgbClr val="4D6883"/>
        </a:accent3>
        <a:accent4>
          <a:srgbClr val="F27F1A"/>
        </a:accent4>
        <a:accent5>
          <a:srgbClr val="A30609"/>
        </a:accent5>
        <a:accent6>
          <a:srgbClr val="7F6377"/>
        </a:accent6>
        <a:hlink>
          <a:srgbClr val="4D6883"/>
        </a:hlink>
        <a:folHlink>
          <a:srgbClr val="F27F1A"/>
        </a:folHlink>
      </a:clrScheme>
      <a:clrMap bg1="lt1" tx1="dk1" bg2="lt2" tx2="dk2" accent1="accent1" accent2="accent2" accent3="accent3" accent4="accent4" accent5="accent5" accent6="accent6" hlink="hlink" folHlink="folHlink"/>
    </a:extraClrScheme>
  </a:extraClrSchemeLst>
  <a:custClrLst>
    <a:custClr name="Green">
      <a:srgbClr val="339933"/>
    </a:custClr>
    <a:custClr name="Rust">
      <a:srgbClr val="B25A0A"/>
    </a:custClr>
    <a:custClr name="Yellow">
      <a:srgbClr val="FFCC00"/>
    </a:custClr>
    <a:custClr name="Taupe">
      <a:srgbClr val="7B663F"/>
    </a:custClr>
    <a:custClr name="Blue">
      <a:srgbClr val="678BA8"/>
    </a:custClr>
  </a:custClr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TechEd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86</TotalTime>
  <Words>1450</Words>
  <Application>Microsoft Office PowerPoint</Application>
  <PresentationFormat>On-screen Show (4:3)</PresentationFormat>
  <Paragraphs>483</Paragraphs>
  <Slides>30</Slides>
  <Notes>29</Notes>
  <HiddenSlides>0</HiddenSlides>
  <MMClips>0</MMClips>
  <ScaleCrop>false</ScaleCrop>
  <HeadingPairs>
    <vt:vector size="4" baseType="variant">
      <vt:variant>
        <vt:lpstr>Theme</vt:lpstr>
      </vt:variant>
      <vt:variant>
        <vt:i4>4</vt:i4>
      </vt:variant>
      <vt:variant>
        <vt:lpstr>Slide Titles</vt:lpstr>
      </vt:variant>
      <vt:variant>
        <vt:i4>30</vt:i4>
      </vt:variant>
    </vt:vector>
  </HeadingPairs>
  <TitlesOfParts>
    <vt:vector size="34" baseType="lpstr">
      <vt:lpstr>blank</vt:lpstr>
      <vt:lpstr>TechEd09_Europe template</vt:lpstr>
      <vt:lpstr>TechEd_Europe</vt:lpstr>
      <vt:lpstr>TechEd09_Europe</vt:lpstr>
      <vt:lpstr>Slide 1</vt:lpstr>
      <vt:lpstr>7 Steps to Windows 7, Migration Best Practices</vt:lpstr>
      <vt:lpstr>Why Will You Migrate to  Windows 7?</vt:lpstr>
      <vt:lpstr>Migration Challenges/Pain Points</vt:lpstr>
      <vt:lpstr>7 to 7: Steps to Migration</vt:lpstr>
      <vt:lpstr>General Migration Considerations</vt:lpstr>
      <vt:lpstr>7 Steps to Windows 7 </vt:lpstr>
      <vt:lpstr>Hardware Readiness Assessment</vt:lpstr>
      <vt:lpstr>Software Readiness Assessment</vt:lpstr>
      <vt:lpstr>7 Steps to Windows 7 </vt:lpstr>
      <vt:lpstr>7 Steps to Windows 7 </vt:lpstr>
      <vt:lpstr>7 Steps to Windows 7 </vt:lpstr>
      <vt:lpstr>7 Steps to Windows 7 </vt:lpstr>
      <vt:lpstr>In-place Data Migration</vt:lpstr>
      <vt:lpstr>7 Steps to Windows 7 </vt:lpstr>
      <vt:lpstr>Risk-Free Migrations</vt:lpstr>
      <vt:lpstr>7 Steps to Windows 7 </vt:lpstr>
      <vt:lpstr>Different Approaches to Migration</vt:lpstr>
      <vt:lpstr>7 Steps to Windows 7 </vt:lpstr>
      <vt:lpstr>3 Products for Migration</vt:lpstr>
      <vt:lpstr>More Considerations for  a Migration</vt:lpstr>
      <vt:lpstr>Endpoint Virtualization Simplifies OS Migration</vt:lpstr>
      <vt:lpstr>Reduce image complexity… Virtualize workspace components</vt:lpstr>
      <vt:lpstr>Dynamic Workspace Configuration</vt:lpstr>
      <vt:lpstr>Workspace Components are Independent of OS or Infrastructure</vt:lpstr>
      <vt:lpstr>Endpoint Virtualization Products for Migration</vt:lpstr>
      <vt:lpstr>Symantec is Windows 7 Migrations</vt:lpstr>
      <vt:lpstr>Slide 28</vt:lpstr>
      <vt:lpstr>Slide 29</vt:lpstr>
      <vt:lpstr>Slide 30</vt:lpstr>
    </vt:vector>
  </TitlesOfParts>
  <Company>Symantec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7 Steps to Windows 7 Migration Best Practices</dc:title>
  <dc:creator>David Danielson</dc:creator>
  <cp:lastModifiedBy>cn_user</cp:lastModifiedBy>
  <cp:revision>142</cp:revision>
  <dcterms:created xsi:type="dcterms:W3CDTF">2009-08-19T18:30:38Z</dcterms:created>
  <dcterms:modified xsi:type="dcterms:W3CDTF">2009-11-08T09:48:07Z</dcterms:modified>
</cp:coreProperties>
</file>