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Override PartName="/ppt/notesSlides/notesSlide27.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notesSlides/notesSlide28.xml" ContentType="application/vnd.openxmlformats-officedocument.presentationml.notesSlide+xml"/>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6.xml" ContentType="application/vnd.openxmlformats-officedocument.presentationml.notesSlid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922" r:id="rId2"/>
  </p:sldMasterIdLst>
  <p:notesMasterIdLst>
    <p:notesMasterId r:id="rId33"/>
  </p:notesMasterIdLst>
  <p:handoutMasterIdLst>
    <p:handoutMasterId r:id="rId34"/>
  </p:handoutMasterIdLst>
  <p:sldIdLst>
    <p:sldId id="511" r:id="rId3"/>
    <p:sldId id="512" r:id="rId4"/>
    <p:sldId id="513" r:id="rId5"/>
    <p:sldId id="506" r:id="rId6"/>
    <p:sldId id="517" r:id="rId7"/>
    <p:sldId id="519" r:id="rId8"/>
    <p:sldId id="520" r:id="rId9"/>
    <p:sldId id="518" r:id="rId10"/>
    <p:sldId id="514" r:id="rId11"/>
    <p:sldId id="521" r:id="rId12"/>
    <p:sldId id="522" r:id="rId13"/>
    <p:sldId id="527" r:id="rId14"/>
    <p:sldId id="515" r:id="rId15"/>
    <p:sldId id="525" r:id="rId16"/>
    <p:sldId id="523" r:id="rId17"/>
    <p:sldId id="526" r:id="rId18"/>
    <p:sldId id="490" r:id="rId19"/>
    <p:sldId id="528" r:id="rId20"/>
    <p:sldId id="529" r:id="rId21"/>
    <p:sldId id="535" r:id="rId22"/>
    <p:sldId id="530" r:id="rId23"/>
    <p:sldId id="531" r:id="rId24"/>
    <p:sldId id="516" r:id="rId25"/>
    <p:sldId id="533" r:id="rId26"/>
    <p:sldId id="534" r:id="rId27"/>
    <p:sldId id="536" r:id="rId28"/>
    <p:sldId id="537" r:id="rId29"/>
    <p:sldId id="538" r:id="rId30"/>
    <p:sldId id="541" r:id="rId31"/>
    <p:sldId id="540" r:id="rId32"/>
  </p:sldIdLst>
  <p:sldSz cx="10160000" cy="7620000"/>
  <p:notesSz cx="6858000" cy="9144000"/>
  <p:defaultTextStyle>
    <a:defPPr>
      <a:defRPr lang="en-US"/>
    </a:defPPr>
    <a:lvl1pPr algn="ctr" rtl="0" fontAlgn="base">
      <a:spcBef>
        <a:spcPct val="0"/>
      </a:spcBef>
      <a:spcAft>
        <a:spcPct val="0"/>
      </a:spcAft>
      <a:defRPr sz="3200" kern="1200">
        <a:solidFill>
          <a:srgbClr val="000000"/>
        </a:solidFill>
        <a:latin typeface="Gill Sans" pitchFamily="80" charset="0"/>
        <a:ea typeface="ヒラギノ角ゴ Pro W3" pitchFamily="80" charset="-128"/>
        <a:cs typeface="+mn-cs"/>
        <a:sym typeface="Gill Sans" pitchFamily="80" charset="0"/>
      </a:defRPr>
    </a:lvl1pPr>
    <a:lvl2pPr marL="454021" indent="1588" algn="ctr" rtl="0" fontAlgn="base">
      <a:spcBef>
        <a:spcPct val="0"/>
      </a:spcBef>
      <a:spcAft>
        <a:spcPct val="0"/>
      </a:spcAft>
      <a:defRPr sz="3200" kern="1200">
        <a:solidFill>
          <a:srgbClr val="000000"/>
        </a:solidFill>
        <a:latin typeface="Gill Sans" pitchFamily="80" charset="0"/>
        <a:ea typeface="ヒラギノ角ゴ Pro W3" pitchFamily="80" charset="-128"/>
        <a:cs typeface="+mn-cs"/>
        <a:sym typeface="Gill Sans" pitchFamily="80" charset="0"/>
      </a:defRPr>
    </a:lvl2pPr>
    <a:lvl3pPr marL="911216" indent="1588" algn="ctr" rtl="0" fontAlgn="base">
      <a:spcBef>
        <a:spcPct val="0"/>
      </a:spcBef>
      <a:spcAft>
        <a:spcPct val="0"/>
      </a:spcAft>
      <a:defRPr sz="3200" kern="1200">
        <a:solidFill>
          <a:srgbClr val="000000"/>
        </a:solidFill>
        <a:latin typeface="Gill Sans" pitchFamily="80" charset="0"/>
        <a:ea typeface="ヒラギノ角ゴ Pro W3" pitchFamily="80" charset="-128"/>
        <a:cs typeface="+mn-cs"/>
        <a:sym typeface="Gill Sans" pitchFamily="80" charset="0"/>
      </a:defRPr>
    </a:lvl3pPr>
    <a:lvl4pPr marL="1368412" indent="1588" algn="ctr" rtl="0" fontAlgn="base">
      <a:spcBef>
        <a:spcPct val="0"/>
      </a:spcBef>
      <a:spcAft>
        <a:spcPct val="0"/>
      </a:spcAft>
      <a:defRPr sz="3200" kern="1200">
        <a:solidFill>
          <a:srgbClr val="000000"/>
        </a:solidFill>
        <a:latin typeface="Gill Sans" pitchFamily="80" charset="0"/>
        <a:ea typeface="ヒラギノ角ゴ Pro W3" pitchFamily="80" charset="-128"/>
        <a:cs typeface="+mn-cs"/>
        <a:sym typeface="Gill Sans" pitchFamily="80" charset="0"/>
      </a:defRPr>
    </a:lvl4pPr>
    <a:lvl5pPr marL="1825607" indent="1588" algn="ctr" rtl="0" fontAlgn="base">
      <a:spcBef>
        <a:spcPct val="0"/>
      </a:spcBef>
      <a:spcAft>
        <a:spcPct val="0"/>
      </a:spcAft>
      <a:defRPr sz="3200" kern="1200">
        <a:solidFill>
          <a:srgbClr val="000000"/>
        </a:solidFill>
        <a:latin typeface="Gill Sans" pitchFamily="80" charset="0"/>
        <a:ea typeface="ヒラギノ角ゴ Pro W3" pitchFamily="80" charset="-128"/>
        <a:cs typeface="+mn-cs"/>
        <a:sym typeface="Gill Sans" pitchFamily="80" charset="0"/>
      </a:defRPr>
    </a:lvl5pPr>
    <a:lvl6pPr marL="2285977" algn="l" defTabSz="914391" rtl="0" eaLnBrk="1" latinLnBrk="0" hangingPunct="1">
      <a:defRPr sz="3200" kern="1200">
        <a:solidFill>
          <a:srgbClr val="000000"/>
        </a:solidFill>
        <a:latin typeface="Gill Sans" pitchFamily="80" charset="0"/>
        <a:ea typeface="ヒラギノ角ゴ Pro W3" pitchFamily="80" charset="-128"/>
        <a:cs typeface="+mn-cs"/>
        <a:sym typeface="Gill Sans" pitchFamily="80" charset="0"/>
      </a:defRPr>
    </a:lvl6pPr>
    <a:lvl7pPr marL="2743173" algn="l" defTabSz="914391" rtl="0" eaLnBrk="1" latinLnBrk="0" hangingPunct="1">
      <a:defRPr sz="3200" kern="1200">
        <a:solidFill>
          <a:srgbClr val="000000"/>
        </a:solidFill>
        <a:latin typeface="Gill Sans" pitchFamily="80" charset="0"/>
        <a:ea typeface="ヒラギノ角ゴ Pro W3" pitchFamily="80" charset="-128"/>
        <a:cs typeface="+mn-cs"/>
        <a:sym typeface="Gill Sans" pitchFamily="80" charset="0"/>
      </a:defRPr>
    </a:lvl7pPr>
    <a:lvl8pPr marL="3200368" algn="l" defTabSz="914391" rtl="0" eaLnBrk="1" latinLnBrk="0" hangingPunct="1">
      <a:defRPr sz="3200" kern="1200">
        <a:solidFill>
          <a:srgbClr val="000000"/>
        </a:solidFill>
        <a:latin typeface="Gill Sans" pitchFamily="80" charset="0"/>
        <a:ea typeface="ヒラギノ角ゴ Pro W3" pitchFamily="80" charset="-128"/>
        <a:cs typeface="+mn-cs"/>
        <a:sym typeface="Gill Sans" pitchFamily="80" charset="0"/>
      </a:defRPr>
    </a:lvl8pPr>
    <a:lvl9pPr marL="3657563" algn="l" defTabSz="914391" rtl="0" eaLnBrk="1" latinLnBrk="0" hangingPunct="1">
      <a:defRPr sz="3200" kern="1200">
        <a:solidFill>
          <a:srgbClr val="000000"/>
        </a:solidFill>
        <a:latin typeface="Gill Sans" pitchFamily="80" charset="0"/>
        <a:ea typeface="ヒラギノ角ゴ Pro W3" pitchFamily="80" charset="-128"/>
        <a:cs typeface="+mn-cs"/>
        <a:sym typeface="Gill Sans" pitchFamily="80"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showPr>
  <p:extLst>
    <p:ext uri="{E76CE94A-603C-4142-B9EB-6D1370010A27}">
      <p14:discardImageEditData xmlns="" xmlns:p14="http://schemas.microsoft.com/office/powerpoint/2007/7/12/main" val="0"/>
    </p:ext>
    <p:ext uri="{D31A062A-798A-4329-ABDD-BBA856620510}">
      <p14:defaultImageDpi xmlns="" xmlns:p14="http://schemas.microsoft.com/office/powerpoint/2007/7/12/main" val="22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1272" autoAdjust="0"/>
    <p:restoredTop sz="90929"/>
  </p:normalViewPr>
  <p:slideViewPr>
    <p:cSldViewPr>
      <p:cViewPr varScale="1">
        <p:scale>
          <a:sx n="93" d="100"/>
          <a:sy n="93" d="100"/>
        </p:scale>
        <p:origin x="-816" y="-96"/>
      </p:cViewPr>
      <p:guideLst>
        <p:guide orient="horz" pos="2400"/>
        <p:guide pos="320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75" d="100"/>
        <a:sy n="75" d="100"/>
      </p:scale>
      <p:origin x="0" y="0"/>
    </p:cViewPr>
  </p:sorterViewPr>
  <p:notesViewPr>
    <p:cSldViewPr>
      <p:cViewPr varScale="1">
        <p:scale>
          <a:sx n="79" d="100"/>
          <a:sy n="79" d="100"/>
        </p:scale>
        <p:origin x="-2046" y="-96"/>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handoutMaster" Target="handoutMasters/handout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slideMaster" Target="slideMasters/slideMaster1.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GB" sz="1400" smtClean="0"/>
              <a:t>Tech·Ed Europe 2009</a:t>
            </a:r>
            <a:endParaRPr lang="en-GB" sz="140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r>
              <a:rPr lang="en-US" sz="1400" smtClean="0"/>
              <a:t>11/7/2009</a:t>
            </a:r>
            <a:endParaRPr lang="en-GB" sz="140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r>
              <a:rPr lang="en-GB" sz="1400" smtClean="0"/>
              <a:t>its210_forte.pptx</a:t>
            </a:r>
            <a:endParaRPr lang="en-GB" sz="140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FAE2C9CE-F8E9-452A-AF96-671C8246DF17}" type="slidenum">
              <a:rPr lang="en-GB" sz="1400" smtClean="0"/>
              <a:pPr/>
              <a:t>‹#›</a:t>
            </a:fld>
            <a:endParaRPr lang="en-GB" sz="1400"/>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5298" name="Rectangle 2"/>
          <p:cNvSpPr>
            <a:spLocks noGrp="1"/>
          </p:cNvSpPr>
          <p:nvPr>
            <p:ph type="hdr" sz="quarter"/>
          </p:nvPr>
        </p:nvSpPr>
        <p:spPr bwMode="auto">
          <a:xfrm>
            <a:off x="0" y="0"/>
            <a:ext cx="2971800" cy="457200"/>
          </a:xfrm>
          <a:prstGeom prst="rect">
            <a:avLst/>
          </a:prstGeom>
          <a:noFill/>
          <a:ln w="25400">
            <a:noFill/>
            <a:miter lim="800000"/>
            <a:headEnd/>
            <a:tailEnd/>
          </a:ln>
          <a:effectLst/>
        </p:spPr>
        <p:txBody>
          <a:bodyPr vert="horz" wrap="square" lIns="91440" tIns="45720" rIns="91440" bIns="45720" numCol="1" anchor="t" anchorCtr="0" compatLnSpc="1">
            <a:prstTxWarp prst="textNoShape">
              <a:avLst/>
            </a:prstTxWarp>
          </a:bodyPr>
          <a:lstStyle>
            <a:lvl1pPr algn="l">
              <a:defRPr sz="1200"/>
            </a:lvl1pPr>
          </a:lstStyle>
          <a:p>
            <a:pPr>
              <a:defRPr/>
            </a:pPr>
            <a:endParaRPr lang="en-US"/>
          </a:p>
        </p:txBody>
      </p:sp>
      <p:sp>
        <p:nvSpPr>
          <p:cNvPr id="55299" name="Rectangle 3"/>
          <p:cNvSpPr>
            <a:spLocks noGrp="1"/>
          </p:cNvSpPr>
          <p:nvPr>
            <p:ph type="dt" idx="1"/>
          </p:nvPr>
        </p:nvSpPr>
        <p:spPr bwMode="auto">
          <a:xfrm>
            <a:off x="3886200" y="0"/>
            <a:ext cx="2971800" cy="457200"/>
          </a:xfrm>
          <a:prstGeom prst="rect">
            <a:avLst/>
          </a:prstGeom>
          <a:noFill/>
          <a:ln w="25400">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US"/>
          </a:p>
        </p:txBody>
      </p:sp>
      <p:sp>
        <p:nvSpPr>
          <p:cNvPr id="51204"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55301" name="Rectangle 5"/>
          <p:cNvSpPr>
            <a:spLocks noGrp="1"/>
          </p:cNvSpPr>
          <p:nvPr>
            <p:ph type="body" sz="quarter" idx="3"/>
          </p:nvPr>
        </p:nvSpPr>
        <p:spPr bwMode="auto">
          <a:xfrm>
            <a:off x="914400" y="4343400"/>
            <a:ext cx="5029200" cy="4114800"/>
          </a:xfrm>
          <a:prstGeom prst="rect">
            <a:avLst/>
          </a:prstGeom>
          <a:noFill/>
          <a:ln w="25400">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55302" name="Rectangle 6"/>
          <p:cNvSpPr>
            <a:spLocks noGrp="1"/>
          </p:cNvSpPr>
          <p:nvPr>
            <p:ph type="ftr" sz="quarter" idx="4"/>
          </p:nvPr>
        </p:nvSpPr>
        <p:spPr bwMode="auto">
          <a:xfrm>
            <a:off x="0" y="8686800"/>
            <a:ext cx="2971800" cy="457200"/>
          </a:xfrm>
          <a:prstGeom prst="rect">
            <a:avLst/>
          </a:prstGeom>
          <a:noFill/>
          <a:ln w="25400">
            <a:noFill/>
            <a:miter lim="800000"/>
            <a:headEnd/>
            <a:tailEnd/>
          </a:ln>
          <a:effectLst/>
        </p:spPr>
        <p:txBody>
          <a:bodyPr vert="horz" wrap="square" lIns="91440" tIns="45720" rIns="91440" bIns="45720" numCol="1" anchor="b" anchorCtr="0" compatLnSpc="1">
            <a:prstTxWarp prst="textNoShape">
              <a:avLst/>
            </a:prstTxWarp>
          </a:bodyPr>
          <a:lstStyle>
            <a:lvl1pPr algn="l">
              <a:defRPr sz="1200"/>
            </a:lvl1pPr>
          </a:lstStyle>
          <a:p>
            <a:pPr>
              <a:defRPr/>
            </a:pPr>
            <a:endParaRPr lang="en-US"/>
          </a:p>
        </p:txBody>
      </p:sp>
      <p:sp>
        <p:nvSpPr>
          <p:cNvPr id="55303" name="Rectangle 7"/>
          <p:cNvSpPr>
            <a:spLocks noGrp="1"/>
          </p:cNvSpPr>
          <p:nvPr>
            <p:ph type="sldNum" sz="quarter" idx="5"/>
          </p:nvPr>
        </p:nvSpPr>
        <p:spPr bwMode="auto">
          <a:xfrm>
            <a:off x="3886200" y="8686800"/>
            <a:ext cx="2971800" cy="457200"/>
          </a:xfrm>
          <a:prstGeom prst="rect">
            <a:avLst/>
          </a:prstGeom>
          <a:noFill/>
          <a:ln w="25400">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5A54C694-995F-4285-BB19-700A08DB7AB0}" type="slidenum">
              <a:rPr lang="en-US"/>
              <a:pPr>
                <a:defRPr/>
              </a:pPr>
              <a:t>‹#›</a:t>
            </a:fld>
            <a:endParaRPr lang="en-US"/>
          </a:p>
        </p:txBody>
      </p:sp>
    </p:spTree>
    <p:extLst>
      <p:ext uri="{BB962C8B-B14F-4D97-AF65-F5344CB8AC3E}">
        <p14:creationId xmlns="" xmlns:p14="http://schemas.microsoft.com/office/powerpoint/2007/7/12/main" val="2482502218"/>
      </p:ext>
    </p:extLst>
  </p:cSld>
  <p:clrMap bg1="lt1" tx1="dk1" bg2="lt2" tx2="dk2" accent1="accent1" accent2="accent2" accent3="accent3" accent4="accent4" accent5="accent5" accent6="accent6" hlink="hlink" folHlink="folHlink"/>
  <p:notesStyle>
    <a:lvl1pPr algn="l" rtl="0" eaLnBrk="0" fontAlgn="base" hangingPunct="0">
      <a:spcBef>
        <a:spcPct val="0"/>
      </a:spcBef>
      <a:spcAft>
        <a:spcPct val="0"/>
      </a:spcAft>
      <a:defRPr sz="1200" kern="1200">
        <a:solidFill>
          <a:schemeClr val="tx1"/>
        </a:solidFill>
        <a:latin typeface="Gill Sans" pitchFamily="80" charset="0"/>
        <a:ea typeface="+mn-ea"/>
        <a:cs typeface="+mn-cs"/>
      </a:defRPr>
    </a:lvl1pPr>
    <a:lvl2pPr marL="454021" algn="l" rtl="0" eaLnBrk="0" fontAlgn="base" hangingPunct="0">
      <a:spcBef>
        <a:spcPct val="0"/>
      </a:spcBef>
      <a:spcAft>
        <a:spcPct val="0"/>
      </a:spcAft>
      <a:defRPr sz="1200" kern="1200">
        <a:solidFill>
          <a:schemeClr val="tx1"/>
        </a:solidFill>
        <a:latin typeface="Gill Sans" pitchFamily="80" charset="0"/>
        <a:ea typeface="+mn-ea"/>
        <a:cs typeface="+mn-cs"/>
      </a:defRPr>
    </a:lvl2pPr>
    <a:lvl3pPr marL="911216" algn="l" rtl="0" eaLnBrk="0" fontAlgn="base" hangingPunct="0">
      <a:spcBef>
        <a:spcPct val="0"/>
      </a:spcBef>
      <a:spcAft>
        <a:spcPct val="0"/>
      </a:spcAft>
      <a:defRPr sz="1200" kern="1200">
        <a:solidFill>
          <a:schemeClr val="tx1"/>
        </a:solidFill>
        <a:latin typeface="Gill Sans" pitchFamily="80" charset="0"/>
        <a:ea typeface="+mn-ea"/>
        <a:cs typeface="+mn-cs"/>
      </a:defRPr>
    </a:lvl3pPr>
    <a:lvl4pPr marL="1368412" algn="l" rtl="0" eaLnBrk="0" fontAlgn="base" hangingPunct="0">
      <a:spcBef>
        <a:spcPct val="0"/>
      </a:spcBef>
      <a:spcAft>
        <a:spcPct val="0"/>
      </a:spcAft>
      <a:defRPr sz="1200" kern="1200">
        <a:solidFill>
          <a:schemeClr val="tx1"/>
        </a:solidFill>
        <a:latin typeface="Gill Sans" pitchFamily="80" charset="0"/>
        <a:ea typeface="+mn-ea"/>
        <a:cs typeface="+mn-cs"/>
      </a:defRPr>
    </a:lvl4pPr>
    <a:lvl5pPr marL="1825607" algn="l" rtl="0" eaLnBrk="0" fontAlgn="base" hangingPunct="0">
      <a:spcBef>
        <a:spcPct val="0"/>
      </a:spcBef>
      <a:spcAft>
        <a:spcPct val="0"/>
      </a:spcAft>
      <a:defRPr sz="1200" kern="1200">
        <a:solidFill>
          <a:schemeClr val="tx1"/>
        </a:solidFill>
        <a:latin typeface="Gill Sans" pitchFamily="80" charset="0"/>
        <a:ea typeface="+mn-ea"/>
        <a:cs typeface="+mn-cs"/>
      </a:defRPr>
    </a:lvl5pPr>
    <a:lvl6pPr marL="2285932" algn="l" defTabSz="914373" rtl="0" eaLnBrk="1" latinLnBrk="0" hangingPunct="1">
      <a:defRPr sz="1200" kern="1200">
        <a:solidFill>
          <a:schemeClr val="tx1"/>
        </a:solidFill>
        <a:latin typeface="+mn-lt"/>
        <a:ea typeface="+mn-ea"/>
        <a:cs typeface="+mn-cs"/>
      </a:defRPr>
    </a:lvl6pPr>
    <a:lvl7pPr marL="2743118" algn="l" defTabSz="914373" rtl="0" eaLnBrk="1" latinLnBrk="0" hangingPunct="1">
      <a:defRPr sz="1200" kern="1200">
        <a:solidFill>
          <a:schemeClr val="tx1"/>
        </a:solidFill>
        <a:latin typeface="+mn-lt"/>
        <a:ea typeface="+mn-ea"/>
        <a:cs typeface="+mn-cs"/>
      </a:defRPr>
    </a:lvl7pPr>
    <a:lvl8pPr marL="3200304" algn="l" defTabSz="914373" rtl="0" eaLnBrk="1" latinLnBrk="0" hangingPunct="1">
      <a:defRPr sz="1200" kern="1200">
        <a:solidFill>
          <a:schemeClr val="tx1"/>
        </a:solidFill>
        <a:latin typeface="+mn-lt"/>
        <a:ea typeface="+mn-ea"/>
        <a:cs typeface="+mn-cs"/>
      </a:defRPr>
    </a:lvl8pPr>
    <a:lvl9pPr marL="3657490" algn="l" defTabSz="91437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endParaRPr lang="en-US"/>
          </a:p>
        </p:txBody>
      </p:sp>
    </p:spTree>
    <p:extLst>
      <p:ext uri="{BB962C8B-B14F-4D97-AF65-F5344CB8AC3E}">
        <p14:creationId xmlns="" xmlns:p14="http://schemas.microsoft.com/office/powerpoint/2007/7/12/main" val="364729157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endParaRPr lang="en-US"/>
          </a:p>
        </p:txBody>
      </p:sp>
    </p:spTree>
    <p:extLst>
      <p:ext uri="{BB962C8B-B14F-4D97-AF65-F5344CB8AC3E}">
        <p14:creationId xmlns="" xmlns:p14="http://schemas.microsoft.com/office/powerpoint/2007/7/12/main" val="364729157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7"/>
          <p:cNvSpPr>
            <a:spLocks noGrp="1"/>
          </p:cNvSpPr>
          <p:nvPr>
            <p:ph type="sldNum" sz="quarter" idx="5"/>
          </p:nvPr>
        </p:nvSpPr>
        <p:spPr>
          <a:noFill/>
        </p:spPr>
        <p:txBody>
          <a:bodyPr/>
          <a:lstStyle/>
          <a:p>
            <a:endParaRPr lang="en-US" smtClean="0"/>
          </a:p>
        </p:txBody>
      </p:sp>
      <p:sp>
        <p:nvSpPr>
          <p:cNvPr id="81923" name="Rectangle 2"/>
          <p:cNvSpPr>
            <a:spLocks noGrp="1" noRot="1" noChangeAspect="1" noChangeArrowheads="1" noTextEdit="1"/>
          </p:cNvSpPr>
          <p:nvPr>
            <p:ph type="sldImg"/>
          </p:nvPr>
        </p:nvSpPr>
        <p:spPr>
          <a:ln/>
        </p:spPr>
      </p:sp>
      <p:sp>
        <p:nvSpPr>
          <p:cNvPr id="81924" name="Rectangle 3"/>
          <p:cNvSpPr>
            <a:spLocks noGrp="1"/>
          </p:cNvSpPr>
          <p:nvPr>
            <p:ph type="body" idx="1"/>
          </p:nvPr>
        </p:nvSpPr>
        <p:spPr>
          <a:noFill/>
          <a:ln w="9525"/>
        </p:spPr>
        <p:txBody>
          <a:bodyPr/>
          <a:lstStyle/>
          <a:p>
            <a:pPr eaLnBrk="1" hangingPunct="1"/>
            <a:endParaRPr lang="en-US"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endParaRPr lang="en-US"/>
          </a:p>
        </p:txBody>
      </p:sp>
    </p:spTree>
    <p:extLst>
      <p:ext uri="{BB962C8B-B14F-4D97-AF65-F5344CB8AC3E}">
        <p14:creationId xmlns="" xmlns:p14="http://schemas.microsoft.com/office/powerpoint/2007/7/12/main" val="36472915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endParaRPr lang="en-US"/>
          </a:p>
        </p:txBody>
      </p:sp>
    </p:spTree>
    <p:extLst>
      <p:ext uri="{BB962C8B-B14F-4D97-AF65-F5344CB8AC3E}">
        <p14:creationId xmlns="" xmlns:p14="http://schemas.microsoft.com/office/powerpoint/2007/7/12/main" val="364729157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endParaRPr lang="en-US"/>
          </a:p>
        </p:txBody>
      </p:sp>
    </p:spTree>
    <p:extLst>
      <p:ext uri="{BB962C8B-B14F-4D97-AF65-F5344CB8AC3E}">
        <p14:creationId xmlns="" xmlns:p14="http://schemas.microsoft.com/office/powerpoint/2007/7/12/main" val="364729157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endParaRPr lang="en-US"/>
          </a:p>
        </p:txBody>
      </p:sp>
    </p:spTree>
    <p:extLst>
      <p:ext uri="{BB962C8B-B14F-4D97-AF65-F5344CB8AC3E}">
        <p14:creationId xmlns="" xmlns:p14="http://schemas.microsoft.com/office/powerpoint/2007/7/12/main" val="364729157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endParaRPr lang="en-US"/>
          </a:p>
        </p:txBody>
      </p:sp>
    </p:spTree>
    <p:extLst>
      <p:ext uri="{BB962C8B-B14F-4D97-AF65-F5344CB8AC3E}">
        <p14:creationId xmlns="" xmlns:p14="http://schemas.microsoft.com/office/powerpoint/2007/7/12/main" val="364729157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8674" name="Rectangle 10"/>
          <p:cNvSpPr>
            <a:spLocks noGrp="1" noChangeArrowheads="1"/>
          </p:cNvSpPr>
          <p:nvPr>
            <p:ph type="sldNum" sz="quarter" idx="5"/>
          </p:nvPr>
        </p:nvSpPr>
        <p:spPr>
          <a:noFill/>
        </p:spPr>
        <p:txBody>
          <a:bodyPr/>
          <a:lstStyle/>
          <a:p>
            <a:endParaRPr lang="en-GB" smtClean="0"/>
          </a:p>
        </p:txBody>
      </p:sp>
      <p:sp>
        <p:nvSpPr>
          <p:cNvPr id="28675" name="Text Box 1"/>
          <p:cNvSpPr txBox="1">
            <a:spLocks noChangeArrowheads="1"/>
          </p:cNvSpPr>
          <p:nvPr/>
        </p:nvSpPr>
        <p:spPr bwMode="auto">
          <a:xfrm>
            <a:off x="3884613" y="8860058"/>
            <a:ext cx="2968625" cy="279180"/>
          </a:xfrm>
          <a:prstGeom prst="rect">
            <a:avLst/>
          </a:prstGeom>
          <a:noFill/>
          <a:ln w="9525">
            <a:noFill/>
            <a:round/>
            <a:headEnd/>
            <a:tailEnd/>
          </a:ln>
        </p:spPr>
        <p:txBody>
          <a:bodyPr lIns="90000" tIns="46800" rIns="90000" bIns="46800" anchor="b">
            <a:spAutoFit/>
          </a:bodyPr>
          <a:lstStyle/>
          <a:p>
            <a:pPr algn="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GB" sz="1200">
              <a:solidFill>
                <a:srgbClr val="000000"/>
              </a:solidFill>
            </a:endParaRPr>
          </a:p>
        </p:txBody>
      </p:sp>
      <p:sp>
        <p:nvSpPr>
          <p:cNvPr id="28676" name="Text Box 2"/>
          <p:cNvSpPr txBox="1">
            <a:spLocks noChangeArrowheads="1"/>
          </p:cNvSpPr>
          <p:nvPr/>
        </p:nvSpPr>
        <p:spPr bwMode="auto">
          <a:xfrm>
            <a:off x="0" y="8863013"/>
            <a:ext cx="2968625" cy="276225"/>
          </a:xfrm>
          <a:prstGeom prst="rect">
            <a:avLst/>
          </a:prstGeom>
          <a:noFill/>
          <a:ln w="9525">
            <a:noFill/>
            <a:round/>
            <a:headEnd/>
            <a:tailEnd/>
          </a:ln>
        </p:spPr>
        <p:txBody>
          <a:bodyPr lIns="90000" tIns="46800" rIns="90000" bIns="46800" anchor="b">
            <a:spAutoFit/>
          </a:bodyPr>
          <a:lstStyle/>
          <a:p>
            <a: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GB" sz="1200">
              <a:solidFill>
                <a:srgbClr val="000000"/>
              </a:solidFill>
            </a:endParaRPr>
          </a:p>
        </p:txBody>
      </p:sp>
      <p:sp>
        <p:nvSpPr>
          <p:cNvPr id="28677" name="Text Box 3"/>
          <p:cNvSpPr txBox="1">
            <a:spLocks noChangeArrowheads="1"/>
          </p:cNvSpPr>
          <p:nvPr/>
        </p:nvSpPr>
        <p:spPr bwMode="auto">
          <a:xfrm>
            <a:off x="0" y="0"/>
            <a:ext cx="2968625" cy="276225"/>
          </a:xfrm>
          <a:prstGeom prst="rect">
            <a:avLst/>
          </a:prstGeom>
          <a:noFill/>
          <a:ln w="9525">
            <a:noFill/>
            <a:round/>
            <a:headEnd/>
            <a:tailEnd/>
          </a:ln>
        </p:spPr>
        <p:txBody>
          <a:bodyPr lIns="90000" tIns="46800" rIns="90000" bIns="46800">
            <a:spAutoFit/>
          </a:bodyPr>
          <a:lstStyle/>
          <a:p>
            <a: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GB" sz="1200">
              <a:solidFill>
                <a:srgbClr val="000000"/>
              </a:solidFill>
            </a:endParaRPr>
          </a:p>
        </p:txBody>
      </p:sp>
      <p:sp>
        <p:nvSpPr>
          <p:cNvPr id="28678" name="Text Box 4"/>
          <p:cNvSpPr txBox="1">
            <a:spLocks noChangeArrowheads="1"/>
          </p:cNvSpPr>
          <p:nvPr/>
        </p:nvSpPr>
        <p:spPr bwMode="auto">
          <a:xfrm>
            <a:off x="3884613" y="0"/>
            <a:ext cx="2968625" cy="276225"/>
          </a:xfrm>
          <a:prstGeom prst="rect">
            <a:avLst/>
          </a:prstGeom>
          <a:noFill/>
          <a:ln w="9525">
            <a:noFill/>
            <a:round/>
            <a:headEnd/>
            <a:tailEnd/>
          </a:ln>
        </p:spPr>
        <p:txBody>
          <a:bodyPr lIns="90000" tIns="46800" rIns="90000" bIns="46800">
            <a:spAutoFit/>
          </a:bodyPr>
          <a:lstStyle/>
          <a:p>
            <a:pPr algn="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GB" sz="1200">
              <a:solidFill>
                <a:srgbClr val="000000"/>
              </a:solidFill>
            </a:endParaRPr>
          </a:p>
        </p:txBody>
      </p:sp>
      <p:sp>
        <p:nvSpPr>
          <p:cNvPr id="28679" name="Text Box 5"/>
          <p:cNvSpPr txBox="1">
            <a:spLocks noChangeArrowheads="1"/>
          </p:cNvSpPr>
          <p:nvPr/>
        </p:nvSpPr>
        <p:spPr bwMode="auto">
          <a:xfrm>
            <a:off x="1143000" y="685800"/>
            <a:ext cx="4572000" cy="3429000"/>
          </a:xfrm>
          <a:prstGeom prst="rect">
            <a:avLst/>
          </a:prstGeom>
          <a:solidFill>
            <a:srgbClr val="FFFFFF"/>
          </a:solidFill>
          <a:ln w="9360">
            <a:solidFill>
              <a:srgbClr val="000000"/>
            </a:solidFill>
            <a:miter lim="800000"/>
            <a:headEnd/>
            <a:tailEnd/>
          </a:ln>
        </p:spPr>
        <p:txBody>
          <a:bodyPr wrap="none" anchor="ctr"/>
          <a:lstStyle/>
          <a:p>
            <a:endParaRPr lang="en-US"/>
          </a:p>
        </p:txBody>
      </p:sp>
      <p:sp>
        <p:nvSpPr>
          <p:cNvPr id="28680" name="Text Box 6"/>
          <p:cNvSpPr>
            <a:spLocks noGrp="1" noChangeArrowheads="1"/>
          </p:cNvSpPr>
          <p:nvPr>
            <p:ph type="body"/>
          </p:nvPr>
        </p:nvSpPr>
        <p:spPr>
          <a:xfrm>
            <a:off x="685800" y="4343400"/>
            <a:ext cx="5486400" cy="279180"/>
          </a:xfrm>
          <a:noFill/>
          <a:ln/>
        </p:spPr>
        <p:txBody>
          <a:bodyPr lIns="90000" tIns="46800" rIns="90000" bIns="46800">
            <a:spAutoFit/>
          </a:bodyPr>
          <a:lstStyle/>
          <a:p>
            <a:pPr>
              <a:spcBef>
                <a:spcPts val="45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GB" smtClean="0">
              <a:ea typeface="Arial Unicode MS" pitchFamily="34" charset="-128"/>
              <a:cs typeface="Arial Unicode MS" pitchFamily="34" charset="-128"/>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endParaRPr lang="en-US"/>
          </a:p>
        </p:txBody>
      </p:sp>
    </p:spTree>
    <p:extLst>
      <p:ext uri="{BB962C8B-B14F-4D97-AF65-F5344CB8AC3E}">
        <p14:creationId xmlns="" xmlns:p14="http://schemas.microsoft.com/office/powerpoint/2007/7/12/main" val="170227570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bwMode="ltGray">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544724" y="4365944"/>
            <a:ext cx="8802124" cy="1486217"/>
          </a:xfrm>
        </p:spPr>
        <p:txBody>
          <a:bodyPr>
            <a:noAutofit/>
          </a:bodyPr>
          <a:lstStyle>
            <a:lvl1pPr algn="l" defTabSz="1015949" rtl="0" eaLnBrk="1" latinLnBrk="0" hangingPunct="1">
              <a:lnSpc>
                <a:spcPct val="90000"/>
              </a:lnSpc>
              <a:spcBef>
                <a:spcPct val="0"/>
              </a:spcBef>
              <a:buNone/>
              <a:defRPr lang="en-US" sz="6700" b="1" kern="1200" cap="none" spc="-167"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mj-lt"/>
                <a:ea typeface="+mn-ea"/>
                <a:cs typeface="+mn-cs"/>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4972468" y="5935317"/>
            <a:ext cx="4236048" cy="512961"/>
          </a:xfrm>
        </p:spPr>
        <p:txBody>
          <a:bodyPr>
            <a:noAutofit/>
          </a:bodyPr>
          <a:lstStyle>
            <a:lvl1pPr marL="0" indent="0" algn="l">
              <a:lnSpc>
                <a:spcPct val="90000"/>
              </a:lnSpc>
              <a:spcBef>
                <a:spcPts val="0"/>
              </a:spcBef>
              <a:buNone/>
              <a:defRPr sz="2700">
                <a:solidFill>
                  <a:schemeClr val="tx1"/>
                </a:solidFill>
                <a:latin typeface="+mn-lt"/>
              </a:defRPr>
            </a:lvl1pPr>
            <a:lvl2pPr marL="507975" indent="0" algn="ctr">
              <a:buNone/>
              <a:defRPr>
                <a:solidFill>
                  <a:schemeClr val="tx1">
                    <a:tint val="75000"/>
                  </a:schemeClr>
                </a:solidFill>
              </a:defRPr>
            </a:lvl2pPr>
            <a:lvl3pPr marL="1015949" indent="0" algn="ctr">
              <a:buNone/>
              <a:defRPr>
                <a:solidFill>
                  <a:schemeClr val="tx1">
                    <a:tint val="75000"/>
                  </a:schemeClr>
                </a:solidFill>
              </a:defRPr>
            </a:lvl3pPr>
            <a:lvl4pPr marL="1523924" indent="0" algn="ctr">
              <a:buNone/>
              <a:defRPr>
                <a:solidFill>
                  <a:schemeClr val="tx1">
                    <a:tint val="75000"/>
                  </a:schemeClr>
                </a:solidFill>
              </a:defRPr>
            </a:lvl4pPr>
            <a:lvl5pPr marL="2031899" indent="0" algn="ctr">
              <a:buNone/>
              <a:defRPr>
                <a:solidFill>
                  <a:schemeClr val="tx1">
                    <a:tint val="75000"/>
                  </a:schemeClr>
                </a:solidFill>
              </a:defRPr>
            </a:lvl5pPr>
            <a:lvl6pPr marL="2539873" indent="0" algn="ctr">
              <a:buNone/>
              <a:defRPr>
                <a:solidFill>
                  <a:schemeClr val="tx1">
                    <a:tint val="75000"/>
                  </a:schemeClr>
                </a:solidFill>
              </a:defRPr>
            </a:lvl6pPr>
            <a:lvl7pPr marL="3047847" indent="0" algn="ctr">
              <a:buNone/>
              <a:defRPr>
                <a:solidFill>
                  <a:schemeClr val="tx1">
                    <a:tint val="75000"/>
                  </a:schemeClr>
                </a:solidFill>
              </a:defRPr>
            </a:lvl7pPr>
            <a:lvl8pPr marL="3555822" indent="0" algn="ctr">
              <a:buNone/>
              <a:defRPr>
                <a:solidFill>
                  <a:schemeClr val="tx1">
                    <a:tint val="75000"/>
                  </a:schemeClr>
                </a:solidFill>
              </a:defRPr>
            </a:lvl8pPr>
            <a:lvl9pPr marL="4063797"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2_Title and Content">
    <p:bg bwMode="black">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423334" y="1568392"/>
            <a:ext cx="9313333" cy="2445113"/>
          </a:xfrm>
        </p:spPr>
        <p:txBody>
          <a:bodyPr/>
          <a:lstStyle>
            <a:lvl1pPr>
              <a:buClr>
                <a:schemeClr val="tx1"/>
              </a:buClr>
              <a:buSzPct val="100000"/>
              <a:buFontTx/>
              <a:buBlip>
                <a:blip r:embed="rId2"/>
              </a:buBlip>
              <a:defRPr/>
            </a:lvl1pPr>
            <a:lvl2pPr>
              <a:buClr>
                <a:schemeClr val="tx1"/>
              </a:buClr>
              <a:buSzPct val="90000"/>
              <a:buFontTx/>
              <a:buBlip>
                <a:blip r:embed="rId3"/>
              </a:buBlip>
              <a:defRPr/>
            </a:lvl2pPr>
            <a:lvl3pPr>
              <a:buClr>
                <a:schemeClr val="tx1"/>
              </a:buClr>
              <a:buSzPct val="90000"/>
              <a:buFontTx/>
              <a:buBlip>
                <a:blip r:embed="rId3"/>
              </a:buBlip>
              <a:defRPr/>
            </a:lvl3pPr>
            <a:lvl4pPr>
              <a:buClr>
                <a:schemeClr val="tx1"/>
              </a:buClr>
              <a:buSzPct val="90000"/>
              <a:buFontTx/>
              <a:buBlip>
                <a:blip r:embed="rId3"/>
              </a:buBlip>
              <a:defRPr/>
            </a:lvl4pPr>
            <a:lvl5pPr>
              <a:buClr>
                <a:schemeClr val="tx1"/>
              </a:buClr>
              <a:buSzPct val="90000"/>
              <a:buFontTx/>
              <a:buBlip>
                <a:blip r:embed="rId3"/>
              </a:buBlip>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cSld name="Related Content Layout">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23333" y="254001"/>
            <a:ext cx="9306607" cy="738663"/>
          </a:xfrm>
        </p:spPr>
        <p:txBody>
          <a:bodyPr/>
          <a:lstStyle>
            <a:lvl1pPr marL="0" marR="0" indent="0" defTabSz="1015949" rtl="0" eaLnBrk="1" fontAlgn="auto" latinLnBrk="0" hangingPunct="1">
              <a:lnSpc>
                <a:spcPct val="90000"/>
              </a:lnSpc>
              <a:spcBef>
                <a:spcPct val="0"/>
              </a:spcBef>
              <a:spcAft>
                <a:spcPts val="0"/>
              </a:spcAft>
              <a:tabLst/>
              <a:defRPr baseline="0">
                <a:latin typeface="+mj-lt"/>
              </a:defRPr>
            </a:lvl1pPr>
          </a:lstStyle>
          <a:p>
            <a:pPr marL="0" marR="0" lvl="0" indent="0" defTabSz="1015949" rtl="0" eaLnBrk="1" fontAlgn="auto" latinLnBrk="0" hangingPunct="1">
              <a:lnSpc>
                <a:spcPct val="90000"/>
              </a:lnSpc>
              <a:spcBef>
                <a:spcPct val="0"/>
              </a:spcBef>
              <a:spcAft>
                <a:spcPts val="0"/>
              </a:spcAft>
              <a:tabLst/>
              <a:defRPr/>
            </a:pPr>
            <a:r>
              <a:rPr kumimoji="0" lang="en-US" sz="5300" b="0" i="0" u="none" strike="noStrike" kern="1200" cap="none" spc="-111" normalizeH="0" baseline="0" noProof="0" dirty="0" smtClean="0">
                <a:ln w="3175">
                  <a:noFill/>
                </a:ln>
                <a:solidFill>
                  <a:schemeClr val="tx1"/>
                </a:solidFill>
                <a:effectLst/>
                <a:uLnTx/>
                <a:uFillTx/>
                <a:latin typeface="Calibri" pitchFamily="34" charset="0"/>
                <a:ea typeface="+mn-ea"/>
                <a:cs typeface="Arial" charset="0"/>
              </a:rPr>
              <a:t>Related Content</a:t>
            </a:r>
            <a:endParaRPr kumimoji="0" lang="en-US" sz="5300" b="0" i="0" u="none" strike="noStrike" kern="1200" cap="none" spc="-111" normalizeH="0" baseline="0" noProof="0" dirty="0">
              <a:ln w="3175">
                <a:noFill/>
              </a:ln>
              <a:solidFill>
                <a:schemeClr val="tx1"/>
              </a:solidFill>
              <a:effectLst/>
              <a:uLnTx/>
              <a:uFillTx/>
              <a:latin typeface="Calibri" pitchFamily="34" charset="0"/>
              <a:ea typeface="+mn-ea"/>
              <a:cs typeface="Arial" charset="0"/>
            </a:endParaRPr>
          </a:p>
        </p:txBody>
      </p:sp>
      <p:sp>
        <p:nvSpPr>
          <p:cNvPr id="11" name="Content Placeholder 10"/>
          <p:cNvSpPr>
            <a:spLocks noGrp="1"/>
          </p:cNvSpPr>
          <p:nvPr>
            <p:ph sz="quarter" idx="10" hasCustomPrompt="1"/>
          </p:nvPr>
        </p:nvSpPr>
        <p:spPr>
          <a:xfrm>
            <a:off x="423333" y="1571622"/>
            <a:ext cx="9316720" cy="7620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1015655" rtl="0" eaLnBrk="1" fontAlgn="base" latinLnBrk="0" hangingPunct="1">
              <a:spcBef>
                <a:spcPct val="0"/>
              </a:spcBef>
              <a:spcAft>
                <a:spcPct val="0"/>
              </a:spcAft>
              <a:buFont typeface="Arial" pitchFamily="34" charset="0"/>
              <a:buNone/>
              <a:defRPr lang="en-US" sz="20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Breakout Sessions (session codes and titles)</a:t>
            </a:r>
          </a:p>
        </p:txBody>
      </p:sp>
      <p:sp>
        <p:nvSpPr>
          <p:cNvPr id="12" name="Content Placeholder 10"/>
          <p:cNvSpPr>
            <a:spLocks noGrp="1"/>
          </p:cNvSpPr>
          <p:nvPr>
            <p:ph sz="quarter" idx="11" hasCustomPrompt="1"/>
          </p:nvPr>
        </p:nvSpPr>
        <p:spPr>
          <a:xfrm>
            <a:off x="423333" y="2608244"/>
            <a:ext cx="9316720" cy="7620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1015655" rtl="0" eaLnBrk="1" fontAlgn="base" latinLnBrk="0" hangingPunct="1">
              <a:spcBef>
                <a:spcPct val="0"/>
              </a:spcBef>
              <a:spcAft>
                <a:spcPct val="0"/>
              </a:spcAft>
              <a:buFont typeface="Arial" pitchFamily="34" charset="0"/>
              <a:buNone/>
              <a:defRPr lang="en-US" sz="2000" kern="1200">
                <a:solidFill>
                  <a:srgbClr val="FFFFFF"/>
                </a:solidFill>
                <a:effectLst>
                  <a:outerShdw blurRad="38100" dist="38100" dir="2700000" algn="tl">
                    <a:srgbClr val="000000">
                      <a:alpha val="43137"/>
                    </a:srgbClr>
                  </a:outerShdw>
                </a:effectLst>
                <a:latin typeface="+mn-lt"/>
                <a:ea typeface="+mn-ea"/>
                <a:cs typeface="+mn-cs"/>
              </a:defRPr>
            </a:lvl1pPr>
          </a:lstStyle>
          <a:p>
            <a:pPr>
              <a:defRPr/>
            </a:pPr>
            <a:r>
              <a:rPr lang="en-US" dirty="0" smtClean="0"/>
              <a:t>Interactive Theater Sessions (session codes and titles)</a:t>
            </a:r>
          </a:p>
        </p:txBody>
      </p:sp>
      <p:sp>
        <p:nvSpPr>
          <p:cNvPr id="13" name="Content Placeholder 10"/>
          <p:cNvSpPr>
            <a:spLocks noGrp="1"/>
          </p:cNvSpPr>
          <p:nvPr>
            <p:ph sz="quarter" idx="12" hasCustomPrompt="1"/>
          </p:nvPr>
        </p:nvSpPr>
        <p:spPr>
          <a:xfrm>
            <a:off x="423333" y="3644870"/>
            <a:ext cx="9316720" cy="7620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1015655" rtl="0" eaLnBrk="1" fontAlgn="base" latinLnBrk="0" hangingPunct="1">
              <a:spcBef>
                <a:spcPct val="0"/>
              </a:spcBef>
              <a:spcAft>
                <a:spcPct val="0"/>
              </a:spcAft>
              <a:buFont typeface="Arial" pitchFamily="34" charset="0"/>
              <a:buNone/>
              <a:defRPr lang="en-US" sz="20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Hands-on Labs (session codes and titles)</a:t>
            </a:r>
            <a:endParaRPr lang="en-US" sz="18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14" name="Content Placeholder 10"/>
          <p:cNvSpPr>
            <a:spLocks noGrp="1"/>
          </p:cNvSpPr>
          <p:nvPr>
            <p:ph sz="quarter" idx="13" hasCustomPrompt="1"/>
          </p:nvPr>
        </p:nvSpPr>
        <p:spPr>
          <a:xfrm>
            <a:off x="423333" y="4681494"/>
            <a:ext cx="9316720" cy="7620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1015655" rtl="0" eaLnBrk="1" fontAlgn="base" latinLnBrk="0" hangingPunct="1">
              <a:spcBef>
                <a:spcPct val="0"/>
              </a:spcBef>
              <a:spcAft>
                <a:spcPct val="0"/>
              </a:spcAft>
              <a:buFont typeface="Arial" pitchFamily="34" charset="0"/>
              <a:buNone/>
              <a:defRPr lang="en-US" sz="20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Hands-on Labs (session codes and titles)</a:t>
            </a:r>
          </a:p>
        </p:txBody>
      </p:sp>
    </p:spTree>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Track Resources Layout">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23333" y="254001"/>
            <a:ext cx="9306607" cy="738663"/>
          </a:xfrm>
        </p:spPr>
        <p:txBody>
          <a:bodyPr/>
          <a:lstStyle>
            <a:lvl1pPr>
              <a:defRPr baseline="0"/>
            </a:lvl1pPr>
          </a:lstStyle>
          <a:p>
            <a:r>
              <a:rPr lang="en-US" dirty="0" smtClean="0"/>
              <a:t>Track Resources</a:t>
            </a:r>
            <a:endParaRPr lang="en-US" dirty="0"/>
          </a:p>
        </p:txBody>
      </p:sp>
      <p:sp>
        <p:nvSpPr>
          <p:cNvPr id="11" name="Content Placeholder 10"/>
          <p:cNvSpPr>
            <a:spLocks noGrp="1"/>
          </p:cNvSpPr>
          <p:nvPr>
            <p:ph sz="quarter" idx="10" hasCustomPrompt="1"/>
          </p:nvPr>
        </p:nvSpPr>
        <p:spPr>
          <a:xfrm>
            <a:off x="423333" y="1571623"/>
            <a:ext cx="9316720" cy="7620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1015655" rtl="0" eaLnBrk="1" fontAlgn="base" latinLnBrk="0" hangingPunct="1">
              <a:spcBef>
                <a:spcPct val="0"/>
              </a:spcBef>
              <a:spcAft>
                <a:spcPct val="0"/>
              </a:spcAft>
              <a:buFont typeface="Arial" pitchFamily="34" charset="0"/>
              <a:buNone/>
              <a:defRPr lang="en-US" sz="2000" kern="1200" dirty="0" smtClean="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dirty="0" smtClean="0"/>
              <a:t>Resource 1</a:t>
            </a:r>
            <a:endParaRPr lang="en-US" dirty="0"/>
          </a:p>
        </p:txBody>
      </p:sp>
      <p:sp>
        <p:nvSpPr>
          <p:cNvPr id="12" name="Content Placeholder 10"/>
          <p:cNvSpPr>
            <a:spLocks noGrp="1"/>
          </p:cNvSpPr>
          <p:nvPr>
            <p:ph sz="quarter" idx="11" hasCustomPrompt="1"/>
          </p:nvPr>
        </p:nvSpPr>
        <p:spPr>
          <a:xfrm>
            <a:off x="423333" y="2608247"/>
            <a:ext cx="9316720" cy="7620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1015655" rtl="0" eaLnBrk="1" fontAlgn="base" latinLnBrk="0" hangingPunct="1">
              <a:spcBef>
                <a:spcPct val="0"/>
              </a:spcBef>
              <a:spcAft>
                <a:spcPct val="0"/>
              </a:spcAft>
              <a:buFont typeface="Arial" pitchFamily="34" charset="0"/>
              <a:buNone/>
              <a:defRPr lang="en-US" sz="2000" kern="1200" dirty="0" smtClean="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dirty="0" smtClean="0"/>
              <a:t>Resource 2</a:t>
            </a:r>
            <a:endParaRPr lang="en-US" dirty="0"/>
          </a:p>
        </p:txBody>
      </p:sp>
      <p:sp>
        <p:nvSpPr>
          <p:cNvPr id="13" name="Content Placeholder 10"/>
          <p:cNvSpPr>
            <a:spLocks noGrp="1"/>
          </p:cNvSpPr>
          <p:nvPr>
            <p:ph sz="quarter" idx="12" hasCustomPrompt="1"/>
          </p:nvPr>
        </p:nvSpPr>
        <p:spPr>
          <a:xfrm>
            <a:off x="423333" y="3644871"/>
            <a:ext cx="9316720" cy="7620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1015655" rtl="0" eaLnBrk="1" fontAlgn="base" latinLnBrk="0" hangingPunct="1">
              <a:spcBef>
                <a:spcPct val="0"/>
              </a:spcBef>
              <a:spcAft>
                <a:spcPct val="0"/>
              </a:spcAft>
              <a:buFont typeface="Arial" pitchFamily="34" charset="0"/>
              <a:buNone/>
              <a:defRPr lang="en-US" sz="2000" kern="1200" dirty="0" smtClean="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dirty="0" smtClean="0"/>
              <a:t>Resource 3</a:t>
            </a:r>
            <a:endParaRPr lang="en-US" dirty="0"/>
          </a:p>
        </p:txBody>
      </p:sp>
      <p:sp>
        <p:nvSpPr>
          <p:cNvPr id="14" name="Content Placeholder 10"/>
          <p:cNvSpPr>
            <a:spLocks noGrp="1"/>
          </p:cNvSpPr>
          <p:nvPr>
            <p:ph sz="quarter" idx="13" hasCustomPrompt="1"/>
          </p:nvPr>
        </p:nvSpPr>
        <p:spPr>
          <a:xfrm>
            <a:off x="423333" y="4681496"/>
            <a:ext cx="9316720" cy="7620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1015655" rtl="0" eaLnBrk="1" fontAlgn="base" latinLnBrk="0" hangingPunct="1">
              <a:spcBef>
                <a:spcPct val="0"/>
              </a:spcBef>
              <a:spcAft>
                <a:spcPct val="0"/>
              </a:spcAft>
              <a:buFont typeface="Arial" pitchFamily="34" charset="0"/>
              <a:buNone/>
              <a:defRPr lang="en-US" sz="2000" kern="1200" dirty="0" smtClean="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dirty="0" smtClean="0"/>
              <a:t>Resource 4</a:t>
            </a:r>
            <a:endParaRPr lang="en-US" dirty="0"/>
          </a:p>
        </p:txBody>
      </p:sp>
    </p:spTree>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cSld name="1_Title Slide">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810738" y="1573392"/>
            <a:ext cx="8535459" cy="1692772"/>
          </a:xfrm>
        </p:spPr>
        <p:txBody>
          <a:bodyPr anchor="ctr">
            <a:noAutofit/>
          </a:bodyPr>
          <a:lstStyle>
            <a:lvl1pPr>
              <a:lnSpc>
                <a:spcPct val="90000"/>
              </a:lnSpc>
              <a:defRPr sz="5300">
                <a:solidFill>
                  <a:schemeClr val="tx1"/>
                </a:solidFill>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810738" y="4064003"/>
            <a:ext cx="8535459" cy="512961"/>
          </a:xfrm>
        </p:spPr>
        <p:txBody>
          <a:bodyPr>
            <a:noAutofit/>
          </a:bodyPr>
          <a:lstStyle>
            <a:lvl1pPr marL="0" indent="0" algn="l">
              <a:lnSpc>
                <a:spcPct val="90000"/>
              </a:lnSpc>
              <a:spcBef>
                <a:spcPts val="0"/>
              </a:spcBef>
              <a:buNone/>
              <a:defRPr>
                <a:solidFill>
                  <a:schemeClr val="tx1">
                    <a:tint val="75000"/>
                  </a:schemeClr>
                </a:solidFill>
              </a:defRPr>
            </a:lvl1pPr>
            <a:lvl2pPr marL="507970" indent="0" algn="ctr">
              <a:buNone/>
              <a:defRPr>
                <a:solidFill>
                  <a:schemeClr val="tx1">
                    <a:tint val="75000"/>
                  </a:schemeClr>
                </a:solidFill>
              </a:defRPr>
            </a:lvl2pPr>
            <a:lvl3pPr marL="1015939" indent="0" algn="ctr">
              <a:buNone/>
              <a:defRPr>
                <a:solidFill>
                  <a:schemeClr val="tx1">
                    <a:tint val="75000"/>
                  </a:schemeClr>
                </a:solidFill>
              </a:defRPr>
            </a:lvl3pPr>
            <a:lvl4pPr marL="1523909" indent="0" algn="ctr">
              <a:buNone/>
              <a:defRPr>
                <a:solidFill>
                  <a:schemeClr val="tx1">
                    <a:tint val="75000"/>
                  </a:schemeClr>
                </a:solidFill>
              </a:defRPr>
            </a:lvl4pPr>
            <a:lvl5pPr marL="2031879" indent="0" algn="ctr">
              <a:buNone/>
              <a:defRPr>
                <a:solidFill>
                  <a:schemeClr val="tx1">
                    <a:tint val="75000"/>
                  </a:schemeClr>
                </a:solidFill>
              </a:defRPr>
            </a:lvl5pPr>
            <a:lvl6pPr marL="2539848" indent="0" algn="ctr">
              <a:buNone/>
              <a:defRPr>
                <a:solidFill>
                  <a:schemeClr val="tx1">
                    <a:tint val="75000"/>
                  </a:schemeClr>
                </a:solidFill>
              </a:defRPr>
            </a:lvl6pPr>
            <a:lvl7pPr marL="3047816" indent="0" algn="ctr">
              <a:buNone/>
              <a:defRPr>
                <a:solidFill>
                  <a:schemeClr val="tx1">
                    <a:tint val="75000"/>
                  </a:schemeClr>
                </a:solidFill>
              </a:defRPr>
            </a:lvl7pPr>
            <a:lvl8pPr marL="3555787" indent="0" algn="ctr">
              <a:buNone/>
              <a:defRPr>
                <a:solidFill>
                  <a:schemeClr val="tx1">
                    <a:tint val="75000"/>
                  </a:schemeClr>
                </a:solidFill>
              </a:defRPr>
            </a:lvl8pPr>
            <a:lvl9pPr marL="4063756" indent="0" algn="ctr">
              <a:buNone/>
              <a:defRPr>
                <a:solidFill>
                  <a:schemeClr val="tx1">
                    <a:tint val="75000"/>
                  </a:schemeClr>
                </a:solidFill>
              </a:defRPr>
            </a:lvl9pPr>
          </a:lstStyle>
          <a:p>
            <a:r>
              <a:rPr lang="en-US" smtClean="0"/>
              <a:t>Click to edit Master subtitle style</a:t>
            </a:r>
            <a:endParaRPr lang="en-US" dirty="0"/>
          </a:p>
        </p:txBody>
      </p:sp>
      <p:sp>
        <p:nvSpPr>
          <p:cNvPr id="8" name="Text Placeholder 7"/>
          <p:cNvSpPr>
            <a:spLocks noGrp="1"/>
          </p:cNvSpPr>
          <p:nvPr>
            <p:ph type="body" sz="quarter" idx="10" hasCustomPrompt="1"/>
          </p:nvPr>
        </p:nvSpPr>
        <p:spPr>
          <a:xfrm>
            <a:off x="811390" y="254002"/>
            <a:ext cx="4268611" cy="307777"/>
          </a:xfrm>
        </p:spPr>
        <p:txBody>
          <a:bodyPr/>
          <a:lstStyle>
            <a:lvl1pPr>
              <a:buFont typeface="Arial" pitchFamily="34" charset="0"/>
              <a:buNone/>
              <a:defRPr sz="2200"/>
            </a:lvl1pPr>
          </a:lstStyle>
          <a:p>
            <a:pPr lvl="0"/>
            <a:r>
              <a:rPr lang="en-US" dirty="0" smtClean="0"/>
              <a:t>Session Code:</a:t>
            </a:r>
            <a:endParaRPr lang="en-US" dirty="0"/>
          </a:p>
        </p:txBody>
      </p:sp>
    </p:spTree>
  </p:cSld>
  <p:clrMapOvr>
    <a:overrideClrMapping bg1="dk1" tx1="lt1" bg2="dk2" tx2="lt2" accent1="accent1" accent2="accent2" accent3="accent3" accent4="accent4" accent5="accent5" accent6="accent6" hlink="hlink" folHlink="folHlink"/>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1_Demo, Video etc. &quot;special&quot; slides">
    <p:bg bwMode="ltGray">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811389" y="5547114"/>
            <a:ext cx="8501383" cy="836469"/>
          </a:xfrm>
        </p:spPr>
        <p:txBody>
          <a:bodyPr vert="horz" wrap="square" lIns="0" tIns="0" rIns="0" bIns="0" rtlCol="0" anchor="t">
            <a:noAutofit/>
          </a:bodyPr>
          <a:lstStyle>
            <a:lvl1pPr algn="l" defTabSz="1015949" rtl="0" eaLnBrk="1" latinLnBrk="0" hangingPunct="1">
              <a:lnSpc>
                <a:spcPct val="90000"/>
              </a:lnSpc>
              <a:spcBef>
                <a:spcPct val="0"/>
              </a:spcBef>
              <a:buNone/>
              <a:defRPr lang="en-US" sz="4400" b="0" kern="1200" cap="none" spc="-167" dirty="0">
                <a:ln w="3175">
                  <a:noFill/>
                </a:ln>
                <a:solidFill>
                  <a:schemeClr val="bg1"/>
                </a:solidFill>
                <a:effectLst/>
                <a:latin typeface="+mn-lt"/>
                <a:ea typeface="+mn-ea"/>
                <a:cs typeface="Arial" charset="0"/>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811388" y="6384740"/>
            <a:ext cx="7559121" cy="512961"/>
          </a:xfrm>
        </p:spPr>
        <p:txBody>
          <a:bodyPr>
            <a:noAutofit/>
          </a:bodyPr>
          <a:lstStyle>
            <a:lvl1pPr marL="0" indent="0" algn="l">
              <a:lnSpc>
                <a:spcPct val="90000"/>
              </a:lnSpc>
              <a:spcBef>
                <a:spcPts val="0"/>
              </a:spcBef>
              <a:buNone/>
              <a:defRPr sz="2200">
                <a:solidFill>
                  <a:schemeClr val="tx1">
                    <a:tint val="75000"/>
                  </a:schemeClr>
                </a:solidFill>
                <a:latin typeface="+mn-lt"/>
              </a:defRPr>
            </a:lvl1pPr>
            <a:lvl2pPr marL="507975" indent="0" algn="ctr">
              <a:buNone/>
              <a:defRPr>
                <a:solidFill>
                  <a:schemeClr val="tx1">
                    <a:tint val="75000"/>
                  </a:schemeClr>
                </a:solidFill>
              </a:defRPr>
            </a:lvl2pPr>
            <a:lvl3pPr marL="1015949" indent="0" algn="ctr">
              <a:buNone/>
              <a:defRPr>
                <a:solidFill>
                  <a:schemeClr val="tx1">
                    <a:tint val="75000"/>
                  </a:schemeClr>
                </a:solidFill>
              </a:defRPr>
            </a:lvl3pPr>
            <a:lvl4pPr marL="1523924" indent="0" algn="ctr">
              <a:buNone/>
              <a:defRPr>
                <a:solidFill>
                  <a:schemeClr val="tx1">
                    <a:tint val="75000"/>
                  </a:schemeClr>
                </a:solidFill>
              </a:defRPr>
            </a:lvl4pPr>
            <a:lvl5pPr marL="2031899" indent="0" algn="ctr">
              <a:buNone/>
              <a:defRPr>
                <a:solidFill>
                  <a:schemeClr val="tx1">
                    <a:tint val="75000"/>
                  </a:schemeClr>
                </a:solidFill>
              </a:defRPr>
            </a:lvl5pPr>
            <a:lvl6pPr marL="2539873" indent="0" algn="ctr">
              <a:buNone/>
              <a:defRPr>
                <a:solidFill>
                  <a:schemeClr val="tx1">
                    <a:tint val="75000"/>
                  </a:schemeClr>
                </a:solidFill>
              </a:defRPr>
            </a:lvl6pPr>
            <a:lvl7pPr marL="3047847" indent="0" algn="ctr">
              <a:buNone/>
              <a:defRPr>
                <a:solidFill>
                  <a:schemeClr val="tx1">
                    <a:tint val="75000"/>
                  </a:schemeClr>
                </a:solidFill>
              </a:defRPr>
            </a:lvl7pPr>
            <a:lvl8pPr marL="3555822" indent="0" algn="ctr">
              <a:buNone/>
              <a:defRPr>
                <a:solidFill>
                  <a:schemeClr val="tx1">
                    <a:tint val="75000"/>
                  </a:schemeClr>
                </a:solidFill>
              </a:defRPr>
            </a:lvl8pPr>
            <a:lvl9pPr marL="4063797"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bwMode="white">
          <a:xfrm>
            <a:off x="567548" y="4237153"/>
            <a:ext cx="8535459" cy="1177694"/>
          </a:xfrm>
        </p:spPr>
        <p:txBody>
          <a:bodyPr anchor="t" anchorCtr="0">
            <a:noAutofit/>
          </a:bodyPr>
          <a:lstStyle>
            <a:lvl1pPr marL="0" indent="0" algn="l">
              <a:buFont typeface="Arial" pitchFamily="34" charset="0"/>
              <a:buNone/>
              <a:defRPr kumimoji="0" lang="en-US" sz="8900" b="1" i="0" u="none" strike="noStrike" kern="1200" cap="none" spc="-622" normalizeH="0" baseline="0" noProof="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uLnTx/>
                <a:uFillTx/>
                <a:latin typeface="+mj-lt"/>
                <a:ea typeface="+mn-ea"/>
                <a:cs typeface="+mn-cs"/>
              </a:defRPr>
            </a:lvl1pPr>
          </a:lstStyle>
          <a:p>
            <a:pPr lvl="0"/>
            <a:r>
              <a:rPr lang="en-US" dirty="0" smtClean="0"/>
              <a:t>click to…</a:t>
            </a:r>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mj-lt"/>
              </a:defRPr>
            </a:lvl1pPr>
          </a:lstStyle>
          <a:p>
            <a:r>
              <a:rPr lang="en-US" smtClean="0"/>
              <a:t>Click to edit Master title style</a:t>
            </a:r>
            <a:endParaRPr lang="en-US" dirty="0"/>
          </a:p>
        </p:txBody>
      </p:sp>
      <p:sp>
        <p:nvSpPr>
          <p:cNvPr id="6" name="Text Placeholder 5"/>
          <p:cNvSpPr>
            <a:spLocks noGrp="1"/>
          </p:cNvSpPr>
          <p:nvPr>
            <p:ph type="body" sz="quarter" idx="10"/>
          </p:nvPr>
        </p:nvSpPr>
        <p:spPr>
          <a:xfrm>
            <a:off x="423334" y="1568391"/>
            <a:ext cx="9313333" cy="2456513"/>
          </a:xfrm>
        </p:spPr>
        <p:txBody>
          <a:bodyPr/>
          <a:lstStyle>
            <a:lvl1pPr>
              <a:lnSpc>
                <a:spcPct val="90000"/>
              </a:lnSpc>
              <a:defRPr>
                <a:latin typeface="+mn-lt"/>
              </a:defRPr>
            </a:lvl1pPr>
            <a:lvl2pPr>
              <a:lnSpc>
                <a:spcPct val="90000"/>
              </a:lnSpc>
              <a:defRPr>
                <a:latin typeface="+mn-lt"/>
              </a:defRPr>
            </a:lvl2pPr>
            <a:lvl3pPr>
              <a:lnSpc>
                <a:spcPct val="90000"/>
              </a:lnSpc>
              <a:defRPr>
                <a:latin typeface="+mn-lt"/>
              </a:defRPr>
            </a:lvl3pPr>
            <a:lvl4pPr>
              <a:lnSpc>
                <a:spcPct val="90000"/>
              </a:lnSpc>
              <a:defRPr>
                <a:latin typeface="+mn-lt"/>
              </a:defRPr>
            </a:lvl4pPr>
            <a:lvl5pPr>
              <a:lnSpc>
                <a:spcPct val="90000"/>
              </a:lnSpc>
              <a:defRPr>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23334" y="1569860"/>
            <a:ext cx="9313333" cy="5068006"/>
          </a:xfrm>
        </p:spPr>
        <p:txBody>
          <a:bodyPr>
            <a:noAutofit/>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23333" y="1568392"/>
            <a:ext cx="4572000" cy="2366460"/>
          </a:xfrm>
        </p:spPr>
        <p:txBody>
          <a:bodyPr/>
          <a:lstStyle>
            <a:lvl1pPr marL="377747" indent="-377747">
              <a:lnSpc>
                <a:spcPct val="90000"/>
              </a:lnSpc>
              <a:defRPr sz="3100"/>
            </a:lvl1pPr>
            <a:lvl2pPr marL="748146" indent="-361579">
              <a:lnSpc>
                <a:spcPct val="90000"/>
              </a:lnSpc>
              <a:defRPr sz="2700"/>
            </a:lvl2pPr>
            <a:lvl3pPr marL="1059751" indent="-320423">
              <a:lnSpc>
                <a:spcPct val="90000"/>
              </a:lnSpc>
              <a:defRPr sz="2200"/>
            </a:lvl3pPr>
            <a:lvl4pPr marL="1364006" indent="-304256">
              <a:lnSpc>
                <a:spcPct val="90000"/>
              </a:lnSpc>
              <a:defRPr sz="2000"/>
            </a:lvl4pPr>
            <a:lvl5pPr marL="1684430" indent="-311605">
              <a:lnSpc>
                <a:spcPct val="90000"/>
              </a:lnSpc>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164667" y="1568392"/>
            <a:ext cx="4572000" cy="2366460"/>
          </a:xfrm>
        </p:spPr>
        <p:txBody>
          <a:bodyPr/>
          <a:lstStyle>
            <a:lvl1pPr marL="386567" indent="-386567">
              <a:lnSpc>
                <a:spcPct val="90000"/>
              </a:lnSpc>
              <a:defRPr sz="3100"/>
            </a:lvl1pPr>
            <a:lvl2pPr marL="748146" indent="-377747">
              <a:lnSpc>
                <a:spcPct val="90000"/>
              </a:lnSpc>
              <a:defRPr sz="2700"/>
            </a:lvl2pPr>
            <a:lvl3pPr marL="1068569" indent="-336592">
              <a:lnSpc>
                <a:spcPct val="90000"/>
              </a:lnSpc>
              <a:defRPr sz="2200"/>
            </a:lvl3pPr>
            <a:lvl4pPr marL="1364006" indent="-295437">
              <a:lnSpc>
                <a:spcPct val="90000"/>
              </a:lnSpc>
              <a:defRPr sz="2000"/>
            </a:lvl4pPr>
            <a:lvl5pPr marL="1684430" indent="-304256">
              <a:lnSpc>
                <a:spcPct val="90000"/>
              </a:lnSpc>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423333" y="1568392"/>
            <a:ext cx="4572000" cy="769442"/>
          </a:xfrm>
        </p:spPr>
        <p:txBody>
          <a:bodyPr anchor="b"/>
          <a:lstStyle>
            <a:lvl1pPr marL="0" indent="0">
              <a:lnSpc>
                <a:spcPct val="90000"/>
              </a:lnSpc>
              <a:spcBef>
                <a:spcPts val="0"/>
              </a:spcBef>
              <a:buNone/>
              <a:defRPr sz="2800" b="1"/>
            </a:lvl1pPr>
            <a:lvl2pPr marL="507975" indent="0">
              <a:buNone/>
              <a:defRPr sz="2200" b="1"/>
            </a:lvl2pPr>
            <a:lvl3pPr marL="1015949" indent="0">
              <a:buNone/>
              <a:defRPr sz="2000" b="1"/>
            </a:lvl3pPr>
            <a:lvl4pPr marL="1523924" indent="0">
              <a:buNone/>
              <a:defRPr sz="1800" b="1"/>
            </a:lvl4pPr>
            <a:lvl5pPr marL="2031899" indent="0">
              <a:buNone/>
              <a:defRPr sz="1800" b="1"/>
            </a:lvl5pPr>
            <a:lvl6pPr marL="2539873" indent="0">
              <a:buNone/>
              <a:defRPr sz="1800" b="1"/>
            </a:lvl6pPr>
            <a:lvl7pPr marL="3047847" indent="0">
              <a:buNone/>
              <a:defRPr sz="1800" b="1"/>
            </a:lvl7pPr>
            <a:lvl8pPr marL="3555822" indent="0">
              <a:buNone/>
              <a:defRPr sz="1800" b="1"/>
            </a:lvl8pPr>
            <a:lvl9pPr marL="4063797" indent="0">
              <a:buNone/>
              <a:defRPr sz="1800" b="1"/>
            </a:lvl9pPr>
          </a:lstStyle>
          <a:p>
            <a:pPr lvl="0"/>
            <a:r>
              <a:rPr lang="en-US" smtClean="0"/>
              <a:t>Click to edit Master text styles</a:t>
            </a:r>
          </a:p>
        </p:txBody>
      </p:sp>
      <p:sp>
        <p:nvSpPr>
          <p:cNvPr id="4" name="Content Placeholder 3"/>
          <p:cNvSpPr>
            <a:spLocks noGrp="1"/>
          </p:cNvSpPr>
          <p:nvPr>
            <p:ph sz="half" idx="2"/>
          </p:nvPr>
        </p:nvSpPr>
        <p:spPr>
          <a:xfrm>
            <a:off x="423332" y="2416528"/>
            <a:ext cx="4572000" cy="1708160"/>
          </a:xfrm>
        </p:spPr>
        <p:txBody>
          <a:bodyPr/>
          <a:lstStyle>
            <a:lvl1pPr marL="313075" indent="-313075">
              <a:defRPr sz="2600"/>
            </a:lvl1pPr>
            <a:lvl2pPr marL="624680" indent="-295437">
              <a:defRPr sz="2200"/>
            </a:lvl2pPr>
            <a:lvl3pPr marL="903949" indent="-270450">
              <a:defRPr sz="2000"/>
            </a:lvl3pPr>
            <a:lvl4pPr marL="1167048" indent="-254282">
              <a:defRPr sz="1900"/>
            </a:lvl4pPr>
            <a:lvl5pPr marL="1421330" indent="-229294">
              <a:defRPr sz="19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162201" y="1568392"/>
            <a:ext cx="4574466" cy="769442"/>
          </a:xfrm>
        </p:spPr>
        <p:txBody>
          <a:bodyPr anchor="b"/>
          <a:lstStyle>
            <a:lvl1pPr marL="0" indent="0">
              <a:lnSpc>
                <a:spcPct val="90000"/>
              </a:lnSpc>
              <a:spcBef>
                <a:spcPts val="0"/>
              </a:spcBef>
              <a:buNone/>
              <a:defRPr sz="2800" b="1"/>
            </a:lvl1pPr>
            <a:lvl2pPr marL="507975" indent="0">
              <a:buNone/>
              <a:defRPr sz="2200" b="1"/>
            </a:lvl2pPr>
            <a:lvl3pPr marL="1015949" indent="0">
              <a:buNone/>
              <a:defRPr sz="2000" b="1"/>
            </a:lvl3pPr>
            <a:lvl4pPr marL="1523924" indent="0">
              <a:buNone/>
              <a:defRPr sz="1800" b="1"/>
            </a:lvl4pPr>
            <a:lvl5pPr marL="2031899" indent="0">
              <a:buNone/>
              <a:defRPr sz="1800" b="1"/>
            </a:lvl5pPr>
            <a:lvl6pPr marL="2539873" indent="0">
              <a:buNone/>
              <a:defRPr sz="1800" b="1"/>
            </a:lvl6pPr>
            <a:lvl7pPr marL="3047847" indent="0">
              <a:buNone/>
              <a:defRPr sz="1800" b="1"/>
            </a:lvl7pPr>
            <a:lvl8pPr marL="3555822" indent="0">
              <a:buNone/>
              <a:defRPr sz="1800" b="1"/>
            </a:lvl8pPr>
            <a:lvl9pPr marL="4063797" indent="0">
              <a:buNone/>
              <a:defRPr sz="1800" b="1"/>
            </a:lvl9pPr>
          </a:lstStyle>
          <a:p>
            <a:pPr lvl="0"/>
            <a:r>
              <a:rPr lang="en-US" smtClean="0"/>
              <a:t>Click to edit Master text styles</a:t>
            </a:r>
          </a:p>
        </p:txBody>
      </p:sp>
      <p:sp>
        <p:nvSpPr>
          <p:cNvPr id="6" name="Content Placeholder 5"/>
          <p:cNvSpPr>
            <a:spLocks noGrp="1"/>
          </p:cNvSpPr>
          <p:nvPr>
            <p:ph sz="quarter" idx="4"/>
          </p:nvPr>
        </p:nvSpPr>
        <p:spPr>
          <a:xfrm>
            <a:off x="5161140" y="2416528"/>
            <a:ext cx="4575527" cy="1708160"/>
          </a:xfrm>
        </p:spPr>
        <p:txBody>
          <a:bodyPr/>
          <a:lstStyle>
            <a:lvl1pPr marL="329242" indent="-329242">
              <a:defRPr sz="2600"/>
            </a:lvl1pPr>
            <a:lvl2pPr marL="633499" indent="-304256">
              <a:defRPr sz="2200"/>
            </a:lvl2pPr>
            <a:lvl3pPr marL="912768" indent="-271920">
              <a:defRPr sz="2000"/>
            </a:lvl3pPr>
            <a:lvl4pPr marL="1167048" indent="-263101">
              <a:defRPr sz="1900"/>
            </a:lvl4pPr>
            <a:lvl5pPr marL="1421330" indent="-245463">
              <a:defRPr sz="19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WALKIN - Prints in GRAYSCALE">
    <p:bg bwMode="ltGray">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3.png"/><Relationship Id="rId2" Type="http://schemas.openxmlformats.org/officeDocument/2006/relationships/slideLayout" Target="../slideLayouts/slideLayout2.xml"/><Relationship Id="rId16"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15" cstate="print">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23334" y="255765"/>
            <a:ext cx="9313333" cy="738663"/>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423334" y="1569862"/>
            <a:ext cx="9313332" cy="237329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923" r:id="rId1"/>
    <p:sldLayoutId id="2147483924" r:id="rId2"/>
    <p:sldLayoutId id="2147483925" r:id="rId3"/>
    <p:sldLayoutId id="2147483926" r:id="rId4"/>
    <p:sldLayoutId id="2147483927" r:id="rId5"/>
    <p:sldLayoutId id="2147483928" r:id="rId6"/>
    <p:sldLayoutId id="2147483929" r:id="rId7"/>
    <p:sldLayoutId id="2147483930" r:id="rId8"/>
    <p:sldLayoutId id="2147483931" r:id="rId9"/>
    <p:sldLayoutId id="2147483932" r:id="rId10"/>
    <p:sldLayoutId id="2147483935" r:id="rId11"/>
    <p:sldLayoutId id="2147483936" r:id="rId12"/>
    <p:sldLayoutId id="2147483937" r:id="rId13"/>
  </p:sldLayoutIdLst>
  <p:transition>
    <p:fade/>
  </p:transition>
  <p:txStyles>
    <p:titleStyle>
      <a:lvl1pPr algn="l" defTabSz="1015949" rtl="0" eaLnBrk="1" latinLnBrk="0" hangingPunct="1">
        <a:lnSpc>
          <a:spcPct val="90000"/>
        </a:lnSpc>
        <a:spcBef>
          <a:spcPct val="0"/>
        </a:spcBef>
        <a:buNone/>
        <a:defRPr lang="en-US" sz="5300" b="0" kern="1200" cap="none" spc="-167" dirty="0" smtClean="0">
          <a:ln w="3175">
            <a:noFill/>
          </a:ln>
          <a:solidFill>
            <a:srgbClr val="CCFFCC"/>
          </a:solidFill>
          <a:effectLst/>
          <a:latin typeface="+mj-lt"/>
          <a:ea typeface="+mn-ea"/>
          <a:cs typeface="Arial" charset="0"/>
        </a:defRPr>
      </a:lvl1pPr>
    </p:titleStyle>
    <p:bodyStyle>
      <a:lvl1pPr marL="440968" indent="-440968" algn="l" defTabSz="1015949" rtl="0" eaLnBrk="1" latinLnBrk="0" hangingPunct="1">
        <a:lnSpc>
          <a:spcPct val="90000"/>
        </a:lnSpc>
        <a:spcBef>
          <a:spcPct val="20000"/>
        </a:spcBef>
        <a:buFontTx/>
        <a:buBlip>
          <a:blip r:embed="rId16"/>
        </a:buBlip>
        <a:defRPr sz="3600" kern="1200">
          <a:solidFill>
            <a:srgbClr val="99CC99"/>
          </a:solidFill>
          <a:latin typeface="+mn-lt"/>
          <a:ea typeface="+mn-ea"/>
          <a:cs typeface="+mn-cs"/>
        </a:defRPr>
      </a:lvl1pPr>
      <a:lvl2pPr marL="1015990" indent="-440968" algn="l" defTabSz="1015949" rtl="0" eaLnBrk="1" latinLnBrk="0" hangingPunct="1">
        <a:lnSpc>
          <a:spcPct val="90000"/>
        </a:lnSpc>
        <a:spcBef>
          <a:spcPct val="20000"/>
        </a:spcBef>
        <a:buSzPct val="90000"/>
        <a:buFontTx/>
        <a:buBlip>
          <a:blip r:embed="rId17"/>
        </a:buBlip>
        <a:defRPr sz="3100" kern="1200">
          <a:solidFill>
            <a:srgbClr val="99CC99"/>
          </a:solidFill>
          <a:latin typeface="+mn-lt"/>
          <a:ea typeface="+mn-ea"/>
          <a:cs typeface="+mn-cs"/>
        </a:defRPr>
      </a:lvl2pPr>
      <a:lvl3pPr marL="1398750" indent="-382761" algn="l" defTabSz="1015949" rtl="0" eaLnBrk="1" latinLnBrk="0" hangingPunct="1">
        <a:lnSpc>
          <a:spcPct val="90000"/>
        </a:lnSpc>
        <a:spcBef>
          <a:spcPct val="20000"/>
        </a:spcBef>
        <a:buSzPct val="90000"/>
        <a:buFontTx/>
        <a:buBlip>
          <a:blip r:embed="rId17"/>
        </a:buBlip>
        <a:defRPr sz="2700" kern="1200">
          <a:solidFill>
            <a:srgbClr val="99CC99"/>
          </a:solidFill>
          <a:latin typeface="+mn-lt"/>
          <a:ea typeface="+mn-ea"/>
          <a:cs typeface="+mn-cs"/>
        </a:defRPr>
      </a:lvl3pPr>
      <a:lvl4pPr marL="1783274" indent="-384524" algn="l" defTabSz="1015949" rtl="0" eaLnBrk="1" latinLnBrk="0" hangingPunct="1">
        <a:lnSpc>
          <a:spcPct val="90000"/>
        </a:lnSpc>
        <a:spcBef>
          <a:spcPct val="20000"/>
        </a:spcBef>
        <a:buSzPct val="90000"/>
        <a:buFontTx/>
        <a:buBlip>
          <a:blip r:embed="rId17"/>
        </a:buBlip>
        <a:defRPr sz="2700" kern="1200">
          <a:solidFill>
            <a:srgbClr val="99CC99"/>
          </a:solidFill>
          <a:latin typeface="+mn-lt"/>
          <a:ea typeface="+mn-ea"/>
          <a:cs typeface="+mn-cs"/>
        </a:defRPr>
      </a:lvl4pPr>
      <a:lvl5pPr marL="2157215" indent="-373941" algn="l" defTabSz="1015949" rtl="0" eaLnBrk="1" latinLnBrk="0" hangingPunct="1">
        <a:lnSpc>
          <a:spcPct val="90000"/>
        </a:lnSpc>
        <a:spcBef>
          <a:spcPct val="20000"/>
        </a:spcBef>
        <a:buSzPct val="90000"/>
        <a:buFontTx/>
        <a:buBlip>
          <a:blip r:embed="rId17"/>
        </a:buBlip>
        <a:defRPr sz="2700" kern="1200">
          <a:solidFill>
            <a:srgbClr val="99CC99"/>
          </a:solidFill>
          <a:latin typeface="+mn-lt"/>
          <a:ea typeface="+mn-ea"/>
          <a:cs typeface="+mn-cs"/>
        </a:defRPr>
      </a:lvl5pPr>
      <a:lvl6pPr marL="2793860" indent="-253987" algn="l" defTabSz="1015949" rtl="0" eaLnBrk="1" latinLnBrk="0" hangingPunct="1">
        <a:spcBef>
          <a:spcPct val="20000"/>
        </a:spcBef>
        <a:buFont typeface="Arial" pitchFamily="34" charset="0"/>
        <a:buChar char="•"/>
        <a:defRPr sz="2200" kern="1200">
          <a:solidFill>
            <a:schemeClr val="tx1"/>
          </a:solidFill>
          <a:latin typeface="+mn-lt"/>
          <a:ea typeface="+mn-ea"/>
          <a:cs typeface="+mn-cs"/>
        </a:defRPr>
      </a:lvl6pPr>
      <a:lvl7pPr marL="3301835" indent="-253987" algn="l" defTabSz="1015949" rtl="0" eaLnBrk="1" latinLnBrk="0" hangingPunct="1">
        <a:spcBef>
          <a:spcPct val="20000"/>
        </a:spcBef>
        <a:buFont typeface="Arial" pitchFamily="34" charset="0"/>
        <a:buChar char="•"/>
        <a:defRPr sz="2200" kern="1200">
          <a:solidFill>
            <a:schemeClr val="tx1"/>
          </a:solidFill>
          <a:latin typeface="+mn-lt"/>
          <a:ea typeface="+mn-ea"/>
          <a:cs typeface="+mn-cs"/>
        </a:defRPr>
      </a:lvl7pPr>
      <a:lvl8pPr marL="3809810" indent="-253987" algn="l" defTabSz="1015949" rtl="0" eaLnBrk="1" latinLnBrk="0" hangingPunct="1">
        <a:spcBef>
          <a:spcPct val="20000"/>
        </a:spcBef>
        <a:buFont typeface="Arial" pitchFamily="34" charset="0"/>
        <a:buChar char="•"/>
        <a:defRPr sz="2200" kern="1200">
          <a:solidFill>
            <a:schemeClr val="tx1"/>
          </a:solidFill>
          <a:latin typeface="+mn-lt"/>
          <a:ea typeface="+mn-ea"/>
          <a:cs typeface="+mn-cs"/>
        </a:defRPr>
      </a:lvl8pPr>
      <a:lvl9pPr marL="4317785" indent="-253987" algn="l" defTabSz="1015949" rtl="0" eaLnBrk="1" latinLnBrk="0" hangingPunct="1">
        <a:spcBef>
          <a:spcPct val="20000"/>
        </a:spcBef>
        <a:buFont typeface="Arial" pitchFamily="34" charset="0"/>
        <a:buChar char="•"/>
        <a:defRPr sz="2200" kern="1200">
          <a:solidFill>
            <a:schemeClr val="tx1"/>
          </a:solidFill>
          <a:latin typeface="+mn-lt"/>
          <a:ea typeface="+mn-ea"/>
          <a:cs typeface="+mn-cs"/>
        </a:defRPr>
      </a:lvl9pPr>
    </p:bodyStyle>
    <p:otherStyle>
      <a:defPPr>
        <a:defRPr lang="en-US"/>
      </a:defPPr>
      <a:lvl1pPr marL="0" algn="l" defTabSz="1015949" rtl="0" eaLnBrk="1" latinLnBrk="0" hangingPunct="1">
        <a:defRPr sz="2000" kern="1200">
          <a:solidFill>
            <a:schemeClr val="tx1"/>
          </a:solidFill>
          <a:latin typeface="+mn-lt"/>
          <a:ea typeface="+mn-ea"/>
          <a:cs typeface="+mn-cs"/>
        </a:defRPr>
      </a:lvl1pPr>
      <a:lvl2pPr marL="507975" algn="l" defTabSz="1015949" rtl="0" eaLnBrk="1" latinLnBrk="0" hangingPunct="1">
        <a:defRPr sz="2000" kern="1200">
          <a:solidFill>
            <a:schemeClr val="tx1"/>
          </a:solidFill>
          <a:latin typeface="+mn-lt"/>
          <a:ea typeface="+mn-ea"/>
          <a:cs typeface="+mn-cs"/>
        </a:defRPr>
      </a:lvl2pPr>
      <a:lvl3pPr marL="1015949" algn="l" defTabSz="1015949" rtl="0" eaLnBrk="1" latinLnBrk="0" hangingPunct="1">
        <a:defRPr sz="2000" kern="1200">
          <a:solidFill>
            <a:schemeClr val="tx1"/>
          </a:solidFill>
          <a:latin typeface="+mn-lt"/>
          <a:ea typeface="+mn-ea"/>
          <a:cs typeface="+mn-cs"/>
        </a:defRPr>
      </a:lvl3pPr>
      <a:lvl4pPr marL="1523924" algn="l" defTabSz="1015949" rtl="0" eaLnBrk="1" latinLnBrk="0" hangingPunct="1">
        <a:defRPr sz="2000" kern="1200">
          <a:solidFill>
            <a:schemeClr val="tx1"/>
          </a:solidFill>
          <a:latin typeface="+mn-lt"/>
          <a:ea typeface="+mn-ea"/>
          <a:cs typeface="+mn-cs"/>
        </a:defRPr>
      </a:lvl4pPr>
      <a:lvl5pPr marL="2031899" algn="l" defTabSz="1015949" rtl="0" eaLnBrk="1" latinLnBrk="0" hangingPunct="1">
        <a:defRPr sz="2000" kern="1200">
          <a:solidFill>
            <a:schemeClr val="tx1"/>
          </a:solidFill>
          <a:latin typeface="+mn-lt"/>
          <a:ea typeface="+mn-ea"/>
          <a:cs typeface="+mn-cs"/>
        </a:defRPr>
      </a:lvl5pPr>
      <a:lvl6pPr marL="2539873" algn="l" defTabSz="1015949" rtl="0" eaLnBrk="1" latinLnBrk="0" hangingPunct="1">
        <a:defRPr sz="2000" kern="1200">
          <a:solidFill>
            <a:schemeClr val="tx1"/>
          </a:solidFill>
          <a:latin typeface="+mn-lt"/>
          <a:ea typeface="+mn-ea"/>
          <a:cs typeface="+mn-cs"/>
        </a:defRPr>
      </a:lvl6pPr>
      <a:lvl7pPr marL="3047847" algn="l" defTabSz="1015949" rtl="0" eaLnBrk="1" latinLnBrk="0" hangingPunct="1">
        <a:defRPr sz="2000" kern="1200">
          <a:solidFill>
            <a:schemeClr val="tx1"/>
          </a:solidFill>
          <a:latin typeface="+mn-lt"/>
          <a:ea typeface="+mn-ea"/>
          <a:cs typeface="+mn-cs"/>
        </a:defRPr>
      </a:lvl7pPr>
      <a:lvl8pPr marL="3555822" algn="l" defTabSz="1015949" rtl="0" eaLnBrk="1" latinLnBrk="0" hangingPunct="1">
        <a:defRPr sz="2000" kern="1200">
          <a:solidFill>
            <a:schemeClr val="tx1"/>
          </a:solidFill>
          <a:latin typeface="+mn-lt"/>
          <a:ea typeface="+mn-ea"/>
          <a:cs typeface="+mn-cs"/>
        </a:defRPr>
      </a:lvl8pPr>
      <a:lvl9pPr marL="4063797" algn="l" defTabSz="1015949" rtl="0" eaLnBrk="1" latinLnBrk="0" hangingPunct="1">
        <a:defRPr sz="20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hyperlink" Target="http://www.mindjet.com/" TargetMode="External"/><Relationship Id="rId2" Type="http://schemas.openxmlformats.org/officeDocument/2006/relationships/notesSlide" Target="../notesSlides/notesSlide11.xml"/><Relationship Id="rId1" Type="http://schemas.openxmlformats.org/officeDocument/2006/relationships/slideLayout" Target="../slideLayouts/slideLayout4.xml"/><Relationship Id="rId4" Type="http://schemas.openxmlformats.org/officeDocument/2006/relationships/hyperlink" Target="http://www.balsamiq.com/" TargetMode="Externa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hyperlink" Target="http://scrumforteamsystem.com/en/default.aspx" TargetMode="External"/><Relationship Id="rId2" Type="http://schemas.openxmlformats.org/officeDocument/2006/relationships/notesSlide" Target="../notesSlides/notesSlide15.xml"/><Relationship Id="rId1" Type="http://schemas.openxmlformats.org/officeDocument/2006/relationships/slideLayout" Target="../slideLayouts/slideLayout4.xml"/><Relationship Id="rId5" Type="http://schemas.openxmlformats.org/officeDocument/2006/relationships/hyperlink" Target="http://studios.thoughtworks.com/mingle-agile-project-management" TargetMode="External"/><Relationship Id="rId4" Type="http://schemas.openxmlformats.org/officeDocument/2006/relationships/hyperlink" Target="http://www.telerik.com/products/tfsmanager-and-tfsdashboard.aspx" TargetMode="External"/></Relationships>
</file>

<file path=ppt/slides/_rels/slide16.xml.rels><?xml version="1.0" encoding="UTF-8" standalone="yes"?>
<Relationships xmlns="http://schemas.openxmlformats.org/package/2006/relationships"><Relationship Id="rId3" Type="http://schemas.openxmlformats.org/officeDocument/2006/relationships/hyperlink" Target="http://agilesoftwaredevelopment.com/2006/11/scrum-backlog-templates-and-examples" TargetMode="External"/><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http://jazz.net/" TargetMode="External"/><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hyperlink" Target="mailto:stevef@orcsweb.com" TargetMode="External"/><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hyperlink" Target="http://www.dbunit.org/" TargetMode="External"/><Relationship Id="rId2" Type="http://schemas.openxmlformats.org/officeDocument/2006/relationships/notesSlide" Target="../notesSlides/notesSlide21.xml"/><Relationship Id="rId1" Type="http://schemas.openxmlformats.org/officeDocument/2006/relationships/slideLayout" Target="../slideLayouts/slideLayout4.xml"/><Relationship Id="rId4" Type="http://schemas.openxmlformats.org/officeDocument/2006/relationships/hyperlink" Target="http://www.telerik.com/products/tfsmanager-and-tfsdashboard.aspx" TargetMode="Externa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hyperlink" Target="http://www.vimeo.com/1195398" TargetMode="External"/><Relationship Id="rId2" Type="http://schemas.openxmlformats.org/officeDocument/2006/relationships/notesSlide" Target="../notesSlides/notesSlide24.xml"/><Relationship Id="rId1" Type="http://schemas.openxmlformats.org/officeDocument/2006/relationships/slideLayout" Target="../slideLayouts/slideLayout4.xml"/><Relationship Id="rId5" Type="http://schemas.openxmlformats.org/officeDocument/2006/relationships/hyperlink" Target="http://www.jetbrains.com/" TargetMode="External"/><Relationship Id="rId4" Type="http://schemas.openxmlformats.org/officeDocument/2006/relationships/hyperlink" Target="http://www.devexpress.com/" TargetMode="External"/></Relationships>
</file>

<file path=ppt/slides/_rels/slide25.xml.rels><?xml version="1.0" encoding="UTF-8" standalone="yes"?>
<Relationships xmlns="http://schemas.openxmlformats.org/package/2006/relationships"><Relationship Id="rId3" Type="http://schemas.openxmlformats.org/officeDocument/2006/relationships/hyperlink" Target="http://www.nunit.org/" TargetMode="External"/><Relationship Id="rId2" Type="http://schemas.openxmlformats.org/officeDocument/2006/relationships/notesSlide" Target="../notesSlides/notesSlide25.xml"/><Relationship Id="rId1" Type="http://schemas.openxmlformats.org/officeDocument/2006/relationships/slideLayout" Target="../slideLayouts/slideLayout4.xml"/><Relationship Id="rId5" Type="http://schemas.openxmlformats.org/officeDocument/2006/relationships/hyperlink" Target="http://www.codeplex.com/unity" TargetMode="External"/><Relationship Id="rId4" Type="http://schemas.openxmlformats.org/officeDocument/2006/relationships/hyperlink" Target="http://www.ayende.com/projects/rhino-mocks.aspx" TargetMode="Externa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8" Type="http://schemas.openxmlformats.org/officeDocument/2006/relationships/hyperlink" Target="http://microsoft.com/msdn" TargetMode="External"/><Relationship Id="rId3" Type="http://schemas.openxmlformats.org/officeDocument/2006/relationships/image" Target="../media/image7.png"/><Relationship Id="rId7" Type="http://schemas.openxmlformats.org/officeDocument/2006/relationships/image" Target="../media/image9.png"/><Relationship Id="rId2" Type="http://schemas.openxmlformats.org/officeDocument/2006/relationships/notesSlide" Target="../notesSlides/notesSlide28.xml"/><Relationship Id="rId1" Type="http://schemas.openxmlformats.org/officeDocument/2006/relationships/slideLayout" Target="../slideLayouts/slideLayout7.xml"/><Relationship Id="rId6" Type="http://schemas.openxmlformats.org/officeDocument/2006/relationships/image" Target="../media/image8.png"/><Relationship Id="rId11" Type="http://schemas.openxmlformats.org/officeDocument/2006/relationships/image" Target="../media/image11.png"/><Relationship Id="rId5" Type="http://schemas.openxmlformats.org/officeDocument/2006/relationships/hyperlink" Target="http://microsoft.com/technet" TargetMode="External"/><Relationship Id="rId10" Type="http://schemas.openxmlformats.org/officeDocument/2006/relationships/image" Target="../media/image10.emf"/><Relationship Id="rId4" Type="http://schemas.openxmlformats.org/officeDocument/2006/relationships/hyperlink" Target="http://www.microsoft.com/teched" TargetMode="External"/><Relationship Id="rId9" Type="http://schemas.openxmlformats.org/officeDocument/2006/relationships/hyperlink" Target="http://www.microsoft.com/learning" TargetMode="External"/></Relationships>
</file>

<file path=ppt/slides/_rels/slide2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3" Type="http://schemas.openxmlformats.org/officeDocument/2006/relationships/hyperlink" Target="http://www.nycdotnetdev.com/" TargetMode="External"/><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9.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0061" y="254002"/>
            <a:ext cx="9306607" cy="734047"/>
          </a:xfrm>
        </p:spPr>
        <p:txBody>
          <a:bodyPr/>
          <a:lstStyle/>
          <a:p>
            <a:r>
              <a:rPr lang="en-US" dirty="0" smtClean="0"/>
              <a:t>Upfront: Design and Requirements</a:t>
            </a:r>
            <a:endParaRPr lang="en-US" dirty="0"/>
          </a:p>
        </p:txBody>
      </p:sp>
      <p:sp>
        <p:nvSpPr>
          <p:cNvPr id="3" name="Content Placeholder 2"/>
          <p:cNvSpPr>
            <a:spLocks noGrp="1"/>
          </p:cNvSpPr>
          <p:nvPr>
            <p:ph idx="1"/>
          </p:nvPr>
        </p:nvSpPr>
        <p:spPr>
          <a:xfrm>
            <a:off x="423335" y="1569861"/>
            <a:ext cx="9313333" cy="3180871"/>
          </a:xfrm>
        </p:spPr>
        <p:txBody>
          <a:bodyPr/>
          <a:lstStyle/>
          <a:p>
            <a:r>
              <a:rPr lang="en-US" dirty="0" smtClean="0"/>
              <a:t>Using tools to aid in the discovery and design phase</a:t>
            </a:r>
          </a:p>
          <a:p>
            <a:r>
              <a:rPr lang="en-US" dirty="0" smtClean="0"/>
              <a:t>Many different approaches</a:t>
            </a:r>
          </a:p>
          <a:p>
            <a:pPr lvl="1"/>
            <a:r>
              <a:rPr lang="en-US" dirty="0" smtClean="0"/>
              <a:t>User Stories</a:t>
            </a:r>
          </a:p>
          <a:p>
            <a:pPr lvl="1"/>
            <a:r>
              <a:rPr lang="en-US" dirty="0" smtClean="0"/>
              <a:t>Waterfall analysis</a:t>
            </a:r>
          </a:p>
          <a:p>
            <a:pPr lvl="1"/>
            <a:r>
              <a:rPr lang="en-US" dirty="0" smtClean="0"/>
              <a:t>Iterative design</a:t>
            </a:r>
            <a:endParaRPr lang="en-US" dirty="0"/>
          </a:p>
        </p:txBody>
      </p:sp>
    </p:spTree>
    <p:extLst>
      <p:ext uri="{BB962C8B-B14F-4D97-AF65-F5344CB8AC3E}">
        <p14:creationId xmlns="" xmlns:p14="http://schemas.microsoft.com/office/powerpoint/2007/7/12/main" val="1216056712"/>
      </p:ext>
    </p:extLst>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Popular Tools for Design/</a:t>
            </a:r>
            <a:r>
              <a:rPr lang="en-US" dirty="0" err="1" smtClean="0"/>
              <a:t>Req</a:t>
            </a:r>
            <a:endParaRPr lang="en-US" dirty="0"/>
          </a:p>
        </p:txBody>
      </p:sp>
      <p:sp>
        <p:nvSpPr>
          <p:cNvPr id="3" name="Content Placeholder 2"/>
          <p:cNvSpPr>
            <a:spLocks noGrp="1"/>
          </p:cNvSpPr>
          <p:nvPr>
            <p:ph idx="1"/>
          </p:nvPr>
        </p:nvSpPr>
        <p:spPr>
          <a:xfrm>
            <a:off x="423335" y="1569861"/>
            <a:ext cx="9313333" cy="6000104"/>
          </a:xfrm>
        </p:spPr>
        <p:txBody>
          <a:bodyPr/>
          <a:lstStyle/>
          <a:p>
            <a:pPr>
              <a:spcBef>
                <a:spcPts val="600"/>
              </a:spcBef>
            </a:pPr>
            <a:r>
              <a:rPr lang="en-US" dirty="0"/>
              <a:t>Brainstorming</a:t>
            </a:r>
          </a:p>
          <a:p>
            <a:pPr lvl="1">
              <a:spcBef>
                <a:spcPts val="600"/>
              </a:spcBef>
            </a:pPr>
            <a:r>
              <a:rPr lang="en-US" dirty="0" err="1"/>
              <a:t>MindJet</a:t>
            </a:r>
            <a:r>
              <a:rPr lang="en-US" dirty="0"/>
              <a:t> </a:t>
            </a:r>
            <a:r>
              <a:rPr lang="en-US" dirty="0" err="1"/>
              <a:t>MindManager</a:t>
            </a:r>
            <a:r>
              <a:rPr lang="en-US" dirty="0"/>
              <a:t> </a:t>
            </a:r>
            <a:r>
              <a:rPr lang="en-US" dirty="0">
                <a:hlinkClick r:id="rId3"/>
              </a:rPr>
              <a:t>http://www.mindjet.com/</a:t>
            </a:r>
            <a:endParaRPr lang="en-US" dirty="0"/>
          </a:p>
          <a:p>
            <a:pPr>
              <a:spcBef>
                <a:spcPts val="600"/>
              </a:spcBef>
            </a:pPr>
            <a:r>
              <a:rPr lang="en-US" dirty="0"/>
              <a:t>Design/Mockups</a:t>
            </a:r>
          </a:p>
          <a:p>
            <a:pPr lvl="1">
              <a:spcBef>
                <a:spcPts val="600"/>
              </a:spcBef>
            </a:pPr>
            <a:r>
              <a:rPr lang="en-US" dirty="0" err="1"/>
              <a:t>Balsamiq</a:t>
            </a:r>
            <a:r>
              <a:rPr lang="en-US" dirty="0"/>
              <a:t> </a:t>
            </a:r>
            <a:r>
              <a:rPr lang="en-US" dirty="0">
                <a:hlinkClick r:id="rId4"/>
              </a:rPr>
              <a:t>http://www.balsamiq.com/</a:t>
            </a:r>
            <a:endParaRPr lang="en-US" dirty="0"/>
          </a:p>
          <a:p>
            <a:pPr>
              <a:spcBef>
                <a:spcPts val="600"/>
              </a:spcBef>
            </a:pPr>
            <a:r>
              <a:rPr lang="en-US" dirty="0" smtClean="0"/>
              <a:t>User Stories</a:t>
            </a:r>
          </a:p>
          <a:p>
            <a:pPr lvl="1">
              <a:spcBef>
                <a:spcPts val="600"/>
              </a:spcBef>
            </a:pPr>
            <a:r>
              <a:rPr lang="en-US" dirty="0" smtClean="0"/>
              <a:t>Word, Excel, Pen and Paper</a:t>
            </a:r>
          </a:p>
          <a:p>
            <a:pPr lvl="1">
              <a:spcBef>
                <a:spcPts val="600"/>
              </a:spcBef>
            </a:pPr>
            <a:r>
              <a:rPr lang="en-US" dirty="0" smtClean="0"/>
              <a:t>Wikis</a:t>
            </a:r>
          </a:p>
          <a:p>
            <a:pPr>
              <a:spcBef>
                <a:spcPts val="600"/>
              </a:spcBef>
            </a:pPr>
            <a:r>
              <a:rPr lang="en-US" dirty="0" smtClean="0"/>
              <a:t>Estimation</a:t>
            </a:r>
          </a:p>
          <a:p>
            <a:pPr lvl="1">
              <a:spcBef>
                <a:spcPts val="600"/>
              </a:spcBef>
            </a:pPr>
            <a:r>
              <a:rPr lang="en-US" dirty="0" smtClean="0"/>
              <a:t>Planning Poker</a:t>
            </a:r>
          </a:p>
          <a:p>
            <a:pPr lvl="1">
              <a:spcBef>
                <a:spcPts val="600"/>
              </a:spcBef>
            </a:pPr>
            <a:r>
              <a:rPr lang="en-US" dirty="0" smtClean="0"/>
              <a:t>Excel</a:t>
            </a:r>
          </a:p>
          <a:p>
            <a:pPr lvl="1">
              <a:spcBef>
                <a:spcPts val="600"/>
              </a:spcBef>
            </a:pPr>
            <a:endParaRPr lang="en-US" dirty="0"/>
          </a:p>
        </p:txBody>
      </p:sp>
    </p:spTree>
    <p:extLst>
      <p:ext uri="{BB962C8B-B14F-4D97-AF65-F5344CB8AC3E}">
        <p14:creationId xmlns="" xmlns:p14="http://schemas.microsoft.com/office/powerpoint/2007/7/12/main" val="3907793227"/>
      </p:ext>
    </p:extLst>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584200" y="5867400"/>
            <a:ext cx="7559121" cy="512961"/>
          </a:xfrm>
        </p:spPr>
        <p:txBody>
          <a:bodyPr/>
          <a:lstStyle/>
          <a:p>
            <a:r>
              <a:rPr lang="en-US" sz="3200" dirty="0" smtClean="0">
                <a:solidFill>
                  <a:schemeClr val="bg1"/>
                </a:solidFill>
              </a:rPr>
              <a:t>Planning Poker</a:t>
            </a:r>
            <a:endParaRPr lang="en-US" sz="3200" dirty="0">
              <a:solidFill>
                <a:schemeClr val="bg1"/>
              </a:solidFill>
            </a:endParaRPr>
          </a:p>
        </p:txBody>
      </p:sp>
      <p:sp>
        <p:nvSpPr>
          <p:cNvPr id="4" name="Text Placeholder 3"/>
          <p:cNvSpPr>
            <a:spLocks noGrp="1"/>
          </p:cNvSpPr>
          <p:nvPr>
            <p:ph type="body" sz="quarter" idx="10"/>
          </p:nvPr>
        </p:nvSpPr>
        <p:spPr/>
        <p:txBody>
          <a:bodyPr/>
          <a:lstStyle/>
          <a:p>
            <a:r>
              <a:rPr lang="en-US" dirty="0" smtClean="0"/>
              <a:t>Demo</a:t>
            </a:r>
            <a:endParaRPr lang="en-US" dirty="0"/>
          </a:p>
        </p:txBody>
      </p:sp>
    </p:spTree>
    <p:extLst>
      <p:ext uri="{BB962C8B-B14F-4D97-AF65-F5344CB8AC3E}">
        <p14:creationId xmlns="" xmlns:p14="http://schemas.microsoft.com/office/powerpoint/2007/7/12/main" val="456774668"/>
      </p:ext>
    </p:extLst>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Agenda</a:t>
            </a:r>
            <a:endParaRPr lang="en-US" dirty="0"/>
          </a:p>
        </p:txBody>
      </p:sp>
      <p:sp>
        <p:nvSpPr>
          <p:cNvPr id="3" name="Content Placeholder 2"/>
          <p:cNvSpPr>
            <a:spLocks noGrp="1"/>
          </p:cNvSpPr>
          <p:nvPr>
            <p:ph idx="1"/>
          </p:nvPr>
        </p:nvSpPr>
        <p:spPr>
          <a:xfrm>
            <a:off x="409222" y="1497544"/>
            <a:ext cx="9313333" cy="2557110"/>
          </a:xfrm>
        </p:spPr>
        <p:txBody>
          <a:bodyPr>
            <a:normAutofit/>
          </a:bodyPr>
          <a:lstStyle/>
          <a:p>
            <a:r>
              <a:rPr lang="en-US" dirty="0" smtClean="0">
                <a:solidFill>
                  <a:schemeClr val="bg2"/>
                </a:solidFill>
              </a:rPr>
              <a:t>Why use tools?</a:t>
            </a:r>
          </a:p>
          <a:p>
            <a:r>
              <a:rPr lang="en-US" dirty="0" smtClean="0">
                <a:solidFill>
                  <a:schemeClr val="bg2"/>
                </a:solidFill>
              </a:rPr>
              <a:t>Tools for Design</a:t>
            </a:r>
          </a:p>
          <a:p>
            <a:r>
              <a:rPr lang="en-US" dirty="0" smtClean="0">
                <a:solidFill>
                  <a:srgbClr val="FFFF00"/>
                </a:solidFill>
              </a:rPr>
              <a:t>Tools for Collaboration</a:t>
            </a:r>
          </a:p>
          <a:p>
            <a:r>
              <a:rPr lang="en-US" dirty="0" smtClean="0"/>
              <a:t>Tools for Construction</a:t>
            </a:r>
          </a:p>
        </p:txBody>
      </p:sp>
    </p:spTree>
    <p:extLst>
      <p:ext uri="{BB962C8B-B14F-4D97-AF65-F5344CB8AC3E}">
        <p14:creationId xmlns="" xmlns:p14="http://schemas.microsoft.com/office/powerpoint/2007/7/12/main" val="832208658"/>
      </p:ext>
    </p:extLst>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Collaboration</a:t>
            </a:r>
          </a:p>
        </p:txBody>
      </p:sp>
      <p:sp>
        <p:nvSpPr>
          <p:cNvPr id="3" name="Content Placeholder 2"/>
          <p:cNvSpPr>
            <a:spLocks noGrp="1"/>
          </p:cNvSpPr>
          <p:nvPr>
            <p:ph idx="1"/>
          </p:nvPr>
        </p:nvSpPr>
        <p:spPr>
          <a:xfrm>
            <a:off x="423335" y="1569861"/>
            <a:ext cx="9313333" cy="1548116"/>
          </a:xfrm>
        </p:spPr>
        <p:txBody>
          <a:bodyPr/>
          <a:lstStyle/>
          <a:p>
            <a:r>
              <a:rPr lang="en-US" dirty="0" smtClean="0"/>
              <a:t>Collaboration falls into two categories</a:t>
            </a:r>
          </a:p>
          <a:p>
            <a:pPr lvl="1"/>
            <a:r>
              <a:rPr lang="en-US" dirty="0" smtClean="0"/>
              <a:t>Project Management</a:t>
            </a:r>
          </a:p>
          <a:p>
            <a:pPr lvl="1"/>
            <a:r>
              <a:rPr lang="en-US" dirty="0" smtClean="0"/>
              <a:t>Continuous Integration</a:t>
            </a:r>
            <a:endParaRPr lang="en-US" dirty="0"/>
          </a:p>
        </p:txBody>
      </p:sp>
    </p:spTree>
    <p:extLst>
      <p:ext uri="{BB962C8B-B14F-4D97-AF65-F5344CB8AC3E}">
        <p14:creationId xmlns="" xmlns:p14="http://schemas.microsoft.com/office/powerpoint/2007/7/12/main" val="907265229"/>
      </p:ext>
    </p:extLst>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Popular Tools for Project </a:t>
            </a:r>
            <a:r>
              <a:rPr lang="en-US" dirty="0" err="1" smtClean="0"/>
              <a:t>Mgnt</a:t>
            </a:r>
            <a:endParaRPr lang="en-US" dirty="0"/>
          </a:p>
        </p:txBody>
      </p:sp>
      <p:sp>
        <p:nvSpPr>
          <p:cNvPr id="3" name="Content Placeholder 2"/>
          <p:cNvSpPr>
            <a:spLocks noGrp="1"/>
          </p:cNvSpPr>
          <p:nvPr>
            <p:ph idx="1"/>
          </p:nvPr>
        </p:nvSpPr>
        <p:spPr>
          <a:xfrm>
            <a:off x="423335" y="1569861"/>
            <a:ext cx="9313333" cy="6267870"/>
          </a:xfrm>
        </p:spPr>
        <p:txBody>
          <a:bodyPr/>
          <a:lstStyle/>
          <a:p>
            <a:r>
              <a:rPr lang="en-US" dirty="0" smtClean="0"/>
              <a:t>TFS/Team Explorer</a:t>
            </a:r>
          </a:p>
          <a:p>
            <a:pPr lvl="1"/>
            <a:r>
              <a:rPr lang="en-US" sz="2800" dirty="0" smtClean="0"/>
              <a:t>Don’t put your work items into TFS too soon</a:t>
            </a:r>
          </a:p>
          <a:p>
            <a:pPr lvl="1"/>
            <a:r>
              <a:rPr lang="en-US" sz="2800" dirty="0"/>
              <a:t>Scrum templates for TFS</a:t>
            </a:r>
          </a:p>
          <a:p>
            <a:pPr lvl="2"/>
            <a:r>
              <a:rPr lang="en-US" sz="2400" dirty="0"/>
              <a:t>Many but </a:t>
            </a:r>
            <a:r>
              <a:rPr lang="en-US" sz="2400" dirty="0" err="1"/>
              <a:t>Conchango</a:t>
            </a:r>
            <a:r>
              <a:rPr lang="en-US" sz="2400" dirty="0"/>
              <a:t> is most </a:t>
            </a:r>
            <a:r>
              <a:rPr lang="en-US" sz="2400" dirty="0" smtClean="0"/>
              <a:t>popular</a:t>
            </a:r>
          </a:p>
          <a:p>
            <a:pPr lvl="3"/>
            <a:r>
              <a:rPr lang="en-US" sz="2400" dirty="0">
                <a:hlinkClick r:id="rId3"/>
              </a:rPr>
              <a:t>http://</a:t>
            </a:r>
            <a:r>
              <a:rPr lang="en-US" sz="2400" dirty="0" smtClean="0">
                <a:hlinkClick r:id="rId3"/>
              </a:rPr>
              <a:t>scrumforteamsystem.com/en/default.aspx</a:t>
            </a:r>
            <a:r>
              <a:rPr lang="en-US" sz="2400" dirty="0"/>
              <a:t> </a:t>
            </a:r>
          </a:p>
          <a:p>
            <a:pPr lvl="1"/>
            <a:r>
              <a:rPr lang="en-US" sz="2800" dirty="0" smtClean="0"/>
              <a:t>Telerik Work Item Manager</a:t>
            </a:r>
          </a:p>
          <a:p>
            <a:pPr lvl="2"/>
            <a:r>
              <a:rPr lang="en-US" sz="2400" dirty="0">
                <a:hlinkClick r:id="rId4"/>
              </a:rPr>
              <a:t>http://</a:t>
            </a:r>
            <a:r>
              <a:rPr lang="en-US" sz="2400" dirty="0" smtClean="0">
                <a:hlinkClick r:id="rId4"/>
              </a:rPr>
              <a:t>www.telerik.com/products/tfsmanager-and-tfsdashboard.aspx</a:t>
            </a:r>
            <a:endParaRPr lang="en-US" sz="2400" dirty="0" smtClean="0"/>
          </a:p>
          <a:p>
            <a:r>
              <a:rPr lang="en-US" dirty="0" smtClean="0"/>
              <a:t>Agile Project management tools</a:t>
            </a:r>
          </a:p>
          <a:p>
            <a:pPr lvl="1"/>
            <a:r>
              <a:rPr lang="en-US" sz="2800" dirty="0" err="1" smtClean="0"/>
              <a:t>ThoughtWorks</a:t>
            </a:r>
            <a:r>
              <a:rPr lang="en-US" sz="2800" dirty="0" smtClean="0"/>
              <a:t> </a:t>
            </a:r>
            <a:r>
              <a:rPr lang="en-US" sz="2800" dirty="0"/>
              <a:t>Mingle </a:t>
            </a:r>
            <a:r>
              <a:rPr lang="en-US" sz="2800" dirty="0">
                <a:hlinkClick r:id="rId5"/>
              </a:rPr>
              <a:t>http://</a:t>
            </a:r>
            <a:r>
              <a:rPr lang="en-US" sz="2800" dirty="0" smtClean="0">
                <a:hlinkClick r:id="rId5"/>
              </a:rPr>
              <a:t>studios.thoughtworks.com/mingle-agile-project-management</a:t>
            </a:r>
            <a:r>
              <a:rPr lang="en-US" sz="2800" dirty="0" smtClean="0"/>
              <a:t> </a:t>
            </a:r>
          </a:p>
          <a:p>
            <a:pPr marL="1298197" lvl="3" indent="0">
              <a:buNone/>
            </a:pPr>
            <a:endParaRPr lang="en-US" sz="2400" dirty="0"/>
          </a:p>
        </p:txBody>
      </p:sp>
    </p:spTree>
    <p:extLst>
      <p:ext uri="{BB962C8B-B14F-4D97-AF65-F5344CB8AC3E}">
        <p14:creationId xmlns="" xmlns:p14="http://schemas.microsoft.com/office/powerpoint/2007/7/12/main" val="1243755992"/>
      </p:ext>
    </p:extLst>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Popular Tools for Project </a:t>
            </a:r>
            <a:r>
              <a:rPr lang="en-US" dirty="0" err="1" smtClean="0"/>
              <a:t>Mgnt</a:t>
            </a:r>
            <a:endParaRPr lang="en-US" dirty="0"/>
          </a:p>
        </p:txBody>
      </p:sp>
      <p:sp>
        <p:nvSpPr>
          <p:cNvPr id="3" name="Content Placeholder 2"/>
          <p:cNvSpPr>
            <a:spLocks noGrp="1"/>
          </p:cNvSpPr>
          <p:nvPr>
            <p:ph idx="1"/>
          </p:nvPr>
        </p:nvSpPr>
        <p:spPr>
          <a:xfrm>
            <a:off x="423335" y="1569861"/>
            <a:ext cx="9313333" cy="3334759"/>
          </a:xfrm>
        </p:spPr>
        <p:txBody>
          <a:bodyPr/>
          <a:lstStyle/>
          <a:p>
            <a:r>
              <a:rPr lang="en-US" dirty="0" smtClean="0"/>
              <a:t>And the most popular project management tool of all time:</a:t>
            </a:r>
          </a:p>
          <a:p>
            <a:pPr lvl="1"/>
            <a:r>
              <a:rPr lang="en-US" dirty="0" smtClean="0"/>
              <a:t>Excel</a:t>
            </a:r>
          </a:p>
          <a:p>
            <a:pPr lvl="2"/>
            <a:r>
              <a:rPr lang="en-US" dirty="0" smtClean="0"/>
              <a:t>Tons of Excel templates</a:t>
            </a:r>
          </a:p>
          <a:p>
            <a:pPr lvl="3"/>
            <a:r>
              <a:rPr lang="en-US" dirty="0">
                <a:hlinkClick r:id="rId3"/>
              </a:rPr>
              <a:t>http://</a:t>
            </a:r>
            <a:r>
              <a:rPr lang="en-US" dirty="0" smtClean="0">
                <a:hlinkClick r:id="rId3"/>
              </a:rPr>
              <a:t>agilesoftwaredevelopment.com/2006/11/scrum-backlog-templates-and-examples</a:t>
            </a:r>
            <a:endParaRPr lang="en-US" dirty="0" smtClean="0"/>
          </a:p>
          <a:p>
            <a:pPr marL="1298197" lvl="3" indent="0">
              <a:buNone/>
            </a:pPr>
            <a:endParaRPr lang="en-US" dirty="0"/>
          </a:p>
        </p:txBody>
      </p:sp>
    </p:spTree>
    <p:extLst>
      <p:ext uri="{BB962C8B-B14F-4D97-AF65-F5344CB8AC3E}">
        <p14:creationId xmlns="" xmlns:p14="http://schemas.microsoft.com/office/powerpoint/2007/7/12/main" val="1462308542"/>
      </p:ext>
    </p:extLst>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1"/>
          <p:cNvSpPr>
            <a:spLocks noGrp="1" noChangeArrowheads="1"/>
          </p:cNvSpPr>
          <p:nvPr>
            <p:ph type="title"/>
          </p:nvPr>
        </p:nvSpPr>
        <p:spPr/>
        <p:txBody>
          <a:bodyPr/>
          <a:lstStyle/>
          <a:p>
            <a:pPr>
              <a:defRPr/>
            </a:pPr>
            <a:r>
              <a:rPr smtClean="0"/>
              <a:t>A sprint backlog</a:t>
            </a:r>
          </a:p>
        </p:txBody>
      </p:sp>
      <p:sp>
        <p:nvSpPr>
          <p:cNvPr id="39938" name="Rectangle 2"/>
          <p:cNvSpPr>
            <a:spLocks/>
          </p:cNvSpPr>
          <p:nvPr/>
        </p:nvSpPr>
        <p:spPr bwMode="auto">
          <a:xfrm>
            <a:off x="698500" y="1917700"/>
            <a:ext cx="3683000" cy="584200"/>
          </a:xfrm>
          <a:prstGeom prst="rect">
            <a:avLst/>
          </a:prstGeom>
          <a:solidFill>
            <a:srgbClr val="3C88DC"/>
          </a:solidFill>
          <a:ln w="25400">
            <a:solidFill>
              <a:schemeClr val="tx1"/>
            </a:solidFill>
            <a:miter lim="800000"/>
            <a:headEnd/>
            <a:tailEnd/>
          </a:ln>
          <a:effectLst>
            <a:outerShdw dist="63500" dir="2700000" algn="ctr" rotWithShape="0">
              <a:schemeClr val="bg2">
                <a:alpha val="29999"/>
              </a:schemeClr>
            </a:outerShdw>
          </a:effectLst>
        </p:spPr>
        <p:txBody>
          <a:bodyPr lIns="0" tIns="0" rIns="0" bIns="0" anchor="ctr"/>
          <a:lstStyle/>
          <a:p>
            <a:pPr>
              <a:tabLst>
                <a:tab pos="1066767" algn="l"/>
              </a:tabLst>
              <a:defRPr/>
            </a:pPr>
            <a:r>
              <a:rPr lang="en-US" sz="3300" dirty="0">
                <a:solidFill>
                  <a:srgbClr val="FFFFFF"/>
                </a:solidFill>
                <a:ea typeface="Gill Sans" pitchFamily="80" charset="0"/>
                <a:cs typeface="Gill Sans" pitchFamily="80" charset="0"/>
              </a:rPr>
              <a:t>Tasks</a:t>
            </a:r>
          </a:p>
        </p:txBody>
      </p:sp>
      <p:sp>
        <p:nvSpPr>
          <p:cNvPr id="46084" name="Rectangle 3"/>
          <p:cNvSpPr>
            <a:spLocks/>
          </p:cNvSpPr>
          <p:nvPr/>
        </p:nvSpPr>
        <p:spPr bwMode="auto">
          <a:xfrm>
            <a:off x="698500" y="2501900"/>
            <a:ext cx="3619500" cy="584200"/>
          </a:xfrm>
          <a:prstGeom prst="rect">
            <a:avLst/>
          </a:prstGeom>
          <a:solidFill>
            <a:srgbClr val="E6E6E6"/>
          </a:solidFill>
          <a:ln w="25400">
            <a:solidFill>
              <a:schemeClr val="tx1"/>
            </a:solidFill>
            <a:miter lim="800000"/>
            <a:headEnd/>
            <a:tailEnd/>
          </a:ln>
        </p:spPr>
        <p:txBody>
          <a:bodyPr lIns="63497" tIns="63497" rIns="63497" bIns="63497" anchor="ctr"/>
          <a:lstStyle/>
          <a:p>
            <a:pPr algn="l"/>
            <a:r>
              <a:rPr lang="en-US" sz="2800" dirty="0">
                <a:solidFill>
                  <a:schemeClr val="bg1"/>
                </a:solidFill>
              </a:rPr>
              <a:t>Code the </a:t>
            </a:r>
            <a:r>
              <a:rPr lang="en-US" sz="2800" dirty="0" smtClean="0">
                <a:solidFill>
                  <a:schemeClr val="bg1"/>
                </a:solidFill>
              </a:rPr>
              <a:t>UI</a:t>
            </a:r>
            <a:endParaRPr lang="en-US" sz="2800" dirty="0">
              <a:solidFill>
                <a:schemeClr val="bg1"/>
              </a:solidFill>
            </a:endParaRPr>
          </a:p>
        </p:txBody>
      </p:sp>
      <p:sp>
        <p:nvSpPr>
          <p:cNvPr id="46085" name="Rectangle 4"/>
          <p:cNvSpPr>
            <a:spLocks/>
          </p:cNvSpPr>
          <p:nvPr/>
        </p:nvSpPr>
        <p:spPr bwMode="auto">
          <a:xfrm>
            <a:off x="698500" y="3086100"/>
            <a:ext cx="3683000" cy="584200"/>
          </a:xfrm>
          <a:prstGeom prst="rect">
            <a:avLst/>
          </a:prstGeom>
          <a:solidFill>
            <a:srgbClr val="E6E6E6"/>
          </a:solidFill>
          <a:ln w="25400">
            <a:solidFill>
              <a:schemeClr val="tx1"/>
            </a:solidFill>
            <a:miter lim="800000"/>
            <a:headEnd/>
            <a:tailEnd/>
          </a:ln>
        </p:spPr>
        <p:txBody>
          <a:bodyPr lIns="63497" tIns="63497" rIns="63497" bIns="63497" anchor="ctr"/>
          <a:lstStyle/>
          <a:p>
            <a:pPr algn="l"/>
            <a:r>
              <a:rPr lang="en-US" sz="2800" dirty="0">
                <a:solidFill>
                  <a:schemeClr val="bg1"/>
                </a:solidFill>
              </a:rPr>
              <a:t>Code the middle tier</a:t>
            </a:r>
          </a:p>
        </p:txBody>
      </p:sp>
      <p:sp>
        <p:nvSpPr>
          <p:cNvPr id="46086" name="Rectangle 5"/>
          <p:cNvSpPr>
            <a:spLocks/>
          </p:cNvSpPr>
          <p:nvPr/>
        </p:nvSpPr>
        <p:spPr bwMode="auto">
          <a:xfrm>
            <a:off x="698500" y="3670300"/>
            <a:ext cx="3683000" cy="584200"/>
          </a:xfrm>
          <a:prstGeom prst="rect">
            <a:avLst/>
          </a:prstGeom>
          <a:solidFill>
            <a:srgbClr val="E6E6E6"/>
          </a:solidFill>
          <a:ln w="25400">
            <a:solidFill>
              <a:schemeClr val="tx1"/>
            </a:solidFill>
            <a:miter lim="800000"/>
            <a:headEnd/>
            <a:tailEnd/>
          </a:ln>
        </p:spPr>
        <p:txBody>
          <a:bodyPr lIns="63497" tIns="63497" rIns="63497" bIns="63497" anchor="ctr"/>
          <a:lstStyle/>
          <a:p>
            <a:pPr algn="l"/>
            <a:r>
              <a:rPr lang="en-US" sz="2800" dirty="0">
                <a:solidFill>
                  <a:schemeClr val="bg1"/>
                </a:solidFill>
              </a:rPr>
              <a:t>Test the middle tier</a:t>
            </a:r>
          </a:p>
        </p:txBody>
      </p:sp>
      <p:sp>
        <p:nvSpPr>
          <p:cNvPr id="46087" name="Rectangle 6"/>
          <p:cNvSpPr>
            <a:spLocks/>
          </p:cNvSpPr>
          <p:nvPr/>
        </p:nvSpPr>
        <p:spPr bwMode="auto">
          <a:xfrm>
            <a:off x="698500" y="4254500"/>
            <a:ext cx="3683000" cy="584200"/>
          </a:xfrm>
          <a:prstGeom prst="rect">
            <a:avLst/>
          </a:prstGeom>
          <a:solidFill>
            <a:srgbClr val="E6E6E6"/>
          </a:solidFill>
          <a:ln w="25400">
            <a:solidFill>
              <a:schemeClr val="tx1"/>
            </a:solidFill>
            <a:miter lim="800000"/>
            <a:headEnd/>
            <a:tailEnd/>
          </a:ln>
        </p:spPr>
        <p:txBody>
          <a:bodyPr lIns="63497" tIns="63497" rIns="63497" bIns="63497" anchor="ctr"/>
          <a:lstStyle/>
          <a:p>
            <a:pPr algn="l"/>
            <a:r>
              <a:rPr lang="en-US" sz="2800" dirty="0">
                <a:solidFill>
                  <a:schemeClr val="bg1"/>
                </a:solidFill>
              </a:rPr>
              <a:t>Write online help</a:t>
            </a:r>
          </a:p>
        </p:txBody>
      </p:sp>
      <p:sp>
        <p:nvSpPr>
          <p:cNvPr id="46088" name="Rectangle 7"/>
          <p:cNvSpPr>
            <a:spLocks/>
          </p:cNvSpPr>
          <p:nvPr/>
        </p:nvSpPr>
        <p:spPr bwMode="auto">
          <a:xfrm>
            <a:off x="698500" y="4838700"/>
            <a:ext cx="3683000" cy="584200"/>
          </a:xfrm>
          <a:prstGeom prst="rect">
            <a:avLst/>
          </a:prstGeom>
          <a:solidFill>
            <a:srgbClr val="E6E6E6"/>
          </a:solidFill>
          <a:ln w="25400">
            <a:solidFill>
              <a:schemeClr val="tx1"/>
            </a:solidFill>
            <a:miter lim="800000"/>
            <a:headEnd/>
            <a:tailEnd/>
          </a:ln>
        </p:spPr>
        <p:txBody>
          <a:bodyPr lIns="63497" tIns="63497" rIns="63497" bIns="63497" anchor="ctr"/>
          <a:lstStyle/>
          <a:p>
            <a:pPr algn="l"/>
            <a:r>
              <a:rPr lang="en-US" sz="2800" dirty="0">
                <a:solidFill>
                  <a:schemeClr val="bg1"/>
                </a:solidFill>
              </a:rPr>
              <a:t>Write the </a:t>
            </a:r>
            <a:r>
              <a:rPr lang="en-US" sz="2800" dirty="0" err="1">
                <a:solidFill>
                  <a:schemeClr val="bg1"/>
                </a:solidFill>
              </a:rPr>
              <a:t>foo</a:t>
            </a:r>
            <a:r>
              <a:rPr lang="en-US" sz="2800" dirty="0">
                <a:solidFill>
                  <a:schemeClr val="bg1"/>
                </a:solidFill>
              </a:rPr>
              <a:t> class</a:t>
            </a:r>
          </a:p>
        </p:txBody>
      </p:sp>
      <p:sp>
        <p:nvSpPr>
          <p:cNvPr id="39944" name="Rectangle 8"/>
          <p:cNvSpPr>
            <a:spLocks/>
          </p:cNvSpPr>
          <p:nvPr/>
        </p:nvSpPr>
        <p:spPr bwMode="auto">
          <a:xfrm>
            <a:off x="4381500" y="1917700"/>
            <a:ext cx="1016000" cy="584200"/>
          </a:xfrm>
          <a:prstGeom prst="rect">
            <a:avLst/>
          </a:prstGeom>
          <a:solidFill>
            <a:srgbClr val="3C88DC"/>
          </a:solidFill>
          <a:ln w="25400">
            <a:solidFill>
              <a:schemeClr val="tx1"/>
            </a:solidFill>
            <a:miter lim="800000"/>
            <a:headEnd/>
            <a:tailEnd/>
          </a:ln>
          <a:effectLst>
            <a:outerShdw dist="63500" dir="2700000" algn="ctr" rotWithShape="0">
              <a:schemeClr val="bg2">
                <a:alpha val="29999"/>
              </a:schemeClr>
            </a:outerShdw>
          </a:effectLst>
        </p:spPr>
        <p:txBody>
          <a:bodyPr lIns="0" tIns="0" rIns="0" bIns="0" anchor="ctr"/>
          <a:lstStyle/>
          <a:p>
            <a:pPr>
              <a:tabLst>
                <a:tab pos="1066767" algn="l"/>
              </a:tabLst>
              <a:defRPr/>
            </a:pPr>
            <a:r>
              <a:rPr lang="en-US" sz="3300" dirty="0">
                <a:solidFill>
                  <a:srgbClr val="FFFFFF"/>
                </a:solidFill>
                <a:ea typeface="Gill Sans" pitchFamily="80" charset="0"/>
                <a:cs typeface="Gill Sans" pitchFamily="80" charset="0"/>
              </a:rPr>
              <a:t>Mon</a:t>
            </a:r>
          </a:p>
        </p:txBody>
      </p:sp>
      <p:grpSp>
        <p:nvGrpSpPr>
          <p:cNvPr id="46090" name="Group 9"/>
          <p:cNvGrpSpPr>
            <a:grpSpLocks/>
          </p:cNvGrpSpPr>
          <p:nvPr/>
        </p:nvGrpSpPr>
        <p:grpSpPr bwMode="auto">
          <a:xfrm>
            <a:off x="4381500" y="2501900"/>
            <a:ext cx="1016000" cy="2921000"/>
            <a:chOff x="0" y="0"/>
            <a:chExt cx="640" cy="1840"/>
          </a:xfrm>
        </p:grpSpPr>
        <p:sp>
          <p:nvSpPr>
            <p:cNvPr id="46125" name="Rectangle 10"/>
            <p:cNvSpPr>
              <a:spLocks/>
            </p:cNvSpPr>
            <p:nvPr/>
          </p:nvSpPr>
          <p:spPr bwMode="auto">
            <a:xfrm>
              <a:off x="0" y="0"/>
              <a:ext cx="640" cy="368"/>
            </a:xfrm>
            <a:prstGeom prst="rect">
              <a:avLst/>
            </a:prstGeom>
            <a:solidFill>
              <a:srgbClr val="E6E6E6"/>
            </a:solidFill>
            <a:ln w="25400">
              <a:solidFill>
                <a:schemeClr val="tx1"/>
              </a:solidFill>
              <a:miter lim="800000"/>
              <a:headEnd/>
              <a:tailEnd/>
            </a:ln>
          </p:spPr>
          <p:txBody>
            <a:bodyPr lIns="63500" tIns="63500" rIns="203068" bIns="63500" anchor="ctr"/>
            <a:lstStyle/>
            <a:p>
              <a:pPr algn="r"/>
              <a:r>
                <a:rPr lang="en-US" sz="2800" dirty="0">
                  <a:solidFill>
                    <a:schemeClr val="bg1"/>
                  </a:solidFill>
                </a:rPr>
                <a:t>8</a:t>
              </a:r>
            </a:p>
          </p:txBody>
        </p:sp>
        <p:sp>
          <p:nvSpPr>
            <p:cNvPr id="46126" name="Rectangle 11"/>
            <p:cNvSpPr>
              <a:spLocks/>
            </p:cNvSpPr>
            <p:nvPr/>
          </p:nvSpPr>
          <p:spPr bwMode="auto">
            <a:xfrm>
              <a:off x="0" y="368"/>
              <a:ext cx="640" cy="368"/>
            </a:xfrm>
            <a:prstGeom prst="rect">
              <a:avLst/>
            </a:prstGeom>
            <a:solidFill>
              <a:srgbClr val="E6E6E6"/>
            </a:solidFill>
            <a:ln w="25400">
              <a:solidFill>
                <a:schemeClr val="tx1"/>
              </a:solidFill>
              <a:miter lim="800000"/>
              <a:headEnd/>
              <a:tailEnd/>
            </a:ln>
          </p:spPr>
          <p:txBody>
            <a:bodyPr lIns="63500" tIns="63500" rIns="203068" bIns="63500" anchor="ctr"/>
            <a:lstStyle/>
            <a:p>
              <a:pPr algn="r"/>
              <a:r>
                <a:rPr lang="en-US" sz="2800" dirty="0">
                  <a:solidFill>
                    <a:schemeClr val="bg1"/>
                  </a:solidFill>
                </a:rPr>
                <a:t>16</a:t>
              </a:r>
            </a:p>
          </p:txBody>
        </p:sp>
        <p:sp>
          <p:nvSpPr>
            <p:cNvPr id="46127" name="Rectangle 12"/>
            <p:cNvSpPr>
              <a:spLocks/>
            </p:cNvSpPr>
            <p:nvPr/>
          </p:nvSpPr>
          <p:spPr bwMode="auto">
            <a:xfrm>
              <a:off x="0" y="736"/>
              <a:ext cx="640" cy="368"/>
            </a:xfrm>
            <a:prstGeom prst="rect">
              <a:avLst/>
            </a:prstGeom>
            <a:solidFill>
              <a:srgbClr val="E6E6E6"/>
            </a:solidFill>
            <a:ln w="25400">
              <a:solidFill>
                <a:schemeClr val="tx1"/>
              </a:solidFill>
              <a:miter lim="800000"/>
              <a:headEnd/>
              <a:tailEnd/>
            </a:ln>
          </p:spPr>
          <p:txBody>
            <a:bodyPr lIns="63500" tIns="63500" rIns="203068" bIns="63500" anchor="ctr"/>
            <a:lstStyle/>
            <a:p>
              <a:pPr algn="r"/>
              <a:r>
                <a:rPr lang="en-US" sz="2800" dirty="0">
                  <a:solidFill>
                    <a:schemeClr val="bg1"/>
                  </a:solidFill>
                </a:rPr>
                <a:t>8</a:t>
              </a:r>
            </a:p>
          </p:txBody>
        </p:sp>
        <p:sp>
          <p:nvSpPr>
            <p:cNvPr id="46128" name="Rectangle 13"/>
            <p:cNvSpPr>
              <a:spLocks/>
            </p:cNvSpPr>
            <p:nvPr/>
          </p:nvSpPr>
          <p:spPr bwMode="auto">
            <a:xfrm>
              <a:off x="0" y="1104"/>
              <a:ext cx="640" cy="368"/>
            </a:xfrm>
            <a:prstGeom prst="rect">
              <a:avLst/>
            </a:prstGeom>
            <a:solidFill>
              <a:srgbClr val="E6E6E6"/>
            </a:solidFill>
            <a:ln w="25400">
              <a:solidFill>
                <a:schemeClr val="tx1"/>
              </a:solidFill>
              <a:miter lim="800000"/>
              <a:headEnd/>
              <a:tailEnd/>
            </a:ln>
          </p:spPr>
          <p:txBody>
            <a:bodyPr lIns="63500" tIns="63500" rIns="203068" bIns="63500" anchor="ctr"/>
            <a:lstStyle/>
            <a:p>
              <a:pPr algn="r"/>
              <a:r>
                <a:rPr lang="en-US" sz="2800" dirty="0">
                  <a:solidFill>
                    <a:schemeClr val="bg1"/>
                  </a:solidFill>
                </a:rPr>
                <a:t>12</a:t>
              </a:r>
            </a:p>
          </p:txBody>
        </p:sp>
        <p:sp>
          <p:nvSpPr>
            <p:cNvPr id="46129" name="Rectangle 14"/>
            <p:cNvSpPr>
              <a:spLocks/>
            </p:cNvSpPr>
            <p:nvPr/>
          </p:nvSpPr>
          <p:spPr bwMode="auto">
            <a:xfrm>
              <a:off x="0" y="1472"/>
              <a:ext cx="640" cy="368"/>
            </a:xfrm>
            <a:prstGeom prst="rect">
              <a:avLst/>
            </a:prstGeom>
            <a:solidFill>
              <a:srgbClr val="E6E6E6"/>
            </a:solidFill>
            <a:ln w="25400">
              <a:solidFill>
                <a:schemeClr val="tx1"/>
              </a:solidFill>
              <a:miter lim="800000"/>
              <a:headEnd/>
              <a:tailEnd/>
            </a:ln>
          </p:spPr>
          <p:txBody>
            <a:bodyPr lIns="63500" tIns="63500" rIns="203068" bIns="63500" anchor="ctr"/>
            <a:lstStyle/>
            <a:p>
              <a:pPr algn="r"/>
              <a:r>
                <a:rPr lang="en-US" sz="2800" dirty="0">
                  <a:solidFill>
                    <a:schemeClr val="bg1"/>
                  </a:solidFill>
                </a:rPr>
                <a:t>8</a:t>
              </a:r>
            </a:p>
          </p:txBody>
        </p:sp>
      </p:grpSp>
      <p:sp>
        <p:nvSpPr>
          <p:cNvPr id="39951" name="Rectangle 15"/>
          <p:cNvSpPr>
            <a:spLocks/>
          </p:cNvSpPr>
          <p:nvPr/>
        </p:nvSpPr>
        <p:spPr bwMode="auto">
          <a:xfrm>
            <a:off x="5397500" y="1917700"/>
            <a:ext cx="1016000" cy="584200"/>
          </a:xfrm>
          <a:prstGeom prst="rect">
            <a:avLst/>
          </a:prstGeom>
          <a:solidFill>
            <a:srgbClr val="3C88DC"/>
          </a:solidFill>
          <a:ln w="25400">
            <a:solidFill>
              <a:schemeClr val="tx1"/>
            </a:solidFill>
            <a:miter lim="800000"/>
            <a:headEnd/>
            <a:tailEnd/>
          </a:ln>
          <a:effectLst>
            <a:outerShdw dist="63500" dir="2700000" algn="ctr" rotWithShape="0">
              <a:schemeClr val="bg2">
                <a:alpha val="29999"/>
              </a:schemeClr>
            </a:outerShdw>
          </a:effectLst>
        </p:spPr>
        <p:txBody>
          <a:bodyPr lIns="0" tIns="0" rIns="0" bIns="0" anchor="ctr"/>
          <a:lstStyle/>
          <a:p>
            <a:pPr>
              <a:tabLst>
                <a:tab pos="1066767" algn="l"/>
              </a:tabLst>
              <a:defRPr/>
            </a:pPr>
            <a:r>
              <a:rPr lang="en-US" sz="3300" dirty="0">
                <a:solidFill>
                  <a:srgbClr val="FFFFFF"/>
                </a:solidFill>
                <a:ea typeface="Gill Sans" pitchFamily="80" charset="0"/>
                <a:cs typeface="Gill Sans" pitchFamily="80" charset="0"/>
              </a:rPr>
              <a:t>Tues</a:t>
            </a:r>
          </a:p>
        </p:txBody>
      </p:sp>
      <p:grpSp>
        <p:nvGrpSpPr>
          <p:cNvPr id="3" name="Group 16"/>
          <p:cNvGrpSpPr>
            <a:grpSpLocks/>
          </p:cNvGrpSpPr>
          <p:nvPr/>
        </p:nvGrpSpPr>
        <p:grpSpPr bwMode="auto">
          <a:xfrm>
            <a:off x="5397500" y="2501900"/>
            <a:ext cx="1016000" cy="2921000"/>
            <a:chOff x="0" y="0"/>
            <a:chExt cx="640" cy="1840"/>
          </a:xfrm>
        </p:grpSpPr>
        <p:sp>
          <p:nvSpPr>
            <p:cNvPr id="46120" name="Rectangle 17"/>
            <p:cNvSpPr>
              <a:spLocks/>
            </p:cNvSpPr>
            <p:nvPr/>
          </p:nvSpPr>
          <p:spPr bwMode="auto">
            <a:xfrm>
              <a:off x="0" y="0"/>
              <a:ext cx="640" cy="368"/>
            </a:xfrm>
            <a:prstGeom prst="rect">
              <a:avLst/>
            </a:prstGeom>
            <a:solidFill>
              <a:srgbClr val="E6E6E6"/>
            </a:solidFill>
            <a:ln w="25400">
              <a:solidFill>
                <a:schemeClr val="tx1"/>
              </a:solidFill>
              <a:miter lim="800000"/>
              <a:headEnd/>
              <a:tailEnd/>
            </a:ln>
          </p:spPr>
          <p:txBody>
            <a:bodyPr lIns="63500" tIns="63500" rIns="203068" bIns="63500" anchor="ctr"/>
            <a:lstStyle/>
            <a:p>
              <a:pPr algn="r"/>
              <a:r>
                <a:rPr lang="en-US" sz="2800" dirty="0">
                  <a:solidFill>
                    <a:schemeClr val="bg1"/>
                  </a:solidFill>
                </a:rPr>
                <a:t>4</a:t>
              </a:r>
            </a:p>
          </p:txBody>
        </p:sp>
        <p:sp>
          <p:nvSpPr>
            <p:cNvPr id="46121" name="Rectangle 18"/>
            <p:cNvSpPr>
              <a:spLocks/>
            </p:cNvSpPr>
            <p:nvPr/>
          </p:nvSpPr>
          <p:spPr bwMode="auto">
            <a:xfrm>
              <a:off x="0" y="368"/>
              <a:ext cx="640" cy="368"/>
            </a:xfrm>
            <a:prstGeom prst="rect">
              <a:avLst/>
            </a:prstGeom>
            <a:solidFill>
              <a:srgbClr val="E6E6E6"/>
            </a:solidFill>
            <a:ln w="25400">
              <a:solidFill>
                <a:schemeClr val="tx1"/>
              </a:solidFill>
              <a:miter lim="800000"/>
              <a:headEnd/>
              <a:tailEnd/>
            </a:ln>
          </p:spPr>
          <p:txBody>
            <a:bodyPr lIns="63500" tIns="63500" rIns="203068" bIns="63500" anchor="ctr"/>
            <a:lstStyle/>
            <a:p>
              <a:pPr algn="r"/>
              <a:r>
                <a:rPr lang="en-US" sz="2800" dirty="0">
                  <a:solidFill>
                    <a:schemeClr val="bg1"/>
                  </a:solidFill>
                </a:rPr>
                <a:t>12</a:t>
              </a:r>
            </a:p>
          </p:txBody>
        </p:sp>
        <p:sp>
          <p:nvSpPr>
            <p:cNvPr id="46122" name="Rectangle 19"/>
            <p:cNvSpPr>
              <a:spLocks/>
            </p:cNvSpPr>
            <p:nvPr/>
          </p:nvSpPr>
          <p:spPr bwMode="auto">
            <a:xfrm>
              <a:off x="0" y="736"/>
              <a:ext cx="640" cy="368"/>
            </a:xfrm>
            <a:prstGeom prst="rect">
              <a:avLst/>
            </a:prstGeom>
            <a:solidFill>
              <a:srgbClr val="E6E6E6"/>
            </a:solidFill>
            <a:ln w="25400">
              <a:solidFill>
                <a:schemeClr val="tx1"/>
              </a:solidFill>
              <a:miter lim="800000"/>
              <a:headEnd/>
              <a:tailEnd/>
            </a:ln>
          </p:spPr>
          <p:txBody>
            <a:bodyPr lIns="63500" tIns="63500" rIns="203068" bIns="63500" anchor="ctr"/>
            <a:lstStyle/>
            <a:p>
              <a:pPr algn="r"/>
              <a:r>
                <a:rPr lang="en-US" sz="2800" dirty="0">
                  <a:solidFill>
                    <a:schemeClr val="bg1"/>
                  </a:solidFill>
                </a:rPr>
                <a:t>16</a:t>
              </a:r>
            </a:p>
          </p:txBody>
        </p:sp>
        <p:sp>
          <p:nvSpPr>
            <p:cNvPr id="46123" name="Rectangle 20"/>
            <p:cNvSpPr>
              <a:spLocks/>
            </p:cNvSpPr>
            <p:nvPr/>
          </p:nvSpPr>
          <p:spPr bwMode="auto">
            <a:xfrm>
              <a:off x="0" y="1104"/>
              <a:ext cx="640" cy="368"/>
            </a:xfrm>
            <a:prstGeom prst="rect">
              <a:avLst/>
            </a:prstGeom>
            <a:solidFill>
              <a:srgbClr val="E6E6E6"/>
            </a:solidFill>
            <a:ln w="25400">
              <a:solidFill>
                <a:schemeClr val="tx1"/>
              </a:solidFill>
              <a:miter lim="800000"/>
              <a:headEnd/>
              <a:tailEnd/>
            </a:ln>
          </p:spPr>
          <p:txBody>
            <a:bodyPr/>
            <a:lstStyle/>
            <a:p>
              <a:endParaRPr lang="en-US">
                <a:solidFill>
                  <a:schemeClr val="bg1"/>
                </a:solidFill>
              </a:endParaRPr>
            </a:p>
          </p:txBody>
        </p:sp>
        <p:sp>
          <p:nvSpPr>
            <p:cNvPr id="46124" name="Rectangle 21"/>
            <p:cNvSpPr>
              <a:spLocks/>
            </p:cNvSpPr>
            <p:nvPr/>
          </p:nvSpPr>
          <p:spPr bwMode="auto">
            <a:xfrm>
              <a:off x="0" y="1472"/>
              <a:ext cx="640" cy="368"/>
            </a:xfrm>
            <a:prstGeom prst="rect">
              <a:avLst/>
            </a:prstGeom>
            <a:solidFill>
              <a:srgbClr val="E6E6E6"/>
            </a:solidFill>
            <a:ln w="25400">
              <a:solidFill>
                <a:schemeClr val="tx1"/>
              </a:solidFill>
              <a:miter lim="800000"/>
              <a:headEnd/>
              <a:tailEnd/>
            </a:ln>
          </p:spPr>
          <p:txBody>
            <a:bodyPr lIns="63500" tIns="63500" rIns="203068" bIns="63500" anchor="ctr"/>
            <a:lstStyle/>
            <a:p>
              <a:pPr algn="r"/>
              <a:r>
                <a:rPr lang="en-US" sz="2800" dirty="0">
                  <a:solidFill>
                    <a:schemeClr val="bg1"/>
                  </a:solidFill>
                </a:rPr>
                <a:t>8</a:t>
              </a:r>
            </a:p>
          </p:txBody>
        </p:sp>
      </p:grpSp>
      <p:sp>
        <p:nvSpPr>
          <p:cNvPr id="39958" name="Rectangle 22"/>
          <p:cNvSpPr>
            <a:spLocks/>
          </p:cNvSpPr>
          <p:nvPr/>
        </p:nvSpPr>
        <p:spPr bwMode="auto">
          <a:xfrm>
            <a:off x="6413500" y="1917700"/>
            <a:ext cx="1016000" cy="584200"/>
          </a:xfrm>
          <a:prstGeom prst="rect">
            <a:avLst/>
          </a:prstGeom>
          <a:solidFill>
            <a:srgbClr val="3C88DC"/>
          </a:solidFill>
          <a:ln w="25400">
            <a:solidFill>
              <a:schemeClr val="tx1"/>
            </a:solidFill>
            <a:miter lim="800000"/>
            <a:headEnd/>
            <a:tailEnd/>
          </a:ln>
          <a:effectLst>
            <a:outerShdw dist="63500" dir="2700000" algn="ctr" rotWithShape="0">
              <a:schemeClr val="bg2">
                <a:alpha val="29999"/>
              </a:schemeClr>
            </a:outerShdw>
          </a:effectLst>
        </p:spPr>
        <p:txBody>
          <a:bodyPr lIns="0" tIns="0" rIns="0" bIns="0" anchor="ctr"/>
          <a:lstStyle/>
          <a:p>
            <a:pPr>
              <a:tabLst>
                <a:tab pos="1066767" algn="l"/>
              </a:tabLst>
              <a:defRPr/>
            </a:pPr>
            <a:r>
              <a:rPr lang="en-US" sz="3300" dirty="0">
                <a:solidFill>
                  <a:srgbClr val="FFFFFF"/>
                </a:solidFill>
                <a:ea typeface="Gill Sans" pitchFamily="80" charset="0"/>
                <a:cs typeface="Gill Sans" pitchFamily="80" charset="0"/>
              </a:rPr>
              <a:t>Wed</a:t>
            </a:r>
          </a:p>
        </p:txBody>
      </p:sp>
      <p:sp>
        <p:nvSpPr>
          <p:cNvPr id="39959" name="Rectangle 23"/>
          <p:cNvSpPr>
            <a:spLocks/>
          </p:cNvSpPr>
          <p:nvPr/>
        </p:nvSpPr>
        <p:spPr bwMode="auto">
          <a:xfrm>
            <a:off x="7429500" y="1917700"/>
            <a:ext cx="1016000" cy="584200"/>
          </a:xfrm>
          <a:prstGeom prst="rect">
            <a:avLst/>
          </a:prstGeom>
          <a:solidFill>
            <a:srgbClr val="3C88DC"/>
          </a:solidFill>
          <a:ln w="25400">
            <a:solidFill>
              <a:schemeClr val="tx1"/>
            </a:solidFill>
            <a:miter lim="800000"/>
            <a:headEnd/>
            <a:tailEnd/>
          </a:ln>
          <a:effectLst>
            <a:outerShdw dist="63500" dir="2700000" algn="ctr" rotWithShape="0">
              <a:schemeClr val="bg2">
                <a:alpha val="29999"/>
              </a:schemeClr>
            </a:outerShdw>
          </a:effectLst>
        </p:spPr>
        <p:txBody>
          <a:bodyPr lIns="0" tIns="0" rIns="0" bIns="0" anchor="ctr"/>
          <a:lstStyle/>
          <a:p>
            <a:pPr>
              <a:tabLst>
                <a:tab pos="1066767" algn="l"/>
              </a:tabLst>
              <a:defRPr/>
            </a:pPr>
            <a:r>
              <a:rPr lang="en-US" sz="3300" dirty="0" err="1">
                <a:solidFill>
                  <a:srgbClr val="FFFFFF"/>
                </a:solidFill>
                <a:ea typeface="Gill Sans" pitchFamily="80" charset="0"/>
                <a:cs typeface="Gill Sans" pitchFamily="80" charset="0"/>
              </a:rPr>
              <a:t>Thur</a:t>
            </a:r>
            <a:endParaRPr lang="en-US" sz="3300" dirty="0">
              <a:solidFill>
                <a:srgbClr val="FFFFFF"/>
              </a:solidFill>
              <a:ea typeface="Gill Sans" pitchFamily="80" charset="0"/>
              <a:cs typeface="Gill Sans" pitchFamily="80" charset="0"/>
            </a:endParaRPr>
          </a:p>
        </p:txBody>
      </p:sp>
      <p:grpSp>
        <p:nvGrpSpPr>
          <p:cNvPr id="4" name="Group 24"/>
          <p:cNvGrpSpPr>
            <a:grpSpLocks/>
          </p:cNvGrpSpPr>
          <p:nvPr/>
        </p:nvGrpSpPr>
        <p:grpSpPr bwMode="auto">
          <a:xfrm>
            <a:off x="7429500" y="2501900"/>
            <a:ext cx="1016000" cy="3505200"/>
            <a:chOff x="0" y="0"/>
            <a:chExt cx="640" cy="2208"/>
          </a:xfrm>
        </p:grpSpPr>
        <p:sp>
          <p:nvSpPr>
            <p:cNvPr id="46114" name="Rectangle 25"/>
            <p:cNvSpPr>
              <a:spLocks/>
            </p:cNvSpPr>
            <p:nvPr/>
          </p:nvSpPr>
          <p:spPr bwMode="auto">
            <a:xfrm>
              <a:off x="0" y="0"/>
              <a:ext cx="640" cy="368"/>
            </a:xfrm>
            <a:prstGeom prst="rect">
              <a:avLst/>
            </a:prstGeom>
            <a:solidFill>
              <a:srgbClr val="E6E6E6"/>
            </a:solidFill>
            <a:ln w="25400">
              <a:solidFill>
                <a:schemeClr val="tx1"/>
              </a:solidFill>
              <a:miter lim="800000"/>
              <a:headEnd/>
              <a:tailEnd/>
            </a:ln>
          </p:spPr>
          <p:txBody>
            <a:bodyPr/>
            <a:lstStyle/>
            <a:p>
              <a:endParaRPr lang="en-US">
                <a:solidFill>
                  <a:schemeClr val="bg1"/>
                </a:solidFill>
              </a:endParaRPr>
            </a:p>
          </p:txBody>
        </p:sp>
        <p:sp>
          <p:nvSpPr>
            <p:cNvPr id="46115" name="Rectangle 26"/>
            <p:cNvSpPr>
              <a:spLocks/>
            </p:cNvSpPr>
            <p:nvPr/>
          </p:nvSpPr>
          <p:spPr bwMode="auto">
            <a:xfrm>
              <a:off x="0" y="368"/>
              <a:ext cx="640" cy="368"/>
            </a:xfrm>
            <a:prstGeom prst="rect">
              <a:avLst/>
            </a:prstGeom>
            <a:solidFill>
              <a:srgbClr val="E6E6E6"/>
            </a:solidFill>
            <a:ln w="25400">
              <a:solidFill>
                <a:schemeClr val="tx1"/>
              </a:solidFill>
              <a:miter lim="800000"/>
              <a:headEnd/>
              <a:tailEnd/>
            </a:ln>
          </p:spPr>
          <p:txBody>
            <a:bodyPr lIns="63500" tIns="63500" rIns="203068" bIns="63500" anchor="ctr"/>
            <a:lstStyle/>
            <a:p>
              <a:pPr algn="r"/>
              <a:r>
                <a:rPr lang="en-US" sz="2800" dirty="0">
                  <a:solidFill>
                    <a:schemeClr val="bg1"/>
                  </a:solidFill>
                </a:rPr>
                <a:t>4</a:t>
              </a:r>
            </a:p>
          </p:txBody>
        </p:sp>
        <p:sp>
          <p:nvSpPr>
            <p:cNvPr id="46116" name="Rectangle 27"/>
            <p:cNvSpPr>
              <a:spLocks/>
            </p:cNvSpPr>
            <p:nvPr/>
          </p:nvSpPr>
          <p:spPr bwMode="auto">
            <a:xfrm>
              <a:off x="0" y="736"/>
              <a:ext cx="640" cy="368"/>
            </a:xfrm>
            <a:prstGeom prst="rect">
              <a:avLst/>
            </a:prstGeom>
            <a:solidFill>
              <a:srgbClr val="E6E6E6"/>
            </a:solidFill>
            <a:ln w="25400">
              <a:solidFill>
                <a:schemeClr val="tx1"/>
              </a:solidFill>
              <a:miter lim="800000"/>
              <a:headEnd/>
              <a:tailEnd/>
            </a:ln>
          </p:spPr>
          <p:txBody>
            <a:bodyPr lIns="63500" tIns="63500" rIns="203068" bIns="63500" anchor="ctr"/>
            <a:lstStyle/>
            <a:p>
              <a:pPr algn="r"/>
              <a:r>
                <a:rPr lang="en-US" sz="2800" dirty="0">
                  <a:solidFill>
                    <a:schemeClr val="bg1"/>
                  </a:solidFill>
                </a:rPr>
                <a:t>11</a:t>
              </a:r>
            </a:p>
          </p:txBody>
        </p:sp>
        <p:sp>
          <p:nvSpPr>
            <p:cNvPr id="46117" name="Rectangle 28"/>
            <p:cNvSpPr>
              <a:spLocks/>
            </p:cNvSpPr>
            <p:nvPr/>
          </p:nvSpPr>
          <p:spPr bwMode="auto">
            <a:xfrm>
              <a:off x="0" y="1104"/>
              <a:ext cx="640" cy="368"/>
            </a:xfrm>
            <a:prstGeom prst="rect">
              <a:avLst/>
            </a:prstGeom>
            <a:solidFill>
              <a:srgbClr val="E6E6E6"/>
            </a:solidFill>
            <a:ln w="25400">
              <a:solidFill>
                <a:schemeClr val="tx1"/>
              </a:solidFill>
              <a:miter lim="800000"/>
              <a:headEnd/>
              <a:tailEnd/>
            </a:ln>
          </p:spPr>
          <p:txBody>
            <a:bodyPr/>
            <a:lstStyle/>
            <a:p>
              <a:endParaRPr lang="en-US">
                <a:solidFill>
                  <a:schemeClr val="bg1"/>
                </a:solidFill>
              </a:endParaRPr>
            </a:p>
          </p:txBody>
        </p:sp>
        <p:sp>
          <p:nvSpPr>
            <p:cNvPr id="46118" name="Rectangle 29"/>
            <p:cNvSpPr>
              <a:spLocks/>
            </p:cNvSpPr>
            <p:nvPr/>
          </p:nvSpPr>
          <p:spPr bwMode="auto">
            <a:xfrm>
              <a:off x="0" y="1472"/>
              <a:ext cx="640" cy="368"/>
            </a:xfrm>
            <a:prstGeom prst="rect">
              <a:avLst/>
            </a:prstGeom>
            <a:solidFill>
              <a:srgbClr val="E6E6E6"/>
            </a:solidFill>
            <a:ln w="25400">
              <a:solidFill>
                <a:schemeClr val="tx1"/>
              </a:solidFill>
              <a:miter lim="800000"/>
              <a:headEnd/>
              <a:tailEnd/>
            </a:ln>
          </p:spPr>
          <p:txBody>
            <a:bodyPr lIns="63500" tIns="63500" rIns="203068" bIns="63500" anchor="ctr"/>
            <a:lstStyle/>
            <a:p>
              <a:pPr algn="r"/>
              <a:r>
                <a:rPr lang="en-US" sz="2800" dirty="0">
                  <a:solidFill>
                    <a:schemeClr val="bg1"/>
                  </a:solidFill>
                </a:rPr>
                <a:t>8</a:t>
              </a:r>
            </a:p>
          </p:txBody>
        </p:sp>
        <p:sp>
          <p:nvSpPr>
            <p:cNvPr id="46119" name="Rectangle 30"/>
            <p:cNvSpPr>
              <a:spLocks/>
            </p:cNvSpPr>
            <p:nvPr/>
          </p:nvSpPr>
          <p:spPr bwMode="auto">
            <a:xfrm>
              <a:off x="0" y="1840"/>
              <a:ext cx="640" cy="368"/>
            </a:xfrm>
            <a:prstGeom prst="rect">
              <a:avLst/>
            </a:prstGeom>
            <a:solidFill>
              <a:srgbClr val="E6E6E6"/>
            </a:solidFill>
            <a:ln w="25400">
              <a:solidFill>
                <a:schemeClr val="tx1"/>
              </a:solidFill>
              <a:miter lim="800000"/>
              <a:headEnd/>
              <a:tailEnd/>
            </a:ln>
          </p:spPr>
          <p:txBody>
            <a:bodyPr lIns="63500" tIns="63500" rIns="203068" bIns="63500" anchor="ctr"/>
            <a:lstStyle/>
            <a:p>
              <a:pPr algn="r"/>
              <a:r>
                <a:rPr lang="en-US" sz="2800" dirty="0">
                  <a:solidFill>
                    <a:schemeClr val="bg1"/>
                  </a:solidFill>
                </a:rPr>
                <a:t>4</a:t>
              </a:r>
            </a:p>
          </p:txBody>
        </p:sp>
      </p:grpSp>
      <p:sp>
        <p:nvSpPr>
          <p:cNvPr id="39967" name="Rectangle 31"/>
          <p:cNvSpPr>
            <a:spLocks/>
          </p:cNvSpPr>
          <p:nvPr/>
        </p:nvSpPr>
        <p:spPr bwMode="auto">
          <a:xfrm>
            <a:off x="8445500" y="1917700"/>
            <a:ext cx="1016000" cy="584200"/>
          </a:xfrm>
          <a:prstGeom prst="rect">
            <a:avLst/>
          </a:prstGeom>
          <a:solidFill>
            <a:srgbClr val="3C88DC"/>
          </a:solidFill>
          <a:ln w="25400">
            <a:solidFill>
              <a:schemeClr val="tx1"/>
            </a:solidFill>
            <a:miter lim="800000"/>
            <a:headEnd/>
            <a:tailEnd/>
          </a:ln>
          <a:effectLst>
            <a:outerShdw dist="63500" dir="2700000" algn="ctr" rotWithShape="0">
              <a:schemeClr val="bg2">
                <a:alpha val="29999"/>
              </a:schemeClr>
            </a:outerShdw>
          </a:effectLst>
        </p:spPr>
        <p:txBody>
          <a:bodyPr lIns="0" tIns="0" rIns="0" bIns="0" anchor="ctr"/>
          <a:lstStyle/>
          <a:p>
            <a:pPr>
              <a:tabLst>
                <a:tab pos="1066767" algn="l"/>
              </a:tabLst>
              <a:defRPr/>
            </a:pPr>
            <a:r>
              <a:rPr lang="en-US" sz="3300" dirty="0">
                <a:solidFill>
                  <a:srgbClr val="FFFFFF"/>
                </a:solidFill>
                <a:ea typeface="Gill Sans" pitchFamily="80" charset="0"/>
                <a:cs typeface="Gill Sans" pitchFamily="80" charset="0"/>
              </a:rPr>
              <a:t>Fri</a:t>
            </a:r>
          </a:p>
        </p:txBody>
      </p:sp>
      <p:grpSp>
        <p:nvGrpSpPr>
          <p:cNvPr id="5" name="Group 32"/>
          <p:cNvGrpSpPr>
            <a:grpSpLocks/>
          </p:cNvGrpSpPr>
          <p:nvPr/>
        </p:nvGrpSpPr>
        <p:grpSpPr bwMode="auto">
          <a:xfrm>
            <a:off x="8445501" y="2501900"/>
            <a:ext cx="998483" cy="3505200"/>
            <a:chOff x="0" y="0"/>
            <a:chExt cx="640" cy="2208"/>
          </a:xfrm>
        </p:grpSpPr>
        <p:sp>
          <p:nvSpPr>
            <p:cNvPr id="46108" name="Rectangle 33"/>
            <p:cNvSpPr>
              <a:spLocks/>
            </p:cNvSpPr>
            <p:nvPr/>
          </p:nvSpPr>
          <p:spPr bwMode="auto">
            <a:xfrm>
              <a:off x="0" y="0"/>
              <a:ext cx="640" cy="368"/>
            </a:xfrm>
            <a:prstGeom prst="rect">
              <a:avLst/>
            </a:prstGeom>
            <a:solidFill>
              <a:srgbClr val="E6E6E6"/>
            </a:solidFill>
            <a:ln w="25400">
              <a:solidFill>
                <a:schemeClr val="tx1"/>
              </a:solidFill>
              <a:miter lim="800000"/>
              <a:headEnd/>
              <a:tailEnd/>
            </a:ln>
          </p:spPr>
          <p:txBody>
            <a:bodyPr/>
            <a:lstStyle/>
            <a:p>
              <a:endParaRPr lang="en-US">
                <a:solidFill>
                  <a:schemeClr val="bg1"/>
                </a:solidFill>
              </a:endParaRPr>
            </a:p>
          </p:txBody>
        </p:sp>
        <p:sp>
          <p:nvSpPr>
            <p:cNvPr id="46109" name="Rectangle 34"/>
            <p:cNvSpPr>
              <a:spLocks/>
            </p:cNvSpPr>
            <p:nvPr/>
          </p:nvSpPr>
          <p:spPr bwMode="auto">
            <a:xfrm>
              <a:off x="0" y="368"/>
              <a:ext cx="640" cy="368"/>
            </a:xfrm>
            <a:prstGeom prst="rect">
              <a:avLst/>
            </a:prstGeom>
            <a:solidFill>
              <a:srgbClr val="E6E6E6"/>
            </a:solidFill>
            <a:ln w="25400">
              <a:solidFill>
                <a:schemeClr val="tx1"/>
              </a:solidFill>
              <a:miter lim="800000"/>
              <a:headEnd/>
              <a:tailEnd/>
            </a:ln>
          </p:spPr>
          <p:txBody>
            <a:bodyPr/>
            <a:lstStyle/>
            <a:p>
              <a:endParaRPr lang="en-US">
                <a:solidFill>
                  <a:schemeClr val="bg1"/>
                </a:solidFill>
              </a:endParaRPr>
            </a:p>
          </p:txBody>
        </p:sp>
        <p:sp>
          <p:nvSpPr>
            <p:cNvPr id="46110" name="Rectangle 35"/>
            <p:cNvSpPr>
              <a:spLocks/>
            </p:cNvSpPr>
            <p:nvPr/>
          </p:nvSpPr>
          <p:spPr bwMode="auto">
            <a:xfrm>
              <a:off x="0" y="736"/>
              <a:ext cx="640" cy="368"/>
            </a:xfrm>
            <a:prstGeom prst="rect">
              <a:avLst/>
            </a:prstGeom>
            <a:solidFill>
              <a:srgbClr val="E6E6E6"/>
            </a:solidFill>
            <a:ln w="25400">
              <a:solidFill>
                <a:schemeClr val="tx1"/>
              </a:solidFill>
              <a:miter lim="800000"/>
              <a:headEnd/>
              <a:tailEnd/>
            </a:ln>
          </p:spPr>
          <p:txBody>
            <a:bodyPr lIns="63500" tIns="63500" rIns="203068" bIns="63500" anchor="ctr"/>
            <a:lstStyle/>
            <a:p>
              <a:pPr algn="r"/>
              <a:r>
                <a:rPr lang="en-US" sz="2800" dirty="0">
                  <a:solidFill>
                    <a:schemeClr val="bg1"/>
                  </a:solidFill>
                </a:rPr>
                <a:t>8</a:t>
              </a:r>
            </a:p>
          </p:txBody>
        </p:sp>
        <p:sp>
          <p:nvSpPr>
            <p:cNvPr id="46111" name="Rectangle 36"/>
            <p:cNvSpPr>
              <a:spLocks/>
            </p:cNvSpPr>
            <p:nvPr/>
          </p:nvSpPr>
          <p:spPr bwMode="auto">
            <a:xfrm>
              <a:off x="0" y="1104"/>
              <a:ext cx="640" cy="368"/>
            </a:xfrm>
            <a:prstGeom prst="rect">
              <a:avLst/>
            </a:prstGeom>
            <a:solidFill>
              <a:srgbClr val="E6E6E6"/>
            </a:solidFill>
            <a:ln w="25400">
              <a:solidFill>
                <a:schemeClr val="tx1"/>
              </a:solidFill>
              <a:miter lim="800000"/>
              <a:headEnd/>
              <a:tailEnd/>
            </a:ln>
          </p:spPr>
          <p:txBody>
            <a:bodyPr/>
            <a:lstStyle/>
            <a:p>
              <a:endParaRPr lang="en-US">
                <a:solidFill>
                  <a:schemeClr val="bg1"/>
                </a:solidFill>
              </a:endParaRPr>
            </a:p>
          </p:txBody>
        </p:sp>
        <p:sp>
          <p:nvSpPr>
            <p:cNvPr id="46112" name="Rectangle 37"/>
            <p:cNvSpPr>
              <a:spLocks/>
            </p:cNvSpPr>
            <p:nvPr/>
          </p:nvSpPr>
          <p:spPr bwMode="auto">
            <a:xfrm>
              <a:off x="0" y="1472"/>
              <a:ext cx="640" cy="368"/>
            </a:xfrm>
            <a:prstGeom prst="rect">
              <a:avLst/>
            </a:prstGeom>
            <a:solidFill>
              <a:srgbClr val="E6E6E6"/>
            </a:solidFill>
            <a:ln w="25400">
              <a:solidFill>
                <a:schemeClr val="tx1"/>
              </a:solidFill>
              <a:miter lim="800000"/>
              <a:headEnd/>
              <a:tailEnd/>
            </a:ln>
          </p:spPr>
          <p:txBody>
            <a:bodyPr lIns="63500" tIns="63500" rIns="203068" bIns="63500" anchor="ctr"/>
            <a:lstStyle/>
            <a:p>
              <a:pPr algn="r"/>
              <a:r>
                <a:rPr lang="en-US" sz="2800" dirty="0">
                  <a:solidFill>
                    <a:schemeClr val="bg1"/>
                  </a:solidFill>
                </a:rPr>
                <a:t>8</a:t>
              </a:r>
            </a:p>
          </p:txBody>
        </p:sp>
        <p:sp>
          <p:nvSpPr>
            <p:cNvPr id="46113" name="Rectangle 38"/>
            <p:cNvSpPr>
              <a:spLocks/>
            </p:cNvSpPr>
            <p:nvPr/>
          </p:nvSpPr>
          <p:spPr bwMode="auto">
            <a:xfrm>
              <a:off x="0" y="1840"/>
              <a:ext cx="640" cy="368"/>
            </a:xfrm>
            <a:prstGeom prst="rect">
              <a:avLst/>
            </a:prstGeom>
            <a:solidFill>
              <a:srgbClr val="E6E6E6"/>
            </a:solidFill>
            <a:ln w="25400">
              <a:solidFill>
                <a:schemeClr val="tx1"/>
              </a:solidFill>
              <a:miter lim="800000"/>
              <a:headEnd/>
              <a:tailEnd/>
            </a:ln>
          </p:spPr>
          <p:txBody>
            <a:bodyPr/>
            <a:lstStyle/>
            <a:p>
              <a:endParaRPr lang="en-US">
                <a:solidFill>
                  <a:schemeClr val="bg1"/>
                </a:solidFill>
              </a:endParaRPr>
            </a:p>
          </p:txBody>
        </p:sp>
      </p:grpSp>
      <p:grpSp>
        <p:nvGrpSpPr>
          <p:cNvPr id="6" name="Group 39"/>
          <p:cNvGrpSpPr>
            <a:grpSpLocks/>
          </p:cNvGrpSpPr>
          <p:nvPr/>
        </p:nvGrpSpPr>
        <p:grpSpPr bwMode="auto">
          <a:xfrm>
            <a:off x="698500" y="2501900"/>
            <a:ext cx="6731000" cy="3505200"/>
            <a:chOff x="0" y="0"/>
            <a:chExt cx="4240" cy="2208"/>
          </a:xfrm>
        </p:grpSpPr>
        <p:sp>
          <p:nvSpPr>
            <p:cNvPr id="46099" name="Rectangle 40"/>
            <p:cNvSpPr>
              <a:spLocks/>
            </p:cNvSpPr>
            <p:nvPr/>
          </p:nvSpPr>
          <p:spPr bwMode="auto">
            <a:xfrm>
              <a:off x="0" y="1840"/>
              <a:ext cx="2320" cy="368"/>
            </a:xfrm>
            <a:prstGeom prst="rect">
              <a:avLst/>
            </a:prstGeom>
            <a:solidFill>
              <a:srgbClr val="E6E6E6"/>
            </a:solidFill>
            <a:ln w="25400">
              <a:solidFill>
                <a:schemeClr val="tx1"/>
              </a:solidFill>
              <a:miter lim="800000"/>
              <a:headEnd/>
              <a:tailEnd/>
            </a:ln>
          </p:spPr>
          <p:txBody>
            <a:bodyPr lIns="63500" tIns="63500" rIns="63500" bIns="63500" anchor="ctr"/>
            <a:lstStyle/>
            <a:p>
              <a:pPr algn="l"/>
              <a:r>
                <a:rPr lang="en-US" sz="2800" dirty="0">
                  <a:solidFill>
                    <a:schemeClr val="bg1"/>
                  </a:solidFill>
                </a:rPr>
                <a:t>Add error logging</a:t>
              </a:r>
            </a:p>
          </p:txBody>
        </p:sp>
        <p:sp>
          <p:nvSpPr>
            <p:cNvPr id="46100" name="Rectangle 41"/>
            <p:cNvSpPr>
              <a:spLocks/>
            </p:cNvSpPr>
            <p:nvPr/>
          </p:nvSpPr>
          <p:spPr bwMode="auto">
            <a:xfrm>
              <a:off x="2320" y="1840"/>
              <a:ext cx="640" cy="368"/>
            </a:xfrm>
            <a:prstGeom prst="rect">
              <a:avLst/>
            </a:prstGeom>
            <a:solidFill>
              <a:srgbClr val="E6E6E6"/>
            </a:solidFill>
            <a:ln w="25400">
              <a:solidFill>
                <a:schemeClr val="tx1"/>
              </a:solidFill>
              <a:miter lim="800000"/>
              <a:headEnd/>
              <a:tailEnd/>
            </a:ln>
          </p:spPr>
          <p:txBody>
            <a:bodyPr/>
            <a:lstStyle/>
            <a:p>
              <a:endParaRPr lang="en-US">
                <a:solidFill>
                  <a:schemeClr val="bg1"/>
                </a:solidFill>
              </a:endParaRPr>
            </a:p>
          </p:txBody>
        </p:sp>
        <p:sp>
          <p:nvSpPr>
            <p:cNvPr id="46101" name="Rectangle 42"/>
            <p:cNvSpPr>
              <a:spLocks/>
            </p:cNvSpPr>
            <p:nvPr/>
          </p:nvSpPr>
          <p:spPr bwMode="auto">
            <a:xfrm>
              <a:off x="2960" y="1840"/>
              <a:ext cx="640" cy="368"/>
            </a:xfrm>
            <a:prstGeom prst="rect">
              <a:avLst/>
            </a:prstGeom>
            <a:solidFill>
              <a:srgbClr val="E6E6E6"/>
            </a:solidFill>
            <a:ln w="25400">
              <a:solidFill>
                <a:schemeClr val="tx1"/>
              </a:solidFill>
              <a:miter lim="800000"/>
              <a:headEnd/>
              <a:tailEnd/>
            </a:ln>
          </p:spPr>
          <p:txBody>
            <a:bodyPr/>
            <a:lstStyle/>
            <a:p>
              <a:endParaRPr lang="en-US">
                <a:solidFill>
                  <a:schemeClr val="bg1"/>
                </a:solidFill>
              </a:endParaRPr>
            </a:p>
          </p:txBody>
        </p:sp>
        <p:sp>
          <p:nvSpPr>
            <p:cNvPr id="46102" name="Rectangle 43"/>
            <p:cNvSpPr>
              <a:spLocks/>
            </p:cNvSpPr>
            <p:nvPr/>
          </p:nvSpPr>
          <p:spPr bwMode="auto">
            <a:xfrm>
              <a:off x="3600" y="0"/>
              <a:ext cx="640" cy="368"/>
            </a:xfrm>
            <a:prstGeom prst="rect">
              <a:avLst/>
            </a:prstGeom>
            <a:solidFill>
              <a:srgbClr val="E6E6E6"/>
            </a:solidFill>
            <a:ln w="25400">
              <a:solidFill>
                <a:schemeClr val="tx1"/>
              </a:solidFill>
              <a:miter lim="800000"/>
              <a:headEnd/>
              <a:tailEnd/>
            </a:ln>
          </p:spPr>
          <p:txBody>
            <a:bodyPr lIns="63500" tIns="63500" rIns="203068" bIns="63500" anchor="ctr"/>
            <a:lstStyle/>
            <a:p>
              <a:pPr algn="r"/>
              <a:r>
                <a:rPr lang="en-US" sz="2800" dirty="0">
                  <a:solidFill>
                    <a:schemeClr val="bg1"/>
                  </a:solidFill>
                </a:rPr>
                <a:t>8</a:t>
              </a:r>
            </a:p>
          </p:txBody>
        </p:sp>
        <p:sp>
          <p:nvSpPr>
            <p:cNvPr id="46103" name="Rectangle 44"/>
            <p:cNvSpPr>
              <a:spLocks/>
            </p:cNvSpPr>
            <p:nvPr/>
          </p:nvSpPr>
          <p:spPr bwMode="auto">
            <a:xfrm>
              <a:off x="3600" y="368"/>
              <a:ext cx="640" cy="368"/>
            </a:xfrm>
            <a:prstGeom prst="rect">
              <a:avLst/>
            </a:prstGeom>
            <a:solidFill>
              <a:srgbClr val="E6E6E6"/>
            </a:solidFill>
            <a:ln w="25400">
              <a:solidFill>
                <a:schemeClr val="tx1"/>
              </a:solidFill>
              <a:miter lim="800000"/>
              <a:headEnd/>
              <a:tailEnd/>
            </a:ln>
          </p:spPr>
          <p:txBody>
            <a:bodyPr lIns="63500" tIns="63500" rIns="203068" bIns="63500" anchor="ctr"/>
            <a:lstStyle/>
            <a:p>
              <a:pPr algn="r"/>
              <a:r>
                <a:rPr lang="en-US" sz="2800" dirty="0">
                  <a:solidFill>
                    <a:schemeClr val="bg1"/>
                  </a:solidFill>
                </a:rPr>
                <a:t>10</a:t>
              </a:r>
            </a:p>
          </p:txBody>
        </p:sp>
        <p:sp>
          <p:nvSpPr>
            <p:cNvPr id="46104" name="Rectangle 45"/>
            <p:cNvSpPr>
              <a:spLocks/>
            </p:cNvSpPr>
            <p:nvPr/>
          </p:nvSpPr>
          <p:spPr bwMode="auto">
            <a:xfrm>
              <a:off x="3600" y="736"/>
              <a:ext cx="640" cy="368"/>
            </a:xfrm>
            <a:prstGeom prst="rect">
              <a:avLst/>
            </a:prstGeom>
            <a:solidFill>
              <a:srgbClr val="E6E6E6"/>
            </a:solidFill>
            <a:ln w="25400">
              <a:solidFill>
                <a:schemeClr val="tx1"/>
              </a:solidFill>
              <a:miter lim="800000"/>
              <a:headEnd/>
              <a:tailEnd/>
            </a:ln>
          </p:spPr>
          <p:txBody>
            <a:bodyPr lIns="63500" tIns="63500" rIns="203068" bIns="63500" anchor="ctr"/>
            <a:lstStyle/>
            <a:p>
              <a:pPr algn="r"/>
              <a:r>
                <a:rPr lang="en-US" sz="2800" dirty="0">
                  <a:solidFill>
                    <a:schemeClr val="bg1"/>
                  </a:solidFill>
                </a:rPr>
                <a:t>16</a:t>
              </a:r>
            </a:p>
          </p:txBody>
        </p:sp>
        <p:sp>
          <p:nvSpPr>
            <p:cNvPr id="46105" name="Rectangle 46"/>
            <p:cNvSpPr>
              <a:spLocks/>
            </p:cNvSpPr>
            <p:nvPr/>
          </p:nvSpPr>
          <p:spPr bwMode="auto">
            <a:xfrm>
              <a:off x="3600" y="1104"/>
              <a:ext cx="640" cy="368"/>
            </a:xfrm>
            <a:prstGeom prst="rect">
              <a:avLst/>
            </a:prstGeom>
            <a:solidFill>
              <a:srgbClr val="E6E6E6"/>
            </a:solidFill>
            <a:ln w="25400">
              <a:solidFill>
                <a:schemeClr val="tx1"/>
              </a:solidFill>
              <a:miter lim="800000"/>
              <a:headEnd/>
              <a:tailEnd/>
            </a:ln>
          </p:spPr>
          <p:txBody>
            <a:bodyPr/>
            <a:lstStyle/>
            <a:p>
              <a:endParaRPr lang="en-US">
                <a:solidFill>
                  <a:schemeClr val="bg1"/>
                </a:solidFill>
              </a:endParaRPr>
            </a:p>
          </p:txBody>
        </p:sp>
        <p:sp>
          <p:nvSpPr>
            <p:cNvPr id="46106" name="Rectangle 47"/>
            <p:cNvSpPr>
              <a:spLocks/>
            </p:cNvSpPr>
            <p:nvPr/>
          </p:nvSpPr>
          <p:spPr bwMode="auto">
            <a:xfrm>
              <a:off x="3600" y="1472"/>
              <a:ext cx="640" cy="368"/>
            </a:xfrm>
            <a:prstGeom prst="rect">
              <a:avLst/>
            </a:prstGeom>
            <a:solidFill>
              <a:srgbClr val="E6E6E6"/>
            </a:solidFill>
            <a:ln w="25400">
              <a:solidFill>
                <a:schemeClr val="tx1"/>
              </a:solidFill>
              <a:miter lim="800000"/>
              <a:headEnd/>
              <a:tailEnd/>
            </a:ln>
          </p:spPr>
          <p:txBody>
            <a:bodyPr lIns="63500" tIns="63500" rIns="203068" bIns="63500" anchor="ctr"/>
            <a:lstStyle/>
            <a:p>
              <a:pPr algn="r"/>
              <a:r>
                <a:rPr lang="en-US" sz="2800" dirty="0">
                  <a:solidFill>
                    <a:schemeClr val="bg1"/>
                  </a:solidFill>
                </a:rPr>
                <a:t>8</a:t>
              </a:r>
            </a:p>
          </p:txBody>
        </p:sp>
        <p:sp>
          <p:nvSpPr>
            <p:cNvPr id="46107" name="Rectangle 48"/>
            <p:cNvSpPr>
              <a:spLocks/>
            </p:cNvSpPr>
            <p:nvPr/>
          </p:nvSpPr>
          <p:spPr bwMode="auto">
            <a:xfrm>
              <a:off x="3600" y="1840"/>
              <a:ext cx="640" cy="368"/>
            </a:xfrm>
            <a:prstGeom prst="rect">
              <a:avLst/>
            </a:prstGeom>
            <a:solidFill>
              <a:srgbClr val="E6E6E6"/>
            </a:solidFill>
            <a:ln w="25400">
              <a:solidFill>
                <a:schemeClr val="tx1"/>
              </a:solidFill>
              <a:miter lim="800000"/>
              <a:headEnd/>
              <a:tailEnd/>
            </a:ln>
          </p:spPr>
          <p:txBody>
            <a:bodyPr lIns="63500" tIns="63500" rIns="203068" bIns="63500" anchor="ctr"/>
            <a:lstStyle/>
            <a:p>
              <a:pPr algn="r"/>
              <a:r>
                <a:rPr lang="en-US" sz="2800" dirty="0">
                  <a:solidFill>
                    <a:schemeClr val="bg1"/>
                  </a:solidFill>
                </a:rPr>
                <a:t>8</a:t>
              </a:r>
            </a:p>
          </p:txBody>
        </p:sp>
      </p:gr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499"/>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499"/>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499"/>
                                          </p:stCondLst>
                                        </p:cTn>
                                        <p:tgtEl>
                                          <p:spTgt spid="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499"/>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584200" y="6019800"/>
            <a:ext cx="7559121" cy="512961"/>
          </a:xfrm>
        </p:spPr>
        <p:txBody>
          <a:bodyPr/>
          <a:lstStyle/>
          <a:p>
            <a:r>
              <a:rPr lang="en-US" sz="3200" dirty="0" smtClean="0">
                <a:solidFill>
                  <a:schemeClr val="bg1"/>
                </a:solidFill>
              </a:rPr>
              <a:t>Excel Templates</a:t>
            </a:r>
            <a:endParaRPr lang="en-US" sz="3200" dirty="0">
              <a:solidFill>
                <a:schemeClr val="bg1"/>
              </a:solidFill>
            </a:endParaRPr>
          </a:p>
        </p:txBody>
      </p:sp>
      <p:sp>
        <p:nvSpPr>
          <p:cNvPr id="4" name="Text Placeholder 3"/>
          <p:cNvSpPr>
            <a:spLocks noGrp="1"/>
          </p:cNvSpPr>
          <p:nvPr>
            <p:ph type="body" sz="quarter" idx="10"/>
          </p:nvPr>
        </p:nvSpPr>
        <p:spPr/>
        <p:txBody>
          <a:bodyPr/>
          <a:lstStyle/>
          <a:p>
            <a:r>
              <a:rPr lang="en-US" dirty="0" smtClean="0"/>
              <a:t>Demo</a:t>
            </a:r>
            <a:endParaRPr lang="en-US" dirty="0"/>
          </a:p>
        </p:txBody>
      </p:sp>
    </p:spTree>
    <p:extLst>
      <p:ext uri="{BB962C8B-B14F-4D97-AF65-F5344CB8AC3E}">
        <p14:creationId xmlns="" xmlns:p14="http://schemas.microsoft.com/office/powerpoint/2007/7/12/main" val="3802403897"/>
      </p:ext>
    </p:extLst>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Tools for Continuous Integration </a:t>
            </a:r>
            <a:endParaRPr lang="en-US" dirty="0"/>
          </a:p>
        </p:txBody>
      </p:sp>
      <p:sp>
        <p:nvSpPr>
          <p:cNvPr id="3" name="Content Placeholder 2"/>
          <p:cNvSpPr>
            <a:spLocks noGrp="1"/>
          </p:cNvSpPr>
          <p:nvPr>
            <p:ph idx="1"/>
          </p:nvPr>
        </p:nvSpPr>
        <p:spPr>
          <a:xfrm>
            <a:off x="423335" y="1569861"/>
            <a:ext cx="9313333" cy="4025717"/>
          </a:xfrm>
        </p:spPr>
        <p:txBody>
          <a:bodyPr/>
          <a:lstStyle/>
          <a:p>
            <a:r>
              <a:rPr lang="en-US" dirty="0" smtClean="0"/>
              <a:t>CI has changed the way we work</a:t>
            </a:r>
          </a:p>
          <a:p>
            <a:pPr lvl="1"/>
            <a:r>
              <a:rPr lang="en-US" dirty="0" smtClean="0"/>
              <a:t>Years ago we use to spend too much time on “enforcement”</a:t>
            </a:r>
          </a:p>
          <a:p>
            <a:r>
              <a:rPr lang="en-US" dirty="0" smtClean="0"/>
              <a:t>Proper CI builds on top of a good foundation</a:t>
            </a:r>
          </a:p>
          <a:p>
            <a:pPr lvl="1"/>
            <a:r>
              <a:rPr lang="en-US" dirty="0" smtClean="0"/>
              <a:t>TFS</a:t>
            </a:r>
          </a:p>
          <a:p>
            <a:pPr lvl="1"/>
            <a:r>
              <a:rPr lang="en-US" dirty="0" smtClean="0"/>
              <a:t>IBM Jazz </a:t>
            </a:r>
            <a:r>
              <a:rPr lang="en-US" dirty="0" smtClean="0">
                <a:hlinkClick r:id="rId3"/>
              </a:rPr>
              <a:t>http://jazz.net/</a:t>
            </a:r>
            <a:r>
              <a:rPr lang="en-US" dirty="0" smtClean="0"/>
              <a:t> </a:t>
            </a:r>
          </a:p>
          <a:p>
            <a:pPr lvl="2"/>
            <a:endParaRPr lang="en-US" dirty="0" smtClean="0"/>
          </a:p>
          <a:p>
            <a:pPr marL="1298197" lvl="3" indent="0">
              <a:buNone/>
            </a:pPr>
            <a:endParaRPr lang="en-US" dirty="0"/>
          </a:p>
        </p:txBody>
      </p:sp>
    </p:spTree>
    <p:extLst>
      <p:ext uri="{BB962C8B-B14F-4D97-AF65-F5344CB8AC3E}">
        <p14:creationId xmlns="" xmlns:p14="http://schemas.microsoft.com/office/powerpoint/2007/7/12/main" val="3383030467"/>
      </p:ext>
    </p:extLst>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Agile Tools and Teams</a:t>
            </a:r>
            <a:endParaRPr lang="en-US" dirty="0"/>
          </a:p>
        </p:txBody>
      </p:sp>
      <p:sp>
        <p:nvSpPr>
          <p:cNvPr id="3" name="Subtitle 2"/>
          <p:cNvSpPr>
            <a:spLocks noGrp="1"/>
          </p:cNvSpPr>
          <p:nvPr>
            <p:ph type="subTitle" idx="1"/>
          </p:nvPr>
        </p:nvSpPr>
        <p:spPr>
          <a:xfrm>
            <a:off x="4972468" y="5638800"/>
            <a:ext cx="4236048" cy="512961"/>
          </a:xfrm>
        </p:spPr>
        <p:txBody>
          <a:bodyPr/>
          <a:lstStyle/>
          <a:p>
            <a:r>
              <a:rPr lang="en-US" dirty="0" smtClean="0"/>
              <a:t>Stephen Forte</a:t>
            </a:r>
          </a:p>
          <a:p>
            <a:r>
              <a:rPr lang="en-US" dirty="0" smtClean="0"/>
              <a:t>Chief Strategy Officer</a:t>
            </a:r>
          </a:p>
          <a:p>
            <a:r>
              <a:rPr lang="en-US" dirty="0" smtClean="0"/>
              <a:t>Telerik</a:t>
            </a:r>
          </a:p>
          <a:p>
            <a:r>
              <a:rPr lang="en-US" dirty="0" smtClean="0">
                <a:hlinkClick r:id="rId3"/>
              </a:rPr>
              <a:t>stevef@orcsweb.com</a:t>
            </a:r>
            <a:endParaRPr lang="en-US" dirty="0" smtClean="0"/>
          </a:p>
          <a:p>
            <a:r>
              <a:rPr lang="en-US" dirty="0" smtClean="0"/>
              <a:t>ITS210</a:t>
            </a:r>
            <a:endParaRPr lang="en-US" dirty="0"/>
          </a:p>
        </p:txBody>
      </p:sp>
    </p:spTree>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Tools for Continuous Integration </a:t>
            </a:r>
            <a:endParaRPr lang="en-US" dirty="0"/>
          </a:p>
        </p:txBody>
      </p:sp>
      <p:sp>
        <p:nvSpPr>
          <p:cNvPr id="3" name="Content Placeholder 2"/>
          <p:cNvSpPr>
            <a:spLocks noGrp="1"/>
          </p:cNvSpPr>
          <p:nvPr>
            <p:ph idx="1"/>
          </p:nvPr>
        </p:nvSpPr>
        <p:spPr>
          <a:xfrm>
            <a:off x="423335" y="1569861"/>
            <a:ext cx="9313333" cy="4612032"/>
          </a:xfrm>
        </p:spPr>
        <p:txBody>
          <a:bodyPr/>
          <a:lstStyle/>
          <a:p>
            <a:r>
              <a:rPr lang="en-US" dirty="0" smtClean="0"/>
              <a:t>CI automates the following:</a:t>
            </a:r>
          </a:p>
          <a:p>
            <a:pPr lvl="2"/>
            <a:r>
              <a:rPr lang="en-US" dirty="0" smtClean="0"/>
              <a:t>Source Control</a:t>
            </a:r>
          </a:p>
          <a:p>
            <a:pPr lvl="2"/>
            <a:r>
              <a:rPr lang="en-US" dirty="0" smtClean="0"/>
              <a:t>Unit Tests</a:t>
            </a:r>
          </a:p>
          <a:p>
            <a:pPr lvl="2"/>
            <a:r>
              <a:rPr lang="en-US" dirty="0" smtClean="0"/>
              <a:t>Database Tests</a:t>
            </a:r>
          </a:p>
          <a:p>
            <a:pPr lvl="2"/>
            <a:r>
              <a:rPr lang="en-US" dirty="0" smtClean="0"/>
              <a:t>Build</a:t>
            </a:r>
          </a:p>
          <a:p>
            <a:pPr lvl="2"/>
            <a:r>
              <a:rPr lang="en-US" dirty="0" smtClean="0"/>
              <a:t>Style Enforcement</a:t>
            </a:r>
          </a:p>
          <a:p>
            <a:pPr lvl="2"/>
            <a:r>
              <a:rPr lang="en-US" dirty="0" smtClean="0"/>
              <a:t>Standards Enforcement</a:t>
            </a:r>
          </a:p>
          <a:p>
            <a:pPr lvl="2"/>
            <a:r>
              <a:rPr lang="en-US" dirty="0" smtClean="0"/>
              <a:t>Bug/Build Reporting</a:t>
            </a:r>
          </a:p>
          <a:p>
            <a:pPr lvl="2"/>
            <a:endParaRPr lang="en-US" dirty="0" smtClean="0"/>
          </a:p>
          <a:p>
            <a:pPr marL="1298197" lvl="3" indent="0">
              <a:buNone/>
            </a:pPr>
            <a:endParaRPr lang="en-US" dirty="0"/>
          </a:p>
        </p:txBody>
      </p:sp>
    </p:spTree>
    <p:extLst>
      <p:ext uri="{BB962C8B-B14F-4D97-AF65-F5344CB8AC3E}">
        <p14:creationId xmlns="" xmlns:p14="http://schemas.microsoft.com/office/powerpoint/2007/7/12/main" val="4046945444"/>
      </p:ext>
    </p:extLst>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Tools for Continuous Integration </a:t>
            </a:r>
            <a:endParaRPr lang="en-US" dirty="0"/>
          </a:p>
        </p:txBody>
      </p:sp>
      <p:sp>
        <p:nvSpPr>
          <p:cNvPr id="3" name="Content Placeholder 2"/>
          <p:cNvSpPr>
            <a:spLocks noGrp="1"/>
          </p:cNvSpPr>
          <p:nvPr>
            <p:ph idx="1"/>
          </p:nvPr>
        </p:nvSpPr>
        <p:spPr>
          <a:xfrm>
            <a:off x="431800" y="1066800"/>
            <a:ext cx="9313333" cy="6346353"/>
          </a:xfrm>
        </p:spPr>
        <p:txBody>
          <a:bodyPr/>
          <a:lstStyle/>
          <a:p>
            <a:r>
              <a:rPr lang="en-US" dirty="0" smtClean="0"/>
              <a:t>So many CI tools!</a:t>
            </a:r>
          </a:p>
          <a:p>
            <a:pPr lvl="1"/>
            <a:r>
              <a:rPr lang="en-US" dirty="0" smtClean="0">
                <a:solidFill>
                  <a:srgbClr val="FFFF00"/>
                </a:solidFill>
              </a:rPr>
              <a:t>Source Control</a:t>
            </a:r>
            <a:r>
              <a:rPr lang="en-US" dirty="0" smtClean="0"/>
              <a:t>: TFS, Subversion</a:t>
            </a:r>
          </a:p>
          <a:p>
            <a:pPr lvl="1"/>
            <a:r>
              <a:rPr lang="en-US" dirty="0" smtClean="0">
                <a:solidFill>
                  <a:srgbClr val="FFFF00"/>
                </a:solidFill>
              </a:rPr>
              <a:t>Unit Tests</a:t>
            </a:r>
            <a:r>
              <a:rPr lang="en-US" dirty="0" smtClean="0"/>
              <a:t>: </a:t>
            </a:r>
            <a:r>
              <a:rPr lang="en-US" dirty="0" err="1" smtClean="0"/>
              <a:t>MSTest</a:t>
            </a:r>
            <a:r>
              <a:rPr lang="en-US" dirty="0" smtClean="0"/>
              <a:t>, </a:t>
            </a:r>
            <a:r>
              <a:rPr lang="en-US" dirty="0" err="1" smtClean="0"/>
              <a:t>nUnit</a:t>
            </a:r>
            <a:endParaRPr lang="en-US" dirty="0" smtClean="0"/>
          </a:p>
          <a:p>
            <a:pPr lvl="1"/>
            <a:r>
              <a:rPr lang="en-US" dirty="0" smtClean="0">
                <a:solidFill>
                  <a:srgbClr val="FFFF00"/>
                </a:solidFill>
              </a:rPr>
              <a:t>Database Tests</a:t>
            </a:r>
            <a:r>
              <a:rPr lang="en-US" dirty="0" smtClean="0"/>
              <a:t>: </a:t>
            </a:r>
            <a:r>
              <a:rPr lang="en-US" dirty="0" err="1" smtClean="0"/>
              <a:t>DataDude</a:t>
            </a:r>
            <a:r>
              <a:rPr lang="en-US" dirty="0" smtClean="0"/>
              <a:t>, </a:t>
            </a:r>
            <a:r>
              <a:rPr lang="en-US" dirty="0" err="1" smtClean="0"/>
              <a:t>dbUnit</a:t>
            </a:r>
            <a:r>
              <a:rPr lang="en-US" dirty="0"/>
              <a:t> (</a:t>
            </a:r>
            <a:r>
              <a:rPr lang="en-US" dirty="0">
                <a:hlinkClick r:id="rId3"/>
              </a:rPr>
              <a:t>http://www.dbunit.org</a:t>
            </a:r>
            <a:r>
              <a:rPr lang="en-US" dirty="0" smtClean="0">
                <a:hlinkClick r:id="rId3"/>
              </a:rPr>
              <a:t>/</a:t>
            </a:r>
            <a:r>
              <a:rPr lang="en-US" dirty="0" smtClean="0"/>
              <a:t>), </a:t>
            </a:r>
            <a:r>
              <a:rPr lang="en-US" dirty="0" err="1" smtClean="0"/>
              <a:t>RedGate</a:t>
            </a:r>
            <a:endParaRPr lang="en-US" dirty="0" smtClean="0"/>
          </a:p>
          <a:p>
            <a:pPr lvl="1"/>
            <a:r>
              <a:rPr lang="en-US" dirty="0" smtClean="0">
                <a:solidFill>
                  <a:srgbClr val="FFFF00"/>
                </a:solidFill>
              </a:rPr>
              <a:t>Build</a:t>
            </a:r>
            <a:r>
              <a:rPr lang="en-US" dirty="0" smtClean="0"/>
              <a:t>: </a:t>
            </a:r>
            <a:r>
              <a:rPr lang="en-US" dirty="0" err="1" smtClean="0"/>
              <a:t>MSBuild</a:t>
            </a:r>
            <a:r>
              <a:rPr lang="en-US" dirty="0" smtClean="0"/>
              <a:t>, ANT, </a:t>
            </a:r>
            <a:r>
              <a:rPr lang="en-US" dirty="0" err="1" smtClean="0"/>
              <a:t>etc</a:t>
            </a:r>
            <a:endParaRPr lang="en-US" dirty="0" smtClean="0"/>
          </a:p>
          <a:p>
            <a:pPr lvl="1"/>
            <a:r>
              <a:rPr lang="en-US" dirty="0" smtClean="0">
                <a:solidFill>
                  <a:srgbClr val="FFFF00"/>
                </a:solidFill>
              </a:rPr>
              <a:t>Style Enforcement</a:t>
            </a:r>
            <a:r>
              <a:rPr lang="en-US" dirty="0" smtClean="0"/>
              <a:t>: </a:t>
            </a:r>
            <a:r>
              <a:rPr lang="en-US" dirty="0" err="1" smtClean="0"/>
              <a:t>StyleCop</a:t>
            </a:r>
            <a:endParaRPr lang="en-US" dirty="0" smtClean="0"/>
          </a:p>
          <a:p>
            <a:pPr lvl="1"/>
            <a:r>
              <a:rPr lang="en-US" dirty="0" smtClean="0">
                <a:solidFill>
                  <a:srgbClr val="FFFF00"/>
                </a:solidFill>
              </a:rPr>
              <a:t>Standards Enforcement</a:t>
            </a:r>
            <a:r>
              <a:rPr lang="en-US" dirty="0" smtClean="0"/>
              <a:t>: </a:t>
            </a:r>
            <a:r>
              <a:rPr lang="en-US" dirty="0" err="1" smtClean="0"/>
              <a:t>FXCop</a:t>
            </a:r>
            <a:r>
              <a:rPr lang="en-US" dirty="0" smtClean="0"/>
              <a:t>, </a:t>
            </a:r>
            <a:r>
              <a:rPr lang="en-US" dirty="0" err="1" smtClean="0"/>
              <a:t>etc</a:t>
            </a:r>
            <a:endParaRPr lang="en-US" dirty="0" smtClean="0"/>
          </a:p>
          <a:p>
            <a:pPr lvl="1"/>
            <a:r>
              <a:rPr lang="en-US" dirty="0" smtClean="0">
                <a:solidFill>
                  <a:srgbClr val="FFFF00"/>
                </a:solidFill>
              </a:rPr>
              <a:t>Bug/Build Reporting</a:t>
            </a:r>
            <a:r>
              <a:rPr lang="en-US" dirty="0" smtClean="0"/>
              <a:t>:</a:t>
            </a:r>
            <a:r>
              <a:rPr lang="en-US" dirty="0" smtClean="0">
                <a:solidFill>
                  <a:srgbClr val="FFFF00"/>
                </a:solidFill>
              </a:rPr>
              <a:t> </a:t>
            </a:r>
            <a:r>
              <a:rPr lang="en-US" dirty="0" smtClean="0"/>
              <a:t>TFS Project Dashboard</a:t>
            </a:r>
          </a:p>
          <a:p>
            <a:pPr marL="913675" lvl="2" indent="0">
              <a:buNone/>
            </a:pPr>
            <a:r>
              <a:rPr lang="en-US" dirty="0" smtClean="0">
                <a:hlinkClick r:id="rId4"/>
              </a:rPr>
              <a:t>http</a:t>
            </a:r>
            <a:r>
              <a:rPr lang="en-US" dirty="0">
                <a:hlinkClick r:id="rId4"/>
              </a:rPr>
              <a:t>://</a:t>
            </a:r>
            <a:r>
              <a:rPr lang="en-US" dirty="0" smtClean="0">
                <a:hlinkClick r:id="rId4"/>
              </a:rPr>
              <a:t>www.telerik.com/products/tfsmanager-and-tfsdashboard.aspx</a:t>
            </a:r>
            <a:r>
              <a:rPr lang="en-US" dirty="0" smtClean="0"/>
              <a:t> </a:t>
            </a:r>
          </a:p>
          <a:p>
            <a:pPr lvl="2"/>
            <a:endParaRPr lang="en-US" dirty="0" smtClean="0"/>
          </a:p>
          <a:p>
            <a:pPr marL="1298197" lvl="3" indent="0">
              <a:buNone/>
            </a:pPr>
            <a:endParaRPr lang="en-US" dirty="0"/>
          </a:p>
        </p:txBody>
      </p:sp>
    </p:spTree>
    <p:extLst>
      <p:ext uri="{BB962C8B-B14F-4D97-AF65-F5344CB8AC3E}">
        <p14:creationId xmlns="" xmlns:p14="http://schemas.microsoft.com/office/powerpoint/2007/7/12/main" val="1751529067"/>
      </p:ext>
    </p:extLst>
  </p:cSld>
  <p:clrMapOvr>
    <a:masterClrMapping/>
  </p:clrMapOvr>
  <p:transition>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584200" y="5943600"/>
            <a:ext cx="7559121" cy="512961"/>
          </a:xfrm>
        </p:spPr>
        <p:txBody>
          <a:bodyPr/>
          <a:lstStyle/>
          <a:p>
            <a:r>
              <a:rPr lang="en-US" sz="3200" dirty="0" smtClean="0">
                <a:solidFill>
                  <a:schemeClr val="bg1"/>
                </a:solidFill>
              </a:rPr>
              <a:t>TFS Dashboard</a:t>
            </a:r>
            <a:endParaRPr lang="en-US" sz="3200" dirty="0">
              <a:solidFill>
                <a:schemeClr val="bg1"/>
              </a:solidFill>
            </a:endParaRPr>
          </a:p>
        </p:txBody>
      </p:sp>
      <p:sp>
        <p:nvSpPr>
          <p:cNvPr id="4" name="Text Placeholder 3"/>
          <p:cNvSpPr>
            <a:spLocks noGrp="1"/>
          </p:cNvSpPr>
          <p:nvPr>
            <p:ph type="body" sz="quarter" idx="10"/>
          </p:nvPr>
        </p:nvSpPr>
        <p:spPr/>
        <p:txBody>
          <a:bodyPr/>
          <a:lstStyle/>
          <a:p>
            <a:r>
              <a:rPr lang="en-US" dirty="0" smtClean="0"/>
              <a:t>Demo</a:t>
            </a:r>
            <a:endParaRPr lang="en-US" dirty="0"/>
          </a:p>
        </p:txBody>
      </p:sp>
    </p:spTree>
    <p:extLst>
      <p:ext uri="{BB962C8B-B14F-4D97-AF65-F5344CB8AC3E}">
        <p14:creationId xmlns="" xmlns:p14="http://schemas.microsoft.com/office/powerpoint/2007/7/12/main" val="232961588"/>
      </p:ext>
    </p:extLst>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Agenda</a:t>
            </a:r>
            <a:endParaRPr lang="en-US" dirty="0"/>
          </a:p>
        </p:txBody>
      </p:sp>
      <p:sp>
        <p:nvSpPr>
          <p:cNvPr id="3" name="Content Placeholder 2"/>
          <p:cNvSpPr>
            <a:spLocks noGrp="1"/>
          </p:cNvSpPr>
          <p:nvPr>
            <p:ph idx="1"/>
          </p:nvPr>
        </p:nvSpPr>
        <p:spPr>
          <a:xfrm>
            <a:off x="409222" y="1497544"/>
            <a:ext cx="9313333" cy="2557110"/>
          </a:xfrm>
        </p:spPr>
        <p:txBody>
          <a:bodyPr>
            <a:normAutofit/>
          </a:bodyPr>
          <a:lstStyle/>
          <a:p>
            <a:r>
              <a:rPr lang="en-US" dirty="0" smtClean="0">
                <a:solidFill>
                  <a:schemeClr val="bg2"/>
                </a:solidFill>
              </a:rPr>
              <a:t>Why use tools?</a:t>
            </a:r>
          </a:p>
          <a:p>
            <a:r>
              <a:rPr lang="en-US" dirty="0" smtClean="0">
                <a:solidFill>
                  <a:schemeClr val="bg2"/>
                </a:solidFill>
              </a:rPr>
              <a:t>Tools for Design</a:t>
            </a:r>
          </a:p>
          <a:p>
            <a:r>
              <a:rPr lang="en-US" dirty="0" smtClean="0">
                <a:solidFill>
                  <a:schemeClr val="bg2"/>
                </a:solidFill>
              </a:rPr>
              <a:t>Tools for Collaboration</a:t>
            </a:r>
          </a:p>
          <a:p>
            <a:r>
              <a:rPr lang="en-US" dirty="0" smtClean="0">
                <a:solidFill>
                  <a:srgbClr val="FFFF00"/>
                </a:solidFill>
              </a:rPr>
              <a:t>Tools for Construction</a:t>
            </a:r>
          </a:p>
        </p:txBody>
      </p:sp>
    </p:spTree>
    <p:extLst>
      <p:ext uri="{BB962C8B-B14F-4D97-AF65-F5344CB8AC3E}">
        <p14:creationId xmlns="" xmlns:p14="http://schemas.microsoft.com/office/powerpoint/2007/7/12/main" val="832208658"/>
      </p:ext>
    </p:extLst>
  </p:cSld>
  <p:clrMapOvr>
    <a:masterClrMapping/>
  </p:clrMapOvr>
  <p:transition>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Tools for Construction</a:t>
            </a:r>
            <a:endParaRPr lang="en-US" dirty="0"/>
          </a:p>
        </p:txBody>
      </p:sp>
      <p:sp>
        <p:nvSpPr>
          <p:cNvPr id="3" name="Content Placeholder 2"/>
          <p:cNvSpPr>
            <a:spLocks noGrp="1"/>
          </p:cNvSpPr>
          <p:nvPr>
            <p:ph idx="1"/>
          </p:nvPr>
        </p:nvSpPr>
        <p:spPr>
          <a:xfrm>
            <a:off x="431800" y="1143000"/>
            <a:ext cx="9313333" cy="5092163"/>
          </a:xfrm>
        </p:spPr>
        <p:txBody>
          <a:bodyPr/>
          <a:lstStyle/>
          <a:p>
            <a:r>
              <a:rPr lang="en-US" dirty="0"/>
              <a:t>Pair Programming</a:t>
            </a:r>
          </a:p>
          <a:p>
            <a:pPr lvl="1"/>
            <a:r>
              <a:rPr lang="en-US" dirty="0"/>
              <a:t>COLA: Real time shared editing (Eclipse only) </a:t>
            </a:r>
          </a:p>
          <a:p>
            <a:pPr lvl="2"/>
            <a:r>
              <a:rPr lang="en-US" dirty="0">
                <a:hlinkClick r:id="rId3"/>
              </a:rPr>
              <a:t>http://</a:t>
            </a:r>
            <a:r>
              <a:rPr lang="en-US" dirty="0" smtClean="0">
                <a:hlinkClick r:id="rId3"/>
              </a:rPr>
              <a:t>www.vimeo.com/1195398</a:t>
            </a:r>
            <a:r>
              <a:rPr lang="en-US" dirty="0" smtClean="0"/>
              <a:t> </a:t>
            </a:r>
            <a:endParaRPr lang="en-US" dirty="0"/>
          </a:p>
          <a:p>
            <a:r>
              <a:rPr lang="en-US" dirty="0" smtClean="0"/>
              <a:t>Refactoring/Productivity</a:t>
            </a:r>
            <a:endParaRPr lang="en-US" dirty="0"/>
          </a:p>
          <a:p>
            <a:pPr lvl="1"/>
            <a:r>
              <a:rPr lang="en-US" dirty="0" err="1"/>
              <a:t>CodeRush</a:t>
            </a:r>
            <a:r>
              <a:rPr lang="en-US" dirty="0"/>
              <a:t> (</a:t>
            </a:r>
            <a:r>
              <a:rPr lang="en-US" dirty="0">
                <a:hlinkClick r:id="rId4"/>
              </a:rPr>
              <a:t>www.devexpress.com</a:t>
            </a:r>
            <a:r>
              <a:rPr lang="en-US" dirty="0"/>
              <a:t>), </a:t>
            </a:r>
            <a:r>
              <a:rPr lang="en-US" dirty="0" err="1"/>
              <a:t>Resharper</a:t>
            </a:r>
            <a:r>
              <a:rPr lang="en-US" dirty="0"/>
              <a:t> (</a:t>
            </a:r>
            <a:r>
              <a:rPr lang="en-US" dirty="0">
                <a:hlinkClick r:id="rId5"/>
              </a:rPr>
              <a:t>www.jetbrains.com</a:t>
            </a:r>
            <a:r>
              <a:rPr lang="en-US" dirty="0"/>
              <a:t>) </a:t>
            </a:r>
          </a:p>
          <a:p>
            <a:endParaRPr lang="en-US" dirty="0" smtClean="0"/>
          </a:p>
          <a:p>
            <a:pPr lvl="1"/>
            <a:endParaRPr lang="en-US" dirty="0" smtClean="0"/>
          </a:p>
          <a:p>
            <a:pPr lvl="2"/>
            <a:endParaRPr lang="en-US" dirty="0" smtClean="0"/>
          </a:p>
          <a:p>
            <a:pPr marL="1298197" lvl="3" indent="0">
              <a:buNone/>
            </a:pPr>
            <a:endParaRPr lang="en-US" dirty="0"/>
          </a:p>
        </p:txBody>
      </p:sp>
    </p:spTree>
    <p:extLst>
      <p:ext uri="{BB962C8B-B14F-4D97-AF65-F5344CB8AC3E}">
        <p14:creationId xmlns="" xmlns:p14="http://schemas.microsoft.com/office/powerpoint/2007/7/12/main" val="3081721180"/>
      </p:ext>
    </p:extLst>
  </p:cSld>
  <p:clrMapOvr>
    <a:masterClrMapping/>
  </p:clrMapOvr>
  <p:transition>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Tools for Construction</a:t>
            </a:r>
            <a:endParaRPr lang="en-US" dirty="0"/>
          </a:p>
        </p:txBody>
      </p:sp>
      <p:sp>
        <p:nvSpPr>
          <p:cNvPr id="3" name="Content Placeholder 2"/>
          <p:cNvSpPr>
            <a:spLocks noGrp="1"/>
          </p:cNvSpPr>
          <p:nvPr>
            <p:ph idx="1"/>
          </p:nvPr>
        </p:nvSpPr>
        <p:spPr>
          <a:xfrm>
            <a:off x="431800" y="1241128"/>
            <a:ext cx="9313333" cy="5769272"/>
          </a:xfrm>
        </p:spPr>
        <p:txBody>
          <a:bodyPr/>
          <a:lstStyle/>
          <a:p>
            <a:r>
              <a:rPr lang="en-US" dirty="0" smtClean="0"/>
              <a:t>Test Driven Development: TDD</a:t>
            </a:r>
          </a:p>
          <a:p>
            <a:pPr lvl="1"/>
            <a:r>
              <a:rPr lang="en-US" dirty="0" err="1" smtClean="0"/>
              <a:t>MSTest</a:t>
            </a:r>
            <a:r>
              <a:rPr lang="en-US" dirty="0" smtClean="0"/>
              <a:t>, </a:t>
            </a:r>
            <a:r>
              <a:rPr lang="en-US" dirty="0" err="1" smtClean="0"/>
              <a:t>nUnit</a:t>
            </a:r>
            <a:r>
              <a:rPr lang="en-US" dirty="0"/>
              <a:t> </a:t>
            </a:r>
            <a:r>
              <a:rPr lang="en-US" dirty="0">
                <a:hlinkClick r:id="rId3"/>
              </a:rPr>
              <a:t>http://</a:t>
            </a:r>
            <a:r>
              <a:rPr lang="en-US" dirty="0" smtClean="0">
                <a:hlinkClick r:id="rId3"/>
              </a:rPr>
              <a:t>www.nunit.org</a:t>
            </a:r>
            <a:r>
              <a:rPr lang="en-US" dirty="0" smtClean="0"/>
              <a:t> </a:t>
            </a:r>
          </a:p>
          <a:p>
            <a:r>
              <a:rPr lang="en-US" dirty="0" smtClean="0"/>
              <a:t>Mocking</a:t>
            </a:r>
          </a:p>
          <a:p>
            <a:pPr lvl="1"/>
            <a:r>
              <a:rPr lang="en-US" dirty="0" err="1" smtClean="0"/>
              <a:t>RhinoMocks</a:t>
            </a:r>
            <a:r>
              <a:rPr lang="en-US" dirty="0" smtClean="0"/>
              <a:t> </a:t>
            </a:r>
            <a:r>
              <a:rPr lang="en-US" dirty="0" smtClean="0">
                <a:hlinkClick r:id="rId4"/>
              </a:rPr>
              <a:t>http://www.ayende.com/projects/rhino-mocks.aspx</a:t>
            </a:r>
            <a:endParaRPr lang="en-US" dirty="0" smtClean="0"/>
          </a:p>
          <a:p>
            <a:r>
              <a:rPr lang="en-US" dirty="0" smtClean="0"/>
              <a:t>Dependency Injection/</a:t>
            </a:r>
            <a:r>
              <a:rPr lang="en-US" dirty="0" err="1" smtClean="0"/>
              <a:t>IoC</a:t>
            </a:r>
            <a:endParaRPr lang="en-US" dirty="0" smtClean="0"/>
          </a:p>
          <a:p>
            <a:pPr lvl="1"/>
            <a:r>
              <a:rPr lang="en-US" dirty="0" smtClean="0"/>
              <a:t>Unity </a:t>
            </a:r>
            <a:r>
              <a:rPr lang="en-US" dirty="0" smtClean="0">
                <a:hlinkClick r:id="rId5"/>
              </a:rPr>
              <a:t>http://www.codeplex.com/unity</a:t>
            </a:r>
            <a:r>
              <a:rPr lang="en-US" dirty="0" smtClean="0"/>
              <a:t> </a:t>
            </a:r>
          </a:p>
          <a:p>
            <a:endParaRPr lang="en-US" dirty="0" smtClean="0"/>
          </a:p>
          <a:p>
            <a:pPr lvl="1"/>
            <a:endParaRPr lang="en-US" dirty="0" smtClean="0"/>
          </a:p>
          <a:p>
            <a:pPr lvl="2"/>
            <a:endParaRPr lang="en-US" dirty="0" smtClean="0"/>
          </a:p>
          <a:p>
            <a:pPr marL="1298197" lvl="3" indent="0">
              <a:buNone/>
            </a:pPr>
            <a:endParaRPr lang="en-US" dirty="0"/>
          </a:p>
        </p:txBody>
      </p:sp>
    </p:spTree>
    <p:extLst>
      <p:ext uri="{BB962C8B-B14F-4D97-AF65-F5344CB8AC3E}">
        <p14:creationId xmlns="" xmlns:p14="http://schemas.microsoft.com/office/powerpoint/2007/7/12/main" val="3795938503"/>
      </p:ext>
    </p:extLst>
  </p:cSld>
  <p:clrMapOvr>
    <a:masterClrMapping/>
  </p:clrMapOvr>
  <p:transition>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584200" y="5791200"/>
            <a:ext cx="7559121" cy="512961"/>
          </a:xfrm>
        </p:spPr>
        <p:txBody>
          <a:bodyPr/>
          <a:lstStyle/>
          <a:p>
            <a:r>
              <a:rPr lang="en-US" sz="3200" dirty="0" smtClean="0">
                <a:solidFill>
                  <a:schemeClr val="bg1"/>
                </a:solidFill>
              </a:rPr>
              <a:t>Dependency Injection</a:t>
            </a:r>
            <a:endParaRPr lang="en-US" sz="3200" dirty="0">
              <a:solidFill>
                <a:schemeClr val="bg1"/>
              </a:solidFill>
            </a:endParaRPr>
          </a:p>
        </p:txBody>
      </p:sp>
      <p:sp>
        <p:nvSpPr>
          <p:cNvPr id="4" name="Text Placeholder 3"/>
          <p:cNvSpPr>
            <a:spLocks noGrp="1"/>
          </p:cNvSpPr>
          <p:nvPr>
            <p:ph type="body" sz="quarter" idx="10"/>
          </p:nvPr>
        </p:nvSpPr>
        <p:spPr/>
        <p:txBody>
          <a:bodyPr/>
          <a:lstStyle/>
          <a:p>
            <a:r>
              <a:rPr lang="en-US" dirty="0" smtClean="0"/>
              <a:t>Demo</a:t>
            </a:r>
            <a:endParaRPr lang="en-US" dirty="0"/>
          </a:p>
        </p:txBody>
      </p:sp>
    </p:spTree>
    <p:extLst>
      <p:ext uri="{BB962C8B-B14F-4D97-AF65-F5344CB8AC3E}">
        <p14:creationId xmlns="" xmlns:p14="http://schemas.microsoft.com/office/powerpoint/2007/7/12/main" val="4042210666"/>
      </p:ext>
    </p:extLst>
  </p:cSld>
  <p:clrMapOvr>
    <a:masterClrMapping/>
  </p:clrMapOvr>
  <p:transition>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 Placeholder 16"/>
          <p:cNvSpPr>
            <a:spLocks noGrp="1"/>
          </p:cNvSpPr>
          <p:nvPr>
            <p:ph type="body" sz="quarter" idx="10"/>
          </p:nvPr>
        </p:nvSpPr>
        <p:spPr/>
        <p:txBody>
          <a:bodyPr/>
          <a:lstStyle/>
          <a:p>
            <a:r>
              <a:rPr lang="en-US" dirty="0"/>
              <a:t>question &amp; answer</a:t>
            </a:r>
          </a:p>
        </p:txBody>
      </p:sp>
    </p:spTree>
    <p:extLst>
      <p:ext uri="{BB962C8B-B14F-4D97-AF65-F5344CB8AC3E}">
        <p14:creationId xmlns="" xmlns:p14="http://schemas.microsoft.com/office/powerpoint/2007/7/12/main" val="2561352311"/>
      </p:ext>
    </p:extLst>
  </p:cSld>
  <p:clrMapOvr>
    <a:masterClrMapping/>
  </p:clrMapOvr>
  <p:transition>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Rounded Rectangle 28"/>
          <p:cNvSpPr/>
          <p:nvPr/>
        </p:nvSpPr>
        <p:spPr bwMode="auto">
          <a:xfrm>
            <a:off x="180049" y="1309432"/>
            <a:ext cx="4775200" cy="931333"/>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lIns="101599" tIns="50799" rIns="101599" bIns="50799" anchor="ctr" anchorCtr="0"/>
          <a:lstStyle/>
          <a:p>
            <a:pPr defTabSz="1015655">
              <a:defRPr/>
            </a:pPr>
            <a:endParaRPr lang="en-US" sz="1800" dirty="0">
              <a:solidFill>
                <a:srgbClr val="FFFFFF"/>
              </a:solidFill>
              <a:effectLst>
                <a:outerShdw blurRad="38100" dist="38100" dir="2700000" algn="tl">
                  <a:srgbClr val="000000">
                    <a:alpha val="43137"/>
                  </a:srgbClr>
                </a:outerShdw>
              </a:effectLst>
              <a:latin typeface="Segoe" pitchFamily="34" charset="0"/>
            </a:endParaRPr>
          </a:p>
        </p:txBody>
      </p:sp>
      <p:sp>
        <p:nvSpPr>
          <p:cNvPr id="49" name="Rounded Rectangle 48"/>
          <p:cNvSpPr/>
          <p:nvPr/>
        </p:nvSpPr>
        <p:spPr bwMode="auto">
          <a:xfrm>
            <a:off x="180049" y="3896540"/>
            <a:ext cx="4775200" cy="931333"/>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lIns="101599" tIns="50799" rIns="101599" bIns="50799" anchor="ctr" anchorCtr="0"/>
          <a:lstStyle/>
          <a:p>
            <a:pPr defTabSz="1015655">
              <a:defRPr/>
            </a:pPr>
            <a:endParaRPr lang="en-US" sz="1800" dirty="0">
              <a:solidFill>
                <a:srgbClr val="FFFFFF"/>
              </a:solidFill>
              <a:effectLst>
                <a:outerShdw blurRad="38100" dist="38100" dir="2700000" algn="tl">
                  <a:srgbClr val="000000">
                    <a:alpha val="43137"/>
                  </a:srgbClr>
                </a:outerShdw>
              </a:effectLst>
              <a:latin typeface="Segoe" pitchFamily="34" charset="0"/>
            </a:endParaRPr>
          </a:p>
        </p:txBody>
      </p:sp>
      <p:pic>
        <p:nvPicPr>
          <p:cNvPr id="24" name="Picture 23" descr="TechNet.png"/>
          <p:cNvPicPr>
            <a:picLocks noChangeAspect="1"/>
          </p:cNvPicPr>
          <p:nvPr/>
        </p:nvPicPr>
        <p:blipFill>
          <a:blip r:embed="rId3" cstate="print"/>
          <a:stretch>
            <a:fillRect/>
          </a:stretch>
        </p:blipFill>
        <p:spPr bwMode="black">
          <a:xfrm>
            <a:off x="846667" y="4007838"/>
            <a:ext cx="4026959" cy="820036"/>
          </a:xfrm>
          <a:prstGeom prst="rect">
            <a:avLst/>
          </a:prstGeom>
        </p:spPr>
      </p:pic>
      <p:grpSp>
        <p:nvGrpSpPr>
          <p:cNvPr id="3" name="Group 29"/>
          <p:cNvGrpSpPr/>
          <p:nvPr/>
        </p:nvGrpSpPr>
        <p:grpSpPr>
          <a:xfrm>
            <a:off x="306917" y="1584599"/>
            <a:ext cx="508000" cy="508000"/>
            <a:chOff x="0" y="1400175"/>
            <a:chExt cx="457200" cy="457200"/>
          </a:xfrm>
        </p:grpSpPr>
        <p:sp>
          <p:nvSpPr>
            <p:cNvPr id="31" name="Oval 30"/>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defTabSz="1015990" fontAlgn="auto">
                <a:spcBef>
                  <a:spcPts val="0"/>
                </a:spcBef>
                <a:spcAft>
                  <a:spcPts val="0"/>
                </a:spcAft>
                <a:defRPr/>
              </a:pPr>
              <a:endParaRPr lang="en-US" sz="2000" kern="0" dirty="0">
                <a:solidFill>
                  <a:sysClr val="window" lastClr="FFFFFF"/>
                </a:solidFill>
                <a:latin typeface="Calibri"/>
                <a:ea typeface="+mn-ea"/>
              </a:endParaRPr>
            </a:p>
          </p:txBody>
        </p:sp>
        <p:sp>
          <p:nvSpPr>
            <p:cNvPr id="32" name="Oval 31"/>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defTabSz="1015990" fontAlgn="auto">
                <a:spcBef>
                  <a:spcPts val="0"/>
                </a:spcBef>
                <a:spcAft>
                  <a:spcPts val="0"/>
                </a:spcAft>
                <a:defRPr/>
              </a:pPr>
              <a:endParaRPr lang="en-US" sz="2000" kern="0" dirty="0">
                <a:solidFill>
                  <a:sysClr val="window" lastClr="FFFFFF"/>
                </a:solidFill>
                <a:latin typeface="Calibri"/>
                <a:ea typeface="+mn-ea"/>
              </a:endParaRPr>
            </a:p>
          </p:txBody>
        </p:sp>
        <p:sp>
          <p:nvSpPr>
            <p:cNvPr id="33" name="Oval 32"/>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defTabSz="1015990" fontAlgn="auto">
                <a:spcBef>
                  <a:spcPts val="0"/>
                </a:spcBef>
                <a:spcAft>
                  <a:spcPts val="0"/>
                </a:spcAft>
                <a:defRPr/>
              </a:pPr>
              <a:endParaRPr lang="en-US" sz="2000" kern="0" dirty="0">
                <a:solidFill>
                  <a:sysClr val="window" lastClr="FFFFFF"/>
                </a:solidFill>
                <a:latin typeface="Calibri"/>
                <a:ea typeface="+mn-ea"/>
              </a:endParaRPr>
            </a:p>
          </p:txBody>
        </p:sp>
      </p:grpSp>
      <p:sp>
        <p:nvSpPr>
          <p:cNvPr id="42" name="Oval 41"/>
          <p:cNvSpPr/>
          <p:nvPr/>
        </p:nvSpPr>
        <p:spPr bwMode="auto">
          <a:xfrm>
            <a:off x="137583" y="1415265"/>
            <a:ext cx="846667" cy="846667"/>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101595" tIns="50797" rIns="101595" bIns="50797" numCol="1" rtlCol="0" anchor="ctr" anchorCtr="0" compatLnSpc="1">
            <a:prstTxWarp prst="textNoShape">
              <a:avLst/>
            </a:prstTxWarp>
          </a:bodyPr>
          <a:lstStyle/>
          <a:p>
            <a:pPr defTabSz="1015655"/>
            <a:endParaRPr lang="en-US" sz="2600" dirty="0">
              <a:solidFill>
                <a:srgbClr val="FFFFFF"/>
              </a:solidFill>
              <a:effectLst>
                <a:outerShdw blurRad="38100" dist="38100" dir="2700000" algn="tl">
                  <a:srgbClr val="000000">
                    <a:alpha val="43137"/>
                  </a:srgbClr>
                </a:outerShdw>
              </a:effectLst>
              <a:latin typeface="Trebuchet MS" pitchFamily="34" charset="0"/>
            </a:endParaRPr>
          </a:p>
        </p:txBody>
      </p:sp>
      <p:sp>
        <p:nvSpPr>
          <p:cNvPr id="47" name="Rectangle 46"/>
          <p:cNvSpPr/>
          <p:nvPr/>
        </p:nvSpPr>
        <p:spPr>
          <a:xfrm>
            <a:off x="931334" y="2580965"/>
            <a:ext cx="4277274" cy="441144"/>
          </a:xfrm>
          <a:prstGeom prst="rect">
            <a:avLst/>
          </a:prstGeom>
        </p:spPr>
        <p:txBody>
          <a:bodyPr wrap="square" lIns="101599" tIns="50799" rIns="101599" bIns="50799">
            <a:spAutoFit/>
          </a:bodyPr>
          <a:lstStyle/>
          <a:p>
            <a:pPr>
              <a:spcBef>
                <a:spcPts val="667"/>
              </a:spcBef>
            </a:pPr>
            <a:r>
              <a:rPr lang="en-US" sz="2200" dirty="0">
                <a:hlinkClick r:id="rId4"/>
              </a:rPr>
              <a:t>www.microsoft.com/teched</a:t>
            </a:r>
            <a:r>
              <a:rPr lang="en-US" sz="2200" dirty="0"/>
              <a:t> </a:t>
            </a:r>
          </a:p>
        </p:txBody>
      </p:sp>
      <p:sp>
        <p:nvSpPr>
          <p:cNvPr id="48" name="Rectangle 47"/>
          <p:cNvSpPr/>
          <p:nvPr/>
        </p:nvSpPr>
        <p:spPr>
          <a:xfrm>
            <a:off x="931333" y="4971485"/>
            <a:ext cx="4148667" cy="1995416"/>
          </a:xfrm>
          <a:prstGeom prst="rect">
            <a:avLst/>
          </a:prstGeom>
        </p:spPr>
        <p:txBody>
          <a:bodyPr wrap="square" lIns="101599" tIns="50799" rIns="101599" bIns="50799">
            <a:spAutoFit/>
          </a:bodyPr>
          <a:lstStyle/>
          <a:p>
            <a:pPr>
              <a:spcBef>
                <a:spcPts val="667"/>
              </a:spcBef>
              <a:buSzPct val="120000"/>
              <a:tabLst>
                <a:tab pos="2031980" algn="l"/>
              </a:tabLst>
              <a:defRPr/>
            </a:pPr>
            <a:r>
              <a:rPr lang="en-US" sz="2200" dirty="0">
                <a:latin typeface="Calibri" pitchFamily="34" charset="0"/>
                <a:hlinkClick r:id="rId5"/>
              </a:rPr>
              <a:t>http://microsoft.com/technet</a:t>
            </a:r>
            <a:r>
              <a:rPr lang="en-US" sz="2700" b="1" dirty="0">
                <a:latin typeface="Calibri" pitchFamily="34" charset="0"/>
              </a:rPr>
              <a:t>  </a:t>
            </a:r>
            <a:endParaRPr lang="en-US" sz="2700" dirty="0">
              <a:latin typeface="Calibri" pitchFamily="34" charset="0"/>
            </a:endParaRPr>
          </a:p>
          <a:p>
            <a:pPr marL="0" lvl="1">
              <a:tabLst>
                <a:tab pos="2031980" algn="l"/>
              </a:tabLst>
              <a:defRPr/>
            </a:pPr>
            <a:endParaRPr lang="en-US" dirty="0" smtClean="0">
              <a:latin typeface="Calibri" pitchFamily="34" charset="0"/>
            </a:endParaRPr>
          </a:p>
          <a:p>
            <a:pPr marL="0" lvl="1">
              <a:tabLst>
                <a:tab pos="2031980" algn="l"/>
              </a:tabLst>
              <a:defRPr/>
            </a:pPr>
            <a:r>
              <a:rPr lang="en-US" dirty="0" smtClean="0">
                <a:latin typeface="Calibri" pitchFamily="34" charset="0"/>
              </a:rPr>
              <a:t>Resources for IT Professionals</a:t>
            </a:r>
          </a:p>
        </p:txBody>
      </p:sp>
      <p:pic>
        <p:nvPicPr>
          <p:cNvPr id="25" name="Picture 24" descr="TechEd_online.png"/>
          <p:cNvPicPr>
            <a:picLocks noChangeAspect="1"/>
          </p:cNvPicPr>
          <p:nvPr/>
        </p:nvPicPr>
        <p:blipFill>
          <a:blip r:embed="rId6" cstate="print"/>
          <a:stretch>
            <a:fillRect/>
          </a:stretch>
        </p:blipFill>
        <p:spPr bwMode="black">
          <a:xfrm>
            <a:off x="1016001" y="1423476"/>
            <a:ext cx="2677583" cy="1195917"/>
          </a:xfrm>
          <a:prstGeom prst="rect">
            <a:avLst/>
          </a:prstGeom>
        </p:spPr>
      </p:pic>
      <p:sp>
        <p:nvSpPr>
          <p:cNvPr id="22" name="Rounded Rectangle 21"/>
          <p:cNvSpPr/>
          <p:nvPr/>
        </p:nvSpPr>
        <p:spPr bwMode="auto">
          <a:xfrm>
            <a:off x="5124704" y="3896540"/>
            <a:ext cx="4775200" cy="931333"/>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lIns="101599" tIns="50799" rIns="101599" bIns="50799" anchor="ctr" anchorCtr="0"/>
          <a:lstStyle/>
          <a:p>
            <a:pPr defTabSz="1015655">
              <a:defRPr/>
            </a:pPr>
            <a:endParaRPr lang="en-US" sz="1800" dirty="0">
              <a:solidFill>
                <a:srgbClr val="FFFFFF"/>
              </a:solidFill>
              <a:effectLst>
                <a:outerShdw blurRad="38100" dist="38100" dir="2700000" algn="tl">
                  <a:srgbClr val="000000">
                    <a:alpha val="43137"/>
                  </a:srgbClr>
                </a:outerShdw>
              </a:effectLst>
              <a:latin typeface="Segoe" pitchFamily="34" charset="0"/>
            </a:endParaRPr>
          </a:p>
        </p:txBody>
      </p:sp>
      <p:pic>
        <p:nvPicPr>
          <p:cNvPr id="27" name="Picture 26" descr="msdn_1inch_rgb.png"/>
          <p:cNvPicPr>
            <a:picLocks noChangeAspect="1"/>
          </p:cNvPicPr>
          <p:nvPr/>
        </p:nvPicPr>
        <p:blipFill>
          <a:blip r:embed="rId7" cstate="print"/>
          <a:stretch>
            <a:fillRect/>
          </a:stretch>
        </p:blipFill>
        <p:spPr bwMode="black">
          <a:xfrm>
            <a:off x="6064017" y="3981207"/>
            <a:ext cx="2063750" cy="1047750"/>
          </a:xfrm>
          <a:prstGeom prst="rect">
            <a:avLst/>
          </a:prstGeom>
        </p:spPr>
      </p:pic>
      <p:sp>
        <p:nvSpPr>
          <p:cNvPr id="28" name="Rectangle 27"/>
          <p:cNvSpPr/>
          <p:nvPr/>
        </p:nvSpPr>
        <p:spPr>
          <a:xfrm>
            <a:off x="6064017" y="4971485"/>
            <a:ext cx="3725333" cy="1995416"/>
          </a:xfrm>
          <a:prstGeom prst="rect">
            <a:avLst/>
          </a:prstGeom>
        </p:spPr>
        <p:txBody>
          <a:bodyPr wrap="square" lIns="101599" tIns="50799" rIns="101599" bIns="50799">
            <a:spAutoFit/>
          </a:bodyPr>
          <a:lstStyle/>
          <a:p>
            <a:pPr>
              <a:spcBef>
                <a:spcPts val="667"/>
              </a:spcBef>
              <a:tabLst>
                <a:tab pos="2031980" algn="l"/>
              </a:tabLst>
            </a:pPr>
            <a:r>
              <a:rPr lang="en-US" sz="2200" dirty="0">
                <a:hlinkClick r:id="rId8"/>
              </a:rPr>
              <a:t>http://microsoft.com/msdn</a:t>
            </a:r>
            <a:r>
              <a:rPr lang="en-US" sz="2700" b="1" dirty="0"/>
              <a:t>  </a:t>
            </a:r>
            <a:endParaRPr lang="en-US" sz="2700" dirty="0"/>
          </a:p>
          <a:p>
            <a:pPr marL="0" lvl="1" indent="0">
              <a:spcBef>
                <a:spcPts val="0"/>
              </a:spcBef>
              <a:tabLst>
                <a:tab pos="2031980" algn="l"/>
              </a:tabLst>
            </a:pPr>
            <a:endParaRPr lang="en-US" dirty="0" smtClean="0"/>
          </a:p>
          <a:p>
            <a:pPr marL="0" lvl="1" indent="0">
              <a:spcBef>
                <a:spcPts val="0"/>
              </a:spcBef>
              <a:tabLst>
                <a:tab pos="2031980" algn="l"/>
              </a:tabLst>
            </a:pPr>
            <a:r>
              <a:rPr lang="en-US" dirty="0" smtClean="0"/>
              <a:t>Resources for Developers</a:t>
            </a:r>
          </a:p>
        </p:txBody>
      </p:sp>
      <p:grpSp>
        <p:nvGrpSpPr>
          <p:cNvPr id="4" name="Group 29"/>
          <p:cNvGrpSpPr/>
          <p:nvPr/>
        </p:nvGrpSpPr>
        <p:grpSpPr>
          <a:xfrm>
            <a:off x="306917" y="4176262"/>
            <a:ext cx="508000" cy="508000"/>
            <a:chOff x="0" y="1400175"/>
            <a:chExt cx="457200" cy="457200"/>
          </a:xfrm>
        </p:grpSpPr>
        <p:sp>
          <p:nvSpPr>
            <p:cNvPr id="38" name="Oval 37"/>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defTabSz="1015990" fontAlgn="auto">
                <a:spcBef>
                  <a:spcPts val="0"/>
                </a:spcBef>
                <a:spcAft>
                  <a:spcPts val="0"/>
                </a:spcAft>
                <a:defRPr/>
              </a:pPr>
              <a:endParaRPr lang="en-US" sz="2000" kern="0" dirty="0">
                <a:solidFill>
                  <a:sysClr val="window" lastClr="FFFFFF"/>
                </a:solidFill>
                <a:latin typeface="Calibri"/>
                <a:ea typeface="+mn-ea"/>
              </a:endParaRPr>
            </a:p>
          </p:txBody>
        </p:sp>
        <p:sp>
          <p:nvSpPr>
            <p:cNvPr id="39" name="Oval 38"/>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defTabSz="1015990" fontAlgn="auto">
                <a:spcBef>
                  <a:spcPts val="0"/>
                </a:spcBef>
                <a:spcAft>
                  <a:spcPts val="0"/>
                </a:spcAft>
                <a:defRPr/>
              </a:pPr>
              <a:endParaRPr lang="en-US" sz="2000" kern="0" dirty="0">
                <a:solidFill>
                  <a:sysClr val="window" lastClr="FFFFFF"/>
                </a:solidFill>
                <a:latin typeface="Calibri"/>
                <a:ea typeface="+mn-ea"/>
              </a:endParaRPr>
            </a:p>
          </p:txBody>
        </p:sp>
        <p:sp>
          <p:nvSpPr>
            <p:cNvPr id="40" name="Oval 39"/>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defTabSz="1015990" fontAlgn="auto">
                <a:spcBef>
                  <a:spcPts val="0"/>
                </a:spcBef>
                <a:spcAft>
                  <a:spcPts val="0"/>
                </a:spcAft>
                <a:defRPr/>
              </a:pPr>
              <a:endParaRPr lang="en-US" sz="2000" kern="0" dirty="0">
                <a:solidFill>
                  <a:sysClr val="window" lastClr="FFFFFF"/>
                </a:solidFill>
                <a:latin typeface="Calibri"/>
                <a:ea typeface="+mn-ea"/>
              </a:endParaRPr>
            </a:p>
          </p:txBody>
        </p:sp>
      </p:grpSp>
      <p:sp>
        <p:nvSpPr>
          <p:cNvPr id="41" name="Oval 40"/>
          <p:cNvSpPr/>
          <p:nvPr/>
        </p:nvSpPr>
        <p:spPr bwMode="auto">
          <a:xfrm>
            <a:off x="137583" y="4071234"/>
            <a:ext cx="846667" cy="846667"/>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101595" tIns="50797" rIns="101595" bIns="50797" numCol="1" rtlCol="0" anchor="ctr" anchorCtr="0" compatLnSpc="1">
            <a:prstTxWarp prst="textNoShape">
              <a:avLst/>
            </a:prstTxWarp>
          </a:bodyPr>
          <a:lstStyle/>
          <a:p>
            <a:pPr defTabSz="1015655"/>
            <a:endParaRPr lang="en-US" sz="2600" dirty="0">
              <a:solidFill>
                <a:srgbClr val="FFFFFF"/>
              </a:solidFill>
              <a:effectLst>
                <a:outerShdw blurRad="38100" dist="38100" dir="2700000" algn="tl">
                  <a:srgbClr val="000000">
                    <a:alpha val="43137"/>
                  </a:srgbClr>
                </a:outerShdw>
              </a:effectLst>
              <a:latin typeface="Trebuchet MS" pitchFamily="34" charset="0"/>
            </a:endParaRPr>
          </a:p>
        </p:txBody>
      </p:sp>
      <p:grpSp>
        <p:nvGrpSpPr>
          <p:cNvPr id="5" name="Group 43"/>
          <p:cNvGrpSpPr/>
          <p:nvPr/>
        </p:nvGrpSpPr>
        <p:grpSpPr>
          <a:xfrm>
            <a:off x="5334000" y="4176262"/>
            <a:ext cx="508000" cy="508000"/>
            <a:chOff x="0" y="1400175"/>
            <a:chExt cx="457200" cy="457200"/>
          </a:xfrm>
        </p:grpSpPr>
        <p:sp>
          <p:nvSpPr>
            <p:cNvPr id="45" name="Oval 44"/>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defTabSz="1015990" fontAlgn="auto">
                <a:spcBef>
                  <a:spcPts val="0"/>
                </a:spcBef>
                <a:spcAft>
                  <a:spcPts val="0"/>
                </a:spcAft>
                <a:defRPr/>
              </a:pPr>
              <a:endParaRPr lang="en-US" sz="2000" kern="0" dirty="0">
                <a:solidFill>
                  <a:sysClr val="window" lastClr="FFFFFF"/>
                </a:solidFill>
                <a:latin typeface="Calibri"/>
                <a:ea typeface="+mn-ea"/>
              </a:endParaRPr>
            </a:p>
          </p:txBody>
        </p:sp>
        <p:sp>
          <p:nvSpPr>
            <p:cNvPr id="46" name="Oval 45"/>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defTabSz="1015990" fontAlgn="auto">
                <a:spcBef>
                  <a:spcPts val="0"/>
                </a:spcBef>
                <a:spcAft>
                  <a:spcPts val="0"/>
                </a:spcAft>
                <a:defRPr/>
              </a:pPr>
              <a:endParaRPr lang="en-US" sz="2000" kern="0" dirty="0">
                <a:solidFill>
                  <a:sysClr val="window" lastClr="FFFFFF"/>
                </a:solidFill>
                <a:latin typeface="Calibri"/>
                <a:ea typeface="+mn-ea"/>
              </a:endParaRPr>
            </a:p>
          </p:txBody>
        </p:sp>
        <p:sp>
          <p:nvSpPr>
            <p:cNvPr id="50" name="Oval 49"/>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defTabSz="1015990" fontAlgn="auto">
                <a:spcBef>
                  <a:spcPts val="0"/>
                </a:spcBef>
                <a:spcAft>
                  <a:spcPts val="0"/>
                </a:spcAft>
                <a:defRPr/>
              </a:pPr>
              <a:endParaRPr lang="en-US" sz="2000" kern="0" dirty="0">
                <a:solidFill>
                  <a:sysClr val="window" lastClr="FFFFFF"/>
                </a:solidFill>
                <a:latin typeface="Calibri"/>
                <a:ea typeface="+mn-ea"/>
              </a:endParaRPr>
            </a:p>
          </p:txBody>
        </p:sp>
      </p:grpSp>
      <p:sp>
        <p:nvSpPr>
          <p:cNvPr id="51" name="Oval 50"/>
          <p:cNvSpPr/>
          <p:nvPr/>
        </p:nvSpPr>
        <p:spPr bwMode="auto">
          <a:xfrm>
            <a:off x="5164667" y="4006929"/>
            <a:ext cx="846667" cy="846667"/>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101595" tIns="50797" rIns="101595" bIns="50797" numCol="1" rtlCol="0" anchor="ctr" anchorCtr="0" compatLnSpc="1">
            <a:prstTxWarp prst="textNoShape">
              <a:avLst/>
            </a:prstTxWarp>
          </a:bodyPr>
          <a:lstStyle/>
          <a:p>
            <a:pPr defTabSz="1015655"/>
            <a:endParaRPr lang="en-US" sz="2600" dirty="0">
              <a:solidFill>
                <a:srgbClr val="FFFFFF"/>
              </a:solidFill>
              <a:effectLst>
                <a:outerShdw blurRad="38100" dist="38100" dir="2700000" algn="tl">
                  <a:srgbClr val="000000">
                    <a:alpha val="43137"/>
                  </a:srgbClr>
                </a:outerShdw>
              </a:effectLst>
              <a:latin typeface="Trebuchet MS" pitchFamily="34" charset="0"/>
            </a:endParaRPr>
          </a:p>
        </p:txBody>
      </p:sp>
      <p:sp>
        <p:nvSpPr>
          <p:cNvPr id="35" name="Rounded Rectangle 34"/>
          <p:cNvSpPr/>
          <p:nvPr/>
        </p:nvSpPr>
        <p:spPr bwMode="auto">
          <a:xfrm>
            <a:off x="5124704" y="1309432"/>
            <a:ext cx="4775200" cy="931333"/>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lIns="101599" tIns="50799" rIns="101599" bIns="50799" anchor="ctr" anchorCtr="0"/>
          <a:lstStyle/>
          <a:p>
            <a:pPr defTabSz="1015655">
              <a:defRPr/>
            </a:pPr>
            <a:endParaRPr lang="en-US" sz="1800" dirty="0">
              <a:solidFill>
                <a:srgbClr val="FFFFFF"/>
              </a:solidFill>
              <a:effectLst>
                <a:outerShdw blurRad="38100" dist="38100" dir="2700000" algn="tl">
                  <a:srgbClr val="000000">
                    <a:alpha val="43137"/>
                  </a:srgbClr>
                </a:outerShdw>
              </a:effectLst>
              <a:latin typeface="Segoe" pitchFamily="34" charset="0"/>
            </a:endParaRPr>
          </a:p>
        </p:txBody>
      </p:sp>
      <p:grpSp>
        <p:nvGrpSpPr>
          <p:cNvPr id="6" name="Group 29"/>
          <p:cNvGrpSpPr/>
          <p:nvPr/>
        </p:nvGrpSpPr>
        <p:grpSpPr>
          <a:xfrm>
            <a:off x="5290156" y="1584599"/>
            <a:ext cx="508000" cy="508000"/>
            <a:chOff x="0" y="1400175"/>
            <a:chExt cx="457200" cy="457200"/>
          </a:xfrm>
        </p:grpSpPr>
        <p:sp>
          <p:nvSpPr>
            <p:cNvPr id="37" name="Oval 36"/>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defTabSz="1015990" fontAlgn="auto">
                <a:spcBef>
                  <a:spcPts val="0"/>
                </a:spcBef>
                <a:spcAft>
                  <a:spcPts val="0"/>
                </a:spcAft>
                <a:defRPr/>
              </a:pPr>
              <a:endParaRPr lang="en-US" sz="2000" kern="0" dirty="0">
                <a:solidFill>
                  <a:sysClr val="window" lastClr="FFFFFF"/>
                </a:solidFill>
                <a:latin typeface="Calibri"/>
                <a:ea typeface="+mn-ea"/>
              </a:endParaRPr>
            </a:p>
          </p:txBody>
        </p:sp>
        <p:sp>
          <p:nvSpPr>
            <p:cNvPr id="43" name="Oval 42"/>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defTabSz="1015990" fontAlgn="auto">
                <a:spcBef>
                  <a:spcPts val="0"/>
                </a:spcBef>
                <a:spcAft>
                  <a:spcPts val="0"/>
                </a:spcAft>
                <a:defRPr/>
              </a:pPr>
              <a:endParaRPr lang="en-US" sz="2000" kern="0" dirty="0">
                <a:solidFill>
                  <a:sysClr val="window" lastClr="FFFFFF"/>
                </a:solidFill>
                <a:latin typeface="Calibri"/>
                <a:ea typeface="+mn-ea"/>
              </a:endParaRPr>
            </a:p>
          </p:txBody>
        </p:sp>
        <p:sp>
          <p:nvSpPr>
            <p:cNvPr id="44" name="Oval 43"/>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defTabSz="1015990" fontAlgn="auto">
                <a:spcBef>
                  <a:spcPts val="0"/>
                </a:spcBef>
                <a:spcAft>
                  <a:spcPts val="0"/>
                </a:spcAft>
                <a:defRPr/>
              </a:pPr>
              <a:endParaRPr lang="en-US" sz="2000" kern="0" dirty="0">
                <a:solidFill>
                  <a:sysClr val="window" lastClr="FFFFFF"/>
                </a:solidFill>
                <a:latin typeface="Calibri"/>
                <a:ea typeface="+mn-ea"/>
              </a:endParaRPr>
            </a:p>
          </p:txBody>
        </p:sp>
      </p:grpSp>
      <p:sp>
        <p:nvSpPr>
          <p:cNvPr id="52" name="Oval 51"/>
          <p:cNvSpPr/>
          <p:nvPr/>
        </p:nvSpPr>
        <p:spPr bwMode="auto">
          <a:xfrm>
            <a:off x="5120822" y="1415265"/>
            <a:ext cx="846667" cy="846667"/>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101595" tIns="50797" rIns="101595" bIns="50797" numCol="1" rtlCol="0" anchor="ctr" anchorCtr="0" compatLnSpc="1">
            <a:prstTxWarp prst="textNoShape">
              <a:avLst/>
            </a:prstTxWarp>
          </a:bodyPr>
          <a:lstStyle/>
          <a:p>
            <a:pPr defTabSz="1015655"/>
            <a:endParaRPr lang="en-US" sz="2600" dirty="0">
              <a:solidFill>
                <a:srgbClr val="FFFFFF"/>
              </a:solidFill>
              <a:effectLst>
                <a:outerShdw blurRad="38100" dist="38100" dir="2700000" algn="tl">
                  <a:srgbClr val="000000">
                    <a:alpha val="43137"/>
                  </a:srgbClr>
                </a:outerShdw>
              </a:effectLst>
              <a:latin typeface="Trebuchet MS" pitchFamily="34" charset="0"/>
            </a:endParaRPr>
          </a:p>
        </p:txBody>
      </p:sp>
      <p:sp>
        <p:nvSpPr>
          <p:cNvPr id="57" name="Rectangle 56"/>
          <p:cNvSpPr/>
          <p:nvPr/>
        </p:nvSpPr>
        <p:spPr>
          <a:xfrm>
            <a:off x="5144303" y="2580965"/>
            <a:ext cx="5015697" cy="441144"/>
          </a:xfrm>
          <a:prstGeom prst="rect">
            <a:avLst/>
          </a:prstGeom>
        </p:spPr>
        <p:txBody>
          <a:bodyPr wrap="square" lIns="101599" tIns="50799" rIns="101599" bIns="50799">
            <a:spAutoFit/>
          </a:bodyPr>
          <a:lstStyle/>
          <a:p>
            <a:pPr>
              <a:spcBef>
                <a:spcPts val="667"/>
              </a:spcBef>
            </a:pPr>
            <a:r>
              <a:rPr lang="en-US" sz="2200" dirty="0">
                <a:hlinkClick r:id="rId9"/>
              </a:rPr>
              <a:t>www.microsoft.com/learning</a:t>
            </a:r>
            <a:r>
              <a:rPr lang="en-US" sz="2200" dirty="0"/>
              <a:t>  </a:t>
            </a:r>
          </a:p>
        </p:txBody>
      </p:sp>
      <p:sp>
        <p:nvSpPr>
          <p:cNvPr id="54" name="Title 1"/>
          <p:cNvSpPr>
            <a:spLocks noGrp="1"/>
          </p:cNvSpPr>
          <p:nvPr>
            <p:ph type="title"/>
          </p:nvPr>
        </p:nvSpPr>
        <p:spPr/>
        <p:txBody>
          <a:bodyPr vert="horz" wrap="square" lIns="0" tIns="0" rIns="0" bIns="0" rtlCol="0" anchor="t">
            <a:spAutoFit/>
          </a:bodyPr>
          <a:lstStyle/>
          <a:p>
            <a:r>
              <a:rPr/>
              <a:t>Resources</a:t>
            </a:r>
          </a:p>
        </p:txBody>
      </p:sp>
      <p:grpSp>
        <p:nvGrpSpPr>
          <p:cNvPr id="58" name="Group 57"/>
          <p:cNvGrpSpPr/>
          <p:nvPr/>
        </p:nvGrpSpPr>
        <p:grpSpPr bwMode="black">
          <a:xfrm>
            <a:off x="6064017" y="1372031"/>
            <a:ext cx="3863393" cy="857038"/>
            <a:chOff x="5561787" y="0"/>
            <a:chExt cx="3477054" cy="771334"/>
          </a:xfrm>
        </p:grpSpPr>
        <p:pic>
          <p:nvPicPr>
            <p:cNvPr id="56" name="Picture 55" descr="ms_Learning_w.eps"/>
            <p:cNvPicPr>
              <a:picLocks noChangeAspect="1"/>
            </p:cNvPicPr>
            <p:nvPr/>
          </p:nvPicPr>
          <p:blipFill>
            <a:blip r:embed="rId10" cstate="print"/>
            <a:srcRect l="51467"/>
            <a:stretch>
              <a:fillRect/>
            </a:stretch>
          </p:blipFill>
          <p:spPr bwMode="black">
            <a:xfrm>
              <a:off x="7257327" y="0"/>
              <a:ext cx="1781514" cy="771334"/>
            </a:xfrm>
            <a:prstGeom prst="rect">
              <a:avLst/>
            </a:prstGeom>
          </p:spPr>
        </p:pic>
        <p:pic>
          <p:nvPicPr>
            <p:cNvPr id="1026" name="Picture 2" descr="C:\Documents and Settings\Pennie\My Documents\ACERDATA (D)\Pennie's documents\MS Image\Boxshot_Logo\MICROSOFT\Microsoft Logo wht shadow.png"/>
            <p:cNvPicPr>
              <a:picLocks noChangeAspect="1" noChangeArrowheads="1"/>
            </p:cNvPicPr>
            <p:nvPr/>
          </p:nvPicPr>
          <p:blipFill>
            <a:blip r:embed="rId11" cstate="print"/>
            <a:srcRect/>
            <a:stretch>
              <a:fillRect/>
            </a:stretch>
          </p:blipFill>
          <p:spPr bwMode="black">
            <a:xfrm>
              <a:off x="5561787" y="254642"/>
              <a:ext cx="1693646" cy="312516"/>
            </a:xfrm>
            <a:prstGeom prst="rect">
              <a:avLst/>
            </a:prstGeom>
            <a:noFill/>
          </p:spPr>
        </p:pic>
      </p:grpSp>
      <p:sp>
        <p:nvSpPr>
          <p:cNvPr id="53" name="Rectangle 52"/>
          <p:cNvSpPr/>
          <p:nvPr/>
        </p:nvSpPr>
        <p:spPr bwMode="auto">
          <a:xfrm>
            <a:off x="-2553368" y="0"/>
            <a:ext cx="2379581" cy="3413760"/>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101595" tIns="50797" rIns="101595" bIns="50797" numCol="1" rtlCol="0" anchor="t" anchorCtr="0" compatLnSpc="1">
            <a:prstTxWarp prst="textNoShape">
              <a:avLst/>
            </a:prstTxWarp>
          </a:bodyPr>
          <a:lstStyle/>
          <a:p>
            <a:pPr defTabSz="1015655"/>
            <a:r>
              <a:rPr lang="en-US" sz="2700" b="1" dirty="0"/>
              <a:t>Required Slide</a:t>
            </a:r>
            <a:endParaRPr lang="en-US" sz="2700" b="1" dirty="0">
              <a:solidFill>
                <a:srgbClr val="FFFFFF"/>
              </a:solidFill>
              <a:effectLst>
                <a:outerShdw blurRad="38100" dist="38100" dir="2700000" algn="tl">
                  <a:srgbClr val="000000">
                    <a:alpha val="43137"/>
                  </a:srgbClr>
                </a:outerShdw>
              </a:effectLst>
            </a:endParaRPr>
          </a:p>
          <a:p>
            <a:pPr defTabSz="1015655"/>
            <a:r>
              <a:rPr lang="en-US" sz="2200" b="1" dirty="0">
                <a:solidFill>
                  <a:schemeClr val="accent5"/>
                </a:solidFill>
              </a:rPr>
              <a:t>Speakers, </a:t>
            </a:r>
          </a:p>
          <a:p>
            <a:r>
              <a:rPr lang="en-US" dirty="0" smtClean="0"/>
              <a:t>TechEd 2009 is not producing </a:t>
            </a:r>
          </a:p>
          <a:p>
            <a:r>
              <a:rPr lang="en-US" dirty="0" smtClean="0"/>
              <a:t>a DVD. Please announce that </a:t>
            </a:r>
          </a:p>
          <a:p>
            <a:r>
              <a:rPr lang="en-US" dirty="0" smtClean="0"/>
              <a:t>attendees can </a:t>
            </a:r>
            <a:r>
              <a:rPr lang="en-US" b="1" dirty="0" smtClean="0"/>
              <a:t>access session </a:t>
            </a:r>
            <a:endParaRPr lang="en-US" dirty="0" smtClean="0"/>
          </a:p>
          <a:p>
            <a:r>
              <a:rPr lang="en-US" b="1" dirty="0" smtClean="0"/>
              <a:t>recordings at TechEd Online. </a:t>
            </a:r>
            <a:endParaRPr lang="en-US" dirty="0"/>
          </a:p>
        </p:txBody>
      </p:sp>
    </p:spTree>
    <p:extLst>
      <p:ext uri="{BB962C8B-B14F-4D97-AF65-F5344CB8AC3E}">
        <p14:creationId xmlns="" xmlns:p14="http://schemas.microsoft.com/office/powerpoint/2007/7/12/main" val="251206165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4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par>
                          <p:cTn id="9" fill="hold">
                            <p:stCondLst>
                              <p:cond delay="0"/>
                            </p:stCondLst>
                            <p:childTnLst>
                              <p:par>
                                <p:cTn id="10" presetID="10" presetClass="exit" presetSubtype="0" fill="hold" grpId="1" nodeType="afterEffect">
                                  <p:stCondLst>
                                    <p:cond delay="200"/>
                                  </p:stCondLst>
                                  <p:childTnLst>
                                    <p:animEffect transition="out" filter="fade">
                                      <p:cBhvr>
                                        <p:cTn id="11" dur="2000"/>
                                        <p:tgtEl>
                                          <p:spTgt spid="42"/>
                                        </p:tgtEl>
                                      </p:cBhvr>
                                    </p:animEffect>
                                    <p:set>
                                      <p:cBhvr>
                                        <p:cTn id="12" dur="1" fill="hold">
                                          <p:stCondLst>
                                            <p:cond delay="1999"/>
                                          </p:stCondLst>
                                        </p:cTn>
                                        <p:tgtEl>
                                          <p:spTgt spid="42"/>
                                        </p:tgtEl>
                                        <p:attrNameLst>
                                          <p:attrName>style.visibility</p:attrName>
                                        </p:attrNameLst>
                                      </p:cBhvr>
                                      <p:to>
                                        <p:strVal val="hidden"/>
                                      </p:to>
                                    </p:set>
                                  </p:childTnLst>
                                </p:cTn>
                              </p:par>
                            </p:childTnLst>
                          </p:cTn>
                        </p:par>
                        <p:par>
                          <p:cTn id="13" fill="hold">
                            <p:stCondLst>
                              <p:cond delay="2200"/>
                            </p:stCondLst>
                            <p:childTnLst>
                              <p:par>
                                <p:cTn id="14" presetID="1" presetClass="entr" presetSubtype="0" fill="hold" grpId="0" nodeType="afterEffect">
                                  <p:stCondLst>
                                    <p:cond delay="0"/>
                                  </p:stCondLst>
                                  <p:childTnLst>
                                    <p:set>
                                      <p:cBhvr>
                                        <p:cTn id="15" dur="1" fill="hold">
                                          <p:stCondLst>
                                            <p:cond delay="0"/>
                                          </p:stCondLst>
                                        </p:cTn>
                                        <p:tgtEl>
                                          <p:spTgt spid="41"/>
                                        </p:tgtEl>
                                        <p:attrNameLst>
                                          <p:attrName>style.visibility</p:attrName>
                                        </p:attrNameLst>
                                      </p:cBhvr>
                                      <p:to>
                                        <p:strVal val="visible"/>
                                      </p:to>
                                    </p:set>
                                  </p:childTnLst>
                                </p:cTn>
                              </p:par>
                              <p:par>
                                <p:cTn id="16" presetID="1" presetClass="entr" presetSubtype="0" fill="hold" nodeType="withEffect">
                                  <p:stCondLst>
                                    <p:cond delay="0"/>
                                  </p:stCondLst>
                                  <p:childTnLst>
                                    <p:set>
                                      <p:cBhvr>
                                        <p:cTn id="17" dur="1" fill="hold">
                                          <p:stCondLst>
                                            <p:cond delay="0"/>
                                          </p:stCondLst>
                                        </p:cTn>
                                        <p:tgtEl>
                                          <p:spTgt spid="4"/>
                                        </p:tgtEl>
                                        <p:attrNameLst>
                                          <p:attrName>style.visibility</p:attrName>
                                        </p:attrNameLst>
                                      </p:cBhvr>
                                      <p:to>
                                        <p:strVal val="visible"/>
                                      </p:to>
                                    </p:set>
                                  </p:childTnLst>
                                </p:cTn>
                              </p:par>
                            </p:childTnLst>
                          </p:cTn>
                        </p:par>
                        <p:par>
                          <p:cTn id="18" fill="hold">
                            <p:stCondLst>
                              <p:cond delay="2200"/>
                            </p:stCondLst>
                            <p:childTnLst>
                              <p:par>
                                <p:cTn id="19" presetID="10" presetClass="exit" presetSubtype="0" fill="hold" grpId="1" nodeType="afterEffect">
                                  <p:stCondLst>
                                    <p:cond delay="200"/>
                                  </p:stCondLst>
                                  <p:childTnLst>
                                    <p:animEffect transition="out" filter="fade">
                                      <p:cBhvr>
                                        <p:cTn id="20" dur="2000"/>
                                        <p:tgtEl>
                                          <p:spTgt spid="41"/>
                                        </p:tgtEl>
                                      </p:cBhvr>
                                    </p:animEffect>
                                    <p:set>
                                      <p:cBhvr>
                                        <p:cTn id="21" dur="1" fill="hold">
                                          <p:stCondLst>
                                            <p:cond delay="1999"/>
                                          </p:stCondLst>
                                        </p:cTn>
                                        <p:tgtEl>
                                          <p:spTgt spid="41"/>
                                        </p:tgtEl>
                                        <p:attrNameLst>
                                          <p:attrName>style.visibility</p:attrName>
                                        </p:attrNameLst>
                                      </p:cBhvr>
                                      <p:to>
                                        <p:strVal val="hidden"/>
                                      </p:to>
                                    </p:set>
                                  </p:childTnLst>
                                </p:cTn>
                              </p:par>
                            </p:childTnLst>
                          </p:cTn>
                        </p:par>
                        <p:par>
                          <p:cTn id="22" fill="hold">
                            <p:stCondLst>
                              <p:cond delay="4400"/>
                            </p:stCondLst>
                            <p:childTnLst>
                              <p:par>
                                <p:cTn id="23" presetID="1" presetClass="entr" presetSubtype="0" fill="hold" grpId="0" nodeType="afterEffect">
                                  <p:stCondLst>
                                    <p:cond delay="0"/>
                                  </p:stCondLst>
                                  <p:childTnLst>
                                    <p:set>
                                      <p:cBhvr>
                                        <p:cTn id="24" dur="1" fill="hold">
                                          <p:stCondLst>
                                            <p:cond delay="0"/>
                                          </p:stCondLst>
                                        </p:cTn>
                                        <p:tgtEl>
                                          <p:spTgt spid="51"/>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5"/>
                                        </p:tgtEl>
                                        <p:attrNameLst>
                                          <p:attrName>style.visibility</p:attrName>
                                        </p:attrNameLst>
                                      </p:cBhvr>
                                      <p:to>
                                        <p:strVal val="visible"/>
                                      </p:to>
                                    </p:set>
                                  </p:childTnLst>
                                </p:cTn>
                              </p:par>
                            </p:childTnLst>
                          </p:cTn>
                        </p:par>
                        <p:par>
                          <p:cTn id="27" fill="hold">
                            <p:stCondLst>
                              <p:cond delay="4400"/>
                            </p:stCondLst>
                            <p:childTnLst>
                              <p:par>
                                <p:cTn id="28" presetID="10" presetClass="exit" presetSubtype="0" fill="hold" grpId="1" nodeType="afterEffect">
                                  <p:stCondLst>
                                    <p:cond delay="200"/>
                                  </p:stCondLst>
                                  <p:childTnLst>
                                    <p:animEffect transition="out" filter="fade">
                                      <p:cBhvr>
                                        <p:cTn id="29" dur="2000"/>
                                        <p:tgtEl>
                                          <p:spTgt spid="51"/>
                                        </p:tgtEl>
                                      </p:cBhvr>
                                    </p:animEffect>
                                    <p:set>
                                      <p:cBhvr>
                                        <p:cTn id="30" dur="1" fill="hold">
                                          <p:stCondLst>
                                            <p:cond delay="1999"/>
                                          </p:stCondLst>
                                        </p:cTn>
                                        <p:tgtEl>
                                          <p:spTgt spid="51"/>
                                        </p:tgtEl>
                                        <p:attrNameLst>
                                          <p:attrName>style.visibility</p:attrName>
                                        </p:attrNameLst>
                                      </p:cBhvr>
                                      <p:to>
                                        <p:strVal val="hidden"/>
                                      </p:to>
                                    </p:set>
                                  </p:childTnLst>
                                </p:cTn>
                              </p:par>
                            </p:childTnLst>
                          </p:cTn>
                        </p:par>
                        <p:par>
                          <p:cTn id="31" fill="hold">
                            <p:stCondLst>
                              <p:cond delay="6600"/>
                            </p:stCondLst>
                            <p:childTnLst>
                              <p:par>
                                <p:cTn id="32" presetID="1" presetClass="entr" presetSubtype="0" fill="hold" grpId="0" nodeType="afterEffect">
                                  <p:stCondLst>
                                    <p:cond delay="0"/>
                                  </p:stCondLst>
                                  <p:childTnLst>
                                    <p:set>
                                      <p:cBhvr>
                                        <p:cTn id="33" dur="1" fill="hold">
                                          <p:stCondLst>
                                            <p:cond delay="0"/>
                                          </p:stCondLst>
                                        </p:cTn>
                                        <p:tgtEl>
                                          <p:spTgt spid="52"/>
                                        </p:tgtEl>
                                        <p:attrNameLst>
                                          <p:attrName>style.visibility</p:attrName>
                                        </p:attrNameLst>
                                      </p:cBhvr>
                                      <p:to>
                                        <p:strVal val="visible"/>
                                      </p:to>
                                    </p:set>
                                  </p:childTnLst>
                                </p:cTn>
                              </p:par>
                              <p:par>
                                <p:cTn id="34" presetID="1" presetClass="entr" presetSubtype="0" fill="hold" nodeType="withEffect">
                                  <p:stCondLst>
                                    <p:cond delay="0"/>
                                  </p:stCondLst>
                                  <p:childTnLst>
                                    <p:set>
                                      <p:cBhvr>
                                        <p:cTn id="35" dur="1" fill="hold">
                                          <p:stCondLst>
                                            <p:cond delay="0"/>
                                          </p:stCondLst>
                                        </p:cTn>
                                        <p:tgtEl>
                                          <p:spTgt spid="6"/>
                                        </p:tgtEl>
                                        <p:attrNameLst>
                                          <p:attrName>style.visibility</p:attrName>
                                        </p:attrNameLst>
                                      </p:cBhvr>
                                      <p:to>
                                        <p:strVal val="visible"/>
                                      </p:to>
                                    </p:set>
                                  </p:childTnLst>
                                </p:cTn>
                              </p:par>
                            </p:childTnLst>
                          </p:cTn>
                        </p:par>
                        <p:par>
                          <p:cTn id="36" fill="hold">
                            <p:stCondLst>
                              <p:cond delay="6600"/>
                            </p:stCondLst>
                            <p:childTnLst>
                              <p:par>
                                <p:cTn id="37" presetID="10" presetClass="exit" presetSubtype="0" fill="hold" grpId="1" nodeType="afterEffect">
                                  <p:stCondLst>
                                    <p:cond delay="200"/>
                                  </p:stCondLst>
                                  <p:childTnLst>
                                    <p:animEffect transition="out" filter="fade">
                                      <p:cBhvr>
                                        <p:cTn id="38" dur="2000"/>
                                        <p:tgtEl>
                                          <p:spTgt spid="52"/>
                                        </p:tgtEl>
                                      </p:cBhvr>
                                    </p:animEffect>
                                    <p:set>
                                      <p:cBhvr>
                                        <p:cTn id="39" dur="1" fill="hold">
                                          <p:stCondLst>
                                            <p:cond delay="1999"/>
                                          </p:stCondLst>
                                        </p:cTn>
                                        <p:tgtEl>
                                          <p:spTgt spid="5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2" grpId="1" animBg="1"/>
      <p:bldP spid="41" grpId="0" animBg="1"/>
      <p:bldP spid="41" grpId="1" animBg="1"/>
      <p:bldP spid="51" grpId="0" animBg="1"/>
      <p:bldP spid="51" grpId="1" animBg="1"/>
      <p:bldP spid="52" grpId="0" animBg="1"/>
      <p:bldP spid="52" grpId="1"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eval.png"/>
          <p:cNvPicPr>
            <a:picLocks noChangeAspect="1"/>
          </p:cNvPicPr>
          <p:nvPr/>
        </p:nvPicPr>
        <p:blipFill>
          <a:blip r:embed="rId2" cstate="print"/>
          <a:stretch>
            <a:fillRect/>
          </a:stretch>
        </p:blipFill>
        <p:spPr>
          <a:xfrm>
            <a:off x="1269" y="953"/>
            <a:ext cx="10158731" cy="7619048"/>
          </a:xfrm>
          <a:prstGeom prst="rect">
            <a:avLst/>
          </a:prstGeom>
        </p:spPr>
      </p:pic>
      <p:sp>
        <p:nvSpPr>
          <p:cNvPr id="3" name="Rounded Rectangle 2"/>
          <p:cNvSpPr/>
          <p:nvPr/>
        </p:nvSpPr>
        <p:spPr bwMode="blackGray">
          <a:xfrm>
            <a:off x="45642" y="4412782"/>
            <a:ext cx="5617310" cy="2233084"/>
          </a:xfrm>
          <a:prstGeom prst="roundRect">
            <a:avLst/>
          </a:prstGeom>
          <a:noFill/>
          <a:ln w="9525">
            <a:noFill/>
            <a:miter lim="800000"/>
            <a:headEnd/>
            <a:tailEnd/>
          </a:ln>
          <a:scene3d>
            <a:camera prst="orthographicFront"/>
            <a:lightRig rig="contrasting" dir="t">
              <a:rot lat="0" lon="0" rev="7800000"/>
            </a:lightRig>
          </a:scene3d>
          <a:sp3d prstMaterial="metal">
            <a:bevelB w="0" h="0"/>
          </a:sp3d>
        </p:spPr>
        <p:txBody>
          <a:bodyPr lIns="101599" tIns="50799" rIns="101599" bIns="50799" anchor="ctr" anchorCtr="0"/>
          <a:lstStyle/>
          <a:p>
            <a:pPr defTabSz="1015655">
              <a:defRPr/>
            </a:pPr>
            <a:r>
              <a:rPr lang="en-US" sz="3600" dirty="0" smtClean="0">
                <a:solidFill>
                  <a:srgbClr val="FFFFFF"/>
                </a:solidFill>
                <a:effectLst>
                  <a:outerShdw blurRad="38100" dist="38100" dir="2700000" algn="tl">
                    <a:srgbClr val="000000">
                      <a:alpha val="43137"/>
                    </a:srgbClr>
                  </a:outerShdw>
                </a:effectLst>
                <a:latin typeface="Segoe" pitchFamily="34" charset="0"/>
              </a:rPr>
              <a:t>Complete an evaluation on </a:t>
            </a:r>
            <a:r>
              <a:rPr lang="en-US" sz="3600" dirty="0" err="1" smtClean="0">
                <a:solidFill>
                  <a:srgbClr val="FFFFFF"/>
                </a:solidFill>
                <a:effectLst>
                  <a:outerShdw blurRad="38100" dist="38100" dir="2700000" algn="tl">
                    <a:srgbClr val="000000">
                      <a:alpha val="43137"/>
                    </a:srgbClr>
                  </a:outerShdw>
                </a:effectLst>
                <a:latin typeface="Segoe" pitchFamily="34" charset="0"/>
              </a:rPr>
              <a:t>CommNet</a:t>
            </a:r>
            <a:r>
              <a:rPr lang="en-US" sz="3600" dirty="0" smtClean="0">
                <a:solidFill>
                  <a:srgbClr val="FFFFFF"/>
                </a:solidFill>
                <a:effectLst>
                  <a:outerShdw blurRad="38100" dist="38100" dir="2700000" algn="tl">
                    <a:srgbClr val="000000">
                      <a:alpha val="43137"/>
                    </a:srgbClr>
                  </a:outerShdw>
                </a:effectLst>
                <a:latin typeface="Segoe" pitchFamily="34" charset="0"/>
              </a:rPr>
              <a:t> and enter to win an Xbox 360 Elite!</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childTnLst>
                                </p:cTn>
                              </p:par>
                              <p:par>
                                <p:cTn id="8" presetID="64" presetClass="path" presetSubtype="0" decel="50000" fill="hold" grpId="1" nodeType="withEffect">
                                  <p:stCondLst>
                                    <p:cond delay="0"/>
                                  </p:stCondLst>
                                  <p:childTnLst>
                                    <p:animMotion origin="layout" path="M -0.41701 -0.00138 L -2.77778E-6 -4.44444E-6 " pathEditMode="relative" rAng="0" ptsTypes="AA">
                                      <p:cBhvr>
                                        <p:cTn id="9" dur="1000" fill="hold"/>
                                        <p:tgtEl>
                                          <p:spTgt spid="3"/>
                                        </p:tgtEl>
                                        <p:attrNameLst>
                                          <p:attrName>ppt_x</p:attrName>
                                          <p:attrName>ppt_y</p:attrName>
                                        </p:attrNameLst>
                                      </p:cBhvr>
                                      <p:rCtr x="209" y="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Rectangle 1"/>
          <p:cNvSpPr>
            <a:spLocks noGrp="1" noChangeArrowheads="1"/>
          </p:cNvSpPr>
          <p:nvPr>
            <p:ph type="title"/>
          </p:nvPr>
        </p:nvSpPr>
        <p:spPr/>
        <p:txBody>
          <a:bodyPr/>
          <a:lstStyle/>
          <a:p>
            <a:pPr>
              <a:defRPr/>
            </a:pPr>
            <a:r>
              <a:rPr lang="en-GB" dirty="0" err="1" smtClean="0">
                <a:solidFill>
                  <a:schemeClr val="accent1">
                    <a:satMod val="150000"/>
                  </a:schemeClr>
                </a:solidFill>
              </a:rPr>
              <a:t>Speaker.Bio.ToString</a:t>
            </a:r>
            <a:r>
              <a:rPr lang="en-GB" dirty="0" smtClean="0">
                <a:solidFill>
                  <a:schemeClr val="accent1">
                    <a:satMod val="150000"/>
                  </a:schemeClr>
                </a:solidFill>
              </a:rPr>
              <a:t>();</a:t>
            </a:r>
            <a:endParaRPr lang="en-GB" dirty="0">
              <a:solidFill>
                <a:schemeClr val="accent1">
                  <a:satMod val="150000"/>
                </a:schemeClr>
              </a:solidFill>
            </a:endParaRPr>
          </a:p>
        </p:txBody>
      </p:sp>
      <p:sp>
        <p:nvSpPr>
          <p:cNvPr id="9219" name="Rectangle 2"/>
          <p:cNvSpPr>
            <a:spLocks noGrp="1" noChangeArrowheads="1"/>
          </p:cNvSpPr>
          <p:nvPr>
            <p:ph idx="1"/>
          </p:nvPr>
        </p:nvSpPr>
        <p:spPr>
          <a:xfrm>
            <a:off x="423334" y="1185333"/>
            <a:ext cx="9313333" cy="6013954"/>
          </a:xfrm>
        </p:spPr>
        <p:txBody>
          <a:bodyPr/>
          <a:lstStyle/>
          <a:p>
            <a:r>
              <a:rPr lang="en-GB" sz="2800" dirty="0" smtClean="0"/>
              <a:t>Certified Scrum Master)</a:t>
            </a:r>
          </a:p>
          <a:p>
            <a:r>
              <a:rPr lang="en-GB" sz="2800" dirty="0" smtClean="0"/>
              <a:t>Chief Strategy Officer of Telerik</a:t>
            </a:r>
          </a:p>
          <a:p>
            <a:r>
              <a:rPr lang="en-GB" sz="2800" dirty="0" smtClean="0"/>
              <a:t>CTO and co-Founder of </a:t>
            </a:r>
            <a:r>
              <a:rPr lang="en-GB" sz="2800" dirty="0" err="1" smtClean="0"/>
              <a:t>Corzen</a:t>
            </a:r>
            <a:r>
              <a:rPr lang="en-GB" sz="2800" dirty="0" smtClean="0"/>
              <a:t>, Inc.</a:t>
            </a:r>
          </a:p>
          <a:p>
            <a:pPr lvl="1"/>
            <a:r>
              <a:rPr lang="en-GB" sz="2800" dirty="0" smtClean="0"/>
              <a:t>Sold to Wanted Technologies (TXV: WAN)</a:t>
            </a:r>
          </a:p>
          <a:p>
            <a:r>
              <a:rPr lang="en-GB" sz="2800" dirty="0" smtClean="0"/>
              <a:t>International Conference Speaker for 10+ Years</a:t>
            </a:r>
          </a:p>
          <a:p>
            <a:r>
              <a:rPr lang="en-GB" sz="2800" dirty="0" smtClean="0"/>
              <a:t>RD, MVP and INETA Speaker </a:t>
            </a:r>
          </a:p>
          <a:p>
            <a:r>
              <a:rPr lang="en-GB" sz="2800" dirty="0" smtClean="0"/>
              <a:t>Wrote a few books </a:t>
            </a:r>
          </a:p>
          <a:p>
            <a:pPr lvl="1"/>
            <a:r>
              <a:rPr lang="en-GB" sz="2800" dirty="0" smtClean="0"/>
              <a:t>SQL Server 2008 Developers Guide (Microsoft Press)</a:t>
            </a:r>
          </a:p>
          <a:p>
            <a:r>
              <a:rPr lang="en-GB" sz="2800" dirty="0" smtClean="0"/>
              <a:t>Co-moderator &amp; founder of NYC .NET </a:t>
            </a:r>
            <a:br>
              <a:rPr lang="en-GB" sz="2800" dirty="0" smtClean="0"/>
            </a:br>
            <a:r>
              <a:rPr lang="en-GB" sz="2800" dirty="0" smtClean="0"/>
              <a:t>Developers Group</a:t>
            </a:r>
          </a:p>
          <a:p>
            <a:pPr lvl="1"/>
            <a:r>
              <a:rPr lang="en-GB" sz="2800" dirty="0" smtClean="0">
                <a:solidFill>
                  <a:schemeClr val="accent2"/>
                </a:solidFill>
                <a:hlinkClick r:id="rId3"/>
              </a:rPr>
              <a:t>http://www.nycdotnetdev.com</a:t>
            </a:r>
            <a:endParaRPr lang="en-GB" sz="2800" dirty="0" smtClean="0">
              <a:solidFill>
                <a:schemeClr val="accent2"/>
              </a:solidFill>
            </a:endParaRPr>
          </a:p>
          <a:p>
            <a:r>
              <a:rPr lang="en-GB" sz="2800" dirty="0" smtClean="0"/>
              <a:t>Former CTO of </a:t>
            </a:r>
            <a:r>
              <a:rPr lang="en-GB" sz="2800" dirty="0" err="1" smtClean="0"/>
              <a:t>Zagat</a:t>
            </a:r>
            <a:r>
              <a:rPr lang="en-GB" sz="2800" dirty="0" smtClean="0"/>
              <a:t> Survey </a:t>
            </a:r>
          </a:p>
          <a:p>
            <a:pPr marL="486828" indent="-354539">
              <a:spcBef>
                <a:spcPct val="0"/>
              </a:spcBef>
              <a:spcAft>
                <a:spcPct val="0"/>
              </a:spcAft>
              <a:buFont typeface="Wingdings 2" pitchFamily="18" charset="2"/>
              <a:buChar char=""/>
            </a:pPr>
            <a:endParaRPr lang="en-GB" dirty="0" smtClean="0"/>
          </a:p>
        </p:txBody>
      </p:sp>
    </p:spTree>
  </p:cSld>
  <p:clrMapOvr>
    <a:masterClrMapping/>
  </p:clrMapOvr>
  <p:transition>
    <p:fade/>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Microsoft logo and tagline"/>
          <p:cNvPicPr>
            <a:picLocks noChangeAspect="1" noChangeArrowheads="1"/>
          </p:cNvPicPr>
          <p:nvPr/>
        </p:nvPicPr>
        <p:blipFill>
          <a:blip r:embed="rId3" cstate="print"/>
          <a:stretch>
            <a:fillRect/>
          </a:stretch>
        </p:blipFill>
        <p:spPr bwMode="black">
          <a:xfrm>
            <a:off x="2540000" y="2878667"/>
            <a:ext cx="5080000" cy="1095682"/>
          </a:xfrm>
          <a:prstGeom prst="rect">
            <a:avLst/>
          </a:prstGeom>
          <a:noFill/>
          <a:ln>
            <a:noFill/>
          </a:ln>
        </p:spPr>
      </p:pic>
      <p:sp>
        <p:nvSpPr>
          <p:cNvPr id="5" name="Text Box 3"/>
          <p:cNvSpPr txBox="1">
            <a:spLocks noChangeArrowheads="1"/>
          </p:cNvSpPr>
          <p:nvPr/>
        </p:nvSpPr>
        <p:spPr bwMode="blackWhite">
          <a:xfrm>
            <a:off x="1075087" y="6201028"/>
            <a:ext cx="8009828" cy="533463"/>
          </a:xfrm>
          <a:prstGeom prst="rect">
            <a:avLst/>
          </a:prstGeom>
          <a:noFill/>
          <a:ln w="12700">
            <a:noFill/>
            <a:miter lim="800000"/>
            <a:headEnd type="none" w="sm" len="sm"/>
            <a:tailEnd type="none" w="sm" len="sm"/>
          </a:ln>
          <a:effectLst/>
        </p:spPr>
        <p:txBody>
          <a:bodyPr vert="horz" wrap="square" lIns="101582" tIns="50792" rIns="101582" bIns="50792" numCol="1" anchor="t" anchorCtr="0" compatLnSpc="1">
            <a:prstTxWarp prst="textNoShape">
              <a:avLst/>
            </a:prstTxWarp>
            <a:spAutoFit/>
          </a:bodyPr>
          <a:lstStyle/>
          <a:p>
            <a:pPr defTabSz="1015655" eaLnBrk="0" hangingPunct="0"/>
            <a:r>
              <a:rPr lang="en-US" sz="700" dirty="0">
                <a:latin typeface="Calibri" pitchFamily="34" charset="0"/>
                <a:cs typeface="Arial" charset="0"/>
              </a:rPr>
              <a:t>© 2009 Microsoft Corporation. All rights reserved. Microsoft, Windows, Windows Vista and other product names are or may be registered trademarks and/or trademarks in the U.S. and/or other countries.</a:t>
            </a:r>
          </a:p>
          <a:p>
            <a:pPr defTabSz="1015655" eaLnBrk="0" hangingPunct="0"/>
            <a:r>
              <a:rPr lang="en-US" sz="700" dirty="0">
                <a:latin typeface="Calibr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6" name="Rectangle 5"/>
          <p:cNvSpPr/>
          <p:nvPr/>
        </p:nvSpPr>
        <p:spPr bwMode="auto">
          <a:xfrm>
            <a:off x="-2553368" y="0"/>
            <a:ext cx="2379581" cy="882316"/>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101595" tIns="50797" rIns="101595" bIns="50797" numCol="1" rtlCol="0" anchor="ctr" anchorCtr="0" compatLnSpc="1">
            <a:prstTxWarp prst="textNoShape">
              <a:avLst/>
            </a:prstTxWarp>
          </a:bodyPr>
          <a:lstStyle/>
          <a:p>
            <a:pPr defTabSz="1015655"/>
            <a:r>
              <a:rPr lang="en-US" sz="2700" b="1" dirty="0"/>
              <a:t>Required Slide</a:t>
            </a:r>
            <a:endParaRPr lang="en-US" sz="2700" b="1" dirty="0">
              <a:solidFill>
                <a:srgbClr val="FFFFFF"/>
              </a:solidFill>
              <a:effectLst>
                <a:outerShdw blurRad="38100" dist="38100" dir="2700000" algn="tl">
                  <a:srgbClr val="000000">
                    <a:alpha val="43137"/>
                  </a:srgbClr>
                </a:outerShdw>
              </a:effectLst>
            </a:endParaRPr>
          </a:p>
        </p:txBody>
      </p:sp>
    </p:spTree>
    <p:extLst>
      <p:ext uri="{BB962C8B-B14F-4D97-AF65-F5344CB8AC3E}">
        <p14:creationId xmlns="" xmlns:p14="http://schemas.microsoft.com/office/powerpoint/2007/7/12/main" val="2093477084"/>
      </p:ext>
    </p:extLst>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Agenda</a:t>
            </a:r>
            <a:endParaRPr lang="en-US" dirty="0"/>
          </a:p>
        </p:txBody>
      </p:sp>
      <p:sp>
        <p:nvSpPr>
          <p:cNvPr id="3" name="Content Placeholder 2"/>
          <p:cNvSpPr>
            <a:spLocks noGrp="1"/>
          </p:cNvSpPr>
          <p:nvPr>
            <p:ph idx="1"/>
          </p:nvPr>
        </p:nvSpPr>
        <p:spPr>
          <a:xfrm>
            <a:off x="409222" y="1497544"/>
            <a:ext cx="9313333" cy="2557110"/>
          </a:xfrm>
        </p:spPr>
        <p:txBody>
          <a:bodyPr>
            <a:normAutofit/>
          </a:bodyPr>
          <a:lstStyle/>
          <a:p>
            <a:r>
              <a:rPr lang="en-US" dirty="0" smtClean="0">
                <a:solidFill>
                  <a:srgbClr val="FFFF00"/>
                </a:solidFill>
              </a:rPr>
              <a:t>Why use tools?</a:t>
            </a:r>
          </a:p>
          <a:p>
            <a:r>
              <a:rPr lang="en-US" dirty="0" smtClean="0"/>
              <a:t>Tools for Design</a:t>
            </a:r>
          </a:p>
          <a:p>
            <a:r>
              <a:rPr lang="en-US" dirty="0" smtClean="0"/>
              <a:t>Tools for Collaboration</a:t>
            </a:r>
          </a:p>
          <a:p>
            <a:r>
              <a:rPr lang="en-US" dirty="0" smtClean="0"/>
              <a:t>Tools for Construction</a:t>
            </a:r>
          </a:p>
        </p:txBody>
      </p:sp>
    </p:spTree>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use tools?</a:t>
            </a:r>
            <a:endParaRPr lang="en-US" dirty="0"/>
          </a:p>
        </p:txBody>
      </p:sp>
      <p:sp>
        <p:nvSpPr>
          <p:cNvPr id="3" name="Content Placeholder 2"/>
          <p:cNvSpPr>
            <a:spLocks noGrp="1"/>
          </p:cNvSpPr>
          <p:nvPr>
            <p:ph idx="1"/>
          </p:nvPr>
        </p:nvSpPr>
        <p:spPr>
          <a:xfrm>
            <a:off x="423335" y="1569861"/>
            <a:ext cx="9313333" cy="1994392"/>
          </a:xfrm>
        </p:spPr>
        <p:txBody>
          <a:bodyPr/>
          <a:lstStyle/>
          <a:p>
            <a:r>
              <a:rPr lang="en-US" dirty="0"/>
              <a:t>Wikipedia: </a:t>
            </a:r>
            <a:r>
              <a:rPr lang="en-US" dirty="0" smtClean="0"/>
              <a:t>“ A tool is an entity </a:t>
            </a:r>
            <a:r>
              <a:rPr lang="en-US" dirty="0"/>
              <a:t>used to interface between two or more domains that facilitates more effective action of one domain upon the other. </a:t>
            </a:r>
            <a:r>
              <a:rPr lang="en-US" dirty="0" smtClean="0"/>
              <a:t>“</a:t>
            </a:r>
            <a:endParaRPr lang="en-US" dirty="0"/>
          </a:p>
        </p:txBody>
      </p:sp>
    </p:spTree>
    <p:extLst>
      <p:ext uri="{BB962C8B-B14F-4D97-AF65-F5344CB8AC3E}">
        <p14:creationId xmlns="" xmlns:p14="http://schemas.microsoft.com/office/powerpoint/2007/7/12/main" val="3054434865"/>
      </p:ext>
    </p:extLst>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use tools?</a:t>
            </a:r>
            <a:endParaRPr lang="en-US" dirty="0"/>
          </a:p>
        </p:txBody>
      </p:sp>
      <p:sp>
        <p:nvSpPr>
          <p:cNvPr id="3" name="Content Placeholder 2"/>
          <p:cNvSpPr>
            <a:spLocks noGrp="1"/>
          </p:cNvSpPr>
          <p:nvPr>
            <p:ph idx="1"/>
          </p:nvPr>
        </p:nvSpPr>
        <p:spPr>
          <a:xfrm>
            <a:off x="423335" y="1569861"/>
            <a:ext cx="9313333" cy="4167295"/>
          </a:xfrm>
        </p:spPr>
        <p:txBody>
          <a:bodyPr/>
          <a:lstStyle/>
          <a:p>
            <a:r>
              <a:rPr lang="en-US" dirty="0" smtClean="0"/>
              <a:t>Tools help make a developer or team more efficient in a specific task</a:t>
            </a:r>
          </a:p>
          <a:p>
            <a:r>
              <a:rPr lang="en-US" dirty="0" smtClean="0"/>
              <a:t>Some tools are like “crack cocaine” for developers</a:t>
            </a:r>
          </a:p>
          <a:p>
            <a:r>
              <a:rPr lang="en-US" dirty="0" smtClean="0"/>
              <a:t>Tools are not a “silver bullet” or solution for a lack of process or bad process</a:t>
            </a:r>
          </a:p>
          <a:p>
            <a:pPr lvl="1"/>
            <a:r>
              <a:rPr lang="en-US" dirty="0" smtClean="0"/>
              <a:t>If you have a poor process, the tools will make it worse</a:t>
            </a:r>
            <a:endParaRPr lang="en-US" dirty="0"/>
          </a:p>
        </p:txBody>
      </p:sp>
    </p:spTree>
    <p:extLst>
      <p:ext uri="{BB962C8B-B14F-4D97-AF65-F5344CB8AC3E}">
        <p14:creationId xmlns="" xmlns:p14="http://schemas.microsoft.com/office/powerpoint/2007/7/12/main" val="1216910664"/>
      </p:ext>
    </p:extLst>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use tools?</a:t>
            </a:r>
            <a:endParaRPr lang="en-US" dirty="0"/>
          </a:p>
        </p:txBody>
      </p:sp>
      <p:sp>
        <p:nvSpPr>
          <p:cNvPr id="3" name="Content Placeholder 2"/>
          <p:cNvSpPr>
            <a:spLocks noGrp="1"/>
          </p:cNvSpPr>
          <p:nvPr>
            <p:ph idx="1"/>
          </p:nvPr>
        </p:nvSpPr>
        <p:spPr>
          <a:xfrm>
            <a:off x="423335" y="1569861"/>
            <a:ext cx="9313333" cy="2603790"/>
          </a:xfrm>
        </p:spPr>
        <p:txBody>
          <a:bodyPr/>
          <a:lstStyle/>
          <a:p>
            <a:r>
              <a:rPr lang="en-US" dirty="0" smtClean="0"/>
              <a:t>Tools are most effective when used to supplement an existing process or methodology</a:t>
            </a:r>
          </a:p>
          <a:p>
            <a:r>
              <a:rPr lang="en-US" dirty="0" smtClean="0"/>
              <a:t>Never conform to a tool, find a tool that accelerates something that you already do</a:t>
            </a:r>
            <a:endParaRPr lang="en-US" dirty="0"/>
          </a:p>
        </p:txBody>
      </p:sp>
    </p:spTree>
    <p:extLst>
      <p:ext uri="{BB962C8B-B14F-4D97-AF65-F5344CB8AC3E}">
        <p14:creationId xmlns="" xmlns:p14="http://schemas.microsoft.com/office/powerpoint/2007/7/12/main" val="624770914"/>
      </p:ext>
    </p:extLst>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Types of Tools</a:t>
            </a:r>
            <a:endParaRPr lang="en-US" dirty="0"/>
          </a:p>
        </p:txBody>
      </p:sp>
      <p:sp>
        <p:nvSpPr>
          <p:cNvPr id="3" name="Content Placeholder 2"/>
          <p:cNvSpPr>
            <a:spLocks noGrp="1"/>
          </p:cNvSpPr>
          <p:nvPr>
            <p:ph idx="1"/>
          </p:nvPr>
        </p:nvSpPr>
        <p:spPr>
          <a:xfrm>
            <a:off x="423335" y="1569861"/>
            <a:ext cx="9313333" cy="1717393"/>
          </a:xfrm>
        </p:spPr>
        <p:txBody>
          <a:bodyPr/>
          <a:lstStyle/>
          <a:p>
            <a:r>
              <a:rPr lang="en-US" dirty="0" smtClean="0"/>
              <a:t>Tools for requirements and design</a:t>
            </a:r>
          </a:p>
          <a:p>
            <a:r>
              <a:rPr lang="en-US" dirty="0" smtClean="0"/>
              <a:t>Tools for collaboration</a:t>
            </a:r>
          </a:p>
          <a:p>
            <a:r>
              <a:rPr lang="en-US" dirty="0" smtClean="0"/>
              <a:t>Tools for construction </a:t>
            </a:r>
            <a:endParaRPr lang="en-US" dirty="0"/>
          </a:p>
        </p:txBody>
      </p:sp>
    </p:spTree>
    <p:extLst>
      <p:ext uri="{BB962C8B-B14F-4D97-AF65-F5344CB8AC3E}">
        <p14:creationId xmlns="" xmlns:p14="http://schemas.microsoft.com/office/powerpoint/2007/7/12/main" val="3878306381"/>
      </p:ext>
    </p:extLst>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Agenda</a:t>
            </a:r>
            <a:endParaRPr lang="en-US" dirty="0"/>
          </a:p>
        </p:txBody>
      </p:sp>
      <p:sp>
        <p:nvSpPr>
          <p:cNvPr id="3" name="Content Placeholder 2"/>
          <p:cNvSpPr>
            <a:spLocks noGrp="1"/>
          </p:cNvSpPr>
          <p:nvPr>
            <p:ph idx="1"/>
          </p:nvPr>
        </p:nvSpPr>
        <p:spPr>
          <a:xfrm>
            <a:off x="409222" y="1497544"/>
            <a:ext cx="9313333" cy="2557110"/>
          </a:xfrm>
        </p:spPr>
        <p:txBody>
          <a:bodyPr>
            <a:normAutofit/>
          </a:bodyPr>
          <a:lstStyle/>
          <a:p>
            <a:r>
              <a:rPr lang="en-US" dirty="0" smtClean="0">
                <a:solidFill>
                  <a:schemeClr val="bg2"/>
                </a:solidFill>
              </a:rPr>
              <a:t>Why use tools?</a:t>
            </a:r>
          </a:p>
          <a:p>
            <a:r>
              <a:rPr lang="en-US" dirty="0" smtClean="0">
                <a:solidFill>
                  <a:srgbClr val="FFFF00"/>
                </a:solidFill>
              </a:rPr>
              <a:t>Tools for Design</a:t>
            </a:r>
          </a:p>
          <a:p>
            <a:r>
              <a:rPr lang="en-US" dirty="0" smtClean="0"/>
              <a:t>Tools for Collaboration</a:t>
            </a:r>
          </a:p>
          <a:p>
            <a:r>
              <a:rPr lang="en-US" dirty="0" smtClean="0"/>
              <a:t>Tools for Construction</a:t>
            </a:r>
          </a:p>
        </p:txBody>
      </p:sp>
    </p:spTree>
    <p:extLst>
      <p:ext uri="{BB962C8B-B14F-4D97-AF65-F5344CB8AC3E}">
        <p14:creationId xmlns="" xmlns:p14="http://schemas.microsoft.com/office/powerpoint/2007/7/12/main" val="832208658"/>
      </p:ext>
    </p:extLst>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TechEd_Europ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outs:outSpaceData xmlns:outs="http://schemas.microsoft.com/office/2009/outspace/metadata">
  <outs:relatedDates>
    <outs:relatedDate>
      <outs:type>3</outs:type>
      <outs:displayName>Last Modified</outs:displayName>
      <outs:dateTime>2009-10-08T03:32:42Z</outs:dateTime>
      <outs:isPinned>true</outs:isPinned>
    </outs:relatedDate>
    <outs:relatedDate>
      <outs:type>2</outs:type>
      <outs:displayName>Created</outs:displayName>
      <outs:dateTime/>
      <outs:isPinned>true</outs:isPinned>
    </outs:relatedDate>
    <outs:relatedDate>
      <outs:type>4</outs:type>
      <outs:displayName>Last Printed</outs:displayName>
      <outs:dateTime/>
      <outs:isPinned>true</outs:isPinned>
    </outs:relatedDate>
  </outs:relatedDates>
  <outs:relatedDocuments>
    <outs:relatedDocument>
      <outs:type>2</outs:type>
      <outs:displayName>Other documents in current folder</outs:displayName>
      <outs:uri/>
      <outs:isPinned>true</outs:isPinned>
    </outs:relatedDocument>
  </outs:relatedDocuments>
  <outs:relatedPeople>
    <outs:relatedPeopleItem>
      <outs:category>Author</outs:category>
      <outs:people>
        <outs:relatedPerson>
          <outs:displayName>Stephen Forte</outs:displayName>
          <outs:accountName/>
        </outs:relatedPerson>
      </outs:people>
      <outs:source>0</outs:source>
      <outs:isPinned>true</outs:isPinned>
    </outs:relatedPeopleItem>
    <outs:relatedPeopleItem>
      <outs:category>Last modified by</outs:category>
      <outs:people>
        <outs:relatedPerson>
          <outs:displayName>Stephen Forte</outs:displayName>
          <outs:accountName/>
        </outs:relatedPerson>
      </outs:people>
      <outs:source>0</outs:source>
      <outs:isPinned>true</outs:isPinned>
    </outs:relatedPeopleItem>
    <outs:relatedPeopleItem>
      <outs:category>Manager</outs:category>
      <outs:people/>
      <outs:source>0</outs:source>
      <outs:isPinned>false</outs:isPinned>
    </outs:relatedPeopleItem>
  </outs:relatedPeople>
  <propertyMetadataList xmlns="http://schemas.microsoft.com/office/2009/outspace/metadata">
    <propertyMetadata>
      <type>0</type>
      <propertyId>2228224</propertyId>
      <propertyName/>
      <isPinned>true</isPinned>
    </propertyMetadata>
    <propertyMetadata>
      <type>0</type>
      <propertyId>1114115</propertyId>
      <propertyName/>
      <isPinned>true</isPinned>
    </propertyMetadata>
    <propertyMetadata>
      <type>0</type>
      <propertyId>1114117</propertyId>
      <propertyName/>
      <isPinned>true</isPinned>
    </propertyMetadata>
    <propertyMetadata>
      <type>0</type>
      <propertyId>589825</propertyId>
      <propertyName/>
      <isPinned>false</isPinned>
    </propertyMetadata>
    <propertyMetadata>
      <type>0</type>
      <propertyId>1114116</propertyId>
      <propertyName/>
      <isPinned>false</isPinned>
    </propertyMetadata>
    <propertyMetadata>
      <type>0</type>
      <propertyId>14</propertyId>
      <propertyName/>
      <isPinned>true</isPinned>
    </propertyMetadata>
    <propertyMetadata>
      <type>0</type>
      <propertyId>8</propertyId>
      <propertyName/>
      <isPinned>true</isPinned>
    </propertyMetadata>
    <propertyMetadata>
      <type>0</type>
      <propertyId>6</propertyId>
      <propertyName/>
      <isPinned>false</isPinned>
    </propertyMetadata>
    <propertyMetadata>
      <type>0</type>
      <propertyId>1114118</propertyId>
      <propertyName/>
      <isPinned>false</isPinned>
    </propertyMetadata>
    <propertyMetadata>
      <type>0</type>
      <propertyId>1179649</propertyId>
      <propertyName/>
      <isPinned>false</isPinned>
    </propertyMetadata>
    <propertyMetadata>
      <type>0</type>
      <propertyId>655365</propertyId>
      <propertyName/>
      <isPinned>false</isPinned>
    </propertyMetadata>
    <propertyMetadata>
      <type>0</type>
      <propertyId>1</propertyId>
      <propertyName/>
      <isPinned>false</isPinned>
    </propertyMetadata>
    <propertyMetadata>
      <type>0</type>
      <propertyId>0</propertyId>
      <propertyName/>
      <isPinned>true</isPinned>
    </propertyMetadata>
    <propertyMetadata>
      <type>0</type>
      <propertyId>13</propertyId>
      <propertyName/>
      <isPinned>false</isPinned>
    </propertyMetadata>
    <propertyMetadata>
      <type>0</type>
      <propertyId>1179653</propertyId>
      <propertyName/>
      <isPinned>false</isPinned>
    </propertyMetadata>
    <propertyMetadata>
      <type>0</type>
      <propertyId>22</propertyId>
      <propertyName/>
      <isPinned>false</isPinned>
    </propertyMetadata>
  </propertyMetadataList>
  <outs:corruptMetadataWasLost/>
</outs:outSpaceData>
</file>

<file path=customXml/itemProps1.xml><?xml version="1.0" encoding="utf-8"?>
<ds:datastoreItem xmlns:ds="http://schemas.openxmlformats.org/officeDocument/2006/customXml" ds:itemID="{236290EE-614E-46BD-95EC-E864952425DB}">
  <ds:schemaRefs>
    <ds:schemaRef ds:uri="http://schemas.microsoft.com/office/2009/outspace/metadata"/>
  </ds:schemaRefs>
</ds:datastoreItem>
</file>

<file path=docProps/app.xml><?xml version="1.0" encoding="utf-8"?>
<Properties xmlns="http://schemas.openxmlformats.org/officeDocument/2006/extended-properties" xmlns:vt="http://schemas.openxmlformats.org/officeDocument/2006/docPropsVTypes">
  <Template>TechEd2007_template</Template>
  <TotalTime>632</TotalTime>
  <Pages>0</Pages>
  <Words>814</Words>
  <Characters>0</Characters>
  <Application>Microsoft Office PowerPoint</Application>
  <PresentationFormat>Custom</PresentationFormat>
  <Lines>0</Lines>
  <Paragraphs>191</Paragraphs>
  <Slides>30</Slides>
  <Notes>29</Notes>
  <HiddenSlides>0</HiddenSlides>
  <MMClips>0</MMClips>
  <ScaleCrop>false</ScaleCrop>
  <HeadingPairs>
    <vt:vector size="4" baseType="variant">
      <vt:variant>
        <vt:lpstr>Theme</vt:lpstr>
      </vt:variant>
      <vt:variant>
        <vt:i4>1</vt:i4>
      </vt:variant>
      <vt:variant>
        <vt:lpstr>Slide Titles</vt:lpstr>
      </vt:variant>
      <vt:variant>
        <vt:i4>30</vt:i4>
      </vt:variant>
    </vt:vector>
  </HeadingPairs>
  <TitlesOfParts>
    <vt:vector size="31" baseType="lpstr">
      <vt:lpstr>TechEd_Europe</vt:lpstr>
      <vt:lpstr>Slide 1</vt:lpstr>
      <vt:lpstr>Agile Tools and Teams</vt:lpstr>
      <vt:lpstr>Speaker.Bio.ToString();</vt:lpstr>
      <vt:lpstr>Agenda</vt:lpstr>
      <vt:lpstr>Why use tools?</vt:lpstr>
      <vt:lpstr>Why use tools?</vt:lpstr>
      <vt:lpstr>Why use tools?</vt:lpstr>
      <vt:lpstr>Types of Tools</vt:lpstr>
      <vt:lpstr>Agenda</vt:lpstr>
      <vt:lpstr>Upfront: Design and Requirements</vt:lpstr>
      <vt:lpstr>Popular Tools for Design/Req</vt:lpstr>
      <vt:lpstr>Slide 12</vt:lpstr>
      <vt:lpstr>Agenda</vt:lpstr>
      <vt:lpstr>Collaboration</vt:lpstr>
      <vt:lpstr>Popular Tools for Project Mgnt</vt:lpstr>
      <vt:lpstr>Popular Tools for Project Mgnt</vt:lpstr>
      <vt:lpstr>A sprint backlog</vt:lpstr>
      <vt:lpstr>Slide 18</vt:lpstr>
      <vt:lpstr>Tools for Continuous Integration </vt:lpstr>
      <vt:lpstr>Tools for Continuous Integration </vt:lpstr>
      <vt:lpstr>Tools for Continuous Integration </vt:lpstr>
      <vt:lpstr>Slide 22</vt:lpstr>
      <vt:lpstr>Agenda</vt:lpstr>
      <vt:lpstr>Tools for Construction</vt:lpstr>
      <vt:lpstr>Tools for Construction</vt:lpstr>
      <vt:lpstr>Slide 26</vt:lpstr>
      <vt:lpstr>Slide 27</vt:lpstr>
      <vt:lpstr>Resources</vt:lpstr>
      <vt:lpstr>Slide 29</vt:lpstr>
      <vt:lpstr>Slide 30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 Introduction to Scrum</dc:title>
  <dc:subject>Tech·Ed Europe 2009</dc:subject>
  <dc:creator>Stephen Forte</dc:creator>
  <dc:description>Tech·Ed Europe 2009</dc:description>
  <cp:lastModifiedBy>cn_user</cp:lastModifiedBy>
  <cp:revision>120</cp:revision>
  <dcterms:modified xsi:type="dcterms:W3CDTF">2009-11-08T20:06:37Z</dcterms:modified>
</cp:coreProperties>
</file>