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diagrams/drawing2.xml" ContentType="application/vnd.ms-office.drawingml.diagramDrawing+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tags/tag1.xml" ContentType="application/vnd.openxmlformats-officedocument.presentationml.tags+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diagrams/layout4.xml" ContentType="application/vnd.openxmlformats-officedocument.drawingml.diagramLayout+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diagrams/layout2.xml" ContentType="application/vnd.openxmlformats-officedocument.drawingml.diagramLayout+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tags/tag2.xml" ContentType="application/vnd.openxmlformats-officedocument.presentationml.tags+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tags/tag3.xml" ContentType="application/vnd.openxmlformats-officedocument.presentationml.tags+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27" r:id="rId5"/>
    <p:sldMasterId id="2147483744" r:id="rId6"/>
  </p:sldMasterIdLst>
  <p:notesMasterIdLst>
    <p:notesMasterId r:id="rId49"/>
  </p:notesMasterIdLst>
  <p:handoutMasterIdLst>
    <p:handoutMasterId r:id="rId50"/>
  </p:handoutMasterIdLst>
  <p:sldIdLst>
    <p:sldId id="256" r:id="rId7"/>
    <p:sldId id="257" r:id="rId8"/>
    <p:sldId id="290" r:id="rId9"/>
    <p:sldId id="332" r:id="rId10"/>
    <p:sldId id="318" r:id="rId11"/>
    <p:sldId id="333" r:id="rId12"/>
    <p:sldId id="320" r:id="rId13"/>
    <p:sldId id="321" r:id="rId14"/>
    <p:sldId id="323" r:id="rId15"/>
    <p:sldId id="322" r:id="rId16"/>
    <p:sldId id="326" r:id="rId17"/>
    <p:sldId id="325" r:id="rId18"/>
    <p:sldId id="324" r:id="rId19"/>
    <p:sldId id="328" r:id="rId20"/>
    <p:sldId id="365" r:id="rId21"/>
    <p:sldId id="330" r:id="rId22"/>
    <p:sldId id="337" r:id="rId23"/>
    <p:sldId id="338" r:id="rId24"/>
    <p:sldId id="339" r:id="rId25"/>
    <p:sldId id="366" r:id="rId26"/>
    <p:sldId id="367" r:id="rId27"/>
    <p:sldId id="343" r:id="rId28"/>
    <p:sldId id="351" r:id="rId29"/>
    <p:sldId id="352" r:id="rId30"/>
    <p:sldId id="354" r:id="rId31"/>
    <p:sldId id="355" r:id="rId32"/>
    <p:sldId id="356" r:id="rId33"/>
    <p:sldId id="357" r:id="rId34"/>
    <p:sldId id="360" r:id="rId35"/>
    <p:sldId id="361" r:id="rId36"/>
    <p:sldId id="364" r:id="rId37"/>
    <p:sldId id="362" r:id="rId38"/>
    <p:sldId id="363" r:id="rId39"/>
    <p:sldId id="329" r:id="rId40"/>
    <p:sldId id="369" r:id="rId41"/>
    <p:sldId id="331" r:id="rId42"/>
    <p:sldId id="274" r:id="rId43"/>
    <p:sldId id="334" r:id="rId44"/>
    <p:sldId id="335" r:id="rId45"/>
    <p:sldId id="336" r:id="rId46"/>
    <p:sldId id="370" r:id="rId47"/>
    <p:sldId id="280" r:id="rId48"/>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 id="1" name="Pennie" initials="P" lastIdx="15"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FE38B"/>
    <a:srgbClr val="FFD85D"/>
    <a:srgbClr val="CCFFCC"/>
    <a:srgbClr val="CCCCCC"/>
    <a:srgbClr val="99CC99"/>
    <a:srgbClr val="F6AE1E"/>
    <a:srgbClr val="FFFFFF"/>
    <a:srgbClr val="FF0066"/>
    <a:srgbClr val="000000"/>
    <a:srgbClr val="F3AF35"/>
  </p:clrMru>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3040" autoAdjust="0"/>
    <p:restoredTop sz="76836" autoAdjust="0"/>
  </p:normalViewPr>
  <p:slideViewPr>
    <p:cSldViewPr snapToGrid="0">
      <p:cViewPr>
        <p:scale>
          <a:sx n="90" d="100"/>
          <a:sy n="90" d="100"/>
        </p:scale>
        <p:origin x="-612" y="-798"/>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outlineViewPr>
    <p:cViewPr>
      <p:scale>
        <a:sx n="33" d="100"/>
        <a:sy n="33" d="100"/>
      </p:scale>
      <p:origin x="0" y="42"/>
    </p:cViewPr>
  </p:outlineViewPr>
  <p:notesTextViewPr>
    <p:cViewPr>
      <p:scale>
        <a:sx n="100" d="100"/>
        <a:sy n="100" d="100"/>
      </p:scale>
      <p:origin x="0" y="0"/>
    </p:cViewPr>
  </p:notesTextViewPr>
  <p:sorterViewPr>
    <p:cViewPr>
      <p:scale>
        <a:sx n="100" d="100"/>
        <a:sy n="100" d="100"/>
      </p:scale>
      <p:origin x="0" y="1302"/>
    </p:cViewPr>
  </p:sorterViewPr>
  <p:notesViewPr>
    <p:cSldViewPr snapToGrid="0" showGuides="1">
      <p:cViewPr varScale="1">
        <p:scale>
          <a:sx n="94" d="100"/>
          <a:sy n="94" d="100"/>
        </p:scale>
        <p:origin x="-2694"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8" Type="http://schemas.openxmlformats.org/officeDocument/2006/relationships/slide" Target="slides/slide2.xml"/><Relationship Id="rId51" Type="http://schemas.openxmlformats.org/officeDocument/2006/relationships/commentAuthors" Target="commentAuthors.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13A407-B622-482A-8731-F3C6DAD4CF5F}" type="doc">
      <dgm:prSet loTypeId="urn:microsoft.com/office/officeart/2005/8/layout/vList5" loCatId="list" qsTypeId="urn:microsoft.com/office/officeart/2005/8/quickstyle/3d9" qsCatId="3D" csTypeId="urn:microsoft.com/office/officeart/2005/8/colors/accent5_1" csCatId="accent5" phldr="1"/>
      <dgm:spPr>
        <a:scene3d>
          <a:camera prst="orthographicFront"/>
          <a:lightRig rig="soft" dir="t"/>
          <a:backdrop>
            <a:anchor x="0" y="0" z="-210000"/>
            <a:norm dx="0" dy="0" dz="914400"/>
            <a:up dx="0" dy="914400" dz="0"/>
          </a:backdrop>
        </a:scene3d>
      </dgm:spPr>
      <dgm:t>
        <a:bodyPr/>
        <a:lstStyle/>
        <a:p>
          <a:endParaRPr lang="en-US"/>
        </a:p>
      </dgm:t>
    </dgm:pt>
    <dgm:pt modelId="{E12F030E-51C2-42CD-AF7D-383476BB24B9}">
      <dgm:prSet phldrT="[Text]" custT="1"/>
      <dgm:spPr>
        <a:solidFill>
          <a:srgbClr val="FFC000"/>
        </a:solidFill>
      </dgm:spPr>
      <dgm:t>
        <a:bodyPr/>
        <a:lstStyle/>
        <a:p>
          <a:r>
            <a:rPr lang="en-US" sz="2400" dirty="0" smtClean="0">
              <a:solidFill>
                <a:schemeClr val="accent3">
                  <a:lumMod val="50000"/>
                </a:schemeClr>
              </a:solidFill>
            </a:rPr>
            <a:t>New machine</a:t>
          </a:r>
          <a:endParaRPr lang="en-US" sz="2400" dirty="0">
            <a:solidFill>
              <a:schemeClr val="accent3">
                <a:lumMod val="50000"/>
              </a:schemeClr>
            </a:solidFill>
          </a:endParaRPr>
        </a:p>
      </dgm:t>
    </dgm:pt>
    <dgm:pt modelId="{E3FF57B5-9235-4977-A7BB-472C24875848}" type="parTrans" cxnId="{50B172F7-7972-4CCB-BAEB-AC9465A08030}">
      <dgm:prSet/>
      <dgm:spPr/>
      <dgm:t>
        <a:bodyPr/>
        <a:lstStyle/>
        <a:p>
          <a:endParaRPr lang="en-US"/>
        </a:p>
      </dgm:t>
    </dgm:pt>
    <dgm:pt modelId="{E2C7950B-D5C5-4D8E-A861-0B51DB5572DE}" type="sibTrans" cxnId="{50B172F7-7972-4CCB-BAEB-AC9465A08030}">
      <dgm:prSet/>
      <dgm:spPr/>
      <dgm:t>
        <a:bodyPr/>
        <a:lstStyle/>
        <a:p>
          <a:endParaRPr lang="en-US"/>
        </a:p>
      </dgm:t>
    </dgm:pt>
    <dgm:pt modelId="{B2B55373-54EF-4698-B696-C06C5D35E592}">
      <dgm:prSet phldrT="[Text]" custT="1"/>
      <dgm:spPr>
        <a:solidFill>
          <a:srgbClr val="FFC000"/>
        </a:solidFill>
      </dgm:spPr>
      <dgm:t>
        <a:bodyPr/>
        <a:lstStyle/>
        <a:p>
          <a:r>
            <a:rPr lang="en-US" sz="1100" dirty="0" smtClean="0">
              <a:solidFill>
                <a:schemeClr val="accent3">
                  <a:lumMod val="50000"/>
                </a:schemeClr>
              </a:solidFill>
            </a:rPr>
            <a:t>Fresh install of a new OS on client or server (New or repurposed hardware)</a:t>
          </a:r>
          <a:endParaRPr lang="en-US" sz="1100" dirty="0">
            <a:solidFill>
              <a:schemeClr val="accent3">
                <a:lumMod val="50000"/>
              </a:schemeClr>
            </a:solidFill>
          </a:endParaRPr>
        </a:p>
      </dgm:t>
    </dgm:pt>
    <dgm:pt modelId="{94FF6C07-3D42-4ECE-817E-4F4D6387907B}" type="parTrans" cxnId="{4FC53CB2-3D90-40CC-971E-6FBB41DE8950}">
      <dgm:prSet/>
      <dgm:spPr/>
      <dgm:t>
        <a:bodyPr/>
        <a:lstStyle/>
        <a:p>
          <a:endParaRPr lang="en-US"/>
        </a:p>
      </dgm:t>
    </dgm:pt>
    <dgm:pt modelId="{7DF62711-83E6-44B4-B2D2-738F44F49F07}" type="sibTrans" cxnId="{4FC53CB2-3D90-40CC-971E-6FBB41DE8950}">
      <dgm:prSet/>
      <dgm:spPr/>
      <dgm:t>
        <a:bodyPr/>
        <a:lstStyle/>
        <a:p>
          <a:endParaRPr lang="en-US"/>
        </a:p>
      </dgm:t>
    </dgm:pt>
    <dgm:pt modelId="{8054587E-0B70-448D-9E14-55FF2F1A7CCD}">
      <dgm:prSet phldrT="[Text]" custT="1"/>
      <dgm:spPr>
        <a:solidFill>
          <a:srgbClr val="FFC000"/>
        </a:solidFill>
      </dgm:spPr>
      <dgm:t>
        <a:bodyPr/>
        <a:lstStyle/>
        <a:p>
          <a:r>
            <a:rPr lang="en-US" sz="2400" dirty="0" smtClean="0">
              <a:solidFill>
                <a:schemeClr val="accent3">
                  <a:lumMod val="50000"/>
                </a:schemeClr>
              </a:solidFill>
            </a:rPr>
            <a:t>Wipe-and-load </a:t>
          </a:r>
          <a:endParaRPr lang="en-US" sz="2400" dirty="0">
            <a:solidFill>
              <a:schemeClr val="accent3">
                <a:lumMod val="50000"/>
              </a:schemeClr>
            </a:solidFill>
          </a:endParaRPr>
        </a:p>
      </dgm:t>
    </dgm:pt>
    <dgm:pt modelId="{2062804C-7E22-473D-9703-2844E11D823F}" type="parTrans" cxnId="{B03125CC-E1CE-4B45-877D-A80450668382}">
      <dgm:prSet/>
      <dgm:spPr/>
      <dgm:t>
        <a:bodyPr/>
        <a:lstStyle/>
        <a:p>
          <a:endParaRPr lang="en-US"/>
        </a:p>
      </dgm:t>
    </dgm:pt>
    <dgm:pt modelId="{E8A84FF6-5F2D-4734-875D-552BA6B3BE52}" type="sibTrans" cxnId="{B03125CC-E1CE-4B45-877D-A80450668382}">
      <dgm:prSet/>
      <dgm:spPr/>
      <dgm:t>
        <a:bodyPr/>
        <a:lstStyle/>
        <a:p>
          <a:endParaRPr lang="en-US"/>
        </a:p>
      </dgm:t>
    </dgm:pt>
    <dgm:pt modelId="{483C5750-7556-400F-80AC-4CAD85B3F07D}">
      <dgm:prSet phldrT="[Text]" custT="1"/>
      <dgm:spPr>
        <a:solidFill>
          <a:srgbClr val="FFC000"/>
        </a:solidFill>
      </dgm:spPr>
      <dgm:t>
        <a:bodyPr/>
        <a:lstStyle/>
        <a:p>
          <a:r>
            <a:rPr lang="en-US" sz="1200" dirty="0" smtClean="0">
              <a:solidFill>
                <a:schemeClr val="accent3">
                  <a:lumMod val="50000"/>
                </a:schemeClr>
              </a:solidFill>
            </a:rPr>
            <a:t>Install new version of OS on existing client or server hardware-with Applications</a:t>
          </a:r>
          <a:endParaRPr lang="en-US" sz="1200" dirty="0">
            <a:solidFill>
              <a:schemeClr val="accent3">
                <a:lumMod val="50000"/>
              </a:schemeClr>
            </a:solidFill>
          </a:endParaRPr>
        </a:p>
      </dgm:t>
    </dgm:pt>
    <dgm:pt modelId="{7936E60D-1191-41DA-87CF-F8DC2F6E6FC7}" type="parTrans" cxnId="{D19AC498-41CD-4081-8FBA-5E8B139BBBA6}">
      <dgm:prSet/>
      <dgm:spPr/>
      <dgm:t>
        <a:bodyPr/>
        <a:lstStyle/>
        <a:p>
          <a:endParaRPr lang="en-US"/>
        </a:p>
      </dgm:t>
    </dgm:pt>
    <dgm:pt modelId="{D1F37EAD-CD73-413D-8F8A-A4C2960AC620}" type="sibTrans" cxnId="{D19AC498-41CD-4081-8FBA-5E8B139BBBA6}">
      <dgm:prSet/>
      <dgm:spPr/>
      <dgm:t>
        <a:bodyPr/>
        <a:lstStyle/>
        <a:p>
          <a:endParaRPr lang="en-US"/>
        </a:p>
      </dgm:t>
    </dgm:pt>
    <dgm:pt modelId="{B7E939D4-0DC2-4928-BC7C-4D1D62226519}">
      <dgm:prSet phldrT="[Text]" custT="1"/>
      <dgm:spPr>
        <a:solidFill>
          <a:schemeClr val="accent4">
            <a:lumMod val="75000"/>
          </a:schemeClr>
        </a:solidFill>
      </dgm:spPr>
      <dgm:t>
        <a:bodyPr/>
        <a:lstStyle/>
        <a:p>
          <a:r>
            <a:rPr lang="en-US" sz="2400" dirty="0" smtClean="0">
              <a:solidFill>
                <a:schemeClr val="accent3">
                  <a:lumMod val="50000"/>
                </a:schemeClr>
              </a:solidFill>
            </a:rPr>
            <a:t>Side-by-side</a:t>
          </a:r>
          <a:endParaRPr lang="en-US" sz="2400" dirty="0">
            <a:solidFill>
              <a:schemeClr val="accent3">
                <a:lumMod val="50000"/>
              </a:schemeClr>
            </a:solidFill>
          </a:endParaRPr>
        </a:p>
      </dgm:t>
    </dgm:pt>
    <dgm:pt modelId="{D7EE233D-89A8-4026-8B2B-8FC022392391}" type="parTrans" cxnId="{A8E18762-ED98-4766-B159-38C7D2C9CA69}">
      <dgm:prSet/>
      <dgm:spPr/>
      <dgm:t>
        <a:bodyPr/>
        <a:lstStyle/>
        <a:p>
          <a:endParaRPr lang="en-US"/>
        </a:p>
      </dgm:t>
    </dgm:pt>
    <dgm:pt modelId="{D28C1D07-D622-4C07-80C5-E87F116B25B3}" type="sibTrans" cxnId="{A8E18762-ED98-4766-B159-38C7D2C9CA69}">
      <dgm:prSet/>
      <dgm:spPr/>
      <dgm:t>
        <a:bodyPr/>
        <a:lstStyle/>
        <a:p>
          <a:endParaRPr lang="en-US"/>
        </a:p>
      </dgm:t>
    </dgm:pt>
    <dgm:pt modelId="{4BC6CD47-8E91-4BF2-A710-993419600932}">
      <dgm:prSet phldrT="[Text]" custT="1"/>
      <dgm:spPr>
        <a:solidFill>
          <a:srgbClr val="FFC000"/>
        </a:solidFill>
      </dgm:spPr>
      <dgm:t>
        <a:bodyPr/>
        <a:lstStyle/>
        <a:p>
          <a:r>
            <a:rPr lang="en-US" sz="1200" dirty="0" smtClean="0">
              <a:solidFill>
                <a:schemeClr val="accent3">
                  <a:lumMod val="50000"/>
                </a:schemeClr>
              </a:solidFill>
            </a:rPr>
            <a:t>Install new OS on new client hardware for an existing user</a:t>
          </a:r>
          <a:endParaRPr lang="en-US" sz="1200" dirty="0">
            <a:solidFill>
              <a:schemeClr val="accent3">
                <a:lumMod val="50000"/>
              </a:schemeClr>
            </a:solidFill>
          </a:endParaRPr>
        </a:p>
      </dgm:t>
    </dgm:pt>
    <dgm:pt modelId="{335B760B-C316-437D-9CA3-6EE580B31B66}" type="parTrans" cxnId="{67D1046F-6439-474E-823B-69242B2B8597}">
      <dgm:prSet/>
      <dgm:spPr/>
      <dgm:t>
        <a:bodyPr/>
        <a:lstStyle/>
        <a:p>
          <a:endParaRPr lang="en-US"/>
        </a:p>
      </dgm:t>
    </dgm:pt>
    <dgm:pt modelId="{7B6FEC2C-3DC0-46AD-81A7-B3AA73AA3407}" type="sibTrans" cxnId="{67D1046F-6439-474E-823B-69242B2B8597}">
      <dgm:prSet/>
      <dgm:spPr/>
      <dgm:t>
        <a:bodyPr/>
        <a:lstStyle/>
        <a:p>
          <a:endParaRPr lang="en-US"/>
        </a:p>
      </dgm:t>
    </dgm:pt>
    <dgm:pt modelId="{BB1F0652-F9DB-471D-BA46-FF5A61A80614}">
      <dgm:prSet phldrT="[Text]" custT="1"/>
      <dgm:spPr>
        <a:solidFill>
          <a:srgbClr val="FFC000"/>
        </a:solidFill>
      </dgm:spPr>
      <dgm:t>
        <a:bodyPr/>
        <a:lstStyle/>
        <a:p>
          <a:r>
            <a:rPr lang="en-US" sz="1200" dirty="0" smtClean="0">
              <a:solidFill>
                <a:schemeClr val="accent3">
                  <a:lumMod val="50000"/>
                </a:schemeClr>
              </a:solidFill>
            </a:rPr>
            <a:t>Reinstall applications on new computer over new OS</a:t>
          </a:r>
          <a:endParaRPr lang="en-US" sz="1200" dirty="0">
            <a:solidFill>
              <a:schemeClr val="accent3">
                <a:lumMod val="50000"/>
              </a:schemeClr>
            </a:solidFill>
          </a:endParaRPr>
        </a:p>
      </dgm:t>
    </dgm:pt>
    <dgm:pt modelId="{6C6A1835-F949-4324-B268-087C5063DA9A}" type="parTrans" cxnId="{D546DC12-413B-44A4-891E-D9521E844635}">
      <dgm:prSet/>
      <dgm:spPr/>
      <dgm:t>
        <a:bodyPr/>
        <a:lstStyle/>
        <a:p>
          <a:endParaRPr lang="en-US"/>
        </a:p>
      </dgm:t>
    </dgm:pt>
    <dgm:pt modelId="{D43DE927-CFA7-44A9-A8EC-1A852D6D50B7}" type="sibTrans" cxnId="{D546DC12-413B-44A4-891E-D9521E844635}">
      <dgm:prSet/>
      <dgm:spPr/>
      <dgm:t>
        <a:bodyPr/>
        <a:lstStyle/>
        <a:p>
          <a:endParaRPr lang="en-US"/>
        </a:p>
      </dgm:t>
    </dgm:pt>
    <dgm:pt modelId="{8B4027A5-B401-43DF-B4CD-01E6EDC08A1C}">
      <dgm:prSet phldrT="[Text]" custT="1"/>
      <dgm:spPr>
        <a:solidFill>
          <a:srgbClr val="FFC000"/>
        </a:solidFill>
      </dgm:spPr>
      <dgm:t>
        <a:bodyPr/>
        <a:lstStyle/>
        <a:p>
          <a:r>
            <a:rPr lang="en-US" sz="1200" dirty="0" smtClean="0">
              <a:solidFill>
                <a:schemeClr val="accent3">
                  <a:lumMod val="50000"/>
                </a:schemeClr>
              </a:solidFill>
            </a:rPr>
            <a:t>Securely save/restore user state &amp; settings (local or network)</a:t>
          </a:r>
          <a:endParaRPr lang="en-US" sz="1200" dirty="0">
            <a:solidFill>
              <a:schemeClr val="accent3">
                <a:lumMod val="50000"/>
              </a:schemeClr>
            </a:solidFill>
          </a:endParaRPr>
        </a:p>
      </dgm:t>
    </dgm:pt>
    <dgm:pt modelId="{8D4EB147-1338-4C4D-93CC-ABDEFC6CEC7A}" type="parTrans" cxnId="{A48F5DD4-DE6A-4F9E-992D-0A9CD63B09B1}">
      <dgm:prSet/>
      <dgm:spPr/>
      <dgm:t>
        <a:bodyPr/>
        <a:lstStyle/>
        <a:p>
          <a:endParaRPr lang="en-US"/>
        </a:p>
      </dgm:t>
    </dgm:pt>
    <dgm:pt modelId="{195E2510-3F14-4CD8-8540-594C214A71C3}" type="sibTrans" cxnId="{A48F5DD4-DE6A-4F9E-992D-0A9CD63B09B1}">
      <dgm:prSet/>
      <dgm:spPr/>
      <dgm:t>
        <a:bodyPr/>
        <a:lstStyle/>
        <a:p>
          <a:endParaRPr lang="en-US"/>
        </a:p>
      </dgm:t>
    </dgm:pt>
    <dgm:pt modelId="{55A13D22-CB0A-43A4-9810-A5F147968F67}">
      <dgm:prSet phldrT="[Text]" custT="1"/>
      <dgm:spPr>
        <a:solidFill>
          <a:schemeClr val="accent4">
            <a:lumMod val="75000"/>
          </a:schemeClr>
        </a:solidFill>
      </dgm:spPr>
      <dgm:t>
        <a:bodyPr/>
        <a:lstStyle/>
        <a:p>
          <a:r>
            <a:rPr lang="en-US" sz="2400" dirty="0" smtClean="0">
              <a:solidFill>
                <a:schemeClr val="accent3">
                  <a:lumMod val="50000"/>
                </a:schemeClr>
              </a:solidFill>
            </a:rPr>
            <a:t>In-place migration</a:t>
          </a:r>
        </a:p>
      </dgm:t>
    </dgm:pt>
    <dgm:pt modelId="{4C4B56F7-2F31-4451-B0D7-2446941C8154}" type="parTrans" cxnId="{04437F53-5F7D-4E47-BC4F-B6EF50906F5E}">
      <dgm:prSet/>
      <dgm:spPr/>
      <dgm:t>
        <a:bodyPr/>
        <a:lstStyle/>
        <a:p>
          <a:endParaRPr lang="en-US"/>
        </a:p>
      </dgm:t>
    </dgm:pt>
    <dgm:pt modelId="{81881862-2CE6-44EF-A02D-E7BB7CA686D7}" type="sibTrans" cxnId="{04437F53-5F7D-4E47-BC4F-B6EF50906F5E}">
      <dgm:prSet/>
      <dgm:spPr/>
      <dgm:t>
        <a:bodyPr/>
        <a:lstStyle/>
        <a:p>
          <a:endParaRPr lang="en-US"/>
        </a:p>
      </dgm:t>
    </dgm:pt>
    <dgm:pt modelId="{A7BAC327-4C78-48F4-8288-9D7D57307152}">
      <dgm:prSet phldrT="[Text]" custT="1"/>
      <dgm:spPr>
        <a:solidFill>
          <a:srgbClr val="FFC000"/>
        </a:solidFill>
      </dgm:spPr>
      <dgm:t>
        <a:bodyPr/>
        <a:lstStyle/>
        <a:p>
          <a:r>
            <a:rPr lang="en-US" sz="1200" dirty="0" smtClean="0">
              <a:solidFill>
                <a:schemeClr val="accent3">
                  <a:lumMod val="50000"/>
                </a:schemeClr>
              </a:solidFill>
            </a:rPr>
            <a:t>Install Windows 7/Server 2008 on existing client or server</a:t>
          </a:r>
        </a:p>
      </dgm:t>
    </dgm:pt>
    <dgm:pt modelId="{4CA80C48-1C42-4AAE-87EB-0D0E66AA70BF}" type="parTrans" cxnId="{214350BC-3356-4082-B507-78F9B6C447F6}">
      <dgm:prSet/>
      <dgm:spPr/>
      <dgm:t>
        <a:bodyPr/>
        <a:lstStyle/>
        <a:p>
          <a:endParaRPr lang="en-US"/>
        </a:p>
      </dgm:t>
    </dgm:pt>
    <dgm:pt modelId="{E4649D12-AC37-483D-87AD-937E8872A822}" type="sibTrans" cxnId="{214350BC-3356-4082-B507-78F9B6C447F6}">
      <dgm:prSet/>
      <dgm:spPr/>
      <dgm:t>
        <a:bodyPr/>
        <a:lstStyle/>
        <a:p>
          <a:endParaRPr lang="en-US"/>
        </a:p>
      </dgm:t>
    </dgm:pt>
    <dgm:pt modelId="{ECFC20E6-8F76-41A6-80FB-375174A2AC20}">
      <dgm:prSet phldrT="[Text]" custT="1"/>
      <dgm:spPr>
        <a:solidFill>
          <a:srgbClr val="FFC000"/>
        </a:solidFill>
      </dgm:spPr>
      <dgm:t>
        <a:bodyPr/>
        <a:lstStyle/>
        <a:p>
          <a:r>
            <a:rPr lang="en-US" sz="1200" dirty="0" smtClean="0">
              <a:solidFill>
                <a:schemeClr val="accent3">
                  <a:lumMod val="50000"/>
                </a:schemeClr>
              </a:solidFill>
            </a:rPr>
            <a:t>Migrate applications in-place</a:t>
          </a:r>
        </a:p>
      </dgm:t>
    </dgm:pt>
    <dgm:pt modelId="{B8BE738D-AB4E-4161-8CFC-7F14CF8CA99D}" type="parTrans" cxnId="{2ADBC2DB-8B2D-43D3-8C63-F16D0AE16616}">
      <dgm:prSet/>
      <dgm:spPr/>
      <dgm:t>
        <a:bodyPr/>
        <a:lstStyle/>
        <a:p>
          <a:endParaRPr lang="en-US"/>
        </a:p>
      </dgm:t>
    </dgm:pt>
    <dgm:pt modelId="{D9AE9C16-0543-4361-BD6E-4751418E6E1C}" type="sibTrans" cxnId="{2ADBC2DB-8B2D-43D3-8C63-F16D0AE16616}">
      <dgm:prSet/>
      <dgm:spPr/>
      <dgm:t>
        <a:bodyPr/>
        <a:lstStyle/>
        <a:p>
          <a:endParaRPr lang="en-US"/>
        </a:p>
      </dgm:t>
    </dgm:pt>
    <dgm:pt modelId="{93E1D812-9F93-4ABB-A66E-B892AF3A3F2F}">
      <dgm:prSet phldrT="[Text]" custT="1"/>
      <dgm:spPr>
        <a:solidFill>
          <a:srgbClr val="FFC000"/>
        </a:solidFill>
      </dgm:spPr>
      <dgm:t>
        <a:bodyPr/>
        <a:lstStyle/>
        <a:p>
          <a:r>
            <a:rPr lang="en-US" sz="2400" dirty="0" smtClean="0">
              <a:solidFill>
                <a:schemeClr val="accent3">
                  <a:lumMod val="50000"/>
                </a:schemeClr>
              </a:solidFill>
            </a:rPr>
            <a:t>Offline with removable media</a:t>
          </a:r>
        </a:p>
      </dgm:t>
    </dgm:pt>
    <dgm:pt modelId="{35184F49-267C-4032-B1C3-F428F88B015B}" type="parTrans" cxnId="{892261C7-012F-45BE-B69E-ED33C28E86E0}">
      <dgm:prSet/>
      <dgm:spPr/>
      <dgm:t>
        <a:bodyPr/>
        <a:lstStyle/>
        <a:p>
          <a:endParaRPr lang="en-US"/>
        </a:p>
      </dgm:t>
    </dgm:pt>
    <dgm:pt modelId="{783994D5-C8DF-4B6F-B0E2-92509FDAF65B}" type="sibTrans" cxnId="{892261C7-012F-45BE-B69E-ED33C28E86E0}">
      <dgm:prSet/>
      <dgm:spPr/>
      <dgm:t>
        <a:bodyPr/>
        <a:lstStyle/>
        <a:p>
          <a:endParaRPr lang="en-US"/>
        </a:p>
      </dgm:t>
    </dgm:pt>
    <dgm:pt modelId="{3CC82836-D628-450E-9498-8F924E778089}">
      <dgm:prSet phldrT="[Text]" custT="1"/>
      <dgm:spPr>
        <a:solidFill>
          <a:srgbClr val="FFC000"/>
        </a:solidFill>
      </dgm:spPr>
      <dgm:t>
        <a:bodyPr/>
        <a:lstStyle/>
        <a:p>
          <a:r>
            <a:rPr lang="en-US" sz="1200" dirty="0" smtClean="0">
              <a:solidFill>
                <a:schemeClr val="accent3">
                  <a:lumMod val="50000"/>
                </a:schemeClr>
              </a:solidFill>
            </a:rPr>
            <a:t>CD set, DVD set, USB flash drive</a:t>
          </a:r>
        </a:p>
      </dgm:t>
    </dgm:pt>
    <dgm:pt modelId="{7DBC26DE-3529-4ECE-B8DD-508A3AA771EB}" type="parTrans" cxnId="{E281213B-45DB-47A8-AC7D-EBC00FA63F5C}">
      <dgm:prSet/>
      <dgm:spPr/>
      <dgm:t>
        <a:bodyPr/>
        <a:lstStyle/>
        <a:p>
          <a:endParaRPr lang="en-US"/>
        </a:p>
      </dgm:t>
    </dgm:pt>
    <dgm:pt modelId="{C6199B76-5C81-4E65-AE99-40F57CBC210E}" type="sibTrans" cxnId="{E281213B-45DB-47A8-AC7D-EBC00FA63F5C}">
      <dgm:prSet/>
      <dgm:spPr/>
      <dgm:t>
        <a:bodyPr/>
        <a:lstStyle/>
        <a:p>
          <a:endParaRPr lang="en-US"/>
        </a:p>
      </dgm:t>
    </dgm:pt>
    <dgm:pt modelId="{635FE56A-0FD7-456F-83EE-A337DD0367B9}">
      <dgm:prSet phldrT="[Text]" custT="1"/>
      <dgm:spPr>
        <a:solidFill>
          <a:srgbClr val="FFC000"/>
        </a:solidFill>
      </dgm:spPr>
      <dgm:t>
        <a:bodyPr/>
        <a:lstStyle/>
        <a:p>
          <a:r>
            <a:rPr lang="en-US" sz="1200" dirty="0" smtClean="0">
              <a:solidFill>
                <a:schemeClr val="accent3">
                  <a:lumMod val="50000"/>
                </a:schemeClr>
              </a:solidFill>
            </a:rPr>
            <a:t>Low bandwidth connectivity - with applications</a:t>
          </a:r>
        </a:p>
      </dgm:t>
    </dgm:pt>
    <dgm:pt modelId="{876C0E3D-F0CD-4C34-A559-F0F7B27E981C}" type="parTrans" cxnId="{96C1AC65-B770-4CE9-908C-14625F6F28B8}">
      <dgm:prSet/>
      <dgm:spPr/>
      <dgm:t>
        <a:bodyPr/>
        <a:lstStyle/>
        <a:p>
          <a:endParaRPr lang="en-US"/>
        </a:p>
      </dgm:t>
    </dgm:pt>
    <dgm:pt modelId="{37EA0AEA-5DFE-4784-9927-8B20DBD75197}" type="sibTrans" cxnId="{96C1AC65-B770-4CE9-908C-14625F6F28B8}">
      <dgm:prSet/>
      <dgm:spPr/>
      <dgm:t>
        <a:bodyPr/>
        <a:lstStyle/>
        <a:p>
          <a:endParaRPr lang="en-US"/>
        </a:p>
      </dgm:t>
    </dgm:pt>
    <dgm:pt modelId="{E77EBE6E-6146-4857-A846-58C900FB276B}">
      <dgm:prSet phldrT="[Text]" custT="1"/>
      <dgm:spPr>
        <a:solidFill>
          <a:srgbClr val="FFC000"/>
        </a:solidFill>
      </dgm:spPr>
      <dgm:t>
        <a:bodyPr/>
        <a:lstStyle/>
        <a:p>
          <a:r>
            <a:rPr lang="en-US" sz="1200" dirty="0" smtClean="0">
              <a:solidFill>
                <a:schemeClr val="accent3">
                  <a:lumMod val="50000"/>
                </a:schemeClr>
              </a:solidFill>
            </a:rPr>
            <a:t>No connectivity (No status reporting)</a:t>
          </a:r>
        </a:p>
      </dgm:t>
    </dgm:pt>
    <dgm:pt modelId="{388C042E-5516-46AD-83D7-77D559EBE303}" type="parTrans" cxnId="{F05A1512-7B18-4D25-ABB6-0055B4D56746}">
      <dgm:prSet/>
      <dgm:spPr/>
      <dgm:t>
        <a:bodyPr/>
        <a:lstStyle/>
        <a:p>
          <a:endParaRPr lang="en-US"/>
        </a:p>
      </dgm:t>
    </dgm:pt>
    <dgm:pt modelId="{0357CCC0-6C1F-4F0B-8A69-10D2612A2CC4}" type="sibTrans" cxnId="{F05A1512-7B18-4D25-ABB6-0055B4D56746}">
      <dgm:prSet/>
      <dgm:spPr/>
      <dgm:t>
        <a:bodyPr/>
        <a:lstStyle/>
        <a:p>
          <a:endParaRPr lang="en-US"/>
        </a:p>
      </dgm:t>
    </dgm:pt>
    <dgm:pt modelId="{15B7EFA8-F1D8-4D82-AB31-A4DF009EADE3}">
      <dgm:prSet phldrT="[Text]" custT="1"/>
      <dgm:spPr>
        <a:solidFill>
          <a:srgbClr val="FFC000"/>
        </a:solidFill>
      </dgm:spPr>
      <dgm:t>
        <a:bodyPr/>
        <a:lstStyle/>
        <a:p>
          <a:r>
            <a:rPr lang="en-US" sz="2400" dirty="0" smtClean="0">
              <a:solidFill>
                <a:schemeClr val="accent3">
                  <a:lumMod val="50000"/>
                </a:schemeClr>
              </a:solidFill>
            </a:rPr>
            <a:t>PXE boot</a:t>
          </a:r>
        </a:p>
      </dgm:t>
    </dgm:pt>
    <dgm:pt modelId="{DB147D43-DF11-447C-90E2-81264C332372}" type="parTrans" cxnId="{89A137D5-080A-464C-81C2-5F6B59F8B70A}">
      <dgm:prSet/>
      <dgm:spPr/>
      <dgm:t>
        <a:bodyPr/>
        <a:lstStyle/>
        <a:p>
          <a:endParaRPr lang="en-US"/>
        </a:p>
      </dgm:t>
    </dgm:pt>
    <dgm:pt modelId="{E8DA9E8C-07FD-4537-B3E3-D504388B3514}" type="sibTrans" cxnId="{89A137D5-080A-464C-81C2-5F6B59F8B70A}">
      <dgm:prSet/>
      <dgm:spPr/>
      <dgm:t>
        <a:bodyPr/>
        <a:lstStyle/>
        <a:p>
          <a:endParaRPr lang="en-US"/>
        </a:p>
      </dgm:t>
    </dgm:pt>
    <dgm:pt modelId="{3B7410D3-0CBB-43A9-95EA-D76F7128C7DF}">
      <dgm:prSet phldrT="[Text]" custT="1"/>
      <dgm:spPr>
        <a:solidFill>
          <a:srgbClr val="FFC000"/>
        </a:solidFill>
      </dgm:spPr>
      <dgm:t>
        <a:bodyPr/>
        <a:lstStyle/>
        <a:p>
          <a:r>
            <a:rPr lang="en-US" sz="1200" dirty="0" smtClean="0">
              <a:solidFill>
                <a:schemeClr val="accent3">
                  <a:lumMod val="50000"/>
                </a:schemeClr>
              </a:solidFill>
            </a:rPr>
            <a:t>WDS PXE integration</a:t>
          </a:r>
        </a:p>
      </dgm:t>
    </dgm:pt>
    <dgm:pt modelId="{05428EEC-C488-4607-B8C2-36908752E296}" type="parTrans" cxnId="{CFB33A32-9100-4410-98E0-33EEA29C86F9}">
      <dgm:prSet/>
      <dgm:spPr/>
      <dgm:t>
        <a:bodyPr/>
        <a:lstStyle/>
        <a:p>
          <a:endParaRPr lang="en-US"/>
        </a:p>
      </dgm:t>
    </dgm:pt>
    <dgm:pt modelId="{8C78A995-EA0A-4901-906E-7C501B3F3018}" type="sibTrans" cxnId="{CFB33A32-9100-4410-98E0-33EEA29C86F9}">
      <dgm:prSet/>
      <dgm:spPr/>
      <dgm:t>
        <a:bodyPr/>
        <a:lstStyle/>
        <a:p>
          <a:endParaRPr lang="en-US"/>
        </a:p>
      </dgm:t>
    </dgm:pt>
    <dgm:pt modelId="{7FCFA2EB-2017-4E45-9280-588B34B471D3}">
      <dgm:prSet phldrT="[Text]" custT="1"/>
      <dgm:spPr>
        <a:solidFill>
          <a:srgbClr val="FFC000"/>
        </a:solidFill>
      </dgm:spPr>
      <dgm:t>
        <a:bodyPr/>
        <a:lstStyle/>
        <a:p>
          <a:r>
            <a:rPr lang="en-US" sz="1200" dirty="0" smtClean="0">
              <a:solidFill>
                <a:schemeClr val="accent3">
                  <a:lumMod val="50000"/>
                </a:schemeClr>
              </a:solidFill>
            </a:rPr>
            <a:t>Control deployment action with </a:t>
          </a:r>
          <a:r>
            <a:rPr lang="en-US" sz="1200" dirty="0" err="1" smtClean="0">
              <a:solidFill>
                <a:schemeClr val="accent3">
                  <a:lumMod val="50000"/>
                </a:schemeClr>
              </a:solidFill>
            </a:rPr>
            <a:t>ConfigMgr</a:t>
          </a:r>
          <a:r>
            <a:rPr lang="en-US" sz="1200" dirty="0" smtClean="0">
              <a:solidFill>
                <a:schemeClr val="accent3">
                  <a:lumMod val="50000"/>
                </a:schemeClr>
              </a:solidFill>
            </a:rPr>
            <a:t> </a:t>
          </a:r>
          <a:br>
            <a:rPr lang="en-US" sz="1200" dirty="0" smtClean="0">
              <a:solidFill>
                <a:schemeClr val="accent3">
                  <a:lumMod val="50000"/>
                </a:schemeClr>
              </a:solidFill>
            </a:rPr>
          </a:br>
          <a:r>
            <a:rPr lang="en-US" sz="1200" dirty="0" smtClean="0">
              <a:solidFill>
                <a:schemeClr val="accent3">
                  <a:lumMod val="50000"/>
                </a:schemeClr>
              </a:solidFill>
            </a:rPr>
            <a:t>advertisements</a:t>
          </a:r>
        </a:p>
      </dgm:t>
    </dgm:pt>
    <dgm:pt modelId="{0FCCEBD7-A725-4B28-B0BA-9DEACC15C989}" type="parTrans" cxnId="{C8F9527C-09E6-4741-AA74-146E89328DC4}">
      <dgm:prSet/>
      <dgm:spPr/>
      <dgm:t>
        <a:bodyPr/>
        <a:lstStyle/>
        <a:p>
          <a:endParaRPr lang="en-US"/>
        </a:p>
      </dgm:t>
    </dgm:pt>
    <dgm:pt modelId="{9D172EF2-58C6-4F4E-ACE3-2EB504FA0CD7}" type="sibTrans" cxnId="{C8F9527C-09E6-4741-AA74-146E89328DC4}">
      <dgm:prSet/>
      <dgm:spPr/>
      <dgm:t>
        <a:bodyPr/>
        <a:lstStyle/>
        <a:p>
          <a:endParaRPr lang="en-US"/>
        </a:p>
      </dgm:t>
    </dgm:pt>
    <dgm:pt modelId="{5FF84E7F-41A8-4EE1-A8AC-4E9665ADC280}">
      <dgm:prSet phldrT="[Text]" custT="1"/>
      <dgm:spPr>
        <a:solidFill>
          <a:srgbClr val="FFC000"/>
        </a:solidFill>
      </dgm:spPr>
      <dgm:t>
        <a:bodyPr/>
        <a:lstStyle/>
        <a:p>
          <a:r>
            <a:rPr lang="en-US" sz="1200" dirty="0" smtClean="0">
              <a:solidFill>
                <a:schemeClr val="accent3">
                  <a:lumMod val="50000"/>
                </a:schemeClr>
              </a:solidFill>
            </a:rPr>
            <a:t>Move user state from old computer to new computer via network file share</a:t>
          </a:r>
          <a:endParaRPr lang="en-US" sz="1200" dirty="0">
            <a:solidFill>
              <a:schemeClr val="accent3">
                <a:lumMod val="50000"/>
              </a:schemeClr>
            </a:solidFill>
          </a:endParaRPr>
        </a:p>
      </dgm:t>
    </dgm:pt>
    <dgm:pt modelId="{3BBD5992-5782-4B09-803E-8D3A91DE4807}" type="parTrans" cxnId="{8B2149C6-2D81-4BD3-BD5C-E782070D2F3D}">
      <dgm:prSet/>
      <dgm:spPr/>
      <dgm:t>
        <a:bodyPr/>
        <a:lstStyle/>
        <a:p>
          <a:endParaRPr lang="en-US"/>
        </a:p>
      </dgm:t>
    </dgm:pt>
    <dgm:pt modelId="{5A6AB914-7E1E-4D83-8EDF-CE57AA4870B4}" type="sibTrans" cxnId="{8B2149C6-2D81-4BD3-BD5C-E782070D2F3D}">
      <dgm:prSet/>
      <dgm:spPr/>
      <dgm:t>
        <a:bodyPr/>
        <a:lstStyle/>
        <a:p>
          <a:endParaRPr lang="en-US"/>
        </a:p>
      </dgm:t>
    </dgm:pt>
    <dgm:pt modelId="{6B227C25-DE6B-4F0F-9334-471035E58EF1}" type="pres">
      <dgm:prSet presAssocID="{5013A407-B622-482A-8731-F3C6DAD4CF5F}" presName="Name0" presStyleCnt="0">
        <dgm:presLayoutVars>
          <dgm:dir/>
          <dgm:animLvl val="lvl"/>
          <dgm:resizeHandles val="exact"/>
        </dgm:presLayoutVars>
      </dgm:prSet>
      <dgm:spPr/>
      <dgm:t>
        <a:bodyPr/>
        <a:lstStyle/>
        <a:p>
          <a:endParaRPr lang="en-US"/>
        </a:p>
      </dgm:t>
    </dgm:pt>
    <dgm:pt modelId="{99C4107E-A3D5-407C-9DC8-C39847E06E62}" type="pres">
      <dgm:prSet presAssocID="{E12F030E-51C2-42CD-AF7D-383476BB24B9}" presName="linNode" presStyleCnt="0"/>
      <dgm:spPr/>
      <dgm:t>
        <a:bodyPr/>
        <a:lstStyle/>
        <a:p>
          <a:endParaRPr lang="en-US"/>
        </a:p>
      </dgm:t>
    </dgm:pt>
    <dgm:pt modelId="{9B087311-3709-43E8-B6BE-C537008CEEF8}" type="pres">
      <dgm:prSet presAssocID="{E12F030E-51C2-42CD-AF7D-383476BB24B9}" presName="parentText" presStyleLbl="node1" presStyleIdx="0" presStyleCnt="6" custLinFactNeighborX="0" custLinFactNeighborY="4767">
        <dgm:presLayoutVars>
          <dgm:chMax val="1"/>
          <dgm:bulletEnabled val="1"/>
        </dgm:presLayoutVars>
      </dgm:prSet>
      <dgm:spPr/>
      <dgm:t>
        <a:bodyPr/>
        <a:lstStyle/>
        <a:p>
          <a:endParaRPr lang="en-US"/>
        </a:p>
      </dgm:t>
    </dgm:pt>
    <dgm:pt modelId="{D539952C-A53D-4D15-B51F-404A8CB03D81}" type="pres">
      <dgm:prSet presAssocID="{E12F030E-51C2-42CD-AF7D-383476BB24B9}" presName="descendantText" presStyleLbl="alignAccFollowNode1" presStyleIdx="0" presStyleCnt="6" custLinFactNeighborX="0" custLinFactNeighborY="5958">
        <dgm:presLayoutVars>
          <dgm:bulletEnabled val="1"/>
        </dgm:presLayoutVars>
      </dgm:prSet>
      <dgm:spPr/>
      <dgm:t>
        <a:bodyPr/>
        <a:lstStyle/>
        <a:p>
          <a:endParaRPr lang="en-US"/>
        </a:p>
      </dgm:t>
    </dgm:pt>
    <dgm:pt modelId="{0B9BA715-A6AE-4455-BCDF-623095B32543}" type="pres">
      <dgm:prSet presAssocID="{E2C7950B-D5C5-4D8E-A861-0B51DB5572DE}" presName="sp" presStyleCnt="0"/>
      <dgm:spPr/>
      <dgm:t>
        <a:bodyPr/>
        <a:lstStyle/>
        <a:p>
          <a:endParaRPr lang="en-US"/>
        </a:p>
      </dgm:t>
    </dgm:pt>
    <dgm:pt modelId="{4CAB1375-9C4B-4845-B658-94557659587E}" type="pres">
      <dgm:prSet presAssocID="{8054587E-0B70-448D-9E14-55FF2F1A7CCD}" presName="linNode" presStyleCnt="0"/>
      <dgm:spPr/>
      <dgm:t>
        <a:bodyPr/>
        <a:lstStyle/>
        <a:p>
          <a:endParaRPr lang="en-US"/>
        </a:p>
      </dgm:t>
    </dgm:pt>
    <dgm:pt modelId="{A552DB66-4663-44EF-8096-7BA77F989202}" type="pres">
      <dgm:prSet presAssocID="{8054587E-0B70-448D-9E14-55FF2F1A7CCD}" presName="parentText" presStyleLbl="node1" presStyleIdx="1" presStyleCnt="6" custLinFactNeighborX="0" custLinFactNeighborY="4767">
        <dgm:presLayoutVars>
          <dgm:chMax val="1"/>
          <dgm:bulletEnabled val="1"/>
        </dgm:presLayoutVars>
      </dgm:prSet>
      <dgm:spPr/>
      <dgm:t>
        <a:bodyPr/>
        <a:lstStyle/>
        <a:p>
          <a:endParaRPr lang="en-US"/>
        </a:p>
      </dgm:t>
    </dgm:pt>
    <dgm:pt modelId="{464EF82F-C3B2-4A2D-AF20-323430974139}" type="pres">
      <dgm:prSet presAssocID="{8054587E-0B70-448D-9E14-55FF2F1A7CCD}" presName="descendantText" presStyleLbl="alignAccFollowNode1" presStyleIdx="1" presStyleCnt="6" custLinFactNeighborX="0" custLinFactNeighborY="5958">
        <dgm:presLayoutVars>
          <dgm:bulletEnabled val="1"/>
        </dgm:presLayoutVars>
      </dgm:prSet>
      <dgm:spPr/>
      <dgm:t>
        <a:bodyPr/>
        <a:lstStyle/>
        <a:p>
          <a:endParaRPr lang="en-US"/>
        </a:p>
      </dgm:t>
    </dgm:pt>
    <dgm:pt modelId="{C8D25DA1-553A-4487-97B8-3F66CB55F137}" type="pres">
      <dgm:prSet presAssocID="{E8A84FF6-5F2D-4734-875D-552BA6B3BE52}" presName="sp" presStyleCnt="0"/>
      <dgm:spPr/>
      <dgm:t>
        <a:bodyPr/>
        <a:lstStyle/>
        <a:p>
          <a:endParaRPr lang="en-US"/>
        </a:p>
      </dgm:t>
    </dgm:pt>
    <dgm:pt modelId="{54DB19B7-5E6A-4257-8248-AB2EEE8BE961}" type="pres">
      <dgm:prSet presAssocID="{B7E939D4-0DC2-4928-BC7C-4D1D62226519}" presName="linNode" presStyleCnt="0"/>
      <dgm:spPr/>
      <dgm:t>
        <a:bodyPr/>
        <a:lstStyle/>
        <a:p>
          <a:endParaRPr lang="en-US"/>
        </a:p>
      </dgm:t>
    </dgm:pt>
    <dgm:pt modelId="{1FD3A7C5-3A71-4B6B-9730-204DF6D92590}" type="pres">
      <dgm:prSet presAssocID="{B7E939D4-0DC2-4928-BC7C-4D1D62226519}" presName="parentText" presStyleLbl="node1" presStyleIdx="2" presStyleCnt="6" custLinFactNeighborX="0" custLinFactNeighborY="4767">
        <dgm:presLayoutVars>
          <dgm:chMax val="1"/>
          <dgm:bulletEnabled val="1"/>
        </dgm:presLayoutVars>
      </dgm:prSet>
      <dgm:spPr/>
      <dgm:t>
        <a:bodyPr/>
        <a:lstStyle/>
        <a:p>
          <a:endParaRPr lang="en-US"/>
        </a:p>
      </dgm:t>
    </dgm:pt>
    <dgm:pt modelId="{F271C0A9-E391-4E0F-9536-ECA015028701}" type="pres">
      <dgm:prSet presAssocID="{B7E939D4-0DC2-4928-BC7C-4D1D62226519}" presName="descendantText" presStyleLbl="alignAccFollowNode1" presStyleIdx="2" presStyleCnt="6" custScaleY="119176" custLinFactNeighborX="0" custLinFactNeighborY="5958">
        <dgm:presLayoutVars>
          <dgm:bulletEnabled val="1"/>
        </dgm:presLayoutVars>
      </dgm:prSet>
      <dgm:spPr/>
      <dgm:t>
        <a:bodyPr/>
        <a:lstStyle/>
        <a:p>
          <a:endParaRPr lang="en-US"/>
        </a:p>
      </dgm:t>
    </dgm:pt>
    <dgm:pt modelId="{E8D2D630-846E-4BE8-959C-5730EFEE705F}" type="pres">
      <dgm:prSet presAssocID="{D28C1D07-D622-4C07-80C5-E87F116B25B3}" presName="sp" presStyleCnt="0"/>
      <dgm:spPr/>
      <dgm:t>
        <a:bodyPr/>
        <a:lstStyle/>
        <a:p>
          <a:endParaRPr lang="en-US"/>
        </a:p>
      </dgm:t>
    </dgm:pt>
    <dgm:pt modelId="{88829A5B-5F78-4C89-8EE2-FEAC8D2F002B}" type="pres">
      <dgm:prSet presAssocID="{55A13D22-CB0A-43A4-9810-A5F147968F67}" presName="linNode" presStyleCnt="0"/>
      <dgm:spPr/>
      <dgm:t>
        <a:bodyPr/>
        <a:lstStyle/>
        <a:p>
          <a:endParaRPr lang="en-US"/>
        </a:p>
      </dgm:t>
    </dgm:pt>
    <dgm:pt modelId="{CA5804AA-7262-4FD9-83E0-0E39D3AD8C96}" type="pres">
      <dgm:prSet presAssocID="{55A13D22-CB0A-43A4-9810-A5F147968F67}" presName="parentText" presStyleLbl="node1" presStyleIdx="3" presStyleCnt="6" custLinFactNeighborX="0" custLinFactNeighborY="4767">
        <dgm:presLayoutVars>
          <dgm:chMax val="1"/>
          <dgm:bulletEnabled val="1"/>
        </dgm:presLayoutVars>
      </dgm:prSet>
      <dgm:spPr/>
      <dgm:t>
        <a:bodyPr/>
        <a:lstStyle/>
        <a:p>
          <a:endParaRPr lang="en-US"/>
        </a:p>
      </dgm:t>
    </dgm:pt>
    <dgm:pt modelId="{89827FA9-4AF5-499E-988C-0E75BBD7E8F2}" type="pres">
      <dgm:prSet presAssocID="{55A13D22-CB0A-43A4-9810-A5F147968F67}" presName="descendantText" presStyleLbl="alignAccFollowNode1" presStyleIdx="3" presStyleCnt="6" custLinFactNeighborX="0" custLinFactNeighborY="5958">
        <dgm:presLayoutVars>
          <dgm:bulletEnabled val="1"/>
        </dgm:presLayoutVars>
      </dgm:prSet>
      <dgm:spPr/>
      <dgm:t>
        <a:bodyPr/>
        <a:lstStyle/>
        <a:p>
          <a:endParaRPr lang="en-US"/>
        </a:p>
      </dgm:t>
    </dgm:pt>
    <dgm:pt modelId="{599BF2FC-51A3-482C-84D3-D966EAB9775C}" type="pres">
      <dgm:prSet presAssocID="{81881862-2CE6-44EF-A02D-E7BB7CA686D7}" presName="sp" presStyleCnt="0"/>
      <dgm:spPr/>
      <dgm:t>
        <a:bodyPr/>
        <a:lstStyle/>
        <a:p>
          <a:endParaRPr lang="en-US"/>
        </a:p>
      </dgm:t>
    </dgm:pt>
    <dgm:pt modelId="{10A87F27-2A24-4161-B539-14E56DD5A5BF}" type="pres">
      <dgm:prSet presAssocID="{93E1D812-9F93-4ABB-A66E-B892AF3A3F2F}" presName="linNode" presStyleCnt="0"/>
      <dgm:spPr/>
      <dgm:t>
        <a:bodyPr/>
        <a:lstStyle/>
        <a:p>
          <a:endParaRPr lang="en-US"/>
        </a:p>
      </dgm:t>
    </dgm:pt>
    <dgm:pt modelId="{1294FFED-4E10-40C8-8A6A-831D46D2B34D}" type="pres">
      <dgm:prSet presAssocID="{93E1D812-9F93-4ABB-A66E-B892AF3A3F2F}" presName="parentText" presStyleLbl="node1" presStyleIdx="4" presStyleCnt="6" custLinFactNeighborX="0" custLinFactNeighborY="4767">
        <dgm:presLayoutVars>
          <dgm:chMax val="1"/>
          <dgm:bulletEnabled val="1"/>
        </dgm:presLayoutVars>
      </dgm:prSet>
      <dgm:spPr/>
      <dgm:t>
        <a:bodyPr/>
        <a:lstStyle/>
        <a:p>
          <a:endParaRPr lang="en-US"/>
        </a:p>
      </dgm:t>
    </dgm:pt>
    <dgm:pt modelId="{D04BA424-B2C3-4EE9-85C0-D8DA2B798C96}" type="pres">
      <dgm:prSet presAssocID="{93E1D812-9F93-4ABB-A66E-B892AF3A3F2F}" presName="descendantText" presStyleLbl="alignAccFollowNode1" presStyleIdx="4" presStyleCnt="6" custLinFactNeighborX="0" custLinFactNeighborY="5958">
        <dgm:presLayoutVars>
          <dgm:bulletEnabled val="1"/>
        </dgm:presLayoutVars>
      </dgm:prSet>
      <dgm:spPr/>
      <dgm:t>
        <a:bodyPr/>
        <a:lstStyle/>
        <a:p>
          <a:endParaRPr lang="en-US"/>
        </a:p>
      </dgm:t>
    </dgm:pt>
    <dgm:pt modelId="{77DED4C0-65D6-4CF5-A24D-B80417AC58E3}" type="pres">
      <dgm:prSet presAssocID="{783994D5-C8DF-4B6F-B0E2-92509FDAF65B}" presName="sp" presStyleCnt="0"/>
      <dgm:spPr/>
      <dgm:t>
        <a:bodyPr/>
        <a:lstStyle/>
        <a:p>
          <a:endParaRPr lang="en-US"/>
        </a:p>
      </dgm:t>
    </dgm:pt>
    <dgm:pt modelId="{30FF3661-C736-4278-AF86-BC146A8BFEBD}" type="pres">
      <dgm:prSet presAssocID="{15B7EFA8-F1D8-4D82-AB31-A4DF009EADE3}" presName="linNode" presStyleCnt="0"/>
      <dgm:spPr/>
      <dgm:t>
        <a:bodyPr/>
        <a:lstStyle/>
        <a:p>
          <a:endParaRPr lang="en-US"/>
        </a:p>
      </dgm:t>
    </dgm:pt>
    <dgm:pt modelId="{F0D4EC24-F4F0-4574-BD1B-45868FC51C04}" type="pres">
      <dgm:prSet presAssocID="{15B7EFA8-F1D8-4D82-AB31-A4DF009EADE3}" presName="parentText" presStyleLbl="node1" presStyleIdx="5" presStyleCnt="6">
        <dgm:presLayoutVars>
          <dgm:chMax val="1"/>
          <dgm:bulletEnabled val="1"/>
        </dgm:presLayoutVars>
      </dgm:prSet>
      <dgm:spPr/>
      <dgm:t>
        <a:bodyPr/>
        <a:lstStyle/>
        <a:p>
          <a:endParaRPr lang="en-US"/>
        </a:p>
      </dgm:t>
    </dgm:pt>
    <dgm:pt modelId="{86C9E890-6319-43AB-8ED4-6C5ED0C292AC}" type="pres">
      <dgm:prSet presAssocID="{15B7EFA8-F1D8-4D82-AB31-A4DF009EADE3}" presName="descendantText" presStyleLbl="alignAccFollowNode1" presStyleIdx="5" presStyleCnt="6">
        <dgm:presLayoutVars>
          <dgm:bulletEnabled val="1"/>
        </dgm:presLayoutVars>
      </dgm:prSet>
      <dgm:spPr/>
      <dgm:t>
        <a:bodyPr/>
        <a:lstStyle/>
        <a:p>
          <a:endParaRPr lang="en-US"/>
        </a:p>
      </dgm:t>
    </dgm:pt>
  </dgm:ptLst>
  <dgm:cxnLst>
    <dgm:cxn modelId="{9F10EC18-F294-4210-B716-EA4BA77DBBFD}" type="presOf" srcId="{E12F030E-51C2-42CD-AF7D-383476BB24B9}" destId="{9B087311-3709-43E8-B6BE-C537008CEEF8}" srcOrd="0" destOrd="0" presId="urn:microsoft.com/office/officeart/2005/8/layout/vList5"/>
    <dgm:cxn modelId="{96C1AC65-B770-4CE9-908C-14625F6F28B8}" srcId="{93E1D812-9F93-4ABB-A66E-B892AF3A3F2F}" destId="{635FE56A-0FD7-456F-83EE-A337DD0367B9}" srcOrd="1" destOrd="0" parTransId="{876C0E3D-F0CD-4C34-A559-F0F7B27E981C}" sibTransId="{37EA0AEA-5DFE-4784-9927-8B20DBD75197}"/>
    <dgm:cxn modelId="{F05A1512-7B18-4D25-ABB6-0055B4D56746}" srcId="{93E1D812-9F93-4ABB-A66E-B892AF3A3F2F}" destId="{E77EBE6E-6146-4857-A846-58C900FB276B}" srcOrd="2" destOrd="0" parTransId="{388C042E-5516-46AD-83D7-77D559EBE303}" sibTransId="{0357CCC0-6C1F-4F0B-8A69-10D2612A2CC4}"/>
    <dgm:cxn modelId="{04437F53-5F7D-4E47-BC4F-B6EF50906F5E}" srcId="{5013A407-B622-482A-8731-F3C6DAD4CF5F}" destId="{55A13D22-CB0A-43A4-9810-A5F147968F67}" srcOrd="3" destOrd="0" parTransId="{4C4B56F7-2F31-4451-B0D7-2446941C8154}" sibTransId="{81881862-2CE6-44EF-A02D-E7BB7CA686D7}"/>
    <dgm:cxn modelId="{A8E18762-ED98-4766-B159-38C7D2C9CA69}" srcId="{5013A407-B622-482A-8731-F3C6DAD4CF5F}" destId="{B7E939D4-0DC2-4928-BC7C-4D1D62226519}" srcOrd="2" destOrd="0" parTransId="{D7EE233D-89A8-4026-8B2B-8FC022392391}" sibTransId="{D28C1D07-D622-4C07-80C5-E87F116B25B3}"/>
    <dgm:cxn modelId="{E281213B-45DB-47A8-AC7D-EBC00FA63F5C}" srcId="{93E1D812-9F93-4ABB-A66E-B892AF3A3F2F}" destId="{3CC82836-D628-450E-9498-8F924E778089}" srcOrd="0" destOrd="0" parTransId="{7DBC26DE-3529-4ECE-B8DD-508A3AA771EB}" sibTransId="{C6199B76-5C81-4E65-AE99-40F57CBC210E}"/>
    <dgm:cxn modelId="{52EA9128-410A-4186-B7CC-FD1A477CBA76}" type="presOf" srcId="{ECFC20E6-8F76-41A6-80FB-375174A2AC20}" destId="{89827FA9-4AF5-499E-988C-0E75BBD7E8F2}" srcOrd="0" destOrd="1" presId="urn:microsoft.com/office/officeart/2005/8/layout/vList5"/>
    <dgm:cxn modelId="{01EB1C89-9416-482C-A68E-012095F42BEF}" type="presOf" srcId="{3CC82836-D628-450E-9498-8F924E778089}" destId="{D04BA424-B2C3-4EE9-85C0-D8DA2B798C96}" srcOrd="0" destOrd="0" presId="urn:microsoft.com/office/officeart/2005/8/layout/vList5"/>
    <dgm:cxn modelId="{67D1046F-6439-474E-823B-69242B2B8597}" srcId="{B7E939D4-0DC2-4928-BC7C-4D1D62226519}" destId="{4BC6CD47-8E91-4BF2-A710-993419600932}" srcOrd="0" destOrd="0" parTransId="{335B760B-C316-437D-9CA3-6EE580B31B66}" sibTransId="{7B6FEC2C-3DC0-46AD-81A7-B3AA73AA3407}"/>
    <dgm:cxn modelId="{50B172F7-7972-4CCB-BAEB-AC9465A08030}" srcId="{5013A407-B622-482A-8731-F3C6DAD4CF5F}" destId="{E12F030E-51C2-42CD-AF7D-383476BB24B9}" srcOrd="0" destOrd="0" parTransId="{E3FF57B5-9235-4977-A7BB-472C24875848}" sibTransId="{E2C7950B-D5C5-4D8E-A861-0B51DB5572DE}"/>
    <dgm:cxn modelId="{B03125CC-E1CE-4B45-877D-A80450668382}" srcId="{5013A407-B622-482A-8731-F3C6DAD4CF5F}" destId="{8054587E-0B70-448D-9E14-55FF2F1A7CCD}" srcOrd="1" destOrd="0" parTransId="{2062804C-7E22-473D-9703-2844E11D823F}" sibTransId="{E8A84FF6-5F2D-4734-875D-552BA6B3BE52}"/>
    <dgm:cxn modelId="{8B2149C6-2D81-4BD3-BD5C-E782070D2F3D}" srcId="{B7E939D4-0DC2-4928-BC7C-4D1D62226519}" destId="{5FF84E7F-41A8-4EE1-A8AC-4E9665ADC280}" srcOrd="2" destOrd="0" parTransId="{3BBD5992-5782-4B09-803E-8D3A91DE4807}" sibTransId="{5A6AB914-7E1E-4D83-8EDF-CE57AA4870B4}"/>
    <dgm:cxn modelId="{C9AE1B13-875E-4891-AD75-3D17D41A21DE}" type="presOf" srcId="{B2B55373-54EF-4698-B696-C06C5D35E592}" destId="{D539952C-A53D-4D15-B51F-404A8CB03D81}" srcOrd="0" destOrd="0" presId="urn:microsoft.com/office/officeart/2005/8/layout/vList5"/>
    <dgm:cxn modelId="{DB1AA48F-3EB0-4968-AC4E-E5CACA4E9102}" type="presOf" srcId="{483C5750-7556-400F-80AC-4CAD85B3F07D}" destId="{464EF82F-C3B2-4A2D-AF20-323430974139}" srcOrd="0" destOrd="0" presId="urn:microsoft.com/office/officeart/2005/8/layout/vList5"/>
    <dgm:cxn modelId="{6DC0E3CF-B98A-4EB9-A22F-06A8FAEC6AB9}" type="presOf" srcId="{B7E939D4-0DC2-4928-BC7C-4D1D62226519}" destId="{1FD3A7C5-3A71-4B6B-9730-204DF6D92590}" srcOrd="0" destOrd="0" presId="urn:microsoft.com/office/officeart/2005/8/layout/vList5"/>
    <dgm:cxn modelId="{D546DC12-413B-44A4-891E-D9521E844635}" srcId="{B7E939D4-0DC2-4928-BC7C-4D1D62226519}" destId="{BB1F0652-F9DB-471D-BA46-FF5A61A80614}" srcOrd="1" destOrd="0" parTransId="{6C6A1835-F949-4324-B268-087C5063DA9A}" sibTransId="{D43DE927-CFA7-44A9-A8EC-1A852D6D50B7}"/>
    <dgm:cxn modelId="{C66394BD-32B5-4BBE-8D94-F495EC25E0A9}" type="presOf" srcId="{E77EBE6E-6146-4857-A846-58C900FB276B}" destId="{D04BA424-B2C3-4EE9-85C0-D8DA2B798C96}" srcOrd="0" destOrd="2" presId="urn:microsoft.com/office/officeart/2005/8/layout/vList5"/>
    <dgm:cxn modelId="{7B9FDC80-A625-47DD-8D09-54EEAEFDE2C9}" type="presOf" srcId="{15B7EFA8-F1D8-4D82-AB31-A4DF009EADE3}" destId="{F0D4EC24-F4F0-4574-BD1B-45868FC51C04}" srcOrd="0" destOrd="0" presId="urn:microsoft.com/office/officeart/2005/8/layout/vList5"/>
    <dgm:cxn modelId="{89A137D5-080A-464C-81C2-5F6B59F8B70A}" srcId="{5013A407-B622-482A-8731-F3C6DAD4CF5F}" destId="{15B7EFA8-F1D8-4D82-AB31-A4DF009EADE3}" srcOrd="5" destOrd="0" parTransId="{DB147D43-DF11-447C-90E2-81264C332372}" sibTransId="{E8DA9E8C-07FD-4537-B3E3-D504388B3514}"/>
    <dgm:cxn modelId="{A48F5DD4-DE6A-4F9E-992D-0A9CD63B09B1}" srcId="{8054587E-0B70-448D-9E14-55FF2F1A7CCD}" destId="{8B4027A5-B401-43DF-B4CD-01E6EDC08A1C}" srcOrd="1" destOrd="0" parTransId="{8D4EB147-1338-4C4D-93CC-ABDEFC6CEC7A}" sibTransId="{195E2510-3F14-4CD8-8540-594C214A71C3}"/>
    <dgm:cxn modelId="{E7FAD53D-B765-40E8-9B29-DC403E5B159C}" type="presOf" srcId="{5013A407-B622-482A-8731-F3C6DAD4CF5F}" destId="{6B227C25-DE6B-4F0F-9334-471035E58EF1}" srcOrd="0" destOrd="0" presId="urn:microsoft.com/office/officeart/2005/8/layout/vList5"/>
    <dgm:cxn modelId="{5F5C7FBF-55A3-4770-A719-DB32D6121CAF}" type="presOf" srcId="{7FCFA2EB-2017-4E45-9280-588B34B471D3}" destId="{86C9E890-6319-43AB-8ED4-6C5ED0C292AC}" srcOrd="0" destOrd="1" presId="urn:microsoft.com/office/officeart/2005/8/layout/vList5"/>
    <dgm:cxn modelId="{E88398CB-AEC7-484E-9B70-188648A0DCCE}" type="presOf" srcId="{3B7410D3-0CBB-43A9-95EA-D76F7128C7DF}" destId="{86C9E890-6319-43AB-8ED4-6C5ED0C292AC}" srcOrd="0" destOrd="0" presId="urn:microsoft.com/office/officeart/2005/8/layout/vList5"/>
    <dgm:cxn modelId="{299E5979-F5FC-4BCB-B5E3-BD36FFC83FDB}" type="presOf" srcId="{93E1D812-9F93-4ABB-A66E-B892AF3A3F2F}" destId="{1294FFED-4E10-40C8-8A6A-831D46D2B34D}" srcOrd="0" destOrd="0" presId="urn:microsoft.com/office/officeart/2005/8/layout/vList5"/>
    <dgm:cxn modelId="{C8F9527C-09E6-4741-AA74-146E89328DC4}" srcId="{15B7EFA8-F1D8-4D82-AB31-A4DF009EADE3}" destId="{7FCFA2EB-2017-4E45-9280-588B34B471D3}" srcOrd="1" destOrd="0" parTransId="{0FCCEBD7-A725-4B28-B0BA-9DEACC15C989}" sibTransId="{9D172EF2-58C6-4F4E-ACE3-2EB504FA0CD7}"/>
    <dgm:cxn modelId="{2ADBC2DB-8B2D-43D3-8C63-F16D0AE16616}" srcId="{55A13D22-CB0A-43A4-9810-A5F147968F67}" destId="{ECFC20E6-8F76-41A6-80FB-375174A2AC20}" srcOrd="1" destOrd="0" parTransId="{B8BE738D-AB4E-4161-8CFC-7F14CF8CA99D}" sibTransId="{D9AE9C16-0543-4361-BD6E-4751418E6E1C}"/>
    <dgm:cxn modelId="{D19AC498-41CD-4081-8FBA-5E8B139BBBA6}" srcId="{8054587E-0B70-448D-9E14-55FF2F1A7CCD}" destId="{483C5750-7556-400F-80AC-4CAD85B3F07D}" srcOrd="0" destOrd="0" parTransId="{7936E60D-1191-41DA-87CF-F8DC2F6E6FC7}" sibTransId="{D1F37EAD-CD73-413D-8F8A-A4C2960AC620}"/>
    <dgm:cxn modelId="{1221627C-23CC-41F2-8D24-5FB56EB08934}" type="presOf" srcId="{A7BAC327-4C78-48F4-8288-9D7D57307152}" destId="{89827FA9-4AF5-499E-988C-0E75BBD7E8F2}" srcOrd="0" destOrd="0" presId="urn:microsoft.com/office/officeart/2005/8/layout/vList5"/>
    <dgm:cxn modelId="{3424EB9C-9AE8-42EE-B581-E04246A5FCEA}" type="presOf" srcId="{BB1F0652-F9DB-471D-BA46-FF5A61A80614}" destId="{F271C0A9-E391-4E0F-9536-ECA015028701}" srcOrd="0" destOrd="1" presId="urn:microsoft.com/office/officeart/2005/8/layout/vList5"/>
    <dgm:cxn modelId="{338AEEEB-3055-408E-B15D-14E148C66550}" type="presOf" srcId="{635FE56A-0FD7-456F-83EE-A337DD0367B9}" destId="{D04BA424-B2C3-4EE9-85C0-D8DA2B798C96}" srcOrd="0" destOrd="1" presId="urn:microsoft.com/office/officeart/2005/8/layout/vList5"/>
    <dgm:cxn modelId="{EA332AFB-D3B4-4123-A1BB-F13E71C2392D}" type="presOf" srcId="{8B4027A5-B401-43DF-B4CD-01E6EDC08A1C}" destId="{464EF82F-C3B2-4A2D-AF20-323430974139}" srcOrd="0" destOrd="1" presId="urn:microsoft.com/office/officeart/2005/8/layout/vList5"/>
    <dgm:cxn modelId="{CFB33A32-9100-4410-98E0-33EEA29C86F9}" srcId="{15B7EFA8-F1D8-4D82-AB31-A4DF009EADE3}" destId="{3B7410D3-0CBB-43A9-95EA-D76F7128C7DF}" srcOrd="0" destOrd="0" parTransId="{05428EEC-C488-4607-B8C2-36908752E296}" sibTransId="{8C78A995-EA0A-4901-906E-7C501B3F3018}"/>
    <dgm:cxn modelId="{C1BF68B4-621C-4153-95A8-EE578AF87417}" type="presOf" srcId="{8054587E-0B70-448D-9E14-55FF2F1A7CCD}" destId="{A552DB66-4663-44EF-8096-7BA77F989202}" srcOrd="0" destOrd="0" presId="urn:microsoft.com/office/officeart/2005/8/layout/vList5"/>
    <dgm:cxn modelId="{5DAB6D3C-CCE4-419C-B1EF-BD94BC44AB65}" type="presOf" srcId="{4BC6CD47-8E91-4BF2-A710-993419600932}" destId="{F271C0A9-E391-4E0F-9536-ECA015028701}" srcOrd="0" destOrd="0" presId="urn:microsoft.com/office/officeart/2005/8/layout/vList5"/>
    <dgm:cxn modelId="{4FC53CB2-3D90-40CC-971E-6FBB41DE8950}" srcId="{E12F030E-51C2-42CD-AF7D-383476BB24B9}" destId="{B2B55373-54EF-4698-B696-C06C5D35E592}" srcOrd="0" destOrd="0" parTransId="{94FF6C07-3D42-4ECE-817E-4F4D6387907B}" sibTransId="{7DF62711-83E6-44B4-B2D2-738F44F49F07}"/>
    <dgm:cxn modelId="{8C46429B-F051-4AE0-A6CB-9F3B711F8358}" type="presOf" srcId="{55A13D22-CB0A-43A4-9810-A5F147968F67}" destId="{CA5804AA-7262-4FD9-83E0-0E39D3AD8C96}" srcOrd="0" destOrd="0" presId="urn:microsoft.com/office/officeart/2005/8/layout/vList5"/>
    <dgm:cxn modelId="{892261C7-012F-45BE-B69E-ED33C28E86E0}" srcId="{5013A407-B622-482A-8731-F3C6DAD4CF5F}" destId="{93E1D812-9F93-4ABB-A66E-B892AF3A3F2F}" srcOrd="4" destOrd="0" parTransId="{35184F49-267C-4032-B1C3-F428F88B015B}" sibTransId="{783994D5-C8DF-4B6F-B0E2-92509FDAF65B}"/>
    <dgm:cxn modelId="{E911F26A-6F1C-4E04-A853-D4975DCF4E6D}" type="presOf" srcId="{5FF84E7F-41A8-4EE1-A8AC-4E9665ADC280}" destId="{F271C0A9-E391-4E0F-9536-ECA015028701}" srcOrd="0" destOrd="2" presId="urn:microsoft.com/office/officeart/2005/8/layout/vList5"/>
    <dgm:cxn modelId="{214350BC-3356-4082-B507-78F9B6C447F6}" srcId="{55A13D22-CB0A-43A4-9810-A5F147968F67}" destId="{A7BAC327-4C78-48F4-8288-9D7D57307152}" srcOrd="0" destOrd="0" parTransId="{4CA80C48-1C42-4AAE-87EB-0D0E66AA70BF}" sibTransId="{E4649D12-AC37-483D-87AD-937E8872A822}"/>
    <dgm:cxn modelId="{C4786677-AD66-45AD-91D3-345A47A77B46}" type="presParOf" srcId="{6B227C25-DE6B-4F0F-9334-471035E58EF1}" destId="{99C4107E-A3D5-407C-9DC8-C39847E06E62}" srcOrd="0" destOrd="0" presId="urn:microsoft.com/office/officeart/2005/8/layout/vList5"/>
    <dgm:cxn modelId="{B7C2F18E-01B4-4F6D-80F4-831EB8E0AD5A}" type="presParOf" srcId="{99C4107E-A3D5-407C-9DC8-C39847E06E62}" destId="{9B087311-3709-43E8-B6BE-C537008CEEF8}" srcOrd="0" destOrd="0" presId="urn:microsoft.com/office/officeart/2005/8/layout/vList5"/>
    <dgm:cxn modelId="{1CDB45CF-B4BE-4E80-8996-C20158C55D5D}" type="presParOf" srcId="{99C4107E-A3D5-407C-9DC8-C39847E06E62}" destId="{D539952C-A53D-4D15-B51F-404A8CB03D81}" srcOrd="1" destOrd="0" presId="urn:microsoft.com/office/officeart/2005/8/layout/vList5"/>
    <dgm:cxn modelId="{9343ACE3-A349-4539-BB37-564F89D8C58A}" type="presParOf" srcId="{6B227C25-DE6B-4F0F-9334-471035E58EF1}" destId="{0B9BA715-A6AE-4455-BCDF-623095B32543}" srcOrd="1" destOrd="0" presId="urn:microsoft.com/office/officeart/2005/8/layout/vList5"/>
    <dgm:cxn modelId="{A881B394-BA83-4DED-9215-EDB806737761}" type="presParOf" srcId="{6B227C25-DE6B-4F0F-9334-471035E58EF1}" destId="{4CAB1375-9C4B-4845-B658-94557659587E}" srcOrd="2" destOrd="0" presId="urn:microsoft.com/office/officeart/2005/8/layout/vList5"/>
    <dgm:cxn modelId="{94150B3F-E8EB-4C36-A493-4B43CEAC29B8}" type="presParOf" srcId="{4CAB1375-9C4B-4845-B658-94557659587E}" destId="{A552DB66-4663-44EF-8096-7BA77F989202}" srcOrd="0" destOrd="0" presId="urn:microsoft.com/office/officeart/2005/8/layout/vList5"/>
    <dgm:cxn modelId="{70217AC6-03C6-4E76-99A1-CF20BAC7AE39}" type="presParOf" srcId="{4CAB1375-9C4B-4845-B658-94557659587E}" destId="{464EF82F-C3B2-4A2D-AF20-323430974139}" srcOrd="1" destOrd="0" presId="urn:microsoft.com/office/officeart/2005/8/layout/vList5"/>
    <dgm:cxn modelId="{E6BBC1A2-E241-4BCE-8FAD-718A8CDA9552}" type="presParOf" srcId="{6B227C25-DE6B-4F0F-9334-471035E58EF1}" destId="{C8D25DA1-553A-4487-97B8-3F66CB55F137}" srcOrd="3" destOrd="0" presId="urn:microsoft.com/office/officeart/2005/8/layout/vList5"/>
    <dgm:cxn modelId="{630C4D78-DE02-4B12-99E2-07DF01C47669}" type="presParOf" srcId="{6B227C25-DE6B-4F0F-9334-471035E58EF1}" destId="{54DB19B7-5E6A-4257-8248-AB2EEE8BE961}" srcOrd="4" destOrd="0" presId="urn:microsoft.com/office/officeart/2005/8/layout/vList5"/>
    <dgm:cxn modelId="{0A2A97E6-4B56-41EA-8F12-B03134230089}" type="presParOf" srcId="{54DB19B7-5E6A-4257-8248-AB2EEE8BE961}" destId="{1FD3A7C5-3A71-4B6B-9730-204DF6D92590}" srcOrd="0" destOrd="0" presId="urn:microsoft.com/office/officeart/2005/8/layout/vList5"/>
    <dgm:cxn modelId="{0243F608-C451-4659-9DB9-960D9E86A27A}" type="presParOf" srcId="{54DB19B7-5E6A-4257-8248-AB2EEE8BE961}" destId="{F271C0A9-E391-4E0F-9536-ECA015028701}" srcOrd="1" destOrd="0" presId="urn:microsoft.com/office/officeart/2005/8/layout/vList5"/>
    <dgm:cxn modelId="{854D244E-A21A-4A56-8BA5-651ED2918B9C}" type="presParOf" srcId="{6B227C25-DE6B-4F0F-9334-471035E58EF1}" destId="{E8D2D630-846E-4BE8-959C-5730EFEE705F}" srcOrd="5" destOrd="0" presId="urn:microsoft.com/office/officeart/2005/8/layout/vList5"/>
    <dgm:cxn modelId="{74B24F3A-C944-498C-B6F7-F71E29AB2CEF}" type="presParOf" srcId="{6B227C25-DE6B-4F0F-9334-471035E58EF1}" destId="{88829A5B-5F78-4C89-8EE2-FEAC8D2F002B}" srcOrd="6" destOrd="0" presId="urn:microsoft.com/office/officeart/2005/8/layout/vList5"/>
    <dgm:cxn modelId="{8667E289-70B4-4F5B-9891-9CCD6A6EA17D}" type="presParOf" srcId="{88829A5B-5F78-4C89-8EE2-FEAC8D2F002B}" destId="{CA5804AA-7262-4FD9-83E0-0E39D3AD8C96}" srcOrd="0" destOrd="0" presId="urn:microsoft.com/office/officeart/2005/8/layout/vList5"/>
    <dgm:cxn modelId="{3B1D5AAE-D6B8-42D5-B5B7-EA76BC66F850}" type="presParOf" srcId="{88829A5B-5F78-4C89-8EE2-FEAC8D2F002B}" destId="{89827FA9-4AF5-499E-988C-0E75BBD7E8F2}" srcOrd="1" destOrd="0" presId="urn:microsoft.com/office/officeart/2005/8/layout/vList5"/>
    <dgm:cxn modelId="{A948C5E5-5F53-43D6-B3C0-337AB3133AFF}" type="presParOf" srcId="{6B227C25-DE6B-4F0F-9334-471035E58EF1}" destId="{599BF2FC-51A3-482C-84D3-D966EAB9775C}" srcOrd="7" destOrd="0" presId="urn:microsoft.com/office/officeart/2005/8/layout/vList5"/>
    <dgm:cxn modelId="{5099121C-2DD9-4993-ADC7-2F7D5977F2FB}" type="presParOf" srcId="{6B227C25-DE6B-4F0F-9334-471035E58EF1}" destId="{10A87F27-2A24-4161-B539-14E56DD5A5BF}" srcOrd="8" destOrd="0" presId="urn:microsoft.com/office/officeart/2005/8/layout/vList5"/>
    <dgm:cxn modelId="{2B40F7DB-6F02-4120-AEEF-266398C34BA2}" type="presParOf" srcId="{10A87F27-2A24-4161-B539-14E56DD5A5BF}" destId="{1294FFED-4E10-40C8-8A6A-831D46D2B34D}" srcOrd="0" destOrd="0" presId="urn:microsoft.com/office/officeart/2005/8/layout/vList5"/>
    <dgm:cxn modelId="{F3766BC3-94D3-425E-9C66-903DFD1983D4}" type="presParOf" srcId="{10A87F27-2A24-4161-B539-14E56DD5A5BF}" destId="{D04BA424-B2C3-4EE9-85C0-D8DA2B798C96}" srcOrd="1" destOrd="0" presId="urn:microsoft.com/office/officeart/2005/8/layout/vList5"/>
    <dgm:cxn modelId="{5B93D88E-A5C8-4A44-B6E5-AB7AD029AF68}" type="presParOf" srcId="{6B227C25-DE6B-4F0F-9334-471035E58EF1}" destId="{77DED4C0-65D6-4CF5-A24D-B80417AC58E3}" srcOrd="9" destOrd="0" presId="urn:microsoft.com/office/officeart/2005/8/layout/vList5"/>
    <dgm:cxn modelId="{E8354035-0F16-4BC4-B7CE-859A5B03653B}" type="presParOf" srcId="{6B227C25-DE6B-4F0F-9334-471035E58EF1}" destId="{30FF3661-C736-4278-AF86-BC146A8BFEBD}" srcOrd="10" destOrd="0" presId="urn:microsoft.com/office/officeart/2005/8/layout/vList5"/>
    <dgm:cxn modelId="{3C25A6DB-097E-4C14-B1C9-85780E72F9C3}" type="presParOf" srcId="{30FF3661-C736-4278-AF86-BC146A8BFEBD}" destId="{F0D4EC24-F4F0-4574-BD1B-45868FC51C04}" srcOrd="0" destOrd="0" presId="urn:microsoft.com/office/officeart/2005/8/layout/vList5"/>
    <dgm:cxn modelId="{3E4F04A8-8436-4DC7-BEBE-403426E11385}" type="presParOf" srcId="{30FF3661-C736-4278-AF86-BC146A8BFEBD}" destId="{86C9E890-6319-43AB-8ED4-6C5ED0C292AC}"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15E742F-EF06-4867-B5D4-8E2E9D1E2818}" type="doc">
      <dgm:prSet loTypeId="urn:microsoft.com/office/officeart/2005/8/layout/vProcess5" loCatId="process" qsTypeId="urn:microsoft.com/office/officeart/2005/8/quickstyle/simple1#4" qsCatId="simple" csTypeId="urn:microsoft.com/office/officeart/2005/8/colors/accent1_2#4" csCatId="accent1" phldr="1"/>
      <dgm:spPr/>
      <dgm:t>
        <a:bodyPr/>
        <a:lstStyle/>
        <a:p>
          <a:endParaRPr lang="en-US"/>
        </a:p>
      </dgm:t>
    </dgm:pt>
    <dgm:pt modelId="{FC094B45-FB72-4783-8810-974A9E4A1D01}">
      <dgm:prSet phldrT="[Text]" custT="1"/>
      <dgm:spPr>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200" dirty="0" smtClean="0"/>
            <a:t>Start OS Deployment</a:t>
          </a:r>
          <a:endParaRPr lang="en-US" sz="1200" dirty="0"/>
        </a:p>
      </dgm:t>
    </dgm:pt>
    <dgm:pt modelId="{C3724ED1-9938-4666-ADBA-484ECE4B8D5B}" type="parTrans" cxnId="{D325DB99-5E4A-4DA2-B01C-852A561F6B81}">
      <dgm:prSet/>
      <dgm:spPr/>
      <dgm:t>
        <a:bodyPr/>
        <a:lstStyle/>
        <a:p>
          <a:endParaRPr lang="en-US"/>
        </a:p>
      </dgm:t>
    </dgm:pt>
    <dgm:pt modelId="{4791B174-3A92-459F-851F-2865C097E34D}" type="sibTrans" cxnId="{D325DB99-5E4A-4DA2-B01C-852A561F6B81}">
      <dgm:prSet custT="1"/>
      <dgm:spPr/>
      <dgm:t>
        <a:bodyPr/>
        <a:lstStyle/>
        <a:p>
          <a:endParaRPr lang="en-US" sz="1400"/>
        </a:p>
      </dgm:t>
    </dgm:pt>
    <dgm:pt modelId="{DD383F26-164F-4E12-B6F4-ED5A0B8466B5}">
      <dgm:prSet phldrT="[Text]" custT="1"/>
      <dgm:spPr>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200" dirty="0" smtClean="0"/>
            <a:t>Check deployment readiness</a:t>
          </a:r>
          <a:endParaRPr lang="en-US" sz="1200" dirty="0"/>
        </a:p>
      </dgm:t>
    </dgm:pt>
    <dgm:pt modelId="{316A39B6-0A9B-4A17-8615-03CC4BA62829}" type="parTrans" cxnId="{61064214-2EA9-4142-AF62-41B80890CDDF}">
      <dgm:prSet/>
      <dgm:spPr/>
      <dgm:t>
        <a:bodyPr/>
        <a:lstStyle/>
        <a:p>
          <a:endParaRPr lang="en-US"/>
        </a:p>
      </dgm:t>
    </dgm:pt>
    <dgm:pt modelId="{C8456AF0-D9CC-4387-91F3-A2E70E5E4B91}" type="sibTrans" cxnId="{61064214-2EA9-4142-AF62-41B80890CDDF}">
      <dgm:prSet custT="1"/>
      <dgm:spPr/>
      <dgm:t>
        <a:bodyPr/>
        <a:lstStyle/>
        <a:p>
          <a:endParaRPr lang="en-US" sz="1400"/>
        </a:p>
      </dgm:t>
    </dgm:pt>
    <dgm:pt modelId="{9A5D413E-F39D-41AE-B784-F4B1662D7DCB}">
      <dgm:prSet phldrT="[Text]" custT="1"/>
      <dgm:spPr>
        <a:solidFill>
          <a:schemeClr val="accent6">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200" dirty="0" smtClean="0"/>
            <a:t>Save user state &amp; settings</a:t>
          </a:r>
          <a:endParaRPr lang="en-US" sz="1200" dirty="0"/>
        </a:p>
      </dgm:t>
    </dgm:pt>
    <dgm:pt modelId="{B5A0BE53-9C21-4E7C-AFF7-7933161EA30F}" type="parTrans" cxnId="{0B8B4FBC-D962-43F7-A78B-E6B680B04CD1}">
      <dgm:prSet/>
      <dgm:spPr/>
      <dgm:t>
        <a:bodyPr/>
        <a:lstStyle/>
        <a:p>
          <a:endParaRPr lang="en-US"/>
        </a:p>
      </dgm:t>
    </dgm:pt>
    <dgm:pt modelId="{67BA42AD-0E19-40B9-B7A3-A6922B8FBC8B}" type="sibTrans" cxnId="{0B8B4FBC-D962-43F7-A78B-E6B680B04CD1}">
      <dgm:prSet custT="1"/>
      <dgm:spPr/>
      <dgm:t>
        <a:bodyPr/>
        <a:lstStyle/>
        <a:p>
          <a:endParaRPr lang="en-US" sz="1400"/>
        </a:p>
      </dgm:t>
    </dgm:pt>
    <dgm:pt modelId="{B107B40E-5CD3-4405-A450-CE6FEDA5FA03}">
      <dgm:prSet phldrT="[Text]" custT="1"/>
      <dgm:spPr>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200" dirty="0" smtClean="0"/>
            <a:t>Save system settings</a:t>
          </a:r>
          <a:endParaRPr lang="en-US" sz="1200" dirty="0"/>
        </a:p>
      </dgm:t>
    </dgm:pt>
    <dgm:pt modelId="{BD5D212A-F362-4400-B725-63568FF9179B}" type="parTrans" cxnId="{7190C988-745F-4055-BEA6-7F79A9438547}">
      <dgm:prSet/>
      <dgm:spPr/>
      <dgm:t>
        <a:bodyPr/>
        <a:lstStyle/>
        <a:p>
          <a:endParaRPr lang="en-US"/>
        </a:p>
      </dgm:t>
    </dgm:pt>
    <dgm:pt modelId="{061612B8-61D9-40A6-B4B1-2D4EFBBFCEBD}" type="sibTrans" cxnId="{7190C988-745F-4055-BEA6-7F79A9438547}">
      <dgm:prSet custT="1"/>
      <dgm:spPr/>
      <dgm:t>
        <a:bodyPr/>
        <a:lstStyle/>
        <a:p>
          <a:endParaRPr lang="en-US" sz="1400"/>
        </a:p>
      </dgm:t>
    </dgm:pt>
    <dgm:pt modelId="{517137D4-CB0E-4E84-95CB-FF792237B404}">
      <dgm:prSet phldrT="[Text]" custT="1"/>
      <dgm:spPr>
        <a:solidFill>
          <a:schemeClr val="tx1">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pPr algn="ctr"/>
          <a:r>
            <a:rPr lang="en-US" sz="1600" b="1" dirty="0" smtClean="0">
              <a:solidFill>
                <a:schemeClr val="tx1"/>
              </a:solidFill>
              <a:cs typeface="+mn-cs"/>
            </a:rPr>
            <a:t>Reboot to </a:t>
          </a:r>
          <a:r>
            <a:rPr lang="en-US" sz="1600" b="1" dirty="0" err="1" smtClean="0">
              <a:solidFill>
                <a:schemeClr val="tx1"/>
              </a:solidFill>
              <a:cs typeface="+mn-cs"/>
            </a:rPr>
            <a:t>WinPE</a:t>
          </a:r>
          <a:endParaRPr lang="en-US" sz="1600" b="1" dirty="0">
            <a:solidFill>
              <a:schemeClr val="tx1"/>
            </a:solidFill>
          </a:endParaRPr>
        </a:p>
      </dgm:t>
    </dgm:pt>
    <dgm:pt modelId="{65BF23EE-7162-4129-B99A-34B03A9F133D}" type="parTrans" cxnId="{A62624EA-086C-4D2A-BC04-09C31C973969}">
      <dgm:prSet/>
      <dgm:spPr/>
      <dgm:t>
        <a:bodyPr/>
        <a:lstStyle/>
        <a:p>
          <a:endParaRPr lang="en-US"/>
        </a:p>
      </dgm:t>
    </dgm:pt>
    <dgm:pt modelId="{FAC27257-8F78-4303-A7F7-8D5A787541CD}" type="sibTrans" cxnId="{A62624EA-086C-4D2A-BC04-09C31C973969}">
      <dgm:prSet/>
      <dgm:spPr/>
      <dgm:t>
        <a:bodyPr/>
        <a:lstStyle/>
        <a:p>
          <a:endParaRPr lang="en-US"/>
        </a:p>
      </dgm:t>
    </dgm:pt>
    <dgm:pt modelId="{CF31C3E5-AE35-475D-98AF-14E7767D2615}" type="pres">
      <dgm:prSet presAssocID="{715E742F-EF06-4867-B5D4-8E2E9D1E2818}" presName="outerComposite" presStyleCnt="0">
        <dgm:presLayoutVars>
          <dgm:chMax val="5"/>
          <dgm:dir/>
          <dgm:resizeHandles val="exact"/>
        </dgm:presLayoutVars>
      </dgm:prSet>
      <dgm:spPr/>
      <dgm:t>
        <a:bodyPr/>
        <a:lstStyle/>
        <a:p>
          <a:endParaRPr lang="en-US"/>
        </a:p>
      </dgm:t>
    </dgm:pt>
    <dgm:pt modelId="{00AB4159-BF0F-4EF9-81B0-8E1C864F881A}" type="pres">
      <dgm:prSet presAssocID="{715E742F-EF06-4867-B5D4-8E2E9D1E2818}" presName="dummyMaxCanvas" presStyleCnt="0">
        <dgm:presLayoutVars/>
      </dgm:prSet>
      <dgm:spPr/>
    </dgm:pt>
    <dgm:pt modelId="{462185D0-2C65-4011-8F0A-689D632AEB1F}" type="pres">
      <dgm:prSet presAssocID="{715E742F-EF06-4867-B5D4-8E2E9D1E2818}" presName="FiveNodes_1" presStyleLbl="node1" presStyleIdx="0" presStyleCnt="5" custLinFactY="-140136" custLinFactNeighborY="-200000">
        <dgm:presLayoutVars>
          <dgm:bulletEnabled val="1"/>
        </dgm:presLayoutVars>
      </dgm:prSet>
      <dgm:spPr/>
      <dgm:t>
        <a:bodyPr/>
        <a:lstStyle/>
        <a:p>
          <a:endParaRPr lang="en-US"/>
        </a:p>
      </dgm:t>
    </dgm:pt>
    <dgm:pt modelId="{E88D4735-5A55-4A58-9C45-8BCFF851ECFE}" type="pres">
      <dgm:prSet presAssocID="{715E742F-EF06-4867-B5D4-8E2E9D1E2818}" presName="FiveNodes_2" presStyleLbl="node1" presStyleIdx="1" presStyleCnt="5">
        <dgm:presLayoutVars>
          <dgm:bulletEnabled val="1"/>
        </dgm:presLayoutVars>
      </dgm:prSet>
      <dgm:spPr/>
      <dgm:t>
        <a:bodyPr/>
        <a:lstStyle/>
        <a:p>
          <a:endParaRPr lang="en-US"/>
        </a:p>
      </dgm:t>
    </dgm:pt>
    <dgm:pt modelId="{ECDAC874-C492-4C41-B46A-E54D16B91E5E}" type="pres">
      <dgm:prSet presAssocID="{715E742F-EF06-4867-B5D4-8E2E9D1E2818}" presName="FiveNodes_3" presStyleLbl="node1" presStyleIdx="2" presStyleCnt="5">
        <dgm:presLayoutVars>
          <dgm:bulletEnabled val="1"/>
        </dgm:presLayoutVars>
      </dgm:prSet>
      <dgm:spPr/>
      <dgm:t>
        <a:bodyPr/>
        <a:lstStyle/>
        <a:p>
          <a:endParaRPr lang="en-US"/>
        </a:p>
      </dgm:t>
    </dgm:pt>
    <dgm:pt modelId="{1288F837-3431-42C5-A146-44472CD97F49}" type="pres">
      <dgm:prSet presAssocID="{715E742F-EF06-4867-B5D4-8E2E9D1E2818}" presName="FiveNodes_4" presStyleLbl="node1" presStyleIdx="3" presStyleCnt="5">
        <dgm:presLayoutVars>
          <dgm:bulletEnabled val="1"/>
        </dgm:presLayoutVars>
      </dgm:prSet>
      <dgm:spPr/>
      <dgm:t>
        <a:bodyPr/>
        <a:lstStyle/>
        <a:p>
          <a:endParaRPr lang="en-US"/>
        </a:p>
      </dgm:t>
    </dgm:pt>
    <dgm:pt modelId="{AE345534-7B73-4BFA-9513-97DC965BFC74}" type="pres">
      <dgm:prSet presAssocID="{715E742F-EF06-4867-B5D4-8E2E9D1E2818}" presName="FiveNodes_5" presStyleLbl="node1" presStyleIdx="4" presStyleCnt="5">
        <dgm:presLayoutVars>
          <dgm:bulletEnabled val="1"/>
        </dgm:presLayoutVars>
      </dgm:prSet>
      <dgm:spPr/>
      <dgm:t>
        <a:bodyPr/>
        <a:lstStyle/>
        <a:p>
          <a:endParaRPr lang="en-US"/>
        </a:p>
      </dgm:t>
    </dgm:pt>
    <dgm:pt modelId="{97FAAD13-0988-4B1E-B4F0-39BA64DE78DF}" type="pres">
      <dgm:prSet presAssocID="{715E742F-EF06-4867-B5D4-8E2E9D1E2818}" presName="FiveConn_1-2" presStyleLbl="fgAccFollowNode1" presStyleIdx="0" presStyleCnt="4">
        <dgm:presLayoutVars>
          <dgm:bulletEnabled val="1"/>
        </dgm:presLayoutVars>
      </dgm:prSet>
      <dgm:spPr/>
      <dgm:t>
        <a:bodyPr/>
        <a:lstStyle/>
        <a:p>
          <a:endParaRPr lang="en-US"/>
        </a:p>
      </dgm:t>
    </dgm:pt>
    <dgm:pt modelId="{67444C1C-62F0-49E2-AEB6-F2668883F8A8}" type="pres">
      <dgm:prSet presAssocID="{715E742F-EF06-4867-B5D4-8E2E9D1E2818}" presName="FiveConn_2-3" presStyleLbl="fgAccFollowNode1" presStyleIdx="1" presStyleCnt="4">
        <dgm:presLayoutVars>
          <dgm:bulletEnabled val="1"/>
        </dgm:presLayoutVars>
      </dgm:prSet>
      <dgm:spPr/>
      <dgm:t>
        <a:bodyPr/>
        <a:lstStyle/>
        <a:p>
          <a:endParaRPr lang="en-US"/>
        </a:p>
      </dgm:t>
    </dgm:pt>
    <dgm:pt modelId="{4F49ED92-24BF-4A64-BA5C-10DA9A97F08D}" type="pres">
      <dgm:prSet presAssocID="{715E742F-EF06-4867-B5D4-8E2E9D1E2818}" presName="FiveConn_3-4" presStyleLbl="fgAccFollowNode1" presStyleIdx="2" presStyleCnt="4">
        <dgm:presLayoutVars>
          <dgm:bulletEnabled val="1"/>
        </dgm:presLayoutVars>
      </dgm:prSet>
      <dgm:spPr/>
      <dgm:t>
        <a:bodyPr/>
        <a:lstStyle/>
        <a:p>
          <a:endParaRPr lang="en-US"/>
        </a:p>
      </dgm:t>
    </dgm:pt>
    <dgm:pt modelId="{C33F61AD-E98C-4948-9AC1-37458FE95C9B}" type="pres">
      <dgm:prSet presAssocID="{715E742F-EF06-4867-B5D4-8E2E9D1E2818}" presName="FiveConn_4-5" presStyleLbl="fgAccFollowNode1" presStyleIdx="3" presStyleCnt="4">
        <dgm:presLayoutVars>
          <dgm:bulletEnabled val="1"/>
        </dgm:presLayoutVars>
      </dgm:prSet>
      <dgm:spPr/>
      <dgm:t>
        <a:bodyPr/>
        <a:lstStyle/>
        <a:p>
          <a:endParaRPr lang="en-US"/>
        </a:p>
      </dgm:t>
    </dgm:pt>
    <dgm:pt modelId="{63B983A2-ADEF-4040-B39B-BDC69DE0D8F1}" type="pres">
      <dgm:prSet presAssocID="{715E742F-EF06-4867-B5D4-8E2E9D1E2818}" presName="FiveNodes_1_text" presStyleLbl="node1" presStyleIdx="4" presStyleCnt="5">
        <dgm:presLayoutVars>
          <dgm:bulletEnabled val="1"/>
        </dgm:presLayoutVars>
      </dgm:prSet>
      <dgm:spPr/>
      <dgm:t>
        <a:bodyPr/>
        <a:lstStyle/>
        <a:p>
          <a:endParaRPr lang="en-US"/>
        </a:p>
      </dgm:t>
    </dgm:pt>
    <dgm:pt modelId="{1B29CFD4-653F-4C66-A05F-FF73481CB3DF}" type="pres">
      <dgm:prSet presAssocID="{715E742F-EF06-4867-B5D4-8E2E9D1E2818}" presName="FiveNodes_2_text" presStyleLbl="node1" presStyleIdx="4" presStyleCnt="5">
        <dgm:presLayoutVars>
          <dgm:bulletEnabled val="1"/>
        </dgm:presLayoutVars>
      </dgm:prSet>
      <dgm:spPr/>
      <dgm:t>
        <a:bodyPr/>
        <a:lstStyle/>
        <a:p>
          <a:endParaRPr lang="en-US"/>
        </a:p>
      </dgm:t>
    </dgm:pt>
    <dgm:pt modelId="{686D3D49-897F-4FEF-9AF1-B65DC8E8AC0B}" type="pres">
      <dgm:prSet presAssocID="{715E742F-EF06-4867-B5D4-8E2E9D1E2818}" presName="FiveNodes_3_text" presStyleLbl="node1" presStyleIdx="4" presStyleCnt="5">
        <dgm:presLayoutVars>
          <dgm:bulletEnabled val="1"/>
        </dgm:presLayoutVars>
      </dgm:prSet>
      <dgm:spPr/>
      <dgm:t>
        <a:bodyPr/>
        <a:lstStyle/>
        <a:p>
          <a:endParaRPr lang="en-US"/>
        </a:p>
      </dgm:t>
    </dgm:pt>
    <dgm:pt modelId="{6B08E4E5-F42F-49ED-B651-B067B4436670}" type="pres">
      <dgm:prSet presAssocID="{715E742F-EF06-4867-B5D4-8E2E9D1E2818}" presName="FiveNodes_4_text" presStyleLbl="node1" presStyleIdx="4" presStyleCnt="5">
        <dgm:presLayoutVars>
          <dgm:bulletEnabled val="1"/>
        </dgm:presLayoutVars>
      </dgm:prSet>
      <dgm:spPr/>
      <dgm:t>
        <a:bodyPr/>
        <a:lstStyle/>
        <a:p>
          <a:endParaRPr lang="en-US"/>
        </a:p>
      </dgm:t>
    </dgm:pt>
    <dgm:pt modelId="{323F4F8C-C874-4CB2-8534-FED0236342E6}" type="pres">
      <dgm:prSet presAssocID="{715E742F-EF06-4867-B5D4-8E2E9D1E2818}" presName="FiveNodes_5_text" presStyleLbl="node1" presStyleIdx="4" presStyleCnt="5">
        <dgm:presLayoutVars>
          <dgm:bulletEnabled val="1"/>
        </dgm:presLayoutVars>
      </dgm:prSet>
      <dgm:spPr/>
      <dgm:t>
        <a:bodyPr/>
        <a:lstStyle/>
        <a:p>
          <a:endParaRPr lang="en-US"/>
        </a:p>
      </dgm:t>
    </dgm:pt>
  </dgm:ptLst>
  <dgm:cxnLst>
    <dgm:cxn modelId="{F98140BE-1166-4E7B-B10A-48257FCBE75D}" type="presOf" srcId="{061612B8-61D9-40A6-B4B1-2D4EFBBFCEBD}" destId="{C33F61AD-E98C-4948-9AC1-37458FE95C9B}" srcOrd="0" destOrd="0" presId="urn:microsoft.com/office/officeart/2005/8/layout/vProcess5"/>
    <dgm:cxn modelId="{FDD95604-E5AA-43D9-8849-A18C05FCD231}" type="presOf" srcId="{DD383F26-164F-4E12-B6F4-ED5A0B8466B5}" destId="{1B29CFD4-653F-4C66-A05F-FF73481CB3DF}" srcOrd="1" destOrd="0" presId="urn:microsoft.com/office/officeart/2005/8/layout/vProcess5"/>
    <dgm:cxn modelId="{61064214-2EA9-4142-AF62-41B80890CDDF}" srcId="{715E742F-EF06-4867-B5D4-8E2E9D1E2818}" destId="{DD383F26-164F-4E12-B6F4-ED5A0B8466B5}" srcOrd="1" destOrd="0" parTransId="{316A39B6-0A9B-4A17-8615-03CC4BA62829}" sibTransId="{C8456AF0-D9CC-4387-91F3-A2E70E5E4B91}"/>
    <dgm:cxn modelId="{0B8B4FBC-D962-43F7-A78B-E6B680B04CD1}" srcId="{715E742F-EF06-4867-B5D4-8E2E9D1E2818}" destId="{9A5D413E-F39D-41AE-B784-F4B1662D7DCB}" srcOrd="2" destOrd="0" parTransId="{B5A0BE53-9C21-4E7C-AFF7-7933161EA30F}" sibTransId="{67BA42AD-0E19-40B9-B7A3-A6922B8FBC8B}"/>
    <dgm:cxn modelId="{74743C38-489C-47A6-8C3A-AF8657F124A2}" type="presOf" srcId="{DD383F26-164F-4E12-B6F4-ED5A0B8466B5}" destId="{E88D4735-5A55-4A58-9C45-8BCFF851ECFE}" srcOrd="0" destOrd="0" presId="urn:microsoft.com/office/officeart/2005/8/layout/vProcess5"/>
    <dgm:cxn modelId="{2CD43622-ACA5-4C6E-B608-63B70C49457C}" type="presOf" srcId="{67BA42AD-0E19-40B9-B7A3-A6922B8FBC8B}" destId="{4F49ED92-24BF-4A64-BA5C-10DA9A97F08D}" srcOrd="0" destOrd="0" presId="urn:microsoft.com/office/officeart/2005/8/layout/vProcess5"/>
    <dgm:cxn modelId="{D8026EAF-E58A-4CA0-BF5E-F72A06002836}" type="presOf" srcId="{9A5D413E-F39D-41AE-B784-F4B1662D7DCB}" destId="{686D3D49-897F-4FEF-9AF1-B65DC8E8AC0B}" srcOrd="1" destOrd="0" presId="urn:microsoft.com/office/officeart/2005/8/layout/vProcess5"/>
    <dgm:cxn modelId="{DD1A6FE7-CCF4-4AEB-ABDD-E4C655823839}" type="presOf" srcId="{B107B40E-5CD3-4405-A450-CE6FEDA5FA03}" destId="{1288F837-3431-42C5-A146-44472CD97F49}" srcOrd="0" destOrd="0" presId="urn:microsoft.com/office/officeart/2005/8/layout/vProcess5"/>
    <dgm:cxn modelId="{25A5C230-2A8E-4453-B133-302EFB923B13}" type="presOf" srcId="{B107B40E-5CD3-4405-A450-CE6FEDA5FA03}" destId="{6B08E4E5-F42F-49ED-B651-B067B4436670}" srcOrd="1" destOrd="0" presId="urn:microsoft.com/office/officeart/2005/8/layout/vProcess5"/>
    <dgm:cxn modelId="{DA3B0583-09B3-4510-AD86-1168FC745E8E}" type="presOf" srcId="{517137D4-CB0E-4E84-95CB-FF792237B404}" destId="{323F4F8C-C874-4CB2-8534-FED0236342E6}" srcOrd="1" destOrd="0" presId="urn:microsoft.com/office/officeart/2005/8/layout/vProcess5"/>
    <dgm:cxn modelId="{CB19DED2-6B74-4ABF-A42C-8EF175EA831E}" type="presOf" srcId="{4791B174-3A92-459F-851F-2865C097E34D}" destId="{97FAAD13-0988-4B1E-B4F0-39BA64DE78DF}" srcOrd="0" destOrd="0" presId="urn:microsoft.com/office/officeart/2005/8/layout/vProcess5"/>
    <dgm:cxn modelId="{969C5970-365C-4C63-8B69-49C55CB82CD4}" type="presOf" srcId="{715E742F-EF06-4867-B5D4-8E2E9D1E2818}" destId="{CF31C3E5-AE35-475D-98AF-14E7767D2615}" srcOrd="0" destOrd="0" presId="urn:microsoft.com/office/officeart/2005/8/layout/vProcess5"/>
    <dgm:cxn modelId="{BC98EF2F-8C3C-4621-9F74-9FFEBFFB9FBF}" type="presOf" srcId="{FC094B45-FB72-4783-8810-974A9E4A1D01}" destId="{63B983A2-ADEF-4040-B39B-BDC69DE0D8F1}" srcOrd="1" destOrd="0" presId="urn:microsoft.com/office/officeart/2005/8/layout/vProcess5"/>
    <dgm:cxn modelId="{7190C988-745F-4055-BEA6-7F79A9438547}" srcId="{715E742F-EF06-4867-B5D4-8E2E9D1E2818}" destId="{B107B40E-5CD3-4405-A450-CE6FEDA5FA03}" srcOrd="3" destOrd="0" parTransId="{BD5D212A-F362-4400-B725-63568FF9179B}" sibTransId="{061612B8-61D9-40A6-B4B1-2D4EFBBFCEBD}"/>
    <dgm:cxn modelId="{D325DB99-5E4A-4DA2-B01C-852A561F6B81}" srcId="{715E742F-EF06-4867-B5D4-8E2E9D1E2818}" destId="{FC094B45-FB72-4783-8810-974A9E4A1D01}" srcOrd="0" destOrd="0" parTransId="{C3724ED1-9938-4666-ADBA-484ECE4B8D5B}" sibTransId="{4791B174-3A92-459F-851F-2865C097E34D}"/>
    <dgm:cxn modelId="{7643398C-6965-42B9-A746-A9E0C7399C77}" type="presOf" srcId="{9A5D413E-F39D-41AE-B784-F4B1662D7DCB}" destId="{ECDAC874-C492-4C41-B46A-E54D16B91E5E}" srcOrd="0" destOrd="0" presId="urn:microsoft.com/office/officeart/2005/8/layout/vProcess5"/>
    <dgm:cxn modelId="{081158EB-0FE9-43C2-8E2F-9B129F38EC63}" type="presOf" srcId="{C8456AF0-D9CC-4387-91F3-A2E70E5E4B91}" destId="{67444C1C-62F0-49E2-AEB6-F2668883F8A8}" srcOrd="0" destOrd="0" presId="urn:microsoft.com/office/officeart/2005/8/layout/vProcess5"/>
    <dgm:cxn modelId="{A62624EA-086C-4D2A-BC04-09C31C973969}" srcId="{715E742F-EF06-4867-B5D4-8E2E9D1E2818}" destId="{517137D4-CB0E-4E84-95CB-FF792237B404}" srcOrd="4" destOrd="0" parTransId="{65BF23EE-7162-4129-B99A-34B03A9F133D}" sibTransId="{FAC27257-8F78-4303-A7F7-8D5A787541CD}"/>
    <dgm:cxn modelId="{22598C13-6484-46FE-9EB3-366FCB65EE17}" type="presOf" srcId="{FC094B45-FB72-4783-8810-974A9E4A1D01}" destId="{462185D0-2C65-4011-8F0A-689D632AEB1F}" srcOrd="0" destOrd="0" presId="urn:microsoft.com/office/officeart/2005/8/layout/vProcess5"/>
    <dgm:cxn modelId="{3DC069D7-4A2E-4E17-9EDF-F3E9AA36C138}" type="presOf" srcId="{517137D4-CB0E-4E84-95CB-FF792237B404}" destId="{AE345534-7B73-4BFA-9513-97DC965BFC74}" srcOrd="0" destOrd="0" presId="urn:microsoft.com/office/officeart/2005/8/layout/vProcess5"/>
    <dgm:cxn modelId="{3184AF07-41EF-4089-A1FD-EA6B72012973}" type="presParOf" srcId="{CF31C3E5-AE35-475D-98AF-14E7767D2615}" destId="{00AB4159-BF0F-4EF9-81B0-8E1C864F881A}" srcOrd="0" destOrd="0" presId="urn:microsoft.com/office/officeart/2005/8/layout/vProcess5"/>
    <dgm:cxn modelId="{72DBD2F4-33EC-40F6-AB47-11E83152E758}" type="presParOf" srcId="{CF31C3E5-AE35-475D-98AF-14E7767D2615}" destId="{462185D0-2C65-4011-8F0A-689D632AEB1F}" srcOrd="1" destOrd="0" presId="urn:microsoft.com/office/officeart/2005/8/layout/vProcess5"/>
    <dgm:cxn modelId="{98EC106F-BB88-4583-AEA5-D53F764E38FA}" type="presParOf" srcId="{CF31C3E5-AE35-475D-98AF-14E7767D2615}" destId="{E88D4735-5A55-4A58-9C45-8BCFF851ECFE}" srcOrd="2" destOrd="0" presId="urn:microsoft.com/office/officeart/2005/8/layout/vProcess5"/>
    <dgm:cxn modelId="{898B807E-4717-41A5-B9EB-41878F4CC466}" type="presParOf" srcId="{CF31C3E5-AE35-475D-98AF-14E7767D2615}" destId="{ECDAC874-C492-4C41-B46A-E54D16B91E5E}" srcOrd="3" destOrd="0" presId="urn:microsoft.com/office/officeart/2005/8/layout/vProcess5"/>
    <dgm:cxn modelId="{C033468C-8A34-4F75-AEE8-59B688BB9B39}" type="presParOf" srcId="{CF31C3E5-AE35-475D-98AF-14E7767D2615}" destId="{1288F837-3431-42C5-A146-44472CD97F49}" srcOrd="4" destOrd="0" presId="urn:microsoft.com/office/officeart/2005/8/layout/vProcess5"/>
    <dgm:cxn modelId="{009701D0-2898-4333-9084-B67B41033E78}" type="presParOf" srcId="{CF31C3E5-AE35-475D-98AF-14E7767D2615}" destId="{AE345534-7B73-4BFA-9513-97DC965BFC74}" srcOrd="5" destOrd="0" presId="urn:microsoft.com/office/officeart/2005/8/layout/vProcess5"/>
    <dgm:cxn modelId="{DACEB25D-577B-4EA6-A9BB-8DD055F37E31}" type="presParOf" srcId="{CF31C3E5-AE35-475D-98AF-14E7767D2615}" destId="{97FAAD13-0988-4B1E-B4F0-39BA64DE78DF}" srcOrd="6" destOrd="0" presId="urn:microsoft.com/office/officeart/2005/8/layout/vProcess5"/>
    <dgm:cxn modelId="{1F774D63-15F1-4F56-94EB-004366FEA268}" type="presParOf" srcId="{CF31C3E5-AE35-475D-98AF-14E7767D2615}" destId="{67444C1C-62F0-49E2-AEB6-F2668883F8A8}" srcOrd="7" destOrd="0" presId="urn:microsoft.com/office/officeart/2005/8/layout/vProcess5"/>
    <dgm:cxn modelId="{58F63102-901F-49EC-8572-07BA229D02A2}" type="presParOf" srcId="{CF31C3E5-AE35-475D-98AF-14E7767D2615}" destId="{4F49ED92-24BF-4A64-BA5C-10DA9A97F08D}" srcOrd="8" destOrd="0" presId="urn:microsoft.com/office/officeart/2005/8/layout/vProcess5"/>
    <dgm:cxn modelId="{6D97E370-4660-48D9-9ED0-AD6FE3F54618}" type="presParOf" srcId="{CF31C3E5-AE35-475D-98AF-14E7767D2615}" destId="{C33F61AD-E98C-4948-9AC1-37458FE95C9B}" srcOrd="9" destOrd="0" presId="urn:microsoft.com/office/officeart/2005/8/layout/vProcess5"/>
    <dgm:cxn modelId="{EAD3FE4D-C0D2-4355-920C-593634A062FE}" type="presParOf" srcId="{CF31C3E5-AE35-475D-98AF-14E7767D2615}" destId="{63B983A2-ADEF-4040-B39B-BDC69DE0D8F1}" srcOrd="10" destOrd="0" presId="urn:microsoft.com/office/officeart/2005/8/layout/vProcess5"/>
    <dgm:cxn modelId="{0707C008-C55D-466A-A349-2678393AA3BC}" type="presParOf" srcId="{CF31C3E5-AE35-475D-98AF-14E7767D2615}" destId="{1B29CFD4-653F-4C66-A05F-FF73481CB3DF}" srcOrd="11" destOrd="0" presId="urn:microsoft.com/office/officeart/2005/8/layout/vProcess5"/>
    <dgm:cxn modelId="{CCC585DC-9775-48E8-95A9-8AAD0DA7BAE4}" type="presParOf" srcId="{CF31C3E5-AE35-475D-98AF-14E7767D2615}" destId="{686D3D49-897F-4FEF-9AF1-B65DC8E8AC0B}" srcOrd="12" destOrd="0" presId="urn:microsoft.com/office/officeart/2005/8/layout/vProcess5"/>
    <dgm:cxn modelId="{D7DDE96D-0F24-4E45-B11D-D0CCC107211B}" type="presParOf" srcId="{CF31C3E5-AE35-475D-98AF-14E7767D2615}" destId="{6B08E4E5-F42F-49ED-B651-B067B4436670}" srcOrd="13" destOrd="0" presId="urn:microsoft.com/office/officeart/2005/8/layout/vProcess5"/>
    <dgm:cxn modelId="{E84AE8A0-7247-4AC5-8C7F-921122285D76}" type="presParOf" srcId="{CF31C3E5-AE35-475D-98AF-14E7767D2615}" destId="{323F4F8C-C874-4CB2-8534-FED0236342E6}" srcOrd="14" destOrd="0" presId="urn:microsoft.com/office/officeart/2005/8/layout/vProcess5"/>
  </dgm:cxnLst>
  <dgm:bg>
    <a:effectLst>
      <a:outerShdw blurRad="50800" dist="38100" dir="8100000" algn="tr" rotWithShape="0">
        <a:prstClr val="black">
          <a:alpha val="40000"/>
        </a:prstClr>
      </a:outerShdw>
    </a:effectLst>
  </dgm:bg>
  <dgm:whole/>
  <dgm:extLst>
    <a:ext uri="http://schemas.microsoft.com/office/drawing/2008/diagram">
      <dsp:dataModelExt xmlns:dsp="http://schemas.microsoft.com/office/drawing/2008/diagram" xmlns=""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FE9CD63-7EFC-4088-8456-81327CD4212E}" type="doc">
      <dgm:prSet loTypeId="urn:microsoft.com/office/officeart/2005/8/layout/vProcess5" loCatId="process" qsTypeId="urn:microsoft.com/office/officeart/2005/8/quickstyle/simple1#5" qsCatId="simple" csTypeId="urn:microsoft.com/office/officeart/2005/8/colors/accent1_2#5" csCatId="accent1" phldr="1"/>
      <dgm:spPr/>
      <dgm:t>
        <a:bodyPr/>
        <a:lstStyle/>
        <a:p>
          <a:endParaRPr lang="en-US"/>
        </a:p>
      </dgm:t>
    </dgm:pt>
    <dgm:pt modelId="{75AA0123-143B-48EE-AD92-F8A20272EF4C}">
      <dgm:prSet phldrT="[Text]" custT="1"/>
      <dgm:spPr>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200" dirty="0" smtClean="0"/>
            <a:t>Configure RAID controller</a:t>
          </a:r>
          <a:endParaRPr lang="en-US" sz="1200" dirty="0"/>
        </a:p>
      </dgm:t>
    </dgm:pt>
    <dgm:pt modelId="{47862A3C-0333-4D12-8A05-8110A730F98B}" type="parTrans" cxnId="{84A6AC6F-B074-4DB5-8C72-6CEB55F7E7F7}">
      <dgm:prSet/>
      <dgm:spPr/>
      <dgm:t>
        <a:bodyPr/>
        <a:lstStyle/>
        <a:p>
          <a:endParaRPr lang="en-US"/>
        </a:p>
      </dgm:t>
    </dgm:pt>
    <dgm:pt modelId="{8D841CA6-59E4-41D2-9317-5337C4FFBE91}" type="sibTrans" cxnId="{84A6AC6F-B074-4DB5-8C72-6CEB55F7E7F7}">
      <dgm:prSet custT="1"/>
      <dgm:spPr/>
      <dgm:t>
        <a:bodyPr/>
        <a:lstStyle/>
        <a:p>
          <a:endParaRPr lang="en-US" sz="1200"/>
        </a:p>
      </dgm:t>
    </dgm:pt>
    <dgm:pt modelId="{A42442C8-17E1-42F6-824A-B65A25F63954}">
      <dgm:prSet phldrT="[Text]" custT="1"/>
      <dgm:spPr>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200" dirty="0" smtClean="0"/>
            <a:t>Format &amp; partition hard drive</a:t>
          </a:r>
          <a:endParaRPr lang="en-US" sz="1200" dirty="0"/>
        </a:p>
      </dgm:t>
    </dgm:pt>
    <dgm:pt modelId="{942B94DB-761B-4DB7-A081-874C8B9014ED}" type="parTrans" cxnId="{23F15E3C-3138-4B90-B227-BD2246F08823}">
      <dgm:prSet/>
      <dgm:spPr/>
      <dgm:t>
        <a:bodyPr/>
        <a:lstStyle/>
        <a:p>
          <a:endParaRPr lang="en-US"/>
        </a:p>
      </dgm:t>
    </dgm:pt>
    <dgm:pt modelId="{B26E2A7E-AE7C-4449-9EC6-73E6486C0594}" type="sibTrans" cxnId="{23F15E3C-3138-4B90-B227-BD2246F08823}">
      <dgm:prSet custT="1"/>
      <dgm:spPr/>
      <dgm:t>
        <a:bodyPr/>
        <a:lstStyle/>
        <a:p>
          <a:endParaRPr lang="en-US" sz="1200"/>
        </a:p>
      </dgm:t>
    </dgm:pt>
    <dgm:pt modelId="{9DB23215-253F-456E-8C76-CD743271C876}">
      <dgm:prSet phldrT="[Text]" custT="1"/>
      <dgm:spPr>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200" dirty="0" smtClean="0"/>
            <a:t>Deploy OS image</a:t>
          </a:r>
          <a:endParaRPr lang="en-US" sz="1200" dirty="0"/>
        </a:p>
      </dgm:t>
    </dgm:pt>
    <dgm:pt modelId="{E35561E2-4F82-4C51-94BD-3236F546A4CA}" type="parTrans" cxnId="{67816E42-8B19-4AC4-9E2D-2C88D56DF54A}">
      <dgm:prSet/>
      <dgm:spPr/>
      <dgm:t>
        <a:bodyPr/>
        <a:lstStyle/>
        <a:p>
          <a:endParaRPr lang="en-US"/>
        </a:p>
      </dgm:t>
    </dgm:pt>
    <dgm:pt modelId="{2C6E2E6A-1AA7-44AC-BFC2-15611A1F5AB2}" type="sibTrans" cxnId="{67816E42-8B19-4AC4-9E2D-2C88D56DF54A}">
      <dgm:prSet custT="1"/>
      <dgm:spPr/>
      <dgm:t>
        <a:bodyPr/>
        <a:lstStyle/>
        <a:p>
          <a:endParaRPr lang="en-US" sz="1200"/>
        </a:p>
      </dgm:t>
    </dgm:pt>
    <dgm:pt modelId="{70283149-2613-4FF5-A4F3-FC74C115A8F6}">
      <dgm:prSet phldrT="[Text]" custT="1"/>
      <dgm:spPr>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200" dirty="0" smtClean="0"/>
            <a:t>Add device drivers</a:t>
          </a:r>
          <a:endParaRPr lang="en-US" sz="1200" dirty="0"/>
        </a:p>
      </dgm:t>
    </dgm:pt>
    <dgm:pt modelId="{04744848-1132-4507-99A2-E53DE444E5B0}" type="parTrans" cxnId="{C9E9A2D1-7E6E-479D-BF3F-F6757B307D12}">
      <dgm:prSet/>
      <dgm:spPr/>
      <dgm:t>
        <a:bodyPr/>
        <a:lstStyle/>
        <a:p>
          <a:endParaRPr lang="en-US"/>
        </a:p>
      </dgm:t>
    </dgm:pt>
    <dgm:pt modelId="{05EC5E6B-A2B6-4C58-80E8-6909DC30630D}" type="sibTrans" cxnId="{C9E9A2D1-7E6E-479D-BF3F-F6757B307D12}">
      <dgm:prSet custT="1"/>
      <dgm:spPr/>
      <dgm:t>
        <a:bodyPr/>
        <a:lstStyle/>
        <a:p>
          <a:endParaRPr lang="en-US" sz="1200"/>
        </a:p>
      </dgm:t>
    </dgm:pt>
    <dgm:pt modelId="{9DF372B6-8D67-4527-AFD8-4DEE2A82198A}">
      <dgm:prSet phldrT="[Text]" custT="1"/>
      <dgm:spPr>
        <a:solidFill>
          <a:schemeClr val="tx1">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pPr algn="ctr"/>
          <a:r>
            <a:rPr lang="en-US" sz="1600" b="1" dirty="0" smtClean="0">
              <a:solidFill>
                <a:schemeClr val="tx1"/>
              </a:solidFill>
              <a:cs typeface="+mn-cs"/>
            </a:rPr>
            <a:t>Reboot to new OS</a:t>
          </a:r>
          <a:endParaRPr lang="en-US" sz="1600" b="1" dirty="0">
            <a:solidFill>
              <a:schemeClr val="tx1"/>
            </a:solidFill>
          </a:endParaRPr>
        </a:p>
      </dgm:t>
    </dgm:pt>
    <dgm:pt modelId="{75B9C490-F6BB-424C-9125-A187C0AEEA2C}" type="parTrans" cxnId="{53D2595C-1D96-485D-BAC8-ED58CFE2BF67}">
      <dgm:prSet/>
      <dgm:spPr/>
      <dgm:t>
        <a:bodyPr/>
        <a:lstStyle/>
        <a:p>
          <a:endParaRPr lang="en-US"/>
        </a:p>
      </dgm:t>
    </dgm:pt>
    <dgm:pt modelId="{0FD3F071-6B47-49D5-B412-D187E09E7917}" type="sibTrans" cxnId="{53D2595C-1D96-485D-BAC8-ED58CFE2BF67}">
      <dgm:prSet/>
      <dgm:spPr/>
      <dgm:t>
        <a:bodyPr/>
        <a:lstStyle/>
        <a:p>
          <a:endParaRPr lang="en-US"/>
        </a:p>
      </dgm:t>
    </dgm:pt>
    <dgm:pt modelId="{7B143190-85D4-4B26-9390-388A3ABA0E50}" type="pres">
      <dgm:prSet presAssocID="{1FE9CD63-7EFC-4088-8456-81327CD4212E}" presName="outerComposite" presStyleCnt="0">
        <dgm:presLayoutVars>
          <dgm:chMax val="5"/>
          <dgm:dir/>
          <dgm:resizeHandles val="exact"/>
        </dgm:presLayoutVars>
      </dgm:prSet>
      <dgm:spPr/>
      <dgm:t>
        <a:bodyPr/>
        <a:lstStyle/>
        <a:p>
          <a:endParaRPr lang="en-US"/>
        </a:p>
      </dgm:t>
    </dgm:pt>
    <dgm:pt modelId="{64C08230-A1E4-4FD8-A99C-5065606F7090}" type="pres">
      <dgm:prSet presAssocID="{1FE9CD63-7EFC-4088-8456-81327CD4212E}" presName="dummyMaxCanvas" presStyleCnt="0">
        <dgm:presLayoutVars/>
      </dgm:prSet>
      <dgm:spPr/>
    </dgm:pt>
    <dgm:pt modelId="{E1F701C9-0E54-4EC3-947D-919C25395C4E}" type="pres">
      <dgm:prSet presAssocID="{1FE9CD63-7EFC-4088-8456-81327CD4212E}" presName="FiveNodes_1" presStyleLbl="node1" presStyleIdx="0" presStyleCnt="5">
        <dgm:presLayoutVars>
          <dgm:bulletEnabled val="1"/>
        </dgm:presLayoutVars>
      </dgm:prSet>
      <dgm:spPr/>
      <dgm:t>
        <a:bodyPr/>
        <a:lstStyle/>
        <a:p>
          <a:endParaRPr lang="en-US"/>
        </a:p>
      </dgm:t>
    </dgm:pt>
    <dgm:pt modelId="{6523DE34-8FC2-4EA1-87ED-67203F084098}" type="pres">
      <dgm:prSet presAssocID="{1FE9CD63-7EFC-4088-8456-81327CD4212E}" presName="FiveNodes_2" presStyleLbl="node1" presStyleIdx="1" presStyleCnt="5">
        <dgm:presLayoutVars>
          <dgm:bulletEnabled val="1"/>
        </dgm:presLayoutVars>
      </dgm:prSet>
      <dgm:spPr/>
      <dgm:t>
        <a:bodyPr/>
        <a:lstStyle/>
        <a:p>
          <a:endParaRPr lang="en-US"/>
        </a:p>
      </dgm:t>
    </dgm:pt>
    <dgm:pt modelId="{23897847-24B9-41B0-A23C-2DFA3F3D7CE2}" type="pres">
      <dgm:prSet presAssocID="{1FE9CD63-7EFC-4088-8456-81327CD4212E}" presName="FiveNodes_3" presStyleLbl="node1" presStyleIdx="2" presStyleCnt="5">
        <dgm:presLayoutVars>
          <dgm:bulletEnabled val="1"/>
        </dgm:presLayoutVars>
      </dgm:prSet>
      <dgm:spPr/>
      <dgm:t>
        <a:bodyPr/>
        <a:lstStyle/>
        <a:p>
          <a:endParaRPr lang="en-US"/>
        </a:p>
      </dgm:t>
    </dgm:pt>
    <dgm:pt modelId="{CD040348-0F67-42B4-B549-2A2A8FC69B61}" type="pres">
      <dgm:prSet presAssocID="{1FE9CD63-7EFC-4088-8456-81327CD4212E}" presName="FiveNodes_4" presStyleLbl="node1" presStyleIdx="3" presStyleCnt="5">
        <dgm:presLayoutVars>
          <dgm:bulletEnabled val="1"/>
        </dgm:presLayoutVars>
      </dgm:prSet>
      <dgm:spPr/>
      <dgm:t>
        <a:bodyPr/>
        <a:lstStyle/>
        <a:p>
          <a:endParaRPr lang="en-US"/>
        </a:p>
      </dgm:t>
    </dgm:pt>
    <dgm:pt modelId="{A273BEDA-D79E-42D0-B30F-AD860B9F188D}" type="pres">
      <dgm:prSet presAssocID="{1FE9CD63-7EFC-4088-8456-81327CD4212E}" presName="FiveNodes_5" presStyleLbl="node1" presStyleIdx="4" presStyleCnt="5">
        <dgm:presLayoutVars>
          <dgm:bulletEnabled val="1"/>
        </dgm:presLayoutVars>
      </dgm:prSet>
      <dgm:spPr/>
      <dgm:t>
        <a:bodyPr/>
        <a:lstStyle/>
        <a:p>
          <a:endParaRPr lang="en-US"/>
        </a:p>
      </dgm:t>
    </dgm:pt>
    <dgm:pt modelId="{03E902FB-4775-4F0E-88B2-714125730BC8}" type="pres">
      <dgm:prSet presAssocID="{1FE9CD63-7EFC-4088-8456-81327CD4212E}" presName="FiveConn_1-2" presStyleLbl="fgAccFollowNode1" presStyleIdx="0" presStyleCnt="4">
        <dgm:presLayoutVars>
          <dgm:bulletEnabled val="1"/>
        </dgm:presLayoutVars>
      </dgm:prSet>
      <dgm:spPr/>
      <dgm:t>
        <a:bodyPr/>
        <a:lstStyle/>
        <a:p>
          <a:endParaRPr lang="en-US"/>
        </a:p>
      </dgm:t>
    </dgm:pt>
    <dgm:pt modelId="{2A62CF74-F854-489B-B7EF-9245E80B6897}" type="pres">
      <dgm:prSet presAssocID="{1FE9CD63-7EFC-4088-8456-81327CD4212E}" presName="FiveConn_2-3" presStyleLbl="fgAccFollowNode1" presStyleIdx="1" presStyleCnt="4">
        <dgm:presLayoutVars>
          <dgm:bulletEnabled val="1"/>
        </dgm:presLayoutVars>
      </dgm:prSet>
      <dgm:spPr/>
      <dgm:t>
        <a:bodyPr/>
        <a:lstStyle/>
        <a:p>
          <a:endParaRPr lang="en-US"/>
        </a:p>
      </dgm:t>
    </dgm:pt>
    <dgm:pt modelId="{E4CF5122-A336-46DB-9650-6C7C5D36452E}" type="pres">
      <dgm:prSet presAssocID="{1FE9CD63-7EFC-4088-8456-81327CD4212E}" presName="FiveConn_3-4" presStyleLbl="fgAccFollowNode1" presStyleIdx="2" presStyleCnt="4">
        <dgm:presLayoutVars>
          <dgm:bulletEnabled val="1"/>
        </dgm:presLayoutVars>
      </dgm:prSet>
      <dgm:spPr/>
      <dgm:t>
        <a:bodyPr/>
        <a:lstStyle/>
        <a:p>
          <a:endParaRPr lang="en-US"/>
        </a:p>
      </dgm:t>
    </dgm:pt>
    <dgm:pt modelId="{706CDBD5-E94E-4B04-BEAC-1B6E0F179C93}" type="pres">
      <dgm:prSet presAssocID="{1FE9CD63-7EFC-4088-8456-81327CD4212E}" presName="FiveConn_4-5" presStyleLbl="fgAccFollowNode1" presStyleIdx="3" presStyleCnt="4">
        <dgm:presLayoutVars>
          <dgm:bulletEnabled val="1"/>
        </dgm:presLayoutVars>
      </dgm:prSet>
      <dgm:spPr/>
      <dgm:t>
        <a:bodyPr/>
        <a:lstStyle/>
        <a:p>
          <a:endParaRPr lang="en-US"/>
        </a:p>
      </dgm:t>
    </dgm:pt>
    <dgm:pt modelId="{DA801517-B995-45D1-A2C0-52FD727FBF58}" type="pres">
      <dgm:prSet presAssocID="{1FE9CD63-7EFC-4088-8456-81327CD4212E}" presName="FiveNodes_1_text" presStyleLbl="node1" presStyleIdx="4" presStyleCnt="5">
        <dgm:presLayoutVars>
          <dgm:bulletEnabled val="1"/>
        </dgm:presLayoutVars>
      </dgm:prSet>
      <dgm:spPr/>
      <dgm:t>
        <a:bodyPr/>
        <a:lstStyle/>
        <a:p>
          <a:endParaRPr lang="en-US"/>
        </a:p>
      </dgm:t>
    </dgm:pt>
    <dgm:pt modelId="{20B6D258-E30B-4522-9F0A-DFD44C6B0695}" type="pres">
      <dgm:prSet presAssocID="{1FE9CD63-7EFC-4088-8456-81327CD4212E}" presName="FiveNodes_2_text" presStyleLbl="node1" presStyleIdx="4" presStyleCnt="5">
        <dgm:presLayoutVars>
          <dgm:bulletEnabled val="1"/>
        </dgm:presLayoutVars>
      </dgm:prSet>
      <dgm:spPr/>
      <dgm:t>
        <a:bodyPr/>
        <a:lstStyle/>
        <a:p>
          <a:endParaRPr lang="en-US"/>
        </a:p>
      </dgm:t>
    </dgm:pt>
    <dgm:pt modelId="{CE9C9521-A5A6-4ED2-9941-92367546DA50}" type="pres">
      <dgm:prSet presAssocID="{1FE9CD63-7EFC-4088-8456-81327CD4212E}" presName="FiveNodes_3_text" presStyleLbl="node1" presStyleIdx="4" presStyleCnt="5">
        <dgm:presLayoutVars>
          <dgm:bulletEnabled val="1"/>
        </dgm:presLayoutVars>
      </dgm:prSet>
      <dgm:spPr/>
      <dgm:t>
        <a:bodyPr/>
        <a:lstStyle/>
        <a:p>
          <a:endParaRPr lang="en-US"/>
        </a:p>
      </dgm:t>
    </dgm:pt>
    <dgm:pt modelId="{EFA65A0F-7FCE-4808-9A69-C4EBD022A8BC}" type="pres">
      <dgm:prSet presAssocID="{1FE9CD63-7EFC-4088-8456-81327CD4212E}" presName="FiveNodes_4_text" presStyleLbl="node1" presStyleIdx="4" presStyleCnt="5">
        <dgm:presLayoutVars>
          <dgm:bulletEnabled val="1"/>
        </dgm:presLayoutVars>
      </dgm:prSet>
      <dgm:spPr/>
      <dgm:t>
        <a:bodyPr/>
        <a:lstStyle/>
        <a:p>
          <a:endParaRPr lang="en-US"/>
        </a:p>
      </dgm:t>
    </dgm:pt>
    <dgm:pt modelId="{3C1118C5-3982-4B54-9587-BCC2F28DCB77}" type="pres">
      <dgm:prSet presAssocID="{1FE9CD63-7EFC-4088-8456-81327CD4212E}" presName="FiveNodes_5_text" presStyleLbl="node1" presStyleIdx="4" presStyleCnt="5">
        <dgm:presLayoutVars>
          <dgm:bulletEnabled val="1"/>
        </dgm:presLayoutVars>
      </dgm:prSet>
      <dgm:spPr/>
      <dgm:t>
        <a:bodyPr/>
        <a:lstStyle/>
        <a:p>
          <a:endParaRPr lang="en-US"/>
        </a:p>
      </dgm:t>
    </dgm:pt>
  </dgm:ptLst>
  <dgm:cxnLst>
    <dgm:cxn modelId="{84A6AC6F-B074-4DB5-8C72-6CEB55F7E7F7}" srcId="{1FE9CD63-7EFC-4088-8456-81327CD4212E}" destId="{75AA0123-143B-48EE-AD92-F8A20272EF4C}" srcOrd="0" destOrd="0" parTransId="{47862A3C-0333-4D12-8A05-8110A730F98B}" sibTransId="{8D841CA6-59E4-41D2-9317-5337C4FFBE91}"/>
    <dgm:cxn modelId="{67816E42-8B19-4AC4-9E2D-2C88D56DF54A}" srcId="{1FE9CD63-7EFC-4088-8456-81327CD4212E}" destId="{9DB23215-253F-456E-8C76-CD743271C876}" srcOrd="2" destOrd="0" parTransId="{E35561E2-4F82-4C51-94BD-3236F546A4CA}" sibTransId="{2C6E2E6A-1AA7-44AC-BFC2-15611A1F5AB2}"/>
    <dgm:cxn modelId="{A02428B0-1EE0-460D-994B-25D318554229}" type="presOf" srcId="{70283149-2613-4FF5-A4F3-FC74C115A8F6}" destId="{EFA65A0F-7FCE-4808-9A69-C4EBD022A8BC}" srcOrd="1" destOrd="0" presId="urn:microsoft.com/office/officeart/2005/8/layout/vProcess5"/>
    <dgm:cxn modelId="{40FAB230-BA7B-446A-A9DA-5770A84FCAAF}" type="presOf" srcId="{9DB23215-253F-456E-8C76-CD743271C876}" destId="{CE9C9521-A5A6-4ED2-9941-92367546DA50}" srcOrd="1" destOrd="0" presId="urn:microsoft.com/office/officeart/2005/8/layout/vProcess5"/>
    <dgm:cxn modelId="{D6AA73AA-3944-4EB4-BA61-3CF224120B56}" type="presOf" srcId="{2C6E2E6A-1AA7-44AC-BFC2-15611A1F5AB2}" destId="{E4CF5122-A336-46DB-9650-6C7C5D36452E}" srcOrd="0" destOrd="0" presId="urn:microsoft.com/office/officeart/2005/8/layout/vProcess5"/>
    <dgm:cxn modelId="{C9E9A2D1-7E6E-479D-BF3F-F6757B307D12}" srcId="{1FE9CD63-7EFC-4088-8456-81327CD4212E}" destId="{70283149-2613-4FF5-A4F3-FC74C115A8F6}" srcOrd="3" destOrd="0" parTransId="{04744848-1132-4507-99A2-E53DE444E5B0}" sibTransId="{05EC5E6B-A2B6-4C58-80E8-6909DC30630D}"/>
    <dgm:cxn modelId="{23B1B080-5D34-4735-B26F-840043181961}" type="presOf" srcId="{70283149-2613-4FF5-A4F3-FC74C115A8F6}" destId="{CD040348-0F67-42B4-B549-2A2A8FC69B61}" srcOrd="0" destOrd="0" presId="urn:microsoft.com/office/officeart/2005/8/layout/vProcess5"/>
    <dgm:cxn modelId="{BC049390-B549-4295-96A1-F3DC85D0EA47}" type="presOf" srcId="{75AA0123-143B-48EE-AD92-F8A20272EF4C}" destId="{E1F701C9-0E54-4EC3-947D-919C25395C4E}" srcOrd="0" destOrd="0" presId="urn:microsoft.com/office/officeart/2005/8/layout/vProcess5"/>
    <dgm:cxn modelId="{9FD0133E-59DB-47D0-BA59-122ADF295F4E}" type="presOf" srcId="{9DF372B6-8D67-4527-AFD8-4DEE2A82198A}" destId="{3C1118C5-3982-4B54-9587-BCC2F28DCB77}" srcOrd="1" destOrd="0" presId="urn:microsoft.com/office/officeart/2005/8/layout/vProcess5"/>
    <dgm:cxn modelId="{53D2595C-1D96-485D-BAC8-ED58CFE2BF67}" srcId="{1FE9CD63-7EFC-4088-8456-81327CD4212E}" destId="{9DF372B6-8D67-4527-AFD8-4DEE2A82198A}" srcOrd="4" destOrd="0" parTransId="{75B9C490-F6BB-424C-9125-A187C0AEEA2C}" sibTransId="{0FD3F071-6B47-49D5-B412-D187E09E7917}"/>
    <dgm:cxn modelId="{23F02098-1795-450D-B325-D328DCF552BB}" type="presOf" srcId="{1FE9CD63-7EFC-4088-8456-81327CD4212E}" destId="{7B143190-85D4-4B26-9390-388A3ABA0E50}" srcOrd="0" destOrd="0" presId="urn:microsoft.com/office/officeart/2005/8/layout/vProcess5"/>
    <dgm:cxn modelId="{E58E6A2A-93B0-424B-A4E8-122CC17DC62F}" type="presOf" srcId="{05EC5E6B-A2B6-4C58-80E8-6909DC30630D}" destId="{706CDBD5-E94E-4B04-BEAC-1B6E0F179C93}" srcOrd="0" destOrd="0" presId="urn:microsoft.com/office/officeart/2005/8/layout/vProcess5"/>
    <dgm:cxn modelId="{173649D3-64C3-407D-AE13-12724642549D}" type="presOf" srcId="{B26E2A7E-AE7C-4449-9EC6-73E6486C0594}" destId="{2A62CF74-F854-489B-B7EF-9245E80B6897}" srcOrd="0" destOrd="0" presId="urn:microsoft.com/office/officeart/2005/8/layout/vProcess5"/>
    <dgm:cxn modelId="{403178F3-6A3F-425F-9C15-4B0CBA5C72D6}" type="presOf" srcId="{9DF372B6-8D67-4527-AFD8-4DEE2A82198A}" destId="{A273BEDA-D79E-42D0-B30F-AD860B9F188D}" srcOrd="0" destOrd="0" presId="urn:microsoft.com/office/officeart/2005/8/layout/vProcess5"/>
    <dgm:cxn modelId="{E99E7BDF-8D9F-4765-B678-EDBCE35EA668}" type="presOf" srcId="{A42442C8-17E1-42F6-824A-B65A25F63954}" destId="{6523DE34-8FC2-4EA1-87ED-67203F084098}" srcOrd="0" destOrd="0" presId="urn:microsoft.com/office/officeart/2005/8/layout/vProcess5"/>
    <dgm:cxn modelId="{07DA0ECB-930C-48D2-88A7-995E351CFFE1}" type="presOf" srcId="{8D841CA6-59E4-41D2-9317-5337C4FFBE91}" destId="{03E902FB-4775-4F0E-88B2-714125730BC8}" srcOrd="0" destOrd="0" presId="urn:microsoft.com/office/officeart/2005/8/layout/vProcess5"/>
    <dgm:cxn modelId="{23F15E3C-3138-4B90-B227-BD2246F08823}" srcId="{1FE9CD63-7EFC-4088-8456-81327CD4212E}" destId="{A42442C8-17E1-42F6-824A-B65A25F63954}" srcOrd="1" destOrd="0" parTransId="{942B94DB-761B-4DB7-A081-874C8B9014ED}" sibTransId="{B26E2A7E-AE7C-4449-9EC6-73E6486C0594}"/>
    <dgm:cxn modelId="{2B6FEFF8-59F8-41A8-BE47-6CEB2D0EE948}" type="presOf" srcId="{A42442C8-17E1-42F6-824A-B65A25F63954}" destId="{20B6D258-E30B-4522-9F0A-DFD44C6B0695}" srcOrd="1" destOrd="0" presId="urn:microsoft.com/office/officeart/2005/8/layout/vProcess5"/>
    <dgm:cxn modelId="{A7CDBBAC-A7AA-4964-8633-401967CD4DB9}" type="presOf" srcId="{9DB23215-253F-456E-8C76-CD743271C876}" destId="{23897847-24B9-41B0-A23C-2DFA3F3D7CE2}" srcOrd="0" destOrd="0" presId="urn:microsoft.com/office/officeart/2005/8/layout/vProcess5"/>
    <dgm:cxn modelId="{F3CD1E22-D8ED-4785-A3FA-852A5C85E761}" type="presOf" srcId="{75AA0123-143B-48EE-AD92-F8A20272EF4C}" destId="{DA801517-B995-45D1-A2C0-52FD727FBF58}" srcOrd="1" destOrd="0" presId="urn:microsoft.com/office/officeart/2005/8/layout/vProcess5"/>
    <dgm:cxn modelId="{52AC136D-1E70-442E-B13D-2702972E955A}" type="presParOf" srcId="{7B143190-85D4-4B26-9390-388A3ABA0E50}" destId="{64C08230-A1E4-4FD8-A99C-5065606F7090}" srcOrd="0" destOrd="0" presId="urn:microsoft.com/office/officeart/2005/8/layout/vProcess5"/>
    <dgm:cxn modelId="{71E8C4F6-CFBD-43F0-AAB4-893C42501E67}" type="presParOf" srcId="{7B143190-85D4-4B26-9390-388A3ABA0E50}" destId="{E1F701C9-0E54-4EC3-947D-919C25395C4E}" srcOrd="1" destOrd="0" presId="urn:microsoft.com/office/officeart/2005/8/layout/vProcess5"/>
    <dgm:cxn modelId="{B3D212F4-5EE4-4CEB-93CC-BADE5B73CEDE}" type="presParOf" srcId="{7B143190-85D4-4B26-9390-388A3ABA0E50}" destId="{6523DE34-8FC2-4EA1-87ED-67203F084098}" srcOrd="2" destOrd="0" presId="urn:microsoft.com/office/officeart/2005/8/layout/vProcess5"/>
    <dgm:cxn modelId="{1C981385-BB0A-42C5-92D3-70578EF199B0}" type="presParOf" srcId="{7B143190-85D4-4B26-9390-388A3ABA0E50}" destId="{23897847-24B9-41B0-A23C-2DFA3F3D7CE2}" srcOrd="3" destOrd="0" presId="urn:microsoft.com/office/officeart/2005/8/layout/vProcess5"/>
    <dgm:cxn modelId="{2C17037E-B395-4A4A-9F4D-223BC48D470D}" type="presParOf" srcId="{7B143190-85D4-4B26-9390-388A3ABA0E50}" destId="{CD040348-0F67-42B4-B549-2A2A8FC69B61}" srcOrd="4" destOrd="0" presId="urn:microsoft.com/office/officeart/2005/8/layout/vProcess5"/>
    <dgm:cxn modelId="{2FA8190F-9912-45F3-BEC9-2CCB0C416E48}" type="presParOf" srcId="{7B143190-85D4-4B26-9390-388A3ABA0E50}" destId="{A273BEDA-D79E-42D0-B30F-AD860B9F188D}" srcOrd="5" destOrd="0" presId="urn:microsoft.com/office/officeart/2005/8/layout/vProcess5"/>
    <dgm:cxn modelId="{FD58540E-7D1F-4EA3-8AAB-40A82C2F6F17}" type="presParOf" srcId="{7B143190-85D4-4B26-9390-388A3ABA0E50}" destId="{03E902FB-4775-4F0E-88B2-714125730BC8}" srcOrd="6" destOrd="0" presId="urn:microsoft.com/office/officeart/2005/8/layout/vProcess5"/>
    <dgm:cxn modelId="{EB3A945B-CC55-4D30-B0FB-B4EB629C8F0F}" type="presParOf" srcId="{7B143190-85D4-4B26-9390-388A3ABA0E50}" destId="{2A62CF74-F854-489B-B7EF-9245E80B6897}" srcOrd="7" destOrd="0" presId="urn:microsoft.com/office/officeart/2005/8/layout/vProcess5"/>
    <dgm:cxn modelId="{8A95898F-469E-4532-B221-5DEAD4EAD9CE}" type="presParOf" srcId="{7B143190-85D4-4B26-9390-388A3ABA0E50}" destId="{E4CF5122-A336-46DB-9650-6C7C5D36452E}" srcOrd="8" destOrd="0" presId="urn:microsoft.com/office/officeart/2005/8/layout/vProcess5"/>
    <dgm:cxn modelId="{60703C14-CADB-4C5C-B1EC-2163EB850537}" type="presParOf" srcId="{7B143190-85D4-4B26-9390-388A3ABA0E50}" destId="{706CDBD5-E94E-4B04-BEAC-1B6E0F179C93}" srcOrd="9" destOrd="0" presId="urn:microsoft.com/office/officeart/2005/8/layout/vProcess5"/>
    <dgm:cxn modelId="{CFD9B246-A689-4492-880E-E8D8049A5DFD}" type="presParOf" srcId="{7B143190-85D4-4B26-9390-388A3ABA0E50}" destId="{DA801517-B995-45D1-A2C0-52FD727FBF58}" srcOrd="10" destOrd="0" presId="urn:microsoft.com/office/officeart/2005/8/layout/vProcess5"/>
    <dgm:cxn modelId="{8B530B90-7EFA-4945-829F-12C43EBB869B}" type="presParOf" srcId="{7B143190-85D4-4B26-9390-388A3ABA0E50}" destId="{20B6D258-E30B-4522-9F0A-DFD44C6B0695}" srcOrd="11" destOrd="0" presId="urn:microsoft.com/office/officeart/2005/8/layout/vProcess5"/>
    <dgm:cxn modelId="{6FF8EA97-63DE-4137-891A-2BCA34D82523}" type="presParOf" srcId="{7B143190-85D4-4B26-9390-388A3ABA0E50}" destId="{CE9C9521-A5A6-4ED2-9941-92367546DA50}" srcOrd="12" destOrd="0" presId="urn:microsoft.com/office/officeart/2005/8/layout/vProcess5"/>
    <dgm:cxn modelId="{08FF159F-610A-487C-8846-F76064BDB42E}" type="presParOf" srcId="{7B143190-85D4-4B26-9390-388A3ABA0E50}" destId="{EFA65A0F-7FCE-4808-9A69-C4EBD022A8BC}" srcOrd="13" destOrd="0" presId="urn:microsoft.com/office/officeart/2005/8/layout/vProcess5"/>
    <dgm:cxn modelId="{F3947349-A0EA-46BF-8D1B-06B4004B0543}" type="presParOf" srcId="{7B143190-85D4-4B26-9390-388A3ABA0E50}" destId="{3C1118C5-3982-4B54-9587-BCC2F28DCB77}" srcOrd="14" destOrd="0" presId="urn:microsoft.com/office/officeart/2005/8/layout/vProcess5"/>
  </dgm:cxnLst>
  <dgm:bg/>
  <dgm:whole/>
  <dgm:extLst>
    <a:ext uri="http://schemas.microsoft.com/office/drawing/2008/diagram">
      <dsp:dataModelExt xmlns:dsp="http://schemas.microsoft.com/office/drawing/2008/diagram" xmlns="" relId="rId1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CDF4470-1B82-4A93-8DDE-C78AB2A215B6}" type="doc">
      <dgm:prSet loTypeId="urn:microsoft.com/office/officeart/2005/8/layout/vProcess5" loCatId="process" qsTypeId="urn:microsoft.com/office/officeart/2005/8/quickstyle/simple1#6" qsCatId="simple" csTypeId="urn:microsoft.com/office/officeart/2005/8/colors/accent1_2#6" csCatId="accent1" phldr="1"/>
      <dgm:spPr/>
      <dgm:t>
        <a:bodyPr/>
        <a:lstStyle/>
        <a:p>
          <a:endParaRPr lang="en-US"/>
        </a:p>
      </dgm:t>
    </dgm:pt>
    <dgm:pt modelId="{CA3ECB88-FBB1-4F93-AD30-4E8006FE6F67}">
      <dgm:prSet phldrT="[Text]" custT="1"/>
      <dgm:spPr>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400" dirty="0" smtClean="0"/>
            <a:t>Install SMS client</a:t>
          </a:r>
          <a:endParaRPr lang="en-US" sz="1400" dirty="0"/>
        </a:p>
      </dgm:t>
    </dgm:pt>
    <dgm:pt modelId="{09D74180-F867-4571-826E-5593C786F164}" type="parTrans" cxnId="{8BCB06D3-DC3A-478D-91C4-229C6460CA92}">
      <dgm:prSet/>
      <dgm:spPr/>
      <dgm:t>
        <a:bodyPr/>
        <a:lstStyle/>
        <a:p>
          <a:endParaRPr lang="en-US"/>
        </a:p>
      </dgm:t>
    </dgm:pt>
    <dgm:pt modelId="{BADDAB1D-97AA-45EA-8CE8-9F58E9281D01}" type="sibTrans" cxnId="{8BCB06D3-DC3A-478D-91C4-229C6460CA92}">
      <dgm:prSet custT="1"/>
      <dgm:spPr/>
      <dgm:t>
        <a:bodyPr/>
        <a:lstStyle/>
        <a:p>
          <a:endParaRPr lang="en-US" sz="1600"/>
        </a:p>
      </dgm:t>
    </dgm:pt>
    <dgm:pt modelId="{A0E7D9DC-C955-4B5E-8296-8355D11345CA}">
      <dgm:prSet phldrT="[Text]" custT="1"/>
      <dgm:spPr>
        <a:solidFill>
          <a:schemeClr val="accent6">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400" dirty="0" smtClean="0"/>
            <a:t>Install software updates</a:t>
          </a:r>
          <a:endParaRPr lang="en-US" sz="1400" dirty="0"/>
        </a:p>
      </dgm:t>
    </dgm:pt>
    <dgm:pt modelId="{9FC0D305-1BAF-434A-998D-040470D3DB3C}" type="parTrans" cxnId="{B8F4045F-2480-42C1-A271-DA732D09AB1F}">
      <dgm:prSet/>
      <dgm:spPr/>
      <dgm:t>
        <a:bodyPr/>
        <a:lstStyle/>
        <a:p>
          <a:endParaRPr lang="en-US"/>
        </a:p>
      </dgm:t>
    </dgm:pt>
    <dgm:pt modelId="{B1F9535E-5EB5-439C-BB14-575DD1316FA8}" type="sibTrans" cxnId="{B8F4045F-2480-42C1-A271-DA732D09AB1F}">
      <dgm:prSet custT="1"/>
      <dgm:spPr/>
      <dgm:t>
        <a:bodyPr/>
        <a:lstStyle/>
        <a:p>
          <a:endParaRPr lang="en-US" sz="1600"/>
        </a:p>
      </dgm:t>
    </dgm:pt>
    <dgm:pt modelId="{B3AD9589-6041-4976-B163-B13A9CDC4B4A}">
      <dgm:prSet phldrT="[Text]" custT="1"/>
      <dgm:spPr>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400" dirty="0" smtClean="0"/>
            <a:t>Install applications</a:t>
          </a:r>
          <a:endParaRPr lang="en-US" sz="1400" dirty="0"/>
        </a:p>
      </dgm:t>
    </dgm:pt>
    <dgm:pt modelId="{499E383D-044B-493A-8142-49AE24D4CEFA}" type="parTrans" cxnId="{9EE68A10-D37A-40B9-9F52-EFD29293C579}">
      <dgm:prSet/>
      <dgm:spPr/>
      <dgm:t>
        <a:bodyPr/>
        <a:lstStyle/>
        <a:p>
          <a:endParaRPr lang="en-US"/>
        </a:p>
      </dgm:t>
    </dgm:pt>
    <dgm:pt modelId="{23CF5C78-E283-4325-94EA-6EC3AF276F8C}" type="sibTrans" cxnId="{9EE68A10-D37A-40B9-9F52-EFD29293C579}">
      <dgm:prSet custT="1"/>
      <dgm:spPr/>
      <dgm:t>
        <a:bodyPr/>
        <a:lstStyle/>
        <a:p>
          <a:endParaRPr lang="en-US" sz="1600"/>
        </a:p>
      </dgm:t>
    </dgm:pt>
    <dgm:pt modelId="{B1AA9DBF-1F01-497D-9EF5-6316421BF7C8}">
      <dgm:prSet phldrT="[Text]" custT="1"/>
      <dgm:spPr>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400" dirty="0" smtClean="0"/>
            <a:t>Restore user state &amp; settings</a:t>
          </a:r>
          <a:endParaRPr lang="en-US" sz="1400" dirty="0"/>
        </a:p>
      </dgm:t>
    </dgm:pt>
    <dgm:pt modelId="{13F1ED66-1F5C-45DB-8196-8951A405C750}" type="parTrans" cxnId="{8355C16B-7D70-4312-B756-5B4E117F1BC8}">
      <dgm:prSet/>
      <dgm:spPr/>
      <dgm:t>
        <a:bodyPr/>
        <a:lstStyle/>
        <a:p>
          <a:endParaRPr lang="en-US"/>
        </a:p>
      </dgm:t>
    </dgm:pt>
    <dgm:pt modelId="{00BA0A6E-F1C6-4C89-A228-FEF5B4738159}" type="sibTrans" cxnId="{8355C16B-7D70-4312-B756-5B4E117F1BC8}">
      <dgm:prSet/>
      <dgm:spPr/>
      <dgm:t>
        <a:bodyPr/>
        <a:lstStyle/>
        <a:p>
          <a:endParaRPr lang="en-US"/>
        </a:p>
      </dgm:t>
    </dgm:pt>
    <dgm:pt modelId="{1D61EF8D-3929-4688-8442-D1C79D50B9D9}" type="pres">
      <dgm:prSet presAssocID="{CCDF4470-1B82-4A93-8DDE-C78AB2A215B6}" presName="outerComposite" presStyleCnt="0">
        <dgm:presLayoutVars>
          <dgm:chMax val="5"/>
          <dgm:dir/>
          <dgm:resizeHandles val="exact"/>
        </dgm:presLayoutVars>
      </dgm:prSet>
      <dgm:spPr/>
      <dgm:t>
        <a:bodyPr/>
        <a:lstStyle/>
        <a:p>
          <a:endParaRPr lang="en-US"/>
        </a:p>
      </dgm:t>
    </dgm:pt>
    <dgm:pt modelId="{40D95D4D-057C-4278-88AE-BB94C42B66A1}" type="pres">
      <dgm:prSet presAssocID="{CCDF4470-1B82-4A93-8DDE-C78AB2A215B6}" presName="dummyMaxCanvas" presStyleCnt="0">
        <dgm:presLayoutVars/>
      </dgm:prSet>
      <dgm:spPr/>
    </dgm:pt>
    <dgm:pt modelId="{FD240414-3900-4FE3-BEDE-F9751C80C4C3}" type="pres">
      <dgm:prSet presAssocID="{CCDF4470-1B82-4A93-8DDE-C78AB2A215B6}" presName="FourNodes_1" presStyleLbl="node1" presStyleIdx="0" presStyleCnt="4" custLinFactX="-38636" custLinFactY="-78977" custLinFactNeighborX="-100000" custLinFactNeighborY="-100000">
        <dgm:presLayoutVars>
          <dgm:bulletEnabled val="1"/>
        </dgm:presLayoutVars>
      </dgm:prSet>
      <dgm:spPr/>
      <dgm:t>
        <a:bodyPr/>
        <a:lstStyle/>
        <a:p>
          <a:endParaRPr lang="en-US"/>
        </a:p>
      </dgm:t>
    </dgm:pt>
    <dgm:pt modelId="{05371159-8942-4693-B280-AEFF2704B562}" type="pres">
      <dgm:prSet presAssocID="{CCDF4470-1B82-4A93-8DDE-C78AB2A215B6}" presName="FourNodes_2" presStyleLbl="node1" presStyleIdx="1" presStyleCnt="4">
        <dgm:presLayoutVars>
          <dgm:bulletEnabled val="1"/>
        </dgm:presLayoutVars>
      </dgm:prSet>
      <dgm:spPr/>
      <dgm:t>
        <a:bodyPr/>
        <a:lstStyle/>
        <a:p>
          <a:endParaRPr lang="en-US"/>
        </a:p>
      </dgm:t>
    </dgm:pt>
    <dgm:pt modelId="{948D30D6-F9DB-41B5-B64E-3C4F0F74B465}" type="pres">
      <dgm:prSet presAssocID="{CCDF4470-1B82-4A93-8DDE-C78AB2A215B6}" presName="FourNodes_3" presStyleLbl="node1" presStyleIdx="2" presStyleCnt="4">
        <dgm:presLayoutVars>
          <dgm:bulletEnabled val="1"/>
        </dgm:presLayoutVars>
      </dgm:prSet>
      <dgm:spPr/>
      <dgm:t>
        <a:bodyPr/>
        <a:lstStyle/>
        <a:p>
          <a:endParaRPr lang="en-US"/>
        </a:p>
      </dgm:t>
    </dgm:pt>
    <dgm:pt modelId="{521A7656-C6CE-4B3C-A3EA-6E62638044C7}" type="pres">
      <dgm:prSet presAssocID="{CCDF4470-1B82-4A93-8DDE-C78AB2A215B6}" presName="FourNodes_4" presStyleLbl="node1" presStyleIdx="3" presStyleCnt="4">
        <dgm:presLayoutVars>
          <dgm:bulletEnabled val="1"/>
        </dgm:presLayoutVars>
      </dgm:prSet>
      <dgm:spPr/>
      <dgm:t>
        <a:bodyPr/>
        <a:lstStyle/>
        <a:p>
          <a:endParaRPr lang="en-US"/>
        </a:p>
      </dgm:t>
    </dgm:pt>
    <dgm:pt modelId="{948ADF82-B3F8-4E84-B845-2F634660FA2F}" type="pres">
      <dgm:prSet presAssocID="{CCDF4470-1B82-4A93-8DDE-C78AB2A215B6}" presName="FourConn_1-2" presStyleLbl="fgAccFollowNode1" presStyleIdx="0" presStyleCnt="3">
        <dgm:presLayoutVars>
          <dgm:bulletEnabled val="1"/>
        </dgm:presLayoutVars>
      </dgm:prSet>
      <dgm:spPr/>
      <dgm:t>
        <a:bodyPr/>
        <a:lstStyle/>
        <a:p>
          <a:endParaRPr lang="en-US"/>
        </a:p>
      </dgm:t>
    </dgm:pt>
    <dgm:pt modelId="{DDA117B5-EBF9-4C72-A844-815E668324F3}" type="pres">
      <dgm:prSet presAssocID="{CCDF4470-1B82-4A93-8DDE-C78AB2A215B6}" presName="FourConn_2-3" presStyleLbl="fgAccFollowNode1" presStyleIdx="1" presStyleCnt="3">
        <dgm:presLayoutVars>
          <dgm:bulletEnabled val="1"/>
        </dgm:presLayoutVars>
      </dgm:prSet>
      <dgm:spPr/>
      <dgm:t>
        <a:bodyPr/>
        <a:lstStyle/>
        <a:p>
          <a:endParaRPr lang="en-US"/>
        </a:p>
      </dgm:t>
    </dgm:pt>
    <dgm:pt modelId="{A197481F-364A-4DA8-B225-2CD8CBF47986}" type="pres">
      <dgm:prSet presAssocID="{CCDF4470-1B82-4A93-8DDE-C78AB2A215B6}" presName="FourConn_3-4" presStyleLbl="fgAccFollowNode1" presStyleIdx="2" presStyleCnt="3">
        <dgm:presLayoutVars>
          <dgm:bulletEnabled val="1"/>
        </dgm:presLayoutVars>
      </dgm:prSet>
      <dgm:spPr/>
      <dgm:t>
        <a:bodyPr/>
        <a:lstStyle/>
        <a:p>
          <a:endParaRPr lang="en-US"/>
        </a:p>
      </dgm:t>
    </dgm:pt>
    <dgm:pt modelId="{84417DAA-3C6C-4939-95AB-695C8896D80C}" type="pres">
      <dgm:prSet presAssocID="{CCDF4470-1B82-4A93-8DDE-C78AB2A215B6}" presName="FourNodes_1_text" presStyleLbl="node1" presStyleIdx="3" presStyleCnt="4">
        <dgm:presLayoutVars>
          <dgm:bulletEnabled val="1"/>
        </dgm:presLayoutVars>
      </dgm:prSet>
      <dgm:spPr/>
      <dgm:t>
        <a:bodyPr/>
        <a:lstStyle/>
        <a:p>
          <a:endParaRPr lang="en-US"/>
        </a:p>
      </dgm:t>
    </dgm:pt>
    <dgm:pt modelId="{F865844A-2E63-4E52-82F9-64C8B21071A9}" type="pres">
      <dgm:prSet presAssocID="{CCDF4470-1B82-4A93-8DDE-C78AB2A215B6}" presName="FourNodes_2_text" presStyleLbl="node1" presStyleIdx="3" presStyleCnt="4">
        <dgm:presLayoutVars>
          <dgm:bulletEnabled val="1"/>
        </dgm:presLayoutVars>
      </dgm:prSet>
      <dgm:spPr/>
      <dgm:t>
        <a:bodyPr/>
        <a:lstStyle/>
        <a:p>
          <a:endParaRPr lang="en-US"/>
        </a:p>
      </dgm:t>
    </dgm:pt>
    <dgm:pt modelId="{1549ED27-9802-4209-B26E-83F686356514}" type="pres">
      <dgm:prSet presAssocID="{CCDF4470-1B82-4A93-8DDE-C78AB2A215B6}" presName="FourNodes_3_text" presStyleLbl="node1" presStyleIdx="3" presStyleCnt="4">
        <dgm:presLayoutVars>
          <dgm:bulletEnabled val="1"/>
        </dgm:presLayoutVars>
      </dgm:prSet>
      <dgm:spPr/>
      <dgm:t>
        <a:bodyPr/>
        <a:lstStyle/>
        <a:p>
          <a:endParaRPr lang="en-US"/>
        </a:p>
      </dgm:t>
    </dgm:pt>
    <dgm:pt modelId="{FD3452B5-0D71-494F-9DBE-24F5B6E3EDAA}" type="pres">
      <dgm:prSet presAssocID="{CCDF4470-1B82-4A93-8DDE-C78AB2A215B6}" presName="FourNodes_4_text" presStyleLbl="node1" presStyleIdx="3" presStyleCnt="4">
        <dgm:presLayoutVars>
          <dgm:bulletEnabled val="1"/>
        </dgm:presLayoutVars>
      </dgm:prSet>
      <dgm:spPr/>
      <dgm:t>
        <a:bodyPr/>
        <a:lstStyle/>
        <a:p>
          <a:endParaRPr lang="en-US"/>
        </a:p>
      </dgm:t>
    </dgm:pt>
  </dgm:ptLst>
  <dgm:cxnLst>
    <dgm:cxn modelId="{13A236EE-049D-4C0B-B1B5-21DCBF00AAF4}" type="presOf" srcId="{23CF5C78-E283-4325-94EA-6EC3AF276F8C}" destId="{A197481F-364A-4DA8-B225-2CD8CBF47986}" srcOrd="0" destOrd="0" presId="urn:microsoft.com/office/officeart/2005/8/layout/vProcess5"/>
    <dgm:cxn modelId="{B8F4045F-2480-42C1-A271-DA732D09AB1F}" srcId="{CCDF4470-1B82-4A93-8DDE-C78AB2A215B6}" destId="{A0E7D9DC-C955-4B5E-8296-8355D11345CA}" srcOrd="1" destOrd="0" parTransId="{9FC0D305-1BAF-434A-998D-040470D3DB3C}" sibTransId="{B1F9535E-5EB5-439C-BB14-575DD1316FA8}"/>
    <dgm:cxn modelId="{9EE68A10-D37A-40B9-9F52-EFD29293C579}" srcId="{CCDF4470-1B82-4A93-8DDE-C78AB2A215B6}" destId="{B3AD9589-6041-4976-B163-B13A9CDC4B4A}" srcOrd="2" destOrd="0" parTransId="{499E383D-044B-493A-8142-49AE24D4CEFA}" sibTransId="{23CF5C78-E283-4325-94EA-6EC3AF276F8C}"/>
    <dgm:cxn modelId="{E45E2081-98D3-4BEB-84BA-26327A5E0B40}" type="presOf" srcId="{B1F9535E-5EB5-439C-BB14-575DD1316FA8}" destId="{DDA117B5-EBF9-4C72-A844-815E668324F3}" srcOrd="0" destOrd="0" presId="urn:microsoft.com/office/officeart/2005/8/layout/vProcess5"/>
    <dgm:cxn modelId="{727448F7-8822-43EC-BE13-B2DC35C0D7AF}" type="presOf" srcId="{CA3ECB88-FBB1-4F93-AD30-4E8006FE6F67}" destId="{84417DAA-3C6C-4939-95AB-695C8896D80C}" srcOrd="1" destOrd="0" presId="urn:microsoft.com/office/officeart/2005/8/layout/vProcess5"/>
    <dgm:cxn modelId="{1A8B4004-926A-42C2-8CE1-B4C778DE7B7E}" type="presOf" srcId="{BADDAB1D-97AA-45EA-8CE8-9F58E9281D01}" destId="{948ADF82-B3F8-4E84-B845-2F634660FA2F}" srcOrd="0" destOrd="0" presId="urn:microsoft.com/office/officeart/2005/8/layout/vProcess5"/>
    <dgm:cxn modelId="{DE803DE3-B43B-4267-A80F-8B198EEA17CB}" type="presOf" srcId="{CA3ECB88-FBB1-4F93-AD30-4E8006FE6F67}" destId="{FD240414-3900-4FE3-BEDE-F9751C80C4C3}" srcOrd="0" destOrd="0" presId="urn:microsoft.com/office/officeart/2005/8/layout/vProcess5"/>
    <dgm:cxn modelId="{958F35C9-6073-4394-8D6F-F68DF310C721}" type="presOf" srcId="{A0E7D9DC-C955-4B5E-8296-8355D11345CA}" destId="{05371159-8942-4693-B280-AEFF2704B562}" srcOrd="0" destOrd="0" presId="urn:microsoft.com/office/officeart/2005/8/layout/vProcess5"/>
    <dgm:cxn modelId="{ED43E09E-601E-4E1D-A94C-FD678DDF523A}" type="presOf" srcId="{B3AD9589-6041-4976-B163-B13A9CDC4B4A}" destId="{1549ED27-9802-4209-B26E-83F686356514}" srcOrd="1" destOrd="0" presId="urn:microsoft.com/office/officeart/2005/8/layout/vProcess5"/>
    <dgm:cxn modelId="{8BCB06D3-DC3A-478D-91C4-229C6460CA92}" srcId="{CCDF4470-1B82-4A93-8DDE-C78AB2A215B6}" destId="{CA3ECB88-FBB1-4F93-AD30-4E8006FE6F67}" srcOrd="0" destOrd="0" parTransId="{09D74180-F867-4571-826E-5593C786F164}" sibTransId="{BADDAB1D-97AA-45EA-8CE8-9F58E9281D01}"/>
    <dgm:cxn modelId="{E5B53F6D-150F-45F0-AA5D-8946BF4F905E}" type="presOf" srcId="{B1AA9DBF-1F01-497D-9EF5-6316421BF7C8}" destId="{FD3452B5-0D71-494F-9DBE-24F5B6E3EDAA}" srcOrd="1" destOrd="0" presId="urn:microsoft.com/office/officeart/2005/8/layout/vProcess5"/>
    <dgm:cxn modelId="{0EE30A8E-E7C0-4533-80BB-74716071684D}" type="presOf" srcId="{A0E7D9DC-C955-4B5E-8296-8355D11345CA}" destId="{F865844A-2E63-4E52-82F9-64C8B21071A9}" srcOrd="1" destOrd="0" presId="urn:microsoft.com/office/officeart/2005/8/layout/vProcess5"/>
    <dgm:cxn modelId="{96CE02CA-E68C-4DCA-9337-1D225798F475}" type="presOf" srcId="{B1AA9DBF-1F01-497D-9EF5-6316421BF7C8}" destId="{521A7656-C6CE-4B3C-A3EA-6E62638044C7}" srcOrd="0" destOrd="0" presId="urn:microsoft.com/office/officeart/2005/8/layout/vProcess5"/>
    <dgm:cxn modelId="{8355C16B-7D70-4312-B756-5B4E117F1BC8}" srcId="{CCDF4470-1B82-4A93-8DDE-C78AB2A215B6}" destId="{B1AA9DBF-1F01-497D-9EF5-6316421BF7C8}" srcOrd="3" destOrd="0" parTransId="{13F1ED66-1F5C-45DB-8196-8951A405C750}" sibTransId="{00BA0A6E-F1C6-4C89-A228-FEF5B4738159}"/>
    <dgm:cxn modelId="{4859492F-DADC-49BE-9B02-4910F55BE79E}" type="presOf" srcId="{CCDF4470-1B82-4A93-8DDE-C78AB2A215B6}" destId="{1D61EF8D-3929-4688-8442-D1C79D50B9D9}" srcOrd="0" destOrd="0" presId="urn:microsoft.com/office/officeart/2005/8/layout/vProcess5"/>
    <dgm:cxn modelId="{C3AE5D86-ED43-4266-B148-C8675B109A13}" type="presOf" srcId="{B3AD9589-6041-4976-B163-B13A9CDC4B4A}" destId="{948D30D6-F9DB-41B5-B64E-3C4F0F74B465}" srcOrd="0" destOrd="0" presId="urn:microsoft.com/office/officeart/2005/8/layout/vProcess5"/>
    <dgm:cxn modelId="{6B1C6519-756B-484D-8E9C-38AAC66B1B52}" type="presParOf" srcId="{1D61EF8D-3929-4688-8442-D1C79D50B9D9}" destId="{40D95D4D-057C-4278-88AE-BB94C42B66A1}" srcOrd="0" destOrd="0" presId="urn:microsoft.com/office/officeart/2005/8/layout/vProcess5"/>
    <dgm:cxn modelId="{CBB9578F-AF1E-418B-857F-ADC14F00F42C}" type="presParOf" srcId="{1D61EF8D-3929-4688-8442-D1C79D50B9D9}" destId="{FD240414-3900-4FE3-BEDE-F9751C80C4C3}" srcOrd="1" destOrd="0" presId="urn:microsoft.com/office/officeart/2005/8/layout/vProcess5"/>
    <dgm:cxn modelId="{C3A00E30-B127-415F-AB0C-7CD6B0E9815C}" type="presParOf" srcId="{1D61EF8D-3929-4688-8442-D1C79D50B9D9}" destId="{05371159-8942-4693-B280-AEFF2704B562}" srcOrd="2" destOrd="0" presId="urn:microsoft.com/office/officeart/2005/8/layout/vProcess5"/>
    <dgm:cxn modelId="{4CA36E2D-9BB6-417A-A052-9C97C6C1C69B}" type="presParOf" srcId="{1D61EF8D-3929-4688-8442-D1C79D50B9D9}" destId="{948D30D6-F9DB-41B5-B64E-3C4F0F74B465}" srcOrd="3" destOrd="0" presId="urn:microsoft.com/office/officeart/2005/8/layout/vProcess5"/>
    <dgm:cxn modelId="{A51DF4BC-6BD4-40F4-BF1C-3EBAE5733FD6}" type="presParOf" srcId="{1D61EF8D-3929-4688-8442-D1C79D50B9D9}" destId="{521A7656-C6CE-4B3C-A3EA-6E62638044C7}" srcOrd="4" destOrd="0" presId="urn:microsoft.com/office/officeart/2005/8/layout/vProcess5"/>
    <dgm:cxn modelId="{EE7BBE06-D769-431E-B210-64FA57FF737B}" type="presParOf" srcId="{1D61EF8D-3929-4688-8442-D1C79D50B9D9}" destId="{948ADF82-B3F8-4E84-B845-2F634660FA2F}" srcOrd="5" destOrd="0" presId="urn:microsoft.com/office/officeart/2005/8/layout/vProcess5"/>
    <dgm:cxn modelId="{D36DA517-637C-4211-9E10-8D17EA628C68}" type="presParOf" srcId="{1D61EF8D-3929-4688-8442-D1C79D50B9D9}" destId="{DDA117B5-EBF9-4C72-A844-815E668324F3}" srcOrd="6" destOrd="0" presId="urn:microsoft.com/office/officeart/2005/8/layout/vProcess5"/>
    <dgm:cxn modelId="{92C87C45-1510-40EA-B89D-6BA27461660B}" type="presParOf" srcId="{1D61EF8D-3929-4688-8442-D1C79D50B9D9}" destId="{A197481F-364A-4DA8-B225-2CD8CBF47986}" srcOrd="7" destOrd="0" presId="urn:microsoft.com/office/officeart/2005/8/layout/vProcess5"/>
    <dgm:cxn modelId="{F2CC8E94-CA26-40EF-9579-7DAA7BB616B4}" type="presParOf" srcId="{1D61EF8D-3929-4688-8442-D1C79D50B9D9}" destId="{84417DAA-3C6C-4939-95AB-695C8896D80C}" srcOrd="8" destOrd="0" presId="urn:microsoft.com/office/officeart/2005/8/layout/vProcess5"/>
    <dgm:cxn modelId="{F4F38BE0-3E17-416D-BE85-DDA3D1DADC81}" type="presParOf" srcId="{1D61EF8D-3929-4688-8442-D1C79D50B9D9}" destId="{F865844A-2E63-4E52-82F9-64C8B21071A9}" srcOrd="9" destOrd="0" presId="urn:microsoft.com/office/officeart/2005/8/layout/vProcess5"/>
    <dgm:cxn modelId="{3044AD7B-221E-4A52-AE40-EC9730199652}" type="presParOf" srcId="{1D61EF8D-3929-4688-8442-D1C79D50B9D9}" destId="{1549ED27-9802-4209-B26E-83F686356514}" srcOrd="10" destOrd="0" presId="urn:microsoft.com/office/officeart/2005/8/layout/vProcess5"/>
    <dgm:cxn modelId="{E03B6A60-9ED8-4454-80D3-B61A1A5C828F}" type="presParOf" srcId="{1D61EF8D-3929-4688-8442-D1C79D50B9D9}" destId="{FD3452B5-0D71-494F-9DBE-24F5B6E3EDAA}" srcOrd="11" destOrd="0" presId="urn:microsoft.com/office/officeart/2005/8/layout/vProcess5"/>
  </dgm:cxnLst>
  <dgm:bg/>
  <dgm:whole/>
  <dgm:extLst>
    <a:ext uri="http://schemas.microsoft.com/office/drawing/2008/diagram">
      <dsp:dataModelExt xmlns:dsp="http://schemas.microsoft.com/office/drawing/2008/diagram" xmlns="" relId="rId20"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539952C-A53D-4D15-B51F-404A8CB03D81}">
      <dsp:nvSpPr>
        <dsp:cNvPr id="0" name=""/>
        <dsp:cNvSpPr/>
      </dsp:nvSpPr>
      <dsp:spPr>
        <a:xfrm rot="5400000">
          <a:off x="5282540" y="-2155991"/>
          <a:ext cx="730807" cy="5315712"/>
        </a:xfrm>
        <a:prstGeom prst="round2SameRect">
          <a:avLst/>
        </a:prstGeom>
        <a:solidFill>
          <a:srgbClr val="FFC000"/>
        </a:solidFill>
        <a:ln>
          <a:noFill/>
        </a:ln>
        <a:effectLst>
          <a:outerShdw blurRad="50800" dist="38100" dir="5400000" rotWithShape="0">
            <a:srgbClr val="000000">
              <a:alpha val="35000"/>
            </a:srgbClr>
          </a:outerShdw>
        </a:effectLst>
        <a:scene3d>
          <a:camera prst="orthographicFront"/>
          <a:lightRig rig="soft" dir="t"/>
          <a:backdrop>
            <a:anchor x="0" y="0" z="-210000"/>
            <a:norm dx="0" dy="0" dz="914400"/>
            <a:up dx="0" dy="914400" dz="0"/>
          </a:backdrop>
        </a:scene3d>
        <a:sp3d extrusionH="152250" prstMaterial="matte">
          <a:bevelT w="165100" prst="coolSlant"/>
        </a:sp3d>
      </dsp:spPr>
      <dsp:style>
        <a:lnRef idx="0">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a:lnSpc>
              <a:spcPct val="90000"/>
            </a:lnSpc>
            <a:spcBef>
              <a:spcPct val="0"/>
            </a:spcBef>
            <a:spcAft>
              <a:spcPct val="15000"/>
            </a:spcAft>
            <a:buChar char="••"/>
          </a:pPr>
          <a:r>
            <a:rPr lang="en-US" sz="1100" kern="1200" dirty="0" smtClean="0">
              <a:solidFill>
                <a:schemeClr val="accent3">
                  <a:lumMod val="50000"/>
                </a:schemeClr>
              </a:solidFill>
            </a:rPr>
            <a:t>Fresh install of a new OS on client or server (New or repurposed hardware)</a:t>
          </a:r>
          <a:endParaRPr lang="en-US" sz="1100" kern="1200" dirty="0">
            <a:solidFill>
              <a:schemeClr val="accent3">
                <a:lumMod val="50000"/>
              </a:schemeClr>
            </a:solidFill>
          </a:endParaRPr>
        </a:p>
      </dsp:txBody>
      <dsp:txXfrm rot="5400000">
        <a:off x="5282540" y="-2155991"/>
        <a:ext cx="730807" cy="5315712"/>
      </dsp:txXfrm>
    </dsp:sp>
    <dsp:sp modelId="{9B087311-3709-43E8-B6BE-C537008CEEF8}">
      <dsp:nvSpPr>
        <dsp:cNvPr id="0" name=""/>
        <dsp:cNvSpPr/>
      </dsp:nvSpPr>
      <dsp:spPr>
        <a:xfrm>
          <a:off x="0" y="45115"/>
          <a:ext cx="2990088" cy="913508"/>
        </a:xfrm>
        <a:prstGeom prst="roundRect">
          <a:avLst/>
        </a:prstGeom>
        <a:solidFill>
          <a:srgbClr val="FFC000"/>
        </a:solidFill>
        <a:ln>
          <a:noFill/>
        </a:ln>
        <a:effectLst>
          <a:outerShdw blurRad="50800" dist="38100" dir="5400000" rotWithShape="0">
            <a:srgbClr val="000000">
              <a:alpha val="35000"/>
            </a:srgbClr>
          </a:outerShdw>
        </a:effectLst>
        <a:scene3d>
          <a:camera prst="orthographicFront"/>
          <a:lightRig rig="soft" dir="t"/>
          <a:backdrop>
            <a:anchor x="0" y="0" z="-210000"/>
            <a:norm dx="0" dy="0" dz="914400"/>
            <a:up dx="0" dy="914400" dz="0"/>
          </a:backdrop>
        </a:scene3d>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91440" tIns="45720" rIns="91440" bIns="45720" numCol="1" spcCol="1270" anchor="ctr" anchorCtr="0">
          <a:noAutofit/>
          <a:sp3d extrusionH="28000" prstMaterial="matte"/>
        </a:bodyPr>
        <a:lstStyle/>
        <a:p>
          <a:pPr lvl="0" algn="ctr" defTabSz="1066800">
            <a:lnSpc>
              <a:spcPct val="90000"/>
            </a:lnSpc>
            <a:spcBef>
              <a:spcPct val="0"/>
            </a:spcBef>
            <a:spcAft>
              <a:spcPct val="35000"/>
            </a:spcAft>
          </a:pPr>
          <a:r>
            <a:rPr lang="en-US" sz="2400" kern="1200" dirty="0" smtClean="0">
              <a:solidFill>
                <a:schemeClr val="accent3">
                  <a:lumMod val="50000"/>
                </a:schemeClr>
              </a:solidFill>
            </a:rPr>
            <a:t>New machine</a:t>
          </a:r>
          <a:endParaRPr lang="en-US" sz="2400" kern="1200" dirty="0">
            <a:solidFill>
              <a:schemeClr val="accent3">
                <a:lumMod val="50000"/>
              </a:schemeClr>
            </a:solidFill>
          </a:endParaRPr>
        </a:p>
      </dsp:txBody>
      <dsp:txXfrm>
        <a:off x="0" y="45115"/>
        <a:ext cx="2990088" cy="913508"/>
      </dsp:txXfrm>
    </dsp:sp>
    <dsp:sp modelId="{464EF82F-C3B2-4A2D-AF20-323430974139}">
      <dsp:nvSpPr>
        <dsp:cNvPr id="0" name=""/>
        <dsp:cNvSpPr/>
      </dsp:nvSpPr>
      <dsp:spPr>
        <a:xfrm rot="5400000">
          <a:off x="5282540" y="-1196806"/>
          <a:ext cx="730807" cy="5315712"/>
        </a:xfrm>
        <a:prstGeom prst="round2SameRect">
          <a:avLst/>
        </a:prstGeom>
        <a:solidFill>
          <a:srgbClr val="FFC000"/>
        </a:solidFill>
        <a:ln>
          <a:noFill/>
        </a:ln>
        <a:effectLst>
          <a:outerShdw blurRad="50800" dist="38100" dir="5400000" rotWithShape="0">
            <a:srgbClr val="000000">
              <a:alpha val="35000"/>
            </a:srgbClr>
          </a:outerShdw>
        </a:effectLst>
        <a:scene3d>
          <a:camera prst="orthographicFront"/>
          <a:lightRig rig="soft" dir="t"/>
          <a:backdrop>
            <a:anchor x="0" y="0" z="-210000"/>
            <a:norm dx="0" dy="0" dz="914400"/>
            <a:up dx="0" dy="914400" dz="0"/>
          </a:backdrop>
        </a:scene3d>
        <a:sp3d extrusionH="152250" prstMaterial="matte">
          <a:bevelT w="165100" prst="coolSlant"/>
        </a:sp3d>
      </dsp:spPr>
      <dsp:style>
        <a:lnRef idx="0">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smtClean="0">
              <a:solidFill>
                <a:schemeClr val="accent3">
                  <a:lumMod val="50000"/>
                </a:schemeClr>
              </a:solidFill>
            </a:rPr>
            <a:t>Install new version of OS on existing client or server hardware-with Applications</a:t>
          </a:r>
          <a:endParaRPr lang="en-US" sz="1200" kern="1200" dirty="0">
            <a:solidFill>
              <a:schemeClr val="accent3">
                <a:lumMod val="50000"/>
              </a:schemeClr>
            </a:solidFill>
          </a:endParaRPr>
        </a:p>
        <a:p>
          <a:pPr marL="114300" lvl="1" indent="-114300" algn="l" defTabSz="533400">
            <a:lnSpc>
              <a:spcPct val="90000"/>
            </a:lnSpc>
            <a:spcBef>
              <a:spcPct val="0"/>
            </a:spcBef>
            <a:spcAft>
              <a:spcPct val="15000"/>
            </a:spcAft>
            <a:buChar char="••"/>
          </a:pPr>
          <a:r>
            <a:rPr lang="en-US" sz="1200" kern="1200" dirty="0" smtClean="0">
              <a:solidFill>
                <a:schemeClr val="accent3">
                  <a:lumMod val="50000"/>
                </a:schemeClr>
              </a:solidFill>
            </a:rPr>
            <a:t>Securely save/restore user state &amp; settings (local or network)</a:t>
          </a:r>
          <a:endParaRPr lang="en-US" sz="1200" kern="1200" dirty="0">
            <a:solidFill>
              <a:schemeClr val="accent3">
                <a:lumMod val="50000"/>
              </a:schemeClr>
            </a:solidFill>
          </a:endParaRPr>
        </a:p>
      </dsp:txBody>
      <dsp:txXfrm rot="5400000">
        <a:off x="5282540" y="-1196806"/>
        <a:ext cx="730807" cy="5315712"/>
      </dsp:txXfrm>
    </dsp:sp>
    <dsp:sp modelId="{A552DB66-4663-44EF-8096-7BA77F989202}">
      <dsp:nvSpPr>
        <dsp:cNvPr id="0" name=""/>
        <dsp:cNvSpPr/>
      </dsp:nvSpPr>
      <dsp:spPr>
        <a:xfrm>
          <a:off x="0" y="1004300"/>
          <a:ext cx="2990088" cy="913508"/>
        </a:xfrm>
        <a:prstGeom prst="roundRect">
          <a:avLst/>
        </a:prstGeom>
        <a:solidFill>
          <a:srgbClr val="FFC000"/>
        </a:solidFill>
        <a:ln>
          <a:noFill/>
        </a:ln>
        <a:effectLst>
          <a:outerShdw blurRad="50800" dist="38100" dir="5400000" rotWithShape="0">
            <a:srgbClr val="000000">
              <a:alpha val="35000"/>
            </a:srgbClr>
          </a:outerShdw>
        </a:effectLst>
        <a:scene3d>
          <a:camera prst="orthographicFront"/>
          <a:lightRig rig="soft" dir="t"/>
          <a:backdrop>
            <a:anchor x="0" y="0" z="-210000"/>
            <a:norm dx="0" dy="0" dz="914400"/>
            <a:up dx="0" dy="914400" dz="0"/>
          </a:backdrop>
        </a:scene3d>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91440" tIns="45720" rIns="91440" bIns="45720" numCol="1" spcCol="1270" anchor="ctr" anchorCtr="0">
          <a:noAutofit/>
          <a:sp3d extrusionH="28000" prstMaterial="matte"/>
        </a:bodyPr>
        <a:lstStyle/>
        <a:p>
          <a:pPr lvl="0" algn="ctr" defTabSz="1066800">
            <a:lnSpc>
              <a:spcPct val="90000"/>
            </a:lnSpc>
            <a:spcBef>
              <a:spcPct val="0"/>
            </a:spcBef>
            <a:spcAft>
              <a:spcPct val="35000"/>
            </a:spcAft>
          </a:pPr>
          <a:r>
            <a:rPr lang="en-US" sz="2400" kern="1200" dirty="0" smtClean="0">
              <a:solidFill>
                <a:schemeClr val="accent3">
                  <a:lumMod val="50000"/>
                </a:schemeClr>
              </a:solidFill>
            </a:rPr>
            <a:t>Wipe-and-load </a:t>
          </a:r>
          <a:endParaRPr lang="en-US" sz="2400" kern="1200" dirty="0">
            <a:solidFill>
              <a:schemeClr val="accent3">
                <a:lumMod val="50000"/>
              </a:schemeClr>
            </a:solidFill>
          </a:endParaRPr>
        </a:p>
      </dsp:txBody>
      <dsp:txXfrm>
        <a:off x="0" y="1004300"/>
        <a:ext cx="2990088" cy="913508"/>
      </dsp:txXfrm>
    </dsp:sp>
    <dsp:sp modelId="{F271C0A9-E391-4E0F-9536-ECA015028701}">
      <dsp:nvSpPr>
        <dsp:cNvPr id="0" name=""/>
        <dsp:cNvSpPr/>
      </dsp:nvSpPr>
      <dsp:spPr>
        <a:xfrm rot="5400000">
          <a:off x="5212470" y="-237622"/>
          <a:ext cx="870946" cy="5315712"/>
        </a:xfrm>
        <a:prstGeom prst="round2SameRect">
          <a:avLst/>
        </a:prstGeom>
        <a:solidFill>
          <a:srgbClr val="FFC000"/>
        </a:solidFill>
        <a:ln>
          <a:noFill/>
        </a:ln>
        <a:effectLst>
          <a:outerShdw blurRad="50800" dist="38100" dir="5400000" rotWithShape="0">
            <a:srgbClr val="000000">
              <a:alpha val="35000"/>
            </a:srgbClr>
          </a:outerShdw>
        </a:effectLst>
        <a:scene3d>
          <a:camera prst="orthographicFront"/>
          <a:lightRig rig="soft" dir="t"/>
          <a:backdrop>
            <a:anchor x="0" y="0" z="-210000"/>
            <a:norm dx="0" dy="0" dz="914400"/>
            <a:up dx="0" dy="914400" dz="0"/>
          </a:backdrop>
        </a:scene3d>
        <a:sp3d extrusionH="152250" prstMaterial="matte">
          <a:bevelT w="165100" prst="coolSlant"/>
        </a:sp3d>
      </dsp:spPr>
      <dsp:style>
        <a:lnRef idx="0">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smtClean="0">
              <a:solidFill>
                <a:schemeClr val="accent3">
                  <a:lumMod val="50000"/>
                </a:schemeClr>
              </a:solidFill>
            </a:rPr>
            <a:t>Install new OS on new client hardware for an existing user</a:t>
          </a:r>
          <a:endParaRPr lang="en-US" sz="1200" kern="1200" dirty="0">
            <a:solidFill>
              <a:schemeClr val="accent3">
                <a:lumMod val="50000"/>
              </a:schemeClr>
            </a:solidFill>
          </a:endParaRPr>
        </a:p>
        <a:p>
          <a:pPr marL="114300" lvl="1" indent="-114300" algn="l" defTabSz="533400">
            <a:lnSpc>
              <a:spcPct val="90000"/>
            </a:lnSpc>
            <a:spcBef>
              <a:spcPct val="0"/>
            </a:spcBef>
            <a:spcAft>
              <a:spcPct val="15000"/>
            </a:spcAft>
            <a:buChar char="••"/>
          </a:pPr>
          <a:r>
            <a:rPr lang="en-US" sz="1200" kern="1200" dirty="0" smtClean="0">
              <a:solidFill>
                <a:schemeClr val="accent3">
                  <a:lumMod val="50000"/>
                </a:schemeClr>
              </a:solidFill>
            </a:rPr>
            <a:t>Reinstall applications on new computer over new OS</a:t>
          </a:r>
          <a:endParaRPr lang="en-US" sz="1200" kern="1200" dirty="0">
            <a:solidFill>
              <a:schemeClr val="accent3">
                <a:lumMod val="50000"/>
              </a:schemeClr>
            </a:solidFill>
          </a:endParaRPr>
        </a:p>
        <a:p>
          <a:pPr marL="114300" lvl="1" indent="-114300" algn="l" defTabSz="533400">
            <a:lnSpc>
              <a:spcPct val="90000"/>
            </a:lnSpc>
            <a:spcBef>
              <a:spcPct val="0"/>
            </a:spcBef>
            <a:spcAft>
              <a:spcPct val="15000"/>
            </a:spcAft>
            <a:buChar char="••"/>
          </a:pPr>
          <a:r>
            <a:rPr lang="en-US" sz="1200" kern="1200" dirty="0" smtClean="0">
              <a:solidFill>
                <a:schemeClr val="accent3">
                  <a:lumMod val="50000"/>
                </a:schemeClr>
              </a:solidFill>
            </a:rPr>
            <a:t>Move user state from old computer to new computer via network file share</a:t>
          </a:r>
          <a:endParaRPr lang="en-US" sz="1200" kern="1200" dirty="0">
            <a:solidFill>
              <a:schemeClr val="accent3">
                <a:lumMod val="50000"/>
              </a:schemeClr>
            </a:solidFill>
          </a:endParaRPr>
        </a:p>
      </dsp:txBody>
      <dsp:txXfrm rot="5400000">
        <a:off x="5212470" y="-237622"/>
        <a:ext cx="870946" cy="5315712"/>
      </dsp:txXfrm>
    </dsp:sp>
    <dsp:sp modelId="{1FD3A7C5-3A71-4B6B-9730-204DF6D92590}">
      <dsp:nvSpPr>
        <dsp:cNvPr id="0" name=""/>
        <dsp:cNvSpPr/>
      </dsp:nvSpPr>
      <dsp:spPr>
        <a:xfrm>
          <a:off x="0" y="1963484"/>
          <a:ext cx="2990088" cy="913508"/>
        </a:xfrm>
        <a:prstGeom prst="roundRect">
          <a:avLst/>
        </a:prstGeom>
        <a:solidFill>
          <a:schemeClr val="accent4">
            <a:lumMod val="75000"/>
          </a:schemeClr>
        </a:solidFill>
        <a:ln>
          <a:noFill/>
        </a:ln>
        <a:effectLst>
          <a:outerShdw blurRad="50800" dist="38100" dir="5400000" rotWithShape="0">
            <a:srgbClr val="000000">
              <a:alpha val="35000"/>
            </a:srgbClr>
          </a:outerShdw>
        </a:effectLst>
        <a:scene3d>
          <a:camera prst="orthographicFront"/>
          <a:lightRig rig="soft" dir="t"/>
          <a:backdrop>
            <a:anchor x="0" y="0" z="-210000"/>
            <a:norm dx="0" dy="0" dz="914400"/>
            <a:up dx="0" dy="914400" dz="0"/>
          </a:backdrop>
        </a:scene3d>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91440" tIns="45720" rIns="91440" bIns="45720" numCol="1" spcCol="1270" anchor="ctr" anchorCtr="0">
          <a:noAutofit/>
          <a:sp3d extrusionH="28000" prstMaterial="matte"/>
        </a:bodyPr>
        <a:lstStyle/>
        <a:p>
          <a:pPr lvl="0" algn="ctr" defTabSz="1066800">
            <a:lnSpc>
              <a:spcPct val="90000"/>
            </a:lnSpc>
            <a:spcBef>
              <a:spcPct val="0"/>
            </a:spcBef>
            <a:spcAft>
              <a:spcPct val="35000"/>
            </a:spcAft>
          </a:pPr>
          <a:r>
            <a:rPr lang="en-US" sz="2400" kern="1200" dirty="0" smtClean="0">
              <a:solidFill>
                <a:schemeClr val="accent3">
                  <a:lumMod val="50000"/>
                </a:schemeClr>
              </a:solidFill>
            </a:rPr>
            <a:t>Side-by-side</a:t>
          </a:r>
          <a:endParaRPr lang="en-US" sz="2400" kern="1200" dirty="0">
            <a:solidFill>
              <a:schemeClr val="accent3">
                <a:lumMod val="50000"/>
              </a:schemeClr>
            </a:solidFill>
          </a:endParaRPr>
        </a:p>
      </dsp:txBody>
      <dsp:txXfrm>
        <a:off x="0" y="1963484"/>
        <a:ext cx="2990088" cy="913508"/>
      </dsp:txXfrm>
    </dsp:sp>
    <dsp:sp modelId="{89827FA9-4AF5-499E-988C-0E75BBD7E8F2}">
      <dsp:nvSpPr>
        <dsp:cNvPr id="0" name=""/>
        <dsp:cNvSpPr/>
      </dsp:nvSpPr>
      <dsp:spPr>
        <a:xfrm rot="5400000">
          <a:off x="5282540" y="721562"/>
          <a:ext cx="730807" cy="5315712"/>
        </a:xfrm>
        <a:prstGeom prst="round2SameRect">
          <a:avLst/>
        </a:prstGeom>
        <a:solidFill>
          <a:srgbClr val="FFC000"/>
        </a:solidFill>
        <a:ln>
          <a:noFill/>
        </a:ln>
        <a:effectLst>
          <a:outerShdw blurRad="50800" dist="38100" dir="5400000" rotWithShape="0">
            <a:srgbClr val="000000">
              <a:alpha val="35000"/>
            </a:srgbClr>
          </a:outerShdw>
        </a:effectLst>
        <a:scene3d>
          <a:camera prst="orthographicFront"/>
          <a:lightRig rig="soft" dir="t"/>
          <a:backdrop>
            <a:anchor x="0" y="0" z="-210000"/>
            <a:norm dx="0" dy="0" dz="914400"/>
            <a:up dx="0" dy="914400" dz="0"/>
          </a:backdrop>
        </a:scene3d>
        <a:sp3d extrusionH="152250" prstMaterial="matte">
          <a:bevelT w="165100" prst="coolSlant"/>
        </a:sp3d>
      </dsp:spPr>
      <dsp:style>
        <a:lnRef idx="0">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smtClean="0">
              <a:solidFill>
                <a:schemeClr val="accent3">
                  <a:lumMod val="50000"/>
                </a:schemeClr>
              </a:solidFill>
            </a:rPr>
            <a:t>Install Windows 7/Server 2008 on existing client or server</a:t>
          </a:r>
        </a:p>
        <a:p>
          <a:pPr marL="114300" lvl="1" indent="-114300" algn="l" defTabSz="533400">
            <a:lnSpc>
              <a:spcPct val="90000"/>
            </a:lnSpc>
            <a:spcBef>
              <a:spcPct val="0"/>
            </a:spcBef>
            <a:spcAft>
              <a:spcPct val="15000"/>
            </a:spcAft>
            <a:buChar char="••"/>
          </a:pPr>
          <a:r>
            <a:rPr lang="en-US" sz="1200" kern="1200" dirty="0" smtClean="0">
              <a:solidFill>
                <a:schemeClr val="accent3">
                  <a:lumMod val="50000"/>
                </a:schemeClr>
              </a:solidFill>
            </a:rPr>
            <a:t>Migrate applications in-place</a:t>
          </a:r>
        </a:p>
      </dsp:txBody>
      <dsp:txXfrm rot="5400000">
        <a:off x="5282540" y="721562"/>
        <a:ext cx="730807" cy="5315712"/>
      </dsp:txXfrm>
    </dsp:sp>
    <dsp:sp modelId="{CA5804AA-7262-4FD9-83E0-0E39D3AD8C96}">
      <dsp:nvSpPr>
        <dsp:cNvPr id="0" name=""/>
        <dsp:cNvSpPr/>
      </dsp:nvSpPr>
      <dsp:spPr>
        <a:xfrm>
          <a:off x="0" y="2922669"/>
          <a:ext cx="2990088" cy="913508"/>
        </a:xfrm>
        <a:prstGeom prst="roundRect">
          <a:avLst/>
        </a:prstGeom>
        <a:solidFill>
          <a:schemeClr val="accent4">
            <a:lumMod val="75000"/>
          </a:schemeClr>
        </a:solidFill>
        <a:ln>
          <a:noFill/>
        </a:ln>
        <a:effectLst>
          <a:outerShdw blurRad="50800" dist="38100" dir="5400000" rotWithShape="0">
            <a:srgbClr val="000000">
              <a:alpha val="35000"/>
            </a:srgbClr>
          </a:outerShdw>
        </a:effectLst>
        <a:scene3d>
          <a:camera prst="orthographicFront"/>
          <a:lightRig rig="soft" dir="t"/>
          <a:backdrop>
            <a:anchor x="0" y="0" z="-210000"/>
            <a:norm dx="0" dy="0" dz="914400"/>
            <a:up dx="0" dy="914400" dz="0"/>
          </a:backdrop>
        </a:scene3d>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91440" tIns="45720" rIns="91440" bIns="45720" numCol="1" spcCol="1270" anchor="ctr" anchorCtr="0">
          <a:noAutofit/>
          <a:sp3d extrusionH="28000" prstMaterial="matte"/>
        </a:bodyPr>
        <a:lstStyle/>
        <a:p>
          <a:pPr lvl="0" algn="ctr" defTabSz="1066800">
            <a:lnSpc>
              <a:spcPct val="90000"/>
            </a:lnSpc>
            <a:spcBef>
              <a:spcPct val="0"/>
            </a:spcBef>
            <a:spcAft>
              <a:spcPct val="35000"/>
            </a:spcAft>
          </a:pPr>
          <a:r>
            <a:rPr lang="en-US" sz="2400" kern="1200" dirty="0" smtClean="0">
              <a:solidFill>
                <a:schemeClr val="accent3">
                  <a:lumMod val="50000"/>
                </a:schemeClr>
              </a:solidFill>
            </a:rPr>
            <a:t>In-place migration</a:t>
          </a:r>
        </a:p>
      </dsp:txBody>
      <dsp:txXfrm>
        <a:off x="0" y="2922669"/>
        <a:ext cx="2990088" cy="913508"/>
      </dsp:txXfrm>
    </dsp:sp>
    <dsp:sp modelId="{D04BA424-B2C3-4EE9-85C0-D8DA2B798C96}">
      <dsp:nvSpPr>
        <dsp:cNvPr id="0" name=""/>
        <dsp:cNvSpPr/>
      </dsp:nvSpPr>
      <dsp:spPr>
        <a:xfrm rot="5400000">
          <a:off x="5282540" y="1680746"/>
          <a:ext cx="730807" cy="5315712"/>
        </a:xfrm>
        <a:prstGeom prst="round2SameRect">
          <a:avLst/>
        </a:prstGeom>
        <a:solidFill>
          <a:srgbClr val="FFC000"/>
        </a:solidFill>
        <a:ln>
          <a:noFill/>
        </a:ln>
        <a:effectLst>
          <a:outerShdw blurRad="50800" dist="38100" dir="5400000" rotWithShape="0">
            <a:srgbClr val="000000">
              <a:alpha val="35000"/>
            </a:srgbClr>
          </a:outerShdw>
        </a:effectLst>
        <a:scene3d>
          <a:camera prst="orthographicFront"/>
          <a:lightRig rig="soft" dir="t"/>
          <a:backdrop>
            <a:anchor x="0" y="0" z="-210000"/>
            <a:norm dx="0" dy="0" dz="914400"/>
            <a:up dx="0" dy="914400" dz="0"/>
          </a:backdrop>
        </a:scene3d>
        <a:sp3d extrusionH="152250" prstMaterial="matte">
          <a:bevelT w="165100" prst="coolSlant"/>
        </a:sp3d>
      </dsp:spPr>
      <dsp:style>
        <a:lnRef idx="0">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smtClean="0">
              <a:solidFill>
                <a:schemeClr val="accent3">
                  <a:lumMod val="50000"/>
                </a:schemeClr>
              </a:solidFill>
            </a:rPr>
            <a:t>CD set, DVD set, USB flash drive</a:t>
          </a:r>
        </a:p>
        <a:p>
          <a:pPr marL="114300" lvl="1" indent="-114300" algn="l" defTabSz="533400">
            <a:lnSpc>
              <a:spcPct val="90000"/>
            </a:lnSpc>
            <a:spcBef>
              <a:spcPct val="0"/>
            </a:spcBef>
            <a:spcAft>
              <a:spcPct val="15000"/>
            </a:spcAft>
            <a:buChar char="••"/>
          </a:pPr>
          <a:r>
            <a:rPr lang="en-US" sz="1200" kern="1200" dirty="0" smtClean="0">
              <a:solidFill>
                <a:schemeClr val="accent3">
                  <a:lumMod val="50000"/>
                </a:schemeClr>
              </a:solidFill>
            </a:rPr>
            <a:t>Low bandwidth connectivity - with applications</a:t>
          </a:r>
        </a:p>
        <a:p>
          <a:pPr marL="114300" lvl="1" indent="-114300" algn="l" defTabSz="533400">
            <a:lnSpc>
              <a:spcPct val="90000"/>
            </a:lnSpc>
            <a:spcBef>
              <a:spcPct val="0"/>
            </a:spcBef>
            <a:spcAft>
              <a:spcPct val="15000"/>
            </a:spcAft>
            <a:buChar char="••"/>
          </a:pPr>
          <a:r>
            <a:rPr lang="en-US" sz="1200" kern="1200" dirty="0" smtClean="0">
              <a:solidFill>
                <a:schemeClr val="accent3">
                  <a:lumMod val="50000"/>
                </a:schemeClr>
              </a:solidFill>
            </a:rPr>
            <a:t>No connectivity (No status reporting)</a:t>
          </a:r>
        </a:p>
      </dsp:txBody>
      <dsp:txXfrm rot="5400000">
        <a:off x="5282540" y="1680746"/>
        <a:ext cx="730807" cy="5315712"/>
      </dsp:txXfrm>
    </dsp:sp>
    <dsp:sp modelId="{1294FFED-4E10-40C8-8A6A-831D46D2B34D}">
      <dsp:nvSpPr>
        <dsp:cNvPr id="0" name=""/>
        <dsp:cNvSpPr/>
      </dsp:nvSpPr>
      <dsp:spPr>
        <a:xfrm>
          <a:off x="0" y="3881853"/>
          <a:ext cx="2990088" cy="913508"/>
        </a:xfrm>
        <a:prstGeom prst="roundRect">
          <a:avLst/>
        </a:prstGeom>
        <a:solidFill>
          <a:srgbClr val="FFC000"/>
        </a:solidFill>
        <a:ln>
          <a:noFill/>
        </a:ln>
        <a:effectLst>
          <a:outerShdw blurRad="50800" dist="38100" dir="5400000" rotWithShape="0">
            <a:srgbClr val="000000">
              <a:alpha val="35000"/>
            </a:srgbClr>
          </a:outerShdw>
        </a:effectLst>
        <a:scene3d>
          <a:camera prst="orthographicFront"/>
          <a:lightRig rig="soft" dir="t"/>
          <a:backdrop>
            <a:anchor x="0" y="0" z="-210000"/>
            <a:norm dx="0" dy="0" dz="914400"/>
            <a:up dx="0" dy="914400" dz="0"/>
          </a:backdrop>
        </a:scene3d>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91440" tIns="45720" rIns="91440" bIns="45720" numCol="1" spcCol="1270" anchor="ctr" anchorCtr="0">
          <a:noAutofit/>
          <a:sp3d extrusionH="28000" prstMaterial="matte"/>
        </a:bodyPr>
        <a:lstStyle/>
        <a:p>
          <a:pPr lvl="0" algn="ctr" defTabSz="1066800">
            <a:lnSpc>
              <a:spcPct val="90000"/>
            </a:lnSpc>
            <a:spcBef>
              <a:spcPct val="0"/>
            </a:spcBef>
            <a:spcAft>
              <a:spcPct val="35000"/>
            </a:spcAft>
          </a:pPr>
          <a:r>
            <a:rPr lang="en-US" sz="2400" kern="1200" dirty="0" smtClean="0">
              <a:solidFill>
                <a:schemeClr val="accent3">
                  <a:lumMod val="50000"/>
                </a:schemeClr>
              </a:solidFill>
            </a:rPr>
            <a:t>Offline with removable media</a:t>
          </a:r>
        </a:p>
      </dsp:txBody>
      <dsp:txXfrm>
        <a:off x="0" y="3881853"/>
        <a:ext cx="2990088" cy="913508"/>
      </dsp:txXfrm>
    </dsp:sp>
    <dsp:sp modelId="{86C9E890-6319-43AB-8ED4-6C5ED0C292AC}">
      <dsp:nvSpPr>
        <dsp:cNvPr id="0" name=""/>
        <dsp:cNvSpPr/>
      </dsp:nvSpPr>
      <dsp:spPr>
        <a:xfrm rot="5400000">
          <a:off x="5282540" y="2596389"/>
          <a:ext cx="730807" cy="5315712"/>
        </a:xfrm>
        <a:prstGeom prst="round2SameRect">
          <a:avLst/>
        </a:prstGeom>
        <a:solidFill>
          <a:srgbClr val="FFC000"/>
        </a:solidFill>
        <a:ln>
          <a:noFill/>
        </a:ln>
        <a:effectLst>
          <a:outerShdw blurRad="50800" dist="38100" dir="5400000" rotWithShape="0">
            <a:srgbClr val="000000">
              <a:alpha val="35000"/>
            </a:srgbClr>
          </a:outerShdw>
        </a:effectLst>
        <a:scene3d>
          <a:camera prst="orthographicFront"/>
          <a:lightRig rig="soft" dir="t"/>
          <a:backdrop>
            <a:anchor x="0" y="0" z="-210000"/>
            <a:norm dx="0" dy="0" dz="914400"/>
            <a:up dx="0" dy="914400" dz="0"/>
          </a:backdrop>
        </a:scene3d>
        <a:sp3d extrusionH="152250" prstMaterial="matte">
          <a:bevelT w="165100" prst="coolSlant"/>
        </a:sp3d>
      </dsp:spPr>
      <dsp:style>
        <a:lnRef idx="0">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smtClean="0">
              <a:solidFill>
                <a:schemeClr val="accent3">
                  <a:lumMod val="50000"/>
                </a:schemeClr>
              </a:solidFill>
            </a:rPr>
            <a:t>WDS PXE integration</a:t>
          </a:r>
        </a:p>
        <a:p>
          <a:pPr marL="114300" lvl="1" indent="-114300" algn="l" defTabSz="533400">
            <a:lnSpc>
              <a:spcPct val="90000"/>
            </a:lnSpc>
            <a:spcBef>
              <a:spcPct val="0"/>
            </a:spcBef>
            <a:spcAft>
              <a:spcPct val="15000"/>
            </a:spcAft>
            <a:buChar char="••"/>
          </a:pPr>
          <a:r>
            <a:rPr lang="en-US" sz="1200" kern="1200" dirty="0" smtClean="0">
              <a:solidFill>
                <a:schemeClr val="accent3">
                  <a:lumMod val="50000"/>
                </a:schemeClr>
              </a:solidFill>
            </a:rPr>
            <a:t>Control deployment action with </a:t>
          </a:r>
          <a:r>
            <a:rPr lang="en-US" sz="1200" kern="1200" dirty="0" err="1" smtClean="0">
              <a:solidFill>
                <a:schemeClr val="accent3">
                  <a:lumMod val="50000"/>
                </a:schemeClr>
              </a:solidFill>
            </a:rPr>
            <a:t>ConfigMgr</a:t>
          </a:r>
          <a:r>
            <a:rPr lang="en-US" sz="1200" kern="1200" dirty="0" smtClean="0">
              <a:solidFill>
                <a:schemeClr val="accent3">
                  <a:lumMod val="50000"/>
                </a:schemeClr>
              </a:solidFill>
            </a:rPr>
            <a:t> </a:t>
          </a:r>
          <a:br>
            <a:rPr lang="en-US" sz="1200" kern="1200" dirty="0" smtClean="0">
              <a:solidFill>
                <a:schemeClr val="accent3">
                  <a:lumMod val="50000"/>
                </a:schemeClr>
              </a:solidFill>
            </a:rPr>
          </a:br>
          <a:r>
            <a:rPr lang="en-US" sz="1200" kern="1200" dirty="0" smtClean="0">
              <a:solidFill>
                <a:schemeClr val="accent3">
                  <a:lumMod val="50000"/>
                </a:schemeClr>
              </a:solidFill>
            </a:rPr>
            <a:t>advertisements</a:t>
          </a:r>
        </a:p>
      </dsp:txBody>
      <dsp:txXfrm rot="5400000">
        <a:off x="5282540" y="2596389"/>
        <a:ext cx="730807" cy="5315712"/>
      </dsp:txXfrm>
    </dsp:sp>
    <dsp:sp modelId="{F0D4EC24-F4F0-4574-BD1B-45868FC51C04}">
      <dsp:nvSpPr>
        <dsp:cNvPr id="0" name=""/>
        <dsp:cNvSpPr/>
      </dsp:nvSpPr>
      <dsp:spPr>
        <a:xfrm>
          <a:off x="0" y="4797491"/>
          <a:ext cx="2990088" cy="913508"/>
        </a:xfrm>
        <a:prstGeom prst="roundRect">
          <a:avLst/>
        </a:prstGeom>
        <a:solidFill>
          <a:srgbClr val="FFC000"/>
        </a:solidFill>
        <a:ln>
          <a:noFill/>
        </a:ln>
        <a:effectLst>
          <a:outerShdw blurRad="50800" dist="38100" dir="5400000" rotWithShape="0">
            <a:srgbClr val="000000">
              <a:alpha val="35000"/>
            </a:srgbClr>
          </a:outerShdw>
        </a:effectLst>
        <a:scene3d>
          <a:camera prst="orthographicFront"/>
          <a:lightRig rig="soft" dir="t"/>
          <a:backdrop>
            <a:anchor x="0" y="0" z="-210000"/>
            <a:norm dx="0" dy="0" dz="914400"/>
            <a:up dx="0" dy="914400" dz="0"/>
          </a:backdrop>
        </a:scene3d>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91440" tIns="45720" rIns="91440" bIns="45720" numCol="1" spcCol="1270" anchor="ctr" anchorCtr="0">
          <a:noAutofit/>
          <a:sp3d extrusionH="28000" prstMaterial="matte"/>
        </a:bodyPr>
        <a:lstStyle/>
        <a:p>
          <a:pPr lvl="0" algn="ctr" defTabSz="1066800">
            <a:lnSpc>
              <a:spcPct val="90000"/>
            </a:lnSpc>
            <a:spcBef>
              <a:spcPct val="0"/>
            </a:spcBef>
            <a:spcAft>
              <a:spcPct val="35000"/>
            </a:spcAft>
          </a:pPr>
          <a:r>
            <a:rPr lang="en-US" sz="2400" kern="1200" dirty="0" smtClean="0">
              <a:solidFill>
                <a:schemeClr val="accent3">
                  <a:lumMod val="50000"/>
                </a:schemeClr>
              </a:solidFill>
            </a:rPr>
            <a:t>PXE boot</a:t>
          </a:r>
        </a:p>
      </dsp:txBody>
      <dsp:txXfrm>
        <a:off x="0" y="4797491"/>
        <a:ext cx="2990088" cy="91350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62185D0-2C65-4011-8F0A-689D632AEB1F}">
      <dsp:nvSpPr>
        <dsp:cNvPr id="0" name=""/>
        <dsp:cNvSpPr/>
      </dsp:nvSpPr>
      <dsp:spPr>
        <a:xfrm>
          <a:off x="0" y="0"/>
          <a:ext cx="2992374" cy="672084"/>
        </a:xfrm>
        <a:prstGeom prst="roundRect">
          <a:avLst>
            <a:gd name="adj" fmla="val 10000"/>
          </a:avLst>
        </a:prstGeom>
        <a:solidFill>
          <a:srgbClr val="C00000"/>
        </a:solidFill>
        <a:ln w="55000" cap="flat" cmpd="thickThin"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kern="1200" dirty="0" smtClean="0"/>
            <a:t>Start OS Deployment</a:t>
          </a:r>
          <a:endParaRPr lang="en-US" sz="1200" kern="1200" dirty="0"/>
        </a:p>
      </dsp:txBody>
      <dsp:txXfrm>
        <a:off x="0" y="0"/>
        <a:ext cx="2227878" cy="672084"/>
      </dsp:txXfrm>
    </dsp:sp>
    <dsp:sp modelId="{E88D4735-5A55-4A58-9C45-8BCFF851ECFE}">
      <dsp:nvSpPr>
        <dsp:cNvPr id="0" name=""/>
        <dsp:cNvSpPr/>
      </dsp:nvSpPr>
      <dsp:spPr>
        <a:xfrm>
          <a:off x="223456" y="765429"/>
          <a:ext cx="2992374" cy="672084"/>
        </a:xfrm>
        <a:prstGeom prst="roundRect">
          <a:avLst>
            <a:gd name="adj" fmla="val 10000"/>
          </a:avLst>
        </a:prstGeom>
        <a:solidFill>
          <a:srgbClr val="C00000"/>
        </a:solidFill>
        <a:ln w="55000" cap="flat" cmpd="thickThin"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kern="1200" dirty="0" smtClean="0"/>
            <a:t>Check deployment readiness</a:t>
          </a:r>
          <a:endParaRPr lang="en-US" sz="1200" kern="1200" dirty="0"/>
        </a:p>
      </dsp:txBody>
      <dsp:txXfrm>
        <a:off x="223456" y="765429"/>
        <a:ext cx="2332062" cy="672084"/>
      </dsp:txXfrm>
    </dsp:sp>
    <dsp:sp modelId="{ECDAC874-C492-4C41-B46A-E54D16B91E5E}">
      <dsp:nvSpPr>
        <dsp:cNvPr id="0" name=""/>
        <dsp:cNvSpPr/>
      </dsp:nvSpPr>
      <dsp:spPr>
        <a:xfrm>
          <a:off x="446912" y="1530857"/>
          <a:ext cx="2992374" cy="672084"/>
        </a:xfrm>
        <a:prstGeom prst="roundRect">
          <a:avLst>
            <a:gd name="adj" fmla="val 10000"/>
          </a:avLst>
        </a:prstGeom>
        <a:solidFill>
          <a:schemeClr val="accent6">
            <a:lumMod val="20000"/>
            <a:lumOff val="80000"/>
          </a:schemeClr>
        </a:solidFill>
        <a:ln w="55000" cap="flat" cmpd="thickThin"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kern="1200" dirty="0" smtClean="0"/>
            <a:t>Save user state &amp; settings</a:t>
          </a:r>
          <a:endParaRPr lang="en-US" sz="1200" kern="1200" dirty="0"/>
        </a:p>
      </dsp:txBody>
      <dsp:txXfrm>
        <a:off x="446912" y="1530857"/>
        <a:ext cx="2332062" cy="672084"/>
      </dsp:txXfrm>
    </dsp:sp>
    <dsp:sp modelId="{1288F837-3431-42C5-A146-44472CD97F49}">
      <dsp:nvSpPr>
        <dsp:cNvPr id="0" name=""/>
        <dsp:cNvSpPr/>
      </dsp:nvSpPr>
      <dsp:spPr>
        <a:xfrm>
          <a:off x="670369" y="2296287"/>
          <a:ext cx="2992374" cy="672084"/>
        </a:xfrm>
        <a:prstGeom prst="roundRect">
          <a:avLst>
            <a:gd name="adj" fmla="val 10000"/>
          </a:avLst>
        </a:prstGeom>
        <a:solidFill>
          <a:srgbClr val="C00000"/>
        </a:solidFill>
        <a:ln w="55000" cap="flat" cmpd="thickThin"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kern="1200" dirty="0" smtClean="0"/>
            <a:t>Save system settings</a:t>
          </a:r>
          <a:endParaRPr lang="en-US" sz="1200" kern="1200" dirty="0"/>
        </a:p>
      </dsp:txBody>
      <dsp:txXfrm>
        <a:off x="670369" y="2296287"/>
        <a:ext cx="2332062" cy="672084"/>
      </dsp:txXfrm>
    </dsp:sp>
    <dsp:sp modelId="{AE345534-7B73-4BFA-9513-97DC965BFC74}">
      <dsp:nvSpPr>
        <dsp:cNvPr id="0" name=""/>
        <dsp:cNvSpPr/>
      </dsp:nvSpPr>
      <dsp:spPr>
        <a:xfrm>
          <a:off x="893825" y="3061715"/>
          <a:ext cx="2992374" cy="672084"/>
        </a:xfrm>
        <a:prstGeom prst="roundRect">
          <a:avLst>
            <a:gd name="adj" fmla="val 10000"/>
          </a:avLst>
        </a:prstGeom>
        <a:solidFill>
          <a:schemeClr val="tx1">
            <a:lumMod val="50000"/>
          </a:schemeClr>
        </a:solidFill>
        <a:ln w="55000" cap="flat" cmpd="thickThin"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cs typeface="+mn-cs"/>
            </a:rPr>
            <a:t>Reboot to </a:t>
          </a:r>
          <a:r>
            <a:rPr lang="en-US" sz="1600" b="1" kern="1200" dirty="0" err="1" smtClean="0">
              <a:solidFill>
                <a:schemeClr val="tx1"/>
              </a:solidFill>
              <a:cs typeface="+mn-cs"/>
            </a:rPr>
            <a:t>WinPE</a:t>
          </a:r>
          <a:endParaRPr lang="en-US" sz="1600" b="1" kern="1200" dirty="0">
            <a:solidFill>
              <a:schemeClr val="tx1"/>
            </a:solidFill>
          </a:endParaRPr>
        </a:p>
      </dsp:txBody>
      <dsp:txXfrm>
        <a:off x="893825" y="3061715"/>
        <a:ext cx="2332062" cy="672084"/>
      </dsp:txXfrm>
    </dsp:sp>
    <dsp:sp modelId="{97FAAD13-0988-4B1E-B4F0-39BA64DE78DF}">
      <dsp:nvSpPr>
        <dsp:cNvPr id="0" name=""/>
        <dsp:cNvSpPr/>
      </dsp:nvSpPr>
      <dsp:spPr>
        <a:xfrm>
          <a:off x="2555519" y="490994"/>
          <a:ext cx="436854" cy="436854"/>
        </a:xfrm>
        <a:prstGeom prst="downArrow">
          <a:avLst>
            <a:gd name="adj1" fmla="val 55000"/>
            <a:gd name="adj2" fmla="val 45000"/>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en-US" sz="1400" kern="1200"/>
        </a:p>
      </dsp:txBody>
      <dsp:txXfrm>
        <a:off x="2555519" y="490994"/>
        <a:ext cx="436854" cy="436854"/>
      </dsp:txXfrm>
    </dsp:sp>
    <dsp:sp modelId="{67444C1C-62F0-49E2-AEB6-F2668883F8A8}">
      <dsp:nvSpPr>
        <dsp:cNvPr id="0" name=""/>
        <dsp:cNvSpPr/>
      </dsp:nvSpPr>
      <dsp:spPr>
        <a:xfrm>
          <a:off x="2778975" y="1256423"/>
          <a:ext cx="436854" cy="436854"/>
        </a:xfrm>
        <a:prstGeom prst="downArrow">
          <a:avLst>
            <a:gd name="adj1" fmla="val 55000"/>
            <a:gd name="adj2" fmla="val 45000"/>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en-US" sz="1400" kern="1200"/>
        </a:p>
      </dsp:txBody>
      <dsp:txXfrm>
        <a:off x="2778975" y="1256423"/>
        <a:ext cx="436854" cy="436854"/>
      </dsp:txXfrm>
    </dsp:sp>
    <dsp:sp modelId="{4F49ED92-24BF-4A64-BA5C-10DA9A97F08D}">
      <dsp:nvSpPr>
        <dsp:cNvPr id="0" name=""/>
        <dsp:cNvSpPr/>
      </dsp:nvSpPr>
      <dsp:spPr>
        <a:xfrm>
          <a:off x="3002432" y="2010651"/>
          <a:ext cx="436854" cy="436854"/>
        </a:xfrm>
        <a:prstGeom prst="downArrow">
          <a:avLst>
            <a:gd name="adj1" fmla="val 55000"/>
            <a:gd name="adj2" fmla="val 45000"/>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en-US" sz="1400" kern="1200"/>
        </a:p>
      </dsp:txBody>
      <dsp:txXfrm>
        <a:off x="3002432" y="2010651"/>
        <a:ext cx="436854" cy="436854"/>
      </dsp:txXfrm>
    </dsp:sp>
    <dsp:sp modelId="{C33F61AD-E98C-4948-9AC1-37458FE95C9B}">
      <dsp:nvSpPr>
        <dsp:cNvPr id="0" name=""/>
        <dsp:cNvSpPr/>
      </dsp:nvSpPr>
      <dsp:spPr>
        <a:xfrm>
          <a:off x="3225888" y="2783547"/>
          <a:ext cx="436854" cy="436854"/>
        </a:xfrm>
        <a:prstGeom prst="downArrow">
          <a:avLst>
            <a:gd name="adj1" fmla="val 55000"/>
            <a:gd name="adj2" fmla="val 45000"/>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en-US" sz="1400" kern="1200"/>
        </a:p>
      </dsp:txBody>
      <dsp:txXfrm>
        <a:off x="3225888" y="2783547"/>
        <a:ext cx="436854" cy="436854"/>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1F701C9-0E54-4EC3-947D-919C25395C4E}">
      <dsp:nvSpPr>
        <dsp:cNvPr id="0" name=""/>
        <dsp:cNvSpPr/>
      </dsp:nvSpPr>
      <dsp:spPr>
        <a:xfrm>
          <a:off x="0" y="0"/>
          <a:ext cx="2992374" cy="672084"/>
        </a:xfrm>
        <a:prstGeom prst="roundRect">
          <a:avLst>
            <a:gd name="adj" fmla="val 10000"/>
          </a:avLst>
        </a:prstGeom>
        <a:solidFill>
          <a:srgbClr val="C00000"/>
        </a:solidFill>
        <a:ln w="55000" cap="flat" cmpd="thickThin"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kern="1200" dirty="0" smtClean="0"/>
            <a:t>Configure RAID controller</a:t>
          </a:r>
          <a:endParaRPr lang="en-US" sz="1200" kern="1200" dirty="0"/>
        </a:p>
      </dsp:txBody>
      <dsp:txXfrm>
        <a:off x="0" y="0"/>
        <a:ext cx="2227878" cy="672084"/>
      </dsp:txXfrm>
    </dsp:sp>
    <dsp:sp modelId="{6523DE34-8FC2-4EA1-87ED-67203F084098}">
      <dsp:nvSpPr>
        <dsp:cNvPr id="0" name=""/>
        <dsp:cNvSpPr/>
      </dsp:nvSpPr>
      <dsp:spPr>
        <a:xfrm>
          <a:off x="223456" y="765429"/>
          <a:ext cx="2992374" cy="672084"/>
        </a:xfrm>
        <a:prstGeom prst="roundRect">
          <a:avLst>
            <a:gd name="adj" fmla="val 10000"/>
          </a:avLst>
        </a:prstGeom>
        <a:solidFill>
          <a:srgbClr val="C00000"/>
        </a:solidFill>
        <a:ln w="55000" cap="flat" cmpd="thickThin"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kern="1200" dirty="0" smtClean="0"/>
            <a:t>Format &amp; partition hard drive</a:t>
          </a:r>
          <a:endParaRPr lang="en-US" sz="1200" kern="1200" dirty="0"/>
        </a:p>
      </dsp:txBody>
      <dsp:txXfrm>
        <a:off x="223456" y="765429"/>
        <a:ext cx="2332062" cy="672084"/>
      </dsp:txXfrm>
    </dsp:sp>
    <dsp:sp modelId="{23897847-24B9-41B0-A23C-2DFA3F3D7CE2}">
      <dsp:nvSpPr>
        <dsp:cNvPr id="0" name=""/>
        <dsp:cNvSpPr/>
      </dsp:nvSpPr>
      <dsp:spPr>
        <a:xfrm>
          <a:off x="446912" y="1530857"/>
          <a:ext cx="2992374" cy="672084"/>
        </a:xfrm>
        <a:prstGeom prst="roundRect">
          <a:avLst>
            <a:gd name="adj" fmla="val 10000"/>
          </a:avLst>
        </a:prstGeom>
        <a:solidFill>
          <a:srgbClr val="C00000"/>
        </a:solidFill>
        <a:ln w="55000" cap="flat" cmpd="thickThin"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kern="1200" dirty="0" smtClean="0"/>
            <a:t>Deploy OS image</a:t>
          </a:r>
          <a:endParaRPr lang="en-US" sz="1200" kern="1200" dirty="0"/>
        </a:p>
      </dsp:txBody>
      <dsp:txXfrm>
        <a:off x="446912" y="1530857"/>
        <a:ext cx="2332062" cy="672084"/>
      </dsp:txXfrm>
    </dsp:sp>
    <dsp:sp modelId="{CD040348-0F67-42B4-B549-2A2A8FC69B61}">
      <dsp:nvSpPr>
        <dsp:cNvPr id="0" name=""/>
        <dsp:cNvSpPr/>
      </dsp:nvSpPr>
      <dsp:spPr>
        <a:xfrm>
          <a:off x="670369" y="2296287"/>
          <a:ext cx="2992374" cy="672084"/>
        </a:xfrm>
        <a:prstGeom prst="roundRect">
          <a:avLst>
            <a:gd name="adj" fmla="val 10000"/>
          </a:avLst>
        </a:prstGeom>
        <a:solidFill>
          <a:srgbClr val="C00000"/>
        </a:solidFill>
        <a:ln w="55000" cap="flat" cmpd="thickThin"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kern="1200" dirty="0" smtClean="0"/>
            <a:t>Add device drivers</a:t>
          </a:r>
          <a:endParaRPr lang="en-US" sz="1200" kern="1200" dirty="0"/>
        </a:p>
      </dsp:txBody>
      <dsp:txXfrm>
        <a:off x="670369" y="2296287"/>
        <a:ext cx="2332062" cy="672084"/>
      </dsp:txXfrm>
    </dsp:sp>
    <dsp:sp modelId="{A273BEDA-D79E-42D0-B30F-AD860B9F188D}">
      <dsp:nvSpPr>
        <dsp:cNvPr id="0" name=""/>
        <dsp:cNvSpPr/>
      </dsp:nvSpPr>
      <dsp:spPr>
        <a:xfrm>
          <a:off x="893825" y="3061715"/>
          <a:ext cx="2992374" cy="672084"/>
        </a:xfrm>
        <a:prstGeom prst="roundRect">
          <a:avLst>
            <a:gd name="adj" fmla="val 10000"/>
          </a:avLst>
        </a:prstGeom>
        <a:solidFill>
          <a:schemeClr val="tx1">
            <a:lumMod val="50000"/>
          </a:schemeClr>
        </a:solidFill>
        <a:ln w="55000" cap="flat" cmpd="thickThin"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cs typeface="+mn-cs"/>
            </a:rPr>
            <a:t>Reboot to new OS</a:t>
          </a:r>
          <a:endParaRPr lang="en-US" sz="1600" b="1" kern="1200" dirty="0">
            <a:solidFill>
              <a:schemeClr val="tx1"/>
            </a:solidFill>
          </a:endParaRPr>
        </a:p>
      </dsp:txBody>
      <dsp:txXfrm>
        <a:off x="893825" y="3061715"/>
        <a:ext cx="2332062" cy="672084"/>
      </dsp:txXfrm>
    </dsp:sp>
    <dsp:sp modelId="{03E902FB-4775-4F0E-88B2-714125730BC8}">
      <dsp:nvSpPr>
        <dsp:cNvPr id="0" name=""/>
        <dsp:cNvSpPr/>
      </dsp:nvSpPr>
      <dsp:spPr>
        <a:xfrm>
          <a:off x="2555519" y="490994"/>
          <a:ext cx="436854" cy="436854"/>
        </a:xfrm>
        <a:prstGeom prst="downArrow">
          <a:avLst>
            <a:gd name="adj1" fmla="val 55000"/>
            <a:gd name="adj2" fmla="val 45000"/>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endParaRPr lang="en-US" sz="1200" kern="1200"/>
        </a:p>
      </dsp:txBody>
      <dsp:txXfrm>
        <a:off x="2555519" y="490994"/>
        <a:ext cx="436854" cy="436854"/>
      </dsp:txXfrm>
    </dsp:sp>
    <dsp:sp modelId="{2A62CF74-F854-489B-B7EF-9245E80B6897}">
      <dsp:nvSpPr>
        <dsp:cNvPr id="0" name=""/>
        <dsp:cNvSpPr/>
      </dsp:nvSpPr>
      <dsp:spPr>
        <a:xfrm>
          <a:off x="2778975" y="1256423"/>
          <a:ext cx="436854" cy="436854"/>
        </a:xfrm>
        <a:prstGeom prst="downArrow">
          <a:avLst>
            <a:gd name="adj1" fmla="val 55000"/>
            <a:gd name="adj2" fmla="val 45000"/>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endParaRPr lang="en-US" sz="1200" kern="1200"/>
        </a:p>
      </dsp:txBody>
      <dsp:txXfrm>
        <a:off x="2778975" y="1256423"/>
        <a:ext cx="436854" cy="436854"/>
      </dsp:txXfrm>
    </dsp:sp>
    <dsp:sp modelId="{E4CF5122-A336-46DB-9650-6C7C5D36452E}">
      <dsp:nvSpPr>
        <dsp:cNvPr id="0" name=""/>
        <dsp:cNvSpPr/>
      </dsp:nvSpPr>
      <dsp:spPr>
        <a:xfrm>
          <a:off x="3002432" y="2010651"/>
          <a:ext cx="436854" cy="436854"/>
        </a:xfrm>
        <a:prstGeom prst="downArrow">
          <a:avLst>
            <a:gd name="adj1" fmla="val 55000"/>
            <a:gd name="adj2" fmla="val 45000"/>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endParaRPr lang="en-US" sz="1200" kern="1200"/>
        </a:p>
      </dsp:txBody>
      <dsp:txXfrm>
        <a:off x="3002432" y="2010651"/>
        <a:ext cx="436854" cy="436854"/>
      </dsp:txXfrm>
    </dsp:sp>
    <dsp:sp modelId="{706CDBD5-E94E-4B04-BEAC-1B6E0F179C93}">
      <dsp:nvSpPr>
        <dsp:cNvPr id="0" name=""/>
        <dsp:cNvSpPr/>
      </dsp:nvSpPr>
      <dsp:spPr>
        <a:xfrm>
          <a:off x="3225888" y="2783547"/>
          <a:ext cx="436854" cy="436854"/>
        </a:xfrm>
        <a:prstGeom prst="downArrow">
          <a:avLst>
            <a:gd name="adj1" fmla="val 55000"/>
            <a:gd name="adj2" fmla="val 45000"/>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endParaRPr lang="en-US" sz="1200" kern="1200"/>
        </a:p>
      </dsp:txBody>
      <dsp:txXfrm>
        <a:off x="3225888" y="2783547"/>
        <a:ext cx="436854" cy="436854"/>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D240414-3900-4FE3-BEDE-F9751C80C4C3}">
      <dsp:nvSpPr>
        <dsp:cNvPr id="0" name=""/>
        <dsp:cNvSpPr/>
      </dsp:nvSpPr>
      <dsp:spPr>
        <a:xfrm>
          <a:off x="0" y="0"/>
          <a:ext cx="2621279" cy="821436"/>
        </a:xfrm>
        <a:prstGeom prst="roundRect">
          <a:avLst>
            <a:gd name="adj" fmla="val 10000"/>
          </a:avLst>
        </a:prstGeom>
        <a:solidFill>
          <a:srgbClr val="C00000"/>
        </a:solidFill>
        <a:ln w="55000" cap="flat" cmpd="thickThin"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US" sz="1400" kern="1200" dirty="0" smtClean="0"/>
            <a:t>Install SMS client</a:t>
          </a:r>
          <a:endParaRPr lang="en-US" sz="1400" kern="1200" dirty="0"/>
        </a:p>
      </dsp:txBody>
      <dsp:txXfrm>
        <a:off x="0" y="0"/>
        <a:ext cx="1713593" cy="821436"/>
      </dsp:txXfrm>
    </dsp:sp>
    <dsp:sp modelId="{05371159-8942-4693-B280-AEFF2704B562}">
      <dsp:nvSpPr>
        <dsp:cNvPr id="0" name=""/>
        <dsp:cNvSpPr/>
      </dsp:nvSpPr>
      <dsp:spPr>
        <a:xfrm>
          <a:off x="219532" y="970788"/>
          <a:ext cx="2621279" cy="821436"/>
        </a:xfrm>
        <a:prstGeom prst="roundRect">
          <a:avLst>
            <a:gd name="adj" fmla="val 10000"/>
          </a:avLst>
        </a:prstGeom>
        <a:solidFill>
          <a:schemeClr val="accent6">
            <a:lumMod val="40000"/>
            <a:lumOff val="60000"/>
          </a:schemeClr>
        </a:solidFill>
        <a:ln w="55000" cap="flat" cmpd="thickThin"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US" sz="1400" kern="1200" dirty="0" smtClean="0"/>
            <a:t>Install software updates</a:t>
          </a:r>
          <a:endParaRPr lang="en-US" sz="1400" kern="1200" dirty="0"/>
        </a:p>
      </dsp:txBody>
      <dsp:txXfrm>
        <a:off x="219532" y="970788"/>
        <a:ext cx="1867814" cy="821436"/>
      </dsp:txXfrm>
    </dsp:sp>
    <dsp:sp modelId="{948D30D6-F9DB-41B5-B64E-3C4F0F74B465}">
      <dsp:nvSpPr>
        <dsp:cNvPr id="0" name=""/>
        <dsp:cNvSpPr/>
      </dsp:nvSpPr>
      <dsp:spPr>
        <a:xfrm>
          <a:off x="435787" y="1941576"/>
          <a:ext cx="2621279" cy="821436"/>
        </a:xfrm>
        <a:prstGeom prst="roundRect">
          <a:avLst>
            <a:gd name="adj" fmla="val 10000"/>
          </a:avLst>
        </a:prstGeom>
        <a:solidFill>
          <a:srgbClr val="C00000"/>
        </a:solidFill>
        <a:ln w="55000" cap="flat" cmpd="thickThin"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US" sz="1400" kern="1200" dirty="0" smtClean="0"/>
            <a:t>Install applications</a:t>
          </a:r>
          <a:endParaRPr lang="en-US" sz="1400" kern="1200" dirty="0"/>
        </a:p>
      </dsp:txBody>
      <dsp:txXfrm>
        <a:off x="435787" y="1941576"/>
        <a:ext cx="1871090" cy="821436"/>
      </dsp:txXfrm>
    </dsp:sp>
    <dsp:sp modelId="{521A7656-C6CE-4B3C-A3EA-6E62638044C7}">
      <dsp:nvSpPr>
        <dsp:cNvPr id="0" name=""/>
        <dsp:cNvSpPr/>
      </dsp:nvSpPr>
      <dsp:spPr>
        <a:xfrm>
          <a:off x="655319" y="2912364"/>
          <a:ext cx="2621279" cy="821436"/>
        </a:xfrm>
        <a:prstGeom prst="roundRect">
          <a:avLst>
            <a:gd name="adj" fmla="val 10000"/>
          </a:avLst>
        </a:prstGeom>
        <a:solidFill>
          <a:srgbClr val="C00000"/>
        </a:solidFill>
        <a:ln w="55000" cap="flat" cmpd="thickThin"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US" sz="1400" kern="1200" dirty="0" smtClean="0"/>
            <a:t>Restore user state &amp; settings</a:t>
          </a:r>
          <a:endParaRPr lang="en-US" sz="1400" kern="1200" dirty="0"/>
        </a:p>
      </dsp:txBody>
      <dsp:txXfrm>
        <a:off x="655319" y="2912364"/>
        <a:ext cx="1867814" cy="821436"/>
      </dsp:txXfrm>
    </dsp:sp>
    <dsp:sp modelId="{948ADF82-B3F8-4E84-B845-2F634660FA2F}">
      <dsp:nvSpPr>
        <dsp:cNvPr id="0" name=""/>
        <dsp:cNvSpPr/>
      </dsp:nvSpPr>
      <dsp:spPr>
        <a:xfrm>
          <a:off x="2087346" y="629145"/>
          <a:ext cx="533933" cy="533933"/>
        </a:xfrm>
        <a:prstGeom prst="downArrow">
          <a:avLst>
            <a:gd name="adj1" fmla="val 55000"/>
            <a:gd name="adj2" fmla="val 45000"/>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endParaRPr lang="en-US" sz="1600" kern="1200"/>
        </a:p>
      </dsp:txBody>
      <dsp:txXfrm>
        <a:off x="2087346" y="629145"/>
        <a:ext cx="533933" cy="533933"/>
      </dsp:txXfrm>
    </dsp:sp>
    <dsp:sp modelId="{DDA117B5-EBF9-4C72-A844-815E668324F3}">
      <dsp:nvSpPr>
        <dsp:cNvPr id="0" name=""/>
        <dsp:cNvSpPr/>
      </dsp:nvSpPr>
      <dsp:spPr>
        <a:xfrm>
          <a:off x="2306878" y="1599933"/>
          <a:ext cx="533933" cy="533933"/>
        </a:xfrm>
        <a:prstGeom prst="downArrow">
          <a:avLst>
            <a:gd name="adj1" fmla="val 55000"/>
            <a:gd name="adj2" fmla="val 45000"/>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endParaRPr lang="en-US" sz="1600" kern="1200"/>
        </a:p>
      </dsp:txBody>
      <dsp:txXfrm>
        <a:off x="2306878" y="1599933"/>
        <a:ext cx="533933" cy="533933"/>
      </dsp:txXfrm>
    </dsp:sp>
    <dsp:sp modelId="{A197481F-364A-4DA8-B225-2CD8CBF47986}">
      <dsp:nvSpPr>
        <dsp:cNvPr id="0" name=""/>
        <dsp:cNvSpPr/>
      </dsp:nvSpPr>
      <dsp:spPr>
        <a:xfrm>
          <a:off x="2523134" y="2570721"/>
          <a:ext cx="533933" cy="533933"/>
        </a:xfrm>
        <a:prstGeom prst="downArrow">
          <a:avLst>
            <a:gd name="adj1" fmla="val 55000"/>
            <a:gd name="adj2" fmla="val 45000"/>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endParaRPr lang="en-US" sz="1600" kern="1200"/>
        </a:p>
      </dsp:txBody>
      <dsp:txXfrm>
        <a:off x="2523134" y="2570721"/>
        <a:ext cx="533933" cy="533933"/>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11/10/2009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emb203-wechsler.pptx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dirty="0" smtClean="0">
                <a:solidFill>
                  <a:srgbClr val="000000"/>
                </a:solidFill>
                <a:latin typeface="Trebuchet MS" pitchFamily="34" charset="0"/>
              </a:rPr>
              <a:t>© 2009 Microsoft Corporation. All rights reserved. Microsoft, Windows, Windows </a:t>
            </a:r>
            <a:r>
              <a:rPr lang="en-US" dirty="0" err="1" smtClean="0">
                <a:solidFill>
                  <a:srgbClr val="000000"/>
                </a:solidFill>
                <a:latin typeface="Trebuchet MS" pitchFamily="34" charset="0"/>
              </a:rPr>
              <a:t>Windows</a:t>
            </a:r>
            <a:r>
              <a:rPr lang="en-US" dirty="0" smtClean="0">
                <a:solidFill>
                  <a:srgbClr val="000000"/>
                </a:solidFill>
                <a:latin typeface="Trebuchet MS" pitchFamily="34" charset="0"/>
              </a:rPr>
              <a:t> 7 and other product names are or may be registered trademarks and/or trademarks in the U.S. and/or other countries.</a:t>
            </a:r>
          </a:p>
          <a:p>
            <a:r>
              <a:rPr lang="en-US" sz="500"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Trebuchet MS" pitchFamily="34" charset="0"/>
              </a:rPr>
            </a:br>
            <a:r>
              <a:rPr lang="en-US" sz="500" dirty="0" smtClean="0">
                <a:solidFill>
                  <a:srgbClr val="000000"/>
                </a:solidFill>
                <a:latin typeface="Trebuchet MS"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spect="1" noChangeArrowheads="1" noTextEdit="1"/>
          </p:cNvSpPr>
          <p:nvPr>
            <p:ph type="sldImg"/>
          </p:nvPr>
        </p:nvSpPr>
        <p:spPr>
          <a:ln/>
        </p:spPr>
      </p:sp>
      <p:sp>
        <p:nvSpPr>
          <p:cNvPr id="32770" name="Notes Placeholder 2"/>
          <p:cNvSpPr>
            <a:spLocks noGrp="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spect="1" noChangeArrowheads="1" noTextEdit="1"/>
          </p:cNvSpPr>
          <p:nvPr>
            <p:ph type="sldImg"/>
          </p:nvPr>
        </p:nvSpPr>
        <p:spPr>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Rot="1" noChangeAspect="1" noChangeArrowheads="1" noTextEdit="1"/>
          </p:cNvSpPr>
          <p:nvPr>
            <p:ph type="sldImg"/>
          </p:nvPr>
        </p:nvSpPr>
        <p:spPr>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pPr rtl="0" fontAlgn="ctr"/>
            <a:endParaRPr lang="en-US" sz="900" u="sng" kern="1200" dirty="0" smtClean="0">
              <a:solidFill>
                <a:schemeClr val="tx1"/>
              </a:solidFill>
              <a:latin typeface="Trebuchet MS" pitchFamily="34" charset="0"/>
              <a:ea typeface="+mn-ea"/>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pPr rtl="0" fontAlgn="ctr"/>
            <a:endParaRPr lang="en-US" sz="900" u="sng" kern="1200" dirty="0" smtClean="0">
              <a:solidFill>
                <a:schemeClr val="tx1"/>
              </a:solidFill>
              <a:latin typeface="Trebuchet MS" pitchFamily="34" charset="0"/>
              <a:ea typeface="+mn-ea"/>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dirty="0" smtClean="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rack Resource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a:defRPr baseline="0"/>
            </a:lvl1pPr>
          </a:lstStyle>
          <a:p>
            <a:r>
              <a:rPr lang="en-US" dirty="0" smtClean="0"/>
              <a:t>Track Resources</a:t>
            </a:r>
            <a:endParaRPr lang="en-US" dirty="0"/>
          </a:p>
        </p:txBody>
      </p:sp>
      <p:sp>
        <p:nvSpPr>
          <p:cNvPr id="11" name="Content Placeholder 10"/>
          <p:cNvSpPr>
            <a:spLocks noGrp="1"/>
          </p:cNvSpPr>
          <p:nvPr>
            <p:ph sz="quarter" idx="10" hasCustomPrompt="1"/>
          </p:nvPr>
        </p:nvSpPr>
        <p:spPr>
          <a:xfrm>
            <a:off x="381000" y="1414461"/>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1</a:t>
            </a:r>
            <a:endParaRPr lang="en-US" dirty="0"/>
          </a:p>
        </p:txBody>
      </p:sp>
      <p:sp>
        <p:nvSpPr>
          <p:cNvPr id="12" name="Content Placeholder 10"/>
          <p:cNvSpPr>
            <a:spLocks noGrp="1"/>
          </p:cNvSpPr>
          <p:nvPr>
            <p:ph sz="quarter" idx="11" hasCustomPrompt="1"/>
          </p:nvPr>
        </p:nvSpPr>
        <p:spPr>
          <a:xfrm>
            <a:off x="381000" y="2347422"/>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2</a:t>
            </a:r>
            <a:endParaRPr lang="en-US" dirty="0"/>
          </a:p>
        </p:txBody>
      </p:sp>
      <p:sp>
        <p:nvSpPr>
          <p:cNvPr id="13" name="Content Placeholder 10"/>
          <p:cNvSpPr>
            <a:spLocks noGrp="1"/>
          </p:cNvSpPr>
          <p:nvPr>
            <p:ph sz="quarter" idx="12" hasCustomPrompt="1"/>
          </p:nvPr>
        </p:nvSpPr>
        <p:spPr>
          <a:xfrm>
            <a:off x="381000" y="3280384"/>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3</a:t>
            </a:r>
            <a:endParaRPr lang="en-US" dirty="0"/>
          </a:p>
        </p:txBody>
      </p:sp>
      <p:sp>
        <p:nvSpPr>
          <p:cNvPr id="14" name="Content Placeholder 10"/>
          <p:cNvSpPr>
            <a:spLocks noGrp="1"/>
          </p:cNvSpPr>
          <p:nvPr>
            <p:ph sz="quarter" idx="13" hasCustomPrompt="1"/>
          </p:nvPr>
        </p:nvSpPr>
        <p:spPr>
          <a:xfrm>
            <a:off x="381000" y="4213346"/>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4</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NOTE layout - user must hide slid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
        <p:txBody>
          <a:bodyPr/>
          <a:lstStyle>
            <a:lvl1pPr>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black">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bwMode="gray">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Calibr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Light background developer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descr="white-green code shape.png"/>
          <p:cNvPicPr>
            <a:picLocks noChangeAspect="1"/>
          </p:cNvPicPr>
          <p:nvPr/>
        </p:nvPicPr>
        <p:blipFill>
          <a:blip r:embed="rId3"/>
          <a:stretch>
            <a:fillRect/>
          </a:stretch>
        </p:blipFill>
        <p:spPr bwMode="white">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rack Resource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a:defRPr baseline="0"/>
            </a:lvl1pPr>
          </a:lstStyle>
          <a:p>
            <a:r>
              <a:rPr lang="en-US" dirty="0" smtClean="0"/>
              <a:t>Track Resources</a:t>
            </a:r>
            <a:endParaRPr lang="en-US" dirty="0"/>
          </a:p>
        </p:txBody>
      </p:sp>
      <p:sp>
        <p:nvSpPr>
          <p:cNvPr id="11" name="Content Placeholder 10"/>
          <p:cNvSpPr>
            <a:spLocks noGrp="1"/>
          </p:cNvSpPr>
          <p:nvPr>
            <p:ph sz="quarter" idx="10" hasCustomPrompt="1"/>
          </p:nvPr>
        </p:nvSpPr>
        <p:spPr>
          <a:xfrm>
            <a:off x="381000" y="1414461"/>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1</a:t>
            </a:r>
            <a:endParaRPr lang="en-US" dirty="0"/>
          </a:p>
        </p:txBody>
      </p:sp>
      <p:sp>
        <p:nvSpPr>
          <p:cNvPr id="12" name="Content Placeholder 10"/>
          <p:cNvSpPr>
            <a:spLocks noGrp="1"/>
          </p:cNvSpPr>
          <p:nvPr>
            <p:ph sz="quarter" idx="11" hasCustomPrompt="1"/>
          </p:nvPr>
        </p:nvSpPr>
        <p:spPr>
          <a:xfrm>
            <a:off x="381000" y="2347422"/>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2</a:t>
            </a:r>
            <a:endParaRPr lang="en-US" dirty="0"/>
          </a:p>
        </p:txBody>
      </p:sp>
      <p:sp>
        <p:nvSpPr>
          <p:cNvPr id="13" name="Content Placeholder 10"/>
          <p:cNvSpPr>
            <a:spLocks noGrp="1"/>
          </p:cNvSpPr>
          <p:nvPr>
            <p:ph sz="quarter" idx="12" hasCustomPrompt="1"/>
          </p:nvPr>
        </p:nvSpPr>
        <p:spPr>
          <a:xfrm>
            <a:off x="381000" y="3280384"/>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3</a:t>
            </a:r>
            <a:endParaRPr lang="en-US" dirty="0"/>
          </a:p>
        </p:txBody>
      </p:sp>
      <p:sp>
        <p:nvSpPr>
          <p:cNvPr id="14" name="Content Placeholder 10"/>
          <p:cNvSpPr>
            <a:spLocks noGrp="1"/>
          </p:cNvSpPr>
          <p:nvPr>
            <p:ph sz="quarter" idx="13" hasCustomPrompt="1"/>
          </p:nvPr>
        </p:nvSpPr>
        <p:spPr>
          <a:xfrm>
            <a:off x="381000" y="4213346"/>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4</a:t>
            </a:r>
            <a:endParaRPr lang="en-US" dirty="0"/>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3" y="228600"/>
            <a:ext cx="8372475" cy="664797"/>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81000" y="1417639"/>
            <a:ext cx="8356600" cy="415498"/>
          </a:xfrm>
        </p:spPr>
        <p:txBody>
          <a:bodyPr/>
          <a:lstStyle/>
          <a:p>
            <a:pPr lvl="0"/>
            <a:endParaRPr lang="en-US" noProof="0"/>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2"/>
            <a:ext cx="8380412" cy="66479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382588" y="1414463"/>
            <a:ext cx="4113212" cy="249299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414463"/>
            <a:ext cx="4114800" cy="249299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2519363"/>
            <a:ext cx="4114800" cy="249299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3" y="228600"/>
            <a:ext cx="8372475" cy="66479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417638"/>
            <a:ext cx="4102100" cy="249299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35500" y="1417638"/>
            <a:ext cx="4102100" cy="249299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35500" y="2671763"/>
            <a:ext cx="4102100" cy="249299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theme" Target="../theme/theme2.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image" Target="../media/image2.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3.xml"/><Relationship Id="rId1" Type="http://schemas.openxmlformats.org/officeDocument/2006/relationships/slideLayout" Target="../slideLayouts/slideLayout29.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5" r:id="rId11"/>
    <p:sldLayoutId id="2147483726"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6"/>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9"/>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20"/>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20"/>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0"/>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0"/>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5"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19.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41.png"/><Relationship Id="rId7"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19.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35.png"/><Relationship Id="rId9"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image" Target="../media/image29.gif"/><Relationship Id="rId7" Type="http://schemas.openxmlformats.org/officeDocument/2006/relationships/image" Target="../media/image48.jpeg"/><Relationship Id="rId2" Type="http://schemas.openxmlformats.org/officeDocument/2006/relationships/notesSlide" Target="../notesSlides/notesSlide14.xml"/><Relationship Id="rId1" Type="http://schemas.openxmlformats.org/officeDocument/2006/relationships/slideLayout" Target="../slideLayouts/slideLayout19.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jpe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19.xml"/><Relationship Id="rId4" Type="http://schemas.openxmlformats.org/officeDocument/2006/relationships/image" Target="../media/image5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14.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Layout" Target="../slideLayouts/slideLayout27.xml"/><Relationship Id="rId7" Type="http://schemas.openxmlformats.org/officeDocument/2006/relationships/oleObject" Target="../embeddings/oleObject3.bin"/><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8" Type="http://schemas.openxmlformats.org/officeDocument/2006/relationships/diagramQuickStyle" Target="../diagrams/quickStyle2.xml"/><Relationship Id="rId13" Type="http://schemas.openxmlformats.org/officeDocument/2006/relationships/diagramQuickStyle" Target="../diagrams/quickStyle3.xml"/><Relationship Id="rId18" Type="http://schemas.openxmlformats.org/officeDocument/2006/relationships/diagramQuickStyle" Target="../diagrams/quickStyle4.xml"/><Relationship Id="rId3" Type="http://schemas.openxmlformats.org/officeDocument/2006/relationships/notesSlide" Target="../notesSlides/notesSlide27.xml"/><Relationship Id="rId21" Type="http://schemas.openxmlformats.org/officeDocument/2006/relationships/image" Target="../media/image55.png"/><Relationship Id="rId7" Type="http://schemas.openxmlformats.org/officeDocument/2006/relationships/diagramLayout" Target="../diagrams/layout2.xml"/><Relationship Id="rId12" Type="http://schemas.openxmlformats.org/officeDocument/2006/relationships/diagramLayout" Target="../diagrams/layout3.xml"/><Relationship Id="rId17" Type="http://schemas.openxmlformats.org/officeDocument/2006/relationships/diagramLayout" Target="../diagrams/layout4.xml"/><Relationship Id="rId2" Type="http://schemas.openxmlformats.org/officeDocument/2006/relationships/slideLayout" Target="../slideLayouts/slideLayout20.xml"/><Relationship Id="rId16" Type="http://schemas.openxmlformats.org/officeDocument/2006/relationships/diagramData" Target="../diagrams/data4.xml"/><Relationship Id="rId20" Type="http://schemas.microsoft.com/office/2007/relationships/diagramDrawing" Target="../diagrams/drawing4.xml"/><Relationship Id="rId1" Type="http://schemas.openxmlformats.org/officeDocument/2006/relationships/tags" Target="../tags/tag2.xml"/><Relationship Id="rId6" Type="http://schemas.openxmlformats.org/officeDocument/2006/relationships/diagramData" Target="../diagrams/data2.xml"/><Relationship Id="rId11" Type="http://schemas.openxmlformats.org/officeDocument/2006/relationships/diagramData" Target="../diagrams/data3.xml"/><Relationship Id="rId5" Type="http://schemas.openxmlformats.org/officeDocument/2006/relationships/image" Target="../media/image54.png"/><Relationship Id="rId15" Type="http://schemas.microsoft.com/office/2007/relationships/diagramDrawing" Target="../diagrams/drawing3.xml"/><Relationship Id="rId10" Type="http://schemas.microsoft.com/office/2007/relationships/diagramDrawing" Target="../diagrams/drawing2.xml"/><Relationship Id="rId19" Type="http://schemas.openxmlformats.org/officeDocument/2006/relationships/diagramColors" Target="../diagrams/colors4.xml"/><Relationship Id="rId4" Type="http://schemas.openxmlformats.org/officeDocument/2006/relationships/image" Target="../media/image53.png"/><Relationship Id="rId9" Type="http://schemas.openxmlformats.org/officeDocument/2006/relationships/diagramColors" Target="../diagrams/colors2.xml"/><Relationship Id="rId14" Type="http://schemas.openxmlformats.org/officeDocument/2006/relationships/diagramColors" Target="../diagrams/colors3.xml"/><Relationship Id="rId22" Type="http://schemas.openxmlformats.org/officeDocument/2006/relationships/image" Target="../media/image5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6.xml"/><Relationship Id="rId1" Type="http://schemas.openxmlformats.org/officeDocument/2006/relationships/tags" Target="../tags/tag3.xml"/><Relationship Id="rId4" Type="http://schemas.openxmlformats.org/officeDocument/2006/relationships/image" Target="../media/image57.emf"/></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6.xml"/><Relationship Id="rId1" Type="http://schemas.openxmlformats.org/officeDocument/2006/relationships/slideLayout" Target="../slideLayouts/slideLayout20.xml"/><Relationship Id="rId5" Type="http://schemas.openxmlformats.org/officeDocument/2006/relationships/image" Target="../media/image12.png"/><Relationship Id="rId4" Type="http://schemas.openxmlformats.org/officeDocument/2006/relationships/hyperlink" Target="http://microsoft.download.com/"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9.xml"/><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8" Type="http://schemas.openxmlformats.org/officeDocument/2006/relationships/hyperlink" Target="http://msdn.microsoft.com/en-us/windowsembedded/ce/default.aspx" TargetMode="External"/><Relationship Id="rId3" Type="http://schemas.openxmlformats.org/officeDocument/2006/relationships/hyperlink" Target="http://windowsfordevices/" TargetMode="External"/><Relationship Id="rId7" Type="http://schemas.openxmlformats.org/officeDocument/2006/relationships/hyperlink" Target="http://windowsembedded.com/" TargetMode="External"/><Relationship Id="rId2" Type="http://schemas.openxmlformats.org/officeDocument/2006/relationships/notesSlide" Target="../notesSlides/notesSlide40.xml"/><Relationship Id="rId1" Type="http://schemas.openxmlformats.org/officeDocument/2006/relationships/slideLayout" Target="../slideLayouts/slideLayout25.xml"/><Relationship Id="rId6" Type="http://schemas.openxmlformats.org/officeDocument/2006/relationships/hyperlink" Target="http://blogs.msdn.com/jcoyne" TargetMode="External"/><Relationship Id="rId5" Type="http://schemas.openxmlformats.org/officeDocument/2006/relationships/hyperlink" Target="http://blogs.msdn.com/mikehall" TargetMode="External"/><Relationship Id="rId10" Type="http://schemas.openxmlformats.org/officeDocument/2006/relationships/hyperlink" Target="http://technet.microsoft.com/en-us/windowsembedded/posready/default.aspx" TargetMode="External"/><Relationship Id="rId4" Type="http://schemas.openxmlformats.org/officeDocument/2006/relationships/hyperlink" Target="http://blogs.msdn.com/obloch" TargetMode="External"/><Relationship Id="rId9" Type="http://schemas.openxmlformats.org/officeDocument/2006/relationships/hyperlink" Target="http://msdn.microsoft.com/en-us/windowsembedded/standard/default.aspx"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1.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media/image14.png"/><Relationship Id="rId5" Type="http://schemas.openxmlformats.org/officeDocument/2006/relationships/image" Target="../media/image13.gif"/><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9.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openxmlformats.org/officeDocument/2006/relationships/image" Target="../media/image18.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20.png"/><Relationship Id="rId9" Type="http://schemas.openxmlformats.org/officeDocument/2006/relationships/image" Target="../media/image23.png"/></Relationships>
</file>

<file path=ppt/slides/_rels/slide9.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5.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9.xml"/><Relationship Id="rId6" Type="http://schemas.openxmlformats.org/officeDocument/2006/relationships/image" Target="../media/image13.gif"/><Relationship Id="rId5" Type="http://schemas.openxmlformats.org/officeDocument/2006/relationships/image" Target="../media/image27.jpeg"/><Relationship Id="rId10" Type="http://schemas.openxmlformats.org/officeDocument/2006/relationships/image" Target="../media/image30.png"/><Relationship Id="rId4" Type="http://schemas.openxmlformats.org/officeDocument/2006/relationships/image" Target="../media/image26.png"/><Relationship Id="rId9" Type="http://schemas.openxmlformats.org/officeDocument/2006/relationships/image" Target="../media/image29.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3" name="Picture 5"/>
          <p:cNvPicPr>
            <a:picLocks noChangeAspect="1" noChangeArrowheads="1"/>
          </p:cNvPicPr>
          <p:nvPr/>
        </p:nvPicPr>
        <p:blipFill>
          <a:blip r:embed="rId3"/>
          <a:srcRect r="38865"/>
          <a:stretch>
            <a:fillRect/>
          </a:stretch>
        </p:blipFill>
        <p:spPr bwMode="auto">
          <a:xfrm>
            <a:off x="5055194" y="3874170"/>
            <a:ext cx="4088806" cy="2859087"/>
          </a:xfrm>
          <a:prstGeom prst="rect">
            <a:avLst/>
          </a:prstGeom>
          <a:noFill/>
          <a:ln w="9525">
            <a:noFill/>
            <a:miter lim="800000"/>
            <a:headEnd/>
            <a:tailEnd/>
          </a:ln>
          <a:effectLst/>
        </p:spPr>
      </p:pic>
      <p:sp>
        <p:nvSpPr>
          <p:cNvPr id="2" name="Title 1"/>
          <p:cNvSpPr>
            <a:spLocks noGrp="1"/>
          </p:cNvSpPr>
          <p:nvPr>
            <p:ph type="ctrTitle"/>
          </p:nvPr>
        </p:nvSpPr>
        <p:spPr/>
        <p:txBody>
          <a:bodyPr vert="horz" wrap="square" lIns="0" tIns="0" rIns="0" bIns="0" rtlCol="0" anchor="t">
            <a:noAutofit/>
          </a:bodyPr>
          <a:lstStyle/>
          <a:p>
            <a:r>
              <a:rPr smtClean="0"/>
              <a:t>Customize / Reseal</a:t>
            </a:r>
          </a:p>
        </p:txBody>
      </p:sp>
      <p:sp>
        <p:nvSpPr>
          <p:cNvPr id="9" name="Text Placeholder 8"/>
          <p:cNvSpPr>
            <a:spLocks noGrp="1"/>
          </p:cNvSpPr>
          <p:nvPr>
            <p:ph type="body" sz="quarter" idx="10"/>
          </p:nvPr>
        </p:nvSpPr>
        <p:spPr/>
        <p:txBody>
          <a:bodyPr/>
          <a:lstStyle/>
          <a:p>
            <a:r>
              <a:rPr smtClean="0"/>
              <a:t>demo</a:t>
            </a:r>
            <a:endParaRPr lang="en-US" dirty="0"/>
          </a:p>
        </p:txBody>
      </p:sp>
      <p:pic>
        <p:nvPicPr>
          <p:cNvPr id="7170" name="Picture 2"/>
          <p:cNvPicPr>
            <a:picLocks noChangeAspect="1" noChangeArrowheads="1"/>
          </p:cNvPicPr>
          <p:nvPr/>
        </p:nvPicPr>
        <p:blipFill>
          <a:blip r:embed="rId4"/>
          <a:srcRect/>
          <a:stretch>
            <a:fillRect/>
          </a:stretch>
        </p:blipFill>
        <p:spPr bwMode="auto">
          <a:xfrm>
            <a:off x="6363181" y="4353374"/>
            <a:ext cx="2504093" cy="1036993"/>
          </a:xfrm>
          <a:prstGeom prst="rect">
            <a:avLst/>
          </a:prstGeom>
          <a:noFill/>
          <a:ln w="9525">
            <a:noFill/>
            <a:miter lim="800000"/>
            <a:headEnd/>
            <a:tailEnd/>
          </a:ln>
          <a:effectLst/>
        </p:spPr>
      </p:pic>
      <p:pic>
        <p:nvPicPr>
          <p:cNvPr id="7175" name="Picture 7" descr="C:\Documents and Settings\Pennie\My Documents\TechEd 2009\WEM\WEM205_Vic\step1.png"/>
          <p:cNvPicPr>
            <a:picLocks noChangeAspect="1" noChangeArrowheads="1"/>
          </p:cNvPicPr>
          <p:nvPr/>
        </p:nvPicPr>
        <p:blipFill>
          <a:blip r:embed="rId5"/>
          <a:srcRect/>
          <a:stretch>
            <a:fillRect/>
          </a:stretch>
        </p:blipFill>
        <p:spPr bwMode="auto">
          <a:xfrm>
            <a:off x="5661334" y="4844578"/>
            <a:ext cx="774190" cy="545789"/>
          </a:xfrm>
          <a:prstGeom prst="rect">
            <a:avLst/>
          </a:prstGeom>
          <a:noFill/>
        </p:spPr>
      </p:pic>
      <p:pic>
        <p:nvPicPr>
          <p:cNvPr id="7176" name="Picture 8" descr="C:\Documents and Settings\Pennie\My Documents\TechEd 2009\WEM\WEM205_Vic\step4-5.png"/>
          <p:cNvPicPr>
            <a:picLocks noChangeAspect="1" noChangeArrowheads="1"/>
          </p:cNvPicPr>
          <p:nvPr/>
        </p:nvPicPr>
        <p:blipFill>
          <a:blip r:embed="rId6"/>
          <a:srcRect/>
          <a:stretch>
            <a:fillRect/>
          </a:stretch>
        </p:blipFill>
        <p:spPr bwMode="auto">
          <a:xfrm>
            <a:off x="6668218" y="5463250"/>
            <a:ext cx="2187481" cy="740780"/>
          </a:xfrm>
          <a:prstGeom prst="rect">
            <a:avLst/>
          </a:prstGeom>
          <a:noFill/>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bwMode="auto">
          <a:xfrm>
            <a:off x="0" y="5159022"/>
            <a:ext cx="9144000" cy="1698978"/>
          </a:xfrm>
          <a:prstGeom prst="rect">
            <a:avLst/>
          </a:prstGeom>
          <a:gradFill flip="none" rotWithShape="1">
            <a:gsLst>
              <a:gs pos="0">
                <a:schemeClr val="accent2">
                  <a:shade val="30000"/>
                  <a:satMod val="115000"/>
                  <a:alpha val="0"/>
                </a:schemeClr>
              </a:gs>
              <a:gs pos="50000">
                <a:schemeClr val="bg1"/>
              </a:gs>
              <a:gs pos="100000">
                <a:schemeClr val="bg1"/>
              </a:gs>
            </a:gsLst>
            <a:lin ang="54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6" name="Freeform 6"/>
          <p:cNvSpPr>
            <a:spLocks/>
          </p:cNvSpPr>
          <p:nvPr/>
        </p:nvSpPr>
        <p:spPr bwMode="auto">
          <a:xfrm>
            <a:off x="2382" y="1201945"/>
            <a:ext cx="9137914" cy="847445"/>
          </a:xfrm>
          <a:custGeom>
            <a:avLst/>
            <a:gdLst/>
            <a:ahLst/>
            <a:cxnLst>
              <a:cxn ang="0">
                <a:pos x="0" y="201"/>
              </a:cxn>
              <a:cxn ang="0">
                <a:pos x="0" y="12"/>
              </a:cxn>
              <a:cxn ang="0">
                <a:pos x="172" y="79"/>
              </a:cxn>
              <a:cxn ang="0">
                <a:pos x="457" y="183"/>
              </a:cxn>
              <a:cxn ang="0">
                <a:pos x="643" y="245"/>
              </a:cxn>
              <a:cxn ang="0">
                <a:pos x="854" y="311"/>
              </a:cxn>
              <a:cxn ang="0">
                <a:pos x="1087" y="380"/>
              </a:cxn>
              <a:cxn ang="0">
                <a:pos x="1341" y="449"/>
              </a:cxn>
              <a:cxn ang="0">
                <a:pos x="1611" y="515"/>
              </a:cxn>
              <a:cxn ang="0">
                <a:pos x="1896" y="577"/>
              </a:cxn>
              <a:cxn ang="0">
                <a:pos x="2194" y="633"/>
              </a:cxn>
              <a:cxn ang="0">
                <a:pos x="2501" y="680"/>
              </a:cxn>
              <a:cxn ang="0">
                <a:pos x="2815" y="716"/>
              </a:cxn>
              <a:cxn ang="0">
                <a:pos x="2973" y="729"/>
              </a:cxn>
              <a:cxn ang="0">
                <a:pos x="3133" y="739"/>
              </a:cxn>
              <a:cxn ang="0">
                <a:pos x="3293" y="747"/>
              </a:cxn>
              <a:cxn ang="0">
                <a:pos x="3452" y="748"/>
              </a:cxn>
              <a:cxn ang="0">
                <a:pos x="3533" y="748"/>
              </a:cxn>
              <a:cxn ang="0">
                <a:pos x="3693" y="744"/>
              </a:cxn>
              <a:cxn ang="0">
                <a:pos x="3852" y="735"/>
              </a:cxn>
              <a:cxn ang="0">
                <a:pos x="4010" y="724"/>
              </a:cxn>
              <a:cxn ang="0">
                <a:pos x="4248" y="699"/>
              </a:cxn>
              <a:cxn ang="0">
                <a:pos x="4558" y="656"/>
              </a:cxn>
              <a:cxn ang="0">
                <a:pos x="4861" y="604"/>
              </a:cxn>
              <a:cxn ang="0">
                <a:pos x="5153" y="544"/>
              </a:cxn>
              <a:cxn ang="0">
                <a:pos x="5432" y="478"/>
              </a:cxn>
              <a:cxn ang="0">
                <a:pos x="5693" y="409"/>
              </a:cxn>
              <a:cxn ang="0">
                <a:pos x="5937" y="339"/>
              </a:cxn>
              <a:cxn ang="0">
                <a:pos x="6160" y="270"/>
              </a:cxn>
              <a:cxn ang="0">
                <a:pos x="6358" y="204"/>
              </a:cxn>
              <a:cxn ang="0">
                <a:pos x="6605" y="117"/>
              </a:cxn>
              <a:cxn ang="0">
                <a:pos x="6826" y="32"/>
              </a:cxn>
              <a:cxn ang="0">
                <a:pos x="6905" y="216"/>
              </a:cxn>
              <a:cxn ang="0">
                <a:pos x="6827" y="242"/>
              </a:cxn>
              <a:cxn ang="0">
                <a:pos x="6610" y="308"/>
              </a:cxn>
              <a:cxn ang="0">
                <a:pos x="6270" y="401"/>
              </a:cxn>
              <a:cxn ang="0">
                <a:pos x="6062" y="453"/>
              </a:cxn>
              <a:cxn ang="0">
                <a:pos x="5830" y="508"/>
              </a:cxn>
              <a:cxn ang="0">
                <a:pos x="5578" y="562"/>
              </a:cxn>
              <a:cxn ang="0">
                <a:pos x="5308" y="616"/>
              </a:cxn>
              <a:cxn ang="0">
                <a:pos x="5023" y="665"/>
              </a:cxn>
              <a:cxn ang="0">
                <a:pos x="4725" y="709"/>
              </a:cxn>
              <a:cxn ang="0">
                <a:pos x="4416" y="747"/>
              </a:cxn>
              <a:cxn ang="0">
                <a:pos x="4100" y="775"/>
              </a:cxn>
              <a:cxn ang="0">
                <a:pos x="3777" y="793"/>
              </a:cxn>
              <a:cxn ang="0">
                <a:pos x="3452" y="800"/>
              </a:cxn>
              <a:cxn ang="0">
                <a:pos x="3290" y="798"/>
              </a:cxn>
              <a:cxn ang="0">
                <a:pos x="2966" y="785"/>
              </a:cxn>
              <a:cxn ang="0">
                <a:pos x="2645" y="761"/>
              </a:cxn>
              <a:cxn ang="0">
                <a:pos x="2333" y="726"/>
              </a:cxn>
              <a:cxn ang="0">
                <a:pos x="2030" y="685"/>
              </a:cxn>
              <a:cxn ang="0">
                <a:pos x="1738" y="636"/>
              </a:cxn>
              <a:cxn ang="0">
                <a:pos x="1460" y="584"/>
              </a:cxn>
              <a:cxn ang="0">
                <a:pos x="1198" y="529"/>
              </a:cxn>
              <a:cxn ang="0">
                <a:pos x="956" y="473"/>
              </a:cxn>
              <a:cxn ang="0">
                <a:pos x="735" y="417"/>
              </a:cxn>
              <a:cxn ang="0">
                <a:pos x="450" y="341"/>
              </a:cxn>
              <a:cxn ang="0">
                <a:pos x="170" y="256"/>
              </a:cxn>
              <a:cxn ang="0">
                <a:pos x="0" y="201"/>
              </a:cxn>
            </a:cxnLst>
            <a:rect l="0" t="0" r="r" b="b"/>
            <a:pathLst>
              <a:path w="6905" h="800">
                <a:moveTo>
                  <a:pt x="0" y="201"/>
                </a:moveTo>
                <a:lnTo>
                  <a:pt x="0" y="201"/>
                </a:lnTo>
                <a:lnTo>
                  <a:pt x="0" y="12"/>
                </a:lnTo>
                <a:lnTo>
                  <a:pt x="0" y="12"/>
                </a:lnTo>
                <a:lnTo>
                  <a:pt x="79" y="43"/>
                </a:lnTo>
                <a:lnTo>
                  <a:pt x="172" y="79"/>
                </a:lnTo>
                <a:lnTo>
                  <a:pt x="301" y="127"/>
                </a:lnTo>
                <a:lnTo>
                  <a:pt x="457" y="183"/>
                </a:lnTo>
                <a:lnTo>
                  <a:pt x="547" y="213"/>
                </a:lnTo>
                <a:lnTo>
                  <a:pt x="643" y="245"/>
                </a:lnTo>
                <a:lnTo>
                  <a:pt x="745" y="278"/>
                </a:lnTo>
                <a:lnTo>
                  <a:pt x="854" y="311"/>
                </a:lnTo>
                <a:lnTo>
                  <a:pt x="968" y="345"/>
                </a:lnTo>
                <a:lnTo>
                  <a:pt x="1087" y="380"/>
                </a:lnTo>
                <a:lnTo>
                  <a:pt x="1211" y="414"/>
                </a:lnTo>
                <a:lnTo>
                  <a:pt x="1341" y="449"/>
                </a:lnTo>
                <a:lnTo>
                  <a:pt x="1473" y="482"/>
                </a:lnTo>
                <a:lnTo>
                  <a:pt x="1611" y="515"/>
                </a:lnTo>
                <a:lnTo>
                  <a:pt x="1752" y="547"/>
                </a:lnTo>
                <a:lnTo>
                  <a:pt x="1896" y="577"/>
                </a:lnTo>
                <a:lnTo>
                  <a:pt x="2044" y="606"/>
                </a:lnTo>
                <a:lnTo>
                  <a:pt x="2194" y="633"/>
                </a:lnTo>
                <a:lnTo>
                  <a:pt x="2346" y="657"/>
                </a:lnTo>
                <a:lnTo>
                  <a:pt x="2501" y="680"/>
                </a:lnTo>
                <a:lnTo>
                  <a:pt x="2657" y="699"/>
                </a:lnTo>
                <a:lnTo>
                  <a:pt x="2815" y="716"/>
                </a:lnTo>
                <a:lnTo>
                  <a:pt x="2894" y="724"/>
                </a:lnTo>
                <a:lnTo>
                  <a:pt x="2973" y="729"/>
                </a:lnTo>
                <a:lnTo>
                  <a:pt x="3052" y="735"/>
                </a:lnTo>
                <a:lnTo>
                  <a:pt x="3133" y="739"/>
                </a:lnTo>
                <a:lnTo>
                  <a:pt x="3212" y="744"/>
                </a:lnTo>
                <a:lnTo>
                  <a:pt x="3293" y="747"/>
                </a:lnTo>
                <a:lnTo>
                  <a:pt x="3372" y="748"/>
                </a:lnTo>
                <a:lnTo>
                  <a:pt x="3452" y="748"/>
                </a:lnTo>
                <a:lnTo>
                  <a:pt x="3452" y="748"/>
                </a:lnTo>
                <a:lnTo>
                  <a:pt x="3533" y="748"/>
                </a:lnTo>
                <a:lnTo>
                  <a:pt x="3612" y="747"/>
                </a:lnTo>
                <a:lnTo>
                  <a:pt x="3693" y="744"/>
                </a:lnTo>
                <a:lnTo>
                  <a:pt x="3772" y="739"/>
                </a:lnTo>
                <a:lnTo>
                  <a:pt x="3852" y="735"/>
                </a:lnTo>
                <a:lnTo>
                  <a:pt x="3931" y="729"/>
                </a:lnTo>
                <a:lnTo>
                  <a:pt x="4010" y="724"/>
                </a:lnTo>
                <a:lnTo>
                  <a:pt x="4090" y="716"/>
                </a:lnTo>
                <a:lnTo>
                  <a:pt x="4248" y="699"/>
                </a:lnTo>
                <a:lnTo>
                  <a:pt x="4405" y="679"/>
                </a:lnTo>
                <a:lnTo>
                  <a:pt x="4558" y="656"/>
                </a:lnTo>
                <a:lnTo>
                  <a:pt x="4711" y="631"/>
                </a:lnTo>
                <a:lnTo>
                  <a:pt x="4861" y="604"/>
                </a:lnTo>
                <a:lnTo>
                  <a:pt x="5009" y="574"/>
                </a:lnTo>
                <a:lnTo>
                  <a:pt x="5153" y="544"/>
                </a:lnTo>
                <a:lnTo>
                  <a:pt x="5294" y="511"/>
                </a:lnTo>
                <a:lnTo>
                  <a:pt x="5432" y="478"/>
                </a:lnTo>
                <a:lnTo>
                  <a:pt x="5564" y="444"/>
                </a:lnTo>
                <a:lnTo>
                  <a:pt x="5693" y="409"/>
                </a:lnTo>
                <a:lnTo>
                  <a:pt x="5817" y="374"/>
                </a:lnTo>
                <a:lnTo>
                  <a:pt x="5937" y="339"/>
                </a:lnTo>
                <a:lnTo>
                  <a:pt x="6052" y="305"/>
                </a:lnTo>
                <a:lnTo>
                  <a:pt x="6160" y="270"/>
                </a:lnTo>
                <a:lnTo>
                  <a:pt x="6262" y="237"/>
                </a:lnTo>
                <a:lnTo>
                  <a:pt x="6358" y="204"/>
                </a:lnTo>
                <a:lnTo>
                  <a:pt x="6447" y="174"/>
                </a:lnTo>
                <a:lnTo>
                  <a:pt x="6605" y="117"/>
                </a:lnTo>
                <a:lnTo>
                  <a:pt x="6732" y="69"/>
                </a:lnTo>
                <a:lnTo>
                  <a:pt x="6826" y="32"/>
                </a:lnTo>
                <a:lnTo>
                  <a:pt x="6905" y="0"/>
                </a:lnTo>
                <a:lnTo>
                  <a:pt x="6905" y="216"/>
                </a:lnTo>
                <a:lnTo>
                  <a:pt x="6905" y="216"/>
                </a:lnTo>
                <a:lnTo>
                  <a:pt x="6827" y="242"/>
                </a:lnTo>
                <a:lnTo>
                  <a:pt x="6735" y="270"/>
                </a:lnTo>
                <a:lnTo>
                  <a:pt x="6610" y="308"/>
                </a:lnTo>
                <a:lnTo>
                  <a:pt x="6454" y="351"/>
                </a:lnTo>
                <a:lnTo>
                  <a:pt x="6270" y="401"/>
                </a:lnTo>
                <a:lnTo>
                  <a:pt x="6170" y="427"/>
                </a:lnTo>
                <a:lnTo>
                  <a:pt x="6062" y="453"/>
                </a:lnTo>
                <a:lnTo>
                  <a:pt x="5948" y="480"/>
                </a:lnTo>
                <a:lnTo>
                  <a:pt x="5830" y="508"/>
                </a:lnTo>
                <a:lnTo>
                  <a:pt x="5706" y="535"/>
                </a:lnTo>
                <a:lnTo>
                  <a:pt x="5578" y="562"/>
                </a:lnTo>
                <a:lnTo>
                  <a:pt x="5445" y="590"/>
                </a:lnTo>
                <a:lnTo>
                  <a:pt x="5308" y="616"/>
                </a:lnTo>
                <a:lnTo>
                  <a:pt x="5167" y="640"/>
                </a:lnTo>
                <a:lnTo>
                  <a:pt x="5023" y="665"/>
                </a:lnTo>
                <a:lnTo>
                  <a:pt x="4875" y="688"/>
                </a:lnTo>
                <a:lnTo>
                  <a:pt x="4725" y="709"/>
                </a:lnTo>
                <a:lnTo>
                  <a:pt x="4571" y="728"/>
                </a:lnTo>
                <a:lnTo>
                  <a:pt x="4416" y="747"/>
                </a:lnTo>
                <a:lnTo>
                  <a:pt x="4259" y="761"/>
                </a:lnTo>
                <a:lnTo>
                  <a:pt x="4100" y="775"/>
                </a:lnTo>
                <a:lnTo>
                  <a:pt x="3938" y="785"/>
                </a:lnTo>
                <a:lnTo>
                  <a:pt x="3777" y="793"/>
                </a:lnTo>
                <a:lnTo>
                  <a:pt x="3615" y="798"/>
                </a:lnTo>
                <a:lnTo>
                  <a:pt x="3452" y="800"/>
                </a:lnTo>
                <a:lnTo>
                  <a:pt x="3452" y="800"/>
                </a:lnTo>
                <a:lnTo>
                  <a:pt x="3290" y="798"/>
                </a:lnTo>
                <a:lnTo>
                  <a:pt x="3127" y="793"/>
                </a:lnTo>
                <a:lnTo>
                  <a:pt x="2966" y="785"/>
                </a:lnTo>
                <a:lnTo>
                  <a:pt x="2805" y="774"/>
                </a:lnTo>
                <a:lnTo>
                  <a:pt x="2645" y="761"/>
                </a:lnTo>
                <a:lnTo>
                  <a:pt x="2488" y="745"/>
                </a:lnTo>
                <a:lnTo>
                  <a:pt x="2333" y="726"/>
                </a:lnTo>
                <a:lnTo>
                  <a:pt x="2179" y="706"/>
                </a:lnTo>
                <a:lnTo>
                  <a:pt x="2030" y="685"/>
                </a:lnTo>
                <a:lnTo>
                  <a:pt x="1881" y="662"/>
                </a:lnTo>
                <a:lnTo>
                  <a:pt x="1738" y="636"/>
                </a:lnTo>
                <a:lnTo>
                  <a:pt x="1597" y="610"/>
                </a:lnTo>
                <a:lnTo>
                  <a:pt x="1460" y="584"/>
                </a:lnTo>
                <a:lnTo>
                  <a:pt x="1326" y="557"/>
                </a:lnTo>
                <a:lnTo>
                  <a:pt x="1198" y="529"/>
                </a:lnTo>
                <a:lnTo>
                  <a:pt x="1074" y="501"/>
                </a:lnTo>
                <a:lnTo>
                  <a:pt x="956" y="473"/>
                </a:lnTo>
                <a:lnTo>
                  <a:pt x="843" y="444"/>
                </a:lnTo>
                <a:lnTo>
                  <a:pt x="735" y="417"/>
                </a:lnTo>
                <a:lnTo>
                  <a:pt x="634" y="391"/>
                </a:lnTo>
                <a:lnTo>
                  <a:pt x="450" y="341"/>
                </a:lnTo>
                <a:lnTo>
                  <a:pt x="295" y="295"/>
                </a:lnTo>
                <a:lnTo>
                  <a:pt x="170" y="256"/>
                </a:lnTo>
                <a:lnTo>
                  <a:pt x="78" y="227"/>
                </a:lnTo>
                <a:lnTo>
                  <a:pt x="0" y="201"/>
                </a:lnTo>
                <a:lnTo>
                  <a:pt x="0" y="201"/>
                </a:lnTo>
                <a:close/>
              </a:path>
            </a:pathLst>
          </a:custGeom>
          <a:gradFill flip="none" rotWithShape="1">
            <a:gsLst>
              <a:gs pos="0">
                <a:schemeClr val="bg1">
                  <a:lumMod val="95000"/>
                  <a:lumOff val="5000"/>
                </a:schemeClr>
              </a:gs>
              <a:gs pos="50000">
                <a:schemeClr val="bg1">
                  <a:lumMod val="75000"/>
                  <a:lumOff val="25000"/>
                </a:schemeClr>
              </a:gs>
              <a:gs pos="100000">
                <a:schemeClr val="bg1">
                  <a:lumMod val="95000"/>
                  <a:lumOff val="5000"/>
                </a:schemeClr>
              </a:gs>
            </a:gsLst>
            <a:lin ang="1080000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7"/>
          <p:cNvSpPr>
            <a:spLocks/>
          </p:cNvSpPr>
          <p:nvPr/>
        </p:nvSpPr>
        <p:spPr bwMode="auto">
          <a:xfrm>
            <a:off x="2382" y="5151038"/>
            <a:ext cx="9137914" cy="902528"/>
          </a:xfrm>
          <a:custGeom>
            <a:avLst/>
            <a:gdLst/>
            <a:ahLst/>
            <a:cxnLst>
              <a:cxn ang="0">
                <a:pos x="0" y="599"/>
              </a:cxn>
              <a:cxn ang="0">
                <a:pos x="0" y="840"/>
              </a:cxn>
              <a:cxn ang="0">
                <a:pos x="172" y="771"/>
              </a:cxn>
              <a:cxn ang="0">
                <a:pos x="457" y="666"/>
              </a:cxn>
              <a:cxn ang="0">
                <a:pos x="643" y="603"/>
              </a:cxn>
              <a:cxn ang="0">
                <a:pos x="854" y="537"/>
              </a:cxn>
              <a:cxn ang="0">
                <a:pos x="1087" y="466"/>
              </a:cxn>
              <a:cxn ang="0">
                <a:pos x="1341" y="397"/>
              </a:cxn>
              <a:cxn ang="0">
                <a:pos x="1611" y="330"/>
              </a:cxn>
              <a:cxn ang="0">
                <a:pos x="1896" y="267"/>
              </a:cxn>
              <a:cxn ang="0">
                <a:pos x="2194" y="209"/>
              </a:cxn>
              <a:cxn ang="0">
                <a:pos x="2501" y="162"/>
              </a:cxn>
              <a:cxn ang="0">
                <a:pos x="2815" y="124"/>
              </a:cxn>
              <a:cxn ang="0">
                <a:pos x="2973" y="111"/>
              </a:cxn>
              <a:cxn ang="0">
                <a:pos x="3133" y="101"/>
              </a:cxn>
              <a:cxn ang="0">
                <a:pos x="3293" y="95"/>
              </a:cxn>
              <a:cxn ang="0">
                <a:pos x="3452" y="93"/>
              </a:cxn>
              <a:cxn ang="0">
                <a:pos x="3533" y="93"/>
              </a:cxn>
              <a:cxn ang="0">
                <a:pos x="3693" y="97"/>
              </a:cxn>
              <a:cxn ang="0">
                <a:pos x="3852" y="105"/>
              </a:cxn>
              <a:cxn ang="0">
                <a:pos x="4010" y="118"/>
              </a:cxn>
              <a:cxn ang="0">
                <a:pos x="4248" y="143"/>
              </a:cxn>
              <a:cxn ang="0">
                <a:pos x="4558" y="186"/>
              </a:cxn>
              <a:cxn ang="0">
                <a:pos x="4861" y="239"/>
              </a:cxn>
              <a:cxn ang="0">
                <a:pos x="5153" y="300"/>
              </a:cxn>
              <a:cxn ang="0">
                <a:pos x="5432" y="367"/>
              </a:cxn>
              <a:cxn ang="0">
                <a:pos x="5693" y="436"/>
              </a:cxn>
              <a:cxn ang="0">
                <a:pos x="5937" y="508"/>
              </a:cxn>
              <a:cxn ang="0">
                <a:pos x="6160" y="577"/>
              </a:cxn>
              <a:cxn ang="0">
                <a:pos x="6358" y="645"/>
              </a:cxn>
              <a:cxn ang="0">
                <a:pos x="6605" y="734"/>
              </a:cxn>
              <a:cxn ang="0">
                <a:pos x="6826" y="819"/>
              </a:cxn>
              <a:cxn ang="0">
                <a:pos x="6905" y="584"/>
              </a:cxn>
              <a:cxn ang="0">
                <a:pos x="6827" y="559"/>
              </a:cxn>
              <a:cxn ang="0">
                <a:pos x="6610" y="492"/>
              </a:cxn>
              <a:cxn ang="0">
                <a:pos x="6270" y="399"/>
              </a:cxn>
              <a:cxn ang="0">
                <a:pos x="6062" y="347"/>
              </a:cxn>
              <a:cxn ang="0">
                <a:pos x="5830" y="292"/>
              </a:cxn>
              <a:cxn ang="0">
                <a:pos x="5578" y="238"/>
              </a:cxn>
              <a:cxn ang="0">
                <a:pos x="5308" y="185"/>
              </a:cxn>
              <a:cxn ang="0">
                <a:pos x="5023" y="136"/>
              </a:cxn>
              <a:cxn ang="0">
                <a:pos x="4725" y="91"/>
              </a:cxn>
              <a:cxn ang="0">
                <a:pos x="4416" y="55"/>
              </a:cxn>
              <a:cxn ang="0">
                <a:pos x="4100" y="26"/>
              </a:cxn>
              <a:cxn ang="0">
                <a:pos x="3777" y="8"/>
              </a:cxn>
              <a:cxn ang="0">
                <a:pos x="3452" y="0"/>
              </a:cxn>
              <a:cxn ang="0">
                <a:pos x="3290" y="2"/>
              </a:cxn>
              <a:cxn ang="0">
                <a:pos x="2966" y="15"/>
              </a:cxn>
              <a:cxn ang="0">
                <a:pos x="2645" y="39"/>
              </a:cxn>
              <a:cxn ang="0">
                <a:pos x="2333" y="74"/>
              </a:cxn>
              <a:cxn ang="0">
                <a:pos x="2030" y="116"/>
              </a:cxn>
              <a:cxn ang="0">
                <a:pos x="1738" y="164"/>
              </a:cxn>
              <a:cxn ang="0">
                <a:pos x="1460" y="216"/>
              </a:cxn>
              <a:cxn ang="0">
                <a:pos x="1198" y="272"/>
              </a:cxn>
              <a:cxn ang="0">
                <a:pos x="956" y="328"/>
              </a:cxn>
              <a:cxn ang="0">
                <a:pos x="735" y="383"/>
              </a:cxn>
              <a:cxn ang="0">
                <a:pos x="450" y="461"/>
              </a:cxn>
              <a:cxn ang="0">
                <a:pos x="170" y="544"/>
              </a:cxn>
              <a:cxn ang="0">
                <a:pos x="0" y="599"/>
              </a:cxn>
            </a:cxnLst>
            <a:rect l="0" t="0" r="r" b="b"/>
            <a:pathLst>
              <a:path w="6905" h="852">
                <a:moveTo>
                  <a:pt x="0" y="599"/>
                </a:moveTo>
                <a:lnTo>
                  <a:pt x="0" y="599"/>
                </a:lnTo>
                <a:lnTo>
                  <a:pt x="0" y="840"/>
                </a:lnTo>
                <a:lnTo>
                  <a:pt x="0" y="840"/>
                </a:lnTo>
                <a:lnTo>
                  <a:pt x="79" y="809"/>
                </a:lnTo>
                <a:lnTo>
                  <a:pt x="172" y="771"/>
                </a:lnTo>
                <a:lnTo>
                  <a:pt x="301" y="724"/>
                </a:lnTo>
                <a:lnTo>
                  <a:pt x="457" y="666"/>
                </a:lnTo>
                <a:lnTo>
                  <a:pt x="547" y="636"/>
                </a:lnTo>
                <a:lnTo>
                  <a:pt x="643" y="603"/>
                </a:lnTo>
                <a:lnTo>
                  <a:pt x="745" y="570"/>
                </a:lnTo>
                <a:lnTo>
                  <a:pt x="854" y="537"/>
                </a:lnTo>
                <a:lnTo>
                  <a:pt x="968" y="501"/>
                </a:lnTo>
                <a:lnTo>
                  <a:pt x="1087" y="466"/>
                </a:lnTo>
                <a:lnTo>
                  <a:pt x="1211" y="432"/>
                </a:lnTo>
                <a:lnTo>
                  <a:pt x="1341" y="397"/>
                </a:lnTo>
                <a:lnTo>
                  <a:pt x="1473" y="363"/>
                </a:lnTo>
                <a:lnTo>
                  <a:pt x="1611" y="330"/>
                </a:lnTo>
                <a:lnTo>
                  <a:pt x="1752" y="297"/>
                </a:lnTo>
                <a:lnTo>
                  <a:pt x="1896" y="267"/>
                </a:lnTo>
                <a:lnTo>
                  <a:pt x="2044" y="236"/>
                </a:lnTo>
                <a:lnTo>
                  <a:pt x="2194" y="209"/>
                </a:lnTo>
                <a:lnTo>
                  <a:pt x="2346" y="185"/>
                </a:lnTo>
                <a:lnTo>
                  <a:pt x="2501" y="162"/>
                </a:lnTo>
                <a:lnTo>
                  <a:pt x="2657" y="141"/>
                </a:lnTo>
                <a:lnTo>
                  <a:pt x="2815" y="124"/>
                </a:lnTo>
                <a:lnTo>
                  <a:pt x="2894" y="117"/>
                </a:lnTo>
                <a:lnTo>
                  <a:pt x="2973" y="111"/>
                </a:lnTo>
                <a:lnTo>
                  <a:pt x="3052" y="105"/>
                </a:lnTo>
                <a:lnTo>
                  <a:pt x="3133" y="101"/>
                </a:lnTo>
                <a:lnTo>
                  <a:pt x="3212" y="97"/>
                </a:lnTo>
                <a:lnTo>
                  <a:pt x="3293" y="95"/>
                </a:lnTo>
                <a:lnTo>
                  <a:pt x="3372" y="93"/>
                </a:lnTo>
                <a:lnTo>
                  <a:pt x="3452" y="93"/>
                </a:lnTo>
                <a:lnTo>
                  <a:pt x="3452" y="93"/>
                </a:lnTo>
                <a:lnTo>
                  <a:pt x="3533" y="93"/>
                </a:lnTo>
                <a:lnTo>
                  <a:pt x="3612" y="95"/>
                </a:lnTo>
                <a:lnTo>
                  <a:pt x="3693" y="97"/>
                </a:lnTo>
                <a:lnTo>
                  <a:pt x="3772" y="101"/>
                </a:lnTo>
                <a:lnTo>
                  <a:pt x="3852" y="105"/>
                </a:lnTo>
                <a:lnTo>
                  <a:pt x="3931" y="111"/>
                </a:lnTo>
                <a:lnTo>
                  <a:pt x="4010" y="118"/>
                </a:lnTo>
                <a:lnTo>
                  <a:pt x="4090" y="126"/>
                </a:lnTo>
                <a:lnTo>
                  <a:pt x="4248" y="143"/>
                </a:lnTo>
                <a:lnTo>
                  <a:pt x="4405" y="163"/>
                </a:lnTo>
                <a:lnTo>
                  <a:pt x="4558" y="186"/>
                </a:lnTo>
                <a:lnTo>
                  <a:pt x="4711" y="212"/>
                </a:lnTo>
                <a:lnTo>
                  <a:pt x="4861" y="239"/>
                </a:lnTo>
                <a:lnTo>
                  <a:pt x="5009" y="269"/>
                </a:lnTo>
                <a:lnTo>
                  <a:pt x="5153" y="300"/>
                </a:lnTo>
                <a:lnTo>
                  <a:pt x="5294" y="333"/>
                </a:lnTo>
                <a:lnTo>
                  <a:pt x="5432" y="367"/>
                </a:lnTo>
                <a:lnTo>
                  <a:pt x="5564" y="402"/>
                </a:lnTo>
                <a:lnTo>
                  <a:pt x="5693" y="436"/>
                </a:lnTo>
                <a:lnTo>
                  <a:pt x="5817" y="472"/>
                </a:lnTo>
                <a:lnTo>
                  <a:pt x="5937" y="508"/>
                </a:lnTo>
                <a:lnTo>
                  <a:pt x="6052" y="543"/>
                </a:lnTo>
                <a:lnTo>
                  <a:pt x="6160" y="577"/>
                </a:lnTo>
                <a:lnTo>
                  <a:pt x="6262" y="612"/>
                </a:lnTo>
                <a:lnTo>
                  <a:pt x="6358" y="645"/>
                </a:lnTo>
                <a:lnTo>
                  <a:pt x="6447" y="677"/>
                </a:lnTo>
                <a:lnTo>
                  <a:pt x="6605" y="734"/>
                </a:lnTo>
                <a:lnTo>
                  <a:pt x="6732" y="782"/>
                </a:lnTo>
                <a:lnTo>
                  <a:pt x="6826" y="819"/>
                </a:lnTo>
                <a:lnTo>
                  <a:pt x="6905" y="852"/>
                </a:lnTo>
                <a:lnTo>
                  <a:pt x="6905" y="584"/>
                </a:lnTo>
                <a:lnTo>
                  <a:pt x="6905" y="584"/>
                </a:lnTo>
                <a:lnTo>
                  <a:pt x="6827" y="559"/>
                </a:lnTo>
                <a:lnTo>
                  <a:pt x="6735" y="530"/>
                </a:lnTo>
                <a:lnTo>
                  <a:pt x="6610" y="492"/>
                </a:lnTo>
                <a:lnTo>
                  <a:pt x="6454" y="449"/>
                </a:lnTo>
                <a:lnTo>
                  <a:pt x="6270" y="399"/>
                </a:lnTo>
                <a:lnTo>
                  <a:pt x="6170" y="373"/>
                </a:lnTo>
                <a:lnTo>
                  <a:pt x="6062" y="347"/>
                </a:lnTo>
                <a:lnTo>
                  <a:pt x="5948" y="320"/>
                </a:lnTo>
                <a:lnTo>
                  <a:pt x="5830" y="292"/>
                </a:lnTo>
                <a:lnTo>
                  <a:pt x="5706" y="265"/>
                </a:lnTo>
                <a:lnTo>
                  <a:pt x="5578" y="238"/>
                </a:lnTo>
                <a:lnTo>
                  <a:pt x="5445" y="212"/>
                </a:lnTo>
                <a:lnTo>
                  <a:pt x="5308" y="185"/>
                </a:lnTo>
                <a:lnTo>
                  <a:pt x="5167" y="160"/>
                </a:lnTo>
                <a:lnTo>
                  <a:pt x="5023" y="136"/>
                </a:lnTo>
                <a:lnTo>
                  <a:pt x="4875" y="113"/>
                </a:lnTo>
                <a:lnTo>
                  <a:pt x="4725" y="91"/>
                </a:lnTo>
                <a:lnTo>
                  <a:pt x="4571" y="72"/>
                </a:lnTo>
                <a:lnTo>
                  <a:pt x="4416" y="55"/>
                </a:lnTo>
                <a:lnTo>
                  <a:pt x="4259" y="39"/>
                </a:lnTo>
                <a:lnTo>
                  <a:pt x="4100" y="26"/>
                </a:lnTo>
                <a:lnTo>
                  <a:pt x="3938" y="15"/>
                </a:lnTo>
                <a:lnTo>
                  <a:pt x="3777" y="8"/>
                </a:lnTo>
                <a:lnTo>
                  <a:pt x="3615" y="2"/>
                </a:lnTo>
                <a:lnTo>
                  <a:pt x="3452" y="0"/>
                </a:lnTo>
                <a:lnTo>
                  <a:pt x="3452" y="0"/>
                </a:lnTo>
                <a:lnTo>
                  <a:pt x="3290" y="2"/>
                </a:lnTo>
                <a:lnTo>
                  <a:pt x="3127" y="8"/>
                </a:lnTo>
                <a:lnTo>
                  <a:pt x="2966" y="15"/>
                </a:lnTo>
                <a:lnTo>
                  <a:pt x="2805" y="26"/>
                </a:lnTo>
                <a:lnTo>
                  <a:pt x="2645" y="39"/>
                </a:lnTo>
                <a:lnTo>
                  <a:pt x="2488" y="55"/>
                </a:lnTo>
                <a:lnTo>
                  <a:pt x="2333" y="74"/>
                </a:lnTo>
                <a:lnTo>
                  <a:pt x="2179" y="94"/>
                </a:lnTo>
                <a:lnTo>
                  <a:pt x="2030" y="116"/>
                </a:lnTo>
                <a:lnTo>
                  <a:pt x="1881" y="140"/>
                </a:lnTo>
                <a:lnTo>
                  <a:pt x="1738" y="164"/>
                </a:lnTo>
                <a:lnTo>
                  <a:pt x="1597" y="190"/>
                </a:lnTo>
                <a:lnTo>
                  <a:pt x="1460" y="216"/>
                </a:lnTo>
                <a:lnTo>
                  <a:pt x="1326" y="244"/>
                </a:lnTo>
                <a:lnTo>
                  <a:pt x="1198" y="272"/>
                </a:lnTo>
                <a:lnTo>
                  <a:pt x="1074" y="300"/>
                </a:lnTo>
                <a:lnTo>
                  <a:pt x="956" y="328"/>
                </a:lnTo>
                <a:lnTo>
                  <a:pt x="843" y="356"/>
                </a:lnTo>
                <a:lnTo>
                  <a:pt x="735" y="383"/>
                </a:lnTo>
                <a:lnTo>
                  <a:pt x="634" y="409"/>
                </a:lnTo>
                <a:lnTo>
                  <a:pt x="450" y="461"/>
                </a:lnTo>
                <a:lnTo>
                  <a:pt x="295" y="505"/>
                </a:lnTo>
                <a:lnTo>
                  <a:pt x="170" y="544"/>
                </a:lnTo>
                <a:lnTo>
                  <a:pt x="78" y="573"/>
                </a:lnTo>
                <a:lnTo>
                  <a:pt x="0" y="599"/>
                </a:lnTo>
                <a:lnTo>
                  <a:pt x="0" y="599"/>
                </a:lnTo>
                <a:close/>
              </a:path>
            </a:pathLst>
          </a:custGeom>
          <a:gradFill flip="none" rotWithShape="1">
            <a:gsLst>
              <a:gs pos="0">
                <a:schemeClr val="bg1">
                  <a:lumMod val="95000"/>
                  <a:lumOff val="5000"/>
                </a:schemeClr>
              </a:gs>
              <a:gs pos="50000">
                <a:schemeClr val="bg1">
                  <a:lumMod val="75000"/>
                  <a:lumOff val="25000"/>
                </a:schemeClr>
              </a:gs>
              <a:gs pos="100000">
                <a:schemeClr val="bg1">
                  <a:lumMod val="95000"/>
                  <a:lumOff val="5000"/>
                </a:schemeClr>
              </a:gs>
            </a:gsLst>
            <a:lin ang="1080000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Title 37"/>
          <p:cNvSpPr>
            <a:spLocks noGrp="1"/>
          </p:cNvSpPr>
          <p:nvPr>
            <p:ph type="title"/>
          </p:nvPr>
        </p:nvSpPr>
        <p:spPr/>
        <p:txBody>
          <a:bodyPr/>
          <a:lstStyle/>
          <a:p>
            <a:r>
              <a:rPr dirty="0" smtClean="0"/>
              <a:t>Capture Image</a:t>
            </a:r>
            <a:endParaRPr lang="en-US" dirty="0"/>
          </a:p>
        </p:txBody>
      </p:sp>
      <p:sp>
        <p:nvSpPr>
          <p:cNvPr id="18" name="Rounded Rectangle 17"/>
          <p:cNvSpPr/>
          <p:nvPr/>
        </p:nvSpPr>
        <p:spPr bwMode="auto">
          <a:xfrm>
            <a:off x="312363" y="2338796"/>
            <a:ext cx="2484851" cy="2442519"/>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headEnd type="none" w="med" len="med"/>
            <a:tailEnd type="none" w="med" len="med"/>
          </a:ln>
          <a:effectLst>
            <a:glow rad="101600">
              <a:schemeClr val="bg1">
                <a:lumMod val="75000"/>
                <a:lumOff val="25000"/>
                <a:alpha val="40000"/>
              </a:schemeClr>
            </a:glow>
            <a:reflection blurRad="6350" stA="52000" endA="300" endPos="35000" dir="5400000" sy="-100000" algn="bl" rotWithShape="0"/>
          </a:effectLst>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t" anchorCtr="0" compatLnSpc="1">
            <a:prstTxWarp prst="textNoShape">
              <a:avLst/>
            </a:prstTxWarp>
          </a:bodyPr>
          <a:lstStyle/>
          <a:p>
            <a:pPr algn="ctr">
              <a:spcBef>
                <a:spcPts val="1800"/>
              </a:spcBef>
              <a:defRPr/>
            </a:pPr>
            <a:r>
              <a:rPr lang="en-US" sz="2400" dirty="0" smtClean="0">
                <a:solidFill>
                  <a:schemeClr val="tx1"/>
                </a:solidFill>
                <a:effectLst>
                  <a:glow rad="228600">
                    <a:schemeClr val="bg1">
                      <a:alpha val="40000"/>
                    </a:schemeClr>
                  </a:glow>
                </a:effectLst>
              </a:rPr>
              <a:t>Reference PC</a:t>
            </a:r>
          </a:p>
        </p:txBody>
      </p:sp>
      <p:sp>
        <p:nvSpPr>
          <p:cNvPr id="19" name="Rounded Rectangle 18"/>
          <p:cNvSpPr/>
          <p:nvPr/>
        </p:nvSpPr>
        <p:spPr bwMode="auto">
          <a:xfrm>
            <a:off x="3306349" y="2338796"/>
            <a:ext cx="2484851" cy="2442519"/>
          </a:xfrm>
          <a:prstGeom prst="roundRect">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5400000" scaled="1"/>
            <a:tileRect/>
          </a:gradFill>
          <a:ln>
            <a:noFill/>
            <a:headEnd type="none" w="med" len="med"/>
            <a:tailEnd type="none" w="med" len="med"/>
          </a:ln>
          <a:effectLst>
            <a:glow rad="101600">
              <a:schemeClr val="bg1">
                <a:lumMod val="75000"/>
                <a:lumOff val="25000"/>
                <a:alpha val="40000"/>
              </a:schemeClr>
            </a:glow>
            <a:reflection blurRad="6350" stA="52000" endA="300" endPos="35000" dir="5400000" sy="-100000" algn="bl" rotWithShape="0"/>
          </a:effectLst>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t" anchorCtr="0" compatLnSpc="1">
            <a:prstTxWarp prst="textNoShape">
              <a:avLst/>
            </a:prstTxWarp>
          </a:bodyPr>
          <a:lstStyle/>
          <a:p>
            <a:pPr algn="ctr" defTabSz="457200">
              <a:spcBef>
                <a:spcPts val="1800"/>
              </a:spcBef>
              <a:defRPr/>
            </a:pPr>
            <a:r>
              <a:rPr lang="en-US" sz="2400" dirty="0" smtClean="0">
                <a:solidFill>
                  <a:schemeClr val="tx1"/>
                </a:solidFill>
                <a:effectLst>
                  <a:glow rad="228600">
                    <a:schemeClr val="bg1">
                      <a:alpha val="40000"/>
                    </a:schemeClr>
                  </a:glow>
                </a:effectLst>
                <a:cs typeface="Segoe"/>
              </a:rPr>
              <a:t>WinPE \ </a:t>
            </a:r>
            <a:r>
              <a:rPr lang="en-US" sz="2400" dirty="0" err="1" smtClean="0">
                <a:solidFill>
                  <a:schemeClr val="tx1"/>
                </a:solidFill>
                <a:effectLst>
                  <a:glow rad="228600">
                    <a:schemeClr val="bg1">
                      <a:alpha val="40000"/>
                    </a:schemeClr>
                  </a:glow>
                </a:effectLst>
                <a:cs typeface="Segoe"/>
              </a:rPr>
              <a:t>ImageX</a:t>
            </a:r>
            <a:endParaRPr lang="en-US" sz="2400" dirty="0" smtClean="0">
              <a:solidFill>
                <a:schemeClr val="tx1"/>
              </a:solidFill>
              <a:effectLst>
                <a:glow rad="228600">
                  <a:schemeClr val="bg1">
                    <a:alpha val="40000"/>
                  </a:schemeClr>
                </a:glow>
              </a:effectLst>
              <a:cs typeface="Segoe"/>
            </a:endParaRPr>
          </a:p>
        </p:txBody>
      </p:sp>
      <p:sp>
        <p:nvSpPr>
          <p:cNvPr id="20" name="Rounded Rectangle 19"/>
          <p:cNvSpPr/>
          <p:nvPr/>
        </p:nvSpPr>
        <p:spPr bwMode="auto">
          <a:xfrm>
            <a:off x="6300334" y="2338796"/>
            <a:ext cx="2484851" cy="2442519"/>
          </a:xfrm>
          <a:prstGeom prst="round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5400000" scaled="1"/>
            <a:tileRect/>
          </a:gradFill>
          <a:ln>
            <a:noFill/>
            <a:headEnd type="none" w="med" len="med"/>
            <a:tailEnd type="none" w="med" len="med"/>
          </a:ln>
          <a:effectLst>
            <a:glow rad="101600">
              <a:schemeClr val="bg1">
                <a:lumMod val="75000"/>
                <a:lumOff val="25000"/>
                <a:alpha val="40000"/>
              </a:schemeClr>
            </a:glow>
            <a:reflection blurRad="6350" stA="52000" endA="300" endPos="35000" dir="5400000" sy="-100000" algn="bl" rotWithShape="0"/>
          </a:effectLst>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t" anchorCtr="0" compatLnSpc="1">
            <a:prstTxWarp prst="textNoShape">
              <a:avLst/>
            </a:prstTxWarp>
          </a:bodyPr>
          <a:lstStyle/>
          <a:p>
            <a:pPr algn="ctr">
              <a:spcBef>
                <a:spcPts val="1800"/>
              </a:spcBef>
              <a:defRPr/>
            </a:pPr>
            <a:r>
              <a:rPr lang="en-US" sz="2400" dirty="0" smtClean="0">
                <a:solidFill>
                  <a:schemeClr val="tx1"/>
                </a:solidFill>
                <a:effectLst>
                  <a:glow rad="228600">
                    <a:schemeClr val="bg1">
                      <a:alpha val="40000"/>
                    </a:schemeClr>
                  </a:glow>
                </a:effectLst>
              </a:rPr>
              <a:t>Windows Server</a:t>
            </a:r>
          </a:p>
        </p:txBody>
      </p:sp>
      <p:grpSp>
        <p:nvGrpSpPr>
          <p:cNvPr id="27" name="Group 26"/>
          <p:cNvGrpSpPr/>
          <p:nvPr/>
        </p:nvGrpSpPr>
        <p:grpSpPr>
          <a:xfrm>
            <a:off x="462988" y="3064665"/>
            <a:ext cx="2731625" cy="2051352"/>
            <a:chOff x="659758" y="3145681"/>
            <a:chExt cx="2731625" cy="2051352"/>
          </a:xfrm>
        </p:grpSpPr>
        <p:pic>
          <p:nvPicPr>
            <p:cNvPr id="22" name="Picture 4" descr="C:\Documents and Settings\Pennie\My Documents\TechEd 2009\WEM\WEM205_Vic\register.png"/>
            <p:cNvPicPr>
              <a:picLocks noChangeAspect="1" noChangeArrowheads="1"/>
            </p:cNvPicPr>
            <p:nvPr/>
          </p:nvPicPr>
          <p:blipFill>
            <a:blip r:embed="rId3"/>
            <a:srcRect/>
            <a:stretch>
              <a:fillRect/>
            </a:stretch>
          </p:blipFill>
          <p:spPr bwMode="auto">
            <a:xfrm>
              <a:off x="730950" y="3145681"/>
              <a:ext cx="1698820" cy="1381707"/>
            </a:xfrm>
            <a:prstGeom prst="rect">
              <a:avLst/>
            </a:prstGeom>
            <a:noFill/>
          </p:spPr>
        </p:pic>
        <p:sp>
          <p:nvSpPr>
            <p:cNvPr id="24" name="Oval 23"/>
            <p:cNvSpPr/>
            <p:nvPr/>
          </p:nvSpPr>
          <p:spPr bwMode="auto">
            <a:xfrm>
              <a:off x="659758" y="3426107"/>
              <a:ext cx="2731625" cy="1770926"/>
            </a:xfrm>
            <a:prstGeom prst="ellipse">
              <a:avLst/>
            </a:prstGeom>
            <a:ln>
              <a:noFill/>
              <a:headEnd type="none" w="med" len="med"/>
              <a:tailEnd type="none" w="med" len="med"/>
            </a:ln>
            <a:effectLst>
              <a:softEdge rad="635000"/>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11266" name="Picture 2" descr="C:\Documents and Settings\Pennie\My Documents\TechEd 2009\WEM\WEM205_Vic\spintoy.png"/>
            <p:cNvPicPr>
              <a:picLocks noChangeAspect="1" noChangeArrowheads="1"/>
            </p:cNvPicPr>
            <p:nvPr/>
          </p:nvPicPr>
          <p:blipFill>
            <a:blip r:embed="rId4"/>
            <a:srcRect/>
            <a:stretch>
              <a:fillRect/>
            </a:stretch>
          </p:blipFill>
          <p:spPr bwMode="auto">
            <a:xfrm>
              <a:off x="1272554" y="4003938"/>
              <a:ext cx="1401198" cy="576128"/>
            </a:xfrm>
            <a:prstGeom prst="rect">
              <a:avLst/>
            </a:prstGeom>
            <a:noFill/>
          </p:spPr>
        </p:pic>
      </p:grpSp>
      <p:grpSp>
        <p:nvGrpSpPr>
          <p:cNvPr id="32" name="Group 31"/>
          <p:cNvGrpSpPr/>
          <p:nvPr/>
        </p:nvGrpSpPr>
        <p:grpSpPr>
          <a:xfrm>
            <a:off x="6640717" y="3091516"/>
            <a:ext cx="2019334" cy="1562295"/>
            <a:chOff x="6710167" y="3068359"/>
            <a:chExt cx="2019334" cy="1562295"/>
          </a:xfrm>
        </p:grpSpPr>
        <p:pic>
          <p:nvPicPr>
            <p:cNvPr id="30" name="Picture 3" descr="C:\Users\vicmiles\Pictures\DynamicsPOS Shot.jpg"/>
            <p:cNvPicPr>
              <a:picLocks noChangeAspect="1" noChangeArrowheads="1"/>
            </p:cNvPicPr>
            <p:nvPr/>
          </p:nvPicPr>
          <p:blipFill>
            <a:blip r:embed="rId5" cstate="email"/>
            <a:srcRect/>
            <a:stretch>
              <a:fillRect/>
            </a:stretch>
          </p:blipFill>
          <p:spPr bwMode="auto">
            <a:xfrm>
              <a:off x="6710167" y="3120866"/>
              <a:ext cx="975422" cy="609639"/>
            </a:xfrm>
            <a:prstGeom prst="roundRect">
              <a:avLst>
                <a:gd name="adj" fmla="val 8594"/>
              </a:avLst>
            </a:prstGeom>
            <a:solidFill>
              <a:srgbClr val="FFFFFF">
                <a:shade val="85000"/>
              </a:srgbClr>
            </a:solidFill>
            <a:ln>
              <a:noFill/>
            </a:ln>
            <a:effectLst/>
          </p:spPr>
        </p:pic>
        <p:pic>
          <p:nvPicPr>
            <p:cNvPr id="31" name="Picture 3"/>
            <p:cNvPicPr>
              <a:picLocks noChangeAspect="1" noChangeArrowheads="1"/>
            </p:cNvPicPr>
            <p:nvPr/>
          </p:nvPicPr>
          <p:blipFill>
            <a:blip r:embed="rId6" cstate="print"/>
            <a:srcRect/>
            <a:stretch>
              <a:fillRect/>
            </a:stretch>
          </p:blipFill>
          <p:spPr bwMode="auto">
            <a:xfrm>
              <a:off x="6710167" y="3797020"/>
              <a:ext cx="975422" cy="684037"/>
            </a:xfrm>
            <a:prstGeom prst="roundRect">
              <a:avLst>
                <a:gd name="adj" fmla="val 8594"/>
              </a:avLst>
            </a:prstGeom>
            <a:solidFill>
              <a:srgbClr val="FFFFFF">
                <a:shade val="85000"/>
              </a:srgbClr>
            </a:solidFill>
            <a:ln>
              <a:noFill/>
            </a:ln>
            <a:effectLst/>
          </p:spPr>
        </p:pic>
        <p:pic>
          <p:nvPicPr>
            <p:cNvPr id="29" name="Picture 8" descr="C:\Documents and Settings\Pennie\My Documents\ACERDATA (D)\Pennie's documents\MS Image\Shapes and Graphics\_WINDOWS SERVER ICONS\Hardware\Virtual Servers.png"/>
            <p:cNvPicPr>
              <a:picLocks noChangeAspect="1" noChangeArrowheads="1"/>
            </p:cNvPicPr>
            <p:nvPr/>
          </p:nvPicPr>
          <p:blipFill>
            <a:blip r:embed="rId7"/>
            <a:srcRect/>
            <a:stretch>
              <a:fillRect/>
            </a:stretch>
          </p:blipFill>
          <p:spPr bwMode="auto">
            <a:xfrm>
              <a:off x="7616141" y="3068359"/>
              <a:ext cx="1113360" cy="1562295"/>
            </a:xfrm>
            <a:prstGeom prst="rect">
              <a:avLst/>
            </a:prstGeom>
            <a:noFill/>
          </p:spPr>
        </p:pic>
      </p:grpSp>
      <p:sp>
        <p:nvSpPr>
          <p:cNvPr id="34" name="Right Arrow 33"/>
          <p:cNvSpPr/>
          <p:nvPr/>
        </p:nvSpPr>
        <p:spPr bwMode="auto">
          <a:xfrm>
            <a:off x="5000264" y="3482383"/>
            <a:ext cx="1076447" cy="591912"/>
          </a:xfrm>
          <a:prstGeom prst="rightArrow">
            <a:avLst>
              <a:gd name="adj1" fmla="val 50000"/>
              <a:gd name="adj2" fmla="val 50000"/>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pic>
        <p:nvPicPr>
          <p:cNvPr id="28" name="Picture 27" descr="winpescreen.png"/>
          <p:cNvPicPr>
            <a:picLocks noChangeAspect="1"/>
          </p:cNvPicPr>
          <p:nvPr/>
        </p:nvPicPr>
        <p:blipFill>
          <a:blip r:embed="rId8"/>
          <a:stretch>
            <a:fillRect/>
          </a:stretch>
        </p:blipFill>
        <p:spPr>
          <a:xfrm>
            <a:off x="3607411" y="3098169"/>
            <a:ext cx="1882727" cy="1412045"/>
          </a:xfrm>
          <a:prstGeom prst="roundRect">
            <a:avLst>
              <a:gd name="adj" fmla="val 8594"/>
            </a:avLst>
          </a:prstGeom>
          <a:solidFill>
            <a:srgbClr val="FFFFFF">
              <a:shade val="85000"/>
            </a:srgbClr>
          </a:solidFill>
          <a:ln>
            <a:noFill/>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300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par>
                                <p:cTn id="8" presetID="63" presetClass="path" presetSubtype="0" repeatCount="3000" accel="50000" decel="50000" fill="hold" grpId="1" nodeType="withEffect">
                                  <p:stCondLst>
                                    <p:cond delay="0"/>
                                  </p:stCondLst>
                                  <p:childTnLst>
                                    <p:animMotion origin="layout" path="M 8.33333E-7 2.72895E-6 L 0.07656 2.72895E-6 " pathEditMode="relative" rAng="0" ptsTypes="AA">
                                      <p:cBhvr>
                                        <p:cTn id="9" dur="2000" fill="hold"/>
                                        <p:tgtEl>
                                          <p:spTgt spid="34"/>
                                        </p:tgtEl>
                                        <p:attrNameLst>
                                          <p:attrName>ppt_x</p:attrName>
                                          <p:attrName>ppt_y</p:attrName>
                                        </p:attrNameLst>
                                      </p:cBhvr>
                                      <p:rCtr x="3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ounded Rectangle 80"/>
          <p:cNvSpPr/>
          <p:nvPr/>
        </p:nvSpPr>
        <p:spPr bwMode="auto">
          <a:xfrm>
            <a:off x="4427620" y="766010"/>
            <a:ext cx="4379495" cy="1648326"/>
          </a:xfrm>
          <a:prstGeom prst="roundRect">
            <a:avLst/>
          </a:prstGeom>
          <a:gradFill flip="none" rotWithShape="1">
            <a:gsLst>
              <a:gs pos="0">
                <a:schemeClr val="accent2">
                  <a:alpha val="40000"/>
                </a:schemeClr>
              </a:gs>
              <a:gs pos="50000">
                <a:schemeClr val="accent2">
                  <a:alpha val="20000"/>
                </a:schemeClr>
              </a:gs>
              <a:gs pos="100000">
                <a:schemeClr val="accent2">
                  <a:tint val="23500"/>
                  <a:satMod val="160000"/>
                  <a:alpha val="0"/>
                </a:schemeClr>
              </a:gs>
            </a:gsLst>
            <a:lin ang="54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endParaRPr lang="en-US" sz="1600" dirty="0"/>
          </a:p>
        </p:txBody>
      </p:sp>
      <p:sp>
        <p:nvSpPr>
          <p:cNvPr id="36" name="Rectangle 35"/>
          <p:cNvSpPr/>
          <p:nvPr/>
        </p:nvSpPr>
        <p:spPr bwMode="auto">
          <a:xfrm>
            <a:off x="0" y="5159022"/>
            <a:ext cx="9144000" cy="1698978"/>
          </a:xfrm>
          <a:prstGeom prst="rect">
            <a:avLst/>
          </a:prstGeom>
          <a:gradFill flip="none" rotWithShape="1">
            <a:gsLst>
              <a:gs pos="0">
                <a:schemeClr val="accent2">
                  <a:shade val="30000"/>
                  <a:satMod val="115000"/>
                  <a:alpha val="0"/>
                </a:schemeClr>
              </a:gs>
              <a:gs pos="50000">
                <a:schemeClr val="bg1"/>
              </a:gs>
              <a:gs pos="100000">
                <a:schemeClr val="bg1"/>
              </a:gs>
            </a:gsLst>
            <a:lin ang="54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2" name="Title 4"/>
          <p:cNvSpPr>
            <a:spLocks noGrp="1"/>
          </p:cNvSpPr>
          <p:nvPr>
            <p:ph type="title"/>
          </p:nvPr>
        </p:nvSpPr>
        <p:spPr/>
        <p:txBody>
          <a:bodyPr vert="horz" wrap="square" lIns="0" tIns="0" rIns="0" bIns="0" rtlCol="0" anchor="t">
            <a:spAutoFit/>
          </a:bodyPr>
          <a:lstStyle/>
          <a:p>
            <a:r>
              <a:rPr/>
              <a:t>Getting to .WIM</a:t>
            </a:r>
          </a:p>
        </p:txBody>
      </p:sp>
      <p:sp>
        <p:nvSpPr>
          <p:cNvPr id="34" name="Rounded Rectangle 33"/>
          <p:cNvSpPr/>
          <p:nvPr/>
        </p:nvSpPr>
        <p:spPr bwMode="auto">
          <a:xfrm>
            <a:off x="336884" y="2370220"/>
            <a:ext cx="8470232" cy="4211054"/>
          </a:xfrm>
          <a:prstGeom prst="roundRect">
            <a:avLst>
              <a:gd name="adj" fmla="val 11360"/>
            </a:avLst>
          </a:prstGeom>
          <a:gradFill flip="none" rotWithShape="1">
            <a:gsLst>
              <a:gs pos="0">
                <a:schemeClr val="bg1">
                  <a:lumMod val="85000"/>
                  <a:lumOff val="15000"/>
                </a:schemeClr>
              </a:gs>
              <a:gs pos="50000">
                <a:schemeClr val="bg1">
                  <a:lumMod val="85000"/>
                  <a:lumOff val="15000"/>
                </a:schemeClr>
              </a:gs>
              <a:gs pos="100000">
                <a:schemeClr val="bg1">
                  <a:lumMod val="75000"/>
                  <a:lumOff val="25000"/>
                </a:schemeClr>
              </a:gs>
            </a:gsLst>
            <a:lin ang="162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10243" name="Picture 3" descr="C:\Documents and Settings\Pennie\My Documents\ACERDATA (D)\Pennie's documents\MS Image\Shapes and Graphics\_WINDOWS SERVER ICONS\Hardware\Hard  Drive storage.png"/>
          <p:cNvPicPr>
            <a:picLocks noChangeAspect="1" noChangeArrowheads="1"/>
          </p:cNvPicPr>
          <p:nvPr/>
        </p:nvPicPr>
        <p:blipFill>
          <a:blip r:embed="rId3"/>
          <a:srcRect/>
          <a:stretch>
            <a:fillRect/>
          </a:stretch>
        </p:blipFill>
        <p:spPr bwMode="auto">
          <a:xfrm>
            <a:off x="2471243" y="4032044"/>
            <a:ext cx="1234487" cy="588835"/>
          </a:xfrm>
          <a:prstGeom prst="rect">
            <a:avLst/>
          </a:prstGeom>
          <a:noFill/>
        </p:spPr>
      </p:pic>
      <p:pic>
        <p:nvPicPr>
          <p:cNvPr id="10244" name="Picture 4" descr="C:\Documents and Settings\Pennie\My Documents\TechEd 2009\WEM\WEM205_Vic\register.png"/>
          <p:cNvPicPr>
            <a:picLocks noChangeAspect="1" noChangeArrowheads="1"/>
          </p:cNvPicPr>
          <p:nvPr/>
        </p:nvPicPr>
        <p:blipFill>
          <a:blip r:embed="rId4"/>
          <a:srcRect/>
          <a:stretch>
            <a:fillRect/>
          </a:stretch>
        </p:blipFill>
        <p:spPr bwMode="auto">
          <a:xfrm>
            <a:off x="5592318" y="3666542"/>
            <a:ext cx="1698820" cy="1381707"/>
          </a:xfrm>
          <a:prstGeom prst="rect">
            <a:avLst/>
          </a:prstGeom>
          <a:noFill/>
        </p:spPr>
      </p:pic>
      <p:grpSp>
        <p:nvGrpSpPr>
          <p:cNvPr id="51" name="Group 50"/>
          <p:cNvGrpSpPr/>
          <p:nvPr/>
        </p:nvGrpSpPr>
        <p:grpSpPr>
          <a:xfrm>
            <a:off x="4213582" y="3901419"/>
            <a:ext cx="865993" cy="873240"/>
            <a:chOff x="740464" y="2502570"/>
            <a:chExt cx="931925" cy="939724"/>
          </a:xfrm>
        </p:grpSpPr>
        <p:pic>
          <p:nvPicPr>
            <p:cNvPr id="52" name="Picture 12" descr="C:\Documents and Settings\Pennie\My Documents\ACERDATA (D)\Pennie's documents\MS Image\Shapes and Graphics\_WINDOWS SERVER ICONS\Media\Media DVD CD Disc.png"/>
            <p:cNvPicPr>
              <a:picLocks noChangeAspect="1" noChangeArrowheads="1"/>
            </p:cNvPicPr>
            <p:nvPr/>
          </p:nvPicPr>
          <p:blipFill>
            <a:blip r:embed="rId5"/>
            <a:srcRect/>
            <a:stretch>
              <a:fillRect/>
            </a:stretch>
          </p:blipFill>
          <p:spPr bwMode="auto">
            <a:xfrm>
              <a:off x="740464" y="2502570"/>
              <a:ext cx="931925" cy="939724"/>
            </a:xfrm>
            <a:prstGeom prst="rect">
              <a:avLst/>
            </a:prstGeom>
            <a:noFill/>
          </p:spPr>
        </p:pic>
        <p:sp>
          <p:nvSpPr>
            <p:cNvPr id="53" name="Rectangle 52"/>
            <p:cNvSpPr/>
            <p:nvPr/>
          </p:nvSpPr>
          <p:spPr bwMode="auto">
            <a:xfrm>
              <a:off x="767274" y="2731801"/>
              <a:ext cx="878305" cy="481263"/>
            </a:xfrm>
            <a:prstGeom prst="rect">
              <a:avLst/>
            </a:prstGeom>
            <a:gradFill flip="none" rotWithShape="1">
              <a:gsLst>
                <a:gs pos="0">
                  <a:schemeClr val="bg1">
                    <a:tint val="66000"/>
                    <a:satMod val="160000"/>
                    <a:alpha val="0"/>
                  </a:schemeClr>
                </a:gs>
                <a:gs pos="50000">
                  <a:schemeClr val="bg1">
                    <a:alpha val="77000"/>
                  </a:schemeClr>
                </a:gs>
                <a:gs pos="100000">
                  <a:schemeClr val="bg1">
                    <a:tint val="23500"/>
                    <a:satMod val="160000"/>
                    <a:alpha val="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latin typeface="Calibri" pitchFamily="34" charset="0"/>
                </a:rPr>
                <a:t>WinPE</a:t>
              </a:r>
              <a:br>
                <a:rPr lang="en-US" sz="1600" dirty="0" smtClean="0">
                  <a:solidFill>
                    <a:schemeClr val="tx1"/>
                  </a:solidFill>
                  <a:latin typeface="Calibri" pitchFamily="34" charset="0"/>
                </a:rPr>
              </a:br>
              <a:r>
                <a:rPr lang="en-US" sz="1600" dirty="0" smtClean="0">
                  <a:solidFill>
                    <a:schemeClr val="tx1"/>
                  </a:solidFill>
                  <a:latin typeface="Calibri" pitchFamily="34" charset="0"/>
                </a:rPr>
                <a:t>boot</a:t>
              </a:r>
            </a:p>
          </p:txBody>
        </p:sp>
      </p:grpSp>
      <p:pic>
        <p:nvPicPr>
          <p:cNvPr id="10247" name="Picture 7" descr="C:\Documents and Settings\Pennie\My Documents\ACERDATA (D)\Pennie's documents\MS Image\Shapes and Graphics\_WINDOWS SERVER ICONS\Hardware\Computer PC desktop machine.png"/>
          <p:cNvPicPr>
            <a:picLocks noChangeAspect="1" noChangeArrowheads="1"/>
          </p:cNvPicPr>
          <p:nvPr/>
        </p:nvPicPr>
        <p:blipFill>
          <a:blip r:embed="rId6"/>
          <a:srcRect/>
          <a:stretch>
            <a:fillRect/>
          </a:stretch>
        </p:blipFill>
        <p:spPr bwMode="auto">
          <a:xfrm flipH="1">
            <a:off x="495803" y="3834820"/>
            <a:ext cx="1218881" cy="1017414"/>
          </a:xfrm>
          <a:prstGeom prst="rect">
            <a:avLst/>
          </a:prstGeom>
          <a:noFill/>
        </p:spPr>
      </p:pic>
      <p:sp>
        <p:nvSpPr>
          <p:cNvPr id="56" name="Right Arrow 55"/>
          <p:cNvSpPr/>
          <p:nvPr/>
        </p:nvSpPr>
        <p:spPr bwMode="black">
          <a:xfrm>
            <a:off x="1695642" y="4138865"/>
            <a:ext cx="732302" cy="358366"/>
          </a:xfrm>
          <a:prstGeom prst="rightArrow">
            <a:avLst>
              <a:gd name="adj1" fmla="val 50000"/>
              <a:gd name="adj2" fmla="val 50000"/>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57" name="Right Arrow 56"/>
          <p:cNvSpPr/>
          <p:nvPr/>
        </p:nvSpPr>
        <p:spPr bwMode="black">
          <a:xfrm>
            <a:off x="3436213" y="4138865"/>
            <a:ext cx="732302" cy="358366"/>
          </a:xfrm>
          <a:prstGeom prst="rightArrow">
            <a:avLst>
              <a:gd name="adj1" fmla="val 50000"/>
              <a:gd name="adj2" fmla="val 50000"/>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58" name="Right Arrow 57"/>
          <p:cNvSpPr/>
          <p:nvPr/>
        </p:nvSpPr>
        <p:spPr bwMode="black">
          <a:xfrm>
            <a:off x="4936149" y="4138865"/>
            <a:ext cx="732302" cy="358366"/>
          </a:xfrm>
          <a:prstGeom prst="rightArrow">
            <a:avLst>
              <a:gd name="adj1" fmla="val 50000"/>
              <a:gd name="adj2" fmla="val 50000"/>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59" name="Right Arrow 58"/>
          <p:cNvSpPr/>
          <p:nvPr/>
        </p:nvSpPr>
        <p:spPr bwMode="black">
          <a:xfrm>
            <a:off x="6989540" y="4138865"/>
            <a:ext cx="732302" cy="358366"/>
          </a:xfrm>
          <a:prstGeom prst="rightArrow">
            <a:avLst>
              <a:gd name="adj1" fmla="val 50000"/>
              <a:gd name="adj2" fmla="val 50000"/>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60" name="Right Arrow 59"/>
          <p:cNvSpPr/>
          <p:nvPr/>
        </p:nvSpPr>
        <p:spPr bwMode="black">
          <a:xfrm rot="5400000">
            <a:off x="7963627" y="4723640"/>
            <a:ext cx="445073" cy="358366"/>
          </a:xfrm>
          <a:prstGeom prst="rightArrow">
            <a:avLst>
              <a:gd name="adj1" fmla="val 50000"/>
              <a:gd name="adj2" fmla="val 50000"/>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grpSp>
        <p:nvGrpSpPr>
          <p:cNvPr id="62" name="Group 61"/>
          <p:cNvGrpSpPr/>
          <p:nvPr/>
        </p:nvGrpSpPr>
        <p:grpSpPr>
          <a:xfrm>
            <a:off x="1803997" y="5649140"/>
            <a:ext cx="642428" cy="647804"/>
            <a:chOff x="740464" y="2502570"/>
            <a:chExt cx="931925" cy="939724"/>
          </a:xfrm>
        </p:grpSpPr>
        <p:pic>
          <p:nvPicPr>
            <p:cNvPr id="63" name="Picture 12" descr="C:\Documents and Settings\Pennie\My Documents\ACERDATA (D)\Pennie's documents\MS Image\Shapes and Graphics\_WINDOWS SERVER ICONS\Media\Media DVD CD Disc.png"/>
            <p:cNvPicPr>
              <a:picLocks noChangeAspect="1" noChangeArrowheads="1"/>
            </p:cNvPicPr>
            <p:nvPr/>
          </p:nvPicPr>
          <p:blipFill>
            <a:blip r:embed="rId5"/>
            <a:srcRect/>
            <a:stretch>
              <a:fillRect/>
            </a:stretch>
          </p:blipFill>
          <p:spPr bwMode="auto">
            <a:xfrm>
              <a:off x="740464" y="2502570"/>
              <a:ext cx="931925" cy="939724"/>
            </a:xfrm>
            <a:prstGeom prst="rect">
              <a:avLst/>
            </a:prstGeom>
            <a:noFill/>
          </p:spPr>
        </p:pic>
        <p:sp>
          <p:nvSpPr>
            <p:cNvPr id="64" name="Rectangle 63"/>
            <p:cNvSpPr/>
            <p:nvPr/>
          </p:nvSpPr>
          <p:spPr bwMode="auto">
            <a:xfrm>
              <a:off x="767274" y="2731801"/>
              <a:ext cx="878305" cy="481263"/>
            </a:xfrm>
            <a:prstGeom prst="rect">
              <a:avLst/>
            </a:prstGeom>
            <a:gradFill flip="none" rotWithShape="1">
              <a:gsLst>
                <a:gs pos="0">
                  <a:schemeClr val="bg1">
                    <a:tint val="66000"/>
                    <a:satMod val="160000"/>
                    <a:alpha val="0"/>
                  </a:schemeClr>
                </a:gs>
                <a:gs pos="50000">
                  <a:schemeClr val="bg1">
                    <a:alpha val="77000"/>
                  </a:schemeClr>
                </a:gs>
                <a:gs pos="100000">
                  <a:schemeClr val="bg1">
                    <a:tint val="23500"/>
                    <a:satMod val="160000"/>
                    <a:alpha val="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100" dirty="0" err="1" smtClean="0">
                  <a:solidFill>
                    <a:schemeClr val="tx1"/>
                  </a:solidFill>
                  <a:effectLst>
                    <a:glow rad="139700">
                      <a:schemeClr val="bg1">
                        <a:alpha val="40000"/>
                      </a:schemeClr>
                    </a:glow>
                  </a:effectLst>
                  <a:latin typeface="Calibri" pitchFamily="34" charset="0"/>
                </a:rPr>
                <a:t>ImageX</a:t>
              </a:r>
              <a:endParaRPr lang="en-US" sz="1100" dirty="0" smtClean="0">
                <a:solidFill>
                  <a:schemeClr val="tx1"/>
                </a:solidFill>
                <a:effectLst>
                  <a:glow rad="139700">
                    <a:schemeClr val="bg1">
                      <a:alpha val="40000"/>
                    </a:schemeClr>
                  </a:glow>
                </a:effectLst>
                <a:latin typeface="Calibri" pitchFamily="34" charset="0"/>
              </a:endParaRPr>
            </a:p>
          </p:txBody>
        </p:sp>
      </p:grpSp>
      <p:grpSp>
        <p:nvGrpSpPr>
          <p:cNvPr id="65" name="Group 64"/>
          <p:cNvGrpSpPr/>
          <p:nvPr/>
        </p:nvGrpSpPr>
        <p:grpSpPr>
          <a:xfrm>
            <a:off x="2780560" y="5649140"/>
            <a:ext cx="642428" cy="647804"/>
            <a:chOff x="740464" y="2502570"/>
            <a:chExt cx="931925" cy="939724"/>
          </a:xfrm>
        </p:grpSpPr>
        <p:pic>
          <p:nvPicPr>
            <p:cNvPr id="66" name="Picture 12" descr="C:\Documents and Settings\Pennie\My Documents\ACERDATA (D)\Pennie's documents\MS Image\Shapes and Graphics\_WINDOWS SERVER ICONS\Media\Media DVD CD Disc.png"/>
            <p:cNvPicPr>
              <a:picLocks noChangeAspect="1" noChangeArrowheads="1"/>
            </p:cNvPicPr>
            <p:nvPr/>
          </p:nvPicPr>
          <p:blipFill>
            <a:blip r:embed="rId5"/>
            <a:srcRect/>
            <a:stretch>
              <a:fillRect/>
            </a:stretch>
          </p:blipFill>
          <p:spPr bwMode="auto">
            <a:xfrm>
              <a:off x="740464" y="2502570"/>
              <a:ext cx="931925" cy="939724"/>
            </a:xfrm>
            <a:prstGeom prst="rect">
              <a:avLst/>
            </a:prstGeom>
            <a:noFill/>
          </p:spPr>
        </p:pic>
        <p:sp>
          <p:nvSpPr>
            <p:cNvPr id="67" name="Rectangle 66"/>
            <p:cNvSpPr/>
            <p:nvPr/>
          </p:nvSpPr>
          <p:spPr bwMode="auto">
            <a:xfrm>
              <a:off x="767274" y="2731801"/>
              <a:ext cx="878305" cy="481263"/>
            </a:xfrm>
            <a:prstGeom prst="rect">
              <a:avLst/>
            </a:prstGeom>
            <a:gradFill flip="none" rotWithShape="1">
              <a:gsLst>
                <a:gs pos="0">
                  <a:schemeClr val="bg1">
                    <a:tint val="66000"/>
                    <a:satMod val="160000"/>
                    <a:alpha val="0"/>
                  </a:schemeClr>
                </a:gs>
                <a:gs pos="50000">
                  <a:schemeClr val="bg1">
                    <a:alpha val="77000"/>
                  </a:schemeClr>
                </a:gs>
                <a:gs pos="100000">
                  <a:schemeClr val="bg1">
                    <a:tint val="23500"/>
                    <a:satMod val="160000"/>
                    <a:alpha val="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100" dirty="0" smtClean="0">
                  <a:solidFill>
                    <a:schemeClr val="tx1"/>
                  </a:solidFill>
                  <a:effectLst>
                    <a:glow rad="139700">
                      <a:schemeClr val="bg1">
                        <a:alpha val="40000"/>
                      </a:schemeClr>
                    </a:glow>
                  </a:effectLst>
                  <a:latin typeface="Calibri" pitchFamily="34" charset="0"/>
                </a:rPr>
                <a:t>Drivers</a:t>
              </a:r>
            </a:p>
          </p:txBody>
        </p:sp>
      </p:grpSp>
      <p:grpSp>
        <p:nvGrpSpPr>
          <p:cNvPr id="68" name="Group 67"/>
          <p:cNvGrpSpPr/>
          <p:nvPr/>
        </p:nvGrpSpPr>
        <p:grpSpPr>
          <a:xfrm>
            <a:off x="3757123" y="5649140"/>
            <a:ext cx="642428" cy="647804"/>
            <a:chOff x="740464" y="2502570"/>
            <a:chExt cx="931925" cy="939724"/>
          </a:xfrm>
        </p:grpSpPr>
        <p:pic>
          <p:nvPicPr>
            <p:cNvPr id="69" name="Picture 12" descr="C:\Documents and Settings\Pennie\My Documents\ACERDATA (D)\Pennie's documents\MS Image\Shapes and Graphics\_WINDOWS SERVER ICONS\Media\Media DVD CD Disc.png"/>
            <p:cNvPicPr>
              <a:picLocks noChangeAspect="1" noChangeArrowheads="1"/>
            </p:cNvPicPr>
            <p:nvPr/>
          </p:nvPicPr>
          <p:blipFill>
            <a:blip r:embed="rId5"/>
            <a:srcRect/>
            <a:stretch>
              <a:fillRect/>
            </a:stretch>
          </p:blipFill>
          <p:spPr bwMode="auto">
            <a:xfrm>
              <a:off x="740464" y="2502570"/>
              <a:ext cx="931925" cy="939724"/>
            </a:xfrm>
            <a:prstGeom prst="rect">
              <a:avLst/>
            </a:prstGeom>
            <a:noFill/>
          </p:spPr>
        </p:pic>
        <p:sp>
          <p:nvSpPr>
            <p:cNvPr id="70" name="Rectangle 69"/>
            <p:cNvSpPr/>
            <p:nvPr/>
          </p:nvSpPr>
          <p:spPr bwMode="auto">
            <a:xfrm>
              <a:off x="767274" y="2731801"/>
              <a:ext cx="878305" cy="481263"/>
            </a:xfrm>
            <a:prstGeom prst="rect">
              <a:avLst/>
            </a:prstGeom>
            <a:gradFill flip="none" rotWithShape="1">
              <a:gsLst>
                <a:gs pos="0">
                  <a:schemeClr val="bg1">
                    <a:tint val="66000"/>
                    <a:satMod val="160000"/>
                    <a:alpha val="0"/>
                  </a:schemeClr>
                </a:gs>
                <a:gs pos="50000">
                  <a:schemeClr val="bg1">
                    <a:alpha val="77000"/>
                  </a:schemeClr>
                </a:gs>
                <a:gs pos="100000">
                  <a:schemeClr val="bg1">
                    <a:tint val="23500"/>
                    <a:satMod val="160000"/>
                    <a:alpha val="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100" dirty="0" smtClean="0">
                  <a:solidFill>
                    <a:schemeClr val="tx1"/>
                  </a:solidFill>
                  <a:effectLst>
                    <a:glow rad="139700">
                      <a:schemeClr val="bg1">
                        <a:alpha val="40000"/>
                      </a:schemeClr>
                    </a:glow>
                  </a:effectLst>
                  <a:latin typeface="Calibri" pitchFamily="34" charset="0"/>
                </a:rPr>
                <a:t>Tools</a:t>
              </a:r>
            </a:p>
          </p:txBody>
        </p:sp>
      </p:grpSp>
      <p:sp>
        <p:nvSpPr>
          <p:cNvPr id="71" name="Right Arrow 70"/>
          <p:cNvSpPr/>
          <p:nvPr/>
        </p:nvSpPr>
        <p:spPr bwMode="auto">
          <a:xfrm rot="17670863">
            <a:off x="1808547" y="5070737"/>
            <a:ext cx="1271530" cy="216942"/>
          </a:xfrm>
          <a:prstGeom prst="rightArrow">
            <a:avLst>
              <a:gd name="adj1" fmla="val 55919"/>
              <a:gd name="adj2" fmla="val 50000"/>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72" name="Right Arrow 71"/>
          <p:cNvSpPr/>
          <p:nvPr/>
        </p:nvSpPr>
        <p:spPr bwMode="auto">
          <a:xfrm rot="3929137" flipH="1">
            <a:off x="3128009" y="5070737"/>
            <a:ext cx="1271530" cy="216942"/>
          </a:xfrm>
          <a:prstGeom prst="rightArrow">
            <a:avLst>
              <a:gd name="adj1" fmla="val 55919"/>
              <a:gd name="adj2" fmla="val 50000"/>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73" name="Right Arrow 72"/>
          <p:cNvSpPr/>
          <p:nvPr/>
        </p:nvSpPr>
        <p:spPr bwMode="auto">
          <a:xfrm rot="5400000" flipH="1">
            <a:off x="2466009" y="5211105"/>
            <a:ext cx="1271530" cy="216942"/>
          </a:xfrm>
          <a:prstGeom prst="rightArrow">
            <a:avLst>
              <a:gd name="adj1" fmla="val 55919"/>
              <a:gd name="adj2" fmla="val 50000"/>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grpSp>
        <p:nvGrpSpPr>
          <p:cNvPr id="75" name="Group 74"/>
          <p:cNvGrpSpPr/>
          <p:nvPr/>
        </p:nvGrpSpPr>
        <p:grpSpPr>
          <a:xfrm>
            <a:off x="7710116" y="3943850"/>
            <a:ext cx="983731" cy="721894"/>
            <a:chOff x="7710116" y="3943850"/>
            <a:chExt cx="983731" cy="721894"/>
          </a:xfrm>
        </p:grpSpPr>
        <p:pic>
          <p:nvPicPr>
            <p:cNvPr id="10246" name="Picture 6" descr="C:\Documents and Settings\Pennie\My Documents\ACERDATA (D)\Pennie's documents\MS Image\Shapes and Graphics\_WINDOWS SERVER ICONS\Documents\Document paper file Blank.png"/>
            <p:cNvPicPr>
              <a:picLocks noChangeAspect="1" noChangeArrowheads="1"/>
            </p:cNvPicPr>
            <p:nvPr/>
          </p:nvPicPr>
          <p:blipFill>
            <a:blip r:embed="rId7"/>
            <a:srcRect/>
            <a:stretch>
              <a:fillRect/>
            </a:stretch>
          </p:blipFill>
          <p:spPr bwMode="auto">
            <a:xfrm>
              <a:off x="7755205" y="3943850"/>
              <a:ext cx="861916" cy="721894"/>
            </a:xfrm>
            <a:prstGeom prst="rect">
              <a:avLst/>
            </a:prstGeom>
            <a:noFill/>
          </p:spPr>
        </p:pic>
        <p:sp>
          <p:nvSpPr>
            <p:cNvPr id="74" name="Rectangle 73"/>
            <p:cNvSpPr/>
            <p:nvPr/>
          </p:nvSpPr>
          <p:spPr>
            <a:xfrm>
              <a:off x="7710116" y="4026386"/>
              <a:ext cx="983731" cy="590931"/>
            </a:xfrm>
            <a:prstGeom prst="rect">
              <a:avLst/>
            </a:prstGeom>
          </p:spPr>
          <p:txBody>
            <a:bodyPr wrap="none">
              <a:spAutoFit/>
            </a:bodyPr>
            <a:lstStyle/>
            <a:p>
              <a:pPr algn="ctr" defTabSz="914099" fontAlgn="base">
                <a:lnSpc>
                  <a:spcPct val="90000"/>
                </a:lnSpc>
                <a:spcBef>
                  <a:spcPct val="0"/>
                </a:spcBef>
                <a:spcAft>
                  <a:spcPct val="0"/>
                </a:spcAft>
              </a:pPr>
              <a:r>
                <a:rPr lang="en-US" dirty="0" smtClean="0">
                  <a:solidFill>
                    <a:schemeClr val="bg1">
                      <a:lumMod val="65000"/>
                      <a:lumOff val="35000"/>
                    </a:schemeClr>
                  </a:solidFill>
                  <a:latin typeface="Calibri" pitchFamily="34" charset="0"/>
                </a:rPr>
                <a:t>Capture </a:t>
              </a:r>
              <a:br>
                <a:rPr lang="en-US" dirty="0" smtClean="0">
                  <a:solidFill>
                    <a:schemeClr val="bg1">
                      <a:lumMod val="65000"/>
                      <a:lumOff val="35000"/>
                    </a:schemeClr>
                  </a:solidFill>
                  <a:latin typeface="Calibri" pitchFamily="34" charset="0"/>
                </a:rPr>
              </a:br>
              <a:r>
                <a:rPr lang="en-US" dirty="0" smtClean="0">
                  <a:solidFill>
                    <a:schemeClr val="bg1">
                      <a:lumMod val="65000"/>
                      <a:lumOff val="35000"/>
                    </a:schemeClr>
                  </a:solidFill>
                  <a:latin typeface="Calibri" pitchFamily="34" charset="0"/>
                </a:rPr>
                <a:t>Script</a:t>
              </a:r>
            </a:p>
          </p:txBody>
        </p:sp>
      </p:grpSp>
      <p:sp>
        <p:nvSpPr>
          <p:cNvPr id="76" name="Rounded Rectangle 75"/>
          <p:cNvSpPr/>
          <p:nvPr/>
        </p:nvSpPr>
        <p:spPr bwMode="auto">
          <a:xfrm>
            <a:off x="2514285" y="3597442"/>
            <a:ext cx="1155032" cy="721896"/>
          </a:xfrm>
          <a:prstGeom prst="roundRect">
            <a:avLst/>
          </a:prstGeom>
          <a:gradFill flip="none" rotWithShape="1">
            <a:gsLst>
              <a:gs pos="0">
                <a:schemeClr val="bg1">
                  <a:lumMod val="75000"/>
                  <a:lumOff val="25000"/>
                </a:schemeClr>
              </a:gs>
              <a:gs pos="50000">
                <a:schemeClr val="bg1">
                  <a:lumMod val="65000"/>
                  <a:lumOff val="35000"/>
                  <a:alpha val="27000"/>
                </a:schemeClr>
              </a:gs>
              <a:gs pos="100000">
                <a:schemeClr val="accent2">
                  <a:tint val="23500"/>
                  <a:satMod val="160000"/>
                  <a:alpha val="0"/>
                </a:schemeClr>
              </a:gs>
            </a:gsLst>
            <a:lin ang="54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61" name="Rectangle 60"/>
          <p:cNvSpPr/>
          <p:nvPr/>
        </p:nvSpPr>
        <p:spPr bwMode="auto">
          <a:xfrm>
            <a:off x="2489907" y="3665257"/>
            <a:ext cx="1203789" cy="305168"/>
          </a:xfrm>
          <a:prstGeom prst="rect">
            <a:avLst/>
          </a:prstGeom>
          <a:no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latin typeface="Calibri" pitchFamily="34" charset="0"/>
              </a:rPr>
              <a:t>WinPE  .ISO</a:t>
            </a:r>
          </a:p>
        </p:txBody>
      </p:sp>
      <p:sp>
        <p:nvSpPr>
          <p:cNvPr id="77" name="Rounded Rectangle 76"/>
          <p:cNvSpPr/>
          <p:nvPr/>
        </p:nvSpPr>
        <p:spPr bwMode="auto">
          <a:xfrm>
            <a:off x="488968" y="4632159"/>
            <a:ext cx="1155032" cy="1010652"/>
          </a:xfrm>
          <a:prstGeom prst="roundRect">
            <a:avLst/>
          </a:prstGeom>
          <a:gradFill flip="none" rotWithShape="1">
            <a:gsLst>
              <a:gs pos="0">
                <a:schemeClr val="bg1">
                  <a:lumMod val="75000"/>
                  <a:lumOff val="25000"/>
                </a:schemeClr>
              </a:gs>
              <a:gs pos="50000">
                <a:schemeClr val="bg1">
                  <a:lumMod val="65000"/>
                  <a:lumOff val="35000"/>
                  <a:alpha val="27000"/>
                </a:schemeClr>
              </a:gs>
              <a:gs pos="100000">
                <a:schemeClr val="accent2">
                  <a:tint val="23500"/>
                  <a:satMod val="160000"/>
                  <a:alpha val="0"/>
                </a:schemeClr>
              </a:gs>
            </a:gsLst>
            <a:lin ang="162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54" name="Rectangle 53"/>
          <p:cNvSpPr/>
          <p:nvPr/>
        </p:nvSpPr>
        <p:spPr>
          <a:xfrm>
            <a:off x="519700" y="4892658"/>
            <a:ext cx="1093569" cy="707886"/>
          </a:xfrm>
          <a:prstGeom prst="rect">
            <a:avLst/>
          </a:prstGeom>
        </p:spPr>
        <p:txBody>
          <a:bodyPr wrap="none">
            <a:spAutoFit/>
          </a:bodyPr>
          <a:lstStyle/>
          <a:p>
            <a:pPr algn="ctr"/>
            <a:r>
              <a:rPr lang="en-US" sz="2000" dirty="0" smtClean="0"/>
              <a:t>Dev </a:t>
            </a:r>
            <a:br>
              <a:rPr lang="en-US" sz="2000" dirty="0" smtClean="0"/>
            </a:br>
            <a:r>
              <a:rPr lang="en-US" sz="2000" dirty="0" smtClean="0"/>
              <a:t>Machine</a:t>
            </a:r>
            <a:endParaRPr lang="en-US" sz="2000" dirty="0"/>
          </a:p>
        </p:txBody>
      </p:sp>
      <p:sp>
        <p:nvSpPr>
          <p:cNvPr id="79" name="Rounded Rectangle 78"/>
          <p:cNvSpPr/>
          <p:nvPr/>
        </p:nvSpPr>
        <p:spPr bwMode="auto">
          <a:xfrm>
            <a:off x="6136106" y="5907504"/>
            <a:ext cx="1908696" cy="453191"/>
          </a:xfrm>
          <a:prstGeom prst="roundRect">
            <a:avLst>
              <a:gd name="adj" fmla="val 32596"/>
            </a:avLst>
          </a:prstGeom>
          <a:gradFill flip="none" rotWithShape="1">
            <a:gsLst>
              <a:gs pos="0">
                <a:schemeClr val="bg1">
                  <a:lumMod val="75000"/>
                  <a:lumOff val="25000"/>
                </a:schemeClr>
              </a:gs>
              <a:gs pos="50000">
                <a:schemeClr val="bg1">
                  <a:lumMod val="65000"/>
                  <a:lumOff val="35000"/>
                  <a:alpha val="27000"/>
                </a:schemeClr>
              </a:gs>
              <a:gs pos="100000">
                <a:schemeClr val="accent2">
                  <a:tint val="23500"/>
                  <a:satMod val="160000"/>
                  <a:alpha val="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endParaRPr lang="en-US" sz="2000" dirty="0">
              <a:solidFill>
                <a:schemeClr val="tx1"/>
              </a:solidFill>
            </a:endParaRPr>
          </a:p>
        </p:txBody>
      </p:sp>
      <p:pic>
        <p:nvPicPr>
          <p:cNvPr id="10248" name="Picture 8" descr="C:\Documents and Settings\Pennie\My Documents\ACERDATA (D)\Pennie's documents\MS Image\Shapes and Graphics\_WINDOWS SERVER ICONS\Hardware\Virtual Servers.png"/>
          <p:cNvPicPr>
            <a:picLocks noChangeAspect="1" noChangeArrowheads="1"/>
          </p:cNvPicPr>
          <p:nvPr/>
        </p:nvPicPr>
        <p:blipFill>
          <a:blip r:embed="rId8"/>
          <a:srcRect/>
          <a:stretch>
            <a:fillRect/>
          </a:stretch>
        </p:blipFill>
        <p:spPr bwMode="auto">
          <a:xfrm>
            <a:off x="7811952" y="5209675"/>
            <a:ext cx="894400" cy="1255045"/>
          </a:xfrm>
          <a:prstGeom prst="rect">
            <a:avLst/>
          </a:prstGeom>
          <a:noFill/>
        </p:spPr>
      </p:pic>
      <p:pic>
        <p:nvPicPr>
          <p:cNvPr id="10249" name="Picture 9" descr="C:\Documents and Settings\Pennie\My Documents\TechEd 2009\WEM\WEM205_Vic\ws_rgb_r.png"/>
          <p:cNvPicPr>
            <a:picLocks noChangeAspect="1" noChangeArrowheads="1"/>
          </p:cNvPicPr>
          <p:nvPr/>
        </p:nvPicPr>
        <p:blipFill>
          <a:blip r:embed="rId9"/>
          <a:srcRect/>
          <a:stretch>
            <a:fillRect/>
          </a:stretch>
        </p:blipFill>
        <p:spPr bwMode="black">
          <a:xfrm>
            <a:off x="6220325" y="6004630"/>
            <a:ext cx="1536032" cy="272848"/>
          </a:xfrm>
          <a:prstGeom prst="rect">
            <a:avLst/>
          </a:prstGeom>
          <a:noFill/>
        </p:spPr>
      </p:pic>
      <p:sp>
        <p:nvSpPr>
          <p:cNvPr id="80" name="Rounded Rectangle 79"/>
          <p:cNvSpPr/>
          <p:nvPr/>
        </p:nvSpPr>
        <p:spPr bwMode="auto">
          <a:xfrm>
            <a:off x="4475747" y="806116"/>
            <a:ext cx="4331369" cy="1648326"/>
          </a:xfrm>
          <a:prstGeom prst="roundRect">
            <a:avLst/>
          </a:prstGeom>
          <a:gradFill flip="none" rotWithShape="1">
            <a:gsLst>
              <a:gs pos="0">
                <a:schemeClr val="accent2">
                  <a:alpha val="40000"/>
                </a:schemeClr>
              </a:gs>
              <a:gs pos="50000">
                <a:schemeClr val="accent2">
                  <a:alpha val="20000"/>
                </a:schemeClr>
              </a:gs>
              <a:gs pos="100000">
                <a:schemeClr val="accent2">
                  <a:tint val="23500"/>
                  <a:satMod val="160000"/>
                  <a:alpha val="0"/>
                </a:schemeClr>
              </a:gs>
            </a:gsLst>
            <a:lin ang="54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r>
              <a:rPr lang="en-US" sz="1600" b="1" dirty="0" smtClean="0">
                <a:solidFill>
                  <a:schemeClr val="tx1">
                    <a:lumMod val="85000"/>
                  </a:schemeClr>
                </a:solidFill>
              </a:rPr>
              <a:t>Windows Automated Installation Kit Steps:</a:t>
            </a:r>
          </a:p>
          <a:p>
            <a:pPr marL="342900" indent="-342900">
              <a:buFont typeface="+mj-lt"/>
              <a:buAutoNum type="arabicPeriod"/>
            </a:pPr>
            <a:r>
              <a:rPr lang="en-US" sz="1600" dirty="0" smtClean="0">
                <a:solidFill>
                  <a:schemeClr val="tx1">
                    <a:lumMod val="85000"/>
                  </a:schemeClr>
                </a:solidFill>
              </a:rPr>
              <a:t>Create WinPE boot ISO</a:t>
            </a:r>
          </a:p>
          <a:p>
            <a:pPr marL="342900" indent="-342900">
              <a:buFont typeface="+mj-lt"/>
              <a:buAutoNum type="arabicPeriod"/>
            </a:pPr>
            <a:r>
              <a:rPr lang="en-US" sz="1600" dirty="0" smtClean="0">
                <a:solidFill>
                  <a:schemeClr val="tx1">
                    <a:lumMod val="85000"/>
                  </a:schemeClr>
                </a:solidFill>
              </a:rPr>
              <a:t>Add tools/drivers</a:t>
            </a:r>
          </a:p>
          <a:p>
            <a:pPr marL="342900" indent="-342900">
              <a:buFont typeface="+mj-lt"/>
              <a:buAutoNum type="arabicPeriod"/>
            </a:pPr>
            <a:r>
              <a:rPr lang="en-US" sz="1600" dirty="0" smtClean="0">
                <a:solidFill>
                  <a:schemeClr val="tx1">
                    <a:lumMod val="85000"/>
                  </a:schemeClr>
                </a:solidFill>
              </a:rPr>
              <a:t>Create bootable CD</a:t>
            </a:r>
          </a:p>
          <a:p>
            <a:pPr marL="342900" indent="-342900">
              <a:buFont typeface="+mj-lt"/>
              <a:buAutoNum type="arabicPeriod"/>
            </a:pPr>
            <a:r>
              <a:rPr lang="en-US" sz="1600" dirty="0" smtClean="0">
                <a:solidFill>
                  <a:schemeClr val="tx1">
                    <a:lumMod val="85000"/>
                  </a:schemeClr>
                </a:solidFill>
              </a:rPr>
              <a:t>Capture reference machine image to server</a:t>
            </a:r>
            <a:endParaRPr lang="en-US" sz="1600" dirty="0">
              <a:solidFill>
                <a:schemeClr val="tx1">
                  <a:lumMod val="85000"/>
                </a:schemeClr>
              </a:solidFill>
            </a:endParaRPr>
          </a:p>
        </p:txBody>
      </p:sp>
      <p:sp>
        <p:nvSpPr>
          <p:cNvPr id="82" name="Right Arrow 81"/>
          <p:cNvSpPr/>
          <p:nvPr/>
        </p:nvSpPr>
        <p:spPr bwMode="black">
          <a:xfrm rot="5400000">
            <a:off x="863433" y="3420220"/>
            <a:ext cx="445073" cy="358366"/>
          </a:xfrm>
          <a:prstGeom prst="rightArrow">
            <a:avLst>
              <a:gd name="adj1" fmla="val 50000"/>
              <a:gd name="adj2" fmla="val 50000"/>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grpSp>
        <p:nvGrpSpPr>
          <p:cNvPr id="50" name="Group 49"/>
          <p:cNvGrpSpPr/>
          <p:nvPr/>
        </p:nvGrpSpPr>
        <p:grpSpPr>
          <a:xfrm>
            <a:off x="652973" y="2544990"/>
            <a:ext cx="865993" cy="873240"/>
            <a:chOff x="740464" y="2502570"/>
            <a:chExt cx="931925" cy="939724"/>
          </a:xfrm>
        </p:grpSpPr>
        <p:pic>
          <p:nvPicPr>
            <p:cNvPr id="39" name="Picture 12" descr="C:\Documents and Settings\Pennie\My Documents\ACERDATA (D)\Pennie's documents\MS Image\Shapes and Graphics\_WINDOWS SERVER ICONS\Media\Media DVD CD Disc.png"/>
            <p:cNvPicPr>
              <a:picLocks noChangeAspect="1" noChangeArrowheads="1"/>
            </p:cNvPicPr>
            <p:nvPr/>
          </p:nvPicPr>
          <p:blipFill>
            <a:blip r:embed="rId5"/>
            <a:srcRect/>
            <a:stretch>
              <a:fillRect/>
            </a:stretch>
          </p:blipFill>
          <p:spPr bwMode="auto">
            <a:xfrm>
              <a:off x="740464" y="2502570"/>
              <a:ext cx="931925" cy="939724"/>
            </a:xfrm>
            <a:prstGeom prst="rect">
              <a:avLst/>
            </a:prstGeom>
            <a:noFill/>
          </p:spPr>
        </p:pic>
        <p:sp>
          <p:nvSpPr>
            <p:cNvPr id="49" name="Rectangle 48"/>
            <p:cNvSpPr/>
            <p:nvPr/>
          </p:nvSpPr>
          <p:spPr bwMode="auto">
            <a:xfrm>
              <a:off x="767274" y="2731801"/>
              <a:ext cx="878305" cy="481263"/>
            </a:xfrm>
            <a:prstGeom prst="rect">
              <a:avLst/>
            </a:prstGeom>
            <a:gradFill flip="none" rotWithShape="1">
              <a:gsLst>
                <a:gs pos="0">
                  <a:schemeClr val="bg1">
                    <a:tint val="66000"/>
                    <a:satMod val="160000"/>
                    <a:alpha val="0"/>
                  </a:schemeClr>
                </a:gs>
                <a:gs pos="50000">
                  <a:schemeClr val="bg1">
                    <a:alpha val="77000"/>
                  </a:schemeClr>
                </a:gs>
                <a:gs pos="100000">
                  <a:schemeClr val="bg1">
                    <a:tint val="23500"/>
                    <a:satMod val="160000"/>
                    <a:alpha val="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latin typeface="Calibri" pitchFamily="34" charset="0"/>
                </a:rPr>
                <a:t>Waik</a:t>
              </a:r>
            </a:p>
            <a:p>
              <a:pPr algn="ctr" defTabSz="914099" fontAlgn="base">
                <a:spcBef>
                  <a:spcPct val="0"/>
                </a:spcBef>
                <a:spcAft>
                  <a:spcPct val="0"/>
                </a:spcAft>
              </a:pPr>
              <a:r>
                <a:rPr lang="en-US" sz="1600" dirty="0" smtClean="0">
                  <a:solidFill>
                    <a:schemeClr val="tx1"/>
                  </a:solidFill>
                  <a:latin typeface="Calibri" pitchFamily="34" charset="0"/>
                </a:rPr>
                <a:t>DVD</a:t>
              </a:r>
            </a:p>
          </p:txBody>
        </p:sp>
      </p:gr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3533" y="5026270"/>
            <a:ext cx="7651245" cy="752822"/>
          </a:xfrm>
        </p:spPr>
        <p:txBody>
          <a:bodyPr vert="horz" wrap="square" lIns="0" tIns="0" rIns="0" bIns="0" rtlCol="0" anchor="t">
            <a:noAutofit/>
          </a:bodyPr>
          <a:lstStyle/>
          <a:p>
            <a:r>
              <a:rPr dirty="0" smtClean="0"/>
              <a:t>Image Sealing / Capture</a:t>
            </a:r>
          </a:p>
        </p:txBody>
      </p:sp>
      <p:sp>
        <p:nvSpPr>
          <p:cNvPr id="4" name="Text Placeholder 3"/>
          <p:cNvSpPr>
            <a:spLocks noGrp="1"/>
          </p:cNvSpPr>
          <p:nvPr>
            <p:ph type="body" sz="quarter" idx="10"/>
          </p:nvPr>
        </p:nvSpPr>
        <p:spPr/>
        <p:txBody>
          <a:bodyPr/>
          <a:lstStyle/>
          <a:p>
            <a:r>
              <a:rPr smtClean="0"/>
              <a:t>demo</a:t>
            </a:r>
            <a:endParaRPr lang="en-US" dirty="0"/>
          </a:p>
        </p:txBody>
      </p:sp>
      <p:pic>
        <p:nvPicPr>
          <p:cNvPr id="10" name="Picture 5"/>
          <p:cNvPicPr>
            <a:picLocks noChangeAspect="1" noChangeArrowheads="1"/>
          </p:cNvPicPr>
          <p:nvPr/>
        </p:nvPicPr>
        <p:blipFill>
          <a:blip r:embed="rId3"/>
          <a:srcRect r="38865"/>
          <a:stretch>
            <a:fillRect/>
          </a:stretch>
        </p:blipFill>
        <p:spPr bwMode="auto">
          <a:xfrm>
            <a:off x="5055194" y="3874170"/>
            <a:ext cx="4088806" cy="2859087"/>
          </a:xfrm>
          <a:prstGeom prst="rect">
            <a:avLst/>
          </a:prstGeom>
          <a:noFill/>
          <a:ln w="9525">
            <a:noFill/>
            <a:miter lim="800000"/>
            <a:headEnd/>
            <a:tailEnd/>
          </a:ln>
          <a:effectLst/>
        </p:spPr>
      </p:pic>
      <p:pic>
        <p:nvPicPr>
          <p:cNvPr id="9219" name="Picture 3" descr="C:\Documents and Settings\Pennie\My Documents\TechEd 2009\WEM\WEM205_Vic\step123.png"/>
          <p:cNvPicPr>
            <a:picLocks noChangeAspect="1" noChangeArrowheads="1"/>
          </p:cNvPicPr>
          <p:nvPr/>
        </p:nvPicPr>
        <p:blipFill>
          <a:blip r:embed="rId4"/>
          <a:srcRect/>
          <a:stretch>
            <a:fillRect/>
          </a:stretch>
        </p:blipFill>
        <p:spPr bwMode="auto">
          <a:xfrm>
            <a:off x="6031725" y="4386033"/>
            <a:ext cx="2117850" cy="735938"/>
          </a:xfrm>
          <a:prstGeom prst="rect">
            <a:avLst/>
          </a:prstGeom>
          <a:noFill/>
        </p:spPr>
      </p:pic>
      <p:pic>
        <p:nvPicPr>
          <p:cNvPr id="9220" name="Picture 4"/>
          <p:cNvPicPr>
            <a:picLocks noChangeAspect="1" noChangeArrowheads="1"/>
          </p:cNvPicPr>
          <p:nvPr/>
        </p:nvPicPr>
        <p:blipFill>
          <a:blip r:embed="rId5"/>
          <a:srcRect/>
          <a:stretch>
            <a:fillRect/>
          </a:stretch>
        </p:blipFill>
        <p:spPr bwMode="auto">
          <a:xfrm>
            <a:off x="7295008" y="5058135"/>
            <a:ext cx="1419322" cy="1053297"/>
          </a:xfrm>
          <a:prstGeom prst="rect">
            <a:avLst/>
          </a:prstGeom>
          <a:noFill/>
          <a:ln w="9525">
            <a:noFill/>
            <a:miter lim="800000"/>
            <a:headEnd/>
            <a:tailEnd/>
          </a:ln>
          <a:effectLst/>
        </p:spPr>
      </p:pic>
      <p:pic>
        <p:nvPicPr>
          <p:cNvPr id="9222" name="Picture 6" descr="C:\Documents and Settings\Pennie\My Documents\TechEd 2009\WEM\WEM205_Vic\step5.png"/>
          <p:cNvPicPr>
            <a:picLocks noChangeAspect="1" noChangeArrowheads="1"/>
          </p:cNvPicPr>
          <p:nvPr/>
        </p:nvPicPr>
        <p:blipFill>
          <a:blip r:embed="rId6"/>
          <a:srcRect/>
          <a:stretch>
            <a:fillRect/>
          </a:stretch>
        </p:blipFill>
        <p:spPr bwMode="auto">
          <a:xfrm>
            <a:off x="6008575" y="5335927"/>
            <a:ext cx="1305974" cy="601884"/>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bwMode="auto">
          <a:xfrm>
            <a:off x="0" y="5159022"/>
            <a:ext cx="9144000" cy="1698978"/>
          </a:xfrm>
          <a:prstGeom prst="rect">
            <a:avLst/>
          </a:prstGeom>
          <a:gradFill flip="none" rotWithShape="1">
            <a:gsLst>
              <a:gs pos="0">
                <a:schemeClr val="accent2">
                  <a:shade val="30000"/>
                  <a:satMod val="115000"/>
                  <a:alpha val="0"/>
                </a:schemeClr>
              </a:gs>
              <a:gs pos="50000">
                <a:schemeClr val="bg1"/>
              </a:gs>
              <a:gs pos="100000">
                <a:schemeClr val="bg1"/>
              </a:gs>
            </a:gsLst>
            <a:lin ang="54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52" name="Picture 51" descr="POS System.gif"/>
          <p:cNvPicPr>
            <a:picLocks noChangeAspect="1"/>
          </p:cNvPicPr>
          <p:nvPr/>
        </p:nvPicPr>
        <p:blipFill>
          <a:blip r:embed="rId3" cstate="print">
            <a:lum bright="62000"/>
          </a:blip>
          <a:stretch>
            <a:fillRect/>
          </a:stretch>
        </p:blipFill>
        <p:spPr>
          <a:xfrm>
            <a:off x="6436895" y="5370093"/>
            <a:ext cx="990600" cy="1084707"/>
          </a:xfrm>
          <a:prstGeom prst="rect">
            <a:avLst/>
          </a:prstGeom>
        </p:spPr>
      </p:pic>
      <p:cxnSp>
        <p:nvCxnSpPr>
          <p:cNvPr id="69" name="Straight Connector 68"/>
          <p:cNvCxnSpPr/>
          <p:nvPr/>
        </p:nvCxnSpPr>
        <p:spPr>
          <a:xfrm rot="5400000">
            <a:off x="4990698" y="5384530"/>
            <a:ext cx="1280160" cy="1588"/>
          </a:xfrm>
          <a:prstGeom prst="line">
            <a:avLst/>
          </a:prstGeom>
          <a:ln w="82550" cap="rnd">
            <a:solidFill>
              <a:schemeClr val="accent3"/>
            </a:solidFill>
            <a:prstDash val="sysDot"/>
          </a:ln>
        </p:spPr>
        <p:style>
          <a:lnRef idx="1">
            <a:schemeClr val="accent1"/>
          </a:lnRef>
          <a:fillRef idx="0">
            <a:schemeClr val="accent1"/>
          </a:fillRef>
          <a:effectRef idx="0">
            <a:schemeClr val="accent1"/>
          </a:effectRef>
          <a:fontRef idx="minor">
            <a:schemeClr val="tx1"/>
          </a:fontRef>
        </p:style>
      </p:cxnSp>
      <p:sp>
        <p:nvSpPr>
          <p:cNvPr id="41" name="Rounded Rectangle 40"/>
          <p:cNvSpPr/>
          <p:nvPr/>
        </p:nvSpPr>
        <p:spPr bwMode="auto">
          <a:xfrm>
            <a:off x="613611" y="2358189"/>
            <a:ext cx="2610852" cy="1323473"/>
          </a:xfrm>
          <a:prstGeom prst="roundRect">
            <a:avLst/>
          </a:prstGeom>
          <a:gradFill flip="none" rotWithShape="1">
            <a:gsLst>
              <a:gs pos="0">
                <a:schemeClr val="bg1">
                  <a:lumMod val="75000"/>
                  <a:lumOff val="25000"/>
                  <a:alpha val="74000"/>
                </a:schemeClr>
              </a:gs>
              <a:gs pos="50000">
                <a:schemeClr val="bg1">
                  <a:lumMod val="75000"/>
                  <a:lumOff val="25000"/>
                  <a:alpha val="40000"/>
                </a:schemeClr>
              </a:gs>
              <a:gs pos="100000">
                <a:schemeClr val="bg1">
                  <a:lumMod val="75000"/>
                  <a:lumOff val="25000"/>
                  <a:tint val="23500"/>
                  <a:satMod val="160000"/>
                  <a:alpha val="0"/>
                </a:schemeClr>
              </a:gs>
            </a:gsLst>
            <a:lin ang="54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algn="ctr"/>
            <a:r>
              <a:rPr lang="en-US" sz="2400" dirty="0" smtClean="0">
                <a:solidFill>
                  <a:schemeClr val="tx1"/>
                </a:solidFill>
                <a:cs typeface="Segoe UI" pitchFamily="34" charset="0"/>
              </a:rPr>
              <a:t>Window Server</a:t>
            </a:r>
            <a:endParaRPr lang="en-US" sz="2400" dirty="0">
              <a:solidFill>
                <a:schemeClr val="tx1"/>
              </a:solidFill>
              <a:cs typeface="Segoe UI" pitchFamily="34" charset="0"/>
            </a:endParaRPr>
          </a:p>
        </p:txBody>
      </p:sp>
      <p:sp>
        <p:nvSpPr>
          <p:cNvPr id="29" name="Title 33"/>
          <p:cNvSpPr>
            <a:spLocks noGrp="1"/>
          </p:cNvSpPr>
          <p:nvPr>
            <p:ph type="title"/>
          </p:nvPr>
        </p:nvSpPr>
        <p:spPr/>
        <p:txBody>
          <a:bodyPr vert="horz" wrap="square" lIns="0" tIns="0" rIns="0" bIns="0" rtlCol="0" anchor="t">
            <a:spAutoFit/>
          </a:bodyPr>
          <a:lstStyle/>
          <a:p>
            <a:r>
              <a:rPr/>
              <a:t>Deploy Image</a:t>
            </a:r>
          </a:p>
        </p:txBody>
      </p:sp>
      <p:pic>
        <p:nvPicPr>
          <p:cNvPr id="35" name="Picture 3" descr="C:\Users\vicmiles\Pictures\DynamicsPOS Shot.jpg"/>
          <p:cNvPicPr>
            <a:picLocks noChangeAspect="1" noChangeArrowheads="1"/>
          </p:cNvPicPr>
          <p:nvPr/>
        </p:nvPicPr>
        <p:blipFill>
          <a:blip r:embed="rId4" cstate="email"/>
          <a:srcRect/>
          <a:stretch>
            <a:fillRect/>
          </a:stretch>
        </p:blipFill>
        <p:spPr bwMode="auto">
          <a:xfrm>
            <a:off x="1840114" y="3044817"/>
            <a:ext cx="1367548" cy="854718"/>
          </a:xfrm>
          <a:prstGeom prst="roundRect">
            <a:avLst>
              <a:gd name="adj" fmla="val 8594"/>
            </a:avLst>
          </a:prstGeom>
          <a:solidFill>
            <a:srgbClr val="FFFFFF">
              <a:shade val="85000"/>
            </a:srgbClr>
          </a:solidFill>
          <a:ln>
            <a:noFill/>
          </a:ln>
          <a:effectLst/>
        </p:spPr>
      </p:pic>
      <p:pic>
        <p:nvPicPr>
          <p:cNvPr id="36" name="Picture 3"/>
          <p:cNvPicPr>
            <a:picLocks noChangeAspect="1" noChangeArrowheads="1"/>
          </p:cNvPicPr>
          <p:nvPr/>
        </p:nvPicPr>
        <p:blipFill>
          <a:blip r:embed="rId5" cstate="print"/>
          <a:srcRect/>
          <a:stretch>
            <a:fillRect/>
          </a:stretch>
        </p:blipFill>
        <p:spPr bwMode="auto">
          <a:xfrm>
            <a:off x="1840114" y="3992790"/>
            <a:ext cx="1367548" cy="959024"/>
          </a:xfrm>
          <a:prstGeom prst="roundRect">
            <a:avLst>
              <a:gd name="adj" fmla="val 8594"/>
            </a:avLst>
          </a:prstGeom>
          <a:solidFill>
            <a:srgbClr val="FFFFFF">
              <a:shade val="85000"/>
            </a:srgbClr>
          </a:solidFill>
          <a:ln>
            <a:noFill/>
          </a:ln>
          <a:effectLst/>
        </p:spPr>
      </p:pic>
      <p:pic>
        <p:nvPicPr>
          <p:cNvPr id="39" name="Picture 8" descr="C:\Documents and Settings\Pennie\My Documents\ACERDATA (D)\Pennie's documents\MS Image\Shapes and Graphics\_WINDOWS SERVER ICONS\Hardware\Virtual Servers.png"/>
          <p:cNvPicPr>
            <a:picLocks noChangeAspect="1" noChangeArrowheads="1"/>
          </p:cNvPicPr>
          <p:nvPr/>
        </p:nvPicPr>
        <p:blipFill>
          <a:blip r:embed="rId6"/>
          <a:srcRect/>
          <a:stretch>
            <a:fillRect/>
          </a:stretch>
        </p:blipFill>
        <p:spPr bwMode="auto">
          <a:xfrm flipH="1">
            <a:off x="379128" y="2971202"/>
            <a:ext cx="1560938" cy="2190348"/>
          </a:xfrm>
          <a:prstGeom prst="rect">
            <a:avLst/>
          </a:prstGeom>
          <a:noFill/>
        </p:spPr>
      </p:pic>
      <p:sp>
        <p:nvSpPr>
          <p:cNvPr id="42" name="Rounded Rectangle 41"/>
          <p:cNvSpPr/>
          <p:nvPr/>
        </p:nvSpPr>
        <p:spPr bwMode="auto">
          <a:xfrm>
            <a:off x="5626769" y="573504"/>
            <a:ext cx="2610852" cy="1323473"/>
          </a:xfrm>
          <a:prstGeom prst="roundRect">
            <a:avLst/>
          </a:prstGeom>
          <a:gradFill flip="none" rotWithShape="1">
            <a:gsLst>
              <a:gs pos="0">
                <a:schemeClr val="bg1">
                  <a:lumMod val="75000"/>
                  <a:lumOff val="25000"/>
                  <a:alpha val="74000"/>
                </a:schemeClr>
              </a:gs>
              <a:gs pos="50000">
                <a:schemeClr val="bg1">
                  <a:lumMod val="75000"/>
                  <a:lumOff val="25000"/>
                  <a:alpha val="40000"/>
                </a:schemeClr>
              </a:gs>
              <a:gs pos="100000">
                <a:schemeClr val="bg1">
                  <a:lumMod val="75000"/>
                  <a:lumOff val="25000"/>
                  <a:tint val="23500"/>
                  <a:satMod val="160000"/>
                  <a:alpha val="0"/>
                </a:schemeClr>
              </a:gs>
            </a:gsLst>
            <a:lin ang="54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algn="ctr"/>
            <a:r>
              <a:rPr lang="en-US" sz="2400" dirty="0" smtClean="0">
                <a:solidFill>
                  <a:schemeClr val="tx1"/>
                </a:solidFill>
                <a:cs typeface="Segoe UI" pitchFamily="34" charset="0"/>
              </a:rPr>
              <a:t>Target Systems</a:t>
            </a:r>
          </a:p>
        </p:txBody>
      </p:sp>
      <p:pic>
        <p:nvPicPr>
          <p:cNvPr id="45" name="Picture 44" descr="POS System.gif"/>
          <p:cNvPicPr>
            <a:picLocks noChangeAspect="1"/>
          </p:cNvPicPr>
          <p:nvPr/>
        </p:nvPicPr>
        <p:blipFill>
          <a:blip r:embed="rId3" cstate="print">
            <a:lum bright="14000"/>
          </a:blip>
          <a:stretch>
            <a:fillRect/>
          </a:stretch>
        </p:blipFill>
        <p:spPr>
          <a:xfrm>
            <a:off x="6436895" y="1411704"/>
            <a:ext cx="990600" cy="1084707"/>
          </a:xfrm>
          <a:prstGeom prst="rect">
            <a:avLst/>
          </a:prstGeom>
        </p:spPr>
      </p:pic>
      <p:pic>
        <p:nvPicPr>
          <p:cNvPr id="46" name="Picture 45" descr="POS System.gif"/>
          <p:cNvPicPr>
            <a:picLocks noChangeAspect="1"/>
          </p:cNvPicPr>
          <p:nvPr/>
        </p:nvPicPr>
        <p:blipFill>
          <a:blip r:embed="rId3" cstate="print">
            <a:lum bright="14000"/>
          </a:blip>
          <a:stretch>
            <a:fillRect/>
          </a:stretch>
        </p:blipFill>
        <p:spPr>
          <a:xfrm>
            <a:off x="6436895" y="2731167"/>
            <a:ext cx="990600" cy="1084707"/>
          </a:xfrm>
          <a:prstGeom prst="rect">
            <a:avLst/>
          </a:prstGeom>
        </p:spPr>
      </p:pic>
      <p:pic>
        <p:nvPicPr>
          <p:cNvPr id="47" name="Picture 46" descr="POS System.gif"/>
          <p:cNvPicPr>
            <a:picLocks noChangeAspect="1"/>
          </p:cNvPicPr>
          <p:nvPr/>
        </p:nvPicPr>
        <p:blipFill>
          <a:blip r:embed="rId3" cstate="print">
            <a:lum bright="14000"/>
          </a:blip>
          <a:stretch>
            <a:fillRect/>
          </a:stretch>
        </p:blipFill>
        <p:spPr>
          <a:xfrm>
            <a:off x="6436895" y="4050630"/>
            <a:ext cx="990600" cy="1084707"/>
          </a:xfrm>
          <a:prstGeom prst="rect">
            <a:avLst/>
          </a:prstGeom>
        </p:spPr>
      </p:pic>
      <p:cxnSp>
        <p:nvCxnSpPr>
          <p:cNvPr id="54" name="Straight Connector 53"/>
          <p:cNvCxnSpPr/>
          <p:nvPr/>
        </p:nvCxnSpPr>
        <p:spPr>
          <a:xfrm>
            <a:off x="2943716" y="3898233"/>
            <a:ext cx="2743200" cy="1588"/>
          </a:xfrm>
          <a:prstGeom prst="line">
            <a:avLst/>
          </a:prstGeom>
          <a:ln w="82550" cap="rnd">
            <a:gradFill flip="none" rotWithShape="1">
              <a:gsLst>
                <a:gs pos="0">
                  <a:schemeClr val="accent1">
                    <a:tint val="66000"/>
                    <a:satMod val="160000"/>
                    <a:alpha val="0"/>
                  </a:schemeClr>
                </a:gs>
                <a:gs pos="50000">
                  <a:schemeClr val="accent3">
                    <a:alpha val="73000"/>
                  </a:schemeClr>
                </a:gs>
                <a:gs pos="100000">
                  <a:schemeClr val="accent3"/>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4624938" y="2882766"/>
            <a:ext cx="2011680" cy="1588"/>
          </a:xfrm>
          <a:prstGeom prst="line">
            <a:avLst/>
          </a:prstGeom>
          <a:ln w="82550" cap="rnd">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5779158" y="1872917"/>
            <a:ext cx="640080" cy="1588"/>
          </a:xfrm>
          <a:prstGeom prst="line">
            <a:avLst/>
          </a:prstGeom>
          <a:ln w="82550" cap="rnd">
            <a:gradFill flip="none" rotWithShape="1">
              <a:gsLst>
                <a:gs pos="0">
                  <a:schemeClr val="accent1">
                    <a:tint val="66000"/>
                    <a:satMod val="160000"/>
                    <a:alpha val="0"/>
                  </a:schemeClr>
                </a:gs>
                <a:gs pos="50000">
                  <a:schemeClr val="accent3">
                    <a:alpha val="73000"/>
                  </a:schemeClr>
                </a:gs>
                <a:gs pos="100000">
                  <a:schemeClr val="accent3"/>
                </a:gs>
              </a:gsLst>
              <a:lin ang="10800000" scaled="1"/>
              <a:tileRect/>
            </a:gra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5779158" y="3228475"/>
            <a:ext cx="640080" cy="1588"/>
          </a:xfrm>
          <a:prstGeom prst="line">
            <a:avLst/>
          </a:prstGeom>
          <a:ln w="82550" cap="rnd">
            <a:gradFill flip="none" rotWithShape="1">
              <a:gsLst>
                <a:gs pos="0">
                  <a:schemeClr val="accent1">
                    <a:tint val="66000"/>
                    <a:satMod val="160000"/>
                    <a:alpha val="0"/>
                  </a:schemeClr>
                </a:gs>
                <a:gs pos="50000">
                  <a:schemeClr val="accent3">
                    <a:alpha val="73000"/>
                  </a:schemeClr>
                </a:gs>
                <a:gs pos="100000">
                  <a:schemeClr val="accent3"/>
                </a:gs>
              </a:gsLst>
              <a:lin ang="10800000" scaled="1"/>
              <a:tileRect/>
            </a:gradFill>
            <a:prstDash val="sysDot"/>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5400000">
            <a:off x="5356458" y="4336981"/>
            <a:ext cx="548640" cy="1588"/>
          </a:xfrm>
          <a:prstGeom prst="line">
            <a:avLst/>
          </a:prstGeom>
          <a:ln w="82550" cap="rnd">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5779158" y="4572002"/>
            <a:ext cx="640080" cy="1588"/>
          </a:xfrm>
          <a:prstGeom prst="line">
            <a:avLst/>
          </a:prstGeom>
          <a:ln w="82550" cap="rnd">
            <a:gradFill flip="none" rotWithShape="1">
              <a:gsLst>
                <a:gs pos="0">
                  <a:schemeClr val="accent1">
                    <a:tint val="66000"/>
                    <a:satMod val="160000"/>
                    <a:alpha val="0"/>
                  </a:schemeClr>
                </a:gs>
                <a:gs pos="50000">
                  <a:schemeClr val="accent3">
                    <a:alpha val="73000"/>
                  </a:schemeClr>
                </a:gs>
                <a:gs pos="100000">
                  <a:schemeClr val="accent3"/>
                </a:gs>
              </a:gsLst>
              <a:lin ang="1080000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65" name="Right Arrow 64"/>
          <p:cNvSpPr/>
          <p:nvPr/>
        </p:nvSpPr>
        <p:spPr bwMode="auto">
          <a:xfrm>
            <a:off x="3472253" y="2334127"/>
            <a:ext cx="1076447" cy="476852"/>
          </a:xfrm>
          <a:prstGeom prst="rightArrow">
            <a:avLst>
              <a:gd name="adj1" fmla="val 50000"/>
              <a:gd name="adj2" fmla="val 50000"/>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66" name="Right Arrow 65"/>
          <p:cNvSpPr/>
          <p:nvPr/>
        </p:nvSpPr>
        <p:spPr bwMode="auto">
          <a:xfrm>
            <a:off x="3472253" y="3052011"/>
            <a:ext cx="1076447" cy="476852"/>
          </a:xfrm>
          <a:prstGeom prst="rightArrow">
            <a:avLst>
              <a:gd name="adj1" fmla="val 50000"/>
              <a:gd name="adj2" fmla="val 50000"/>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67" name="Right Arrow 66"/>
          <p:cNvSpPr/>
          <p:nvPr/>
        </p:nvSpPr>
        <p:spPr bwMode="auto">
          <a:xfrm>
            <a:off x="3472253" y="4303296"/>
            <a:ext cx="1076447" cy="476852"/>
          </a:xfrm>
          <a:prstGeom prst="rightArrow">
            <a:avLst>
              <a:gd name="adj1" fmla="val 50000"/>
              <a:gd name="adj2" fmla="val 50000"/>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68" name="Right Arrow 67"/>
          <p:cNvSpPr/>
          <p:nvPr/>
        </p:nvSpPr>
        <p:spPr bwMode="auto">
          <a:xfrm>
            <a:off x="3472253" y="5021180"/>
            <a:ext cx="1076447" cy="476852"/>
          </a:xfrm>
          <a:prstGeom prst="rightArrow">
            <a:avLst>
              <a:gd name="adj1" fmla="val 50000"/>
              <a:gd name="adj2" fmla="val 50000"/>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pic>
        <p:nvPicPr>
          <p:cNvPr id="75" name="Picture 74" descr="POS System.gif"/>
          <p:cNvPicPr>
            <a:picLocks noChangeAspect="1"/>
          </p:cNvPicPr>
          <p:nvPr/>
        </p:nvPicPr>
        <p:blipFill>
          <a:blip r:embed="rId3" cstate="print">
            <a:lum bright="14000"/>
          </a:blip>
          <a:stretch>
            <a:fillRect/>
          </a:stretch>
        </p:blipFill>
        <p:spPr>
          <a:xfrm>
            <a:off x="6436895" y="5370093"/>
            <a:ext cx="990600" cy="1084707"/>
          </a:xfrm>
          <a:prstGeom prst="rect">
            <a:avLst/>
          </a:prstGeom>
        </p:spPr>
      </p:pic>
      <p:grpSp>
        <p:nvGrpSpPr>
          <p:cNvPr id="74" name="Group 73"/>
          <p:cNvGrpSpPr/>
          <p:nvPr/>
        </p:nvGrpSpPr>
        <p:grpSpPr>
          <a:xfrm>
            <a:off x="1537211" y="1780674"/>
            <a:ext cx="6015790" cy="4499810"/>
            <a:chOff x="1564105" y="1780674"/>
            <a:chExt cx="6015790" cy="4499810"/>
          </a:xfrm>
        </p:grpSpPr>
        <p:pic>
          <p:nvPicPr>
            <p:cNvPr id="72" name="Picture 2" descr="\\hserver\public\MSShare\WDS Install_1.JPG"/>
            <p:cNvPicPr>
              <a:picLocks noChangeAspect="1" noChangeArrowheads="1"/>
            </p:cNvPicPr>
            <p:nvPr/>
          </p:nvPicPr>
          <p:blipFill>
            <a:blip r:embed="rId7" cstate="print"/>
            <a:srcRect l="735" t="852" r="735" b="1339"/>
            <a:stretch>
              <a:fillRect/>
            </a:stretch>
          </p:blipFill>
          <p:spPr bwMode="auto">
            <a:xfrm>
              <a:off x="1564105" y="1780674"/>
              <a:ext cx="6015790" cy="4499810"/>
            </a:xfrm>
            <a:prstGeom prst="roundRect">
              <a:avLst>
                <a:gd name="adj" fmla="val 4049"/>
              </a:avLst>
            </a:prstGeom>
            <a:solidFill>
              <a:srgbClr val="FFFFFF">
                <a:shade val="85000"/>
              </a:srgbClr>
            </a:solidFill>
            <a:ln>
              <a:noFill/>
            </a:ln>
            <a:effectLst/>
          </p:spPr>
        </p:pic>
        <p:sp>
          <p:nvSpPr>
            <p:cNvPr id="73" name="TextBox 72"/>
            <p:cNvSpPr txBox="1"/>
            <p:nvPr/>
          </p:nvSpPr>
          <p:spPr>
            <a:xfrm>
              <a:off x="1985211" y="2948663"/>
              <a:ext cx="5017168" cy="1430832"/>
            </a:xfrm>
            <a:prstGeom prst="rect">
              <a:avLst/>
            </a:prstGeom>
            <a:solidFill>
              <a:schemeClr val="tx1"/>
            </a:solidFill>
          </p:spPr>
          <p:txBody>
            <a:bodyPr wrap="square" rtlCol="0">
              <a:noAutofit/>
            </a:bodyPr>
            <a:lstStyle/>
            <a:p>
              <a:r>
                <a:rPr lang="en-US" sz="1100" dirty="0" smtClean="0">
                  <a:solidFill>
                    <a:schemeClr val="bg1">
                      <a:lumMod val="65000"/>
                      <a:lumOff val="35000"/>
                    </a:schemeClr>
                  </a:solidFill>
                  <a:latin typeface="Microsoft Sans Serif" pitchFamily="34" charset="0"/>
                  <a:cs typeface="Microsoft Sans Serif" pitchFamily="34" charset="0"/>
                </a:rPr>
                <a:t>POSReady WIRELESSREGISTER    en-US               x86	            01/09/2009</a:t>
              </a:r>
            </a:p>
            <a:p>
              <a:r>
                <a:rPr lang="en-US" sz="1100" b="1" dirty="0" smtClean="0">
                  <a:solidFill>
                    <a:schemeClr val="bg1">
                      <a:lumMod val="65000"/>
                      <a:lumOff val="35000"/>
                    </a:schemeClr>
                  </a:solidFill>
                  <a:latin typeface="Microsoft Sans Serif" pitchFamily="34" charset="0"/>
                  <a:cs typeface="Microsoft Sans Serif" pitchFamily="34" charset="0"/>
                </a:rPr>
                <a:t>POSReady COUNTERREGISTER     en-US              x86	           01/09/2009</a:t>
              </a:r>
            </a:p>
            <a:p>
              <a:r>
                <a:rPr lang="en-US" sz="1100" dirty="0" smtClean="0">
                  <a:solidFill>
                    <a:schemeClr val="bg1">
                      <a:lumMod val="65000"/>
                      <a:lumOff val="35000"/>
                    </a:schemeClr>
                  </a:solidFill>
                  <a:latin typeface="Microsoft Sans Serif" pitchFamily="34" charset="0"/>
                  <a:cs typeface="Microsoft Sans Serif" pitchFamily="34" charset="0"/>
                </a:rPr>
                <a:t>Windows 7     MGRSWORKSTATION    en-US               x86	            10/09/2008</a:t>
              </a:r>
            </a:p>
            <a:p>
              <a:endParaRPr lang="en-US" sz="1100" dirty="0" smtClean="0">
                <a:solidFill>
                  <a:schemeClr val="bg1">
                    <a:lumMod val="75000"/>
                    <a:lumOff val="25000"/>
                  </a:schemeClr>
                </a:solidFill>
                <a:latin typeface="Microsoft Sans Serif" pitchFamily="34" charset="0"/>
                <a:cs typeface="Microsoft Sans Serif" pitchFamily="34" charset="0"/>
              </a:endParaRPr>
            </a:p>
            <a:p>
              <a:endParaRPr lang="en-US" sz="1100" dirty="0" smtClean="0">
                <a:solidFill>
                  <a:schemeClr val="bg1">
                    <a:lumMod val="75000"/>
                    <a:lumOff val="25000"/>
                  </a:schemeClr>
                </a:solidFill>
                <a:latin typeface="Microsoft Sans Serif" pitchFamily="34" charset="0"/>
                <a:cs typeface="Microsoft Sans Serif" pitchFamily="34" charset="0"/>
              </a:endParaRPr>
            </a:p>
            <a:p>
              <a:endParaRPr lang="en-US" sz="1100" dirty="0" smtClean="0">
                <a:solidFill>
                  <a:schemeClr val="bg1">
                    <a:lumMod val="75000"/>
                    <a:lumOff val="25000"/>
                  </a:schemeClr>
                </a:solidFill>
                <a:latin typeface="Microsoft Sans Serif" pitchFamily="34" charset="0"/>
                <a:cs typeface="Microsoft Sans Serif" pitchFamily="34" charset="0"/>
              </a:endParaRPr>
            </a:p>
            <a:p>
              <a:endParaRPr lang="en-US" sz="1100" dirty="0" smtClean="0">
                <a:solidFill>
                  <a:schemeClr val="bg1">
                    <a:lumMod val="75000"/>
                    <a:lumOff val="25000"/>
                  </a:schemeClr>
                </a:solidFill>
                <a:latin typeface="Microsoft Sans Serif" pitchFamily="34" charset="0"/>
                <a:cs typeface="Microsoft Sans Serif" pitchFamily="34" charset="0"/>
              </a:endParaRPr>
            </a:p>
            <a:p>
              <a:endParaRPr lang="en-US" sz="1100" dirty="0">
                <a:solidFill>
                  <a:schemeClr val="bg1">
                    <a:lumMod val="75000"/>
                    <a:lumOff val="25000"/>
                  </a:schemeClr>
                </a:solidFill>
                <a:latin typeface="Microsoft Sans Serif" pitchFamily="34" charset="0"/>
                <a:cs typeface="Microsoft Sans Serif" pitchFamily="34" charset="0"/>
              </a:endParaRPr>
            </a:p>
          </p:txBody>
        </p:sp>
      </p:grpSp>
      <p:cxnSp>
        <p:nvCxnSpPr>
          <p:cNvPr id="70" name="Straight Connector 69"/>
          <p:cNvCxnSpPr/>
          <p:nvPr/>
        </p:nvCxnSpPr>
        <p:spPr>
          <a:xfrm>
            <a:off x="5779158" y="5927560"/>
            <a:ext cx="640080" cy="1588"/>
          </a:xfrm>
          <a:prstGeom prst="line">
            <a:avLst/>
          </a:prstGeom>
          <a:ln w="82550" cap="rnd">
            <a:gradFill flip="none" rotWithShape="1">
              <a:gsLst>
                <a:gs pos="0">
                  <a:schemeClr val="accent1">
                    <a:tint val="66000"/>
                    <a:satMod val="160000"/>
                    <a:alpha val="0"/>
                  </a:schemeClr>
                </a:gs>
                <a:gs pos="50000">
                  <a:schemeClr val="accent3">
                    <a:alpha val="73000"/>
                  </a:schemeClr>
                </a:gs>
                <a:gs pos="100000">
                  <a:schemeClr val="accent3"/>
                </a:gs>
              </a:gsLst>
              <a:lin ang="10800000" scaled="1"/>
              <a:tileRect/>
            </a:gra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left)">
                                      <p:cBhvr>
                                        <p:cTn id="7" dur="500"/>
                                        <p:tgtEl>
                                          <p:spTgt spid="6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ipe(up)">
                                      <p:cBhvr>
                                        <p:cTn id="11" dur="500"/>
                                        <p:tgtEl>
                                          <p:spTgt spid="6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wipe(left)">
                                      <p:cBhvr>
                                        <p:cTn id="15" dur="500"/>
                                        <p:tgtEl>
                                          <p:spTgt spid="70"/>
                                        </p:tgtEl>
                                      </p:cBhvr>
                                    </p:animEffect>
                                  </p:childTnLst>
                                </p:cTn>
                              </p:par>
                              <p:par>
                                <p:cTn id="16" presetID="10" presetClass="entr" presetSubtype="0" fill="hold"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500"/>
                                        <p:tgtEl>
                                          <p:spTgt spid="5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fade">
                                      <p:cBhvr>
                                        <p:cTn id="23" dur="500"/>
                                        <p:tgtEl>
                                          <p:spTgt spid="7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1500"/>
                                  </p:stCondLst>
                                  <p:childTnLst>
                                    <p:animEffect transition="out" filter="fade">
                                      <p:cBhvr>
                                        <p:cTn id="27" dur="500"/>
                                        <p:tgtEl>
                                          <p:spTgt spid="74"/>
                                        </p:tgtEl>
                                      </p:cBhvr>
                                    </p:animEffect>
                                    <p:set>
                                      <p:cBhvr>
                                        <p:cTn id="28" dur="1" fill="hold">
                                          <p:stCondLst>
                                            <p:cond delay="499"/>
                                          </p:stCondLst>
                                        </p:cTn>
                                        <p:tgtEl>
                                          <p:spTgt spid="74"/>
                                        </p:tgtEl>
                                        <p:attrNameLst>
                                          <p:attrName>style.visibility</p:attrName>
                                        </p:attrNameLst>
                                      </p:cBhvr>
                                      <p:to>
                                        <p:strVal val="hidden"/>
                                      </p:to>
                                    </p:set>
                                  </p:childTnLst>
                                </p:cTn>
                              </p:par>
                            </p:childTnLst>
                          </p:cTn>
                        </p:par>
                        <p:par>
                          <p:cTn id="29" fill="hold">
                            <p:stCondLst>
                              <p:cond delay="2000"/>
                            </p:stCondLst>
                            <p:childTnLst>
                              <p:par>
                                <p:cTn id="30" presetID="0" presetClass="path" presetSubtype="0" accel="50000" autoRev="1" fill="hold" nodeType="afterEffect">
                                  <p:stCondLst>
                                    <p:cond delay="0"/>
                                  </p:stCondLst>
                                  <p:childTnLst>
                                    <p:animMotion origin="layout" path="M -1.38889E-6 5.18519E-6 L 0.49601 0.1632 " pathEditMode="relative" ptsTypes="AA">
                                      <p:cBhvr>
                                        <p:cTn id="31" dur="2000" fill="hold"/>
                                        <p:tgtEl>
                                          <p:spTgt spid="36"/>
                                        </p:tgtEl>
                                        <p:attrNameLst>
                                          <p:attrName>ppt_x</p:attrName>
                                          <p:attrName>ppt_y</p:attrName>
                                        </p:attrNameLst>
                                      </p:cBhvr>
                                    </p:animMotion>
                                  </p:childTnLst>
                                </p:cTn>
                              </p:par>
                              <p:par>
                                <p:cTn id="32" presetID="53" presetClass="exit" presetSubtype="0" fill="hold" nodeType="withEffect">
                                  <p:stCondLst>
                                    <p:cond delay="0"/>
                                  </p:stCondLst>
                                  <p:childTnLst>
                                    <p:anim calcmode="lin" valueType="num">
                                      <p:cBhvr>
                                        <p:cTn id="33" dur="3000"/>
                                        <p:tgtEl>
                                          <p:spTgt spid="36"/>
                                        </p:tgtEl>
                                        <p:attrNameLst>
                                          <p:attrName>ppt_w</p:attrName>
                                        </p:attrNameLst>
                                      </p:cBhvr>
                                      <p:tavLst>
                                        <p:tav tm="0">
                                          <p:val>
                                            <p:strVal val="ppt_w"/>
                                          </p:val>
                                        </p:tav>
                                        <p:tav tm="100000">
                                          <p:val>
                                            <p:fltVal val="0"/>
                                          </p:val>
                                        </p:tav>
                                      </p:tavLst>
                                    </p:anim>
                                    <p:anim calcmode="lin" valueType="num">
                                      <p:cBhvr>
                                        <p:cTn id="34" dur="3000"/>
                                        <p:tgtEl>
                                          <p:spTgt spid="36"/>
                                        </p:tgtEl>
                                        <p:attrNameLst>
                                          <p:attrName>ppt_h</p:attrName>
                                        </p:attrNameLst>
                                      </p:cBhvr>
                                      <p:tavLst>
                                        <p:tav tm="0">
                                          <p:val>
                                            <p:strVal val="ppt_h"/>
                                          </p:val>
                                        </p:tav>
                                        <p:tav tm="100000">
                                          <p:val>
                                            <p:fltVal val="0"/>
                                          </p:val>
                                        </p:tav>
                                      </p:tavLst>
                                    </p:anim>
                                    <p:animEffect transition="out" filter="fade">
                                      <p:cBhvr>
                                        <p:cTn id="35" dur="3000"/>
                                        <p:tgtEl>
                                          <p:spTgt spid="36"/>
                                        </p:tgtEl>
                                      </p:cBhvr>
                                    </p:animEffect>
                                    <p:set>
                                      <p:cBhvr>
                                        <p:cTn id="36" dur="1" fill="hold">
                                          <p:stCondLst>
                                            <p:cond delay="2999"/>
                                          </p:stCondLst>
                                        </p:cTn>
                                        <p:tgtEl>
                                          <p:spTgt spid="36"/>
                                        </p:tgtEl>
                                        <p:attrNameLst>
                                          <p:attrName>style.visibility</p:attrName>
                                        </p:attrNameLst>
                                      </p:cBhvr>
                                      <p:to>
                                        <p:strVal val="hidden"/>
                                      </p:to>
                                    </p:set>
                                  </p:childTnLst>
                                </p:cTn>
                              </p:par>
                            </p:childTnLst>
                          </p:cTn>
                        </p:par>
                        <p:par>
                          <p:cTn id="37" fill="hold">
                            <p:stCondLst>
                              <p:cond delay="6000"/>
                            </p:stCondLst>
                            <p:childTnLst>
                              <p:par>
                                <p:cTn id="38" presetID="10" presetClass="entr" presetSubtype="0" fill="hold" nodeType="after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fade">
                                      <p:cBhvr>
                                        <p:cTn id="40" dur="500"/>
                                        <p:tgtEl>
                                          <p:spTgt spid="75"/>
                                        </p:tgtEl>
                                      </p:cBhvr>
                                    </p:animEffect>
                                  </p:childTnLst>
                                </p:cTn>
                              </p:par>
                              <p:par>
                                <p:cTn id="41" presetID="1" presetClass="entr" presetSubtype="0" fill="hold" nodeType="with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3533" y="5026270"/>
            <a:ext cx="7651245" cy="752822"/>
          </a:xfrm>
        </p:spPr>
        <p:txBody>
          <a:bodyPr vert="horz" wrap="square" lIns="0" tIns="0" rIns="0" bIns="0" rtlCol="0" anchor="t">
            <a:noAutofit/>
          </a:bodyPr>
          <a:lstStyle/>
          <a:p>
            <a:r>
              <a:rPr dirty="0" smtClean="0"/>
              <a:t>WDS </a:t>
            </a:r>
            <a:r>
              <a:rPr dirty="0" err="1" smtClean="0"/>
              <a:t>Deplyoment</a:t>
            </a:r>
            <a:endParaRPr dirty="0" smtClean="0"/>
          </a:p>
        </p:txBody>
      </p:sp>
      <p:sp>
        <p:nvSpPr>
          <p:cNvPr id="4" name="Text Placeholder 3"/>
          <p:cNvSpPr>
            <a:spLocks noGrp="1"/>
          </p:cNvSpPr>
          <p:nvPr>
            <p:ph type="body" sz="quarter" idx="10"/>
          </p:nvPr>
        </p:nvSpPr>
        <p:spPr/>
        <p:txBody>
          <a:bodyPr/>
          <a:lstStyle/>
          <a:p>
            <a:r>
              <a:rPr smtClean="0"/>
              <a:t>demo</a:t>
            </a:r>
            <a:endParaRPr lang="en-US" dirty="0"/>
          </a:p>
        </p:txBody>
      </p:sp>
      <p:pic>
        <p:nvPicPr>
          <p:cNvPr id="10" name="Picture 5"/>
          <p:cNvPicPr>
            <a:picLocks noChangeAspect="1" noChangeArrowheads="1"/>
          </p:cNvPicPr>
          <p:nvPr/>
        </p:nvPicPr>
        <p:blipFill>
          <a:blip r:embed="rId3"/>
          <a:srcRect r="38865"/>
          <a:stretch>
            <a:fillRect/>
          </a:stretch>
        </p:blipFill>
        <p:spPr bwMode="auto">
          <a:xfrm>
            <a:off x="5055194" y="3874170"/>
            <a:ext cx="4088806" cy="2859087"/>
          </a:xfrm>
          <a:prstGeom prst="rect">
            <a:avLst/>
          </a:prstGeom>
          <a:noFill/>
          <a:ln w="9525">
            <a:noFill/>
            <a:miter lim="800000"/>
            <a:headEnd/>
            <a:tailEnd/>
          </a:ln>
          <a:effectLst/>
        </p:spPr>
      </p:pic>
      <p:pic>
        <p:nvPicPr>
          <p:cNvPr id="9219" name="Picture 3" descr="C:\Documents and Settings\Pennie\My Documents\TechEd 2009\WEM\WEM205_Vic\step123.png"/>
          <p:cNvPicPr>
            <a:picLocks noChangeAspect="1" noChangeArrowheads="1"/>
          </p:cNvPicPr>
          <p:nvPr/>
        </p:nvPicPr>
        <p:blipFill>
          <a:blip r:embed="rId4"/>
          <a:srcRect/>
          <a:stretch>
            <a:fillRect/>
          </a:stretch>
        </p:blipFill>
        <p:spPr bwMode="auto">
          <a:xfrm>
            <a:off x="6031725" y="4386033"/>
            <a:ext cx="2117850" cy="735938"/>
          </a:xfrm>
          <a:prstGeom prst="rect">
            <a:avLst/>
          </a:prstGeom>
          <a:noFill/>
        </p:spPr>
      </p:pic>
      <p:pic>
        <p:nvPicPr>
          <p:cNvPr id="9220" name="Picture 4"/>
          <p:cNvPicPr>
            <a:picLocks noChangeAspect="1" noChangeArrowheads="1"/>
          </p:cNvPicPr>
          <p:nvPr/>
        </p:nvPicPr>
        <p:blipFill>
          <a:blip r:embed="rId5"/>
          <a:srcRect/>
          <a:stretch>
            <a:fillRect/>
          </a:stretch>
        </p:blipFill>
        <p:spPr bwMode="auto">
          <a:xfrm>
            <a:off x="7295008" y="5058135"/>
            <a:ext cx="1419322" cy="1053297"/>
          </a:xfrm>
          <a:prstGeom prst="rect">
            <a:avLst/>
          </a:prstGeom>
          <a:noFill/>
          <a:ln w="9525">
            <a:noFill/>
            <a:miter lim="800000"/>
            <a:headEnd/>
            <a:tailEnd/>
          </a:ln>
          <a:effectLst/>
        </p:spPr>
      </p:pic>
      <p:pic>
        <p:nvPicPr>
          <p:cNvPr id="9222" name="Picture 6" descr="C:\Documents and Settings\Pennie\My Documents\TechEd 2009\WEM\WEM205_Vic\step5.png"/>
          <p:cNvPicPr>
            <a:picLocks noChangeAspect="1" noChangeArrowheads="1"/>
          </p:cNvPicPr>
          <p:nvPr/>
        </p:nvPicPr>
        <p:blipFill>
          <a:blip r:embed="rId6"/>
          <a:srcRect/>
          <a:stretch>
            <a:fillRect/>
          </a:stretch>
        </p:blipFill>
        <p:spPr bwMode="auto">
          <a:xfrm>
            <a:off x="6008575" y="5335927"/>
            <a:ext cx="1305974" cy="601884"/>
          </a:xfrm>
          <a:prstGeom prst="rect">
            <a:avLst/>
          </a:prstGeom>
          <a:noFill/>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0" y="5159022"/>
            <a:ext cx="9144000" cy="1698978"/>
          </a:xfrm>
          <a:prstGeom prst="rect">
            <a:avLst/>
          </a:prstGeom>
          <a:gradFill flip="none" rotWithShape="1">
            <a:gsLst>
              <a:gs pos="0">
                <a:schemeClr val="accent2">
                  <a:shade val="30000"/>
                  <a:satMod val="115000"/>
                  <a:alpha val="0"/>
                </a:schemeClr>
              </a:gs>
              <a:gs pos="50000">
                <a:schemeClr val="bg1"/>
              </a:gs>
              <a:gs pos="100000">
                <a:schemeClr val="bg1"/>
              </a:gs>
            </a:gsLst>
            <a:lin ang="54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8" name="Title 4"/>
          <p:cNvSpPr>
            <a:spLocks noGrp="1"/>
          </p:cNvSpPr>
          <p:nvPr>
            <p:ph type="title"/>
          </p:nvPr>
        </p:nvSpPr>
        <p:spPr/>
        <p:txBody>
          <a:bodyPr vert="horz" wrap="square" lIns="0" tIns="0" rIns="0" bIns="0" rtlCol="0" anchor="t">
            <a:spAutoFit/>
          </a:bodyPr>
          <a:lstStyle/>
          <a:p>
            <a:r>
              <a:rPr/>
              <a:t>Systems Management</a:t>
            </a:r>
          </a:p>
        </p:txBody>
      </p:sp>
      <p:sp>
        <p:nvSpPr>
          <p:cNvPr id="9" name="Rounded Rectangle 8"/>
          <p:cNvSpPr/>
          <p:nvPr/>
        </p:nvSpPr>
        <p:spPr bwMode="auto">
          <a:xfrm>
            <a:off x="347545" y="1266659"/>
            <a:ext cx="6714991" cy="937405"/>
          </a:xfrm>
          <a:prstGeom prst="roundRect">
            <a:avLst>
              <a:gd name="adj" fmla="val 21862"/>
            </a:avLst>
          </a:prstGeom>
          <a:gradFill flip="none" rotWithShape="1">
            <a:gsLst>
              <a:gs pos="0">
                <a:schemeClr val="accent2">
                  <a:shade val="30000"/>
                  <a:satMod val="115000"/>
                  <a:alpha val="0"/>
                </a:schemeClr>
              </a:gs>
              <a:gs pos="50000">
                <a:schemeClr val="accent2">
                  <a:shade val="67500"/>
                  <a:satMod val="115000"/>
                  <a:alpha val="20000"/>
                </a:schemeClr>
              </a:gs>
              <a:gs pos="100000">
                <a:schemeClr val="accent2">
                  <a:shade val="100000"/>
                  <a:satMod val="115000"/>
                  <a:alpha val="50000"/>
                </a:schemeClr>
              </a:gs>
            </a:gsLst>
            <a:lin ang="108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18" rIns="91436" bIns="45718" numCol="1" rtlCol="0" anchor="ctr" anchorCtr="0" compatLnSpc="1">
            <a:prstTxWarp prst="textNoShape">
              <a:avLst/>
            </a:prstTxWarp>
          </a:bodyPr>
          <a:lstStyle/>
          <a:p>
            <a:pPr fontAlgn="base">
              <a:spcBef>
                <a:spcPct val="0"/>
              </a:spcBef>
              <a:spcAft>
                <a:spcPct val="0"/>
              </a:spcAft>
            </a:pPr>
            <a:r>
              <a:rPr lang="en-US" sz="2800" dirty="0" smtClean="0">
                <a:solidFill>
                  <a:schemeClr val="tx1"/>
                </a:solidFill>
              </a:rPr>
              <a:t>Patch Management</a:t>
            </a:r>
          </a:p>
        </p:txBody>
      </p:sp>
      <p:sp>
        <p:nvSpPr>
          <p:cNvPr id="10" name="Rounded Rectangle 9"/>
          <p:cNvSpPr/>
          <p:nvPr/>
        </p:nvSpPr>
        <p:spPr bwMode="auto">
          <a:xfrm>
            <a:off x="347545" y="2373564"/>
            <a:ext cx="6714991" cy="937405"/>
          </a:xfrm>
          <a:prstGeom prst="roundRect">
            <a:avLst>
              <a:gd name="adj" fmla="val 21862"/>
            </a:avLst>
          </a:prstGeom>
          <a:gradFill flip="none" rotWithShape="1">
            <a:gsLst>
              <a:gs pos="0">
                <a:schemeClr val="accent2">
                  <a:shade val="30000"/>
                  <a:satMod val="115000"/>
                  <a:alpha val="0"/>
                </a:schemeClr>
              </a:gs>
              <a:gs pos="50000">
                <a:schemeClr val="accent2">
                  <a:shade val="67500"/>
                  <a:satMod val="115000"/>
                  <a:alpha val="20000"/>
                </a:schemeClr>
              </a:gs>
              <a:gs pos="100000">
                <a:schemeClr val="accent2">
                  <a:shade val="100000"/>
                  <a:satMod val="115000"/>
                  <a:alpha val="50000"/>
                </a:schemeClr>
              </a:gs>
            </a:gsLst>
            <a:lin ang="108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18" rIns="91436" bIns="45718" numCol="1" rtlCol="0" anchor="ctr" anchorCtr="0" compatLnSpc="1">
            <a:prstTxWarp prst="textNoShape">
              <a:avLst/>
            </a:prstTxWarp>
          </a:bodyPr>
          <a:lstStyle/>
          <a:p>
            <a:pPr fontAlgn="base">
              <a:spcBef>
                <a:spcPct val="0"/>
              </a:spcBef>
              <a:spcAft>
                <a:spcPct val="0"/>
              </a:spcAft>
            </a:pPr>
            <a:r>
              <a:rPr lang="en-US" sz="2800" dirty="0" smtClean="0">
                <a:solidFill>
                  <a:schemeClr val="tx1"/>
                </a:solidFill>
              </a:rPr>
              <a:t>Software Update Services</a:t>
            </a:r>
          </a:p>
          <a:p>
            <a:pPr marL="0" lvl="1" fontAlgn="base">
              <a:spcBef>
                <a:spcPct val="0"/>
              </a:spcBef>
              <a:spcAft>
                <a:spcPct val="0"/>
              </a:spcAft>
            </a:pPr>
            <a:r>
              <a:rPr lang="en-US" sz="2000" dirty="0" smtClean="0">
                <a:solidFill>
                  <a:schemeClr val="tx1"/>
                </a:solidFill>
              </a:rPr>
              <a:t>XP Pro equivalent</a:t>
            </a:r>
          </a:p>
        </p:txBody>
      </p:sp>
      <p:sp>
        <p:nvSpPr>
          <p:cNvPr id="11" name="Rounded Rectangle 10"/>
          <p:cNvSpPr/>
          <p:nvPr/>
        </p:nvSpPr>
        <p:spPr bwMode="auto">
          <a:xfrm>
            <a:off x="347545" y="3480469"/>
            <a:ext cx="6714991" cy="937405"/>
          </a:xfrm>
          <a:prstGeom prst="roundRect">
            <a:avLst>
              <a:gd name="adj" fmla="val 21862"/>
            </a:avLst>
          </a:prstGeom>
          <a:gradFill flip="none" rotWithShape="1">
            <a:gsLst>
              <a:gs pos="0">
                <a:schemeClr val="accent2">
                  <a:shade val="30000"/>
                  <a:satMod val="115000"/>
                  <a:alpha val="0"/>
                </a:schemeClr>
              </a:gs>
              <a:gs pos="50000">
                <a:schemeClr val="accent2">
                  <a:shade val="67500"/>
                  <a:satMod val="115000"/>
                  <a:alpha val="20000"/>
                </a:schemeClr>
              </a:gs>
              <a:gs pos="100000">
                <a:schemeClr val="accent2">
                  <a:shade val="100000"/>
                  <a:satMod val="115000"/>
                  <a:alpha val="50000"/>
                </a:schemeClr>
              </a:gs>
            </a:gsLst>
            <a:lin ang="108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18" rIns="91436" bIns="45718" numCol="1" rtlCol="0" anchor="ctr" anchorCtr="0" compatLnSpc="1">
            <a:prstTxWarp prst="textNoShape">
              <a:avLst/>
            </a:prstTxWarp>
          </a:bodyPr>
          <a:lstStyle/>
          <a:p>
            <a:pPr fontAlgn="base">
              <a:spcBef>
                <a:spcPct val="0"/>
              </a:spcBef>
              <a:spcAft>
                <a:spcPct val="0"/>
              </a:spcAft>
            </a:pPr>
            <a:r>
              <a:rPr lang="en-US" sz="2800" dirty="0" smtClean="0">
                <a:solidFill>
                  <a:schemeClr val="tx1"/>
                </a:solidFill>
              </a:rPr>
              <a:t>Device Management</a:t>
            </a:r>
          </a:p>
        </p:txBody>
      </p:sp>
      <p:sp>
        <p:nvSpPr>
          <p:cNvPr id="12" name="Rounded Rectangle 11"/>
          <p:cNvSpPr/>
          <p:nvPr/>
        </p:nvSpPr>
        <p:spPr bwMode="auto">
          <a:xfrm>
            <a:off x="347545" y="4587375"/>
            <a:ext cx="6714991" cy="937405"/>
          </a:xfrm>
          <a:prstGeom prst="roundRect">
            <a:avLst>
              <a:gd name="adj" fmla="val 21862"/>
            </a:avLst>
          </a:prstGeom>
          <a:gradFill flip="none" rotWithShape="1">
            <a:gsLst>
              <a:gs pos="0">
                <a:schemeClr val="accent2">
                  <a:shade val="30000"/>
                  <a:satMod val="115000"/>
                  <a:alpha val="0"/>
                </a:schemeClr>
              </a:gs>
              <a:gs pos="50000">
                <a:schemeClr val="accent2">
                  <a:shade val="67500"/>
                  <a:satMod val="115000"/>
                  <a:alpha val="20000"/>
                </a:schemeClr>
              </a:gs>
              <a:gs pos="100000">
                <a:schemeClr val="accent2">
                  <a:shade val="100000"/>
                  <a:satMod val="115000"/>
                  <a:alpha val="50000"/>
                </a:schemeClr>
              </a:gs>
            </a:gsLst>
            <a:lin ang="108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18" rIns="91436" bIns="45718" numCol="1" rtlCol="0" anchor="ctr" anchorCtr="0" compatLnSpc="1">
            <a:prstTxWarp prst="textNoShape">
              <a:avLst/>
            </a:prstTxWarp>
          </a:bodyPr>
          <a:lstStyle/>
          <a:p>
            <a:pPr fontAlgn="base">
              <a:spcBef>
                <a:spcPct val="0"/>
              </a:spcBef>
              <a:spcAft>
                <a:spcPct val="0"/>
              </a:spcAft>
            </a:pPr>
            <a:r>
              <a:rPr lang="en-US" sz="2800" dirty="0" smtClean="0">
                <a:solidFill>
                  <a:schemeClr val="tx1"/>
                </a:solidFill>
              </a:rPr>
              <a:t>System Statistics and Reporting</a:t>
            </a:r>
          </a:p>
          <a:p>
            <a:pPr marL="0" lvl="1" fontAlgn="base">
              <a:spcBef>
                <a:spcPct val="0"/>
              </a:spcBef>
              <a:spcAft>
                <a:spcPct val="0"/>
              </a:spcAft>
            </a:pPr>
            <a:r>
              <a:rPr lang="en-US" sz="2000" dirty="0" smtClean="0">
                <a:solidFill>
                  <a:schemeClr val="tx1"/>
                </a:solidFill>
              </a:rPr>
              <a:t>Pre-built management packs</a:t>
            </a:r>
          </a:p>
        </p:txBody>
      </p:sp>
      <p:pic>
        <p:nvPicPr>
          <p:cNvPr id="13314" name="Picture 2" descr="C:\Documents and Settings\Pennie\My Documents\TechEd 2009\WEM\WEM205_Vic\SysCnt_h_rgb_r.png"/>
          <p:cNvPicPr>
            <a:picLocks noChangeAspect="1" noChangeArrowheads="1"/>
          </p:cNvPicPr>
          <p:nvPr/>
        </p:nvPicPr>
        <p:blipFill>
          <a:blip r:embed="rId3"/>
          <a:srcRect/>
          <a:stretch>
            <a:fillRect/>
          </a:stretch>
        </p:blipFill>
        <p:spPr bwMode="black">
          <a:xfrm>
            <a:off x="4298790" y="5761653"/>
            <a:ext cx="4324350" cy="916036"/>
          </a:xfrm>
          <a:prstGeom prst="rect">
            <a:avLst/>
          </a:prstGeom>
          <a:noFill/>
        </p:spPr>
      </p:pic>
      <p:pic>
        <p:nvPicPr>
          <p:cNvPr id="13316" name="Picture 4" descr="C:\Documents and Settings\Pennie\My Documents\ACERDATA (D)\Pennie's documents\MS Image\Soft-edge_photos\FY06 Brand - Vista IT Portraits\Windows Vista IT P FY06 Scott man standing servers hallway smiling suit tie.png"/>
          <p:cNvPicPr>
            <a:picLocks noChangeAspect="1" noChangeArrowheads="1"/>
          </p:cNvPicPr>
          <p:nvPr/>
        </p:nvPicPr>
        <p:blipFill>
          <a:blip r:embed="rId4"/>
          <a:srcRect/>
          <a:stretch>
            <a:fillRect/>
          </a:stretch>
        </p:blipFill>
        <p:spPr bwMode="auto">
          <a:xfrm>
            <a:off x="5121396" y="358815"/>
            <a:ext cx="4555040" cy="5683651"/>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81003" y="228601"/>
            <a:ext cx="8372475" cy="611706"/>
          </a:xfrm>
        </p:spPr>
        <p:txBody>
          <a:bodyPr/>
          <a:lstStyle/>
          <a:p>
            <a:pPr defTabSz="912229">
              <a:defRPr/>
            </a:pPr>
            <a:r>
              <a:rPr sz="4400" dirty="0"/>
              <a:t>What’s New in </a:t>
            </a:r>
            <a:r>
              <a:rPr sz="4400" dirty="0" err="1"/>
              <a:t>ConfigMgr</a:t>
            </a:r>
            <a:r>
              <a:rPr sz="4400" dirty="0"/>
              <a:t> OSD?</a:t>
            </a:r>
          </a:p>
        </p:txBody>
      </p:sp>
      <p:graphicFrame>
        <p:nvGraphicFramePr>
          <p:cNvPr id="31811" name="Group 67"/>
          <p:cNvGraphicFramePr>
            <a:graphicFrameLocks noGrp="1"/>
          </p:cNvGraphicFramePr>
          <p:nvPr>
            <p:ph idx="1"/>
          </p:nvPr>
        </p:nvGraphicFramePr>
        <p:xfrm>
          <a:off x="257175" y="996950"/>
          <a:ext cx="8623300" cy="5748655"/>
        </p:xfrm>
        <a:graphic>
          <a:graphicData uri="http://schemas.openxmlformats.org/drawingml/2006/table">
            <a:tbl>
              <a:tblPr/>
              <a:tblGrid>
                <a:gridCol w="3902075"/>
                <a:gridCol w="2360613"/>
                <a:gridCol w="2360612"/>
              </a:tblGrid>
              <a:tr h="371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2"/>
                          </a:solidFill>
                          <a:effectLst/>
                          <a:latin typeface="Segoe"/>
                          <a:cs typeface="Arial" charset="0"/>
                        </a:rPr>
                        <a:t>Scenario</a:t>
                      </a:r>
                      <a:endParaRPr kumimoji="0" lang="en-US" sz="2400" b="0" i="0" u="none" strike="noStrike" cap="none" normalizeH="0" baseline="0" dirty="0" smtClean="0">
                        <a:ln>
                          <a:noFill/>
                        </a:ln>
                        <a:solidFill>
                          <a:schemeClr val="tx2"/>
                        </a:solidFill>
                        <a:effectLst/>
                        <a:latin typeface="Times New Roman" pitchFamily="18" charset="0"/>
                      </a:endParaRPr>
                    </a:p>
                  </a:txBody>
                  <a:tcPr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74715"/>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2"/>
                          </a:solidFill>
                          <a:effectLst/>
                          <a:latin typeface="Segoe"/>
                          <a:cs typeface="Arial" charset="0"/>
                        </a:rPr>
                        <a:t>SMS 2003 OSD FP</a:t>
                      </a:r>
                      <a:endParaRPr kumimoji="0" lang="en-US" sz="2400" b="0" i="0" u="none" strike="noStrike" cap="none" normalizeH="0" baseline="0" smtClean="0">
                        <a:ln>
                          <a:noFill/>
                        </a:ln>
                        <a:solidFill>
                          <a:schemeClr val="tx2"/>
                        </a:solidFill>
                        <a:effectLst/>
                        <a:latin typeface="Times New Roman" pitchFamily="18" charset="0"/>
                      </a:endParaRPr>
                    </a:p>
                  </a:txBody>
                  <a:tcPr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74715"/>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2"/>
                          </a:solidFill>
                          <a:effectLst/>
                          <a:latin typeface="Segoe"/>
                          <a:cs typeface="Arial" charset="0"/>
                        </a:rPr>
                        <a:t>ConfigMgr OSD</a:t>
                      </a:r>
                      <a:endParaRPr kumimoji="0" lang="en-US" sz="2400" b="0" i="0" u="none" strike="noStrike" cap="none" normalizeH="0" baseline="0" smtClean="0">
                        <a:ln>
                          <a:noFill/>
                        </a:ln>
                        <a:solidFill>
                          <a:schemeClr val="tx2"/>
                        </a:solidFill>
                        <a:effectLst/>
                        <a:latin typeface="Times New Roman" pitchFamily="18" charset="0"/>
                      </a:endParaRPr>
                    </a:p>
                  </a:txBody>
                  <a:tcPr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74715"/>
                    </a:solidFill>
                  </a:tcPr>
                </a:tc>
              </a:tr>
              <a:tr h="371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rPr>
                        <a:t>Integrated in core product</a:t>
                      </a:r>
                    </a:p>
                  </a:txBody>
                  <a:tcPr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rPr>
                        <a:t>No</a:t>
                      </a:r>
                    </a:p>
                  </a:txBody>
                  <a:tcPr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rPr>
                        <a:t>Yes</a:t>
                      </a:r>
                    </a:p>
                  </a:txBody>
                  <a:tcPr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r>
              <a:tr h="371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End-to-end deployment</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Yes</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Yes</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r>
              <a:tr h="371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Fully automated</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Yes</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Yes</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r>
              <a:tr h="371475">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Wipe-and-load upgrade</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Yes</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Yes</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r>
              <a:tr h="650875">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Bare metal deployment w/PXE</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Loose integration w/RIS</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Built-in integration w/WDS</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92D050"/>
                    </a:solidFill>
                  </a:tcPr>
                </a:tc>
              </a:tr>
              <a:tr h="371475">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Side-by-side</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Segoe"/>
                          <a:cs typeface="Arial" charset="0"/>
                        </a:rPr>
                        <a:t>BDD scripts</a:t>
                      </a:r>
                      <a:endParaRPr kumimoji="0" lang="en-US" sz="24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Segoe"/>
                          <a:cs typeface="Arial" charset="0"/>
                        </a:rPr>
                        <a:t>Yes, w/built-in SMP</a:t>
                      </a:r>
                      <a:endParaRPr kumimoji="0" lang="en-US" sz="24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92D050"/>
                    </a:solidFill>
                  </a:tcPr>
                </a:tc>
              </a:tr>
              <a:tr h="371475">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Fully offline deployment</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No</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Yes</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92D050"/>
                    </a:solidFill>
                  </a:tcPr>
                </a:tc>
              </a:tr>
              <a:tr h="371475">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Segoe"/>
                          <a:cs typeface="Arial" charset="0"/>
                        </a:rPr>
                        <a:t>Integrated Windows 7 upgrade planning</a:t>
                      </a:r>
                      <a:endParaRPr kumimoji="0" lang="en-US" sz="24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No</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Yes</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92D050"/>
                    </a:solidFill>
                  </a:tcPr>
                </a:tc>
              </a:tr>
              <a:tr h="371475">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Full server deployment</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No</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Yes</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92D050"/>
                    </a:solidFill>
                  </a:tcPr>
                </a:tc>
              </a:tr>
              <a:tr h="371475">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Security</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Good</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Much stronger</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92D050"/>
                    </a:solidFill>
                  </a:tcPr>
                </a:tc>
              </a:tr>
              <a:tr h="371475">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Flexibility/customizability</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Good</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Excellent</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92D050"/>
                    </a:solidFill>
                  </a:tcPr>
                </a:tc>
              </a:tr>
              <a:tr h="371475">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Segoe"/>
                          <a:cs typeface="Arial" charset="0"/>
                        </a:rPr>
                        <a:t>Windows 7/LH compatibility</a:t>
                      </a:r>
                      <a:endParaRPr kumimoji="0" lang="en-US" sz="24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Good</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Excellent</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92D050"/>
                    </a:solidFill>
                  </a:tcPr>
                </a:tc>
              </a:tr>
              <a:tr h="371475">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Device driver management</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No</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02853">
                        <a:alpha val="29019"/>
                      </a:srgb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Segoe"/>
                          <a:cs typeface="Arial" charset="0"/>
                        </a:rPr>
                        <a:t>Yes</a:t>
                      </a: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92D050"/>
                    </a:solidFill>
                  </a:tcPr>
                </a:tc>
              </a:tr>
            </a:tbl>
          </a:graphicData>
        </a:graphic>
      </p:graphicFrame>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5586" name="Rectangle 2"/>
          <p:cNvSpPr>
            <a:spLocks noGrp="1" noChangeArrowheads="1"/>
          </p:cNvSpPr>
          <p:nvPr>
            <p:ph type="title"/>
          </p:nvPr>
        </p:nvSpPr>
        <p:spPr>
          <a:xfrm>
            <a:off x="381000" y="228600"/>
            <a:ext cx="8393113" cy="611706"/>
          </a:xfrm>
        </p:spPr>
        <p:txBody>
          <a:bodyPr/>
          <a:lstStyle/>
          <a:p>
            <a:pPr defTabSz="912229">
              <a:defRPr/>
            </a:pPr>
            <a:r>
              <a:rPr sz="4400" dirty="0"/>
              <a:t>New </a:t>
            </a:r>
            <a:r>
              <a:rPr sz="4400" dirty="0" err="1"/>
              <a:t>ConfigMgr</a:t>
            </a:r>
            <a:r>
              <a:rPr sz="4400" dirty="0"/>
              <a:t> Objects </a:t>
            </a:r>
            <a:r>
              <a:rPr sz="2800" dirty="0"/>
              <a:t>(1 of 2)</a:t>
            </a:r>
            <a:endParaRPr sz="2800" dirty="0">
              <a:solidFill>
                <a:schemeClr val="accent1"/>
              </a:solidFill>
            </a:endParaRPr>
          </a:p>
        </p:txBody>
      </p:sp>
      <p:sp>
        <p:nvSpPr>
          <p:cNvPr id="33794" name="Rectangle 3"/>
          <p:cNvSpPr>
            <a:spLocks noGrp="1" noChangeArrowheads="1"/>
          </p:cNvSpPr>
          <p:nvPr>
            <p:ph type="body" idx="1"/>
          </p:nvPr>
        </p:nvSpPr>
        <p:spPr>
          <a:xfrm>
            <a:off x="425450" y="1082676"/>
            <a:ext cx="8388350" cy="4369145"/>
          </a:xfrm>
        </p:spPr>
        <p:txBody>
          <a:bodyPr/>
          <a:lstStyle/>
          <a:p>
            <a:r>
              <a:rPr lang="en-US" sz="2600" dirty="0" smtClean="0"/>
              <a:t>OS Image</a:t>
            </a:r>
          </a:p>
          <a:p>
            <a:pPr lvl="1"/>
            <a:r>
              <a:rPr lang="en-US" sz="2300" dirty="0" err="1" smtClean="0"/>
              <a:t>ConfigMgr</a:t>
            </a:r>
            <a:r>
              <a:rPr lang="en-US" sz="2300" dirty="0" smtClean="0"/>
              <a:t> package containing a WIM file</a:t>
            </a:r>
          </a:p>
          <a:p>
            <a:pPr lvl="2"/>
            <a:r>
              <a:rPr lang="en-US" sz="2100" dirty="0" smtClean="0"/>
              <a:t>But no programs – images are deployed via task sequences</a:t>
            </a:r>
          </a:p>
          <a:p>
            <a:pPr lvl="1"/>
            <a:r>
              <a:rPr lang="en-US" sz="2300" dirty="0" smtClean="0"/>
              <a:t>WIM file may contain multiple images</a:t>
            </a:r>
          </a:p>
          <a:p>
            <a:pPr lvl="1"/>
            <a:r>
              <a:rPr lang="en-US" sz="2300" dirty="0" smtClean="0"/>
              <a:t>May be manipulated and edited using standard WIM tools provided with Windows 7</a:t>
            </a:r>
          </a:p>
          <a:p>
            <a:pPr lvl="1"/>
            <a:r>
              <a:rPr lang="en-US" sz="2300" dirty="0" smtClean="0"/>
              <a:t>Binary Delta Replication supported</a:t>
            </a:r>
          </a:p>
          <a:p>
            <a:pPr>
              <a:lnSpc>
                <a:spcPct val="80000"/>
              </a:lnSpc>
            </a:pPr>
            <a:r>
              <a:rPr lang="en-US" sz="2300" dirty="0" smtClean="0"/>
              <a:t>OS Install Package</a:t>
            </a:r>
          </a:p>
          <a:p>
            <a:pPr lvl="1"/>
            <a:r>
              <a:rPr lang="en-US" sz="2300" dirty="0" err="1" smtClean="0"/>
              <a:t>ConfigMgr</a:t>
            </a:r>
            <a:r>
              <a:rPr lang="en-US" sz="2300" dirty="0" smtClean="0"/>
              <a:t> package containing Operating System installation source files (for </a:t>
            </a:r>
            <a:r>
              <a:rPr lang="en-US" sz="2300" b="1" dirty="0" err="1" smtClean="0">
                <a:latin typeface="Courier New" pitchFamily="49" charset="0"/>
              </a:rPr>
              <a:t>setup.exe</a:t>
            </a:r>
            <a:r>
              <a:rPr lang="en-US" sz="2300" dirty="0" smtClean="0"/>
              <a:t> installs)</a:t>
            </a:r>
          </a:p>
          <a:p>
            <a:pPr lvl="1"/>
            <a:r>
              <a:rPr lang="en-US" sz="2300" dirty="0" smtClean="0"/>
              <a:t>Replicated to Distribution Points</a:t>
            </a: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946" name="Rectangle 2"/>
          <p:cNvSpPr>
            <a:spLocks noGrp="1" noChangeArrowheads="1"/>
          </p:cNvSpPr>
          <p:nvPr>
            <p:ph type="title"/>
          </p:nvPr>
        </p:nvSpPr>
        <p:spPr>
          <a:xfrm>
            <a:off x="381000" y="228600"/>
            <a:ext cx="8393113" cy="611706"/>
          </a:xfrm>
        </p:spPr>
        <p:txBody>
          <a:bodyPr/>
          <a:lstStyle/>
          <a:p>
            <a:pPr defTabSz="912229">
              <a:defRPr/>
            </a:pPr>
            <a:r>
              <a:rPr sz="4400" dirty="0"/>
              <a:t>New </a:t>
            </a:r>
            <a:r>
              <a:rPr sz="4400" dirty="0" err="1"/>
              <a:t>ConfigMgr</a:t>
            </a:r>
            <a:r>
              <a:rPr sz="4400" dirty="0"/>
              <a:t> Objects </a:t>
            </a:r>
            <a:r>
              <a:rPr sz="2800" dirty="0"/>
              <a:t>(2 of 2)</a:t>
            </a:r>
            <a:endParaRPr sz="2800" dirty="0">
              <a:solidFill>
                <a:schemeClr val="accent1"/>
              </a:solidFill>
            </a:endParaRPr>
          </a:p>
        </p:txBody>
      </p:sp>
      <p:sp>
        <p:nvSpPr>
          <p:cNvPr id="34818" name="Rectangle 3"/>
          <p:cNvSpPr>
            <a:spLocks noGrp="1" noChangeArrowheads="1"/>
          </p:cNvSpPr>
          <p:nvPr>
            <p:ph type="body" idx="1"/>
          </p:nvPr>
        </p:nvSpPr>
        <p:spPr>
          <a:xfrm>
            <a:off x="425450" y="1082675"/>
            <a:ext cx="8388350" cy="3420167"/>
          </a:xfrm>
        </p:spPr>
        <p:txBody>
          <a:bodyPr/>
          <a:lstStyle/>
          <a:p>
            <a:r>
              <a:rPr lang="en-US" sz="2600" dirty="0" smtClean="0"/>
              <a:t>Boot Image</a:t>
            </a:r>
          </a:p>
          <a:p>
            <a:pPr lvl="1"/>
            <a:r>
              <a:rPr lang="en-US" sz="2300" dirty="0" smtClean="0"/>
              <a:t>Package containing the Windows PE image in a WIM file</a:t>
            </a:r>
          </a:p>
          <a:p>
            <a:pPr lvl="1"/>
            <a:r>
              <a:rPr lang="en-US" sz="2300" dirty="0" smtClean="0"/>
              <a:t>Uses Windows PE 2.0 even when deploying an older OS</a:t>
            </a:r>
          </a:p>
          <a:p>
            <a:pPr lvl="1"/>
            <a:r>
              <a:rPr lang="en-US" sz="2300" dirty="0" smtClean="0"/>
              <a:t>Replicated to Distribution Points &amp; PXE servers</a:t>
            </a:r>
          </a:p>
          <a:p>
            <a:r>
              <a:rPr lang="en-US" sz="2600" dirty="0" smtClean="0"/>
              <a:t>Task Sequence</a:t>
            </a:r>
          </a:p>
          <a:p>
            <a:pPr lvl="1"/>
            <a:r>
              <a:rPr lang="en-US" sz="2300" dirty="0" smtClean="0"/>
              <a:t>Core OS deployment mechanism</a:t>
            </a:r>
          </a:p>
          <a:p>
            <a:pPr lvl="1"/>
            <a:r>
              <a:rPr lang="en-US" sz="2300" dirty="0" smtClean="0"/>
              <a:t>Delivered to client via Management Point</a:t>
            </a:r>
          </a:p>
          <a:p>
            <a:pPr lvl="1"/>
            <a:r>
              <a:rPr lang="en-US" sz="2300" dirty="0" smtClean="0"/>
              <a:t>Sequence of steps to execute</a:t>
            </a: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0251" y="3805170"/>
            <a:ext cx="7921912" cy="1337595"/>
          </a:xfrm>
        </p:spPr>
        <p:txBody>
          <a:bodyPr vert="horz" wrap="square" lIns="0" tIns="0" rIns="0" bIns="0" rtlCol="0" anchor="t">
            <a:noAutofit/>
          </a:bodyPr>
          <a:lstStyle/>
          <a:p>
            <a:r>
              <a:rPr lang="en-GB" sz="3200" dirty="0" smtClean="0"/>
              <a:t>Using Windows Deployment Services And Microsoft System </a:t>
            </a:r>
            <a:r>
              <a:rPr lang="en-GB" sz="3200" dirty="0" err="1" smtClean="0"/>
              <a:t>Center</a:t>
            </a:r>
            <a:r>
              <a:rPr lang="en-GB" sz="3200" dirty="0" smtClean="0"/>
              <a:t> To Deploy And Manage A Point-of-Service (POS) System Running </a:t>
            </a:r>
            <a:r>
              <a:rPr lang="en-GB" sz="3200" dirty="0" err="1" smtClean="0"/>
              <a:t>POSReady</a:t>
            </a:r>
            <a:endParaRPr sz="3200" dirty="0" smtClean="0"/>
          </a:p>
        </p:txBody>
      </p:sp>
      <p:sp>
        <p:nvSpPr>
          <p:cNvPr id="3" name="Subtitle 2"/>
          <p:cNvSpPr>
            <a:spLocks noGrp="1"/>
          </p:cNvSpPr>
          <p:nvPr>
            <p:ph type="subTitle" idx="1"/>
          </p:nvPr>
        </p:nvSpPr>
        <p:spPr>
          <a:xfrm>
            <a:off x="4565533" y="5409519"/>
            <a:ext cx="4668779" cy="461665"/>
          </a:xfrm>
        </p:spPr>
        <p:txBody>
          <a:bodyPr/>
          <a:lstStyle/>
          <a:p>
            <a:r>
              <a:rPr lang="en-US" sz="1800" b="1" dirty="0" smtClean="0"/>
              <a:t>Alexander Wechsler</a:t>
            </a:r>
          </a:p>
          <a:p>
            <a:r>
              <a:rPr lang="en-US" sz="1800" b="1" dirty="0" smtClean="0"/>
              <a:t>Enterprise </a:t>
            </a:r>
            <a:r>
              <a:rPr lang="en-US" sz="1800" b="1" dirty="0" err="1" smtClean="0"/>
              <a:t>Architect|CEO</a:t>
            </a:r>
            <a:endParaRPr lang="en-US" sz="1800" b="1" dirty="0" smtClean="0"/>
          </a:p>
          <a:p>
            <a:r>
              <a:rPr lang="en-US" sz="1800" b="1" dirty="0" smtClean="0"/>
              <a:t>Microsoft Regional Director </a:t>
            </a:r>
            <a:r>
              <a:rPr lang="en-US" sz="1800" b="1" dirty="0" err="1" smtClean="0"/>
              <a:t>Germany|eMVP</a:t>
            </a:r>
            <a:endParaRPr lang="en-US" sz="1800" b="1" dirty="0" smtClean="0"/>
          </a:p>
          <a:p>
            <a:r>
              <a:rPr lang="en-US" sz="1800" b="1" dirty="0" smtClean="0"/>
              <a:t>Wechsler Consulting GMBH &amp; Co. KG</a:t>
            </a:r>
          </a:p>
          <a:p>
            <a:r>
              <a:rPr lang="en-US" sz="1800" b="1" dirty="0" smtClean="0"/>
              <a:t>Session Code: EMB203</a:t>
            </a:r>
            <a:endParaRPr lang="en-US" sz="1800" b="1" dirty="0" smtClean="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Targeting </a:t>
            </a:r>
            <a:r>
              <a:rPr lang="en-US" dirty="0" err="1" smtClean="0"/>
              <a:t>POSReady</a:t>
            </a:r>
            <a:r>
              <a:rPr lang="en-US" dirty="0" smtClean="0"/>
              <a:t> devices</a:t>
            </a:r>
            <a:endParaRPr lang="en-US" dirty="0"/>
          </a:p>
        </p:txBody>
      </p:sp>
      <p:sp>
        <p:nvSpPr>
          <p:cNvPr id="3" name="Content Placeholder 2"/>
          <p:cNvSpPr>
            <a:spLocks noGrp="1"/>
          </p:cNvSpPr>
          <p:nvPr>
            <p:ph idx="1"/>
          </p:nvPr>
        </p:nvSpPr>
        <p:spPr/>
        <p:txBody>
          <a:bodyPr/>
          <a:lstStyle/>
          <a:p>
            <a:r>
              <a:rPr lang="en-US" dirty="0" err="1" smtClean="0"/>
              <a:t>POSREady</a:t>
            </a:r>
            <a:r>
              <a:rPr lang="en-US" dirty="0" smtClean="0"/>
              <a:t> Devices are Windows Embedded Standard Devices from an SCCM perspective</a:t>
            </a:r>
          </a:p>
          <a:p>
            <a:r>
              <a:rPr lang="en-US" dirty="0" smtClean="0"/>
              <a:t>Enable the collection of the OSProductSuite resource property of the image [SMS_def.mof]</a:t>
            </a:r>
          </a:p>
          <a:p>
            <a:r>
              <a:rPr lang="en-US" dirty="0" smtClean="0"/>
              <a:t>Create a collection for these devices</a:t>
            </a:r>
          </a:p>
          <a:p>
            <a:r>
              <a:rPr lang="en-US" dirty="0" smtClean="0"/>
              <a:t>Add additional criteria to distinguish </a:t>
            </a:r>
            <a:r>
              <a:rPr lang="en-US" dirty="0" err="1" smtClean="0"/>
              <a:t>POSReady</a:t>
            </a:r>
            <a:r>
              <a:rPr lang="en-US" dirty="0" smtClean="0"/>
              <a:t> devices from WES systems</a:t>
            </a:r>
          </a:p>
          <a:p>
            <a:endParaRPr lang="en-US" dirty="0" smtClean="0"/>
          </a:p>
          <a:p>
            <a:endParaRPr lang="en-US"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3533" y="5026270"/>
            <a:ext cx="7651245" cy="752822"/>
          </a:xfrm>
        </p:spPr>
        <p:txBody>
          <a:bodyPr vert="horz" wrap="square" lIns="0" tIns="0" rIns="0" bIns="0" rtlCol="0" anchor="t">
            <a:noAutofit/>
          </a:bodyPr>
          <a:lstStyle/>
          <a:p>
            <a:r>
              <a:rPr dirty="0" smtClean="0"/>
              <a:t>Targeting POS Devices</a:t>
            </a:r>
          </a:p>
        </p:txBody>
      </p:sp>
      <p:sp>
        <p:nvSpPr>
          <p:cNvPr id="4" name="Text Placeholder 3"/>
          <p:cNvSpPr>
            <a:spLocks noGrp="1"/>
          </p:cNvSpPr>
          <p:nvPr>
            <p:ph type="body" sz="quarter" idx="10"/>
          </p:nvPr>
        </p:nvSpPr>
        <p:spPr/>
        <p:txBody>
          <a:bodyPr/>
          <a:lstStyle/>
          <a:p>
            <a:r>
              <a:rPr smtClean="0"/>
              <a:t>demo</a:t>
            </a:r>
            <a:endParaRPr lang="en-US" dirty="0"/>
          </a:p>
        </p:txBody>
      </p:sp>
      <p:pic>
        <p:nvPicPr>
          <p:cNvPr id="10" name="Picture 5"/>
          <p:cNvPicPr>
            <a:picLocks noChangeAspect="1" noChangeArrowheads="1"/>
          </p:cNvPicPr>
          <p:nvPr/>
        </p:nvPicPr>
        <p:blipFill>
          <a:blip r:embed="rId3"/>
          <a:srcRect r="38865"/>
          <a:stretch>
            <a:fillRect/>
          </a:stretch>
        </p:blipFill>
        <p:spPr bwMode="auto">
          <a:xfrm>
            <a:off x="5055194" y="3874170"/>
            <a:ext cx="4088806" cy="2859087"/>
          </a:xfrm>
          <a:prstGeom prst="rect">
            <a:avLst/>
          </a:prstGeom>
          <a:noFill/>
          <a:ln w="9525">
            <a:noFill/>
            <a:miter lim="800000"/>
            <a:headEnd/>
            <a:tailEnd/>
          </a:ln>
          <a:effectLst/>
        </p:spPr>
      </p:pic>
      <p:pic>
        <p:nvPicPr>
          <p:cNvPr id="9219" name="Picture 3" descr="C:\Documents and Settings\Pennie\My Documents\TechEd 2009\WEM\WEM205_Vic\step123.png"/>
          <p:cNvPicPr>
            <a:picLocks noChangeAspect="1" noChangeArrowheads="1"/>
          </p:cNvPicPr>
          <p:nvPr/>
        </p:nvPicPr>
        <p:blipFill>
          <a:blip r:embed="rId4"/>
          <a:srcRect/>
          <a:stretch>
            <a:fillRect/>
          </a:stretch>
        </p:blipFill>
        <p:spPr bwMode="auto">
          <a:xfrm>
            <a:off x="6031725" y="4386033"/>
            <a:ext cx="2117850" cy="735938"/>
          </a:xfrm>
          <a:prstGeom prst="rect">
            <a:avLst/>
          </a:prstGeom>
          <a:noFill/>
        </p:spPr>
      </p:pic>
      <p:pic>
        <p:nvPicPr>
          <p:cNvPr id="9220" name="Picture 4"/>
          <p:cNvPicPr>
            <a:picLocks noChangeAspect="1" noChangeArrowheads="1"/>
          </p:cNvPicPr>
          <p:nvPr/>
        </p:nvPicPr>
        <p:blipFill>
          <a:blip r:embed="rId5"/>
          <a:srcRect/>
          <a:stretch>
            <a:fillRect/>
          </a:stretch>
        </p:blipFill>
        <p:spPr bwMode="auto">
          <a:xfrm>
            <a:off x="7295008" y="5058135"/>
            <a:ext cx="1419322" cy="1053297"/>
          </a:xfrm>
          <a:prstGeom prst="rect">
            <a:avLst/>
          </a:prstGeom>
          <a:noFill/>
          <a:ln w="9525">
            <a:noFill/>
            <a:miter lim="800000"/>
            <a:headEnd/>
            <a:tailEnd/>
          </a:ln>
          <a:effectLst/>
        </p:spPr>
      </p:pic>
      <p:pic>
        <p:nvPicPr>
          <p:cNvPr id="9222" name="Picture 6" descr="C:\Documents and Settings\Pennie\My Documents\TechEd 2009\WEM\WEM205_Vic\step5.png"/>
          <p:cNvPicPr>
            <a:picLocks noChangeAspect="1" noChangeArrowheads="1"/>
          </p:cNvPicPr>
          <p:nvPr/>
        </p:nvPicPr>
        <p:blipFill>
          <a:blip r:embed="rId6"/>
          <a:srcRect/>
          <a:stretch>
            <a:fillRect/>
          </a:stretch>
        </p:blipFill>
        <p:spPr bwMode="auto">
          <a:xfrm>
            <a:off x="6008575" y="5335927"/>
            <a:ext cx="1305974" cy="601884"/>
          </a:xfrm>
          <a:prstGeom prst="rect">
            <a:avLst/>
          </a:prstGeom>
          <a:noFill/>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52403" y="74095"/>
            <a:ext cx="7845425" cy="611706"/>
          </a:xfrm>
        </p:spPr>
        <p:txBody>
          <a:bodyPr>
            <a:normAutofit/>
          </a:bodyPr>
          <a:lstStyle/>
          <a:p>
            <a:pPr defTabSz="912229">
              <a:defRPr/>
            </a:pPr>
            <a:r>
              <a:rPr sz="4400" dirty="0">
                <a:latin typeface="Segoe UI" pitchFamily="34" charset="0"/>
                <a:cs typeface="Segoe UI" pitchFamily="34" charset="0"/>
              </a:rPr>
              <a:t>Deployment </a:t>
            </a:r>
            <a:r>
              <a:rPr sz="4400" dirty="0" smtClean="0">
                <a:latin typeface="Segoe UI" pitchFamily="34" charset="0"/>
                <a:cs typeface="Segoe UI" pitchFamily="34" charset="0"/>
              </a:rPr>
              <a:t>Scenarios (General)</a:t>
            </a:r>
            <a:endParaRPr sz="2800" dirty="0">
              <a:latin typeface="Segoe UI" pitchFamily="34" charset="0"/>
              <a:cs typeface="Segoe UI" pitchFamily="34" charset="0"/>
            </a:endParaRPr>
          </a:p>
        </p:txBody>
      </p:sp>
      <p:graphicFrame>
        <p:nvGraphicFramePr>
          <p:cNvPr id="4" name="Diagram 3"/>
          <p:cNvGraphicFramePr/>
          <p:nvPr/>
        </p:nvGraphicFramePr>
        <p:xfrm>
          <a:off x="381000" y="685803"/>
          <a:ext cx="8305800" cy="57125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47663" y="296865"/>
            <a:ext cx="7715250" cy="611706"/>
          </a:xfrm>
        </p:spPr>
        <p:txBody>
          <a:bodyPr/>
          <a:lstStyle/>
          <a:p>
            <a:pPr defTabSz="912229">
              <a:defRPr/>
            </a:pPr>
            <a:r>
              <a:rPr sz="4400" dirty="0"/>
              <a:t>Task Sequences Overview</a:t>
            </a:r>
            <a:endParaRPr sz="2800" dirty="0"/>
          </a:p>
        </p:txBody>
      </p:sp>
      <p:sp>
        <p:nvSpPr>
          <p:cNvPr id="52226" name="Rectangle 3"/>
          <p:cNvSpPr>
            <a:spLocks noGrp="1" noChangeArrowheads="1"/>
          </p:cNvSpPr>
          <p:nvPr>
            <p:ph type="body" idx="1"/>
          </p:nvPr>
        </p:nvSpPr>
        <p:spPr>
          <a:xfrm>
            <a:off x="269877" y="1381127"/>
            <a:ext cx="8410575" cy="3832225"/>
          </a:xfrm>
        </p:spPr>
        <p:txBody>
          <a:bodyPr/>
          <a:lstStyle/>
          <a:p>
            <a:pPr eaLnBrk="1" hangingPunct="1"/>
            <a:r>
              <a:rPr lang="en-US" smtClean="0"/>
              <a:t>Core mechanism for controlling all OS deployment operations</a:t>
            </a:r>
          </a:p>
          <a:p>
            <a:pPr eaLnBrk="1" hangingPunct="1"/>
            <a:r>
              <a:rPr lang="en-US" smtClean="0"/>
              <a:t>Sequence of steps to execute</a:t>
            </a:r>
          </a:p>
          <a:p>
            <a:pPr lvl="1" eaLnBrk="1" hangingPunct="1"/>
            <a:r>
              <a:rPr lang="en-US" smtClean="0"/>
              <a:t>Steps prior to deploying new OS</a:t>
            </a:r>
          </a:p>
          <a:p>
            <a:pPr lvl="1" eaLnBrk="1" hangingPunct="1"/>
            <a:r>
              <a:rPr lang="en-US" smtClean="0"/>
              <a:t>Steps to deploy new OS</a:t>
            </a:r>
          </a:p>
          <a:p>
            <a:pPr lvl="1" eaLnBrk="1" hangingPunct="1"/>
            <a:r>
              <a:rPr lang="en-US" smtClean="0"/>
              <a:t>Steps after the new OS is deployed</a:t>
            </a:r>
          </a:p>
          <a:p>
            <a:pPr eaLnBrk="1" hangingPunct="1"/>
            <a:r>
              <a:rPr lang="en-US" smtClean="0"/>
              <a:t>Completely hands-off for full automation</a:t>
            </a:r>
            <a:br>
              <a:rPr lang="en-US" smtClean="0"/>
            </a:br>
            <a:r>
              <a:rPr lang="en-US" smtClean="0"/>
              <a:t> of the process</a:t>
            </a:r>
          </a:p>
        </p:txBody>
      </p:sp>
      <p:pic>
        <p:nvPicPr>
          <p:cNvPr id="4" name="Picture 3" descr="task.jpg"/>
          <p:cNvPicPr>
            <a:picLocks noChangeAspect="1"/>
          </p:cNvPicPr>
          <p:nvPr/>
        </p:nvPicPr>
        <p:blipFill>
          <a:blip r:embed="rId3"/>
          <a:stretch>
            <a:fillRect/>
          </a:stretch>
        </p:blipFill>
        <p:spPr>
          <a:xfrm>
            <a:off x="6752124" y="1374847"/>
            <a:ext cx="4081531" cy="4223398"/>
          </a:xfrm>
          <a:prstGeom prst="rect">
            <a:avLst/>
          </a:prstGeom>
          <a:effectLst>
            <a:reflection blurRad="6350" stA="50000" endA="295" endPos="92000" dist="101600" dir="5400000" sy="-100000" algn="bl" rotWithShape="0"/>
          </a:effectLst>
          <a:scene3d>
            <a:camera prst="perspectiveContrastingLeftFacing"/>
            <a:lightRig rig="threePt" dir="t"/>
          </a:scene3d>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338" name="Rectangle 2"/>
          <p:cNvSpPr>
            <a:spLocks noGrp="1" noChangeArrowheads="1"/>
          </p:cNvSpPr>
          <p:nvPr>
            <p:ph type="title"/>
          </p:nvPr>
        </p:nvSpPr>
        <p:spPr>
          <a:xfrm>
            <a:off x="320675" y="295276"/>
            <a:ext cx="8047038" cy="611706"/>
          </a:xfrm>
        </p:spPr>
        <p:txBody>
          <a:bodyPr/>
          <a:lstStyle/>
          <a:p>
            <a:pPr defTabSz="912229">
              <a:defRPr/>
            </a:pPr>
            <a:r>
              <a:rPr sz="4400" dirty="0"/>
              <a:t>Task Sequence Actions</a:t>
            </a:r>
            <a:endParaRPr sz="2800" dirty="0"/>
          </a:p>
        </p:txBody>
      </p:sp>
      <p:sp>
        <p:nvSpPr>
          <p:cNvPr id="54274" name="Rectangle 3"/>
          <p:cNvSpPr>
            <a:spLocks noGrp="1" noChangeArrowheads="1"/>
          </p:cNvSpPr>
          <p:nvPr>
            <p:ph idx="1"/>
          </p:nvPr>
        </p:nvSpPr>
        <p:spPr>
          <a:xfrm>
            <a:off x="295277" y="1277938"/>
            <a:ext cx="8410575" cy="3970337"/>
          </a:xfrm>
        </p:spPr>
        <p:txBody>
          <a:bodyPr/>
          <a:lstStyle/>
          <a:p>
            <a:r>
              <a:rPr lang="en-US" smtClean="0"/>
              <a:t>Two kinds of actions</a:t>
            </a:r>
          </a:p>
          <a:p>
            <a:pPr lvl="1"/>
            <a:r>
              <a:rPr lang="en-US" smtClean="0"/>
              <a:t>Fixed set of built-in actions that are implemented as part of ConfigMgr</a:t>
            </a:r>
          </a:p>
          <a:p>
            <a:pPr lvl="1"/>
            <a:r>
              <a:rPr lang="en-US" smtClean="0"/>
              <a:t>Custom actions that can be any command line executable, including running VBscript</a:t>
            </a:r>
          </a:p>
          <a:p>
            <a:r>
              <a:rPr lang="en-US" smtClean="0"/>
              <a:t>No requirement that OS deployment operations be included</a:t>
            </a:r>
          </a:p>
          <a:p>
            <a:pPr lvl="1"/>
            <a:r>
              <a:rPr lang="en-US" smtClean="0"/>
              <a:t>Hence task sequences provide a more general purpose sequencing mechanism in ConfigMgr</a:t>
            </a: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3538" name="Rectangle 2"/>
          <p:cNvSpPr>
            <a:spLocks noGrp="1" noChangeArrowheads="1"/>
          </p:cNvSpPr>
          <p:nvPr>
            <p:ph type="title"/>
          </p:nvPr>
        </p:nvSpPr>
        <p:spPr>
          <a:xfrm>
            <a:off x="382588" y="228600"/>
            <a:ext cx="8380412" cy="611706"/>
          </a:xfrm>
        </p:spPr>
        <p:txBody>
          <a:bodyPr/>
          <a:lstStyle/>
          <a:p>
            <a:pPr defTabSz="912229">
              <a:defRPr/>
            </a:pPr>
            <a:r>
              <a:rPr sz="4400" dirty="0"/>
              <a:t>OS Deployment Architecture</a:t>
            </a:r>
            <a:endParaRPr sz="3200" dirty="0">
              <a:solidFill>
                <a:schemeClr val="accent1"/>
              </a:solidFill>
            </a:endParaRPr>
          </a:p>
        </p:txBody>
      </p:sp>
      <p:graphicFrame>
        <p:nvGraphicFramePr>
          <p:cNvPr id="60418" name="Object 2"/>
          <p:cNvGraphicFramePr>
            <a:graphicFrameLocks noChangeAspect="1"/>
          </p:cNvGraphicFramePr>
          <p:nvPr>
            <p:ph sz="half" idx="1"/>
          </p:nvPr>
        </p:nvGraphicFramePr>
        <p:xfrm>
          <a:off x="1274763" y="2790825"/>
          <a:ext cx="1050925" cy="1376363"/>
        </p:xfrm>
        <a:graphic>
          <a:graphicData uri="http://schemas.openxmlformats.org/presentationml/2006/ole">
            <p:oleObj spid="_x0000_s1026" name="Visio" r:id="rId5" imgW="729821" imgH="955715" progId="">
              <p:embed/>
            </p:oleObj>
          </a:graphicData>
        </a:graphic>
      </p:graphicFrame>
      <p:graphicFrame>
        <p:nvGraphicFramePr>
          <p:cNvPr id="60419" name="Object 3"/>
          <p:cNvGraphicFramePr>
            <a:graphicFrameLocks noChangeAspect="1"/>
          </p:cNvGraphicFramePr>
          <p:nvPr>
            <p:ph sz="quarter" idx="3"/>
          </p:nvPr>
        </p:nvGraphicFramePr>
        <p:xfrm>
          <a:off x="6297613" y="2792413"/>
          <a:ext cx="1050925" cy="1376362"/>
        </p:xfrm>
        <a:graphic>
          <a:graphicData uri="http://schemas.openxmlformats.org/presentationml/2006/ole">
            <p:oleObj spid="_x0000_s1027" name="Visio" r:id="rId6" imgW="729821" imgH="955715" progId="">
              <p:embed/>
            </p:oleObj>
          </a:graphicData>
        </a:graphic>
      </p:graphicFrame>
      <p:graphicFrame>
        <p:nvGraphicFramePr>
          <p:cNvPr id="60420" name="Object 4"/>
          <p:cNvGraphicFramePr>
            <a:graphicFrameLocks noChangeAspect="1"/>
          </p:cNvGraphicFramePr>
          <p:nvPr/>
        </p:nvGraphicFramePr>
        <p:xfrm>
          <a:off x="3640138" y="4941888"/>
          <a:ext cx="1050925" cy="1373187"/>
        </p:xfrm>
        <a:graphic>
          <a:graphicData uri="http://schemas.openxmlformats.org/presentationml/2006/ole">
            <p:oleObj spid="_x0000_s1028" name="Visio" r:id="rId7" imgW="729821" imgH="955715" progId="">
              <p:embed/>
            </p:oleObj>
          </a:graphicData>
        </a:graphic>
      </p:graphicFrame>
      <p:sp>
        <p:nvSpPr>
          <p:cNvPr id="833542" name="Text Box 6"/>
          <p:cNvSpPr txBox="1">
            <a:spLocks noChangeArrowheads="1"/>
          </p:cNvSpPr>
          <p:nvPr/>
        </p:nvSpPr>
        <p:spPr bwMode="auto">
          <a:xfrm>
            <a:off x="6576896" y="4183063"/>
            <a:ext cx="505250" cy="369326"/>
          </a:xfrm>
          <a:prstGeom prst="rect">
            <a:avLst/>
          </a:prstGeom>
          <a:noFill/>
          <a:ln w="12700">
            <a:noFill/>
            <a:miter lim="800000"/>
            <a:headEnd/>
            <a:tailEnd/>
          </a:ln>
          <a:effectLst/>
        </p:spPr>
        <p:txBody>
          <a:bodyPr wrap="none" lIns="91432" tIns="45717" rIns="91432" bIns="45717">
            <a:spAutoFit/>
          </a:bodyPr>
          <a:lstStyle/>
          <a:p>
            <a:pPr algn="ctr">
              <a:defRPr/>
            </a:pPr>
            <a:r>
              <a:rPr lang="en-US" b="1" i="1">
                <a:effectLst>
                  <a:outerShdw blurRad="38100" dist="38100" dir="2700000" algn="tl">
                    <a:srgbClr val="000000"/>
                  </a:outerShdw>
                </a:effectLst>
                <a:latin typeface="Arial" charset="0"/>
              </a:rPr>
              <a:t>DP</a:t>
            </a:r>
          </a:p>
        </p:txBody>
      </p:sp>
      <p:sp>
        <p:nvSpPr>
          <p:cNvPr id="833543" name="Text Box 7"/>
          <p:cNvSpPr txBox="1">
            <a:spLocks noChangeArrowheads="1"/>
          </p:cNvSpPr>
          <p:nvPr/>
        </p:nvSpPr>
        <p:spPr bwMode="auto">
          <a:xfrm>
            <a:off x="1280109" y="4078288"/>
            <a:ext cx="530898" cy="369326"/>
          </a:xfrm>
          <a:prstGeom prst="rect">
            <a:avLst/>
          </a:prstGeom>
          <a:noFill/>
          <a:ln w="12700">
            <a:noFill/>
            <a:miter lim="800000"/>
            <a:headEnd/>
            <a:tailEnd/>
          </a:ln>
          <a:effectLst/>
        </p:spPr>
        <p:txBody>
          <a:bodyPr wrap="none" lIns="91432" tIns="45717" rIns="91432" bIns="45717">
            <a:spAutoFit/>
          </a:bodyPr>
          <a:lstStyle/>
          <a:p>
            <a:pPr algn="ctr">
              <a:defRPr/>
            </a:pPr>
            <a:r>
              <a:rPr lang="en-US" b="1" i="1">
                <a:effectLst>
                  <a:outerShdw blurRad="38100" dist="38100" dir="2700000" algn="tl">
                    <a:srgbClr val="000000"/>
                  </a:outerShdw>
                </a:effectLst>
                <a:latin typeface="Arial" charset="0"/>
              </a:rPr>
              <a:t>MP</a:t>
            </a:r>
          </a:p>
        </p:txBody>
      </p:sp>
      <p:sp>
        <p:nvSpPr>
          <p:cNvPr id="833544" name="Text Box 8"/>
          <p:cNvSpPr txBox="1">
            <a:spLocks noChangeArrowheads="1"/>
          </p:cNvSpPr>
          <p:nvPr/>
        </p:nvSpPr>
        <p:spPr bwMode="auto">
          <a:xfrm>
            <a:off x="3556000" y="2668588"/>
            <a:ext cx="1390108" cy="369326"/>
          </a:xfrm>
          <a:prstGeom prst="rect">
            <a:avLst/>
          </a:prstGeom>
          <a:noFill/>
          <a:ln w="12700">
            <a:noFill/>
            <a:miter lim="800000"/>
            <a:headEnd/>
            <a:tailEnd/>
          </a:ln>
          <a:effectLst/>
        </p:spPr>
        <p:txBody>
          <a:bodyPr wrap="none" lIns="91432" tIns="45717" rIns="91432" bIns="45717">
            <a:spAutoFit/>
          </a:bodyPr>
          <a:lstStyle/>
          <a:p>
            <a:pPr>
              <a:defRPr/>
            </a:pPr>
            <a:r>
              <a:rPr lang="en-US" b="1" i="1">
                <a:effectLst>
                  <a:outerShdw blurRad="38100" dist="38100" dir="2700000" algn="tl">
                    <a:srgbClr val="000000"/>
                  </a:outerShdw>
                </a:effectLst>
                <a:latin typeface="Arial" charset="0"/>
              </a:rPr>
              <a:t>Site Server</a:t>
            </a:r>
          </a:p>
        </p:txBody>
      </p:sp>
      <p:graphicFrame>
        <p:nvGraphicFramePr>
          <p:cNvPr id="60421" name="Object 5"/>
          <p:cNvGraphicFramePr>
            <a:graphicFrameLocks noChangeAspect="1"/>
          </p:cNvGraphicFramePr>
          <p:nvPr>
            <p:ph sz="quarter" idx="2"/>
          </p:nvPr>
        </p:nvGraphicFramePr>
        <p:xfrm>
          <a:off x="3887788" y="1265238"/>
          <a:ext cx="1050925" cy="1376362"/>
        </p:xfrm>
        <a:graphic>
          <a:graphicData uri="http://schemas.openxmlformats.org/presentationml/2006/ole">
            <p:oleObj spid="_x0000_s1029" name="Visio" r:id="rId8" imgW="729821" imgH="955715" progId="">
              <p:embed/>
            </p:oleObj>
          </a:graphicData>
        </a:graphic>
      </p:graphicFrame>
      <p:sp>
        <p:nvSpPr>
          <p:cNvPr id="833546" name="Text Box 10"/>
          <p:cNvSpPr txBox="1">
            <a:spLocks noChangeArrowheads="1"/>
          </p:cNvSpPr>
          <p:nvPr/>
        </p:nvSpPr>
        <p:spPr bwMode="auto">
          <a:xfrm>
            <a:off x="2860676" y="6135688"/>
            <a:ext cx="825851" cy="369326"/>
          </a:xfrm>
          <a:prstGeom prst="rect">
            <a:avLst/>
          </a:prstGeom>
          <a:noFill/>
          <a:ln w="12700">
            <a:noFill/>
            <a:miter lim="800000"/>
            <a:headEnd/>
            <a:tailEnd/>
          </a:ln>
          <a:effectLst/>
        </p:spPr>
        <p:txBody>
          <a:bodyPr wrap="none" lIns="91432" tIns="45717" rIns="91432" bIns="45717">
            <a:spAutoFit/>
          </a:bodyPr>
          <a:lstStyle/>
          <a:p>
            <a:pPr>
              <a:defRPr/>
            </a:pPr>
            <a:r>
              <a:rPr lang="en-US" b="1" i="1">
                <a:effectLst>
                  <a:outerShdw blurRad="38100" dist="38100" dir="2700000" algn="tl">
                    <a:srgbClr val="000000"/>
                  </a:outerShdw>
                </a:effectLst>
                <a:latin typeface="Arial" charset="0"/>
              </a:rPr>
              <a:t>Client</a:t>
            </a:r>
          </a:p>
        </p:txBody>
      </p:sp>
      <p:sp>
        <p:nvSpPr>
          <p:cNvPr id="833547" name="Line 11"/>
          <p:cNvSpPr>
            <a:spLocks noChangeShapeType="1"/>
          </p:cNvSpPr>
          <p:nvPr/>
        </p:nvSpPr>
        <p:spPr bwMode="auto">
          <a:xfrm>
            <a:off x="5057777" y="2038350"/>
            <a:ext cx="1323975" cy="819150"/>
          </a:xfrm>
          <a:prstGeom prst="line">
            <a:avLst/>
          </a:prstGeom>
          <a:noFill/>
          <a:ln w="63500">
            <a:solidFill>
              <a:schemeClr val="hlink"/>
            </a:solidFill>
            <a:round/>
            <a:headEnd/>
            <a:tailEnd type="triangle" w="med" len="med"/>
          </a:ln>
          <a:effectLst/>
        </p:spPr>
        <p:txBody>
          <a:bodyPr wrap="none" lIns="91432" tIns="45717" rIns="91432" bIns="45717" anchor="ctr"/>
          <a:lstStyle/>
          <a:p>
            <a:pPr>
              <a:defRPr/>
            </a:pPr>
            <a:endParaRPr lang="en-US">
              <a:effectLst>
                <a:outerShdw blurRad="38100" dist="38100" dir="2700000" algn="tl">
                  <a:srgbClr val="000000">
                    <a:alpha val="43137"/>
                  </a:srgbClr>
                </a:outerShdw>
              </a:effectLst>
              <a:latin typeface="Segoe" pitchFamily="34" charset="0"/>
            </a:endParaRPr>
          </a:p>
        </p:txBody>
      </p:sp>
      <p:sp>
        <p:nvSpPr>
          <p:cNvPr id="833548" name="Line 12"/>
          <p:cNvSpPr>
            <a:spLocks noChangeShapeType="1"/>
          </p:cNvSpPr>
          <p:nvPr/>
        </p:nvSpPr>
        <p:spPr bwMode="auto">
          <a:xfrm flipH="1">
            <a:off x="2409825" y="2171700"/>
            <a:ext cx="1333500" cy="819150"/>
          </a:xfrm>
          <a:prstGeom prst="line">
            <a:avLst/>
          </a:prstGeom>
          <a:noFill/>
          <a:ln w="63500">
            <a:solidFill>
              <a:schemeClr val="hlink"/>
            </a:solidFill>
            <a:round/>
            <a:headEnd/>
            <a:tailEnd type="triangle" w="med" len="med"/>
          </a:ln>
          <a:effectLst/>
        </p:spPr>
        <p:txBody>
          <a:bodyPr wrap="none" lIns="91432" tIns="45717" rIns="91432" bIns="45717" anchor="ctr"/>
          <a:lstStyle/>
          <a:p>
            <a:pPr>
              <a:defRPr/>
            </a:pPr>
            <a:endParaRPr lang="en-US">
              <a:effectLst>
                <a:outerShdw blurRad="38100" dist="38100" dir="2700000" algn="tl">
                  <a:srgbClr val="000000">
                    <a:alpha val="43137"/>
                  </a:srgbClr>
                </a:outerShdw>
              </a:effectLst>
              <a:latin typeface="Segoe" pitchFamily="34" charset="0"/>
            </a:endParaRPr>
          </a:p>
        </p:txBody>
      </p:sp>
      <p:sp>
        <p:nvSpPr>
          <p:cNvPr id="833549" name="Text Box 13"/>
          <p:cNvSpPr txBox="1">
            <a:spLocks noChangeArrowheads="1"/>
          </p:cNvSpPr>
          <p:nvPr/>
        </p:nvSpPr>
        <p:spPr bwMode="auto">
          <a:xfrm>
            <a:off x="5708650" y="1373190"/>
            <a:ext cx="2874963" cy="1138767"/>
          </a:xfrm>
          <a:prstGeom prst="rect">
            <a:avLst/>
          </a:prstGeom>
          <a:solidFill>
            <a:srgbClr val="CCFFCC">
              <a:alpha val="50999"/>
            </a:srgbClr>
          </a:solidFill>
          <a:ln w="12700">
            <a:noFill/>
            <a:miter lim="800000"/>
            <a:headEnd/>
            <a:tailEnd/>
          </a:ln>
          <a:effectLst/>
        </p:spPr>
        <p:txBody>
          <a:bodyPr lIns="91432" tIns="45717" rIns="91432" bIns="45717">
            <a:spAutoFit/>
          </a:bodyPr>
          <a:lstStyle/>
          <a:p>
            <a:pPr>
              <a:defRPr/>
            </a:pPr>
            <a:r>
              <a:rPr lang="en-US" sz="2800" b="1" dirty="0">
                <a:solidFill>
                  <a:schemeClr val="accent1"/>
                </a:solidFill>
                <a:effectLst>
                  <a:outerShdw blurRad="38100" dist="38100" dir="2700000" algn="tl">
                    <a:srgbClr val="000000"/>
                  </a:outerShdw>
                </a:effectLst>
                <a:latin typeface="Arial" charset="0"/>
                <a:sym typeface="Wingdings" pitchFamily="2" charset="2"/>
              </a:rPr>
              <a:t></a:t>
            </a:r>
            <a:r>
              <a:rPr lang="en-US" sz="2000" b="1" dirty="0">
                <a:solidFill>
                  <a:schemeClr val="accent1"/>
                </a:solidFill>
                <a:effectLst>
                  <a:outerShdw blurRad="38100" dist="38100" dir="2700000" algn="tl">
                    <a:srgbClr val="000000"/>
                  </a:outerShdw>
                </a:effectLst>
                <a:latin typeface="Arial" charset="0"/>
                <a:sym typeface="Wingdings" pitchFamily="2" charset="2"/>
              </a:rPr>
              <a:t> Admin creates OS image and boot image and replicates to DP.</a:t>
            </a:r>
          </a:p>
        </p:txBody>
      </p:sp>
      <p:sp>
        <p:nvSpPr>
          <p:cNvPr id="833550" name="Text Box 14"/>
          <p:cNvSpPr txBox="1">
            <a:spLocks noChangeArrowheads="1"/>
          </p:cNvSpPr>
          <p:nvPr/>
        </p:nvSpPr>
        <p:spPr bwMode="auto">
          <a:xfrm>
            <a:off x="279402" y="1106490"/>
            <a:ext cx="3324225" cy="1446544"/>
          </a:xfrm>
          <a:prstGeom prst="rect">
            <a:avLst/>
          </a:prstGeom>
          <a:solidFill>
            <a:srgbClr val="CCFFCC">
              <a:alpha val="50999"/>
            </a:srgbClr>
          </a:solidFill>
          <a:ln w="12700">
            <a:noFill/>
            <a:miter lim="800000"/>
            <a:headEnd/>
            <a:tailEnd/>
          </a:ln>
          <a:effectLst/>
        </p:spPr>
        <p:txBody>
          <a:bodyPr lIns="91432" tIns="45717" rIns="91432" bIns="45717">
            <a:spAutoFit/>
          </a:bodyPr>
          <a:lstStyle/>
          <a:p>
            <a:pPr>
              <a:defRPr/>
            </a:pPr>
            <a:r>
              <a:rPr lang="en-US" sz="2800" b="1" dirty="0">
                <a:solidFill>
                  <a:schemeClr val="accent1"/>
                </a:solidFill>
                <a:effectLst>
                  <a:outerShdw blurRad="38100" dist="38100" dir="2700000" algn="tl">
                    <a:srgbClr val="000000"/>
                  </a:outerShdw>
                </a:effectLst>
                <a:latin typeface="Arial" charset="0"/>
                <a:sym typeface="Wingdings" pitchFamily="2" charset="2"/>
              </a:rPr>
              <a:t></a:t>
            </a:r>
            <a:r>
              <a:rPr lang="en-US" sz="2000" b="1" dirty="0">
                <a:solidFill>
                  <a:schemeClr val="accent1"/>
                </a:solidFill>
                <a:effectLst>
                  <a:outerShdw blurRad="38100" dist="38100" dir="2700000" algn="tl">
                    <a:srgbClr val="000000"/>
                  </a:outerShdw>
                </a:effectLst>
                <a:latin typeface="Arial" charset="0"/>
                <a:sym typeface="Wingdings" pitchFamily="2" charset="2"/>
              </a:rPr>
              <a:t> Admin creates Task Sequence and advertises to collection containing client</a:t>
            </a:r>
          </a:p>
        </p:txBody>
      </p:sp>
      <p:sp>
        <p:nvSpPr>
          <p:cNvPr id="833551" name="Line 15"/>
          <p:cNvSpPr>
            <a:spLocks noChangeShapeType="1"/>
          </p:cNvSpPr>
          <p:nvPr/>
        </p:nvSpPr>
        <p:spPr bwMode="auto">
          <a:xfrm>
            <a:off x="2181227" y="4248152"/>
            <a:ext cx="1343025" cy="1057275"/>
          </a:xfrm>
          <a:prstGeom prst="line">
            <a:avLst/>
          </a:prstGeom>
          <a:noFill/>
          <a:ln w="63500">
            <a:solidFill>
              <a:schemeClr val="hlink"/>
            </a:solidFill>
            <a:round/>
            <a:headEnd/>
            <a:tailEnd type="triangle" w="med" len="med"/>
          </a:ln>
          <a:effectLst/>
        </p:spPr>
        <p:txBody>
          <a:bodyPr wrap="none" lIns="91432" tIns="45717" rIns="91432" bIns="45717" anchor="ctr"/>
          <a:lstStyle/>
          <a:p>
            <a:pPr>
              <a:defRPr/>
            </a:pPr>
            <a:endParaRPr lang="en-US">
              <a:effectLst>
                <a:outerShdw blurRad="38100" dist="38100" dir="2700000" algn="tl">
                  <a:srgbClr val="000000">
                    <a:alpha val="43137"/>
                  </a:srgbClr>
                </a:outerShdw>
              </a:effectLst>
              <a:latin typeface="Segoe" pitchFamily="34" charset="0"/>
            </a:endParaRPr>
          </a:p>
        </p:txBody>
      </p:sp>
      <p:sp>
        <p:nvSpPr>
          <p:cNvPr id="833552" name="Text Box 16"/>
          <p:cNvSpPr txBox="1">
            <a:spLocks noChangeArrowheads="1"/>
          </p:cNvSpPr>
          <p:nvPr/>
        </p:nvSpPr>
        <p:spPr bwMode="auto">
          <a:xfrm>
            <a:off x="536575" y="4754565"/>
            <a:ext cx="2525713" cy="1446544"/>
          </a:xfrm>
          <a:prstGeom prst="rect">
            <a:avLst/>
          </a:prstGeom>
          <a:solidFill>
            <a:srgbClr val="CCFFCC">
              <a:alpha val="50999"/>
            </a:srgbClr>
          </a:solidFill>
          <a:ln w="12700">
            <a:noFill/>
            <a:miter lim="800000"/>
            <a:headEnd/>
            <a:tailEnd/>
          </a:ln>
          <a:effectLst/>
        </p:spPr>
        <p:txBody>
          <a:bodyPr lIns="91432" tIns="45717" rIns="91432" bIns="45717">
            <a:spAutoFit/>
          </a:bodyPr>
          <a:lstStyle/>
          <a:p>
            <a:pPr>
              <a:defRPr/>
            </a:pPr>
            <a:r>
              <a:rPr lang="en-US" sz="2800" b="1" dirty="0">
                <a:solidFill>
                  <a:schemeClr val="accent1"/>
                </a:solidFill>
                <a:effectLst>
                  <a:outerShdw blurRad="38100" dist="38100" dir="2700000" algn="tl">
                    <a:srgbClr val="000000"/>
                  </a:outerShdw>
                </a:effectLst>
                <a:latin typeface="Arial" charset="0"/>
                <a:sym typeface="Wingdings" pitchFamily="2" charset="2"/>
              </a:rPr>
              <a:t></a:t>
            </a:r>
            <a:r>
              <a:rPr lang="en-US" sz="2000" b="1" dirty="0">
                <a:solidFill>
                  <a:schemeClr val="accent1"/>
                </a:solidFill>
                <a:effectLst>
                  <a:outerShdw blurRad="38100" dist="38100" dir="2700000" algn="tl">
                    <a:srgbClr val="000000"/>
                  </a:outerShdw>
                </a:effectLst>
                <a:latin typeface="Arial" charset="0"/>
                <a:sym typeface="Wingdings" pitchFamily="2" charset="2"/>
              </a:rPr>
              <a:t> Client retrieves Task Sequence from MP and executes it</a:t>
            </a:r>
          </a:p>
        </p:txBody>
      </p:sp>
      <p:sp>
        <p:nvSpPr>
          <p:cNvPr id="833553" name="Line 17"/>
          <p:cNvSpPr>
            <a:spLocks noChangeShapeType="1"/>
          </p:cNvSpPr>
          <p:nvPr/>
        </p:nvSpPr>
        <p:spPr bwMode="auto">
          <a:xfrm flipH="1">
            <a:off x="4819652" y="4133850"/>
            <a:ext cx="1419225" cy="1047750"/>
          </a:xfrm>
          <a:prstGeom prst="line">
            <a:avLst/>
          </a:prstGeom>
          <a:noFill/>
          <a:ln w="63500">
            <a:solidFill>
              <a:schemeClr val="hlink"/>
            </a:solidFill>
            <a:round/>
            <a:headEnd/>
            <a:tailEnd type="triangle" w="med" len="med"/>
          </a:ln>
          <a:effectLst/>
        </p:spPr>
        <p:txBody>
          <a:bodyPr wrap="none" lIns="91432" tIns="45717" rIns="91432" bIns="45717" anchor="ctr"/>
          <a:lstStyle/>
          <a:p>
            <a:pPr>
              <a:defRPr/>
            </a:pPr>
            <a:endParaRPr lang="en-US">
              <a:effectLst>
                <a:outerShdw blurRad="38100" dist="38100" dir="2700000" algn="tl">
                  <a:srgbClr val="000000">
                    <a:alpha val="43137"/>
                  </a:srgbClr>
                </a:outerShdw>
              </a:effectLst>
              <a:latin typeface="Segoe" pitchFamily="34" charset="0"/>
            </a:endParaRPr>
          </a:p>
        </p:txBody>
      </p:sp>
      <p:sp>
        <p:nvSpPr>
          <p:cNvPr id="833554" name="Line 18"/>
          <p:cNvSpPr>
            <a:spLocks noChangeShapeType="1"/>
          </p:cNvSpPr>
          <p:nvPr/>
        </p:nvSpPr>
        <p:spPr bwMode="auto">
          <a:xfrm>
            <a:off x="3314700" y="1362077"/>
            <a:ext cx="609600" cy="66675"/>
          </a:xfrm>
          <a:prstGeom prst="line">
            <a:avLst/>
          </a:prstGeom>
          <a:noFill/>
          <a:ln w="63500">
            <a:solidFill>
              <a:schemeClr val="hlink"/>
            </a:solidFill>
            <a:round/>
            <a:headEnd/>
            <a:tailEnd type="triangle" w="med" len="med"/>
          </a:ln>
          <a:effectLst/>
        </p:spPr>
        <p:txBody>
          <a:bodyPr wrap="none" lIns="91432" tIns="45717" rIns="91432" bIns="45717" anchor="ctr"/>
          <a:lstStyle/>
          <a:p>
            <a:pPr>
              <a:defRPr/>
            </a:pPr>
            <a:endParaRPr lang="en-US">
              <a:effectLst>
                <a:outerShdw blurRad="38100" dist="38100" dir="2700000" algn="tl">
                  <a:srgbClr val="000000">
                    <a:alpha val="43137"/>
                  </a:srgbClr>
                </a:outerShdw>
              </a:effectLst>
              <a:latin typeface="Segoe" pitchFamily="34" charset="0"/>
            </a:endParaRPr>
          </a:p>
        </p:txBody>
      </p:sp>
      <p:sp>
        <p:nvSpPr>
          <p:cNvPr id="833555" name="Text Box 19"/>
          <p:cNvSpPr txBox="1">
            <a:spLocks noChangeArrowheads="1"/>
          </p:cNvSpPr>
          <p:nvPr/>
        </p:nvSpPr>
        <p:spPr bwMode="auto">
          <a:xfrm>
            <a:off x="5546725" y="4783140"/>
            <a:ext cx="2525713" cy="1446544"/>
          </a:xfrm>
          <a:prstGeom prst="rect">
            <a:avLst/>
          </a:prstGeom>
          <a:solidFill>
            <a:srgbClr val="CCFFCC">
              <a:alpha val="50999"/>
            </a:srgbClr>
          </a:solidFill>
          <a:ln w="12700">
            <a:noFill/>
            <a:miter lim="800000"/>
            <a:headEnd/>
            <a:tailEnd/>
          </a:ln>
          <a:effectLst/>
        </p:spPr>
        <p:txBody>
          <a:bodyPr lIns="91432" tIns="45717" rIns="91432" bIns="45717">
            <a:spAutoFit/>
          </a:bodyPr>
          <a:lstStyle/>
          <a:p>
            <a:pPr>
              <a:defRPr/>
            </a:pPr>
            <a:r>
              <a:rPr lang="en-US" sz="2800" b="1" dirty="0">
                <a:solidFill>
                  <a:schemeClr val="accent1"/>
                </a:solidFill>
                <a:effectLst>
                  <a:outerShdw blurRad="38100" dist="38100" dir="2700000" algn="tl">
                    <a:srgbClr val="000000"/>
                  </a:outerShdw>
                </a:effectLst>
                <a:latin typeface="Arial" charset="0"/>
                <a:sym typeface="Wingdings" pitchFamily="2" charset="2"/>
              </a:rPr>
              <a:t></a:t>
            </a:r>
            <a:r>
              <a:rPr lang="en-US" sz="2000" b="1" dirty="0">
                <a:solidFill>
                  <a:schemeClr val="accent1"/>
                </a:solidFill>
                <a:effectLst>
                  <a:outerShdw blurRad="38100" dist="38100" dir="2700000" algn="tl">
                    <a:srgbClr val="000000"/>
                  </a:outerShdw>
                </a:effectLst>
                <a:latin typeface="Arial" charset="0"/>
                <a:sym typeface="Wingdings" pitchFamily="2" charset="2"/>
              </a:rPr>
              <a:t> Client retrieves boot image and OS image referenced in Task sequence</a:t>
            </a:r>
          </a:p>
        </p:txBody>
      </p:sp>
      <p:sp>
        <p:nvSpPr>
          <p:cNvPr id="833556" name="Line 20"/>
          <p:cNvSpPr>
            <a:spLocks noChangeShapeType="1"/>
          </p:cNvSpPr>
          <p:nvPr/>
        </p:nvSpPr>
        <p:spPr bwMode="auto">
          <a:xfrm flipH="1" flipV="1">
            <a:off x="2514600" y="4000500"/>
            <a:ext cx="1295400" cy="990600"/>
          </a:xfrm>
          <a:prstGeom prst="line">
            <a:avLst/>
          </a:prstGeom>
          <a:noFill/>
          <a:ln w="63500">
            <a:solidFill>
              <a:schemeClr val="hlink"/>
            </a:solidFill>
            <a:round/>
            <a:headEnd/>
            <a:tailEnd type="triangle" w="med" len="med"/>
          </a:ln>
          <a:effectLst/>
        </p:spPr>
        <p:txBody>
          <a:bodyPr wrap="none" lIns="91432" tIns="45717" rIns="91432" bIns="45717" anchor="ctr"/>
          <a:lstStyle/>
          <a:p>
            <a:pPr>
              <a:defRPr/>
            </a:pPr>
            <a:endParaRPr lang="en-US">
              <a:effectLst>
                <a:outerShdw blurRad="38100" dist="38100" dir="2700000" algn="tl">
                  <a:srgbClr val="000000">
                    <a:alpha val="43137"/>
                  </a:srgbClr>
                </a:outerShdw>
              </a:effectLst>
              <a:latin typeface="Segoe" pitchFamily="34" charset="0"/>
            </a:endParaRPr>
          </a:p>
        </p:txBody>
      </p:sp>
      <p:sp>
        <p:nvSpPr>
          <p:cNvPr id="833557" name="Line 21"/>
          <p:cNvSpPr>
            <a:spLocks noChangeShapeType="1"/>
          </p:cNvSpPr>
          <p:nvPr/>
        </p:nvSpPr>
        <p:spPr bwMode="auto">
          <a:xfrm flipV="1">
            <a:off x="2552700" y="2533650"/>
            <a:ext cx="1238250" cy="762000"/>
          </a:xfrm>
          <a:prstGeom prst="line">
            <a:avLst/>
          </a:prstGeom>
          <a:noFill/>
          <a:ln w="63500">
            <a:solidFill>
              <a:schemeClr val="hlink"/>
            </a:solidFill>
            <a:round/>
            <a:headEnd/>
            <a:tailEnd type="triangle" w="med" len="med"/>
          </a:ln>
          <a:effectLst/>
        </p:spPr>
        <p:txBody>
          <a:bodyPr wrap="none" lIns="91432" tIns="45717" rIns="91432" bIns="45717" anchor="ctr"/>
          <a:lstStyle/>
          <a:p>
            <a:pPr>
              <a:defRPr/>
            </a:pPr>
            <a:endParaRPr lang="en-US">
              <a:effectLst>
                <a:outerShdw blurRad="38100" dist="38100" dir="2700000" algn="tl">
                  <a:srgbClr val="000000">
                    <a:alpha val="43137"/>
                  </a:srgbClr>
                </a:outerShdw>
              </a:effectLst>
              <a:latin typeface="Segoe" pitchFamily="34" charset="0"/>
            </a:endParaRPr>
          </a:p>
        </p:txBody>
      </p:sp>
      <p:sp>
        <p:nvSpPr>
          <p:cNvPr id="833558" name="Text Box 22"/>
          <p:cNvSpPr txBox="1">
            <a:spLocks noChangeArrowheads="1"/>
          </p:cNvSpPr>
          <p:nvPr/>
        </p:nvSpPr>
        <p:spPr bwMode="auto">
          <a:xfrm>
            <a:off x="2708275" y="3354388"/>
            <a:ext cx="3259138" cy="830991"/>
          </a:xfrm>
          <a:prstGeom prst="rect">
            <a:avLst/>
          </a:prstGeom>
          <a:solidFill>
            <a:srgbClr val="CCFFCC">
              <a:alpha val="50999"/>
            </a:srgbClr>
          </a:solidFill>
          <a:ln w="12700">
            <a:noFill/>
            <a:miter lim="800000"/>
            <a:headEnd/>
            <a:tailEnd/>
          </a:ln>
          <a:effectLst/>
        </p:spPr>
        <p:txBody>
          <a:bodyPr lIns="91432" tIns="45717" rIns="91432" bIns="45717">
            <a:spAutoFit/>
          </a:bodyPr>
          <a:lstStyle/>
          <a:p>
            <a:pPr>
              <a:defRPr/>
            </a:pPr>
            <a:r>
              <a:rPr lang="en-US" sz="2800" b="1" dirty="0">
                <a:solidFill>
                  <a:schemeClr val="accent1"/>
                </a:solidFill>
                <a:effectLst>
                  <a:outerShdw blurRad="38100" dist="38100" dir="2700000" algn="tl">
                    <a:srgbClr val="000000"/>
                  </a:outerShdw>
                </a:effectLst>
                <a:latin typeface="Arial" charset="0"/>
                <a:sym typeface="Wingdings" pitchFamily="2" charset="2"/>
              </a:rPr>
              <a:t></a:t>
            </a:r>
            <a:r>
              <a:rPr lang="en-US" sz="2000" b="1" dirty="0">
                <a:solidFill>
                  <a:schemeClr val="accent1"/>
                </a:solidFill>
                <a:effectLst>
                  <a:outerShdw blurRad="38100" dist="38100" dir="2700000" algn="tl">
                    <a:srgbClr val="000000"/>
                  </a:outerShdw>
                </a:effectLst>
                <a:latin typeface="Arial" charset="0"/>
                <a:sym typeface="Wingdings" pitchFamily="2" charset="2"/>
              </a:rPr>
              <a:t> Client sends status as Task Sequence executes</a:t>
            </a:r>
          </a:p>
        </p:txBody>
      </p:sp>
      <p:sp>
        <p:nvSpPr>
          <p:cNvPr id="833559" name="Line 23"/>
          <p:cNvSpPr>
            <a:spLocks noChangeShapeType="1"/>
          </p:cNvSpPr>
          <p:nvPr/>
        </p:nvSpPr>
        <p:spPr bwMode="auto">
          <a:xfrm flipV="1">
            <a:off x="4629152" y="3886202"/>
            <a:ext cx="1419225" cy="1019175"/>
          </a:xfrm>
          <a:prstGeom prst="line">
            <a:avLst/>
          </a:prstGeom>
          <a:noFill/>
          <a:ln w="63500">
            <a:solidFill>
              <a:schemeClr val="hlink"/>
            </a:solidFill>
            <a:round/>
            <a:headEnd/>
            <a:tailEnd type="triangle" w="med" len="med"/>
          </a:ln>
          <a:effectLst/>
        </p:spPr>
        <p:txBody>
          <a:bodyPr wrap="none" lIns="91432" tIns="45717" rIns="91432" bIns="45717" anchor="ctr"/>
          <a:lstStyle/>
          <a:p>
            <a:pPr>
              <a:defRPr/>
            </a:pPr>
            <a:endParaRPr lang="en-US">
              <a:effectLst>
                <a:outerShdw blurRad="38100" dist="38100" dir="2700000" algn="tl">
                  <a:srgbClr val="000000">
                    <a:alpha val="43137"/>
                  </a:srgbClr>
                </a:outerShdw>
              </a:effectLst>
              <a:latin typeface="Segoe" pitchFamily="34" charset="0"/>
            </a:endParaRPr>
          </a:p>
        </p:txBody>
      </p:sp>
    </p:spTree>
    <p:custDataLst>
      <p:tags r:id="rId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33549"/>
                                        </p:tgtEl>
                                        <p:attrNameLst>
                                          <p:attrName>style.visibility</p:attrName>
                                        </p:attrNameLst>
                                      </p:cBhvr>
                                      <p:to>
                                        <p:strVal val="visible"/>
                                      </p:to>
                                    </p:set>
                                    <p:animEffect transition="in" filter="wipe(up)">
                                      <p:cBhvr>
                                        <p:cTn id="7" dur="500"/>
                                        <p:tgtEl>
                                          <p:spTgt spid="83354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33547"/>
                                        </p:tgtEl>
                                        <p:attrNameLst>
                                          <p:attrName>style.visibility</p:attrName>
                                        </p:attrNameLst>
                                      </p:cBhvr>
                                      <p:to>
                                        <p:strVal val="visible"/>
                                      </p:to>
                                    </p:set>
                                    <p:animEffect transition="in" filter="wipe(up)">
                                      <p:cBhvr>
                                        <p:cTn id="11" dur="500"/>
                                        <p:tgtEl>
                                          <p:spTgt spid="83354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833550"/>
                                        </p:tgtEl>
                                        <p:attrNameLst>
                                          <p:attrName>style.visibility</p:attrName>
                                        </p:attrNameLst>
                                      </p:cBhvr>
                                      <p:to>
                                        <p:strVal val="visible"/>
                                      </p:to>
                                    </p:set>
                                    <p:animEffect transition="in" filter="wipe(left)">
                                      <p:cBhvr>
                                        <p:cTn id="16" dur="500"/>
                                        <p:tgtEl>
                                          <p:spTgt spid="833550"/>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833554"/>
                                        </p:tgtEl>
                                        <p:attrNameLst>
                                          <p:attrName>style.visibility</p:attrName>
                                        </p:attrNameLst>
                                      </p:cBhvr>
                                      <p:to>
                                        <p:strVal val="visible"/>
                                      </p:to>
                                    </p:set>
                                    <p:animEffect transition="in" filter="wipe(left)">
                                      <p:cBhvr>
                                        <p:cTn id="20" dur="500"/>
                                        <p:tgtEl>
                                          <p:spTgt spid="83355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33552"/>
                                        </p:tgtEl>
                                        <p:attrNameLst>
                                          <p:attrName>style.visibility</p:attrName>
                                        </p:attrNameLst>
                                      </p:cBhvr>
                                      <p:to>
                                        <p:strVal val="visible"/>
                                      </p:to>
                                    </p:set>
                                    <p:animEffect transition="in" filter="wipe(down)">
                                      <p:cBhvr>
                                        <p:cTn id="25" dur="500"/>
                                        <p:tgtEl>
                                          <p:spTgt spid="833552"/>
                                        </p:tgtEl>
                                      </p:cBhvr>
                                    </p:animEffect>
                                  </p:childTnLst>
                                </p:cTn>
                              </p:par>
                            </p:childTnLst>
                          </p:cTn>
                        </p:par>
                        <p:par>
                          <p:cTn id="26" fill="hold">
                            <p:stCondLst>
                              <p:cond delay="500"/>
                            </p:stCondLst>
                            <p:childTnLst>
                              <p:par>
                                <p:cTn id="27" presetID="22" presetClass="entr" presetSubtype="4" fill="hold" nodeType="afterEffect">
                                  <p:stCondLst>
                                    <p:cond delay="0"/>
                                  </p:stCondLst>
                                  <p:childTnLst>
                                    <p:set>
                                      <p:cBhvr>
                                        <p:cTn id="28" dur="1" fill="hold">
                                          <p:stCondLst>
                                            <p:cond delay="0"/>
                                          </p:stCondLst>
                                        </p:cTn>
                                        <p:tgtEl>
                                          <p:spTgt spid="833556"/>
                                        </p:tgtEl>
                                        <p:attrNameLst>
                                          <p:attrName>style.visibility</p:attrName>
                                        </p:attrNameLst>
                                      </p:cBhvr>
                                      <p:to>
                                        <p:strVal val="visible"/>
                                      </p:to>
                                    </p:set>
                                    <p:animEffect transition="in" filter="wipe(down)">
                                      <p:cBhvr>
                                        <p:cTn id="29" dur="500"/>
                                        <p:tgtEl>
                                          <p:spTgt spid="833556"/>
                                        </p:tgtEl>
                                      </p:cBhvr>
                                    </p:animEffect>
                                  </p:childTnLst>
                                </p:cTn>
                              </p:par>
                            </p:childTnLst>
                          </p:cTn>
                        </p:par>
                        <p:par>
                          <p:cTn id="30" fill="hold">
                            <p:stCondLst>
                              <p:cond delay="1000"/>
                            </p:stCondLst>
                            <p:childTnLst>
                              <p:par>
                                <p:cTn id="31" presetID="22" presetClass="entr" presetSubtype="4" fill="hold" nodeType="afterEffect">
                                  <p:stCondLst>
                                    <p:cond delay="0"/>
                                  </p:stCondLst>
                                  <p:childTnLst>
                                    <p:set>
                                      <p:cBhvr>
                                        <p:cTn id="32" dur="1" fill="hold">
                                          <p:stCondLst>
                                            <p:cond delay="0"/>
                                          </p:stCondLst>
                                        </p:cTn>
                                        <p:tgtEl>
                                          <p:spTgt spid="833557"/>
                                        </p:tgtEl>
                                        <p:attrNameLst>
                                          <p:attrName>style.visibility</p:attrName>
                                        </p:attrNameLst>
                                      </p:cBhvr>
                                      <p:to>
                                        <p:strVal val="visible"/>
                                      </p:to>
                                    </p:set>
                                    <p:animEffect transition="in" filter="wipe(down)">
                                      <p:cBhvr>
                                        <p:cTn id="33" dur="500"/>
                                        <p:tgtEl>
                                          <p:spTgt spid="833557"/>
                                        </p:tgtEl>
                                      </p:cBhvr>
                                    </p:animEffect>
                                  </p:childTnLst>
                                </p:cTn>
                              </p:par>
                            </p:childTnLst>
                          </p:cTn>
                        </p:par>
                        <p:par>
                          <p:cTn id="34" fill="hold">
                            <p:stCondLst>
                              <p:cond delay="1500"/>
                            </p:stCondLst>
                            <p:childTnLst>
                              <p:par>
                                <p:cTn id="35" presetID="22" presetClass="entr" presetSubtype="2" fill="hold" nodeType="afterEffect">
                                  <p:stCondLst>
                                    <p:cond delay="0"/>
                                  </p:stCondLst>
                                  <p:childTnLst>
                                    <p:set>
                                      <p:cBhvr>
                                        <p:cTn id="36" dur="1" fill="hold">
                                          <p:stCondLst>
                                            <p:cond delay="0"/>
                                          </p:stCondLst>
                                        </p:cTn>
                                        <p:tgtEl>
                                          <p:spTgt spid="833548"/>
                                        </p:tgtEl>
                                        <p:attrNameLst>
                                          <p:attrName>style.visibility</p:attrName>
                                        </p:attrNameLst>
                                      </p:cBhvr>
                                      <p:to>
                                        <p:strVal val="visible"/>
                                      </p:to>
                                    </p:set>
                                    <p:animEffect transition="in" filter="wipe(right)">
                                      <p:cBhvr>
                                        <p:cTn id="37" dur="500"/>
                                        <p:tgtEl>
                                          <p:spTgt spid="833548"/>
                                        </p:tgtEl>
                                      </p:cBhvr>
                                    </p:animEffect>
                                  </p:childTnLst>
                                </p:cTn>
                              </p:par>
                            </p:childTnLst>
                          </p:cTn>
                        </p:par>
                        <p:par>
                          <p:cTn id="38" fill="hold">
                            <p:stCondLst>
                              <p:cond delay="2000"/>
                            </p:stCondLst>
                            <p:childTnLst>
                              <p:par>
                                <p:cTn id="39" presetID="22" presetClass="entr" presetSubtype="1" fill="hold" nodeType="afterEffect">
                                  <p:stCondLst>
                                    <p:cond delay="0"/>
                                  </p:stCondLst>
                                  <p:childTnLst>
                                    <p:set>
                                      <p:cBhvr>
                                        <p:cTn id="40" dur="1" fill="hold">
                                          <p:stCondLst>
                                            <p:cond delay="0"/>
                                          </p:stCondLst>
                                        </p:cTn>
                                        <p:tgtEl>
                                          <p:spTgt spid="833551"/>
                                        </p:tgtEl>
                                        <p:attrNameLst>
                                          <p:attrName>style.visibility</p:attrName>
                                        </p:attrNameLst>
                                      </p:cBhvr>
                                      <p:to>
                                        <p:strVal val="visible"/>
                                      </p:to>
                                    </p:set>
                                    <p:animEffect transition="in" filter="wipe(up)">
                                      <p:cBhvr>
                                        <p:cTn id="41" dur="500"/>
                                        <p:tgtEl>
                                          <p:spTgt spid="83355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833555"/>
                                        </p:tgtEl>
                                        <p:attrNameLst>
                                          <p:attrName>style.visibility</p:attrName>
                                        </p:attrNameLst>
                                      </p:cBhvr>
                                      <p:to>
                                        <p:strVal val="visible"/>
                                      </p:to>
                                    </p:set>
                                    <p:animEffect transition="in" filter="wipe(up)">
                                      <p:cBhvr>
                                        <p:cTn id="46" dur="500"/>
                                        <p:tgtEl>
                                          <p:spTgt spid="833555"/>
                                        </p:tgtEl>
                                      </p:cBhvr>
                                    </p:animEffect>
                                  </p:childTnLst>
                                </p:cTn>
                              </p:par>
                            </p:childTnLst>
                          </p:cTn>
                        </p:par>
                        <p:par>
                          <p:cTn id="47" fill="hold">
                            <p:stCondLst>
                              <p:cond delay="500"/>
                            </p:stCondLst>
                            <p:childTnLst>
                              <p:par>
                                <p:cTn id="48" presetID="22" presetClass="entr" presetSubtype="4" fill="hold" nodeType="afterEffect">
                                  <p:stCondLst>
                                    <p:cond delay="0"/>
                                  </p:stCondLst>
                                  <p:childTnLst>
                                    <p:set>
                                      <p:cBhvr>
                                        <p:cTn id="49" dur="1" fill="hold">
                                          <p:stCondLst>
                                            <p:cond delay="0"/>
                                          </p:stCondLst>
                                        </p:cTn>
                                        <p:tgtEl>
                                          <p:spTgt spid="833559"/>
                                        </p:tgtEl>
                                        <p:attrNameLst>
                                          <p:attrName>style.visibility</p:attrName>
                                        </p:attrNameLst>
                                      </p:cBhvr>
                                      <p:to>
                                        <p:strVal val="visible"/>
                                      </p:to>
                                    </p:set>
                                    <p:animEffect transition="in" filter="wipe(down)">
                                      <p:cBhvr>
                                        <p:cTn id="50" dur="500"/>
                                        <p:tgtEl>
                                          <p:spTgt spid="833559"/>
                                        </p:tgtEl>
                                      </p:cBhvr>
                                    </p:animEffect>
                                  </p:childTnLst>
                                </p:cTn>
                              </p:par>
                            </p:childTnLst>
                          </p:cTn>
                        </p:par>
                        <p:par>
                          <p:cTn id="51" fill="hold">
                            <p:stCondLst>
                              <p:cond delay="1000"/>
                            </p:stCondLst>
                            <p:childTnLst>
                              <p:par>
                                <p:cTn id="52" presetID="22" presetClass="entr" presetSubtype="1" fill="hold" nodeType="afterEffect">
                                  <p:stCondLst>
                                    <p:cond delay="0"/>
                                  </p:stCondLst>
                                  <p:childTnLst>
                                    <p:set>
                                      <p:cBhvr>
                                        <p:cTn id="53" dur="1" fill="hold">
                                          <p:stCondLst>
                                            <p:cond delay="0"/>
                                          </p:stCondLst>
                                        </p:cTn>
                                        <p:tgtEl>
                                          <p:spTgt spid="833553"/>
                                        </p:tgtEl>
                                        <p:attrNameLst>
                                          <p:attrName>style.visibility</p:attrName>
                                        </p:attrNameLst>
                                      </p:cBhvr>
                                      <p:to>
                                        <p:strVal val="visible"/>
                                      </p:to>
                                    </p:set>
                                    <p:animEffect transition="in" filter="wipe(up)">
                                      <p:cBhvr>
                                        <p:cTn id="54" dur="500"/>
                                        <p:tgtEl>
                                          <p:spTgt spid="83355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833558"/>
                                        </p:tgtEl>
                                        <p:attrNameLst>
                                          <p:attrName>style.visibility</p:attrName>
                                        </p:attrNameLst>
                                      </p:cBhvr>
                                      <p:to>
                                        <p:strVal val="visible"/>
                                      </p:to>
                                    </p:set>
                                    <p:animEffect transition="in" filter="wipe(down)">
                                      <p:cBhvr>
                                        <p:cTn id="59" dur="500"/>
                                        <p:tgtEl>
                                          <p:spTgt spid="833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3549" grpId="0" animBg="1"/>
      <p:bldP spid="833550" grpId="0" animBg="1"/>
      <p:bldP spid="833552" grpId="0" animBg="1"/>
      <p:bldP spid="833555" grpId="0" animBg="1"/>
      <p:bldP spid="83355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22" name="Rectangle 2"/>
          <p:cNvSpPr>
            <a:spLocks noGrp="1" noChangeArrowheads="1"/>
          </p:cNvSpPr>
          <p:nvPr>
            <p:ph type="title"/>
          </p:nvPr>
        </p:nvSpPr>
        <p:spPr>
          <a:xfrm>
            <a:off x="428625" y="228600"/>
            <a:ext cx="8153400" cy="611706"/>
          </a:xfrm>
        </p:spPr>
        <p:txBody>
          <a:bodyPr/>
          <a:lstStyle/>
          <a:p>
            <a:pPr defTabSz="912229">
              <a:defRPr/>
            </a:pPr>
            <a:r>
              <a:rPr sz="4400" dirty="0"/>
              <a:t>Image Delivery Options</a:t>
            </a:r>
            <a:endParaRPr sz="2800" dirty="0"/>
          </a:p>
        </p:txBody>
      </p:sp>
      <p:sp>
        <p:nvSpPr>
          <p:cNvPr id="61442" name="Rectangle 3"/>
          <p:cNvSpPr>
            <a:spLocks noGrp="1" noChangeArrowheads="1"/>
          </p:cNvSpPr>
          <p:nvPr>
            <p:ph type="body" idx="1"/>
          </p:nvPr>
        </p:nvSpPr>
        <p:spPr>
          <a:xfrm>
            <a:off x="319088" y="1179513"/>
            <a:ext cx="8410575" cy="5089855"/>
          </a:xfrm>
        </p:spPr>
        <p:txBody>
          <a:bodyPr/>
          <a:lstStyle/>
          <a:p>
            <a:r>
              <a:rPr lang="en-US" sz="2600" dirty="0" smtClean="0"/>
              <a:t>From DP via HTTP at time of deployment</a:t>
            </a:r>
          </a:p>
          <a:p>
            <a:pPr lvl="1"/>
            <a:r>
              <a:rPr lang="en-US" sz="2300" dirty="0" smtClean="0"/>
              <a:t>“download-on-demand”</a:t>
            </a:r>
          </a:p>
          <a:p>
            <a:pPr lvl="1"/>
            <a:r>
              <a:rPr lang="en-US" sz="2300" dirty="0" smtClean="0"/>
              <a:t>This option is unique to task sequences</a:t>
            </a:r>
          </a:p>
          <a:p>
            <a:r>
              <a:rPr lang="en-US" sz="2600" dirty="0" smtClean="0"/>
              <a:t>From DP via SMB at time of deployment </a:t>
            </a:r>
          </a:p>
          <a:p>
            <a:pPr lvl="1"/>
            <a:r>
              <a:rPr lang="en-US" sz="2300" dirty="0" smtClean="0"/>
              <a:t>“run-from-net”</a:t>
            </a:r>
          </a:p>
          <a:p>
            <a:pPr lvl="1"/>
            <a:r>
              <a:rPr lang="en-US" sz="2300" dirty="0" smtClean="0"/>
              <a:t>Same as for Software Distribution</a:t>
            </a:r>
          </a:p>
          <a:p>
            <a:r>
              <a:rPr lang="en-US" sz="2600" dirty="0" smtClean="0"/>
              <a:t>Pre-staged from DP into </a:t>
            </a:r>
            <a:r>
              <a:rPr lang="en-US" sz="2600" dirty="0" err="1" smtClean="0"/>
              <a:t>ConfigMgr</a:t>
            </a:r>
            <a:r>
              <a:rPr lang="en-US" sz="2600" dirty="0" smtClean="0"/>
              <a:t> client cache using BITS</a:t>
            </a:r>
          </a:p>
          <a:p>
            <a:pPr lvl="1"/>
            <a:r>
              <a:rPr lang="en-US" sz="2300" dirty="0" smtClean="0"/>
              <a:t>“download-and-execute”</a:t>
            </a:r>
          </a:p>
          <a:p>
            <a:pPr lvl="1"/>
            <a:r>
              <a:rPr lang="en-US" sz="2300" dirty="0" smtClean="0"/>
              <a:t>Same as for Software Distribution</a:t>
            </a:r>
          </a:p>
          <a:p>
            <a:r>
              <a:rPr lang="en-US" sz="2600" dirty="0" smtClean="0"/>
              <a:t>From removable media (CD, DVD, USB Flash drive) for offline or low-bandwidth scenarios</a:t>
            </a: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7" name="Picture 13" descr="C:\Program Files\Microsoft Resource DVD Artwork\DVD_ART\Artwork_Imagery\Shapes and Graphics\Box\Rectangle\glass small square.png"/>
          <p:cNvPicPr>
            <a:picLocks noChangeAspect="1" noChangeArrowheads="1"/>
          </p:cNvPicPr>
          <p:nvPr/>
        </p:nvPicPr>
        <p:blipFill>
          <a:blip r:embed="rId4"/>
          <a:srcRect/>
          <a:stretch>
            <a:fillRect/>
          </a:stretch>
        </p:blipFill>
        <p:spPr bwMode="auto">
          <a:xfrm>
            <a:off x="3048000" y="4724400"/>
            <a:ext cx="2819400" cy="2133600"/>
          </a:xfrm>
          <a:prstGeom prst="rect">
            <a:avLst/>
          </a:prstGeom>
          <a:noFill/>
          <a:ln w="9525">
            <a:noFill/>
            <a:miter lim="800000"/>
            <a:headEnd/>
            <a:tailEnd/>
          </a:ln>
        </p:spPr>
      </p:pic>
      <p:pic>
        <p:nvPicPr>
          <p:cNvPr id="15" name="Picture 7" descr="C:\Program Files\Microsoft Resource DVD Artwork\DVD_ART\Artwork_Imagery\Shapes and Graphics\Box\Rectangle\empty blue rectangle.png"/>
          <p:cNvPicPr>
            <a:picLocks noChangeAspect="1" noChangeArrowheads="1"/>
          </p:cNvPicPr>
          <p:nvPr/>
        </p:nvPicPr>
        <p:blipFill>
          <a:blip r:embed="rId5"/>
          <a:srcRect/>
          <a:stretch>
            <a:fillRect/>
          </a:stretch>
        </p:blipFill>
        <p:spPr bwMode="auto">
          <a:xfrm>
            <a:off x="5943600" y="533400"/>
            <a:ext cx="2971800" cy="5867400"/>
          </a:xfrm>
          <a:prstGeom prst="rect">
            <a:avLst/>
          </a:prstGeom>
          <a:noFill/>
          <a:ln w="9525">
            <a:noFill/>
            <a:miter lim="800000"/>
            <a:headEnd/>
            <a:tailEnd/>
          </a:ln>
        </p:spPr>
      </p:pic>
      <p:pic>
        <p:nvPicPr>
          <p:cNvPr id="13" name="Picture 7" descr="C:\Program Files\Microsoft Resource DVD Artwork\DVD_ART\Artwork_Imagery\Shapes and Graphics\Box\Rectangle\empty blue rectangle.png"/>
          <p:cNvPicPr>
            <a:picLocks noChangeAspect="1" noChangeArrowheads="1"/>
          </p:cNvPicPr>
          <p:nvPr/>
        </p:nvPicPr>
        <p:blipFill>
          <a:blip r:embed="rId5"/>
          <a:srcRect/>
          <a:stretch>
            <a:fillRect/>
          </a:stretch>
        </p:blipFill>
        <p:spPr bwMode="auto">
          <a:xfrm>
            <a:off x="2971800" y="533400"/>
            <a:ext cx="2971800" cy="5867400"/>
          </a:xfrm>
          <a:prstGeom prst="rect">
            <a:avLst/>
          </a:prstGeom>
          <a:noFill/>
          <a:ln w="9525">
            <a:noFill/>
            <a:miter lim="800000"/>
            <a:headEnd/>
            <a:tailEnd/>
          </a:ln>
        </p:spPr>
      </p:pic>
      <p:pic>
        <p:nvPicPr>
          <p:cNvPr id="1031" name="Picture 7" descr="C:\Program Files\Microsoft Resource DVD Artwork\DVD_ART\Artwork_Imagery\Shapes and Graphics\Box\Rectangle\empty blue rectangle.png"/>
          <p:cNvPicPr>
            <a:picLocks noChangeAspect="1" noChangeArrowheads="1"/>
          </p:cNvPicPr>
          <p:nvPr/>
        </p:nvPicPr>
        <p:blipFill>
          <a:blip r:embed="rId5"/>
          <a:srcRect/>
          <a:stretch>
            <a:fillRect/>
          </a:stretch>
        </p:blipFill>
        <p:spPr bwMode="auto">
          <a:xfrm>
            <a:off x="0" y="533400"/>
            <a:ext cx="2971800" cy="5867400"/>
          </a:xfrm>
          <a:prstGeom prst="rect">
            <a:avLst/>
          </a:prstGeom>
          <a:noFill/>
          <a:ln w="9525">
            <a:noFill/>
            <a:miter lim="800000"/>
            <a:headEnd/>
            <a:tailEnd/>
          </a:ln>
        </p:spPr>
      </p:pic>
      <p:sp>
        <p:nvSpPr>
          <p:cNvPr id="2" name="Slide Number Placeholder 1"/>
          <p:cNvSpPr>
            <a:spLocks noGrp="1"/>
          </p:cNvSpPr>
          <p:nvPr>
            <p:ph type="sldNum" sz="quarter" idx="4294967295"/>
          </p:nvPr>
        </p:nvSpPr>
        <p:spPr>
          <a:xfrm>
            <a:off x="6781800" y="6477002"/>
            <a:ext cx="2362200" cy="244475"/>
          </a:xfrm>
          <a:prstGeom prst="rect">
            <a:avLst/>
          </a:prstGeom>
        </p:spPr>
        <p:txBody>
          <a:bodyPr lIns="91428" tIns="45715" rIns="91428" bIns="45715"/>
          <a:lstStyle/>
          <a:p>
            <a:pPr>
              <a:defRPr/>
            </a:pPr>
            <a:fld id="{E910034E-31F6-4DB3-A35F-B8DD0582946C}" type="slidenum">
              <a:rPr lang="en-US">
                <a:effectLst>
                  <a:outerShdw blurRad="38100" dist="38100" dir="2700000" algn="tl">
                    <a:srgbClr val="000000">
                      <a:alpha val="43137"/>
                    </a:srgbClr>
                  </a:outerShdw>
                </a:effectLst>
                <a:latin typeface="Segoe" pitchFamily="34" charset="0"/>
              </a:rPr>
              <a:pPr>
                <a:defRPr/>
              </a:pPr>
              <a:t>27</a:t>
            </a:fld>
            <a:endParaRPr lang="en-US" dirty="0">
              <a:effectLst>
                <a:outerShdw blurRad="38100" dist="38100" dir="2700000" algn="tl">
                  <a:srgbClr val="000000">
                    <a:alpha val="43137"/>
                  </a:srgbClr>
                </a:outerShdw>
              </a:effectLst>
              <a:latin typeface="Segoe" pitchFamily="34" charset="0"/>
            </a:endParaRPr>
          </a:p>
        </p:txBody>
      </p:sp>
      <p:graphicFrame>
        <p:nvGraphicFramePr>
          <p:cNvPr id="3" name="Diagram 2"/>
          <p:cNvGraphicFramePr/>
          <p:nvPr/>
        </p:nvGraphicFramePr>
        <p:xfrm>
          <a:off x="76200" y="1219200"/>
          <a:ext cx="3886200" cy="37338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4" name="Diagram 3"/>
          <p:cNvGraphicFramePr/>
          <p:nvPr/>
        </p:nvGraphicFramePr>
        <p:xfrm>
          <a:off x="2895600" y="1219200"/>
          <a:ext cx="3886200" cy="373380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graphicFrame>
        <p:nvGraphicFramePr>
          <p:cNvPr id="5" name="Diagram 4"/>
          <p:cNvGraphicFramePr/>
          <p:nvPr/>
        </p:nvGraphicFramePr>
        <p:xfrm>
          <a:off x="5791200" y="1219200"/>
          <a:ext cx="3276600" cy="3733800"/>
        </p:xfrm>
        <a:graphic>
          <a:graphicData uri="http://schemas.openxmlformats.org/drawingml/2006/diagram">
            <dgm:relIds xmlns:dgm="http://schemas.openxmlformats.org/drawingml/2006/diagram" xmlns:r="http://schemas.openxmlformats.org/officeDocument/2006/relationships" r:dm="rId16" r:lo="rId17" r:qs="rId18" r:cs="rId19"/>
          </a:graphicData>
        </a:graphic>
      </p:graphicFrame>
      <p:sp>
        <p:nvSpPr>
          <p:cNvPr id="12" name="TextBox 11"/>
          <p:cNvSpPr txBox="1"/>
          <p:nvPr/>
        </p:nvSpPr>
        <p:spPr>
          <a:xfrm>
            <a:off x="304800" y="5421313"/>
            <a:ext cx="2209800" cy="369322"/>
          </a:xfrm>
          <a:prstGeom prst="rect">
            <a:avLst/>
          </a:prstGeom>
          <a:noFill/>
        </p:spPr>
        <p:txBody>
          <a:bodyPr lIns="91428" tIns="45715" rIns="91428" bIns="45715">
            <a:spAutoFit/>
          </a:bodyPr>
          <a:lstStyle/>
          <a:p>
            <a:pPr algn="ctr">
              <a:defRPr/>
            </a:pPr>
            <a:r>
              <a:rPr lang="en-US" dirty="0">
                <a:effectLst>
                  <a:outerShdw blurRad="38100" dist="38100" dir="2700000" algn="tl">
                    <a:srgbClr val="000000">
                      <a:alpha val="43137"/>
                    </a:srgbClr>
                  </a:outerShdw>
                </a:effectLst>
                <a:latin typeface="Segoe" pitchFamily="34" charset="0"/>
              </a:rPr>
              <a:t>Steps in old OS</a:t>
            </a:r>
          </a:p>
        </p:txBody>
      </p:sp>
      <p:sp>
        <p:nvSpPr>
          <p:cNvPr id="14" name="TextBox 13"/>
          <p:cNvSpPr txBox="1"/>
          <p:nvPr/>
        </p:nvSpPr>
        <p:spPr>
          <a:xfrm>
            <a:off x="3276600" y="5421313"/>
            <a:ext cx="2209800" cy="369322"/>
          </a:xfrm>
          <a:prstGeom prst="rect">
            <a:avLst/>
          </a:prstGeom>
          <a:noFill/>
        </p:spPr>
        <p:txBody>
          <a:bodyPr lIns="91428" tIns="45715" rIns="91428" bIns="45715">
            <a:spAutoFit/>
          </a:bodyPr>
          <a:lstStyle/>
          <a:p>
            <a:pPr algn="ctr">
              <a:defRPr/>
            </a:pPr>
            <a:r>
              <a:rPr lang="en-US" dirty="0">
                <a:effectLst>
                  <a:outerShdw blurRad="38100" dist="38100" dir="2700000" algn="tl">
                    <a:srgbClr val="000000">
                      <a:alpha val="43137"/>
                    </a:srgbClr>
                  </a:outerShdw>
                </a:effectLst>
                <a:latin typeface="Segoe" pitchFamily="34" charset="0"/>
              </a:rPr>
              <a:t>Steps in </a:t>
            </a:r>
            <a:r>
              <a:rPr lang="en-US" dirty="0" err="1">
                <a:effectLst>
                  <a:outerShdw blurRad="38100" dist="38100" dir="2700000" algn="tl">
                    <a:srgbClr val="000000">
                      <a:alpha val="43137"/>
                    </a:srgbClr>
                  </a:outerShdw>
                </a:effectLst>
                <a:latin typeface="Segoe" pitchFamily="34" charset="0"/>
              </a:rPr>
              <a:t>WinPE</a:t>
            </a:r>
            <a:endParaRPr lang="en-US" dirty="0">
              <a:effectLst>
                <a:outerShdw blurRad="38100" dist="38100" dir="2700000" algn="tl">
                  <a:srgbClr val="000000">
                    <a:alpha val="43137"/>
                  </a:srgbClr>
                </a:outerShdw>
              </a:effectLst>
              <a:latin typeface="Segoe" pitchFamily="34" charset="0"/>
            </a:endParaRPr>
          </a:p>
        </p:txBody>
      </p:sp>
      <p:sp>
        <p:nvSpPr>
          <p:cNvPr id="16" name="TextBox 15"/>
          <p:cNvSpPr txBox="1"/>
          <p:nvPr/>
        </p:nvSpPr>
        <p:spPr>
          <a:xfrm>
            <a:off x="6248400" y="5421313"/>
            <a:ext cx="2209800" cy="369322"/>
          </a:xfrm>
          <a:prstGeom prst="rect">
            <a:avLst/>
          </a:prstGeom>
          <a:noFill/>
        </p:spPr>
        <p:txBody>
          <a:bodyPr lIns="91428" tIns="45715" rIns="91428" bIns="45715">
            <a:spAutoFit/>
          </a:bodyPr>
          <a:lstStyle/>
          <a:p>
            <a:pPr algn="ctr">
              <a:defRPr/>
            </a:pPr>
            <a:r>
              <a:rPr lang="en-US" dirty="0">
                <a:effectLst>
                  <a:outerShdw blurRad="38100" dist="38100" dir="2700000" algn="tl">
                    <a:srgbClr val="000000">
                      <a:alpha val="43137"/>
                    </a:srgbClr>
                  </a:outerShdw>
                </a:effectLst>
                <a:latin typeface="Segoe" pitchFamily="34" charset="0"/>
              </a:rPr>
              <a:t>Steps in new OS</a:t>
            </a:r>
          </a:p>
        </p:txBody>
      </p:sp>
      <p:pic>
        <p:nvPicPr>
          <p:cNvPr id="1028" name="Picture 4"/>
          <p:cNvPicPr>
            <a:picLocks noChangeAspect="1" noChangeArrowheads="1"/>
          </p:cNvPicPr>
          <p:nvPr/>
        </p:nvPicPr>
        <p:blipFill>
          <a:blip r:embed="rId21" cstate="print"/>
          <a:srcRect/>
          <a:stretch>
            <a:fillRect/>
          </a:stretch>
        </p:blipFill>
        <p:spPr bwMode="auto">
          <a:xfrm>
            <a:off x="8206322" y="4724400"/>
            <a:ext cx="937678" cy="704178"/>
          </a:xfrm>
          <a:prstGeom prst="rect">
            <a:avLst/>
          </a:prstGeom>
          <a:noFill/>
          <a:ln w="9525">
            <a:noFill/>
            <a:miter lim="800000"/>
            <a:headEnd/>
            <a:tailEnd/>
          </a:ln>
          <a:effectLst>
            <a:reflection blurRad="6350" stA="50000" endA="295" endPos="92000" dist="101600" dir="5400000" sy="-100000" algn="bl" rotWithShape="0"/>
          </a:effectLst>
          <a:scene3d>
            <a:camera prst="perspectiveHeroicExtremeLeftFacing"/>
            <a:lightRig rig="threePt" dir="t"/>
          </a:scene3d>
        </p:spPr>
      </p:pic>
      <p:pic>
        <p:nvPicPr>
          <p:cNvPr id="1029" name="Picture 5" descr="C:\Program Files\Microsoft Resource DVD Artwork\DVD_ART\Artwork_Imagery\HARDWARE_IMAGERY\Illustration - Misc Hardware\Windows Vista Illustration Icons\Mobility.png"/>
          <p:cNvPicPr>
            <a:picLocks noChangeAspect="1" noChangeArrowheads="1"/>
          </p:cNvPicPr>
          <p:nvPr/>
        </p:nvPicPr>
        <p:blipFill>
          <a:blip r:embed="rId22"/>
          <a:srcRect/>
          <a:stretch>
            <a:fillRect/>
          </a:stretch>
        </p:blipFill>
        <p:spPr bwMode="auto">
          <a:xfrm>
            <a:off x="8382000" y="5181602"/>
            <a:ext cx="685800" cy="600075"/>
          </a:xfrm>
          <a:prstGeom prst="rect">
            <a:avLst/>
          </a:prstGeom>
          <a:noFill/>
          <a:ln w="9525">
            <a:noFill/>
            <a:miter lim="800000"/>
            <a:headEnd/>
            <a:tailEnd/>
          </a:ln>
        </p:spPr>
      </p:pic>
      <p:sp>
        <p:nvSpPr>
          <p:cNvPr id="25" name="TextBox 24"/>
          <p:cNvSpPr txBox="1"/>
          <p:nvPr/>
        </p:nvSpPr>
        <p:spPr>
          <a:xfrm>
            <a:off x="3200400" y="6400800"/>
            <a:ext cx="2438400" cy="338138"/>
          </a:xfrm>
          <a:prstGeom prst="rect">
            <a:avLst/>
          </a:prstGeom>
          <a:noFill/>
        </p:spPr>
        <p:txBody>
          <a:bodyPr lIns="91428" tIns="45715" rIns="91428" bIns="45715">
            <a:spAutoFit/>
          </a:bodyPr>
          <a:lstStyle/>
          <a:p>
            <a:pPr algn="ctr">
              <a:defRPr/>
            </a:pPr>
            <a:r>
              <a:rPr lang="en-US" sz="1600" dirty="0">
                <a:effectLst>
                  <a:outerShdw blurRad="38100" dist="38100" dir="2700000" algn="tl">
                    <a:srgbClr val="000000">
                      <a:alpha val="43137"/>
                    </a:srgbClr>
                  </a:outerShdw>
                </a:effectLst>
                <a:latin typeface="Segoe" pitchFamily="34" charset="0"/>
              </a:rPr>
              <a:t>Bare Metal starts here</a:t>
            </a:r>
          </a:p>
        </p:txBody>
      </p:sp>
      <p:sp>
        <p:nvSpPr>
          <p:cNvPr id="17" name="Rectangle 16"/>
          <p:cNvSpPr/>
          <p:nvPr/>
        </p:nvSpPr>
        <p:spPr>
          <a:xfrm>
            <a:off x="0" y="0"/>
            <a:ext cx="9144000" cy="1046430"/>
          </a:xfrm>
          <a:prstGeom prst="rect">
            <a:avLst/>
          </a:prstGeom>
        </p:spPr>
        <p:txBody>
          <a:bodyPr lIns="91428" tIns="45715" rIns="91428" bIns="45715">
            <a:spAutoFit/>
          </a:bodyPr>
          <a:lstStyle/>
          <a:p>
            <a:pPr>
              <a:defRPr/>
            </a:pPr>
            <a:r>
              <a:rPr lang="en-US" sz="4400" kern="0" spc="-125"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cs typeface="Arial" charset="0"/>
              </a:rPr>
              <a:t>OS Deployment Architecture</a:t>
            </a:r>
            <a:br>
              <a:rPr lang="en-US" sz="4400" kern="0" spc="-125"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cs typeface="Arial" charset="0"/>
              </a:rPr>
            </a:br>
            <a:endParaRPr lang="en-US" dirty="0">
              <a:effectLst>
                <a:outerShdw blurRad="38100" dist="38100" dir="2700000" algn="tl">
                  <a:srgbClr val="000000">
                    <a:alpha val="43137"/>
                  </a:srgbClr>
                </a:outerShdw>
              </a:effectLst>
              <a:latin typeface="Segoe" pitchFamily="34" charset="0"/>
            </a:endParaRPr>
          </a:p>
        </p:txBody>
      </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31"/>
                                        </p:tgtEl>
                                        <p:attrNameLst>
                                          <p:attrName>style.visibility</p:attrName>
                                        </p:attrNameLst>
                                      </p:cBhvr>
                                      <p:to>
                                        <p:strVal val="visible"/>
                                      </p:to>
                                    </p:set>
                                    <p:animEffect transition="in" filter="fade">
                                      <p:cBhvr>
                                        <p:cTn id="7" dur="1000"/>
                                        <p:tgtEl>
                                          <p:spTgt spid="1031"/>
                                        </p:tgtEl>
                                      </p:cBhvr>
                                    </p:animEffect>
                                    <p:anim calcmode="lin" valueType="num">
                                      <p:cBhvr>
                                        <p:cTn id="8" dur="1000" fill="hold"/>
                                        <p:tgtEl>
                                          <p:spTgt spid="1031"/>
                                        </p:tgtEl>
                                        <p:attrNameLst>
                                          <p:attrName>ppt_x</p:attrName>
                                        </p:attrNameLst>
                                      </p:cBhvr>
                                      <p:tavLst>
                                        <p:tav tm="0">
                                          <p:val>
                                            <p:strVal val="#ppt_x"/>
                                          </p:val>
                                        </p:tav>
                                        <p:tav tm="100000">
                                          <p:val>
                                            <p:strVal val="#ppt_x"/>
                                          </p:val>
                                        </p:tav>
                                      </p:tavLst>
                                    </p:anim>
                                    <p:anim calcmode="lin" valueType="num">
                                      <p:cBhvr>
                                        <p:cTn id="9" dur="1000" fill="hold"/>
                                        <p:tgtEl>
                                          <p:spTgt spid="10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037"/>
                                        </p:tgtEl>
                                        <p:attrNameLst>
                                          <p:attrName>style.visibility</p:attrName>
                                        </p:attrNameLst>
                                      </p:cBhvr>
                                      <p:to>
                                        <p:strVal val="visible"/>
                                      </p:to>
                                    </p:set>
                                    <p:animEffect transition="in" filter="fade">
                                      <p:cBhvr>
                                        <p:cTn id="25" dur="1000"/>
                                        <p:tgtEl>
                                          <p:spTgt spid="1037"/>
                                        </p:tgtEl>
                                      </p:cBhvr>
                                    </p:animEffect>
                                    <p:anim calcmode="lin" valueType="num">
                                      <p:cBhvr>
                                        <p:cTn id="26" dur="1000" fill="hold"/>
                                        <p:tgtEl>
                                          <p:spTgt spid="1037"/>
                                        </p:tgtEl>
                                        <p:attrNameLst>
                                          <p:attrName>ppt_x</p:attrName>
                                        </p:attrNameLst>
                                      </p:cBhvr>
                                      <p:tavLst>
                                        <p:tav tm="0">
                                          <p:val>
                                            <p:strVal val="#ppt_x"/>
                                          </p:val>
                                        </p:tav>
                                        <p:tav tm="100000">
                                          <p:val>
                                            <p:strVal val="#ppt_x"/>
                                          </p:val>
                                        </p:tav>
                                      </p:tavLst>
                                    </p:anim>
                                    <p:anim calcmode="lin" valueType="num">
                                      <p:cBhvr>
                                        <p:cTn id="27" dur="1000" fill="hold"/>
                                        <p:tgtEl>
                                          <p:spTgt spid="103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anim calcmode="lin" valueType="num">
                                      <p:cBhvr>
                                        <p:cTn id="31" dur="1000" fill="hold"/>
                                        <p:tgtEl>
                                          <p:spTgt spid="25"/>
                                        </p:tgtEl>
                                        <p:attrNameLst>
                                          <p:attrName>ppt_x</p:attrName>
                                        </p:attrNameLst>
                                      </p:cBhvr>
                                      <p:tavLst>
                                        <p:tav tm="0">
                                          <p:val>
                                            <p:strVal val="#ppt_x"/>
                                          </p:val>
                                        </p:tav>
                                        <p:tav tm="100000">
                                          <p:val>
                                            <p:strVal val="#ppt_x"/>
                                          </p:val>
                                        </p:tav>
                                      </p:tavLst>
                                    </p:anim>
                                    <p:anim calcmode="lin" valueType="num">
                                      <p:cBhvr>
                                        <p:cTn id="32" dur="1000" fill="hold"/>
                                        <p:tgtEl>
                                          <p:spTgt spid="25"/>
                                        </p:tgtEl>
                                        <p:attrNameLst>
                                          <p:attrName>ppt_y</p:attrName>
                                        </p:attrNameLst>
                                      </p:cBhvr>
                                      <p:tavLst>
                                        <p:tav tm="0">
                                          <p:val>
                                            <p:strVal val="#ppt_y+.1"/>
                                          </p:val>
                                        </p:tav>
                                        <p:tav tm="100000">
                                          <p:val>
                                            <p:strVal val="#ppt_y"/>
                                          </p:val>
                                        </p:tav>
                                      </p:tavLst>
                                    </p:anim>
                                  </p:childTnLst>
                                </p:cTn>
                              </p:par>
                            </p:childTnLst>
                          </p:cTn>
                        </p:par>
                        <p:par>
                          <p:cTn id="33" fill="hold">
                            <p:stCondLst>
                              <p:cond delay="1000"/>
                            </p:stCondLst>
                            <p:childTnLst>
                              <p:par>
                                <p:cTn id="34" presetID="42" presetClass="entr" presetSubtype="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000"/>
                                        <p:tgtEl>
                                          <p:spTgt spid="4"/>
                                        </p:tgtEl>
                                      </p:cBhvr>
                                    </p:animEffect>
                                    <p:anim calcmode="lin" valueType="num">
                                      <p:cBhvr>
                                        <p:cTn id="48" dur="1000" fill="hold"/>
                                        <p:tgtEl>
                                          <p:spTgt spid="4"/>
                                        </p:tgtEl>
                                        <p:attrNameLst>
                                          <p:attrName>ppt_x</p:attrName>
                                        </p:attrNameLst>
                                      </p:cBhvr>
                                      <p:tavLst>
                                        <p:tav tm="0">
                                          <p:val>
                                            <p:strVal val="#ppt_x"/>
                                          </p:val>
                                        </p:tav>
                                        <p:tav tm="100000">
                                          <p:val>
                                            <p:strVal val="#ppt_x"/>
                                          </p:val>
                                        </p:tav>
                                      </p:tavLst>
                                    </p:anim>
                                    <p:anim calcmode="lin" valueType="num">
                                      <p:cBhvr>
                                        <p:cTn id="4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1000"/>
                                        <p:tgtEl>
                                          <p:spTgt spid="15"/>
                                        </p:tgtEl>
                                      </p:cBhvr>
                                    </p:animEffect>
                                    <p:anim calcmode="lin" valueType="num">
                                      <p:cBhvr>
                                        <p:cTn id="55" dur="1000" fill="hold"/>
                                        <p:tgtEl>
                                          <p:spTgt spid="15"/>
                                        </p:tgtEl>
                                        <p:attrNameLst>
                                          <p:attrName>ppt_x</p:attrName>
                                        </p:attrNameLst>
                                      </p:cBhvr>
                                      <p:tavLst>
                                        <p:tav tm="0">
                                          <p:val>
                                            <p:strVal val="#ppt_x"/>
                                          </p:val>
                                        </p:tav>
                                        <p:tav tm="100000">
                                          <p:val>
                                            <p:strVal val="#ppt_x"/>
                                          </p:val>
                                        </p:tav>
                                      </p:tavLst>
                                    </p:anim>
                                    <p:anim calcmode="lin" valueType="num">
                                      <p:cBhvr>
                                        <p:cTn id="56" dur="1000" fill="hold"/>
                                        <p:tgtEl>
                                          <p:spTgt spid="1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1000"/>
                            </p:stCondLst>
                            <p:childTnLst>
                              <p:par>
                                <p:cTn id="63" presetID="42" presetClass="entr" presetSubtype="0" fill="hold" grpId="0" nodeType="after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fade">
                                      <p:cBhvr>
                                        <p:cTn id="65" dur="1000"/>
                                        <p:tgtEl>
                                          <p:spTgt spid="5"/>
                                        </p:tgtEl>
                                      </p:cBhvr>
                                    </p:animEffect>
                                    <p:anim calcmode="lin" valueType="num">
                                      <p:cBhvr>
                                        <p:cTn id="66" dur="1000" fill="hold"/>
                                        <p:tgtEl>
                                          <p:spTgt spid="5"/>
                                        </p:tgtEl>
                                        <p:attrNameLst>
                                          <p:attrName>ppt_x</p:attrName>
                                        </p:attrNameLst>
                                      </p:cBhvr>
                                      <p:tavLst>
                                        <p:tav tm="0">
                                          <p:val>
                                            <p:strVal val="#ppt_x"/>
                                          </p:val>
                                        </p:tav>
                                        <p:tav tm="100000">
                                          <p:val>
                                            <p:strVal val="#ppt_x"/>
                                          </p:val>
                                        </p:tav>
                                      </p:tavLst>
                                    </p:anim>
                                    <p:anim calcmode="lin" valueType="num">
                                      <p:cBhvr>
                                        <p:cTn id="67" dur="1000" fill="hold"/>
                                        <p:tgtEl>
                                          <p:spTgt spid="5"/>
                                        </p:tgtEl>
                                        <p:attrNameLst>
                                          <p:attrName>ppt_y</p:attrName>
                                        </p:attrNameLst>
                                      </p:cBhvr>
                                      <p:tavLst>
                                        <p:tav tm="0">
                                          <p:val>
                                            <p:strVal val="#ppt_y+.1"/>
                                          </p:val>
                                        </p:tav>
                                        <p:tav tm="100000">
                                          <p:val>
                                            <p:strVal val="#ppt_y"/>
                                          </p:val>
                                        </p:tav>
                                      </p:tavLst>
                                    </p:anim>
                                  </p:childTnLst>
                                </p:cTn>
                              </p:par>
                            </p:childTnLst>
                          </p:cTn>
                        </p:par>
                        <p:par>
                          <p:cTn id="68" fill="hold">
                            <p:stCondLst>
                              <p:cond delay="2000"/>
                            </p:stCondLst>
                            <p:childTnLst>
                              <p:par>
                                <p:cTn id="69" presetID="42" presetClass="entr" presetSubtype="0" fill="hold" nodeType="afterEffect">
                                  <p:stCondLst>
                                    <p:cond delay="0"/>
                                  </p:stCondLst>
                                  <p:childTnLst>
                                    <p:set>
                                      <p:cBhvr>
                                        <p:cTn id="70" dur="1" fill="hold">
                                          <p:stCondLst>
                                            <p:cond delay="0"/>
                                          </p:stCondLst>
                                        </p:cTn>
                                        <p:tgtEl>
                                          <p:spTgt spid="1028"/>
                                        </p:tgtEl>
                                        <p:attrNameLst>
                                          <p:attrName>style.visibility</p:attrName>
                                        </p:attrNameLst>
                                      </p:cBhvr>
                                      <p:to>
                                        <p:strVal val="visible"/>
                                      </p:to>
                                    </p:set>
                                    <p:animEffect transition="in" filter="fade">
                                      <p:cBhvr>
                                        <p:cTn id="71" dur="1000"/>
                                        <p:tgtEl>
                                          <p:spTgt spid="1028"/>
                                        </p:tgtEl>
                                      </p:cBhvr>
                                    </p:animEffect>
                                    <p:anim calcmode="lin" valueType="num">
                                      <p:cBhvr>
                                        <p:cTn id="72" dur="1000" fill="hold"/>
                                        <p:tgtEl>
                                          <p:spTgt spid="1028"/>
                                        </p:tgtEl>
                                        <p:attrNameLst>
                                          <p:attrName>ppt_x</p:attrName>
                                        </p:attrNameLst>
                                      </p:cBhvr>
                                      <p:tavLst>
                                        <p:tav tm="0">
                                          <p:val>
                                            <p:strVal val="#ppt_x"/>
                                          </p:val>
                                        </p:tav>
                                        <p:tav tm="100000">
                                          <p:val>
                                            <p:strVal val="#ppt_x"/>
                                          </p:val>
                                        </p:tav>
                                      </p:tavLst>
                                    </p:anim>
                                    <p:anim calcmode="lin" valueType="num">
                                      <p:cBhvr>
                                        <p:cTn id="73" dur="1000" fill="hold"/>
                                        <p:tgtEl>
                                          <p:spTgt spid="1028"/>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1029"/>
                                        </p:tgtEl>
                                        <p:attrNameLst>
                                          <p:attrName>style.visibility</p:attrName>
                                        </p:attrNameLst>
                                      </p:cBhvr>
                                      <p:to>
                                        <p:strVal val="visible"/>
                                      </p:to>
                                    </p:set>
                                    <p:animEffect transition="in" filter="fade">
                                      <p:cBhvr>
                                        <p:cTn id="76" dur="1000"/>
                                        <p:tgtEl>
                                          <p:spTgt spid="1029"/>
                                        </p:tgtEl>
                                      </p:cBhvr>
                                    </p:animEffect>
                                    <p:anim calcmode="lin" valueType="num">
                                      <p:cBhvr>
                                        <p:cTn id="77" dur="1000" fill="hold"/>
                                        <p:tgtEl>
                                          <p:spTgt spid="1029"/>
                                        </p:tgtEl>
                                        <p:attrNameLst>
                                          <p:attrName>ppt_x</p:attrName>
                                        </p:attrNameLst>
                                      </p:cBhvr>
                                      <p:tavLst>
                                        <p:tav tm="0">
                                          <p:val>
                                            <p:strVal val="#ppt_x"/>
                                          </p:val>
                                        </p:tav>
                                        <p:tav tm="100000">
                                          <p:val>
                                            <p:strVal val="#ppt_x"/>
                                          </p:val>
                                        </p:tav>
                                      </p:tavLst>
                                    </p:anim>
                                    <p:anim calcmode="lin" valueType="num">
                                      <p:cBhvr>
                                        <p:cTn id="78"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4" grpId="0">
        <p:bldAsOne/>
      </p:bldGraphic>
      <p:bldGraphic spid="5" grpId="0">
        <p:bldAsOne/>
      </p:bldGraphic>
      <p:bldP spid="12" grpId="0"/>
      <p:bldP spid="14" grpId="0"/>
      <p:bldP spid="16" grpId="0"/>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650" name="Rectangle 2"/>
          <p:cNvSpPr>
            <a:spLocks noGrp="1" noChangeArrowheads="1"/>
          </p:cNvSpPr>
          <p:nvPr>
            <p:ph type="title"/>
          </p:nvPr>
        </p:nvSpPr>
        <p:spPr>
          <a:xfrm>
            <a:off x="371475" y="304801"/>
            <a:ext cx="8763000" cy="611706"/>
          </a:xfrm>
        </p:spPr>
        <p:txBody>
          <a:bodyPr/>
          <a:lstStyle/>
          <a:p>
            <a:pPr defTabSz="912229">
              <a:defRPr/>
            </a:pPr>
            <a:r>
              <a:rPr sz="4400" dirty="0" smtClean="0"/>
              <a:t>SCCM Image </a:t>
            </a:r>
            <a:r>
              <a:rPr sz="4400" dirty="0"/>
              <a:t>Capture</a:t>
            </a:r>
          </a:p>
        </p:txBody>
      </p:sp>
      <p:sp>
        <p:nvSpPr>
          <p:cNvPr id="65538" name="Rectangle 3"/>
          <p:cNvSpPr>
            <a:spLocks noGrp="1" noChangeArrowheads="1"/>
          </p:cNvSpPr>
          <p:nvPr>
            <p:ph idx="1"/>
          </p:nvPr>
        </p:nvSpPr>
        <p:spPr>
          <a:xfrm>
            <a:off x="381002" y="1208088"/>
            <a:ext cx="8410575" cy="3770312"/>
          </a:xfrm>
        </p:spPr>
        <p:txBody>
          <a:bodyPr/>
          <a:lstStyle/>
          <a:p>
            <a:r>
              <a:rPr lang="en-US" dirty="0" smtClean="0"/>
              <a:t>Reference machine is built with desired OS image and applications</a:t>
            </a:r>
          </a:p>
          <a:p>
            <a:r>
              <a:rPr lang="en-US" dirty="0" smtClean="0"/>
              <a:t>Run “</a:t>
            </a:r>
            <a:r>
              <a:rPr lang="en-US" dirty="0" err="1" smtClean="0"/>
              <a:t>sysprep</a:t>
            </a:r>
            <a:r>
              <a:rPr lang="en-US" dirty="0" smtClean="0"/>
              <a:t>” to depersonalize the machine</a:t>
            </a:r>
          </a:p>
          <a:p>
            <a:r>
              <a:rPr lang="en-US" dirty="0" smtClean="0"/>
              <a:t>Capture the image</a:t>
            </a:r>
          </a:p>
          <a:p>
            <a:r>
              <a:rPr lang="en-US" dirty="0" smtClean="0"/>
              <a:t>Complete process can be automated using </a:t>
            </a:r>
            <a:r>
              <a:rPr lang="en-US" dirty="0" err="1" smtClean="0"/>
              <a:t>ConfigMgr</a:t>
            </a:r>
            <a:endParaRPr lang="en-US" dirty="0" smtClean="0"/>
          </a:p>
          <a:p>
            <a:pPr lvl="1"/>
            <a:r>
              <a:rPr lang="en-US" dirty="0" smtClean="0"/>
              <a:t>Base OS installation done via </a:t>
            </a:r>
            <a:r>
              <a:rPr lang="en-US" dirty="0" err="1" smtClean="0"/>
              <a:t>ConfigMgr</a:t>
            </a:r>
            <a:r>
              <a:rPr lang="en-US" dirty="0" smtClean="0"/>
              <a:t> as “unattended setup”</a:t>
            </a:r>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2818" name="Rectangle 2"/>
          <p:cNvSpPr>
            <a:spLocks noGrp="1" noChangeArrowheads="1"/>
          </p:cNvSpPr>
          <p:nvPr>
            <p:ph type="title"/>
          </p:nvPr>
        </p:nvSpPr>
        <p:spPr>
          <a:xfrm>
            <a:off x="517527" y="304800"/>
            <a:ext cx="8397875" cy="611706"/>
          </a:xfrm>
        </p:spPr>
        <p:txBody>
          <a:bodyPr/>
          <a:lstStyle/>
          <a:p>
            <a:pPr defTabSz="912229">
              <a:defRPr/>
            </a:pPr>
            <a:r>
              <a:rPr sz="4400" dirty="0"/>
              <a:t>PXE</a:t>
            </a:r>
            <a:endParaRPr sz="2800" dirty="0"/>
          </a:p>
        </p:txBody>
      </p:sp>
      <p:sp>
        <p:nvSpPr>
          <p:cNvPr id="70658" name="Rectangle 3"/>
          <p:cNvSpPr>
            <a:spLocks noGrp="1" noChangeArrowheads="1"/>
          </p:cNvSpPr>
          <p:nvPr>
            <p:ph type="body" sz="half" idx="1"/>
          </p:nvPr>
        </p:nvSpPr>
        <p:spPr>
          <a:xfrm>
            <a:off x="508000" y="1109663"/>
            <a:ext cx="8193088" cy="3939540"/>
          </a:xfrm>
        </p:spPr>
        <p:txBody>
          <a:bodyPr/>
          <a:lstStyle/>
          <a:p>
            <a:r>
              <a:rPr lang="en-US" sz="2700" dirty="0" smtClean="0"/>
              <a:t>Integrate with Server 2008 WDS PXE server</a:t>
            </a:r>
          </a:p>
          <a:p>
            <a:pPr lvl="1"/>
            <a:r>
              <a:rPr lang="en-US" sz="2300" dirty="0" smtClean="0"/>
              <a:t>Managed as an </a:t>
            </a:r>
            <a:r>
              <a:rPr lang="en-US" sz="2300" dirty="0" err="1" smtClean="0"/>
              <a:t>ConfigMgr</a:t>
            </a:r>
            <a:r>
              <a:rPr lang="en-US" sz="2300" dirty="0" smtClean="0"/>
              <a:t> site role</a:t>
            </a:r>
          </a:p>
          <a:p>
            <a:r>
              <a:rPr lang="en-US" sz="2700" dirty="0" smtClean="0"/>
              <a:t>Use “Import Computer Information” wizard to create computer records (</a:t>
            </a:r>
            <a:r>
              <a:rPr lang="en-US" sz="2700" dirty="0" err="1" smtClean="0"/>
              <a:t>DDRs</a:t>
            </a:r>
            <a:r>
              <a:rPr lang="en-US" sz="2700" dirty="0" smtClean="0"/>
              <a:t>) in </a:t>
            </a:r>
            <a:r>
              <a:rPr lang="en-US" sz="2700" dirty="0" err="1" smtClean="0"/>
              <a:t>ConfigMgr</a:t>
            </a:r>
            <a:r>
              <a:rPr lang="en-US" sz="2700" dirty="0" smtClean="0"/>
              <a:t> database</a:t>
            </a:r>
          </a:p>
          <a:p>
            <a:r>
              <a:rPr lang="en-US" sz="2700" dirty="0" smtClean="0"/>
              <a:t>Advertise task sequence to imported computers</a:t>
            </a:r>
          </a:p>
          <a:p>
            <a:r>
              <a:rPr lang="en-US" sz="2700" dirty="0" smtClean="0"/>
              <a:t>PXE boot target computer</a:t>
            </a:r>
          </a:p>
          <a:p>
            <a:pPr lvl="1"/>
            <a:r>
              <a:rPr lang="en-US" sz="2300" dirty="0" smtClean="0"/>
              <a:t>PXE server responds</a:t>
            </a:r>
          </a:p>
          <a:p>
            <a:pPr lvl="1"/>
            <a:r>
              <a:rPr lang="en-US" sz="2300" dirty="0" smtClean="0"/>
              <a:t>Checks </a:t>
            </a:r>
            <a:r>
              <a:rPr lang="en-US" sz="2300" dirty="0" err="1" smtClean="0"/>
              <a:t>ConfigMgr</a:t>
            </a:r>
            <a:r>
              <a:rPr lang="en-US" sz="2300" dirty="0" smtClean="0"/>
              <a:t> database</a:t>
            </a:r>
          </a:p>
          <a:p>
            <a:pPr lvl="1"/>
            <a:r>
              <a:rPr lang="en-US" sz="2300" dirty="0" smtClean="0"/>
              <a:t>Downloads Windows PE</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3"/>
          <p:cNvSpPr>
            <a:spLocks noGrp="1"/>
          </p:cNvSpPr>
          <p:nvPr>
            <p:ph type="body" sz="quarter" idx="10"/>
          </p:nvPr>
        </p:nvSpPr>
        <p:spPr bwMode="white"/>
        <p:txBody>
          <a:bodyPr vert="horz" wrap="square" lIns="0" tIns="0" rIns="0" bIns="0" rtlCol="0" anchor="t" anchorCtr="0">
            <a:noAutofit/>
          </a:bodyPr>
          <a:lstStyle/>
          <a:p>
            <a:r>
              <a:rPr/>
              <a:t>Scenario Planning</a:t>
            </a: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6610" name="Rectangle 2"/>
          <p:cNvSpPr>
            <a:spLocks noGrp="1" noChangeArrowheads="1"/>
          </p:cNvSpPr>
          <p:nvPr>
            <p:ph type="title"/>
          </p:nvPr>
        </p:nvSpPr>
        <p:spPr>
          <a:xfrm>
            <a:off x="381002" y="323850"/>
            <a:ext cx="8372475" cy="611706"/>
          </a:xfrm>
        </p:spPr>
        <p:txBody>
          <a:bodyPr/>
          <a:lstStyle/>
          <a:p>
            <a:pPr defTabSz="912229">
              <a:defRPr/>
            </a:pPr>
            <a:r>
              <a:rPr sz="4400" dirty="0"/>
              <a:t>WDS &amp; </a:t>
            </a:r>
            <a:r>
              <a:rPr sz="4400" dirty="0" err="1"/>
              <a:t>ConfigMgr</a:t>
            </a:r>
            <a:r>
              <a:rPr sz="4400" dirty="0"/>
              <a:t> Integration</a:t>
            </a:r>
          </a:p>
        </p:txBody>
      </p:sp>
      <p:sp>
        <p:nvSpPr>
          <p:cNvPr id="836611" name="Text Box 3"/>
          <p:cNvSpPr txBox="1">
            <a:spLocks noChangeArrowheads="1"/>
          </p:cNvSpPr>
          <p:nvPr/>
        </p:nvSpPr>
        <p:spPr bwMode="auto">
          <a:xfrm>
            <a:off x="4953000" y="6165850"/>
            <a:ext cx="1617663" cy="336550"/>
          </a:xfrm>
          <a:prstGeom prst="rect">
            <a:avLst/>
          </a:prstGeom>
          <a:noFill/>
          <a:ln w="12700">
            <a:noFill/>
            <a:miter lim="800000"/>
            <a:headEnd/>
            <a:tailEnd/>
          </a:ln>
          <a:effectLst/>
        </p:spPr>
        <p:txBody>
          <a:bodyPr wrap="none" lIns="91432" tIns="45717" rIns="91432" bIns="45717">
            <a:spAutoFit/>
          </a:bodyPr>
          <a:lstStyle/>
          <a:p>
            <a:pPr>
              <a:defRPr/>
            </a:pPr>
            <a:r>
              <a:rPr lang="en-US" sz="1600" b="1" dirty="0">
                <a:effectLst>
                  <a:outerShdw blurRad="38100" dist="38100" dir="2700000" algn="tl">
                    <a:srgbClr val="000000">
                      <a:alpha val="43137"/>
                    </a:srgbClr>
                  </a:outerShdw>
                </a:effectLst>
                <a:latin typeface="Arial" charset="0"/>
              </a:rPr>
              <a:t>New Computer</a:t>
            </a:r>
          </a:p>
        </p:txBody>
      </p:sp>
      <p:sp>
        <p:nvSpPr>
          <p:cNvPr id="836612" name="Text Box 4"/>
          <p:cNvSpPr txBox="1">
            <a:spLocks noChangeArrowheads="1"/>
          </p:cNvSpPr>
          <p:nvPr/>
        </p:nvSpPr>
        <p:spPr bwMode="auto">
          <a:xfrm>
            <a:off x="5867400" y="1136652"/>
            <a:ext cx="1752600" cy="584769"/>
          </a:xfrm>
          <a:prstGeom prst="rect">
            <a:avLst/>
          </a:prstGeom>
          <a:noFill/>
          <a:ln w="12700">
            <a:noFill/>
            <a:miter lim="800000"/>
            <a:headEnd/>
            <a:tailEnd/>
          </a:ln>
          <a:effectLst/>
        </p:spPr>
        <p:txBody>
          <a:bodyPr lIns="91432" tIns="45717" rIns="91432" bIns="45717">
            <a:spAutoFit/>
          </a:bodyPr>
          <a:lstStyle/>
          <a:p>
            <a:pPr>
              <a:defRPr/>
            </a:pPr>
            <a:r>
              <a:rPr lang="en-US" sz="1600" b="1" dirty="0" err="1">
                <a:effectLst>
                  <a:outerShdw blurRad="38100" dist="38100" dir="2700000" algn="tl">
                    <a:srgbClr val="000000">
                      <a:alpha val="43137"/>
                    </a:srgbClr>
                  </a:outerShdw>
                </a:effectLst>
                <a:latin typeface="Arial" charset="0"/>
              </a:rPr>
              <a:t>ConfigMgr</a:t>
            </a:r>
            <a:r>
              <a:rPr lang="en-US" sz="1600" b="1" dirty="0">
                <a:effectLst>
                  <a:outerShdw blurRad="38100" dist="38100" dir="2700000" algn="tl">
                    <a:srgbClr val="000000">
                      <a:alpha val="43137"/>
                    </a:srgbClr>
                  </a:outerShdw>
                </a:effectLst>
                <a:latin typeface="Arial" charset="0"/>
              </a:rPr>
              <a:t> Site</a:t>
            </a:r>
          </a:p>
          <a:p>
            <a:pPr>
              <a:defRPr/>
            </a:pPr>
            <a:r>
              <a:rPr lang="en-US" sz="1600" b="1" dirty="0">
                <a:effectLst>
                  <a:outerShdw blurRad="38100" dist="38100" dir="2700000" algn="tl">
                    <a:srgbClr val="000000">
                      <a:alpha val="43137"/>
                    </a:srgbClr>
                  </a:outerShdw>
                </a:effectLst>
                <a:latin typeface="Arial" charset="0"/>
              </a:rPr>
              <a:t>Server</a:t>
            </a:r>
          </a:p>
        </p:txBody>
      </p:sp>
      <p:sp>
        <p:nvSpPr>
          <p:cNvPr id="836613" name="Line 5"/>
          <p:cNvSpPr>
            <a:spLocks noChangeShapeType="1"/>
          </p:cNvSpPr>
          <p:nvPr/>
        </p:nvSpPr>
        <p:spPr bwMode="auto">
          <a:xfrm>
            <a:off x="2362200" y="4718050"/>
            <a:ext cx="1447800" cy="990600"/>
          </a:xfrm>
          <a:prstGeom prst="line">
            <a:avLst/>
          </a:prstGeom>
          <a:noFill/>
          <a:ln w="38100">
            <a:solidFill>
              <a:schemeClr val="hlink"/>
            </a:solidFill>
            <a:round/>
            <a:headEnd/>
            <a:tailEnd type="triangle" w="med" len="med"/>
          </a:ln>
          <a:effectLst/>
        </p:spPr>
        <p:txBody>
          <a:bodyPr lIns="91432" tIns="45717" rIns="91432" bIns="45717" anchor="ctr"/>
          <a:lstStyle/>
          <a:p>
            <a:pPr>
              <a:defRPr/>
            </a:pPr>
            <a:endParaRPr lang="en-US">
              <a:effectLst>
                <a:outerShdw blurRad="38100" dist="38100" dir="2700000" algn="tl">
                  <a:srgbClr val="000000">
                    <a:alpha val="43137"/>
                  </a:srgbClr>
                </a:outerShdw>
              </a:effectLst>
              <a:latin typeface="Segoe" pitchFamily="34" charset="0"/>
            </a:endParaRPr>
          </a:p>
        </p:txBody>
      </p:sp>
      <p:sp>
        <p:nvSpPr>
          <p:cNvPr id="836614" name="Line 6"/>
          <p:cNvSpPr>
            <a:spLocks noChangeShapeType="1"/>
          </p:cNvSpPr>
          <p:nvPr/>
        </p:nvSpPr>
        <p:spPr bwMode="auto">
          <a:xfrm>
            <a:off x="2057400" y="4870450"/>
            <a:ext cx="1689100" cy="1143000"/>
          </a:xfrm>
          <a:prstGeom prst="line">
            <a:avLst/>
          </a:prstGeom>
          <a:noFill/>
          <a:ln w="38100">
            <a:solidFill>
              <a:schemeClr val="hlink"/>
            </a:solidFill>
            <a:round/>
            <a:headEnd type="triangle" w="med" len="med"/>
            <a:tailEnd/>
          </a:ln>
          <a:effectLst/>
        </p:spPr>
        <p:txBody>
          <a:bodyPr lIns="91432" tIns="45717" rIns="91432" bIns="45717" anchor="ctr"/>
          <a:lstStyle/>
          <a:p>
            <a:pPr>
              <a:defRPr/>
            </a:pPr>
            <a:endParaRPr lang="en-US">
              <a:effectLst>
                <a:outerShdw blurRad="38100" dist="38100" dir="2700000" algn="tl">
                  <a:srgbClr val="000000">
                    <a:alpha val="43137"/>
                  </a:srgbClr>
                </a:outerShdw>
              </a:effectLst>
              <a:latin typeface="Segoe" pitchFamily="34" charset="0"/>
            </a:endParaRPr>
          </a:p>
        </p:txBody>
      </p:sp>
      <p:sp>
        <p:nvSpPr>
          <p:cNvPr id="836615" name="Text Box 7"/>
          <p:cNvSpPr txBox="1">
            <a:spLocks noChangeArrowheads="1"/>
          </p:cNvSpPr>
          <p:nvPr/>
        </p:nvSpPr>
        <p:spPr bwMode="auto">
          <a:xfrm>
            <a:off x="482600" y="2660651"/>
            <a:ext cx="2211388" cy="800213"/>
          </a:xfrm>
          <a:prstGeom prst="rect">
            <a:avLst/>
          </a:prstGeom>
          <a:solidFill>
            <a:srgbClr val="CCFFCC">
              <a:alpha val="50999"/>
            </a:srgbClr>
          </a:solidFill>
          <a:ln w="12700">
            <a:noFill/>
            <a:miter lim="800000"/>
            <a:headEnd/>
            <a:tailEnd/>
          </a:ln>
          <a:effectLst/>
        </p:spPr>
        <p:txBody>
          <a:bodyPr lIns="91432" tIns="45717" rIns="91432" bIns="45717">
            <a:spAutoFit/>
          </a:bodyPr>
          <a:lstStyle/>
          <a:p>
            <a:pPr>
              <a:defRPr/>
            </a:pPr>
            <a:r>
              <a:rPr lang="en-US" dirty="0">
                <a:effectLst>
                  <a:outerShdw blurRad="38100" dist="38100" dir="2700000" algn="tl">
                    <a:srgbClr val="000000">
                      <a:alpha val="43137"/>
                    </a:srgbClr>
                  </a:outerShdw>
                </a:effectLst>
                <a:latin typeface="Arial" charset="0"/>
                <a:sym typeface="Wingdings" pitchFamily="2" charset="2"/>
              </a:rPr>
              <a:t></a:t>
            </a:r>
            <a:r>
              <a:rPr lang="en-US" sz="1400" dirty="0">
                <a:effectLst>
                  <a:outerShdw blurRad="38100" dist="38100" dir="2700000" algn="tl">
                    <a:srgbClr val="000000">
                      <a:alpha val="43137"/>
                    </a:srgbClr>
                  </a:outerShdw>
                </a:effectLst>
                <a:latin typeface="Arial" charset="0"/>
              </a:rPr>
              <a:t> </a:t>
            </a:r>
            <a:r>
              <a:rPr lang="en-US" sz="1400" dirty="0" err="1">
                <a:effectLst>
                  <a:outerShdw blurRad="38100" dist="38100" dir="2700000" algn="tl">
                    <a:srgbClr val="000000">
                      <a:alpha val="43137"/>
                    </a:srgbClr>
                  </a:outerShdw>
                </a:effectLst>
                <a:latin typeface="Arial" charset="0"/>
              </a:rPr>
              <a:t>ConfigMgr</a:t>
            </a:r>
            <a:r>
              <a:rPr lang="en-US" sz="1400" dirty="0">
                <a:effectLst>
                  <a:outerShdw blurRad="38100" dist="38100" dir="2700000" algn="tl">
                    <a:srgbClr val="000000">
                      <a:alpha val="43137"/>
                    </a:srgbClr>
                  </a:outerShdw>
                </a:effectLst>
                <a:latin typeface="Arial" charset="0"/>
              </a:rPr>
              <a:t> provider in WDS looks for computer in </a:t>
            </a:r>
            <a:r>
              <a:rPr lang="en-US" sz="1400" dirty="0" err="1">
                <a:effectLst>
                  <a:outerShdw blurRad="38100" dist="38100" dir="2700000" algn="tl">
                    <a:srgbClr val="000000">
                      <a:alpha val="43137"/>
                    </a:srgbClr>
                  </a:outerShdw>
                </a:effectLst>
                <a:latin typeface="Arial" charset="0"/>
              </a:rPr>
              <a:t>ConfigMgr</a:t>
            </a:r>
            <a:r>
              <a:rPr lang="en-US" sz="1400" dirty="0">
                <a:effectLst>
                  <a:outerShdw blurRad="38100" dist="38100" dir="2700000" algn="tl">
                    <a:srgbClr val="000000">
                      <a:alpha val="43137"/>
                    </a:srgbClr>
                  </a:outerShdw>
                </a:effectLst>
                <a:latin typeface="Arial" charset="0"/>
              </a:rPr>
              <a:t> database </a:t>
            </a:r>
          </a:p>
        </p:txBody>
      </p:sp>
      <p:sp>
        <p:nvSpPr>
          <p:cNvPr id="836616" name="Text Box 8"/>
          <p:cNvSpPr txBox="1">
            <a:spLocks noChangeArrowheads="1"/>
          </p:cNvSpPr>
          <p:nvPr/>
        </p:nvSpPr>
        <p:spPr bwMode="auto">
          <a:xfrm>
            <a:off x="3124200" y="2889251"/>
            <a:ext cx="2057400" cy="1015657"/>
          </a:xfrm>
          <a:prstGeom prst="rect">
            <a:avLst/>
          </a:prstGeom>
          <a:solidFill>
            <a:srgbClr val="CCFFCC">
              <a:alpha val="50999"/>
            </a:srgbClr>
          </a:solidFill>
          <a:ln w="12700">
            <a:noFill/>
            <a:miter lim="800000"/>
            <a:headEnd/>
            <a:tailEnd/>
          </a:ln>
          <a:effectLst/>
        </p:spPr>
        <p:txBody>
          <a:bodyPr lIns="91432" tIns="45717" rIns="91432" bIns="45717">
            <a:spAutoFit/>
          </a:bodyPr>
          <a:lstStyle/>
          <a:p>
            <a:pPr>
              <a:defRPr/>
            </a:pPr>
            <a:r>
              <a:rPr lang="en-US" dirty="0">
                <a:effectLst>
                  <a:outerShdw blurRad="38100" dist="38100" dir="2700000" algn="tl">
                    <a:srgbClr val="000000">
                      <a:alpha val="43137"/>
                    </a:srgbClr>
                  </a:outerShdw>
                </a:effectLst>
                <a:latin typeface="Arial" charset="0"/>
                <a:sym typeface="Wingdings" pitchFamily="2" charset="2"/>
              </a:rPr>
              <a:t></a:t>
            </a:r>
            <a:r>
              <a:rPr lang="en-US" sz="1600" dirty="0">
                <a:effectLst>
                  <a:outerShdw blurRad="38100" dist="38100" dir="2700000" algn="tl">
                    <a:srgbClr val="000000">
                      <a:alpha val="43137"/>
                    </a:srgbClr>
                  </a:outerShdw>
                </a:effectLst>
                <a:latin typeface="Arial" charset="0"/>
              </a:rPr>
              <a:t> </a:t>
            </a:r>
            <a:r>
              <a:rPr lang="en-US" sz="1400" dirty="0">
                <a:effectLst>
                  <a:outerShdw blurRad="38100" dist="38100" dir="2700000" algn="tl">
                    <a:srgbClr val="000000">
                      <a:alpha val="43137"/>
                    </a:srgbClr>
                  </a:outerShdw>
                </a:effectLst>
                <a:latin typeface="Arial" charset="0"/>
              </a:rPr>
              <a:t>If computer is found, WDS proceeds.  If not found, WDS tries next provider</a:t>
            </a:r>
          </a:p>
        </p:txBody>
      </p:sp>
      <p:sp>
        <p:nvSpPr>
          <p:cNvPr id="836617" name="Text Box 9"/>
          <p:cNvSpPr txBox="1">
            <a:spLocks noChangeArrowheads="1"/>
          </p:cNvSpPr>
          <p:nvPr/>
        </p:nvSpPr>
        <p:spPr bwMode="auto">
          <a:xfrm>
            <a:off x="2852738" y="4352926"/>
            <a:ext cx="1647825" cy="800213"/>
          </a:xfrm>
          <a:prstGeom prst="rect">
            <a:avLst/>
          </a:prstGeom>
          <a:solidFill>
            <a:srgbClr val="CCFFCC">
              <a:alpha val="50999"/>
            </a:srgbClr>
          </a:solidFill>
          <a:ln w="12700">
            <a:noFill/>
            <a:miter lim="800000"/>
            <a:headEnd/>
            <a:tailEnd/>
          </a:ln>
          <a:effectLst/>
        </p:spPr>
        <p:txBody>
          <a:bodyPr lIns="91432" tIns="45717" rIns="91432" bIns="45717">
            <a:spAutoFit/>
          </a:bodyPr>
          <a:lstStyle/>
          <a:p>
            <a:pPr>
              <a:defRPr/>
            </a:pPr>
            <a:r>
              <a:rPr lang="en-US" dirty="0">
                <a:effectLst>
                  <a:outerShdw blurRad="38100" dist="38100" dir="2700000" algn="tl">
                    <a:srgbClr val="000000">
                      <a:alpha val="43137"/>
                    </a:srgbClr>
                  </a:outerShdw>
                </a:effectLst>
                <a:latin typeface="Arial" charset="0"/>
                <a:sym typeface="Wingdings" pitchFamily="2" charset="2"/>
              </a:rPr>
              <a:t></a:t>
            </a:r>
            <a:r>
              <a:rPr lang="en-US" sz="1400" dirty="0">
                <a:effectLst>
                  <a:outerShdw blurRad="38100" dist="38100" dir="2700000" algn="tl">
                    <a:srgbClr val="000000">
                      <a:alpha val="43137"/>
                    </a:srgbClr>
                  </a:outerShdw>
                </a:effectLst>
                <a:latin typeface="Arial" charset="0"/>
              </a:rPr>
              <a:t> WDS Server downloads </a:t>
            </a:r>
            <a:r>
              <a:rPr lang="en-US" sz="1400" dirty="0" err="1">
                <a:effectLst>
                  <a:outerShdw blurRad="38100" dist="38100" dir="2700000" algn="tl">
                    <a:srgbClr val="000000">
                      <a:alpha val="43137"/>
                    </a:srgbClr>
                  </a:outerShdw>
                </a:effectLst>
                <a:latin typeface="Arial" charset="0"/>
              </a:rPr>
              <a:t>WinPE</a:t>
            </a:r>
            <a:r>
              <a:rPr lang="en-US" sz="1400" dirty="0">
                <a:effectLst>
                  <a:outerShdw blurRad="38100" dist="38100" dir="2700000" algn="tl">
                    <a:srgbClr val="000000">
                      <a:alpha val="43137"/>
                    </a:srgbClr>
                  </a:outerShdw>
                </a:effectLst>
                <a:latin typeface="Arial" charset="0"/>
              </a:rPr>
              <a:t> to new computer</a:t>
            </a:r>
          </a:p>
        </p:txBody>
      </p:sp>
      <p:sp>
        <p:nvSpPr>
          <p:cNvPr id="836618" name="Text Box 10"/>
          <p:cNvSpPr txBox="1">
            <a:spLocks noChangeArrowheads="1"/>
          </p:cNvSpPr>
          <p:nvPr/>
        </p:nvSpPr>
        <p:spPr bwMode="auto">
          <a:xfrm>
            <a:off x="7391400" y="3041652"/>
            <a:ext cx="1219200" cy="584769"/>
          </a:xfrm>
          <a:prstGeom prst="rect">
            <a:avLst/>
          </a:prstGeom>
          <a:noFill/>
          <a:ln w="12700">
            <a:noFill/>
            <a:miter lim="800000"/>
            <a:headEnd/>
            <a:tailEnd/>
          </a:ln>
          <a:effectLst/>
        </p:spPr>
        <p:txBody>
          <a:bodyPr lIns="91432" tIns="45717" rIns="91432" bIns="45717">
            <a:spAutoFit/>
          </a:bodyPr>
          <a:lstStyle/>
          <a:p>
            <a:pPr>
              <a:defRPr/>
            </a:pPr>
            <a:r>
              <a:rPr lang="en-US" sz="1600" b="1" dirty="0" err="1">
                <a:effectLst>
                  <a:outerShdw blurRad="38100" dist="38100" dir="2700000" algn="tl">
                    <a:srgbClr val="000000">
                      <a:alpha val="43137"/>
                    </a:srgbClr>
                  </a:outerShdw>
                </a:effectLst>
                <a:latin typeface="Arial" charset="0"/>
              </a:rPr>
              <a:t>ConfigMgr</a:t>
            </a:r>
            <a:endParaRPr lang="en-US" sz="1600" b="1" dirty="0">
              <a:effectLst>
                <a:outerShdw blurRad="38100" dist="38100" dir="2700000" algn="tl">
                  <a:srgbClr val="000000">
                    <a:alpha val="43137"/>
                  </a:srgbClr>
                </a:outerShdw>
              </a:effectLst>
              <a:latin typeface="Arial" charset="0"/>
            </a:endParaRPr>
          </a:p>
          <a:p>
            <a:pPr>
              <a:defRPr/>
            </a:pPr>
            <a:r>
              <a:rPr lang="en-US" sz="1600" b="1" dirty="0">
                <a:effectLst>
                  <a:outerShdw blurRad="38100" dist="38100" dir="2700000" algn="tl">
                    <a:srgbClr val="000000">
                      <a:alpha val="43137"/>
                    </a:srgbClr>
                  </a:outerShdw>
                </a:effectLst>
                <a:latin typeface="Arial" charset="0"/>
              </a:rPr>
              <a:t>MP</a:t>
            </a:r>
          </a:p>
        </p:txBody>
      </p:sp>
      <p:sp>
        <p:nvSpPr>
          <p:cNvPr id="836619" name="AutoShape 11"/>
          <p:cNvSpPr>
            <a:spLocks noChangeArrowheads="1"/>
          </p:cNvSpPr>
          <p:nvPr/>
        </p:nvSpPr>
        <p:spPr bwMode="auto">
          <a:xfrm>
            <a:off x="3287713" y="1593850"/>
            <a:ext cx="609600" cy="914400"/>
          </a:xfrm>
          <a:prstGeom prst="can">
            <a:avLst>
              <a:gd name="adj" fmla="val 37500"/>
            </a:avLst>
          </a:prstGeom>
          <a:solidFill>
            <a:srgbClr val="FFC000"/>
          </a:solidFill>
          <a:ln w="12700">
            <a:solidFill>
              <a:schemeClr val="tx1"/>
            </a:solidFill>
            <a:round/>
            <a:headEnd/>
            <a:tailEnd/>
          </a:ln>
          <a:effectLst/>
        </p:spPr>
        <p:txBody>
          <a:bodyPr wrap="none" lIns="90481" tIns="44447" rIns="90481" bIns="44447" anchor="ctr"/>
          <a:lstStyle/>
          <a:p>
            <a:pPr algn="ctr" eaLnBrk="0" fontAlgn="ctr" hangingPunct="0">
              <a:defRPr/>
            </a:pPr>
            <a:r>
              <a:rPr lang="en-US" sz="1400" dirty="0">
                <a:effectLst>
                  <a:outerShdw blurRad="38100" dist="38100" dir="2700000" algn="tl">
                    <a:srgbClr val="000000">
                      <a:alpha val="43137"/>
                    </a:srgbClr>
                  </a:outerShdw>
                </a:effectLst>
                <a:latin typeface="Arial" charset="0"/>
              </a:rPr>
              <a:t>Site</a:t>
            </a:r>
          </a:p>
          <a:p>
            <a:pPr algn="ctr" eaLnBrk="0" fontAlgn="ctr" hangingPunct="0">
              <a:defRPr/>
            </a:pPr>
            <a:r>
              <a:rPr lang="en-US" sz="1400" dirty="0">
                <a:effectLst>
                  <a:outerShdw blurRad="38100" dist="38100" dir="2700000" algn="tl">
                    <a:srgbClr val="000000">
                      <a:alpha val="43137"/>
                    </a:srgbClr>
                  </a:outerShdw>
                </a:effectLst>
                <a:latin typeface="Arial" charset="0"/>
              </a:rPr>
              <a:t>DB</a:t>
            </a:r>
          </a:p>
        </p:txBody>
      </p:sp>
      <p:sp>
        <p:nvSpPr>
          <p:cNvPr id="836620" name="AutoShape 12"/>
          <p:cNvSpPr>
            <a:spLocks noChangeArrowheads="1"/>
          </p:cNvSpPr>
          <p:nvPr/>
        </p:nvSpPr>
        <p:spPr bwMode="auto">
          <a:xfrm>
            <a:off x="4070350" y="1920875"/>
            <a:ext cx="684213" cy="152400"/>
          </a:xfrm>
          <a:prstGeom prst="leftRightArrow">
            <a:avLst>
              <a:gd name="adj1" fmla="val 50000"/>
              <a:gd name="adj2" fmla="val 89792"/>
            </a:avLst>
          </a:prstGeom>
          <a:solidFill>
            <a:schemeClr val="bg2"/>
          </a:solidFill>
          <a:ln w="12700" algn="ctr">
            <a:solidFill>
              <a:schemeClr val="tx1"/>
            </a:solidFill>
            <a:miter lim="800000"/>
            <a:headEnd/>
            <a:tailEnd/>
          </a:ln>
          <a:effectLst/>
        </p:spPr>
        <p:txBody>
          <a:bodyPr wrap="none" lIns="90481" tIns="44447" rIns="90481" bIns="44447" anchor="ctr"/>
          <a:lstStyle/>
          <a:p>
            <a:pPr>
              <a:defRPr/>
            </a:pPr>
            <a:endParaRPr lang="en-US">
              <a:effectLst>
                <a:outerShdw blurRad="38100" dist="38100" dir="2700000" algn="tl">
                  <a:srgbClr val="000000">
                    <a:alpha val="43137"/>
                  </a:srgbClr>
                </a:outerShdw>
              </a:effectLst>
              <a:latin typeface="Segoe" pitchFamily="34" charset="0"/>
            </a:endParaRPr>
          </a:p>
        </p:txBody>
      </p:sp>
      <p:sp>
        <p:nvSpPr>
          <p:cNvPr id="836621" name="Text Box 13"/>
          <p:cNvSpPr txBox="1">
            <a:spLocks noChangeArrowheads="1"/>
          </p:cNvSpPr>
          <p:nvPr/>
        </p:nvSpPr>
        <p:spPr bwMode="auto">
          <a:xfrm>
            <a:off x="152400" y="4648200"/>
            <a:ext cx="1447800" cy="859204"/>
          </a:xfrm>
          <a:prstGeom prst="rect">
            <a:avLst/>
          </a:prstGeom>
          <a:noFill/>
          <a:ln w="12700" algn="ctr">
            <a:noFill/>
            <a:miter lim="800000"/>
            <a:headEnd/>
            <a:tailEnd/>
          </a:ln>
          <a:effectLst/>
        </p:spPr>
        <p:txBody>
          <a:bodyPr lIns="90481" tIns="44447" rIns="90481" bIns="44447">
            <a:spAutoFit/>
          </a:bodyPr>
          <a:lstStyle/>
          <a:p>
            <a:pPr eaLnBrk="0" fontAlgn="ctr" hangingPunct="0">
              <a:defRPr/>
            </a:pPr>
            <a:r>
              <a:rPr lang="en-US" sz="1000" i="1" dirty="0">
                <a:effectLst>
                  <a:outerShdw blurRad="38100" dist="38100" dir="2700000" algn="tl">
                    <a:srgbClr val="000000">
                      <a:alpha val="43137"/>
                    </a:srgbClr>
                  </a:outerShdw>
                </a:effectLst>
                <a:latin typeface="Arial" charset="0"/>
              </a:rPr>
              <a:t>WDS PXE Server hosts multiple providers. </a:t>
            </a:r>
            <a:r>
              <a:rPr lang="en-US" sz="1000" i="1" dirty="0" err="1">
                <a:effectLst>
                  <a:outerShdw blurRad="38100" dist="38100" dir="2700000" algn="tl">
                    <a:srgbClr val="000000">
                      <a:alpha val="43137"/>
                    </a:srgbClr>
                  </a:outerShdw>
                </a:effectLst>
                <a:latin typeface="Arial" charset="0"/>
              </a:rPr>
              <a:t>ConfigMgr</a:t>
            </a:r>
            <a:r>
              <a:rPr lang="en-US" sz="1000" i="1" dirty="0">
                <a:effectLst>
                  <a:outerShdw blurRad="38100" dist="38100" dir="2700000" algn="tl">
                    <a:srgbClr val="000000">
                      <a:alpha val="43137"/>
                    </a:srgbClr>
                  </a:outerShdw>
                </a:effectLst>
                <a:latin typeface="Arial" charset="0"/>
              </a:rPr>
              <a:t> puts its provider first in the list.</a:t>
            </a:r>
          </a:p>
        </p:txBody>
      </p:sp>
      <p:pic>
        <p:nvPicPr>
          <p:cNvPr id="71693" name="Picture 14" descr="server"/>
          <p:cNvPicPr>
            <a:picLocks noChangeAspect="1" noChangeArrowheads="1"/>
          </p:cNvPicPr>
          <p:nvPr/>
        </p:nvPicPr>
        <p:blipFill>
          <a:blip r:embed="rId4"/>
          <a:srcRect/>
          <a:stretch>
            <a:fillRect/>
          </a:stretch>
        </p:blipFill>
        <p:spPr bwMode="auto">
          <a:xfrm>
            <a:off x="1371602" y="3498850"/>
            <a:ext cx="1057275" cy="1752600"/>
          </a:xfrm>
          <a:prstGeom prst="rect">
            <a:avLst/>
          </a:prstGeom>
          <a:noFill/>
          <a:ln w="9525">
            <a:noFill/>
            <a:miter lim="800000"/>
            <a:headEnd/>
            <a:tailEnd/>
          </a:ln>
        </p:spPr>
      </p:pic>
      <p:sp>
        <p:nvSpPr>
          <p:cNvPr id="836623" name="Text Box 15"/>
          <p:cNvSpPr txBox="1">
            <a:spLocks noChangeArrowheads="1"/>
          </p:cNvSpPr>
          <p:nvPr/>
        </p:nvSpPr>
        <p:spPr bwMode="auto">
          <a:xfrm>
            <a:off x="482282" y="3930652"/>
            <a:ext cx="822645" cy="584769"/>
          </a:xfrm>
          <a:prstGeom prst="rect">
            <a:avLst/>
          </a:prstGeom>
          <a:noFill/>
          <a:ln w="12700">
            <a:noFill/>
            <a:miter lim="800000"/>
            <a:headEnd/>
            <a:tailEnd/>
          </a:ln>
          <a:effectLst/>
        </p:spPr>
        <p:txBody>
          <a:bodyPr wrap="none" lIns="91432" tIns="45717" rIns="91432" bIns="45717">
            <a:spAutoFit/>
          </a:bodyPr>
          <a:lstStyle/>
          <a:p>
            <a:pPr algn="r">
              <a:defRPr/>
            </a:pPr>
            <a:r>
              <a:rPr lang="en-US" sz="1600" b="1" dirty="0">
                <a:effectLst>
                  <a:outerShdw blurRad="38100" dist="38100" dir="2700000" algn="tl">
                    <a:srgbClr val="000000">
                      <a:alpha val="43137"/>
                    </a:srgbClr>
                  </a:outerShdw>
                </a:effectLst>
                <a:latin typeface="Arial" charset="0"/>
              </a:rPr>
              <a:t>WDS</a:t>
            </a:r>
          </a:p>
          <a:p>
            <a:pPr algn="r">
              <a:defRPr/>
            </a:pPr>
            <a:r>
              <a:rPr lang="en-US" sz="1600" b="1" dirty="0">
                <a:effectLst>
                  <a:outerShdw blurRad="38100" dist="38100" dir="2700000" algn="tl">
                    <a:srgbClr val="000000">
                      <a:alpha val="43137"/>
                    </a:srgbClr>
                  </a:outerShdw>
                </a:effectLst>
                <a:latin typeface="Arial" charset="0"/>
              </a:rPr>
              <a:t>Server</a:t>
            </a:r>
          </a:p>
        </p:txBody>
      </p:sp>
      <p:sp>
        <p:nvSpPr>
          <p:cNvPr id="836624" name="Rectangle 16"/>
          <p:cNvSpPr>
            <a:spLocks noChangeArrowheads="1"/>
          </p:cNvSpPr>
          <p:nvPr/>
        </p:nvSpPr>
        <p:spPr bwMode="auto">
          <a:xfrm>
            <a:off x="1905000" y="4032250"/>
            <a:ext cx="304800" cy="304800"/>
          </a:xfrm>
          <a:prstGeom prst="rect">
            <a:avLst/>
          </a:prstGeom>
          <a:solidFill>
            <a:schemeClr val="accent1"/>
          </a:solidFill>
          <a:ln w="12700" algn="ctr">
            <a:solidFill>
              <a:schemeClr val="tx1"/>
            </a:solidFill>
            <a:miter lim="800000"/>
            <a:headEnd/>
            <a:tailEnd/>
          </a:ln>
          <a:effectLst/>
        </p:spPr>
        <p:txBody>
          <a:bodyPr wrap="none" lIns="90481" tIns="44447" rIns="90481" bIns="44447" anchor="ctr"/>
          <a:lstStyle/>
          <a:p>
            <a:pPr>
              <a:defRPr/>
            </a:pPr>
            <a:endParaRPr lang="en-US">
              <a:effectLst>
                <a:outerShdw blurRad="38100" dist="38100" dir="2700000" algn="tl">
                  <a:srgbClr val="000000">
                    <a:alpha val="43137"/>
                  </a:srgbClr>
                </a:outerShdw>
              </a:effectLst>
              <a:latin typeface="Segoe" pitchFamily="34" charset="0"/>
            </a:endParaRPr>
          </a:p>
        </p:txBody>
      </p:sp>
      <p:sp>
        <p:nvSpPr>
          <p:cNvPr id="836625" name="Rectangle 17"/>
          <p:cNvSpPr>
            <a:spLocks noChangeArrowheads="1"/>
          </p:cNvSpPr>
          <p:nvPr/>
        </p:nvSpPr>
        <p:spPr bwMode="auto">
          <a:xfrm>
            <a:off x="1828800" y="4184650"/>
            <a:ext cx="304800" cy="304800"/>
          </a:xfrm>
          <a:prstGeom prst="rect">
            <a:avLst/>
          </a:prstGeom>
          <a:solidFill>
            <a:schemeClr val="accent2"/>
          </a:solidFill>
          <a:ln w="12700" algn="ctr">
            <a:solidFill>
              <a:schemeClr val="tx1"/>
            </a:solidFill>
            <a:miter lim="800000"/>
            <a:headEnd/>
            <a:tailEnd/>
          </a:ln>
          <a:effectLst/>
        </p:spPr>
        <p:txBody>
          <a:bodyPr wrap="none" lIns="90481" tIns="44447" rIns="90481" bIns="44447" anchor="ctr"/>
          <a:lstStyle/>
          <a:p>
            <a:pPr>
              <a:defRPr/>
            </a:pPr>
            <a:endParaRPr lang="en-US">
              <a:effectLst>
                <a:outerShdw blurRad="38100" dist="38100" dir="2700000" algn="tl">
                  <a:srgbClr val="000000">
                    <a:alpha val="43137"/>
                  </a:srgbClr>
                </a:outerShdw>
              </a:effectLst>
              <a:latin typeface="Segoe" pitchFamily="34" charset="0"/>
            </a:endParaRPr>
          </a:p>
        </p:txBody>
      </p:sp>
      <p:sp>
        <p:nvSpPr>
          <p:cNvPr id="836626" name="Line 18"/>
          <p:cNvSpPr>
            <a:spLocks noChangeShapeType="1"/>
          </p:cNvSpPr>
          <p:nvPr/>
        </p:nvSpPr>
        <p:spPr bwMode="auto">
          <a:xfrm flipH="1">
            <a:off x="1177925" y="4757738"/>
            <a:ext cx="304800" cy="152400"/>
          </a:xfrm>
          <a:prstGeom prst="line">
            <a:avLst/>
          </a:prstGeom>
          <a:noFill/>
          <a:ln w="12700">
            <a:solidFill>
              <a:schemeClr val="tx1"/>
            </a:solidFill>
            <a:round/>
            <a:headEnd type="triangle" w="med" len="med"/>
            <a:tailEnd/>
          </a:ln>
          <a:effectLst/>
        </p:spPr>
        <p:txBody>
          <a:bodyPr lIns="90481" tIns="44447" rIns="90481" bIns="44447"/>
          <a:lstStyle/>
          <a:p>
            <a:pPr>
              <a:defRPr/>
            </a:pPr>
            <a:endParaRPr lang="en-US">
              <a:effectLst>
                <a:outerShdw blurRad="38100" dist="38100" dir="2700000" algn="tl">
                  <a:srgbClr val="000000">
                    <a:alpha val="43137"/>
                  </a:srgbClr>
                </a:outerShdw>
              </a:effectLst>
              <a:latin typeface="Segoe" pitchFamily="34" charset="0"/>
            </a:endParaRPr>
          </a:p>
        </p:txBody>
      </p:sp>
      <p:sp>
        <p:nvSpPr>
          <p:cNvPr id="836627" name="Text Box 19"/>
          <p:cNvSpPr txBox="1">
            <a:spLocks noChangeArrowheads="1"/>
          </p:cNvSpPr>
          <p:nvPr/>
        </p:nvSpPr>
        <p:spPr bwMode="auto">
          <a:xfrm>
            <a:off x="5638800" y="4675189"/>
            <a:ext cx="1919288" cy="1013092"/>
          </a:xfrm>
          <a:prstGeom prst="rect">
            <a:avLst/>
          </a:prstGeom>
          <a:solidFill>
            <a:srgbClr val="CCFFCC">
              <a:alpha val="50999"/>
            </a:srgbClr>
          </a:solidFill>
          <a:ln w="12700" algn="ctr">
            <a:noFill/>
            <a:miter lim="800000"/>
            <a:headEnd/>
            <a:tailEnd/>
          </a:ln>
          <a:effectLst/>
        </p:spPr>
        <p:txBody>
          <a:bodyPr lIns="90481" tIns="44447" rIns="90481" bIns="44447">
            <a:spAutoFit/>
          </a:bodyPr>
          <a:lstStyle/>
          <a:p>
            <a:pPr eaLnBrk="0" fontAlgn="ctr" hangingPunct="0">
              <a:defRPr/>
            </a:pPr>
            <a:r>
              <a:rPr lang="en-US" dirty="0">
                <a:effectLst>
                  <a:outerShdw blurRad="38100" dist="38100" dir="2700000" algn="tl">
                    <a:srgbClr val="000000">
                      <a:alpha val="43137"/>
                    </a:srgbClr>
                  </a:outerShdw>
                </a:effectLst>
                <a:latin typeface="Arial" charset="0"/>
                <a:sym typeface="Wingdings" pitchFamily="2" charset="2"/>
              </a:rPr>
              <a:t></a:t>
            </a:r>
            <a:r>
              <a:rPr lang="en-US" sz="1400" dirty="0">
                <a:effectLst>
                  <a:outerShdw blurRad="38100" dist="38100" dir="2700000" algn="tl">
                    <a:srgbClr val="000000">
                      <a:alpha val="43137"/>
                    </a:srgbClr>
                  </a:outerShdw>
                </a:effectLst>
                <a:latin typeface="Arial" charset="0"/>
                <a:sym typeface="Wingdings" pitchFamily="2" charset="2"/>
              </a:rPr>
              <a:t> </a:t>
            </a:r>
            <a:r>
              <a:rPr lang="en-US" sz="1400" dirty="0" err="1">
                <a:effectLst>
                  <a:outerShdw blurRad="38100" dist="38100" dir="2700000" algn="tl">
                    <a:srgbClr val="000000">
                      <a:alpha val="43137"/>
                    </a:srgbClr>
                  </a:outerShdw>
                </a:effectLst>
                <a:latin typeface="Arial" charset="0"/>
              </a:rPr>
              <a:t>ConfigMgr</a:t>
            </a:r>
            <a:r>
              <a:rPr lang="en-US" sz="1400" dirty="0">
                <a:effectLst>
                  <a:outerShdw blurRad="38100" dist="38100" dir="2700000" algn="tl">
                    <a:srgbClr val="000000">
                      <a:alpha val="43137"/>
                    </a:srgbClr>
                  </a:outerShdw>
                </a:effectLst>
                <a:latin typeface="Arial" charset="0"/>
              </a:rPr>
              <a:t> code in </a:t>
            </a:r>
            <a:r>
              <a:rPr lang="en-US" sz="1400" dirty="0" err="1">
                <a:effectLst>
                  <a:outerShdw blurRad="38100" dist="38100" dir="2700000" algn="tl">
                    <a:srgbClr val="000000">
                      <a:alpha val="43137"/>
                    </a:srgbClr>
                  </a:outerShdw>
                </a:effectLst>
                <a:latin typeface="Arial" charset="0"/>
              </a:rPr>
              <a:t>WinPE</a:t>
            </a:r>
            <a:r>
              <a:rPr lang="en-US" sz="1400" dirty="0">
                <a:effectLst>
                  <a:outerShdw blurRad="38100" dist="38100" dir="2700000" algn="tl">
                    <a:srgbClr val="000000">
                      <a:alpha val="43137"/>
                    </a:srgbClr>
                  </a:outerShdw>
                </a:effectLst>
                <a:latin typeface="Arial" charset="0"/>
              </a:rPr>
              <a:t> contacts MP to get task sequence</a:t>
            </a:r>
          </a:p>
          <a:p>
            <a:pPr eaLnBrk="0" fontAlgn="ctr" hangingPunct="0">
              <a:defRPr/>
            </a:pPr>
            <a:r>
              <a:rPr lang="en-US" sz="1400" dirty="0">
                <a:effectLst>
                  <a:outerShdw blurRad="38100" dist="38100" dir="2700000" algn="tl">
                    <a:srgbClr val="000000">
                      <a:alpha val="43137"/>
                    </a:srgbClr>
                  </a:outerShdw>
                </a:effectLst>
                <a:latin typeface="Arial" charset="0"/>
              </a:rPr>
              <a:t>that was advertised</a:t>
            </a:r>
          </a:p>
        </p:txBody>
      </p:sp>
      <p:pic>
        <p:nvPicPr>
          <p:cNvPr id="71699" name="Picture 20" descr="server"/>
          <p:cNvPicPr>
            <a:picLocks noChangeAspect="1" noChangeArrowheads="1"/>
          </p:cNvPicPr>
          <p:nvPr/>
        </p:nvPicPr>
        <p:blipFill>
          <a:blip r:embed="rId4"/>
          <a:srcRect/>
          <a:stretch>
            <a:fillRect/>
          </a:stretch>
        </p:blipFill>
        <p:spPr bwMode="auto">
          <a:xfrm>
            <a:off x="3886202" y="4953000"/>
            <a:ext cx="1057275" cy="1752600"/>
          </a:xfrm>
          <a:prstGeom prst="rect">
            <a:avLst/>
          </a:prstGeom>
          <a:noFill/>
          <a:ln w="9525">
            <a:noFill/>
            <a:miter lim="800000"/>
            <a:headEnd/>
            <a:tailEnd/>
          </a:ln>
        </p:spPr>
      </p:pic>
      <p:pic>
        <p:nvPicPr>
          <p:cNvPr id="71700" name="Picture 21" descr="server"/>
          <p:cNvPicPr>
            <a:picLocks noChangeAspect="1" noChangeArrowheads="1"/>
          </p:cNvPicPr>
          <p:nvPr/>
        </p:nvPicPr>
        <p:blipFill>
          <a:blip r:embed="rId4"/>
          <a:srcRect/>
          <a:stretch>
            <a:fillRect/>
          </a:stretch>
        </p:blipFill>
        <p:spPr bwMode="auto">
          <a:xfrm>
            <a:off x="6400802" y="2660650"/>
            <a:ext cx="1057275" cy="1752600"/>
          </a:xfrm>
          <a:prstGeom prst="rect">
            <a:avLst/>
          </a:prstGeom>
          <a:noFill/>
          <a:ln w="9525">
            <a:noFill/>
            <a:miter lim="800000"/>
            <a:headEnd/>
            <a:tailEnd/>
          </a:ln>
        </p:spPr>
      </p:pic>
      <p:pic>
        <p:nvPicPr>
          <p:cNvPr id="71701" name="Picture 22" descr="server"/>
          <p:cNvPicPr>
            <a:picLocks noChangeAspect="1" noChangeArrowheads="1"/>
          </p:cNvPicPr>
          <p:nvPr/>
        </p:nvPicPr>
        <p:blipFill>
          <a:blip r:embed="rId4"/>
          <a:srcRect/>
          <a:stretch>
            <a:fillRect/>
          </a:stretch>
        </p:blipFill>
        <p:spPr bwMode="auto">
          <a:xfrm>
            <a:off x="4876802" y="1289050"/>
            <a:ext cx="1057275" cy="1752600"/>
          </a:xfrm>
          <a:prstGeom prst="rect">
            <a:avLst/>
          </a:prstGeom>
          <a:noFill/>
          <a:ln w="9525">
            <a:noFill/>
            <a:miter lim="800000"/>
            <a:headEnd/>
            <a:tailEnd/>
          </a:ln>
        </p:spPr>
      </p:pic>
      <p:sp>
        <p:nvSpPr>
          <p:cNvPr id="836631" name="Line 23"/>
          <p:cNvSpPr>
            <a:spLocks noChangeShapeType="1"/>
          </p:cNvSpPr>
          <p:nvPr/>
        </p:nvSpPr>
        <p:spPr bwMode="auto">
          <a:xfrm>
            <a:off x="3962400" y="2355850"/>
            <a:ext cx="2362200" cy="762000"/>
          </a:xfrm>
          <a:prstGeom prst="line">
            <a:avLst/>
          </a:prstGeom>
          <a:noFill/>
          <a:ln w="38100">
            <a:solidFill>
              <a:schemeClr val="hlink"/>
            </a:solidFill>
            <a:round/>
            <a:headEnd type="triangle" w="med" len="med"/>
            <a:tailEnd type="triangle" w="med" len="med"/>
          </a:ln>
          <a:effectLst/>
        </p:spPr>
        <p:txBody>
          <a:bodyPr lIns="91432" tIns="45717" rIns="91432" bIns="45717" anchor="ctr"/>
          <a:lstStyle/>
          <a:p>
            <a:pPr>
              <a:defRPr/>
            </a:pPr>
            <a:endParaRPr lang="en-US">
              <a:effectLst>
                <a:outerShdw blurRad="38100" dist="38100" dir="2700000" algn="tl">
                  <a:srgbClr val="000000">
                    <a:alpha val="43137"/>
                  </a:srgbClr>
                </a:outerShdw>
              </a:effectLst>
              <a:latin typeface="Segoe" pitchFamily="34" charset="0"/>
            </a:endParaRPr>
          </a:p>
        </p:txBody>
      </p:sp>
      <p:sp>
        <p:nvSpPr>
          <p:cNvPr id="836632" name="Line 24"/>
          <p:cNvSpPr>
            <a:spLocks noChangeShapeType="1"/>
          </p:cNvSpPr>
          <p:nvPr/>
        </p:nvSpPr>
        <p:spPr bwMode="auto">
          <a:xfrm flipV="1">
            <a:off x="2438400" y="2660650"/>
            <a:ext cx="990600" cy="1295400"/>
          </a:xfrm>
          <a:prstGeom prst="line">
            <a:avLst/>
          </a:prstGeom>
          <a:noFill/>
          <a:ln w="38100">
            <a:solidFill>
              <a:schemeClr val="hlink"/>
            </a:solidFill>
            <a:round/>
            <a:headEnd type="triangle" w="med" len="med"/>
            <a:tailEnd/>
          </a:ln>
          <a:effectLst/>
        </p:spPr>
        <p:txBody>
          <a:bodyPr lIns="91432" tIns="45717" rIns="91432" bIns="45717" anchor="ctr"/>
          <a:lstStyle/>
          <a:p>
            <a:pPr>
              <a:defRPr/>
            </a:pPr>
            <a:endParaRPr lang="en-US">
              <a:effectLst>
                <a:outerShdw blurRad="38100" dist="38100" dir="2700000" algn="tl">
                  <a:srgbClr val="000000">
                    <a:alpha val="43137"/>
                  </a:srgbClr>
                </a:outerShdw>
              </a:effectLst>
              <a:latin typeface="Segoe" pitchFamily="34" charset="0"/>
            </a:endParaRPr>
          </a:p>
        </p:txBody>
      </p:sp>
      <p:sp>
        <p:nvSpPr>
          <p:cNvPr id="836633" name="Line 25"/>
          <p:cNvSpPr>
            <a:spLocks noChangeShapeType="1"/>
          </p:cNvSpPr>
          <p:nvPr/>
        </p:nvSpPr>
        <p:spPr bwMode="auto">
          <a:xfrm flipV="1">
            <a:off x="1905000" y="2508250"/>
            <a:ext cx="1371600" cy="1752600"/>
          </a:xfrm>
          <a:prstGeom prst="line">
            <a:avLst/>
          </a:prstGeom>
          <a:noFill/>
          <a:ln w="38100">
            <a:solidFill>
              <a:schemeClr val="hlink"/>
            </a:solidFill>
            <a:round/>
            <a:headEnd/>
            <a:tailEnd type="triangle" w="med" len="med"/>
          </a:ln>
          <a:effectLst/>
        </p:spPr>
        <p:txBody>
          <a:bodyPr lIns="91432" tIns="45717" rIns="91432" bIns="45717" anchor="ctr"/>
          <a:lstStyle/>
          <a:p>
            <a:pPr>
              <a:defRPr/>
            </a:pPr>
            <a:endParaRPr lang="en-US">
              <a:effectLst>
                <a:outerShdw blurRad="38100" dist="38100" dir="2700000" algn="tl">
                  <a:srgbClr val="000000">
                    <a:alpha val="43137"/>
                  </a:srgbClr>
                </a:outerShdw>
              </a:effectLst>
              <a:latin typeface="Segoe" pitchFamily="34" charset="0"/>
            </a:endParaRPr>
          </a:p>
        </p:txBody>
      </p:sp>
      <p:sp>
        <p:nvSpPr>
          <p:cNvPr id="836634" name="Text Box 26"/>
          <p:cNvSpPr txBox="1">
            <a:spLocks noChangeArrowheads="1"/>
          </p:cNvSpPr>
          <p:nvPr/>
        </p:nvSpPr>
        <p:spPr bwMode="auto">
          <a:xfrm>
            <a:off x="1905000" y="5708651"/>
            <a:ext cx="1579563" cy="584769"/>
          </a:xfrm>
          <a:prstGeom prst="rect">
            <a:avLst/>
          </a:prstGeom>
          <a:solidFill>
            <a:srgbClr val="CCFFCC">
              <a:alpha val="50999"/>
            </a:srgbClr>
          </a:solidFill>
          <a:ln w="12700">
            <a:noFill/>
            <a:miter lim="800000"/>
            <a:headEnd/>
            <a:tailEnd/>
          </a:ln>
          <a:effectLst/>
        </p:spPr>
        <p:txBody>
          <a:bodyPr lIns="91432" tIns="45717" rIns="91432" bIns="45717">
            <a:spAutoFit/>
          </a:bodyPr>
          <a:lstStyle/>
          <a:p>
            <a:pPr>
              <a:defRPr/>
            </a:pPr>
            <a:r>
              <a:rPr lang="en-US" dirty="0">
                <a:effectLst>
                  <a:outerShdw blurRad="38100" dist="38100" dir="2700000" algn="tl">
                    <a:srgbClr val="000000">
                      <a:alpha val="43137"/>
                    </a:srgbClr>
                  </a:outerShdw>
                </a:effectLst>
                <a:latin typeface="Arial" charset="0"/>
                <a:sym typeface="Wingdings" pitchFamily="2" charset="2"/>
              </a:rPr>
              <a:t></a:t>
            </a:r>
            <a:r>
              <a:rPr lang="en-US" sz="1400" dirty="0">
                <a:effectLst>
                  <a:outerShdw blurRad="38100" dist="38100" dir="2700000" algn="tl">
                    <a:srgbClr val="000000">
                      <a:alpha val="43137"/>
                    </a:srgbClr>
                  </a:outerShdw>
                </a:effectLst>
                <a:latin typeface="Arial" charset="0"/>
              </a:rPr>
              <a:t> New computer PXE boots</a:t>
            </a:r>
          </a:p>
        </p:txBody>
      </p:sp>
      <p:sp>
        <p:nvSpPr>
          <p:cNvPr id="836635" name="Text Box 27"/>
          <p:cNvSpPr txBox="1">
            <a:spLocks noChangeArrowheads="1"/>
          </p:cNvSpPr>
          <p:nvPr/>
        </p:nvSpPr>
        <p:spPr bwMode="auto">
          <a:xfrm>
            <a:off x="1290638" y="1165226"/>
            <a:ext cx="1828800" cy="1015657"/>
          </a:xfrm>
          <a:prstGeom prst="rect">
            <a:avLst/>
          </a:prstGeom>
          <a:solidFill>
            <a:srgbClr val="CCFFCC">
              <a:alpha val="50999"/>
            </a:srgbClr>
          </a:solidFill>
          <a:ln w="12700">
            <a:noFill/>
            <a:miter lim="800000"/>
            <a:headEnd/>
            <a:tailEnd/>
          </a:ln>
          <a:effectLst/>
        </p:spPr>
        <p:txBody>
          <a:bodyPr lIns="91432" tIns="45717" rIns="91432" bIns="45717">
            <a:spAutoFit/>
          </a:bodyPr>
          <a:lstStyle/>
          <a:p>
            <a:pPr>
              <a:defRPr/>
            </a:pPr>
            <a:r>
              <a:rPr lang="en-US" dirty="0">
                <a:effectLst>
                  <a:outerShdw blurRad="38100" dist="38100" dir="2700000" algn="tl">
                    <a:srgbClr val="000000">
                      <a:alpha val="43137"/>
                    </a:srgbClr>
                  </a:outerShdw>
                </a:effectLst>
                <a:latin typeface="Arial" charset="0"/>
                <a:sym typeface="Wingdings" pitchFamily="2" charset="2"/>
              </a:rPr>
              <a:t></a:t>
            </a:r>
            <a:r>
              <a:rPr lang="en-US" sz="1600" dirty="0">
                <a:effectLst>
                  <a:outerShdw blurRad="38100" dist="38100" dir="2700000" algn="tl">
                    <a:srgbClr val="000000">
                      <a:alpha val="43137"/>
                    </a:srgbClr>
                  </a:outerShdw>
                </a:effectLst>
                <a:latin typeface="Arial" charset="0"/>
              </a:rPr>
              <a:t> </a:t>
            </a:r>
            <a:r>
              <a:rPr lang="en-US" sz="1400" dirty="0">
                <a:effectLst>
                  <a:outerShdw blurRad="38100" dist="38100" dir="2700000" algn="tl">
                    <a:srgbClr val="000000">
                      <a:alpha val="43137"/>
                    </a:srgbClr>
                  </a:outerShdw>
                </a:effectLst>
                <a:latin typeface="Arial" charset="0"/>
              </a:rPr>
              <a:t>Admin advertises task sequence to collection containing new computer</a:t>
            </a:r>
          </a:p>
        </p:txBody>
      </p:sp>
      <p:sp>
        <p:nvSpPr>
          <p:cNvPr id="836636" name="Line 28"/>
          <p:cNvSpPr>
            <a:spLocks noChangeShapeType="1"/>
          </p:cNvSpPr>
          <p:nvPr/>
        </p:nvSpPr>
        <p:spPr bwMode="auto">
          <a:xfrm flipV="1">
            <a:off x="4953000" y="3956050"/>
            <a:ext cx="1524000" cy="1600200"/>
          </a:xfrm>
          <a:prstGeom prst="line">
            <a:avLst/>
          </a:prstGeom>
          <a:noFill/>
          <a:ln w="38100">
            <a:solidFill>
              <a:schemeClr val="hlink"/>
            </a:solidFill>
            <a:round/>
            <a:headEnd type="triangle" w="med" len="med"/>
            <a:tailEnd type="triangle" w="med" len="med"/>
          </a:ln>
          <a:effectLst/>
        </p:spPr>
        <p:txBody>
          <a:bodyPr lIns="91432" tIns="45717" rIns="91432" bIns="45717" anchor="ctr"/>
          <a:lstStyle/>
          <a:p>
            <a:pPr>
              <a:defRPr/>
            </a:pPr>
            <a:endParaRPr lang="en-US">
              <a:effectLst>
                <a:outerShdw blurRad="38100" dist="38100" dir="2700000" algn="tl">
                  <a:srgbClr val="000000">
                    <a:alpha val="43137"/>
                  </a:srgbClr>
                </a:outerShdw>
              </a:effectLst>
              <a:latin typeface="Segoe" pitchFamily="34" charset="0"/>
            </a:endParaRPr>
          </a:p>
        </p:txBody>
      </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36635"/>
                                        </p:tgtEl>
                                        <p:attrNameLst>
                                          <p:attrName>style.visibility</p:attrName>
                                        </p:attrNameLst>
                                      </p:cBhvr>
                                      <p:to>
                                        <p:strVal val="visible"/>
                                      </p:to>
                                    </p:set>
                                    <p:animEffect transition="in" filter="wipe(up)">
                                      <p:cBhvr>
                                        <p:cTn id="7" dur="500"/>
                                        <p:tgtEl>
                                          <p:spTgt spid="8366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36634"/>
                                        </p:tgtEl>
                                        <p:attrNameLst>
                                          <p:attrName>style.visibility</p:attrName>
                                        </p:attrNameLst>
                                      </p:cBhvr>
                                      <p:to>
                                        <p:strVal val="visible"/>
                                      </p:to>
                                    </p:set>
                                    <p:animEffect transition="in" filter="wipe(down)">
                                      <p:cBhvr>
                                        <p:cTn id="12" dur="500"/>
                                        <p:tgtEl>
                                          <p:spTgt spid="836634"/>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836614"/>
                                        </p:tgtEl>
                                        <p:attrNameLst>
                                          <p:attrName>style.visibility</p:attrName>
                                        </p:attrNameLst>
                                      </p:cBhvr>
                                      <p:to>
                                        <p:strVal val="visible"/>
                                      </p:to>
                                    </p:set>
                                    <p:animEffect transition="in" filter="wipe(down)">
                                      <p:cBhvr>
                                        <p:cTn id="16" dur="500"/>
                                        <p:tgtEl>
                                          <p:spTgt spid="83661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836615"/>
                                        </p:tgtEl>
                                        <p:attrNameLst>
                                          <p:attrName>style.visibility</p:attrName>
                                        </p:attrNameLst>
                                      </p:cBhvr>
                                      <p:to>
                                        <p:strVal val="visible"/>
                                      </p:to>
                                    </p:set>
                                    <p:animEffect transition="in" filter="wipe(down)">
                                      <p:cBhvr>
                                        <p:cTn id="21" dur="500"/>
                                        <p:tgtEl>
                                          <p:spTgt spid="836615"/>
                                        </p:tgtEl>
                                      </p:cBhvr>
                                    </p:animEffect>
                                  </p:childTnLst>
                                </p:cTn>
                              </p:par>
                            </p:childTnLst>
                          </p:cTn>
                        </p:par>
                        <p:par>
                          <p:cTn id="22" fill="hold">
                            <p:stCondLst>
                              <p:cond delay="500"/>
                            </p:stCondLst>
                            <p:childTnLst>
                              <p:par>
                                <p:cTn id="23" presetID="22" presetClass="entr" presetSubtype="4" fill="hold" nodeType="afterEffect">
                                  <p:stCondLst>
                                    <p:cond delay="0"/>
                                  </p:stCondLst>
                                  <p:childTnLst>
                                    <p:set>
                                      <p:cBhvr>
                                        <p:cTn id="24" dur="1" fill="hold">
                                          <p:stCondLst>
                                            <p:cond delay="0"/>
                                          </p:stCondLst>
                                        </p:cTn>
                                        <p:tgtEl>
                                          <p:spTgt spid="836633"/>
                                        </p:tgtEl>
                                        <p:attrNameLst>
                                          <p:attrName>style.visibility</p:attrName>
                                        </p:attrNameLst>
                                      </p:cBhvr>
                                      <p:to>
                                        <p:strVal val="visible"/>
                                      </p:to>
                                    </p:set>
                                    <p:animEffect transition="in" filter="wipe(down)">
                                      <p:cBhvr>
                                        <p:cTn id="25" dur="500"/>
                                        <p:tgtEl>
                                          <p:spTgt spid="83663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836616"/>
                                        </p:tgtEl>
                                        <p:attrNameLst>
                                          <p:attrName>style.visibility</p:attrName>
                                        </p:attrNameLst>
                                      </p:cBhvr>
                                      <p:to>
                                        <p:strVal val="visible"/>
                                      </p:to>
                                    </p:set>
                                    <p:animEffect transition="in" filter="wipe(up)">
                                      <p:cBhvr>
                                        <p:cTn id="30" dur="500"/>
                                        <p:tgtEl>
                                          <p:spTgt spid="836616"/>
                                        </p:tgtEl>
                                      </p:cBhvr>
                                    </p:animEffect>
                                  </p:childTnLst>
                                </p:cTn>
                              </p:par>
                            </p:childTnLst>
                          </p:cTn>
                        </p:par>
                        <p:par>
                          <p:cTn id="31" fill="hold">
                            <p:stCondLst>
                              <p:cond delay="500"/>
                            </p:stCondLst>
                            <p:childTnLst>
                              <p:par>
                                <p:cTn id="32" presetID="22" presetClass="entr" presetSubtype="1" fill="hold" nodeType="afterEffect">
                                  <p:stCondLst>
                                    <p:cond delay="0"/>
                                  </p:stCondLst>
                                  <p:childTnLst>
                                    <p:set>
                                      <p:cBhvr>
                                        <p:cTn id="33" dur="1" fill="hold">
                                          <p:stCondLst>
                                            <p:cond delay="0"/>
                                          </p:stCondLst>
                                        </p:cTn>
                                        <p:tgtEl>
                                          <p:spTgt spid="836632"/>
                                        </p:tgtEl>
                                        <p:attrNameLst>
                                          <p:attrName>style.visibility</p:attrName>
                                        </p:attrNameLst>
                                      </p:cBhvr>
                                      <p:to>
                                        <p:strVal val="visible"/>
                                      </p:to>
                                    </p:set>
                                    <p:animEffect transition="in" filter="wipe(up)">
                                      <p:cBhvr>
                                        <p:cTn id="34" dur="500"/>
                                        <p:tgtEl>
                                          <p:spTgt spid="83663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836617"/>
                                        </p:tgtEl>
                                        <p:attrNameLst>
                                          <p:attrName>style.visibility</p:attrName>
                                        </p:attrNameLst>
                                      </p:cBhvr>
                                      <p:to>
                                        <p:strVal val="visible"/>
                                      </p:to>
                                    </p:set>
                                    <p:animEffect transition="in" filter="wipe(up)">
                                      <p:cBhvr>
                                        <p:cTn id="39" dur="500"/>
                                        <p:tgtEl>
                                          <p:spTgt spid="836617"/>
                                        </p:tgtEl>
                                      </p:cBhvr>
                                    </p:animEffect>
                                  </p:childTnLst>
                                </p:cTn>
                              </p:par>
                            </p:childTnLst>
                          </p:cTn>
                        </p:par>
                        <p:par>
                          <p:cTn id="40" fill="hold">
                            <p:stCondLst>
                              <p:cond delay="500"/>
                            </p:stCondLst>
                            <p:childTnLst>
                              <p:par>
                                <p:cTn id="41" presetID="22" presetClass="entr" presetSubtype="1" fill="hold" nodeType="afterEffect">
                                  <p:stCondLst>
                                    <p:cond delay="0"/>
                                  </p:stCondLst>
                                  <p:childTnLst>
                                    <p:set>
                                      <p:cBhvr>
                                        <p:cTn id="42" dur="1" fill="hold">
                                          <p:stCondLst>
                                            <p:cond delay="0"/>
                                          </p:stCondLst>
                                        </p:cTn>
                                        <p:tgtEl>
                                          <p:spTgt spid="836613"/>
                                        </p:tgtEl>
                                        <p:attrNameLst>
                                          <p:attrName>style.visibility</p:attrName>
                                        </p:attrNameLst>
                                      </p:cBhvr>
                                      <p:to>
                                        <p:strVal val="visible"/>
                                      </p:to>
                                    </p:set>
                                    <p:animEffect transition="in" filter="wipe(up)">
                                      <p:cBhvr>
                                        <p:cTn id="43" dur="500"/>
                                        <p:tgtEl>
                                          <p:spTgt spid="83661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836627"/>
                                        </p:tgtEl>
                                        <p:attrNameLst>
                                          <p:attrName>style.visibility</p:attrName>
                                        </p:attrNameLst>
                                      </p:cBhvr>
                                      <p:to>
                                        <p:strVal val="visible"/>
                                      </p:to>
                                    </p:set>
                                    <p:animEffect transition="in" filter="wipe(left)">
                                      <p:cBhvr>
                                        <p:cTn id="48" dur="500"/>
                                        <p:tgtEl>
                                          <p:spTgt spid="836627"/>
                                        </p:tgtEl>
                                      </p:cBhvr>
                                    </p:animEffect>
                                  </p:childTnLst>
                                </p:cTn>
                              </p:par>
                            </p:childTnLst>
                          </p:cTn>
                        </p:par>
                        <p:par>
                          <p:cTn id="49" fill="hold">
                            <p:stCondLst>
                              <p:cond delay="500"/>
                            </p:stCondLst>
                            <p:childTnLst>
                              <p:par>
                                <p:cTn id="50" presetID="22" presetClass="entr" presetSubtype="4" fill="hold" nodeType="afterEffect">
                                  <p:stCondLst>
                                    <p:cond delay="0"/>
                                  </p:stCondLst>
                                  <p:childTnLst>
                                    <p:set>
                                      <p:cBhvr>
                                        <p:cTn id="51" dur="1" fill="hold">
                                          <p:stCondLst>
                                            <p:cond delay="0"/>
                                          </p:stCondLst>
                                        </p:cTn>
                                        <p:tgtEl>
                                          <p:spTgt spid="836636"/>
                                        </p:tgtEl>
                                        <p:attrNameLst>
                                          <p:attrName>style.visibility</p:attrName>
                                        </p:attrNameLst>
                                      </p:cBhvr>
                                      <p:to>
                                        <p:strVal val="visible"/>
                                      </p:to>
                                    </p:set>
                                    <p:animEffect transition="in" filter="wipe(down)">
                                      <p:cBhvr>
                                        <p:cTn id="52" dur="500"/>
                                        <p:tgtEl>
                                          <p:spTgt spid="836636"/>
                                        </p:tgtEl>
                                      </p:cBhvr>
                                    </p:animEffect>
                                  </p:childTnLst>
                                </p:cTn>
                              </p:par>
                            </p:childTnLst>
                          </p:cTn>
                        </p:par>
                        <p:par>
                          <p:cTn id="53" fill="hold">
                            <p:stCondLst>
                              <p:cond delay="1000"/>
                            </p:stCondLst>
                            <p:childTnLst>
                              <p:par>
                                <p:cTn id="54" presetID="22" presetClass="entr" presetSubtype="4" fill="hold" nodeType="afterEffect">
                                  <p:stCondLst>
                                    <p:cond delay="0"/>
                                  </p:stCondLst>
                                  <p:childTnLst>
                                    <p:set>
                                      <p:cBhvr>
                                        <p:cTn id="55" dur="1" fill="hold">
                                          <p:stCondLst>
                                            <p:cond delay="0"/>
                                          </p:stCondLst>
                                        </p:cTn>
                                        <p:tgtEl>
                                          <p:spTgt spid="836631"/>
                                        </p:tgtEl>
                                        <p:attrNameLst>
                                          <p:attrName>style.visibility</p:attrName>
                                        </p:attrNameLst>
                                      </p:cBhvr>
                                      <p:to>
                                        <p:strVal val="visible"/>
                                      </p:to>
                                    </p:set>
                                    <p:animEffect transition="in" filter="wipe(down)">
                                      <p:cBhvr>
                                        <p:cTn id="56" dur="500"/>
                                        <p:tgtEl>
                                          <p:spTgt spid="8366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6615" grpId="0" animBg="1"/>
      <p:bldP spid="836616" grpId="0" animBg="1"/>
      <p:bldP spid="836617" grpId="0" animBg="1"/>
      <p:bldP spid="836627" grpId="0" animBg="1"/>
      <p:bldP spid="836634" grpId="0" animBg="1"/>
      <p:bldP spid="83663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9978" y="4992403"/>
            <a:ext cx="7651245" cy="752822"/>
          </a:xfrm>
        </p:spPr>
        <p:txBody>
          <a:bodyPr vert="horz" wrap="square" lIns="0" tIns="0" rIns="0" bIns="0" rtlCol="0" anchor="t">
            <a:noAutofit/>
          </a:bodyPr>
          <a:lstStyle/>
          <a:p>
            <a:r>
              <a:rPr dirty="0" smtClean="0"/>
              <a:t>Image SCCM PXE </a:t>
            </a:r>
            <a:br>
              <a:rPr dirty="0" smtClean="0"/>
            </a:br>
            <a:r>
              <a:rPr dirty="0" smtClean="0"/>
              <a:t>Distribution</a:t>
            </a:r>
          </a:p>
        </p:txBody>
      </p:sp>
      <p:sp>
        <p:nvSpPr>
          <p:cNvPr id="4" name="Text Placeholder 3"/>
          <p:cNvSpPr>
            <a:spLocks noGrp="1"/>
          </p:cNvSpPr>
          <p:nvPr>
            <p:ph type="body" sz="quarter" idx="10"/>
          </p:nvPr>
        </p:nvSpPr>
        <p:spPr/>
        <p:txBody>
          <a:bodyPr/>
          <a:lstStyle/>
          <a:p>
            <a:r>
              <a:rPr dirty="0" smtClean="0"/>
              <a:t>demo</a:t>
            </a:r>
            <a:endParaRPr lang="en-US" dirty="0"/>
          </a:p>
        </p:txBody>
      </p:sp>
      <p:pic>
        <p:nvPicPr>
          <p:cNvPr id="10" name="Picture 5"/>
          <p:cNvPicPr>
            <a:picLocks noChangeAspect="1" noChangeArrowheads="1"/>
          </p:cNvPicPr>
          <p:nvPr/>
        </p:nvPicPr>
        <p:blipFill>
          <a:blip r:embed="rId3"/>
          <a:srcRect r="38865"/>
          <a:stretch>
            <a:fillRect/>
          </a:stretch>
        </p:blipFill>
        <p:spPr bwMode="auto">
          <a:xfrm>
            <a:off x="5055194" y="3874170"/>
            <a:ext cx="4088806" cy="2859087"/>
          </a:xfrm>
          <a:prstGeom prst="rect">
            <a:avLst/>
          </a:prstGeom>
          <a:noFill/>
          <a:ln w="9525">
            <a:noFill/>
            <a:miter lim="800000"/>
            <a:headEnd/>
            <a:tailEnd/>
          </a:ln>
          <a:effectLst/>
        </p:spPr>
      </p:pic>
      <p:pic>
        <p:nvPicPr>
          <p:cNvPr id="11" name="Picture 3" descr="C:\Documents and Settings\Pennie\My Documents\TechEd 2009\WEM\WEM205_Vic\step123.png"/>
          <p:cNvPicPr>
            <a:picLocks noChangeAspect="1" noChangeArrowheads="1"/>
          </p:cNvPicPr>
          <p:nvPr/>
        </p:nvPicPr>
        <p:blipFill>
          <a:blip r:embed="rId4"/>
          <a:srcRect/>
          <a:stretch>
            <a:fillRect/>
          </a:stretch>
        </p:blipFill>
        <p:spPr bwMode="auto">
          <a:xfrm>
            <a:off x="6714630" y="4386033"/>
            <a:ext cx="2117850" cy="735938"/>
          </a:xfrm>
          <a:prstGeom prst="rect">
            <a:avLst/>
          </a:prstGeom>
          <a:noFill/>
        </p:spPr>
      </p:pic>
      <p:pic>
        <p:nvPicPr>
          <p:cNvPr id="12291" name="Picture 3" descr="C:\Documents and Settings\Pennie\My Documents\TechEd 2009\WEM\WEM205_Vic\step4.png"/>
          <p:cNvPicPr>
            <a:picLocks noChangeAspect="1" noChangeArrowheads="1"/>
          </p:cNvPicPr>
          <p:nvPr/>
        </p:nvPicPr>
        <p:blipFill>
          <a:blip r:embed="rId5"/>
          <a:srcRect/>
          <a:stretch>
            <a:fillRect/>
          </a:stretch>
        </p:blipFill>
        <p:spPr bwMode="auto">
          <a:xfrm>
            <a:off x="8085015" y="5254904"/>
            <a:ext cx="747465" cy="555587"/>
          </a:xfrm>
          <a:prstGeom prst="rect">
            <a:avLst/>
          </a:prstGeom>
          <a:noFill/>
        </p:spPr>
      </p:pic>
      <p:pic>
        <p:nvPicPr>
          <p:cNvPr id="12292" name="Picture 4"/>
          <p:cNvPicPr>
            <a:picLocks noChangeAspect="1" noChangeArrowheads="1"/>
          </p:cNvPicPr>
          <p:nvPr/>
        </p:nvPicPr>
        <p:blipFill>
          <a:blip r:embed="rId6"/>
          <a:srcRect/>
          <a:stretch>
            <a:fillRect/>
          </a:stretch>
        </p:blipFill>
        <p:spPr bwMode="auto">
          <a:xfrm>
            <a:off x="5605305" y="5034988"/>
            <a:ext cx="2441501" cy="1122744"/>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7874" name="Rectangle 2"/>
          <p:cNvSpPr>
            <a:spLocks noGrp="1" noChangeArrowheads="1"/>
          </p:cNvSpPr>
          <p:nvPr>
            <p:ph type="title"/>
          </p:nvPr>
        </p:nvSpPr>
        <p:spPr>
          <a:xfrm>
            <a:off x="381003" y="228601"/>
            <a:ext cx="8372475" cy="609398"/>
          </a:xfrm>
        </p:spPr>
        <p:txBody>
          <a:bodyPr/>
          <a:lstStyle/>
          <a:p>
            <a:pPr defTabSz="912229">
              <a:defRPr/>
            </a:pPr>
            <a:r>
              <a:rPr sz="4400" dirty="0"/>
              <a:t>Stand-alone Media </a:t>
            </a:r>
            <a:r>
              <a:rPr sz="3200" dirty="0"/>
              <a:t>(1 of 2)</a:t>
            </a:r>
          </a:p>
        </p:txBody>
      </p:sp>
      <p:sp>
        <p:nvSpPr>
          <p:cNvPr id="74754" name="Rectangle 3"/>
          <p:cNvSpPr>
            <a:spLocks noGrp="1" noChangeArrowheads="1"/>
          </p:cNvSpPr>
          <p:nvPr>
            <p:ph idx="1"/>
          </p:nvPr>
        </p:nvSpPr>
        <p:spPr>
          <a:xfrm>
            <a:off x="381000" y="1246190"/>
            <a:ext cx="8388350" cy="4478149"/>
          </a:xfrm>
        </p:spPr>
        <p:txBody>
          <a:bodyPr/>
          <a:lstStyle/>
          <a:p>
            <a:r>
              <a:rPr lang="en-US" sz="2800" dirty="0" smtClean="0"/>
              <a:t>For scenarios with low or no network connectivity, designed to run fully offline</a:t>
            </a:r>
          </a:p>
          <a:p>
            <a:r>
              <a:rPr lang="en-US" sz="2800" dirty="0" smtClean="0"/>
              <a:t>One task sequence and all referenced packages are put on the media with the task sequence runtime engine</a:t>
            </a:r>
          </a:p>
          <a:p>
            <a:r>
              <a:rPr lang="en-US" sz="2800" dirty="0" smtClean="0"/>
              <a:t>Works for CDs, DVDs, USB Flash Drives</a:t>
            </a:r>
          </a:p>
          <a:p>
            <a:pPr lvl="1"/>
            <a:r>
              <a:rPr lang="en-US" sz="2400" dirty="0" smtClean="0"/>
              <a:t>OS image (only) can span multiple CDs</a:t>
            </a:r>
          </a:p>
          <a:p>
            <a:pPr lvl="1"/>
            <a:r>
              <a:rPr lang="en-US" sz="2400" dirty="0" smtClean="0"/>
              <a:t>No mixing of media types</a:t>
            </a:r>
          </a:p>
          <a:p>
            <a:r>
              <a:rPr lang="en-US" sz="2800" dirty="0" smtClean="0"/>
              <a:t>Media is created locally on Admin UI computer</a:t>
            </a:r>
          </a:p>
          <a:p>
            <a:pPr lvl="1"/>
            <a:r>
              <a:rPr lang="en-US" sz="2400" dirty="0" smtClean="0"/>
              <a:t>Package content comes from </a:t>
            </a:r>
            <a:r>
              <a:rPr lang="en-US" sz="2400" dirty="0" err="1" smtClean="0"/>
              <a:t>DPs</a:t>
            </a:r>
            <a:endParaRPr lang="en-US" sz="2400" dirty="0" smtClean="0"/>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p:cNvSpPr>
            <a:spLocks noGrp="1" noChangeArrowheads="1"/>
          </p:cNvSpPr>
          <p:nvPr>
            <p:ph type="title"/>
          </p:nvPr>
        </p:nvSpPr>
        <p:spPr>
          <a:xfrm>
            <a:off x="381003" y="228601"/>
            <a:ext cx="8372475" cy="609398"/>
          </a:xfrm>
        </p:spPr>
        <p:txBody>
          <a:bodyPr/>
          <a:lstStyle/>
          <a:p>
            <a:pPr defTabSz="912229">
              <a:defRPr/>
            </a:pPr>
            <a:r>
              <a:rPr sz="4400" dirty="0"/>
              <a:t>Stand-alone Media </a:t>
            </a:r>
            <a:r>
              <a:rPr sz="3200" dirty="0"/>
              <a:t>(2 of 2)</a:t>
            </a:r>
          </a:p>
        </p:txBody>
      </p:sp>
      <p:sp>
        <p:nvSpPr>
          <p:cNvPr id="75778" name="Rectangle 3"/>
          <p:cNvSpPr>
            <a:spLocks noGrp="1" noChangeArrowheads="1"/>
          </p:cNvSpPr>
          <p:nvPr>
            <p:ph idx="1"/>
          </p:nvPr>
        </p:nvSpPr>
        <p:spPr>
          <a:xfrm>
            <a:off x="381000" y="1419225"/>
            <a:ext cx="8388350" cy="3400931"/>
          </a:xfrm>
        </p:spPr>
        <p:txBody>
          <a:bodyPr/>
          <a:lstStyle/>
          <a:p>
            <a:r>
              <a:rPr lang="en-US" sz="2800" dirty="0" smtClean="0"/>
              <a:t>Can be started from bare metal, or a running OS with or without the </a:t>
            </a:r>
            <a:r>
              <a:rPr lang="en-US" sz="2800" dirty="0" err="1" smtClean="0"/>
              <a:t>ConfigMgr</a:t>
            </a:r>
            <a:r>
              <a:rPr lang="en-US" sz="2800" dirty="0" smtClean="0"/>
              <a:t> client </a:t>
            </a:r>
          </a:p>
          <a:p>
            <a:r>
              <a:rPr lang="en-US" sz="2800" dirty="0" smtClean="0"/>
              <a:t>No status messages are sent, so no reporting until computer is deployed and </a:t>
            </a:r>
            <a:r>
              <a:rPr lang="en-US" sz="2800" dirty="0" err="1" smtClean="0"/>
              <a:t>ConfigMgr</a:t>
            </a:r>
            <a:r>
              <a:rPr lang="en-US" sz="2800" dirty="0" smtClean="0"/>
              <a:t> client checks in</a:t>
            </a:r>
          </a:p>
          <a:p>
            <a:r>
              <a:rPr lang="en-US" sz="2800" dirty="0" smtClean="0"/>
              <a:t>Cannot use task sequence actions “Install Software Updates” or “Auto-Apply Drivers” (use “Apply Driver Package”)</a:t>
            </a: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vert="horz" wrap="square" lIns="0" tIns="0" rIns="0" bIns="0" rtlCol="0" anchor="t">
            <a:noAutofit/>
          </a:bodyPr>
          <a:lstStyle/>
          <a:p>
            <a:r>
              <a:rPr dirty="0" smtClean="0"/>
              <a:t>Standalone media</a:t>
            </a:r>
          </a:p>
        </p:txBody>
      </p:sp>
      <p:sp>
        <p:nvSpPr>
          <p:cNvPr id="4" name="Text Placeholder 3"/>
          <p:cNvSpPr>
            <a:spLocks noGrp="1"/>
          </p:cNvSpPr>
          <p:nvPr>
            <p:ph type="body" sz="quarter" idx="10"/>
          </p:nvPr>
        </p:nvSpPr>
        <p:spPr/>
        <p:txBody>
          <a:bodyPr/>
          <a:lstStyle/>
          <a:p>
            <a:r>
              <a:rPr smtClean="0"/>
              <a:t>demo</a:t>
            </a:r>
            <a:endParaRPr lang="en-US" dirty="0"/>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p:cNvSpPr>
            <a:spLocks noGrp="1" noChangeArrowheads="1"/>
          </p:cNvSpPr>
          <p:nvPr>
            <p:ph type="title"/>
          </p:nvPr>
        </p:nvSpPr>
        <p:spPr>
          <a:xfrm>
            <a:off x="381003" y="228601"/>
            <a:ext cx="8372475" cy="609398"/>
          </a:xfrm>
        </p:spPr>
        <p:txBody>
          <a:bodyPr/>
          <a:lstStyle/>
          <a:p>
            <a:pPr defTabSz="912229">
              <a:defRPr/>
            </a:pPr>
            <a:r>
              <a:rPr sz="4400" dirty="0" smtClean="0"/>
              <a:t>The forgotten scenario </a:t>
            </a:r>
            <a:r>
              <a:rPr lang="de-DE" sz="4400" dirty="0" smtClean="0"/>
              <a:t>–</a:t>
            </a:r>
            <a:r>
              <a:rPr sz="4400" dirty="0" smtClean="0"/>
              <a:t> Dual Boot</a:t>
            </a:r>
            <a:endParaRPr sz="3200" dirty="0"/>
          </a:p>
        </p:txBody>
      </p:sp>
      <p:sp>
        <p:nvSpPr>
          <p:cNvPr id="75778" name="Rectangle 3"/>
          <p:cNvSpPr>
            <a:spLocks noGrp="1" noChangeArrowheads="1"/>
          </p:cNvSpPr>
          <p:nvPr>
            <p:ph idx="1"/>
          </p:nvPr>
        </p:nvSpPr>
        <p:spPr>
          <a:xfrm>
            <a:off x="381000" y="1419225"/>
            <a:ext cx="8388350" cy="3400931"/>
          </a:xfrm>
        </p:spPr>
        <p:txBody>
          <a:bodyPr/>
          <a:lstStyle/>
          <a:p>
            <a:r>
              <a:rPr lang="en-US" sz="2400" dirty="0" smtClean="0"/>
              <a:t>Dual/Multiple boot of OS versions</a:t>
            </a:r>
          </a:p>
          <a:p>
            <a:r>
              <a:rPr lang="en-US" sz="2400" dirty="0" smtClean="0"/>
              <a:t>Silent download in background e.g. as a software package</a:t>
            </a:r>
          </a:p>
          <a:p>
            <a:r>
              <a:rPr lang="en-US" sz="2400" dirty="0" smtClean="0"/>
              <a:t>Switch task deployed as SW update changes boot.ini to use the new image</a:t>
            </a:r>
          </a:p>
          <a:p>
            <a:pPr>
              <a:buNone/>
            </a:pPr>
            <a:r>
              <a:rPr lang="en-US" sz="2400" dirty="0" smtClean="0"/>
              <a:t>Benefits</a:t>
            </a:r>
          </a:p>
          <a:p>
            <a:pPr>
              <a:buFont typeface="Arial" pitchFamily="34" charset="0"/>
              <a:buChar char="•"/>
            </a:pPr>
            <a:r>
              <a:rPr lang="en-US" sz="2400" dirty="0" smtClean="0"/>
              <a:t>Large deployments are easier to handle (switch thousands of clients immediately)</a:t>
            </a:r>
          </a:p>
          <a:p>
            <a:pPr>
              <a:buFont typeface="Arial" pitchFamily="34" charset="0"/>
              <a:buChar char="•"/>
            </a:pPr>
            <a:r>
              <a:rPr lang="en-US" sz="2400" dirty="0" smtClean="0"/>
              <a:t>Higher robustness (fallback to old image still possible)</a:t>
            </a:r>
          </a:p>
          <a:p>
            <a:pPr>
              <a:buNone/>
            </a:pPr>
            <a:r>
              <a:rPr lang="en-US" sz="2400" dirty="0" smtClean="0"/>
              <a:t>Drawbacks</a:t>
            </a:r>
          </a:p>
          <a:p>
            <a:pPr>
              <a:buFont typeface="Arial" pitchFamily="34" charset="0"/>
              <a:buChar char="•"/>
            </a:pPr>
            <a:r>
              <a:rPr lang="en-US" sz="2400" dirty="0" smtClean="0"/>
              <a:t>Requires higher disk footprint (up to three times image size!)</a:t>
            </a:r>
          </a:p>
          <a:p>
            <a:pPr>
              <a:buFont typeface="Arial" pitchFamily="34" charset="0"/>
              <a:buChar char="•"/>
            </a:pPr>
            <a:r>
              <a:rPr lang="en-US" sz="2400" dirty="0" smtClean="0"/>
              <a:t>Require some custom development depending on system needs</a:t>
            </a:r>
          </a:p>
          <a:p>
            <a:endParaRPr lang="en-US" sz="2400" dirty="0" smtClean="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0" y="5159022"/>
            <a:ext cx="9144000" cy="1698978"/>
          </a:xfrm>
          <a:prstGeom prst="rect">
            <a:avLst/>
          </a:prstGeom>
          <a:gradFill flip="none" rotWithShape="1">
            <a:gsLst>
              <a:gs pos="0">
                <a:schemeClr val="accent2">
                  <a:shade val="30000"/>
                  <a:satMod val="115000"/>
                  <a:alpha val="0"/>
                </a:schemeClr>
              </a:gs>
              <a:gs pos="50000">
                <a:schemeClr val="bg1"/>
              </a:gs>
              <a:gs pos="100000">
                <a:schemeClr val="bg1"/>
              </a:gs>
            </a:gsLst>
            <a:lin ang="54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15364" name="Picture 4" descr="C:\Documents and Settings\Pennie\My Documents\TechEd 2009\WEM\WEM205_Vic\blur-open-book.png"/>
          <p:cNvPicPr>
            <a:picLocks noChangeAspect="1" noChangeArrowheads="1"/>
          </p:cNvPicPr>
          <p:nvPr/>
        </p:nvPicPr>
        <p:blipFill>
          <a:blip r:embed="rId3"/>
          <a:srcRect/>
          <a:stretch>
            <a:fillRect/>
          </a:stretch>
        </p:blipFill>
        <p:spPr bwMode="auto">
          <a:xfrm>
            <a:off x="0" y="786384"/>
            <a:ext cx="9144000" cy="6071616"/>
          </a:xfrm>
          <a:prstGeom prst="rect">
            <a:avLst/>
          </a:prstGeom>
          <a:noFill/>
        </p:spPr>
      </p:pic>
      <p:sp>
        <p:nvSpPr>
          <p:cNvPr id="8" name="Rounded Rectangle 7"/>
          <p:cNvSpPr/>
          <p:nvPr/>
        </p:nvSpPr>
        <p:spPr bwMode="auto">
          <a:xfrm>
            <a:off x="0" y="1576136"/>
            <a:ext cx="7146758" cy="3052308"/>
          </a:xfrm>
          <a:prstGeom prst="roundRect">
            <a:avLst/>
          </a:prstGeom>
          <a:gradFill flip="none" rotWithShape="1">
            <a:gsLst>
              <a:gs pos="0">
                <a:schemeClr val="accent2">
                  <a:shade val="30000"/>
                  <a:satMod val="115000"/>
                  <a:alpha val="0"/>
                </a:schemeClr>
              </a:gs>
              <a:gs pos="50000">
                <a:schemeClr val="accent2">
                  <a:shade val="67500"/>
                  <a:satMod val="115000"/>
                  <a:alpha val="20000"/>
                </a:schemeClr>
              </a:gs>
              <a:gs pos="100000">
                <a:schemeClr val="accent2">
                  <a:shade val="100000"/>
                  <a:satMod val="115000"/>
                  <a:alpha val="5000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731520" tIns="45718" rIns="91436" bIns="45718" numCol="1" rtlCol="0" anchor="t" anchorCtr="0" compatLnSpc="1">
            <a:prstTxWarp prst="textNoShape">
              <a:avLst/>
            </a:prstTxWarp>
          </a:bodyPr>
          <a:lstStyle/>
          <a:p>
            <a:pPr fontAlgn="base">
              <a:spcBef>
                <a:spcPct val="0"/>
              </a:spcBef>
              <a:spcAft>
                <a:spcPct val="0"/>
              </a:spcAft>
            </a:pPr>
            <a:endParaRPr lang="en-US" sz="3200" dirty="0" smtClean="0">
              <a:gradFill flip="none" rotWithShape="1">
                <a:gsLst>
                  <a:gs pos="0">
                    <a:srgbClr val="FFC000">
                      <a:tint val="66000"/>
                      <a:satMod val="160000"/>
                    </a:srgbClr>
                  </a:gs>
                  <a:gs pos="50000">
                    <a:schemeClr val="tx1"/>
                  </a:gs>
                  <a:gs pos="100000">
                    <a:schemeClr val="tx1"/>
                  </a:gs>
                </a:gsLst>
                <a:lin ang="16200000" scaled="1"/>
                <a:tileRect/>
              </a:gradFill>
            </a:endParaRPr>
          </a:p>
          <a:p>
            <a:pPr fontAlgn="base">
              <a:spcBef>
                <a:spcPct val="0"/>
              </a:spcBef>
              <a:spcAft>
                <a:spcPct val="0"/>
              </a:spcAft>
            </a:pPr>
            <a:r>
              <a:rPr lang="en-US" sz="4800" dirty="0" smtClean="0">
                <a:solidFill>
                  <a:srgbClr val="FFC000"/>
                </a:solidFill>
              </a:rPr>
              <a:t>POSReady Guidance</a:t>
            </a:r>
          </a:p>
          <a:p>
            <a:pPr fontAlgn="base">
              <a:spcBef>
                <a:spcPct val="0"/>
              </a:spcBef>
              <a:spcAft>
                <a:spcPct val="0"/>
              </a:spcAft>
            </a:pPr>
            <a:r>
              <a:rPr lang="en-US" sz="3200" dirty="0" smtClean="0">
                <a:solidFill>
                  <a:srgbClr val="FFE38B"/>
                </a:solidFill>
              </a:rPr>
              <a:t>Deployment Planning Guide</a:t>
            </a:r>
          </a:p>
          <a:p>
            <a:pPr fontAlgn="base">
              <a:spcBef>
                <a:spcPct val="0"/>
              </a:spcBef>
              <a:spcAft>
                <a:spcPct val="0"/>
              </a:spcAft>
            </a:pPr>
            <a:endParaRPr lang="en-US" sz="1400" dirty="0" smtClean="0">
              <a:solidFill>
                <a:schemeClr val="tx1"/>
              </a:solidFill>
            </a:endParaRPr>
          </a:p>
          <a:p>
            <a:pPr fontAlgn="base">
              <a:spcBef>
                <a:spcPct val="0"/>
              </a:spcBef>
              <a:spcAft>
                <a:spcPct val="0"/>
              </a:spcAft>
            </a:pPr>
            <a:r>
              <a:rPr lang="en-US" sz="2400" dirty="0" smtClean="0">
                <a:solidFill>
                  <a:schemeClr val="tx1"/>
                </a:solidFill>
              </a:rPr>
              <a:t>Available now at </a:t>
            </a:r>
            <a:r>
              <a:rPr lang="en-US" sz="2400" u="sng" dirty="0" smtClean="0">
                <a:hlinkClick r:id="rId4"/>
              </a:rPr>
              <a:t/>
            </a:r>
            <a:br>
              <a:rPr lang="en-US" sz="2400" u="sng" dirty="0" smtClean="0">
                <a:hlinkClick r:id="rId4"/>
              </a:rPr>
            </a:br>
            <a:r>
              <a:rPr lang="en-US" sz="2400" u="sng" dirty="0" smtClean="0">
                <a:hlinkClick r:id="rId4"/>
              </a:rPr>
              <a:t>http://microsoft.download.com</a:t>
            </a:r>
            <a:endParaRPr lang="en-US" sz="2400" dirty="0" smtClean="0">
              <a:solidFill>
                <a:srgbClr val="FFE38B"/>
              </a:solidFill>
            </a:endParaRPr>
          </a:p>
        </p:txBody>
      </p:sp>
      <p:sp>
        <p:nvSpPr>
          <p:cNvPr id="10" name="Rectangle 9"/>
          <p:cNvSpPr/>
          <p:nvPr/>
        </p:nvSpPr>
        <p:spPr bwMode="auto">
          <a:xfrm>
            <a:off x="-894348" y="4635276"/>
            <a:ext cx="3383280" cy="64168"/>
          </a:xfrm>
          <a:prstGeom prst="rect">
            <a:avLst/>
          </a:prstGeom>
          <a:gradFill flip="none" rotWithShape="1">
            <a:gsLst>
              <a:gs pos="0">
                <a:schemeClr val="accent2">
                  <a:shade val="30000"/>
                  <a:satMod val="115000"/>
                  <a:alpha val="0"/>
                </a:schemeClr>
              </a:gs>
              <a:gs pos="50000">
                <a:srgbClr val="FFC000">
                  <a:alpha val="45000"/>
                </a:srgbClr>
              </a:gs>
              <a:gs pos="100000">
                <a:srgbClr val="FFC000">
                  <a:alpha val="0"/>
                </a:srgb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457200" tIns="45718" rIns="91436" bIns="45718" numCol="1" rtlCol="0" anchor="ctr" anchorCtr="0" compatLnSpc="1">
            <a:prstTxWarp prst="textNoShape">
              <a:avLst/>
            </a:prstTxWarp>
          </a:bodyPr>
          <a:lstStyle/>
          <a:p>
            <a:pPr fontAlgn="base">
              <a:spcBef>
                <a:spcPct val="0"/>
              </a:spcBef>
              <a:spcAft>
                <a:spcPct val="0"/>
              </a:spcAft>
            </a:pPr>
            <a:endParaRPr lang="en-US" sz="4800" dirty="0" smtClean="0">
              <a:solidFill>
                <a:schemeClr val="tx1"/>
              </a:solidFill>
            </a:endParaRPr>
          </a:p>
        </p:txBody>
      </p:sp>
      <p:sp>
        <p:nvSpPr>
          <p:cNvPr id="12" name="Rectangle 11"/>
          <p:cNvSpPr/>
          <p:nvPr/>
        </p:nvSpPr>
        <p:spPr>
          <a:xfrm>
            <a:off x="416291" y="1685277"/>
            <a:ext cx="2267352" cy="584775"/>
          </a:xfrm>
          <a:prstGeom prst="rect">
            <a:avLst/>
          </a:prstGeom>
        </p:spPr>
        <p:txBody>
          <a:bodyPr wrap="none">
            <a:spAutoFit/>
          </a:bodyPr>
          <a:lstStyle/>
          <a:p>
            <a:pPr fontAlgn="base">
              <a:spcBef>
                <a:spcPct val="0"/>
              </a:spcBef>
              <a:spcAft>
                <a:spcPct val="0"/>
              </a:spcAft>
            </a:pPr>
            <a:r>
              <a:rPr lang="en-US" sz="3200" dirty="0" smtClean="0">
                <a:gradFill flip="none" rotWithShape="1">
                  <a:gsLst>
                    <a:gs pos="0">
                      <a:srgbClr val="FFC000">
                        <a:tint val="66000"/>
                        <a:satMod val="160000"/>
                      </a:srgbClr>
                    </a:gs>
                    <a:gs pos="50000">
                      <a:schemeClr val="tx1"/>
                    </a:gs>
                    <a:gs pos="100000">
                      <a:schemeClr val="tx1"/>
                    </a:gs>
                  </a:gsLst>
                  <a:lin ang="16200000" scaled="1"/>
                  <a:tileRect/>
                </a:gradFill>
              </a:rPr>
              <a:t>White paper</a:t>
            </a:r>
          </a:p>
        </p:txBody>
      </p:sp>
      <p:sp>
        <p:nvSpPr>
          <p:cNvPr id="16" name="Rectangle 15"/>
          <p:cNvSpPr/>
          <p:nvPr/>
        </p:nvSpPr>
        <p:spPr bwMode="auto">
          <a:xfrm>
            <a:off x="3661610" y="1507957"/>
            <a:ext cx="3383280" cy="64168"/>
          </a:xfrm>
          <a:prstGeom prst="rect">
            <a:avLst/>
          </a:prstGeom>
          <a:gradFill flip="none" rotWithShape="1">
            <a:gsLst>
              <a:gs pos="0">
                <a:schemeClr val="accent2">
                  <a:shade val="30000"/>
                  <a:satMod val="115000"/>
                  <a:alpha val="0"/>
                </a:schemeClr>
              </a:gs>
              <a:gs pos="50000">
                <a:srgbClr val="FFC000">
                  <a:alpha val="45000"/>
                </a:srgbClr>
              </a:gs>
              <a:gs pos="100000">
                <a:srgbClr val="FFC000">
                  <a:alpha val="0"/>
                </a:srgb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457200" tIns="45718" rIns="91436" bIns="45718" numCol="1" rtlCol="0" anchor="ctr" anchorCtr="0" compatLnSpc="1">
            <a:prstTxWarp prst="textNoShape">
              <a:avLst/>
            </a:prstTxWarp>
          </a:bodyPr>
          <a:lstStyle/>
          <a:p>
            <a:pPr fontAlgn="base">
              <a:spcBef>
                <a:spcPct val="0"/>
              </a:spcBef>
              <a:spcAft>
                <a:spcPct val="0"/>
              </a:spcAft>
            </a:pPr>
            <a:endParaRPr lang="en-US" sz="4800" dirty="0" smtClean="0">
              <a:solidFill>
                <a:schemeClr val="tx1"/>
              </a:solidFill>
            </a:endParaRPr>
          </a:p>
        </p:txBody>
      </p:sp>
      <p:pic>
        <p:nvPicPr>
          <p:cNvPr id="15362" name="Picture 2" descr="C:\Documents and Settings\Pennie\My Documents\ACERDATA (D)\Pennie's documents\MS Image\Shapes and Graphics\Windows_Vista_Icons_ for_Marketing_use\Vista Icons off the web\fveui.dll_I0002_0409.png"/>
          <p:cNvPicPr>
            <a:picLocks noChangeAspect="1" noChangeArrowheads="1"/>
          </p:cNvPicPr>
          <p:nvPr/>
        </p:nvPicPr>
        <p:blipFill>
          <a:blip r:embed="rId5"/>
          <a:srcRect/>
          <a:stretch>
            <a:fillRect/>
          </a:stretch>
        </p:blipFill>
        <p:spPr bwMode="auto">
          <a:xfrm>
            <a:off x="5831306" y="429127"/>
            <a:ext cx="2438400" cy="2438400"/>
          </a:xfrm>
          <a:prstGeom prst="rect">
            <a:avLst/>
          </a:prstGeom>
          <a:noFill/>
        </p:spPr>
      </p:pic>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r>
              <a:rPr smtClean="0"/>
              <a:t>Breakout Sessions</a:t>
            </a:r>
            <a:endParaRPr lang="en-US" dirty="0"/>
          </a:p>
        </p:txBody>
      </p:sp>
      <p:sp>
        <p:nvSpPr>
          <p:cNvPr id="8" name="Rectangle 7"/>
          <p:cNvSpPr/>
          <p:nvPr/>
        </p:nvSpPr>
        <p:spPr bwMode="auto">
          <a:xfrm>
            <a:off x="-2298032" y="-1"/>
            <a:ext cx="2141623" cy="2587752"/>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chemeClr val="accent5"/>
              </a:solidFill>
            </a:endParaRPr>
          </a:p>
          <a:p>
            <a:pPr defTabSz="914099" fontAlgn="base">
              <a:spcBef>
                <a:spcPct val="0"/>
              </a:spcBef>
              <a:spcAft>
                <a:spcPct val="0"/>
              </a:spcAft>
            </a:pPr>
            <a:r>
              <a:rPr lang="en-US" sz="2000" b="1" dirty="0" smtClean="0">
                <a:solidFill>
                  <a:schemeClr val="accent5"/>
                </a:solidFill>
              </a:rPr>
              <a:t>Track PMs </a:t>
            </a:r>
            <a:r>
              <a:rPr lang="en-US" dirty="0" smtClean="0"/>
              <a:t>will supply the content for this slide, </a:t>
            </a:r>
            <a:br>
              <a:rPr lang="en-US" dirty="0" smtClean="0"/>
            </a:br>
            <a:r>
              <a:rPr lang="en-US" dirty="0" smtClean="0"/>
              <a:t>which will be inserted during </a:t>
            </a:r>
            <a:br>
              <a:rPr lang="en-US" dirty="0" smtClean="0"/>
            </a:br>
            <a:r>
              <a:rPr lang="en-US" dirty="0" smtClean="0"/>
              <a:t>the final scrub.</a:t>
            </a:r>
            <a:endParaRPr lang="en-US" sz="16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 name="Content Placeholder 2"/>
          <p:cNvSpPr>
            <a:spLocks noGrp="1"/>
          </p:cNvSpPr>
          <p:nvPr>
            <p:ph sz="quarter" idx="10"/>
          </p:nvPr>
        </p:nvSpPr>
        <p:spPr>
          <a:xfrm>
            <a:off x="371062" y="3846443"/>
            <a:ext cx="8385048" cy="2405270"/>
          </a:xfrm>
        </p:spPr>
        <p:txBody>
          <a:bodyPr/>
          <a:lstStyle/>
          <a:p>
            <a:r>
              <a:rPr lang="en-US" dirty="0">
                <a:solidFill>
                  <a:schemeClr val="tx1"/>
                </a:solidFill>
              </a:rPr>
              <a:t>Windows Embedded Standard and </a:t>
            </a:r>
            <a:r>
              <a:rPr lang="en-US" dirty="0" err="1">
                <a:solidFill>
                  <a:schemeClr val="tx1"/>
                </a:solidFill>
              </a:rPr>
              <a:t>POSReady</a:t>
            </a:r>
            <a:endParaRPr lang="en-US" dirty="0">
              <a:solidFill>
                <a:schemeClr val="tx1"/>
              </a:solidFill>
            </a:endParaRPr>
          </a:p>
          <a:p>
            <a:pPr lvl="1"/>
            <a:r>
              <a:rPr lang="en-US" sz="1400" dirty="0">
                <a:solidFill>
                  <a:schemeClr val="tx1"/>
                </a:solidFill>
              </a:rPr>
              <a:t>EMB303: Windows Embedded Standard 2011: How to Embed Windows 7 into Devices</a:t>
            </a:r>
          </a:p>
          <a:p>
            <a:pPr lvl="1"/>
            <a:r>
              <a:rPr lang="en-US" sz="1400" dirty="0">
                <a:solidFill>
                  <a:schemeClr val="tx1"/>
                </a:solidFill>
              </a:rPr>
              <a:t>EMB309: Create  a </a:t>
            </a:r>
            <a:r>
              <a:rPr lang="en-US" sz="1400" dirty="0" err="1">
                <a:solidFill>
                  <a:schemeClr val="tx1"/>
                </a:solidFill>
              </a:rPr>
              <a:t>Multitouch</a:t>
            </a:r>
            <a:r>
              <a:rPr lang="en-US" sz="1400" dirty="0">
                <a:solidFill>
                  <a:schemeClr val="tx1"/>
                </a:solidFill>
              </a:rPr>
              <a:t> and Gesture Aware Device Using Windows Embedded Standard 2011</a:t>
            </a:r>
          </a:p>
          <a:p>
            <a:pPr lvl="1"/>
            <a:r>
              <a:rPr lang="en-US" sz="1400" dirty="0">
                <a:solidFill>
                  <a:schemeClr val="tx1"/>
                </a:solidFill>
              </a:rPr>
              <a:t>EMB308: Componentization Architecture in Windows Embedded Standard 2011</a:t>
            </a:r>
          </a:p>
          <a:p>
            <a:pPr lvl="1"/>
            <a:r>
              <a:rPr lang="en-US" sz="1400" dirty="0">
                <a:solidFill>
                  <a:schemeClr val="tx1"/>
                </a:solidFill>
              </a:rPr>
              <a:t>EMB306: Using Windows PowerShell on Windows Embedded Standard</a:t>
            </a:r>
          </a:p>
          <a:p>
            <a:pPr lvl="1"/>
            <a:r>
              <a:rPr lang="en-US" sz="1400" dirty="0">
                <a:solidFill>
                  <a:schemeClr val="tx1"/>
                </a:solidFill>
              </a:rPr>
              <a:t>EMB302: Deploying Windows Embedded with Style</a:t>
            </a:r>
          </a:p>
          <a:p>
            <a:pPr lvl="1"/>
            <a:r>
              <a:rPr lang="en-US" sz="1400" dirty="0">
                <a:solidFill>
                  <a:schemeClr val="tx1"/>
                </a:solidFill>
              </a:rPr>
              <a:t>EMB203: Using Windows Deployment Services And Microsoft System Center To Deploy And Manage A Point-of-Service (POS)</a:t>
            </a:r>
          </a:p>
        </p:txBody>
      </p:sp>
      <p:sp>
        <p:nvSpPr>
          <p:cNvPr id="10" name="Content Placeholder 2"/>
          <p:cNvSpPr>
            <a:spLocks noGrp="1"/>
          </p:cNvSpPr>
          <p:nvPr>
            <p:ph sz="quarter" idx="10"/>
          </p:nvPr>
        </p:nvSpPr>
        <p:spPr>
          <a:xfrm>
            <a:off x="374374" y="2117042"/>
            <a:ext cx="8385048" cy="1630018"/>
          </a:xfrm>
        </p:spPr>
        <p:txBody>
          <a:bodyPr/>
          <a:lstStyle/>
          <a:p>
            <a:r>
              <a:rPr lang="en-US" dirty="0">
                <a:solidFill>
                  <a:schemeClr val="tx1"/>
                </a:solidFill>
              </a:rPr>
              <a:t>Windows Embedded CE</a:t>
            </a:r>
          </a:p>
          <a:p>
            <a:pPr lvl="1"/>
            <a:r>
              <a:rPr lang="en-US" sz="1400" dirty="0">
                <a:solidFill>
                  <a:schemeClr val="tx1"/>
                </a:solidFill>
              </a:rPr>
              <a:t>EMB301: Technical introduction to the new Windows Embedded CE 6.0 R3</a:t>
            </a:r>
          </a:p>
          <a:p>
            <a:pPr lvl="1"/>
            <a:r>
              <a:rPr lang="en-US" sz="1400" dirty="0">
                <a:solidFill>
                  <a:schemeClr val="tx1"/>
                </a:solidFill>
              </a:rPr>
              <a:t>EMB307: Windows Embedded CE6.0: Tools and Techniques to Face the Embedded Development Challenges</a:t>
            </a:r>
          </a:p>
          <a:p>
            <a:pPr lvl="1"/>
            <a:r>
              <a:rPr lang="en-US" sz="1400" dirty="0">
                <a:solidFill>
                  <a:schemeClr val="tx1"/>
                </a:solidFill>
              </a:rPr>
              <a:t>EMB201: Windows Embedded CE and Connectivity</a:t>
            </a:r>
          </a:p>
          <a:p>
            <a:pPr lvl="1"/>
            <a:r>
              <a:rPr lang="en-US" sz="1400" dirty="0">
                <a:solidFill>
                  <a:schemeClr val="tx1"/>
                </a:solidFill>
              </a:rPr>
              <a:t>EMB305: From Expression Blend to Windows Embedded CE: build the UI of next generation devices</a:t>
            </a:r>
          </a:p>
        </p:txBody>
      </p:sp>
      <p:sp>
        <p:nvSpPr>
          <p:cNvPr id="11" name="Content Placeholder 2"/>
          <p:cNvSpPr>
            <a:spLocks noGrp="1"/>
          </p:cNvSpPr>
          <p:nvPr>
            <p:ph sz="quarter" idx="10"/>
          </p:nvPr>
        </p:nvSpPr>
        <p:spPr>
          <a:xfrm>
            <a:off x="377686" y="1003646"/>
            <a:ext cx="8385048" cy="1153149"/>
          </a:xfrm>
        </p:spPr>
        <p:txBody>
          <a:bodyPr/>
          <a:lstStyle/>
          <a:p>
            <a:r>
              <a:rPr lang="en-US" dirty="0"/>
              <a:t>General</a:t>
            </a:r>
            <a:endParaRPr lang="en-US" sz="1600" dirty="0"/>
          </a:p>
          <a:p>
            <a:pPr lvl="1"/>
            <a:r>
              <a:rPr lang="en-US" sz="1400" dirty="0">
                <a:solidFill>
                  <a:schemeClr val="tx1"/>
                </a:solidFill>
              </a:rPr>
              <a:t>EMB202: What a desktop developer needs to know to develop for Windows Embedded</a:t>
            </a:r>
          </a:p>
          <a:p>
            <a:pPr lvl="1"/>
            <a:r>
              <a:rPr lang="en-US" sz="1400" dirty="0">
                <a:solidFill>
                  <a:schemeClr val="tx1"/>
                </a:solidFill>
              </a:rPr>
              <a:t>EMB304: Windows Embedded: from sensors to servers</a:t>
            </a:r>
          </a:p>
          <a:p>
            <a:pPr lvl="1"/>
            <a:r>
              <a:rPr lang="en-US" sz="1400" dirty="0">
                <a:solidFill>
                  <a:schemeClr val="tx1"/>
                </a:solidFill>
              </a:rPr>
              <a:t>EMB310: Windows Embedded: "Demos only“</a:t>
            </a:r>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a:xfrm>
            <a:off x="381000" y="228600"/>
            <a:ext cx="8375946" cy="498598"/>
          </a:xfrm>
        </p:spPr>
        <p:txBody>
          <a:bodyPr/>
          <a:lstStyle/>
          <a:p>
            <a:r>
              <a:rPr lang="en-US" sz="3600" dirty="0"/>
              <a:t>HOLs, Interactive, Sunday and Demo Sessions</a:t>
            </a:r>
          </a:p>
        </p:txBody>
      </p:sp>
      <p:sp>
        <p:nvSpPr>
          <p:cNvPr id="8" name="Rectangle 7"/>
          <p:cNvSpPr/>
          <p:nvPr/>
        </p:nvSpPr>
        <p:spPr bwMode="auto">
          <a:xfrm>
            <a:off x="-2298032" y="-1"/>
            <a:ext cx="2141623" cy="2587752"/>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chemeClr val="accent5"/>
              </a:solidFill>
            </a:endParaRPr>
          </a:p>
          <a:p>
            <a:pPr defTabSz="914099" fontAlgn="base">
              <a:spcBef>
                <a:spcPct val="0"/>
              </a:spcBef>
              <a:spcAft>
                <a:spcPct val="0"/>
              </a:spcAft>
            </a:pPr>
            <a:r>
              <a:rPr lang="en-US" sz="2000" b="1" dirty="0" smtClean="0">
                <a:solidFill>
                  <a:schemeClr val="accent5"/>
                </a:solidFill>
              </a:rPr>
              <a:t>Track PMs </a:t>
            </a:r>
            <a:r>
              <a:rPr lang="en-US" dirty="0" smtClean="0"/>
              <a:t>will supply the content for this slide, </a:t>
            </a:r>
            <a:br>
              <a:rPr lang="en-US" dirty="0" smtClean="0"/>
            </a:br>
            <a:r>
              <a:rPr lang="en-US" dirty="0" smtClean="0"/>
              <a:t>which will be inserted during </a:t>
            </a:r>
            <a:br>
              <a:rPr lang="en-US" dirty="0" smtClean="0"/>
            </a:br>
            <a:r>
              <a:rPr lang="en-US" dirty="0" smtClean="0"/>
              <a:t>the final scrub.</a:t>
            </a:r>
            <a:endParaRPr lang="en-US" sz="16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 name="Content Placeholder 2"/>
          <p:cNvSpPr>
            <a:spLocks noGrp="1"/>
          </p:cNvSpPr>
          <p:nvPr>
            <p:ph sz="quarter" idx="10"/>
          </p:nvPr>
        </p:nvSpPr>
        <p:spPr>
          <a:xfrm>
            <a:off x="450574" y="5171449"/>
            <a:ext cx="8385048" cy="685800"/>
          </a:xfrm>
        </p:spPr>
        <p:txBody>
          <a:bodyPr/>
          <a:lstStyle/>
          <a:p>
            <a:pPr indent="0">
              <a:lnSpc>
                <a:spcPct val="115000"/>
              </a:lnSpc>
              <a:spcBef>
                <a:spcPts val="0"/>
              </a:spcBef>
            </a:pPr>
            <a:r>
              <a:rPr lang="en-US" dirty="0">
                <a:solidFill>
                  <a:schemeClr val="tx1"/>
                </a:solidFill>
                <a:ea typeface="Calibri"/>
                <a:cs typeface="Calibri"/>
              </a:rPr>
              <a:t>Sunday and Demo Session</a:t>
            </a:r>
          </a:p>
          <a:p>
            <a:pPr lvl="1" indent="-457200">
              <a:lnSpc>
                <a:spcPct val="115000"/>
              </a:lnSpc>
              <a:spcBef>
                <a:spcPts val="0"/>
              </a:spcBef>
            </a:pPr>
            <a:r>
              <a:rPr lang="en-US" sz="1400" dirty="0">
                <a:solidFill>
                  <a:schemeClr val="tx1"/>
                </a:solidFill>
                <a:ea typeface="Calibri"/>
                <a:cs typeface="Calibri"/>
              </a:rPr>
              <a:t>E</a:t>
            </a:r>
            <a:r>
              <a:rPr lang="en-US" sz="1400" dirty="0">
                <a:solidFill>
                  <a:schemeClr val="tx1"/>
                </a:solidFill>
                <a:ea typeface="Times New Roman"/>
                <a:cs typeface="Calibri"/>
              </a:rPr>
              <a:t>MB101-SUN: Windows Embedded101</a:t>
            </a:r>
          </a:p>
          <a:p>
            <a:pPr lvl="1" indent="-457200">
              <a:lnSpc>
                <a:spcPct val="115000"/>
              </a:lnSpc>
              <a:spcBef>
                <a:spcPts val="0"/>
              </a:spcBef>
            </a:pPr>
            <a:r>
              <a:rPr lang="en-US" sz="1400" dirty="0">
                <a:solidFill>
                  <a:schemeClr val="tx1"/>
                </a:solidFill>
                <a:ea typeface="Calibri"/>
                <a:cs typeface="Times New Roman"/>
              </a:rPr>
              <a:t>EMB01-Demo: Embedding Windows Seven into devices</a:t>
            </a:r>
          </a:p>
        </p:txBody>
      </p:sp>
      <p:sp>
        <p:nvSpPr>
          <p:cNvPr id="10" name="Content Placeholder 2"/>
          <p:cNvSpPr>
            <a:spLocks noGrp="1"/>
          </p:cNvSpPr>
          <p:nvPr>
            <p:ph sz="quarter" idx="10"/>
          </p:nvPr>
        </p:nvSpPr>
        <p:spPr>
          <a:xfrm>
            <a:off x="364435" y="2832652"/>
            <a:ext cx="8385048" cy="2117035"/>
          </a:xfrm>
        </p:spPr>
        <p:txBody>
          <a:bodyPr/>
          <a:lstStyle/>
          <a:p>
            <a:pPr indent="0">
              <a:lnSpc>
                <a:spcPct val="115000"/>
              </a:lnSpc>
              <a:spcBef>
                <a:spcPts val="0"/>
              </a:spcBef>
            </a:pPr>
            <a:r>
              <a:rPr lang="en-US" dirty="0">
                <a:solidFill>
                  <a:schemeClr val="tx1"/>
                </a:solidFill>
                <a:ea typeface="Calibri"/>
                <a:cs typeface="Calibri"/>
              </a:rPr>
              <a:t>Hands On Lab</a:t>
            </a:r>
          </a:p>
          <a:p>
            <a:pPr lvl="1" indent="-457200">
              <a:lnSpc>
                <a:spcPct val="115000"/>
              </a:lnSpc>
              <a:spcBef>
                <a:spcPts val="0"/>
              </a:spcBef>
            </a:pPr>
            <a:r>
              <a:rPr lang="en-US" sz="1200" dirty="0">
                <a:solidFill>
                  <a:schemeClr val="tx1"/>
                </a:solidFill>
                <a:ea typeface="Calibri"/>
                <a:cs typeface="Calibri"/>
              </a:rPr>
              <a:t>Hi</a:t>
            </a:r>
            <a:r>
              <a:rPr lang="en-US" sz="1400" dirty="0">
                <a:solidFill>
                  <a:schemeClr val="tx1"/>
                </a:solidFill>
                <a:ea typeface="Times New Roman"/>
                <a:cs typeface="Calibri"/>
              </a:rPr>
              <a:t>gher Fidelity internet experience with Internet Explorer Embedded</a:t>
            </a:r>
            <a:endParaRPr lang="en-US" sz="1400" dirty="0">
              <a:solidFill>
                <a:schemeClr val="tx1"/>
              </a:solidFill>
              <a:ea typeface="Times New Roman"/>
              <a:cs typeface="Times New Roman"/>
            </a:endParaRPr>
          </a:p>
          <a:p>
            <a:pPr lvl="1" indent="-457200">
              <a:lnSpc>
                <a:spcPct val="115000"/>
              </a:lnSpc>
              <a:spcBef>
                <a:spcPts val="0"/>
              </a:spcBef>
            </a:pPr>
            <a:r>
              <a:rPr lang="en-US" sz="1400" dirty="0">
                <a:solidFill>
                  <a:schemeClr val="tx1"/>
                </a:solidFill>
                <a:ea typeface="Times New Roman"/>
                <a:cs typeface="Calibri"/>
              </a:rPr>
              <a:t>Introduction to Connection Manager</a:t>
            </a:r>
            <a:endParaRPr lang="en-US" sz="1400" dirty="0">
              <a:solidFill>
                <a:schemeClr val="tx1"/>
              </a:solidFill>
              <a:ea typeface="Times New Roman"/>
              <a:cs typeface="Times New Roman"/>
            </a:endParaRPr>
          </a:p>
          <a:p>
            <a:pPr lvl="1" indent="-457200">
              <a:lnSpc>
                <a:spcPct val="115000"/>
              </a:lnSpc>
              <a:spcBef>
                <a:spcPts val="0"/>
              </a:spcBef>
            </a:pPr>
            <a:r>
              <a:rPr lang="en-US" sz="1400" dirty="0">
                <a:solidFill>
                  <a:schemeClr val="tx1"/>
                </a:solidFill>
                <a:ea typeface="Times New Roman"/>
                <a:cs typeface="Calibri"/>
              </a:rPr>
              <a:t>Creating a custom Windows Embedded Standard 2011 operating system image for an application</a:t>
            </a:r>
            <a:endParaRPr lang="en-US" sz="1400" dirty="0">
              <a:solidFill>
                <a:schemeClr val="tx1"/>
              </a:solidFill>
              <a:ea typeface="Times New Roman"/>
              <a:cs typeface="Times New Roman"/>
            </a:endParaRPr>
          </a:p>
          <a:p>
            <a:pPr lvl="1" indent="-457200">
              <a:lnSpc>
                <a:spcPct val="115000"/>
              </a:lnSpc>
              <a:spcBef>
                <a:spcPts val="0"/>
              </a:spcBef>
            </a:pPr>
            <a:r>
              <a:rPr lang="en-US" sz="1400" dirty="0">
                <a:solidFill>
                  <a:schemeClr val="tx1"/>
                </a:solidFill>
                <a:ea typeface="Times New Roman"/>
                <a:cs typeface="Calibri"/>
              </a:rPr>
              <a:t>New Servicing and Deployment Scenarios in Windows Embedded Standard 2011 </a:t>
            </a:r>
            <a:endParaRPr lang="en-US" sz="1400" dirty="0">
              <a:solidFill>
                <a:schemeClr val="tx1"/>
              </a:solidFill>
              <a:ea typeface="Times New Roman"/>
              <a:cs typeface="Times New Roman"/>
            </a:endParaRPr>
          </a:p>
          <a:p>
            <a:pPr lvl="1" indent="-457200">
              <a:lnSpc>
                <a:spcPct val="115000"/>
              </a:lnSpc>
              <a:spcBef>
                <a:spcPts val="0"/>
              </a:spcBef>
            </a:pPr>
            <a:r>
              <a:rPr lang="en-US" sz="1400" dirty="0">
                <a:solidFill>
                  <a:schemeClr val="tx1"/>
                </a:solidFill>
                <a:ea typeface="Times New Roman"/>
                <a:cs typeface="Calibri"/>
              </a:rPr>
              <a:t>Embedded Enabling Features in Windows Embedded Standard 2011 </a:t>
            </a:r>
            <a:endParaRPr lang="en-US" sz="1400" dirty="0">
              <a:solidFill>
                <a:schemeClr val="tx1"/>
              </a:solidFill>
              <a:ea typeface="Times New Roman"/>
              <a:cs typeface="Times New Roman"/>
            </a:endParaRPr>
          </a:p>
          <a:p>
            <a:pPr lvl="1" indent="-457200">
              <a:lnSpc>
                <a:spcPct val="115000"/>
              </a:lnSpc>
              <a:spcBef>
                <a:spcPts val="0"/>
              </a:spcBef>
            </a:pPr>
            <a:r>
              <a:rPr lang="en-US" sz="1400" dirty="0">
                <a:solidFill>
                  <a:schemeClr val="tx1"/>
                </a:solidFill>
                <a:ea typeface="Times New Roman"/>
                <a:cs typeface="Calibri"/>
              </a:rPr>
              <a:t>Configuring and Using PowerShell to Manage Windows Embedded Standard 2011  Devices</a:t>
            </a:r>
            <a:endParaRPr lang="en-US" sz="1400" dirty="0">
              <a:solidFill>
                <a:schemeClr val="tx1"/>
              </a:solidFill>
              <a:ea typeface="Calibri"/>
              <a:cs typeface="Times New Roman"/>
            </a:endParaRPr>
          </a:p>
        </p:txBody>
      </p:sp>
      <p:sp>
        <p:nvSpPr>
          <p:cNvPr id="11" name="Content Placeholder 2"/>
          <p:cNvSpPr>
            <a:spLocks noGrp="1"/>
          </p:cNvSpPr>
          <p:nvPr>
            <p:ph sz="quarter" idx="10"/>
          </p:nvPr>
        </p:nvSpPr>
        <p:spPr>
          <a:xfrm>
            <a:off x="357808" y="914400"/>
            <a:ext cx="8385048" cy="1848679"/>
          </a:xfrm>
        </p:spPr>
        <p:txBody>
          <a:bodyPr/>
          <a:lstStyle/>
          <a:p>
            <a:pPr marR="0" lvl="0" indent="0">
              <a:lnSpc>
                <a:spcPct val="115000"/>
              </a:lnSpc>
              <a:spcBef>
                <a:spcPts val="0"/>
              </a:spcBef>
              <a:spcAft>
                <a:spcPts val="0"/>
              </a:spcAft>
            </a:pPr>
            <a:r>
              <a:rPr lang="en-US" dirty="0">
                <a:solidFill>
                  <a:schemeClr val="tx1"/>
                </a:solidFill>
                <a:effectLst/>
                <a:ea typeface="Times New Roman"/>
                <a:cs typeface="Calibri"/>
              </a:rPr>
              <a:t>Interactive sessions</a:t>
            </a:r>
          </a:p>
          <a:p>
            <a:pPr lvl="1" indent="-457200">
              <a:lnSpc>
                <a:spcPct val="115000"/>
              </a:lnSpc>
              <a:spcBef>
                <a:spcPts val="0"/>
              </a:spcBef>
            </a:pPr>
            <a:r>
              <a:rPr lang="en-US" sz="1400" dirty="0" smtClean="0">
                <a:solidFill>
                  <a:schemeClr val="tx1"/>
                </a:solidFill>
                <a:ea typeface="Times New Roman"/>
                <a:cs typeface="Calibri"/>
              </a:rPr>
              <a:t>EMB01-IS: Delivering Applications as Appliances</a:t>
            </a:r>
            <a:endParaRPr lang="en-US" sz="1400" dirty="0" smtClean="0">
              <a:solidFill>
                <a:schemeClr val="tx1"/>
              </a:solidFill>
              <a:ea typeface="Times New Roman"/>
              <a:cs typeface="Times New Roman"/>
            </a:endParaRPr>
          </a:p>
          <a:p>
            <a:pPr lvl="1" indent="-457200">
              <a:lnSpc>
                <a:spcPct val="115000"/>
              </a:lnSpc>
              <a:spcBef>
                <a:spcPts val="0"/>
              </a:spcBef>
            </a:pPr>
            <a:r>
              <a:rPr lang="en-US" sz="1400" dirty="0" smtClean="0">
                <a:solidFill>
                  <a:schemeClr val="tx1"/>
                </a:solidFill>
                <a:ea typeface="Times New Roman"/>
                <a:cs typeface="Calibri"/>
              </a:rPr>
              <a:t>EMB02-IS</a:t>
            </a:r>
            <a:r>
              <a:rPr lang="en-US" sz="1400" dirty="0">
                <a:solidFill>
                  <a:schemeClr val="tx1"/>
                </a:solidFill>
                <a:ea typeface="Times New Roman"/>
                <a:cs typeface="Calibri"/>
              </a:rPr>
              <a:t>: Windows for Devices: Learn about the Future of Windows Embedded</a:t>
            </a:r>
            <a:endParaRPr lang="en-US" sz="1400" dirty="0">
              <a:solidFill>
                <a:schemeClr val="tx1"/>
              </a:solidFill>
              <a:ea typeface="Times New Roman"/>
              <a:cs typeface="Times New Roman"/>
            </a:endParaRPr>
          </a:p>
          <a:p>
            <a:pPr lvl="1" indent="-457200">
              <a:lnSpc>
                <a:spcPct val="115000"/>
              </a:lnSpc>
              <a:spcBef>
                <a:spcPts val="0"/>
              </a:spcBef>
            </a:pPr>
            <a:r>
              <a:rPr lang="en-US" sz="1400" dirty="0">
                <a:solidFill>
                  <a:schemeClr val="tx1"/>
                </a:solidFill>
                <a:ea typeface="Times New Roman"/>
                <a:cs typeface="Calibri"/>
              </a:rPr>
              <a:t>EMB03-IS: The </a:t>
            </a:r>
            <a:r>
              <a:rPr lang="en-US" sz="1400" dirty="0" err="1">
                <a:solidFill>
                  <a:schemeClr val="tx1"/>
                </a:solidFill>
                <a:ea typeface="Times New Roman"/>
                <a:cs typeface="Calibri"/>
              </a:rPr>
              <a:t>Schtick</a:t>
            </a:r>
            <a:r>
              <a:rPr lang="en-US" sz="1400" dirty="0">
                <a:solidFill>
                  <a:schemeClr val="tx1"/>
                </a:solidFill>
                <a:ea typeface="Times New Roman"/>
                <a:cs typeface="Calibri"/>
              </a:rPr>
              <a:t>: Solving Real-Time Challenges, connectivity and GUI with Windows Embedded CE</a:t>
            </a:r>
            <a:endParaRPr lang="en-US" sz="1400" dirty="0">
              <a:solidFill>
                <a:schemeClr val="tx1"/>
              </a:solidFill>
              <a:ea typeface="Times New Roman"/>
              <a:cs typeface="Times New Roman"/>
            </a:endParaRPr>
          </a:p>
          <a:p>
            <a:pPr lvl="1" indent="-457200">
              <a:lnSpc>
                <a:spcPct val="115000"/>
              </a:lnSpc>
              <a:spcBef>
                <a:spcPts val="0"/>
              </a:spcBef>
            </a:pPr>
            <a:r>
              <a:rPr lang="en-US" sz="1400" dirty="0" smtClean="0">
                <a:solidFill>
                  <a:schemeClr val="tx1"/>
                </a:solidFill>
                <a:ea typeface="Times New Roman"/>
                <a:cs typeface="Calibri"/>
              </a:rPr>
              <a:t>EMB04-IS: Deploying and maintaining Windows Embedded Standard with different</a:t>
            </a:r>
          </a:p>
        </p:txBody>
      </p:sp>
    </p:spTree>
    <p:extLst>
      <p:ext uri="{BB962C8B-B14F-4D97-AF65-F5344CB8AC3E}">
        <p14:creationId xmlns:p14="http://schemas.microsoft.com/office/powerpoint/2007/7/12/main" xmlns="" val="275465947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0" y="5159023"/>
            <a:ext cx="9144000" cy="1698978"/>
          </a:xfrm>
          <a:prstGeom prst="rect">
            <a:avLst/>
          </a:prstGeom>
          <a:gradFill flip="none" rotWithShape="1">
            <a:gsLst>
              <a:gs pos="0">
                <a:schemeClr val="accent2">
                  <a:shade val="30000"/>
                  <a:satMod val="115000"/>
                  <a:alpha val="0"/>
                </a:schemeClr>
              </a:gs>
              <a:gs pos="50000">
                <a:schemeClr val="bg1"/>
              </a:gs>
              <a:gs pos="100000">
                <a:schemeClr val="bg1"/>
              </a:gs>
            </a:gsLst>
            <a:lin ang="54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6" name="Rounded Rectangle 25"/>
          <p:cNvSpPr/>
          <p:nvPr/>
        </p:nvSpPr>
        <p:spPr bwMode="auto">
          <a:xfrm>
            <a:off x="274320" y="1691640"/>
            <a:ext cx="6366510" cy="4583430"/>
          </a:xfrm>
          <a:prstGeom prst="roundRect">
            <a:avLst>
              <a:gd name="adj" fmla="val 9592"/>
            </a:avLst>
          </a:prstGeom>
          <a:gradFill flip="none" rotWithShape="1">
            <a:gsLst>
              <a:gs pos="0">
                <a:schemeClr val="accent2">
                  <a:alpha val="40000"/>
                </a:schemeClr>
              </a:gs>
              <a:gs pos="50000">
                <a:schemeClr val="accent2">
                  <a:alpha val="20000"/>
                </a:schemeClr>
              </a:gs>
              <a:gs pos="100000">
                <a:schemeClr val="accent2">
                  <a:tint val="23500"/>
                  <a:satMod val="160000"/>
                  <a:alpha val="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61" name="Trapezoid 60"/>
          <p:cNvSpPr/>
          <p:nvPr/>
        </p:nvSpPr>
        <p:spPr bwMode="auto">
          <a:xfrm rot="16200000">
            <a:off x="4398750" y="2028523"/>
            <a:ext cx="5787181" cy="3703319"/>
          </a:xfrm>
          <a:prstGeom prst="trapezoid">
            <a:avLst>
              <a:gd name="adj" fmla="val 14854"/>
            </a:avLst>
          </a:prstGeom>
          <a:gradFill flip="none" rotWithShape="1">
            <a:gsLst>
              <a:gs pos="0">
                <a:schemeClr val="bg1">
                  <a:lumMod val="75000"/>
                  <a:lumOff val="25000"/>
                  <a:alpha val="70000"/>
                </a:schemeClr>
              </a:gs>
              <a:gs pos="100000">
                <a:srgbClr val="000000">
                  <a:alpha val="0"/>
                </a:srgbClr>
              </a:gs>
            </a:gsLst>
            <a:lin ang="16200000" scaled="1"/>
            <a:tileRect/>
          </a:gradFill>
          <a:ln w="9525">
            <a:noFill/>
            <a:miter lim="800000"/>
            <a:headEnd/>
            <a:tailEnd/>
          </a:ln>
        </p:spPr>
        <p:txBody>
          <a:bodyPr anchor="ctr" anchorCtr="0"/>
          <a:lstStyle/>
          <a:p>
            <a:pPr fontAlgn="base">
              <a:spcBef>
                <a:spcPct val="0"/>
              </a:spcBef>
              <a:spcAft>
                <a:spcPct val="0"/>
              </a:spcAft>
            </a:pPr>
            <a:endParaRPr lang="en-US" dirty="0" smtClean="0">
              <a:solidFill>
                <a:schemeClr val="tx1"/>
              </a:solidFill>
            </a:endParaRPr>
          </a:p>
        </p:txBody>
      </p:sp>
      <p:sp>
        <p:nvSpPr>
          <p:cNvPr id="14" name="Title 1"/>
          <p:cNvSpPr>
            <a:spLocks noGrp="1"/>
          </p:cNvSpPr>
          <p:nvPr>
            <p:ph type="title"/>
          </p:nvPr>
        </p:nvSpPr>
        <p:spPr>
          <a:xfrm>
            <a:off x="381000" y="230188"/>
            <a:ext cx="8382000" cy="1163395"/>
          </a:xfrm>
        </p:spPr>
        <p:txBody>
          <a:bodyPr vert="horz" wrap="square" lIns="0" tIns="0" rIns="0" bIns="0" rtlCol="0" anchor="t">
            <a:spAutoFit/>
          </a:bodyPr>
          <a:lstStyle/>
          <a:p>
            <a:r>
              <a:t>Solution Scenario</a:t>
            </a:r>
            <a:br/>
            <a:r>
              <a:rPr sz="3600">
                <a:solidFill>
                  <a:schemeClr val="tx2"/>
                </a:solidFill>
              </a:rPr>
              <a:t>Tailspin Toys</a:t>
            </a:r>
          </a:p>
        </p:txBody>
      </p:sp>
      <p:sp>
        <p:nvSpPr>
          <p:cNvPr id="34" name="Rounded Rectangle 33"/>
          <p:cNvSpPr/>
          <p:nvPr/>
        </p:nvSpPr>
        <p:spPr bwMode="auto">
          <a:xfrm>
            <a:off x="354530" y="1771149"/>
            <a:ext cx="6366510" cy="4424413"/>
          </a:xfrm>
          <a:prstGeom prst="roundRect">
            <a:avLst>
              <a:gd name="adj" fmla="val 9320"/>
            </a:avLst>
          </a:prstGeom>
          <a:gradFill flip="none" rotWithShape="1">
            <a:gsLst>
              <a:gs pos="0">
                <a:schemeClr val="bg1">
                  <a:alpha val="70000"/>
                </a:schemeClr>
              </a:gs>
              <a:gs pos="50000">
                <a:schemeClr val="bg1">
                  <a:lumMod val="75000"/>
                  <a:lumOff val="25000"/>
                  <a:alpha val="20000"/>
                </a:schemeClr>
              </a:gs>
              <a:gs pos="100000">
                <a:schemeClr val="accent2">
                  <a:tint val="23500"/>
                  <a:satMod val="160000"/>
                  <a:alpha val="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27" name="Rectangle 26"/>
          <p:cNvSpPr/>
          <p:nvPr/>
        </p:nvSpPr>
        <p:spPr bwMode="auto">
          <a:xfrm>
            <a:off x="0" y="2119477"/>
            <a:ext cx="6092190" cy="596096"/>
          </a:xfrm>
          <a:prstGeom prst="rect">
            <a:avLst/>
          </a:prstGeom>
          <a:gradFill flip="none" rotWithShape="1">
            <a:gsLst>
              <a:gs pos="0">
                <a:srgbClr val="F6AE1E"/>
              </a:gs>
              <a:gs pos="50000">
                <a:srgbClr val="F6AE1E">
                  <a:alpha val="24000"/>
                </a:srgbClr>
              </a:gs>
              <a:gs pos="100000">
                <a:schemeClr val="accent2">
                  <a:shade val="100000"/>
                  <a:satMod val="115000"/>
                  <a:alpha val="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365760" tIns="45718" rIns="91436" bIns="45718" numCol="1" rtlCol="0" anchor="ctr" anchorCtr="0" compatLnSpc="1">
            <a:prstTxWarp prst="textNoShape">
              <a:avLst/>
            </a:prstTxWarp>
          </a:bodyPr>
          <a:lstStyle/>
          <a:p>
            <a:pPr marL="1588" fontAlgn="base">
              <a:spcAft>
                <a:spcPct val="0"/>
              </a:spcAft>
              <a:defRPr/>
            </a:pPr>
            <a:r>
              <a:rPr lang="en-US" sz="2000" dirty="0" smtClean="0">
                <a:solidFill>
                  <a:schemeClr val="tx1"/>
                </a:solidFill>
                <a:effectLst>
                  <a:glow rad="228600">
                    <a:schemeClr val="bg1">
                      <a:alpha val="40000"/>
                    </a:schemeClr>
                  </a:glow>
                  <a:outerShdw blurRad="63500" algn="ctr" rotWithShape="0">
                    <a:prstClr val="black">
                      <a:alpha val="40000"/>
                    </a:prstClr>
                  </a:outerShdw>
                </a:effectLst>
              </a:rPr>
              <a:t>Retailer with  2000 lanes and 400 stores</a:t>
            </a:r>
          </a:p>
        </p:txBody>
      </p:sp>
      <p:sp>
        <p:nvSpPr>
          <p:cNvPr id="28" name="Rectangle 27"/>
          <p:cNvSpPr/>
          <p:nvPr/>
        </p:nvSpPr>
        <p:spPr bwMode="auto">
          <a:xfrm>
            <a:off x="0" y="2929102"/>
            <a:ext cx="6092190" cy="596096"/>
          </a:xfrm>
          <a:prstGeom prst="rect">
            <a:avLst/>
          </a:prstGeom>
          <a:gradFill flip="none" rotWithShape="1">
            <a:gsLst>
              <a:gs pos="0">
                <a:srgbClr val="F6AE1E"/>
              </a:gs>
              <a:gs pos="50000">
                <a:srgbClr val="F6AE1E">
                  <a:alpha val="24000"/>
                </a:srgbClr>
              </a:gs>
              <a:gs pos="100000">
                <a:schemeClr val="accent2">
                  <a:shade val="100000"/>
                  <a:satMod val="115000"/>
                  <a:alpha val="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365760" tIns="45718" rIns="91436" bIns="45718" numCol="1" rtlCol="0" anchor="ctr" anchorCtr="0" compatLnSpc="1">
            <a:prstTxWarp prst="textNoShape">
              <a:avLst/>
            </a:prstTxWarp>
          </a:bodyPr>
          <a:lstStyle/>
          <a:p>
            <a:pPr marL="1588" fontAlgn="base">
              <a:spcAft>
                <a:spcPct val="0"/>
              </a:spcAft>
              <a:defRPr/>
            </a:pPr>
            <a:r>
              <a:rPr lang="en-US" sz="2000" dirty="0" smtClean="0">
                <a:solidFill>
                  <a:schemeClr val="tx1"/>
                </a:solidFill>
                <a:effectLst>
                  <a:glow rad="228600">
                    <a:schemeClr val="bg1">
                      <a:alpha val="40000"/>
                    </a:schemeClr>
                  </a:glow>
                  <a:outerShdw blurRad="63500" algn="ctr" rotWithShape="0">
                    <a:prstClr val="black">
                      <a:alpha val="40000"/>
                    </a:prstClr>
                  </a:outerShdw>
                </a:effectLst>
              </a:rPr>
              <a:t>Multiple  hardware types</a:t>
            </a:r>
          </a:p>
        </p:txBody>
      </p:sp>
      <p:sp>
        <p:nvSpPr>
          <p:cNvPr id="29" name="Rectangle 28"/>
          <p:cNvSpPr/>
          <p:nvPr/>
        </p:nvSpPr>
        <p:spPr bwMode="auto">
          <a:xfrm>
            <a:off x="0" y="3738727"/>
            <a:ext cx="6092190" cy="596096"/>
          </a:xfrm>
          <a:prstGeom prst="rect">
            <a:avLst/>
          </a:prstGeom>
          <a:gradFill flip="none" rotWithShape="1">
            <a:gsLst>
              <a:gs pos="0">
                <a:srgbClr val="F6AE1E"/>
              </a:gs>
              <a:gs pos="50000">
                <a:srgbClr val="F6AE1E">
                  <a:alpha val="24000"/>
                </a:srgbClr>
              </a:gs>
              <a:gs pos="100000">
                <a:schemeClr val="accent2">
                  <a:shade val="100000"/>
                  <a:satMod val="115000"/>
                  <a:alpha val="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365760" tIns="45718" rIns="91436" bIns="45718" numCol="1" rtlCol="0" anchor="ctr" anchorCtr="0" compatLnSpc="1">
            <a:prstTxWarp prst="textNoShape">
              <a:avLst/>
            </a:prstTxWarp>
          </a:bodyPr>
          <a:lstStyle/>
          <a:p>
            <a:pPr marL="1588" fontAlgn="base">
              <a:spcAft>
                <a:spcPct val="0"/>
              </a:spcAft>
              <a:defRPr/>
            </a:pPr>
            <a:r>
              <a:rPr lang="en-US" sz="2000" dirty="0" smtClean="0">
                <a:solidFill>
                  <a:schemeClr val="tx1"/>
                </a:solidFill>
                <a:effectLst>
                  <a:glow rad="228600">
                    <a:schemeClr val="bg1">
                      <a:alpha val="40000"/>
                    </a:schemeClr>
                  </a:glow>
                  <a:outerShdw blurRad="63500" algn="ctr" rotWithShape="0">
                    <a:prstClr val="black">
                      <a:alpha val="40000"/>
                    </a:prstClr>
                  </a:outerShdw>
                </a:effectLst>
              </a:rPr>
              <a:t>Lab environment available </a:t>
            </a:r>
          </a:p>
        </p:txBody>
      </p:sp>
      <p:sp>
        <p:nvSpPr>
          <p:cNvPr id="30" name="Rectangle 29"/>
          <p:cNvSpPr/>
          <p:nvPr/>
        </p:nvSpPr>
        <p:spPr bwMode="auto">
          <a:xfrm>
            <a:off x="0" y="4548352"/>
            <a:ext cx="6092190" cy="596096"/>
          </a:xfrm>
          <a:prstGeom prst="rect">
            <a:avLst/>
          </a:prstGeom>
          <a:gradFill flip="none" rotWithShape="1">
            <a:gsLst>
              <a:gs pos="0">
                <a:srgbClr val="F6AE1E"/>
              </a:gs>
              <a:gs pos="50000">
                <a:srgbClr val="F6AE1E">
                  <a:alpha val="24000"/>
                </a:srgbClr>
              </a:gs>
              <a:gs pos="100000">
                <a:schemeClr val="accent2">
                  <a:shade val="100000"/>
                  <a:satMod val="115000"/>
                  <a:alpha val="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365760" tIns="45718" rIns="91436" bIns="45718" numCol="1" rtlCol="0" anchor="ctr" anchorCtr="0" compatLnSpc="1">
            <a:prstTxWarp prst="textNoShape">
              <a:avLst/>
            </a:prstTxWarp>
          </a:bodyPr>
          <a:lstStyle/>
          <a:p>
            <a:pPr marL="1588" fontAlgn="base">
              <a:spcAft>
                <a:spcPct val="0"/>
              </a:spcAft>
              <a:defRPr/>
            </a:pPr>
            <a:r>
              <a:rPr lang="en-US" sz="2000" dirty="0" smtClean="0">
                <a:solidFill>
                  <a:schemeClr val="tx1"/>
                </a:solidFill>
                <a:effectLst>
                  <a:glow rad="228600">
                    <a:schemeClr val="bg1">
                      <a:alpha val="40000"/>
                    </a:schemeClr>
                  </a:glow>
                  <a:outerShdw blurRad="63500" algn="ctr" rotWithShape="0">
                    <a:prstClr val="black">
                      <a:alpha val="40000"/>
                    </a:prstClr>
                  </a:outerShdw>
                </a:effectLst>
              </a:rPr>
              <a:t>Sever based environment in stores</a:t>
            </a:r>
          </a:p>
        </p:txBody>
      </p:sp>
      <p:sp>
        <p:nvSpPr>
          <p:cNvPr id="31" name="Rectangle 30"/>
          <p:cNvSpPr/>
          <p:nvPr/>
        </p:nvSpPr>
        <p:spPr bwMode="auto">
          <a:xfrm>
            <a:off x="0" y="5357977"/>
            <a:ext cx="6092190" cy="596096"/>
          </a:xfrm>
          <a:prstGeom prst="rect">
            <a:avLst/>
          </a:prstGeom>
          <a:gradFill flip="none" rotWithShape="1">
            <a:gsLst>
              <a:gs pos="0">
                <a:srgbClr val="F6AE1E"/>
              </a:gs>
              <a:gs pos="50000">
                <a:srgbClr val="F6AE1E">
                  <a:alpha val="24000"/>
                </a:srgbClr>
              </a:gs>
              <a:gs pos="100000">
                <a:schemeClr val="accent2">
                  <a:shade val="100000"/>
                  <a:satMod val="115000"/>
                  <a:alpha val="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365760" tIns="45718" rIns="91436" bIns="45718" numCol="1" rtlCol="0" anchor="ctr" anchorCtr="0" compatLnSpc="1">
            <a:prstTxWarp prst="textNoShape">
              <a:avLst/>
            </a:prstTxWarp>
          </a:bodyPr>
          <a:lstStyle/>
          <a:p>
            <a:pPr marL="1588" fontAlgn="base">
              <a:spcAft>
                <a:spcPct val="0"/>
              </a:spcAft>
              <a:defRPr/>
            </a:pPr>
            <a:r>
              <a:rPr lang="en-US" sz="2000" dirty="0" smtClean="0">
                <a:solidFill>
                  <a:schemeClr val="tx1"/>
                </a:solidFill>
                <a:effectLst>
                  <a:glow rad="228600">
                    <a:schemeClr val="bg1">
                      <a:alpha val="40000"/>
                    </a:schemeClr>
                  </a:glow>
                  <a:outerShdw blurRad="63500" algn="ctr" rotWithShape="0">
                    <a:prstClr val="black">
                      <a:alpha val="40000"/>
                    </a:prstClr>
                  </a:outerShdw>
                </a:effectLst>
              </a:rPr>
              <a:t>PCs managed centrally with SCCM/WSUS</a:t>
            </a:r>
          </a:p>
        </p:txBody>
      </p:sp>
      <p:pic>
        <p:nvPicPr>
          <p:cNvPr id="32" name="Picture 3" descr="C:\Users\vicmiles\Pictures\DynamicsPOS Shot.jpg"/>
          <p:cNvPicPr>
            <a:picLocks noChangeAspect="1" noChangeArrowheads="1"/>
          </p:cNvPicPr>
          <p:nvPr/>
        </p:nvPicPr>
        <p:blipFill>
          <a:blip r:embed="rId3" cstate="email"/>
          <a:srcRect/>
          <a:stretch>
            <a:fillRect/>
          </a:stretch>
        </p:blipFill>
        <p:spPr bwMode="hidden">
          <a:xfrm>
            <a:off x="966540" y="2025315"/>
            <a:ext cx="2819400" cy="1762125"/>
          </a:xfrm>
          <a:prstGeom prst="roundRect">
            <a:avLst>
              <a:gd name="adj" fmla="val 8594"/>
            </a:avLst>
          </a:prstGeom>
          <a:solidFill>
            <a:srgbClr val="FFFFFF">
              <a:shade val="85000"/>
            </a:srgbClr>
          </a:solidFill>
          <a:ln>
            <a:noFill/>
          </a:ln>
          <a:effectLst>
            <a:outerShdw blurRad="63500" sx="102000" sy="102000" algn="ctr" rotWithShape="0">
              <a:prstClr val="black">
                <a:alpha val="40000"/>
              </a:prstClr>
            </a:outerShdw>
          </a:effectLst>
        </p:spPr>
      </p:pic>
      <p:pic>
        <p:nvPicPr>
          <p:cNvPr id="33" name="Picture 3"/>
          <p:cNvPicPr>
            <a:picLocks noChangeAspect="1" noChangeArrowheads="1"/>
          </p:cNvPicPr>
          <p:nvPr/>
        </p:nvPicPr>
        <p:blipFill>
          <a:blip r:embed="rId4" cstate="print"/>
          <a:srcRect/>
          <a:stretch>
            <a:fillRect/>
          </a:stretch>
        </p:blipFill>
        <p:spPr bwMode="hidden">
          <a:xfrm>
            <a:off x="968064" y="4006515"/>
            <a:ext cx="2816352" cy="1975032"/>
          </a:xfrm>
          <a:prstGeom prst="roundRect">
            <a:avLst>
              <a:gd name="adj" fmla="val 8594"/>
            </a:avLst>
          </a:prstGeom>
          <a:solidFill>
            <a:srgbClr val="FFFFFF">
              <a:shade val="85000"/>
            </a:srgbClr>
          </a:solidFill>
          <a:ln>
            <a:noFill/>
          </a:ln>
          <a:effectLst>
            <a:outerShdw blurRad="63500" sx="102000" sy="102000" algn="ctr" rotWithShape="0">
              <a:prstClr val="black">
                <a:alpha val="40000"/>
              </a:prstClr>
            </a:outerShdw>
          </a:effectLst>
        </p:spPr>
      </p:pic>
      <p:pic>
        <p:nvPicPr>
          <p:cNvPr id="3074" name="Picture 2"/>
          <p:cNvPicPr>
            <a:picLocks noChangeAspect="1" noChangeArrowheads="1"/>
          </p:cNvPicPr>
          <p:nvPr/>
        </p:nvPicPr>
        <p:blipFill>
          <a:blip r:embed="rId5"/>
          <a:stretch>
            <a:fillRect/>
          </a:stretch>
        </p:blipFill>
        <p:spPr bwMode="auto">
          <a:xfrm>
            <a:off x="4862005" y="1504546"/>
            <a:ext cx="3968786" cy="4780448"/>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1200001" rev="0"/>
            </a:camera>
            <a:lightRig rig="flood" dir="t">
              <a:rot lat="0" lon="0" rev="13800000"/>
            </a:lightRig>
          </a:scene3d>
          <a:sp3d extrusionH="107950" prstMaterial="plastic">
            <a:bevelT w="82550" h="63500" prst="divot"/>
            <a:bevelB/>
          </a:sp3d>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000"/>
                                        <p:tgtEl>
                                          <p:spTgt spid="2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left)">
                                      <p:cBhvr>
                                        <p:cTn id="14" dur="1000"/>
                                        <p:tgtEl>
                                          <p:spTgt spid="28"/>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left)">
                                      <p:cBhvr>
                                        <p:cTn id="18" dur="1000"/>
                                        <p:tgtEl>
                                          <p:spTgt spid="29"/>
                                        </p:tgtEl>
                                      </p:cBhvr>
                                    </p:animEffect>
                                  </p:childTnLst>
                                </p:cTn>
                              </p:par>
                            </p:childTnLst>
                          </p:cTn>
                        </p:par>
                        <p:par>
                          <p:cTn id="19" fill="hold">
                            <p:stCondLst>
                              <p:cond delay="3000"/>
                            </p:stCondLst>
                            <p:childTnLst>
                              <p:par>
                                <p:cTn id="20" presetID="22" presetClass="entr" presetSubtype="8"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1000"/>
                                        <p:tgtEl>
                                          <p:spTgt spid="30"/>
                                        </p:tgtEl>
                                      </p:cBhvr>
                                    </p:animEffect>
                                  </p:childTnLst>
                                </p:cTn>
                              </p:par>
                            </p:childTnLst>
                          </p:cTn>
                        </p:par>
                        <p:par>
                          <p:cTn id="23" fill="hold">
                            <p:stCondLst>
                              <p:cond delay="4000"/>
                            </p:stCondLst>
                            <p:childTnLst>
                              <p:par>
                                <p:cTn id="24" presetID="2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1000"/>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xit" presetSubtype="2" fill="hold" grpId="1" nodeType="clickEffect">
                                  <p:stCondLst>
                                    <p:cond delay="0"/>
                                  </p:stCondLst>
                                  <p:childTnLst>
                                    <p:animEffect transition="out" filter="wipe(right)">
                                      <p:cBhvr>
                                        <p:cTn id="30" dur="500"/>
                                        <p:tgtEl>
                                          <p:spTgt spid="27"/>
                                        </p:tgtEl>
                                      </p:cBhvr>
                                    </p:animEffect>
                                    <p:set>
                                      <p:cBhvr>
                                        <p:cTn id="31" dur="1" fill="hold">
                                          <p:stCondLst>
                                            <p:cond delay="499"/>
                                          </p:stCondLst>
                                        </p:cTn>
                                        <p:tgtEl>
                                          <p:spTgt spid="27"/>
                                        </p:tgtEl>
                                        <p:attrNameLst>
                                          <p:attrName>style.visibility</p:attrName>
                                        </p:attrNameLst>
                                      </p:cBhvr>
                                      <p:to>
                                        <p:strVal val="hidden"/>
                                      </p:to>
                                    </p:set>
                                  </p:childTnLst>
                                </p:cTn>
                              </p:par>
                              <p:par>
                                <p:cTn id="32" presetID="22" presetClass="exit" presetSubtype="2" fill="hold" grpId="1" nodeType="withEffect">
                                  <p:stCondLst>
                                    <p:cond delay="0"/>
                                  </p:stCondLst>
                                  <p:childTnLst>
                                    <p:animEffect transition="out" filter="wipe(right)">
                                      <p:cBhvr>
                                        <p:cTn id="33" dur="500"/>
                                        <p:tgtEl>
                                          <p:spTgt spid="28"/>
                                        </p:tgtEl>
                                      </p:cBhvr>
                                    </p:animEffect>
                                    <p:set>
                                      <p:cBhvr>
                                        <p:cTn id="34" dur="1" fill="hold">
                                          <p:stCondLst>
                                            <p:cond delay="499"/>
                                          </p:stCondLst>
                                        </p:cTn>
                                        <p:tgtEl>
                                          <p:spTgt spid="28"/>
                                        </p:tgtEl>
                                        <p:attrNameLst>
                                          <p:attrName>style.visibility</p:attrName>
                                        </p:attrNameLst>
                                      </p:cBhvr>
                                      <p:to>
                                        <p:strVal val="hidden"/>
                                      </p:to>
                                    </p:set>
                                  </p:childTnLst>
                                </p:cTn>
                              </p:par>
                              <p:par>
                                <p:cTn id="35" presetID="22" presetClass="exit" presetSubtype="2" fill="hold" grpId="1" nodeType="withEffect">
                                  <p:stCondLst>
                                    <p:cond delay="0"/>
                                  </p:stCondLst>
                                  <p:childTnLst>
                                    <p:animEffect transition="out" filter="wipe(right)">
                                      <p:cBhvr>
                                        <p:cTn id="36" dur="500"/>
                                        <p:tgtEl>
                                          <p:spTgt spid="29"/>
                                        </p:tgtEl>
                                      </p:cBhvr>
                                    </p:animEffect>
                                    <p:set>
                                      <p:cBhvr>
                                        <p:cTn id="37" dur="1" fill="hold">
                                          <p:stCondLst>
                                            <p:cond delay="499"/>
                                          </p:stCondLst>
                                        </p:cTn>
                                        <p:tgtEl>
                                          <p:spTgt spid="29"/>
                                        </p:tgtEl>
                                        <p:attrNameLst>
                                          <p:attrName>style.visibility</p:attrName>
                                        </p:attrNameLst>
                                      </p:cBhvr>
                                      <p:to>
                                        <p:strVal val="hidden"/>
                                      </p:to>
                                    </p:set>
                                  </p:childTnLst>
                                </p:cTn>
                              </p:par>
                              <p:par>
                                <p:cTn id="38" presetID="22" presetClass="exit" presetSubtype="2" fill="hold" grpId="1" nodeType="withEffect">
                                  <p:stCondLst>
                                    <p:cond delay="0"/>
                                  </p:stCondLst>
                                  <p:childTnLst>
                                    <p:animEffect transition="out" filter="wipe(right)">
                                      <p:cBhvr>
                                        <p:cTn id="39" dur="500"/>
                                        <p:tgtEl>
                                          <p:spTgt spid="30"/>
                                        </p:tgtEl>
                                      </p:cBhvr>
                                    </p:animEffect>
                                    <p:set>
                                      <p:cBhvr>
                                        <p:cTn id="40" dur="1" fill="hold">
                                          <p:stCondLst>
                                            <p:cond delay="499"/>
                                          </p:stCondLst>
                                        </p:cTn>
                                        <p:tgtEl>
                                          <p:spTgt spid="30"/>
                                        </p:tgtEl>
                                        <p:attrNameLst>
                                          <p:attrName>style.visibility</p:attrName>
                                        </p:attrNameLst>
                                      </p:cBhvr>
                                      <p:to>
                                        <p:strVal val="hidden"/>
                                      </p:to>
                                    </p:set>
                                  </p:childTnLst>
                                </p:cTn>
                              </p:par>
                              <p:par>
                                <p:cTn id="41" presetID="22" presetClass="exit" presetSubtype="2" fill="hold" grpId="1" nodeType="withEffect">
                                  <p:stCondLst>
                                    <p:cond delay="0"/>
                                  </p:stCondLst>
                                  <p:childTnLst>
                                    <p:animEffect transition="out" filter="wipe(right)">
                                      <p:cBhvr>
                                        <p:cTn id="42" dur="500"/>
                                        <p:tgtEl>
                                          <p:spTgt spid="31"/>
                                        </p:tgtEl>
                                      </p:cBhvr>
                                    </p:animEffect>
                                    <p:set>
                                      <p:cBhvr>
                                        <p:cTn id="43" dur="1" fill="hold">
                                          <p:stCondLst>
                                            <p:cond delay="499"/>
                                          </p:stCondLst>
                                        </p:cTn>
                                        <p:tgtEl>
                                          <p:spTgt spid="31"/>
                                        </p:tgtEl>
                                        <p:attrNameLst>
                                          <p:attrName>style.visibility</p:attrName>
                                        </p:attrNameLst>
                                      </p:cBhvr>
                                      <p:to>
                                        <p:strVal val="hidden"/>
                                      </p:to>
                                    </p:set>
                                  </p:childTnLst>
                                </p:cTn>
                              </p:par>
                              <p:par>
                                <p:cTn id="44" presetID="10" presetClass="entr" presetSubtype="0" fill="hold"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childTnLst>
                                </p:cTn>
                              </p:par>
                              <p:par>
                                <p:cTn id="47" presetID="10" presetClass="entr" presetSubtype="0" fill="hold"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1000"/>
                                        <p:tgtEl>
                                          <p:spTgt spid="32"/>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500"/>
                                        <p:tgtEl>
                                          <p:spTgt spid="34"/>
                                        </p:tgtEl>
                                      </p:cBhvr>
                                    </p:animEffect>
                                  </p:childTnLst>
                                </p:cTn>
                              </p:par>
                              <p:par>
                                <p:cTn id="53" presetID="0" presetClass="path" presetSubtype="0" accel="50000" decel="50000" fill="hold" nodeType="withEffect">
                                  <p:stCondLst>
                                    <p:cond delay="0"/>
                                  </p:stCondLst>
                                  <p:childTnLst>
                                    <p:animMotion origin="layout" path="M 0 0 L -0.06319 0 " pathEditMode="relative" ptsTypes="AA">
                                      <p:cBhvr>
                                        <p:cTn id="54" dur="1000" fill="hold"/>
                                        <p:tgtEl>
                                          <p:spTgt spid="3074"/>
                                        </p:tgtEl>
                                        <p:attrNameLst>
                                          <p:attrName>ppt_x</p:attrName>
                                          <p:attrName>ppt_y</p:attrName>
                                        </p:attrNameLst>
                                      </p:cBhvr>
                                    </p:animMotion>
                                  </p:childTnLst>
                                </p:cTn>
                              </p:par>
                              <p:par>
                                <p:cTn id="55" presetID="0" presetClass="path" presetSubtype="0" accel="50000" decel="50000" fill="hold" grpId="0" nodeType="withEffect">
                                  <p:stCondLst>
                                    <p:cond delay="0"/>
                                  </p:stCondLst>
                                  <p:childTnLst>
                                    <p:animMotion origin="layout" path="M 0 0 L -0.06319 0 " pathEditMode="relative" ptsTypes="AA">
                                      <p:cBhvr>
                                        <p:cTn id="56" dur="1000" fill="hold"/>
                                        <p:tgtEl>
                                          <p:spTgt spid="6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61" grpId="0" animBg="1"/>
      <p:bldP spid="34" grpId="0"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r>
              <a:rPr smtClean="0"/>
              <a:t>Useful URLs</a:t>
            </a:r>
            <a:endParaRPr lang="en-US" dirty="0"/>
          </a:p>
        </p:txBody>
      </p:sp>
      <p:sp>
        <p:nvSpPr>
          <p:cNvPr id="8" name="Rectangle 7"/>
          <p:cNvSpPr/>
          <p:nvPr/>
        </p:nvSpPr>
        <p:spPr bwMode="auto">
          <a:xfrm>
            <a:off x="-2298032" y="-1"/>
            <a:ext cx="2141623" cy="2587752"/>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chemeClr val="accent5"/>
              </a:solidFill>
            </a:endParaRPr>
          </a:p>
          <a:p>
            <a:pPr defTabSz="914099" fontAlgn="base">
              <a:spcBef>
                <a:spcPct val="0"/>
              </a:spcBef>
              <a:spcAft>
                <a:spcPct val="0"/>
              </a:spcAft>
            </a:pPr>
            <a:r>
              <a:rPr lang="en-US" sz="2000" b="1" dirty="0" smtClean="0">
                <a:solidFill>
                  <a:schemeClr val="accent5"/>
                </a:solidFill>
              </a:rPr>
              <a:t>Track PMs </a:t>
            </a:r>
            <a:r>
              <a:rPr lang="en-US" dirty="0" smtClean="0"/>
              <a:t>will supply the content for this slide, </a:t>
            </a:r>
            <a:br>
              <a:rPr lang="en-US" dirty="0" smtClean="0"/>
            </a:br>
            <a:r>
              <a:rPr lang="en-US" dirty="0" smtClean="0"/>
              <a:t>which will be inserted during </a:t>
            </a:r>
            <a:br>
              <a:rPr lang="en-US" dirty="0" smtClean="0"/>
            </a:br>
            <a:r>
              <a:rPr lang="en-US" dirty="0" smtClean="0"/>
              <a:t>the final scrub.</a:t>
            </a:r>
            <a:endParaRPr lang="en-US" sz="16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 name="Content Placeholder 2"/>
          <p:cNvSpPr>
            <a:spLocks noGrp="1"/>
          </p:cNvSpPr>
          <p:nvPr>
            <p:ph sz="quarter" idx="10"/>
          </p:nvPr>
        </p:nvSpPr>
        <p:spPr>
          <a:xfrm>
            <a:off x="450574" y="4922974"/>
            <a:ext cx="8385048" cy="685800"/>
          </a:xfrm>
        </p:spPr>
        <p:txBody>
          <a:bodyPr/>
          <a:lstStyle/>
          <a:p>
            <a:pPr indent="0">
              <a:lnSpc>
                <a:spcPct val="115000"/>
              </a:lnSpc>
              <a:spcBef>
                <a:spcPts val="0"/>
              </a:spcBef>
            </a:pPr>
            <a:r>
              <a:rPr lang="en-US" dirty="0">
                <a:solidFill>
                  <a:schemeClr val="tx1"/>
                </a:solidFill>
                <a:ea typeface="Calibri"/>
                <a:cs typeface="Calibri"/>
              </a:rPr>
              <a:t>Other</a:t>
            </a:r>
          </a:p>
          <a:p>
            <a:pPr lvl="1" indent="-457200">
              <a:lnSpc>
                <a:spcPct val="115000"/>
              </a:lnSpc>
              <a:spcBef>
                <a:spcPts val="0"/>
              </a:spcBef>
            </a:pPr>
            <a:r>
              <a:rPr lang="en-US" sz="1600" dirty="0" smtClean="0">
                <a:solidFill>
                  <a:schemeClr val="tx1"/>
                </a:solidFill>
                <a:ea typeface="Calibri"/>
                <a:cs typeface="Calibri"/>
                <a:hlinkClick r:id="rId3"/>
              </a:rPr>
              <a:t>http://www.wechsler-consulting.de</a:t>
            </a:r>
          </a:p>
          <a:p>
            <a:pPr lvl="1" indent="-457200">
              <a:lnSpc>
                <a:spcPct val="115000"/>
              </a:lnSpc>
              <a:spcBef>
                <a:spcPts val="0"/>
              </a:spcBef>
            </a:pPr>
            <a:r>
              <a:rPr lang="en-US" sz="1600" dirty="0" smtClean="0">
                <a:solidFill>
                  <a:schemeClr val="tx1"/>
                </a:solidFill>
                <a:ea typeface="Calibri"/>
                <a:cs typeface="Calibri"/>
                <a:hlinkClick r:id="rId3"/>
              </a:rPr>
              <a:t>http</a:t>
            </a:r>
            <a:r>
              <a:rPr lang="en-US" sz="1600" dirty="0">
                <a:solidFill>
                  <a:schemeClr val="tx1"/>
                </a:solidFill>
                <a:ea typeface="Calibri"/>
                <a:cs typeface="Calibri"/>
                <a:hlinkClick r:id="rId3"/>
              </a:rPr>
              <a:t>://windowsfordevices</a:t>
            </a:r>
            <a:endParaRPr lang="en-US" sz="1600" dirty="0">
              <a:solidFill>
                <a:schemeClr val="tx1"/>
              </a:solidFill>
              <a:ea typeface="Calibri"/>
              <a:cs typeface="Calibri"/>
            </a:endParaRPr>
          </a:p>
        </p:txBody>
      </p:sp>
      <p:sp>
        <p:nvSpPr>
          <p:cNvPr id="10" name="Content Placeholder 2"/>
          <p:cNvSpPr>
            <a:spLocks noGrp="1"/>
          </p:cNvSpPr>
          <p:nvPr>
            <p:ph sz="quarter" idx="10"/>
          </p:nvPr>
        </p:nvSpPr>
        <p:spPr>
          <a:xfrm>
            <a:off x="364435" y="3017973"/>
            <a:ext cx="8385048" cy="1206158"/>
          </a:xfrm>
        </p:spPr>
        <p:txBody>
          <a:bodyPr/>
          <a:lstStyle/>
          <a:p>
            <a:pPr indent="0">
              <a:lnSpc>
                <a:spcPct val="115000"/>
              </a:lnSpc>
              <a:spcBef>
                <a:spcPts val="0"/>
              </a:spcBef>
            </a:pPr>
            <a:r>
              <a:rPr lang="en-US" dirty="0" smtClean="0">
                <a:solidFill>
                  <a:schemeClr val="tx1"/>
                </a:solidFill>
                <a:ea typeface="Calibri"/>
                <a:cs typeface="Calibri"/>
              </a:rPr>
              <a:t>Blogs</a:t>
            </a:r>
            <a:endParaRPr lang="en-US" dirty="0">
              <a:solidFill>
                <a:schemeClr val="tx1"/>
              </a:solidFill>
              <a:ea typeface="Calibri"/>
              <a:cs typeface="Calibri"/>
            </a:endParaRPr>
          </a:p>
          <a:p>
            <a:pPr lvl="1" indent="-457200">
              <a:lnSpc>
                <a:spcPct val="115000"/>
              </a:lnSpc>
              <a:spcBef>
                <a:spcPts val="0"/>
              </a:spcBef>
            </a:pPr>
            <a:r>
              <a:rPr lang="en-US" sz="1600" dirty="0">
                <a:solidFill>
                  <a:schemeClr val="tx1"/>
                </a:solidFill>
                <a:ea typeface="Calibri"/>
                <a:cs typeface="Calibri"/>
                <a:hlinkClick r:id="rId4"/>
              </a:rPr>
              <a:t>http://blogs.msdn.com/obloch</a:t>
            </a:r>
            <a:endParaRPr lang="en-US" sz="1600" dirty="0">
              <a:solidFill>
                <a:schemeClr val="tx1"/>
              </a:solidFill>
              <a:ea typeface="Calibri"/>
              <a:cs typeface="Calibri"/>
            </a:endParaRPr>
          </a:p>
          <a:p>
            <a:pPr lvl="1" indent="-457200">
              <a:lnSpc>
                <a:spcPct val="115000"/>
              </a:lnSpc>
              <a:spcBef>
                <a:spcPts val="0"/>
              </a:spcBef>
            </a:pPr>
            <a:r>
              <a:rPr lang="en-US" sz="1600" dirty="0">
                <a:solidFill>
                  <a:schemeClr val="tx1"/>
                </a:solidFill>
                <a:ea typeface="Calibri"/>
                <a:cs typeface="Calibri"/>
                <a:hlinkClick r:id="rId5"/>
              </a:rPr>
              <a:t>http://blogs.msdn.com/mikehall</a:t>
            </a:r>
            <a:endParaRPr lang="en-US" sz="1600" dirty="0">
              <a:solidFill>
                <a:schemeClr val="tx1"/>
              </a:solidFill>
              <a:ea typeface="Calibri"/>
              <a:cs typeface="Calibri"/>
            </a:endParaRPr>
          </a:p>
          <a:p>
            <a:pPr lvl="1" indent="-457200">
              <a:lnSpc>
                <a:spcPct val="115000"/>
              </a:lnSpc>
              <a:spcBef>
                <a:spcPts val="0"/>
              </a:spcBef>
            </a:pPr>
            <a:r>
              <a:rPr lang="en-US" sz="1600" dirty="0">
                <a:solidFill>
                  <a:schemeClr val="tx1"/>
                </a:solidFill>
                <a:ea typeface="Calibri"/>
                <a:cs typeface="Calibri"/>
                <a:hlinkClick r:id="rId6"/>
              </a:rPr>
              <a:t>http://</a:t>
            </a:r>
            <a:r>
              <a:rPr lang="en-US" sz="1600" dirty="0" smtClean="0">
                <a:solidFill>
                  <a:schemeClr val="tx1"/>
                </a:solidFill>
                <a:ea typeface="Calibri"/>
                <a:cs typeface="Calibri"/>
                <a:hlinkClick r:id="rId6"/>
              </a:rPr>
              <a:t>blogs.msdn.com/jcoyne</a:t>
            </a:r>
            <a:endParaRPr lang="en-US" sz="1600" dirty="0">
              <a:solidFill>
                <a:schemeClr val="tx1"/>
              </a:solidFill>
              <a:ea typeface="Calibri"/>
              <a:cs typeface="Calibri"/>
            </a:endParaRPr>
          </a:p>
        </p:txBody>
      </p:sp>
      <p:sp>
        <p:nvSpPr>
          <p:cNvPr id="11" name="Content Placeholder 2"/>
          <p:cNvSpPr>
            <a:spLocks noGrp="1"/>
          </p:cNvSpPr>
          <p:nvPr>
            <p:ph sz="quarter" idx="10"/>
          </p:nvPr>
        </p:nvSpPr>
        <p:spPr>
          <a:xfrm>
            <a:off x="357808" y="1271999"/>
            <a:ext cx="8385048" cy="1491080"/>
          </a:xfrm>
        </p:spPr>
        <p:txBody>
          <a:bodyPr/>
          <a:lstStyle/>
          <a:p>
            <a:pPr indent="0">
              <a:lnSpc>
                <a:spcPct val="115000"/>
              </a:lnSpc>
              <a:spcBef>
                <a:spcPts val="0"/>
              </a:spcBef>
            </a:pPr>
            <a:r>
              <a:rPr lang="en-US" dirty="0">
                <a:solidFill>
                  <a:schemeClr val="tx1"/>
                </a:solidFill>
                <a:ea typeface="Calibri"/>
                <a:cs typeface="Calibri"/>
              </a:rPr>
              <a:t>Microsoft Web sites</a:t>
            </a:r>
          </a:p>
          <a:p>
            <a:pPr lvl="1" indent="-517525">
              <a:lnSpc>
                <a:spcPct val="115000"/>
              </a:lnSpc>
              <a:spcBef>
                <a:spcPts val="0"/>
              </a:spcBef>
            </a:pPr>
            <a:r>
              <a:rPr lang="en-US" sz="1600" dirty="0">
                <a:solidFill>
                  <a:schemeClr val="tx1"/>
                </a:solidFill>
                <a:ea typeface="Calibri"/>
                <a:cs typeface="Calibri"/>
                <a:hlinkClick r:id="rId7"/>
              </a:rPr>
              <a:t>http://windowsembedded.com</a:t>
            </a:r>
            <a:endParaRPr lang="en-US" sz="1600" dirty="0">
              <a:solidFill>
                <a:schemeClr val="tx1"/>
              </a:solidFill>
              <a:ea typeface="Calibri"/>
              <a:cs typeface="Calibri"/>
            </a:endParaRPr>
          </a:p>
          <a:p>
            <a:pPr lvl="1" indent="-517525">
              <a:lnSpc>
                <a:spcPct val="115000"/>
              </a:lnSpc>
              <a:spcBef>
                <a:spcPts val="0"/>
              </a:spcBef>
            </a:pPr>
            <a:r>
              <a:rPr lang="en-US" sz="1600" dirty="0">
                <a:solidFill>
                  <a:schemeClr val="tx1"/>
                </a:solidFill>
                <a:ea typeface="Times New Roman"/>
                <a:cs typeface="Calibri"/>
                <a:hlinkClick r:id="rId8"/>
              </a:rPr>
              <a:t>http://</a:t>
            </a:r>
            <a:r>
              <a:rPr lang="en-US" sz="1600" dirty="0" smtClean="0">
                <a:solidFill>
                  <a:schemeClr val="tx1"/>
                </a:solidFill>
                <a:ea typeface="Times New Roman"/>
                <a:cs typeface="Calibri"/>
                <a:hlinkClick r:id="rId8"/>
              </a:rPr>
              <a:t>msdn.microsoft.com/en-us/windowsembedded/ce/default.aspx</a:t>
            </a:r>
            <a:endParaRPr lang="en-US" sz="1600" dirty="0">
              <a:solidFill>
                <a:schemeClr val="tx1"/>
              </a:solidFill>
              <a:ea typeface="Times New Roman"/>
              <a:cs typeface="Calibri"/>
            </a:endParaRPr>
          </a:p>
          <a:p>
            <a:pPr lvl="1" indent="-517525">
              <a:lnSpc>
                <a:spcPct val="115000"/>
              </a:lnSpc>
              <a:spcBef>
                <a:spcPts val="0"/>
              </a:spcBef>
            </a:pPr>
            <a:r>
              <a:rPr lang="en-US" sz="1600" dirty="0">
                <a:solidFill>
                  <a:schemeClr val="tx1"/>
                </a:solidFill>
                <a:ea typeface="Times New Roman"/>
                <a:cs typeface="Calibri"/>
                <a:hlinkClick r:id="rId9"/>
              </a:rPr>
              <a:t>http://</a:t>
            </a:r>
            <a:r>
              <a:rPr lang="en-US" sz="1600" dirty="0" smtClean="0">
                <a:solidFill>
                  <a:schemeClr val="tx1"/>
                </a:solidFill>
                <a:ea typeface="Times New Roman"/>
                <a:cs typeface="Calibri"/>
                <a:hlinkClick r:id="rId9"/>
              </a:rPr>
              <a:t>msdn.microsoft.com/en-us/windowsembedded/standard/default.aspx</a:t>
            </a:r>
            <a:endParaRPr lang="en-US" sz="1600" dirty="0">
              <a:solidFill>
                <a:schemeClr val="tx1"/>
              </a:solidFill>
              <a:ea typeface="Times New Roman"/>
              <a:cs typeface="Calibri"/>
            </a:endParaRPr>
          </a:p>
          <a:p>
            <a:pPr lvl="1" indent="-517525">
              <a:lnSpc>
                <a:spcPct val="115000"/>
              </a:lnSpc>
              <a:spcBef>
                <a:spcPts val="0"/>
              </a:spcBef>
            </a:pPr>
            <a:r>
              <a:rPr lang="en-US" sz="1600" dirty="0">
                <a:solidFill>
                  <a:schemeClr val="tx1"/>
                </a:solidFill>
                <a:ea typeface="Times New Roman"/>
                <a:cs typeface="Calibri"/>
                <a:hlinkClick r:id="rId10"/>
              </a:rPr>
              <a:t>http://</a:t>
            </a:r>
            <a:r>
              <a:rPr lang="en-US" sz="1600" dirty="0" smtClean="0">
                <a:solidFill>
                  <a:schemeClr val="tx1"/>
                </a:solidFill>
                <a:ea typeface="Times New Roman"/>
                <a:cs typeface="Calibri"/>
                <a:hlinkClick r:id="rId10"/>
              </a:rPr>
              <a:t>technet.microsoft.com/en-us/windowsembedded/posready/default.aspx</a:t>
            </a:r>
            <a:endParaRPr lang="en-US" sz="1600" dirty="0" smtClean="0">
              <a:solidFill>
                <a:schemeClr val="tx1"/>
              </a:solidFill>
              <a:ea typeface="Times New Roman"/>
              <a:cs typeface="Calibri"/>
            </a:endParaRPr>
          </a:p>
        </p:txBody>
      </p:sp>
    </p:spTree>
    <p:extLst>
      <p:ext uri="{BB962C8B-B14F-4D97-AF65-F5344CB8AC3E}">
        <p14:creationId xmlns:p14="http://schemas.microsoft.com/office/powerpoint/2007/7/12/main" xmlns="" val="2754659478"/>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a:t>
            </a:r>
            <a:r>
              <a:rPr lang="en-US" sz="600" dirty="0" err="1" smtClean="0">
                <a:latin typeface="Calibri" pitchFamily="34" charset="0"/>
                <a:cs typeface="Arial" charset="0"/>
              </a:rPr>
              <a:t>Windows</a:t>
            </a:r>
            <a:r>
              <a:rPr lang="en-US" sz="600" dirty="0" smtClean="0">
                <a:latin typeface="Calibri" pitchFamily="34" charset="0"/>
                <a:cs typeface="Arial" charset="0"/>
              </a:rPr>
              <a:t> 7 </a:t>
            </a:r>
            <a:r>
              <a:rPr lang="en-US" sz="600" dirty="0">
                <a:latin typeface="Calibri" pitchFamily="34" charset="0"/>
                <a:cs typeface="Arial" charset="0"/>
              </a:rPr>
              <a:t>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C:\Documents and Settings\Pennie\My Documents\ACERDATA (D)\Pennie's documents\MS Image\Shapes and Graphics\fans - gradient\funnel shaped blue fade.png"/>
          <p:cNvPicPr>
            <a:picLocks noChangeAspect="1" noChangeArrowheads="1"/>
          </p:cNvPicPr>
          <p:nvPr/>
        </p:nvPicPr>
        <p:blipFill>
          <a:blip r:embed="rId3">
            <a:lum bright="-59000"/>
          </a:blip>
          <a:srcRect/>
          <a:stretch>
            <a:fillRect/>
          </a:stretch>
        </p:blipFill>
        <p:spPr bwMode="auto">
          <a:xfrm rot="5400000">
            <a:off x="3228873" y="1544454"/>
            <a:ext cx="1251285" cy="1627474"/>
          </a:xfrm>
          <a:prstGeom prst="rect">
            <a:avLst/>
          </a:prstGeom>
          <a:noFill/>
        </p:spPr>
      </p:pic>
      <p:pic>
        <p:nvPicPr>
          <p:cNvPr id="30" name="Picture 4" descr="C:\Documents and Settings\Pennie\My Documents\ACERDATA (D)\Pennie's documents\MS Image\Shapes and Graphics\fans - gradient\funnel shaped blue fade.png"/>
          <p:cNvPicPr>
            <a:picLocks noChangeAspect="1" noChangeArrowheads="1"/>
          </p:cNvPicPr>
          <p:nvPr/>
        </p:nvPicPr>
        <p:blipFill>
          <a:blip r:embed="rId3">
            <a:lum bright="-59000"/>
          </a:blip>
          <a:srcRect/>
          <a:stretch>
            <a:fillRect/>
          </a:stretch>
        </p:blipFill>
        <p:spPr bwMode="auto">
          <a:xfrm rot="5400000">
            <a:off x="3228873" y="3056421"/>
            <a:ext cx="1251285" cy="1627474"/>
          </a:xfrm>
          <a:prstGeom prst="rect">
            <a:avLst/>
          </a:prstGeom>
          <a:noFill/>
        </p:spPr>
      </p:pic>
      <p:pic>
        <p:nvPicPr>
          <p:cNvPr id="31" name="Picture 4" descr="C:\Documents and Settings\Pennie\My Documents\ACERDATA (D)\Pennie's documents\MS Image\Shapes and Graphics\fans - gradient\funnel shaped blue fade.png"/>
          <p:cNvPicPr>
            <a:picLocks noChangeAspect="1" noChangeArrowheads="1"/>
          </p:cNvPicPr>
          <p:nvPr/>
        </p:nvPicPr>
        <p:blipFill>
          <a:blip r:embed="rId3">
            <a:lum bright="-59000"/>
          </a:blip>
          <a:srcRect/>
          <a:stretch>
            <a:fillRect/>
          </a:stretch>
        </p:blipFill>
        <p:spPr bwMode="auto">
          <a:xfrm rot="5400000">
            <a:off x="3228873" y="4568390"/>
            <a:ext cx="1251285" cy="1627474"/>
          </a:xfrm>
          <a:prstGeom prst="rect">
            <a:avLst/>
          </a:prstGeom>
          <a:noFill/>
        </p:spPr>
      </p:pic>
      <p:sp>
        <p:nvSpPr>
          <p:cNvPr id="23" name="Rounded Rectangle 22"/>
          <p:cNvSpPr/>
          <p:nvPr/>
        </p:nvSpPr>
        <p:spPr bwMode="auto">
          <a:xfrm>
            <a:off x="974558" y="4756485"/>
            <a:ext cx="7964905" cy="1251284"/>
          </a:xfrm>
          <a:prstGeom prst="roundRect">
            <a:avLst/>
          </a:prstGeom>
          <a:gradFill flip="none" rotWithShape="1">
            <a:gsLst>
              <a:gs pos="0">
                <a:schemeClr val="accent2">
                  <a:shade val="30000"/>
                  <a:satMod val="115000"/>
                  <a:alpha val="0"/>
                </a:schemeClr>
              </a:gs>
              <a:gs pos="50000">
                <a:schemeClr val="accent2">
                  <a:shade val="67500"/>
                  <a:satMod val="115000"/>
                  <a:alpha val="20000"/>
                </a:schemeClr>
              </a:gs>
              <a:gs pos="100000">
                <a:schemeClr val="accent2">
                  <a:shade val="100000"/>
                  <a:satMod val="115000"/>
                  <a:alpha val="50000"/>
                </a:schemeClr>
              </a:gs>
            </a:gsLst>
            <a:lin ang="108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3566160" tIns="45718" rIns="91436" bIns="45718" numCol="1" rtlCol="0" anchor="ctr" anchorCtr="0" compatLnSpc="1">
            <a:prstTxWarp prst="textNoShape">
              <a:avLst/>
            </a:prstTxWarp>
          </a:bodyPr>
          <a:lstStyle/>
          <a:p>
            <a:pPr lvl="0"/>
            <a:r>
              <a:rPr lang="en-US" sz="2400" dirty="0" smtClean="0">
                <a:solidFill>
                  <a:schemeClr val="tx1"/>
                </a:solidFill>
                <a:cs typeface="Segoe UI" pitchFamily="34" charset="0"/>
              </a:rPr>
              <a:t>Remote install (RIS)</a:t>
            </a:r>
          </a:p>
          <a:p>
            <a:pPr lvl="0"/>
            <a:r>
              <a:rPr lang="en-US" sz="2400" dirty="0" smtClean="0">
                <a:solidFill>
                  <a:schemeClr val="tx1"/>
                </a:solidFill>
                <a:cs typeface="Segoe UI" pitchFamily="34" charset="0"/>
              </a:rPr>
              <a:t>Full system image install</a:t>
            </a:r>
            <a:endParaRPr lang="en-US" sz="2400" dirty="0">
              <a:solidFill>
                <a:schemeClr val="tx1"/>
              </a:solidFill>
              <a:cs typeface="Segoe UI" pitchFamily="34" charset="0"/>
            </a:endParaRPr>
          </a:p>
        </p:txBody>
      </p:sp>
      <p:sp>
        <p:nvSpPr>
          <p:cNvPr id="22" name="Rounded Rectangle 21"/>
          <p:cNvSpPr/>
          <p:nvPr/>
        </p:nvSpPr>
        <p:spPr bwMode="auto">
          <a:xfrm>
            <a:off x="974558" y="3244516"/>
            <a:ext cx="7964905" cy="1251284"/>
          </a:xfrm>
          <a:prstGeom prst="roundRect">
            <a:avLst/>
          </a:prstGeom>
          <a:gradFill flip="none" rotWithShape="1">
            <a:gsLst>
              <a:gs pos="0">
                <a:schemeClr val="accent2">
                  <a:shade val="30000"/>
                  <a:satMod val="115000"/>
                  <a:alpha val="0"/>
                </a:schemeClr>
              </a:gs>
              <a:gs pos="50000">
                <a:schemeClr val="accent2">
                  <a:shade val="67500"/>
                  <a:satMod val="115000"/>
                  <a:alpha val="20000"/>
                </a:schemeClr>
              </a:gs>
              <a:gs pos="100000">
                <a:schemeClr val="accent2">
                  <a:shade val="100000"/>
                  <a:satMod val="115000"/>
                  <a:alpha val="50000"/>
                </a:schemeClr>
              </a:gs>
            </a:gsLst>
            <a:lin ang="108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3566160" tIns="45718" rIns="91436" bIns="45718" numCol="1" rtlCol="0" anchor="ctr" anchorCtr="0" compatLnSpc="1">
            <a:prstTxWarp prst="textNoShape">
              <a:avLst/>
            </a:prstTxWarp>
          </a:bodyPr>
          <a:lstStyle/>
          <a:p>
            <a:pPr lvl="0"/>
            <a:r>
              <a:rPr lang="en-US" sz="2400" dirty="0" smtClean="0">
                <a:solidFill>
                  <a:schemeClr val="tx1"/>
                </a:solidFill>
                <a:cs typeface="Segoe UI" pitchFamily="34" charset="0"/>
              </a:rPr>
              <a:t>Manual install from DVD</a:t>
            </a:r>
            <a:endParaRPr lang="en-US" sz="2400" dirty="0">
              <a:solidFill>
                <a:schemeClr val="tx1"/>
              </a:solidFill>
              <a:cs typeface="Segoe UI" pitchFamily="34" charset="0"/>
            </a:endParaRPr>
          </a:p>
        </p:txBody>
      </p:sp>
      <p:sp>
        <p:nvSpPr>
          <p:cNvPr id="18" name="Rounded Rectangle 17"/>
          <p:cNvSpPr/>
          <p:nvPr/>
        </p:nvSpPr>
        <p:spPr bwMode="auto">
          <a:xfrm>
            <a:off x="974558" y="1732547"/>
            <a:ext cx="7964905" cy="1251284"/>
          </a:xfrm>
          <a:prstGeom prst="roundRect">
            <a:avLst/>
          </a:prstGeom>
          <a:gradFill flip="none" rotWithShape="1">
            <a:gsLst>
              <a:gs pos="0">
                <a:schemeClr val="accent2">
                  <a:shade val="30000"/>
                  <a:satMod val="115000"/>
                  <a:alpha val="0"/>
                </a:schemeClr>
              </a:gs>
              <a:gs pos="50000">
                <a:schemeClr val="accent2">
                  <a:shade val="67500"/>
                  <a:satMod val="115000"/>
                  <a:alpha val="20000"/>
                </a:schemeClr>
              </a:gs>
              <a:gs pos="100000">
                <a:schemeClr val="accent2">
                  <a:shade val="100000"/>
                  <a:satMod val="115000"/>
                  <a:alpha val="50000"/>
                </a:schemeClr>
              </a:gs>
            </a:gsLst>
            <a:lin ang="108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3566160" tIns="45718" rIns="91436" bIns="45718" numCol="1" rtlCol="0" anchor="ctr" anchorCtr="0" compatLnSpc="1">
            <a:prstTxWarp prst="textNoShape">
              <a:avLst/>
            </a:prstTxWarp>
          </a:bodyPr>
          <a:lstStyle/>
          <a:p>
            <a:pPr lvl="0"/>
            <a:r>
              <a:rPr lang="en-US" sz="2400" dirty="0" smtClean="0">
                <a:solidFill>
                  <a:schemeClr val="tx1"/>
                </a:solidFill>
                <a:cs typeface="Segoe UI" pitchFamily="34" charset="0"/>
              </a:rPr>
              <a:t> Install from USB drive</a:t>
            </a:r>
          </a:p>
          <a:p>
            <a:pPr lvl="0"/>
            <a:r>
              <a:rPr lang="en-US" sz="2400" dirty="0" smtClean="0">
                <a:solidFill>
                  <a:schemeClr val="tx1"/>
                </a:solidFill>
                <a:cs typeface="Segoe UI" pitchFamily="34" charset="0"/>
              </a:rPr>
              <a:t> Install to USB drive</a:t>
            </a:r>
            <a:endParaRPr lang="en-US" sz="2400" dirty="0">
              <a:solidFill>
                <a:schemeClr val="tx1"/>
              </a:solidFill>
              <a:cs typeface="Segoe UI" pitchFamily="34" charset="0"/>
            </a:endParaRPr>
          </a:p>
        </p:txBody>
      </p:sp>
      <p:sp>
        <p:nvSpPr>
          <p:cNvPr id="12" name="Title 1"/>
          <p:cNvSpPr>
            <a:spLocks noGrp="1"/>
          </p:cNvSpPr>
          <p:nvPr>
            <p:ph type="title"/>
          </p:nvPr>
        </p:nvSpPr>
        <p:spPr>
          <a:xfrm>
            <a:off x="381000" y="230188"/>
            <a:ext cx="8382000" cy="1163395"/>
          </a:xfrm>
        </p:spPr>
        <p:txBody>
          <a:bodyPr vert="horz" wrap="square" lIns="0" tIns="0" rIns="0" bIns="0" rtlCol="0" anchor="t">
            <a:spAutoFit/>
          </a:bodyPr>
          <a:lstStyle/>
          <a:p>
            <a:r>
              <a:t>Deployment Options</a:t>
            </a:r>
            <a:br/>
            <a:r>
              <a:rPr sz="3600">
                <a:solidFill>
                  <a:schemeClr val="tx2"/>
                </a:solidFill>
              </a:rPr>
              <a:t>POSReady Installation</a:t>
            </a:r>
          </a:p>
        </p:txBody>
      </p:sp>
      <p:sp>
        <p:nvSpPr>
          <p:cNvPr id="14" name="Oval 13"/>
          <p:cNvSpPr/>
          <p:nvPr/>
        </p:nvSpPr>
        <p:spPr bwMode="auto">
          <a:xfrm>
            <a:off x="401055" y="1660357"/>
            <a:ext cx="1395664" cy="1395664"/>
          </a:xfrm>
          <a:prstGeom prst="ellipse">
            <a:avLst/>
          </a:prstGeom>
          <a:solidFill>
            <a:srgbClr val="FFC000"/>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5" name="Oval 14"/>
          <p:cNvSpPr/>
          <p:nvPr/>
        </p:nvSpPr>
        <p:spPr bwMode="auto">
          <a:xfrm>
            <a:off x="401055" y="3172326"/>
            <a:ext cx="1395664" cy="1395664"/>
          </a:xfrm>
          <a:prstGeom prst="ellipse">
            <a:avLst/>
          </a:prstGeom>
          <a:solidFill>
            <a:srgbClr val="FFC000"/>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6" name="Oval 15"/>
          <p:cNvSpPr/>
          <p:nvPr/>
        </p:nvSpPr>
        <p:spPr bwMode="auto">
          <a:xfrm>
            <a:off x="401055" y="4684295"/>
            <a:ext cx="1395664" cy="1395664"/>
          </a:xfrm>
          <a:prstGeom prst="ellipse">
            <a:avLst/>
          </a:prstGeom>
          <a:solidFill>
            <a:srgbClr val="FFC000"/>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7" name="Oval 16"/>
          <p:cNvSpPr/>
          <p:nvPr/>
        </p:nvSpPr>
        <p:spPr bwMode="auto">
          <a:xfrm>
            <a:off x="467229" y="1726531"/>
            <a:ext cx="1263316" cy="1263316"/>
          </a:xfrm>
          <a:prstGeom prst="ellipse">
            <a:avLst/>
          </a:prstGeom>
          <a:gradFill flip="none" rotWithShape="1">
            <a:gsLst>
              <a:gs pos="0">
                <a:schemeClr val="bg1"/>
              </a:gs>
              <a:gs pos="50000">
                <a:schemeClr val="bg1">
                  <a:lumMod val="85000"/>
                  <a:lumOff val="15000"/>
                </a:schemeClr>
              </a:gs>
              <a:gs pos="100000">
                <a:schemeClr val="bg1">
                  <a:lumMod val="75000"/>
                  <a:lumOff val="25000"/>
                </a:schemeClr>
              </a:gs>
            </a:gsLst>
            <a:lin ang="162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4098" name="Picture 2" descr="C:\Documents and Settings\Pennie\My Documents\ACERDATA (D)\Pennie's documents\MS Image\Shapes and Graphics\Windows_Vista_Icons_ for_Marketing_use\Vista Icons off the web\fveui.dll_I0002_0409.png"/>
          <p:cNvPicPr>
            <a:picLocks noChangeAspect="1" noChangeArrowheads="1"/>
          </p:cNvPicPr>
          <p:nvPr/>
        </p:nvPicPr>
        <p:blipFill>
          <a:blip r:embed="rId4"/>
          <a:srcRect/>
          <a:stretch>
            <a:fillRect/>
          </a:stretch>
        </p:blipFill>
        <p:spPr bwMode="auto">
          <a:xfrm>
            <a:off x="565487" y="1804739"/>
            <a:ext cx="1098880" cy="1098880"/>
          </a:xfrm>
          <a:prstGeom prst="rect">
            <a:avLst/>
          </a:prstGeom>
          <a:noFill/>
        </p:spPr>
      </p:pic>
      <p:sp>
        <p:nvSpPr>
          <p:cNvPr id="20" name="Oval 19"/>
          <p:cNvSpPr/>
          <p:nvPr/>
        </p:nvSpPr>
        <p:spPr bwMode="auto">
          <a:xfrm>
            <a:off x="467229" y="3238500"/>
            <a:ext cx="1263316" cy="1263316"/>
          </a:xfrm>
          <a:prstGeom prst="ellipse">
            <a:avLst/>
          </a:prstGeom>
          <a:gradFill flip="none" rotWithShape="1">
            <a:gsLst>
              <a:gs pos="0">
                <a:schemeClr val="bg1"/>
              </a:gs>
              <a:gs pos="50000">
                <a:schemeClr val="bg1">
                  <a:lumMod val="85000"/>
                  <a:lumOff val="15000"/>
                </a:schemeClr>
              </a:gs>
              <a:gs pos="100000">
                <a:schemeClr val="bg1">
                  <a:lumMod val="75000"/>
                  <a:lumOff val="25000"/>
                </a:schemeClr>
              </a:gs>
            </a:gsLst>
            <a:lin ang="162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1" name="Oval 20"/>
          <p:cNvSpPr/>
          <p:nvPr/>
        </p:nvSpPr>
        <p:spPr bwMode="auto">
          <a:xfrm>
            <a:off x="467229" y="4750469"/>
            <a:ext cx="1263316" cy="1263316"/>
          </a:xfrm>
          <a:prstGeom prst="ellipse">
            <a:avLst/>
          </a:prstGeom>
          <a:gradFill flip="none" rotWithShape="1">
            <a:gsLst>
              <a:gs pos="0">
                <a:schemeClr val="bg1"/>
              </a:gs>
              <a:gs pos="50000">
                <a:schemeClr val="bg1">
                  <a:lumMod val="85000"/>
                  <a:lumOff val="15000"/>
                </a:schemeClr>
              </a:gs>
              <a:gs pos="100000">
                <a:schemeClr val="bg1">
                  <a:lumMod val="75000"/>
                  <a:lumOff val="25000"/>
                </a:schemeClr>
              </a:gs>
            </a:gsLst>
            <a:lin ang="162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19" name="Picture 2" descr="\\hserver\public\MSShare\POSReady DVD.gif"/>
          <p:cNvPicPr>
            <a:picLocks noChangeAspect="1" noChangeArrowheads="1"/>
          </p:cNvPicPr>
          <p:nvPr/>
        </p:nvPicPr>
        <p:blipFill>
          <a:blip r:embed="rId5"/>
          <a:srcRect/>
          <a:stretch>
            <a:fillRect/>
          </a:stretch>
        </p:blipFill>
        <p:spPr bwMode="auto">
          <a:xfrm>
            <a:off x="631460" y="3401929"/>
            <a:ext cx="934855" cy="936458"/>
          </a:xfrm>
          <a:prstGeom prst="rect">
            <a:avLst/>
          </a:prstGeom>
          <a:noFill/>
        </p:spPr>
      </p:pic>
      <p:pic>
        <p:nvPicPr>
          <p:cNvPr id="4099" name="Picture 3" descr="C:\Documents and Settings\Pennie\My Documents\ACERDATA (D)\Pennie's documents\MS Image\Shapes and Graphics\Windows_Vista_Icons_ for_Marketing_use\Vista Icons off the web\connect.dll_I2908_0409.png"/>
          <p:cNvPicPr>
            <a:picLocks noChangeAspect="1" noChangeArrowheads="1"/>
          </p:cNvPicPr>
          <p:nvPr/>
        </p:nvPicPr>
        <p:blipFill>
          <a:blip r:embed="rId6"/>
          <a:srcRect/>
          <a:stretch>
            <a:fillRect/>
          </a:stretch>
        </p:blipFill>
        <p:spPr bwMode="auto">
          <a:xfrm>
            <a:off x="625648" y="4944979"/>
            <a:ext cx="962523" cy="962523"/>
          </a:xfrm>
          <a:prstGeom prst="rect">
            <a:avLst/>
          </a:prstGeom>
          <a:noFill/>
        </p:spPr>
      </p:pic>
      <p:sp>
        <p:nvSpPr>
          <p:cNvPr id="24" name="TextBox 23"/>
          <p:cNvSpPr txBox="1"/>
          <p:nvPr/>
        </p:nvSpPr>
        <p:spPr>
          <a:xfrm>
            <a:off x="2406910" y="2004246"/>
            <a:ext cx="1048685" cy="707886"/>
          </a:xfrm>
          <a:prstGeom prst="rect">
            <a:avLst/>
          </a:prstGeom>
          <a:noFill/>
        </p:spPr>
        <p:txBody>
          <a:bodyPr wrap="none" rtlCol="0">
            <a:spAutoFit/>
          </a:bodyPr>
          <a:lstStyle/>
          <a:p>
            <a:pPr algn="ctr"/>
            <a:r>
              <a:rPr lang="en-US" sz="4000" b="1" dirty="0" smtClean="0">
                <a:effectLst>
                  <a:glow rad="228600">
                    <a:schemeClr val="bg1">
                      <a:alpha val="40000"/>
                    </a:schemeClr>
                  </a:glow>
                </a:effectLst>
              </a:rPr>
              <a:t>USB</a:t>
            </a:r>
            <a:endParaRPr lang="en-US" sz="4000" b="1" dirty="0">
              <a:effectLst>
                <a:glow rad="228600">
                  <a:schemeClr val="bg1">
                    <a:alpha val="40000"/>
                  </a:schemeClr>
                </a:glow>
              </a:effectLst>
            </a:endParaRPr>
          </a:p>
        </p:txBody>
      </p:sp>
      <p:sp>
        <p:nvSpPr>
          <p:cNvPr id="25" name="TextBox 24"/>
          <p:cNvSpPr txBox="1"/>
          <p:nvPr/>
        </p:nvSpPr>
        <p:spPr>
          <a:xfrm>
            <a:off x="2367380" y="3516215"/>
            <a:ext cx="1127745" cy="707886"/>
          </a:xfrm>
          <a:prstGeom prst="rect">
            <a:avLst/>
          </a:prstGeom>
          <a:noFill/>
        </p:spPr>
        <p:txBody>
          <a:bodyPr wrap="none" rtlCol="0">
            <a:spAutoFit/>
          </a:bodyPr>
          <a:lstStyle/>
          <a:p>
            <a:pPr algn="ctr"/>
            <a:r>
              <a:rPr lang="en-US" sz="4000" b="1" dirty="0" smtClean="0">
                <a:effectLst>
                  <a:glow rad="228600">
                    <a:schemeClr val="bg1">
                      <a:alpha val="40000"/>
                    </a:schemeClr>
                  </a:glow>
                </a:effectLst>
              </a:rPr>
              <a:t>DVD</a:t>
            </a:r>
            <a:endParaRPr lang="en-US" sz="4000" b="1" dirty="0">
              <a:effectLst>
                <a:glow rad="228600">
                  <a:schemeClr val="bg1">
                    <a:alpha val="40000"/>
                  </a:schemeClr>
                </a:glow>
              </a:effectLst>
            </a:endParaRPr>
          </a:p>
        </p:txBody>
      </p:sp>
      <p:sp>
        <p:nvSpPr>
          <p:cNvPr id="26" name="TextBox 25"/>
          <p:cNvSpPr txBox="1"/>
          <p:nvPr/>
        </p:nvSpPr>
        <p:spPr>
          <a:xfrm>
            <a:off x="2156168" y="5028184"/>
            <a:ext cx="1550169" cy="707886"/>
          </a:xfrm>
          <a:prstGeom prst="rect">
            <a:avLst/>
          </a:prstGeom>
          <a:noFill/>
        </p:spPr>
        <p:txBody>
          <a:bodyPr wrap="none" rtlCol="0">
            <a:spAutoFit/>
          </a:bodyPr>
          <a:lstStyle/>
          <a:p>
            <a:pPr algn="ctr"/>
            <a:r>
              <a:rPr lang="en-US" sz="4000" b="1" dirty="0" smtClean="0">
                <a:effectLst>
                  <a:glow rad="228600">
                    <a:schemeClr val="bg1">
                      <a:alpha val="40000"/>
                    </a:schemeClr>
                  </a:glow>
                </a:effectLst>
              </a:rPr>
              <a:t>Server</a:t>
            </a:r>
            <a:endParaRPr lang="en-US" sz="4000" b="1" dirty="0">
              <a:effectLst>
                <a:glow rad="228600">
                  <a:schemeClr val="bg1">
                    <a:alpha val="40000"/>
                  </a:schemeClr>
                </a:glow>
              </a:effectLst>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bwMode="auto">
          <a:xfrm>
            <a:off x="0" y="5159022"/>
            <a:ext cx="9144000" cy="1698978"/>
          </a:xfrm>
          <a:prstGeom prst="rect">
            <a:avLst/>
          </a:prstGeom>
          <a:gradFill flip="none" rotWithShape="1">
            <a:gsLst>
              <a:gs pos="0">
                <a:schemeClr val="accent2">
                  <a:shade val="30000"/>
                  <a:satMod val="115000"/>
                  <a:alpha val="0"/>
                </a:schemeClr>
              </a:gs>
              <a:gs pos="50000">
                <a:schemeClr val="bg1"/>
              </a:gs>
              <a:gs pos="100000">
                <a:schemeClr val="bg1"/>
              </a:gs>
            </a:gsLst>
            <a:lin ang="54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90" name="Rounded Rectangle 89"/>
          <p:cNvSpPr/>
          <p:nvPr/>
        </p:nvSpPr>
        <p:spPr>
          <a:xfrm>
            <a:off x="4539205" y="4629870"/>
            <a:ext cx="4444678" cy="1987498"/>
          </a:xfrm>
          <a:prstGeom prst="roundRect">
            <a:avLst>
              <a:gd name="adj" fmla="val 11021"/>
            </a:avLst>
          </a:prstGeom>
          <a:gradFill flip="none" rotWithShape="1">
            <a:gsLst>
              <a:gs pos="0">
                <a:srgbClr val="2E72D6">
                  <a:tint val="66000"/>
                  <a:satMod val="160000"/>
                  <a:alpha val="0"/>
                </a:srgbClr>
              </a:gs>
              <a:gs pos="50000">
                <a:schemeClr val="accent3">
                  <a:alpha val="40000"/>
                </a:schemeClr>
              </a:gs>
              <a:gs pos="100000">
                <a:schemeClr val="accent3"/>
              </a:gs>
            </a:gsLst>
            <a:lin ang="0" scaled="1"/>
            <a:tileRect/>
          </a:gradFill>
          <a:ln w="25400" cap="flat" cmpd="sng" algn="ctr">
            <a:noFill/>
            <a:prstDash val="solid"/>
          </a:ln>
          <a:effectLst/>
        </p:spPr>
        <p:txBody>
          <a:bodyPr lIns="91440" tIns="45720" rtlCol="0" anchor="ctr" anchorCtr="0"/>
          <a:lstStyle/>
          <a:p>
            <a:pPr marL="342900" marR="0" lvl="0" indent="-342900" algn="l" defTabSz="914400" rtl="0" eaLnBrk="1" fontAlgn="auto" latinLnBrk="0" hangingPunct="1">
              <a:lnSpc>
                <a:spcPct val="100000"/>
              </a:lnSpc>
              <a:spcBef>
                <a:spcPct val="20000"/>
              </a:spcBef>
              <a:spcAft>
                <a:spcPts val="0"/>
              </a:spcAft>
              <a:buClrTx/>
              <a:buSzTx/>
              <a:buFontTx/>
              <a:buNone/>
              <a:tabLst/>
              <a:defRPr/>
            </a:pPr>
            <a:endParaRPr kumimoji="0" lang="en-US" sz="1400" b="0" i="0" u="none" strike="noStrike" kern="1200" cap="none" spc="0" normalizeH="0" baseline="0" noProof="0" dirty="0">
              <a:ln>
                <a:noFill/>
              </a:ln>
              <a:effectLst/>
              <a:uLnTx/>
              <a:uFillTx/>
              <a:ea typeface="Segoe" pitchFamily="34" charset="0"/>
              <a:cs typeface="Segoe" pitchFamily="34" charset="0"/>
            </a:endParaRPr>
          </a:p>
        </p:txBody>
      </p:sp>
      <p:sp>
        <p:nvSpPr>
          <p:cNvPr id="67" name="Rounded Rectangle 66"/>
          <p:cNvSpPr/>
          <p:nvPr/>
        </p:nvSpPr>
        <p:spPr>
          <a:xfrm>
            <a:off x="162045" y="4629870"/>
            <a:ext cx="4444678" cy="1987498"/>
          </a:xfrm>
          <a:prstGeom prst="roundRect">
            <a:avLst>
              <a:gd name="adj" fmla="val 11021"/>
            </a:avLst>
          </a:prstGeom>
          <a:gradFill flip="none" rotWithShape="1">
            <a:gsLst>
              <a:gs pos="0">
                <a:srgbClr val="2E72D6">
                  <a:tint val="66000"/>
                  <a:satMod val="160000"/>
                  <a:alpha val="0"/>
                </a:srgbClr>
              </a:gs>
              <a:gs pos="50000">
                <a:schemeClr val="accent3">
                  <a:alpha val="40000"/>
                </a:schemeClr>
              </a:gs>
              <a:gs pos="100000">
                <a:schemeClr val="accent3"/>
              </a:gs>
            </a:gsLst>
            <a:lin ang="10800000" scaled="1"/>
            <a:tileRect/>
          </a:gradFill>
          <a:ln w="25400" cap="flat" cmpd="sng" algn="ctr">
            <a:noFill/>
            <a:prstDash val="solid"/>
          </a:ln>
          <a:effectLst/>
        </p:spPr>
        <p:txBody>
          <a:bodyPr lIns="91440" tIns="45720" rtlCol="0" anchor="ctr" anchorCtr="0"/>
          <a:lstStyle/>
          <a:p>
            <a:pPr marL="342900" marR="0" lvl="0" indent="-342900" algn="l" defTabSz="914400" rtl="0" eaLnBrk="1" fontAlgn="auto" latinLnBrk="0" hangingPunct="1">
              <a:lnSpc>
                <a:spcPct val="100000"/>
              </a:lnSpc>
              <a:spcBef>
                <a:spcPct val="20000"/>
              </a:spcBef>
              <a:spcAft>
                <a:spcPts val="0"/>
              </a:spcAft>
              <a:buClrTx/>
              <a:buSzTx/>
              <a:buFontTx/>
              <a:buNone/>
              <a:tabLst/>
              <a:defRPr/>
            </a:pPr>
            <a:endParaRPr kumimoji="0" lang="en-US" sz="1400" b="0" i="0" u="none" strike="noStrike" kern="1200" cap="none" spc="0" normalizeH="0" baseline="0" noProof="0" dirty="0">
              <a:ln>
                <a:noFill/>
              </a:ln>
              <a:effectLst/>
              <a:uLnTx/>
              <a:uFillTx/>
              <a:ea typeface="Segoe" pitchFamily="34" charset="0"/>
              <a:cs typeface="Segoe" pitchFamily="34" charset="0"/>
            </a:endParaRPr>
          </a:p>
        </p:txBody>
      </p:sp>
      <p:sp>
        <p:nvSpPr>
          <p:cNvPr id="88" name="Rounded Rectangle 87"/>
          <p:cNvSpPr/>
          <p:nvPr/>
        </p:nvSpPr>
        <p:spPr>
          <a:xfrm>
            <a:off x="266216" y="4710492"/>
            <a:ext cx="4053121" cy="1826255"/>
          </a:xfrm>
          <a:prstGeom prst="roundRect">
            <a:avLst>
              <a:gd name="adj" fmla="val 7714"/>
            </a:avLst>
          </a:prstGeom>
          <a:gradFill flip="none" rotWithShape="1">
            <a:gsLst>
              <a:gs pos="0">
                <a:srgbClr val="2E72D6">
                  <a:tint val="66000"/>
                  <a:satMod val="160000"/>
                  <a:alpha val="0"/>
                </a:srgbClr>
              </a:gs>
              <a:gs pos="50000">
                <a:schemeClr val="bg1">
                  <a:alpha val="40000"/>
                </a:schemeClr>
              </a:gs>
              <a:gs pos="100000">
                <a:schemeClr val="bg1">
                  <a:alpha val="80000"/>
                </a:schemeClr>
              </a:gs>
            </a:gsLst>
            <a:lin ang="10800000" scaled="1"/>
            <a:tileRect/>
          </a:gradFill>
          <a:ln w="25400" cap="flat" cmpd="sng" algn="ctr">
            <a:noFill/>
            <a:prstDash val="solid"/>
          </a:ln>
          <a:effectLst/>
        </p:spPr>
        <p:txBody>
          <a:bodyPr lIns="91440" tIns="45720" rtlCol="0" anchor="ctr" anchorCtr="0"/>
          <a:lstStyle/>
          <a:p>
            <a:pPr marL="342900" lvl="0" indent="-342900" defTabSz="914400">
              <a:spcBef>
                <a:spcPct val="20000"/>
              </a:spcBef>
              <a:defRPr/>
            </a:pPr>
            <a:r>
              <a:rPr lang="en-US" sz="1400" b="1" dirty="0" smtClean="0">
                <a:ea typeface="Segoe" pitchFamily="34" charset="0"/>
                <a:cs typeface="Segoe" pitchFamily="34" charset="0"/>
              </a:rPr>
              <a:t>Application  Compatibility</a:t>
            </a:r>
          </a:p>
          <a:p>
            <a:pPr marL="231775" lvl="1" indent="-231775" defTabSz="914400">
              <a:spcBef>
                <a:spcPct val="20000"/>
              </a:spcBef>
              <a:buClr>
                <a:srgbClr val="000000">
                  <a:lumMod val="75000"/>
                  <a:lumOff val="25000"/>
                </a:srgbClr>
              </a:buClr>
              <a:buFont typeface="Segoe" pitchFamily="34" charset="0"/>
              <a:buChar char="●"/>
              <a:defRPr/>
            </a:pPr>
            <a:r>
              <a:rPr lang="en-US" sz="1400" dirty="0" smtClean="0">
                <a:ea typeface="Segoe" pitchFamily="34" charset="0"/>
                <a:cs typeface="Segoe" pitchFamily="34" charset="0"/>
              </a:rPr>
              <a:t>Support for .NET Framework </a:t>
            </a:r>
            <a:br>
              <a:rPr lang="en-US" sz="1400" dirty="0" smtClean="0">
                <a:ea typeface="Segoe" pitchFamily="34" charset="0"/>
                <a:cs typeface="Segoe" pitchFamily="34" charset="0"/>
              </a:rPr>
            </a:br>
            <a:r>
              <a:rPr lang="en-US" sz="1400" dirty="0" smtClean="0">
                <a:ea typeface="Segoe" pitchFamily="34" charset="0"/>
                <a:cs typeface="Segoe" pitchFamily="34" charset="0"/>
              </a:rPr>
              <a:t>3.5, IE7, WMP11, SQL Express, </a:t>
            </a:r>
            <a:br>
              <a:rPr lang="en-US" sz="1400" dirty="0" smtClean="0">
                <a:ea typeface="Segoe" pitchFamily="34" charset="0"/>
                <a:cs typeface="Segoe" pitchFamily="34" charset="0"/>
              </a:rPr>
            </a:br>
            <a:r>
              <a:rPr lang="en-US" sz="1400" dirty="0" smtClean="0">
                <a:ea typeface="Segoe" pitchFamily="34" charset="0"/>
                <a:cs typeface="Segoe" pitchFamily="34" charset="0"/>
              </a:rPr>
              <a:t>Office Viewers</a:t>
            </a:r>
          </a:p>
          <a:p>
            <a:pPr marL="231775" lvl="1" indent="-231775" defTabSz="914400">
              <a:spcBef>
                <a:spcPct val="20000"/>
              </a:spcBef>
              <a:buClr>
                <a:srgbClr val="000000">
                  <a:lumMod val="75000"/>
                  <a:lumOff val="25000"/>
                </a:srgbClr>
              </a:buClr>
              <a:buFont typeface="Segoe" pitchFamily="34" charset="0"/>
              <a:buChar char="●"/>
              <a:defRPr/>
            </a:pPr>
            <a:r>
              <a:rPr lang="en-US" sz="1400" dirty="0" smtClean="0">
                <a:ea typeface="Segoe" pitchFamily="34" charset="0"/>
                <a:cs typeface="Segoe" pitchFamily="34" charset="0"/>
              </a:rPr>
              <a:t>Support included for SCCM/SCOM, </a:t>
            </a:r>
            <a:br>
              <a:rPr lang="en-US" sz="1400" dirty="0" smtClean="0">
                <a:ea typeface="Segoe" pitchFamily="34" charset="0"/>
                <a:cs typeface="Segoe" pitchFamily="34" charset="0"/>
              </a:rPr>
            </a:br>
            <a:r>
              <a:rPr lang="en-US" sz="1400" dirty="0" err="1" smtClean="0">
                <a:ea typeface="Segoe" pitchFamily="34" charset="0"/>
                <a:cs typeface="Segoe" pitchFamily="34" charset="0"/>
              </a:rPr>
              <a:t>Powershell</a:t>
            </a:r>
            <a:r>
              <a:rPr lang="en-US" sz="1400" dirty="0" smtClean="0">
                <a:ea typeface="Segoe" pitchFamily="34" charset="0"/>
                <a:cs typeface="Segoe" pitchFamily="34" charset="0"/>
              </a:rPr>
              <a:t>, Forefront, Steady State, </a:t>
            </a:r>
            <a:br>
              <a:rPr lang="en-US" sz="1400" dirty="0" smtClean="0">
                <a:ea typeface="Segoe" pitchFamily="34" charset="0"/>
                <a:cs typeface="Segoe" pitchFamily="34" charset="0"/>
              </a:rPr>
            </a:br>
            <a:r>
              <a:rPr lang="en-US" sz="1400" dirty="0" smtClean="0">
                <a:ea typeface="Segoe" pitchFamily="34" charset="0"/>
                <a:cs typeface="Segoe" pitchFamily="34" charset="0"/>
              </a:rPr>
              <a:t>Defender, and Malicious Software Removal Tool</a:t>
            </a:r>
            <a:endParaRPr lang="en-US" sz="1400" dirty="0">
              <a:ea typeface="Segoe" pitchFamily="34" charset="0"/>
              <a:cs typeface="Segoe" pitchFamily="34" charset="0"/>
            </a:endParaRPr>
          </a:p>
        </p:txBody>
      </p:sp>
      <p:sp>
        <p:nvSpPr>
          <p:cNvPr id="89" name="Rounded Rectangle 88"/>
          <p:cNvSpPr/>
          <p:nvPr/>
        </p:nvSpPr>
        <p:spPr>
          <a:xfrm>
            <a:off x="4828751" y="4710492"/>
            <a:ext cx="4053121" cy="1826255"/>
          </a:xfrm>
          <a:prstGeom prst="roundRect">
            <a:avLst>
              <a:gd name="adj" fmla="val 7714"/>
            </a:avLst>
          </a:prstGeom>
          <a:gradFill flip="none" rotWithShape="1">
            <a:gsLst>
              <a:gs pos="0">
                <a:srgbClr val="2E72D6">
                  <a:tint val="66000"/>
                  <a:satMod val="160000"/>
                  <a:alpha val="0"/>
                </a:srgbClr>
              </a:gs>
              <a:gs pos="50000">
                <a:schemeClr val="bg1">
                  <a:alpha val="40000"/>
                </a:schemeClr>
              </a:gs>
              <a:gs pos="100000">
                <a:schemeClr val="bg1">
                  <a:alpha val="80000"/>
                </a:schemeClr>
              </a:gs>
            </a:gsLst>
            <a:lin ang="0" scaled="1"/>
            <a:tileRect/>
          </a:gradFill>
          <a:ln w="25400" cap="flat" cmpd="sng" algn="ctr">
            <a:noFill/>
            <a:prstDash val="solid"/>
          </a:ln>
          <a:effectLst/>
        </p:spPr>
        <p:txBody>
          <a:bodyPr wrap="square" lIns="2103120" tIns="45720" rIns="27432" rtlCol="0" anchor="ctr" anchorCtr="0"/>
          <a:lstStyle/>
          <a:p>
            <a:pPr marL="342900" lvl="0" indent="-342900" defTabSz="914400">
              <a:spcBef>
                <a:spcPct val="20000"/>
              </a:spcBef>
              <a:defRPr/>
            </a:pPr>
            <a:r>
              <a:rPr lang="en-US" sz="1400" b="1" dirty="0" smtClean="0">
                <a:ea typeface="Segoe" pitchFamily="34" charset="0"/>
                <a:cs typeface="Segoe" pitchFamily="34" charset="0"/>
              </a:rPr>
              <a:t>Localization</a:t>
            </a:r>
          </a:p>
          <a:p>
            <a:pPr marL="231775" lvl="1" indent="-231775" defTabSz="914400">
              <a:buClr>
                <a:srgbClr val="000000">
                  <a:lumMod val="75000"/>
                  <a:lumOff val="25000"/>
                </a:srgbClr>
              </a:buClr>
              <a:buFont typeface="Segoe" pitchFamily="34" charset="0"/>
              <a:buChar char="●"/>
              <a:defRPr/>
            </a:pPr>
            <a:r>
              <a:rPr lang="en-US" sz="1400" dirty="0" smtClean="0">
                <a:ea typeface="Segoe" pitchFamily="34" charset="0"/>
                <a:cs typeface="Segoe" pitchFamily="34" charset="0"/>
              </a:rPr>
              <a:t>Language Collection Support  for basic, complex script, and </a:t>
            </a:r>
            <a:br>
              <a:rPr lang="en-US" sz="1400" dirty="0" smtClean="0">
                <a:ea typeface="Segoe" pitchFamily="34" charset="0"/>
                <a:cs typeface="Segoe" pitchFamily="34" charset="0"/>
              </a:rPr>
            </a:br>
            <a:r>
              <a:rPr lang="en-US" sz="1400" dirty="0" smtClean="0">
                <a:ea typeface="Segoe" pitchFamily="34" charset="0"/>
                <a:cs typeface="Segoe" pitchFamily="34" charset="0"/>
              </a:rPr>
              <a:t>East Asian</a:t>
            </a:r>
          </a:p>
          <a:p>
            <a:pPr marL="231775" lvl="1" indent="-231775" defTabSz="914400">
              <a:buClr>
                <a:srgbClr val="000000">
                  <a:lumMod val="75000"/>
                  <a:lumOff val="25000"/>
                </a:srgbClr>
              </a:buClr>
              <a:buFont typeface="Segoe" pitchFamily="34" charset="0"/>
              <a:buChar char="●"/>
              <a:defRPr/>
            </a:pPr>
            <a:r>
              <a:rPr lang="en-US" sz="1400" dirty="0" smtClean="0">
                <a:ea typeface="Segoe" pitchFamily="34" charset="0"/>
                <a:cs typeface="Segoe" pitchFamily="34" charset="0"/>
              </a:rPr>
              <a:t>Multilingual User Interface Pack </a:t>
            </a:r>
            <a:endParaRPr lang="en-US" sz="1400" dirty="0">
              <a:ea typeface="Segoe" pitchFamily="34" charset="0"/>
              <a:cs typeface="Segoe" pitchFamily="34" charset="0"/>
            </a:endParaRPr>
          </a:p>
        </p:txBody>
      </p:sp>
      <p:sp>
        <p:nvSpPr>
          <p:cNvPr id="28" name="Title 1"/>
          <p:cNvSpPr>
            <a:spLocks noGrp="1"/>
          </p:cNvSpPr>
          <p:nvPr>
            <p:ph type="title"/>
          </p:nvPr>
        </p:nvSpPr>
        <p:spPr/>
        <p:txBody>
          <a:bodyPr vert="horz" wrap="square" lIns="0" tIns="0" rIns="0" bIns="0" rtlCol="0" anchor="t">
            <a:spAutoFit/>
          </a:bodyPr>
          <a:lstStyle/>
          <a:p>
            <a:r>
              <a:rPr dirty="0" err="1"/>
              <a:t>POSReady</a:t>
            </a:r>
            <a:r>
              <a:rPr dirty="0"/>
              <a:t> 2009 Feature Areas</a:t>
            </a:r>
          </a:p>
        </p:txBody>
      </p:sp>
      <p:sp>
        <p:nvSpPr>
          <p:cNvPr id="59" name="Rounded Rectangle 58"/>
          <p:cNvSpPr/>
          <p:nvPr/>
        </p:nvSpPr>
        <p:spPr>
          <a:xfrm>
            <a:off x="4539205" y="1099596"/>
            <a:ext cx="4444678" cy="3426106"/>
          </a:xfrm>
          <a:prstGeom prst="roundRect">
            <a:avLst>
              <a:gd name="adj" fmla="val 7208"/>
            </a:avLst>
          </a:prstGeom>
          <a:gradFill flip="none" rotWithShape="1">
            <a:gsLst>
              <a:gs pos="0">
                <a:srgbClr val="2E72D6">
                  <a:tint val="66000"/>
                  <a:satMod val="160000"/>
                  <a:alpha val="0"/>
                </a:srgbClr>
              </a:gs>
              <a:gs pos="50000">
                <a:srgbClr val="92D050">
                  <a:alpha val="10000"/>
                </a:srgbClr>
              </a:gs>
              <a:gs pos="100000">
                <a:srgbClr val="92D050">
                  <a:alpha val="40000"/>
                </a:srgbClr>
              </a:gs>
            </a:gsLst>
            <a:lin ang="0" scaled="1"/>
            <a:tileRect/>
          </a:gradFill>
          <a:ln w="25400" cap="flat" cmpd="sng" algn="ctr">
            <a:noFill/>
            <a:prstDash val="solid"/>
          </a:ln>
          <a:effectLst/>
        </p:spPr>
        <p:txBody>
          <a:bodyPr lIns="91440" tIns="45720" rtlCol="0" anchor="t" anchorCtr="0"/>
          <a:lstStyle/>
          <a:p>
            <a:pPr marL="0" marR="0" lvl="0" indent="0" algn="l" defTabSz="914400" rtl="0" eaLnBrk="1" fontAlgn="auto" latinLnBrk="0" hangingPunct="1">
              <a:lnSpc>
                <a:spcPct val="100000"/>
              </a:lnSpc>
              <a:spcBef>
                <a:spcPct val="20000"/>
              </a:spcBef>
              <a:spcAft>
                <a:spcPts val="0"/>
              </a:spcAft>
              <a:buClrTx/>
              <a:buSzTx/>
              <a:buFontTx/>
              <a:buNone/>
              <a:tabLst/>
              <a:defRPr/>
            </a:pPr>
            <a:endParaRPr kumimoji="0" lang="en-US" sz="2400" b="1" i="0" u="none" strike="noStrike" kern="1200" cap="none" spc="0" normalizeH="0" baseline="0" noProof="0" dirty="0" smtClean="0">
              <a:ln>
                <a:noFill/>
              </a:ln>
              <a:solidFill>
                <a:srgbClr val="000000">
                  <a:lumMod val="75000"/>
                  <a:lumOff val="25000"/>
                </a:srgbClr>
              </a:solidFill>
              <a:effectLst/>
              <a:uLnTx/>
              <a:uFillTx/>
              <a:latin typeface="Segoe" pitchFamily="34" charset="0"/>
              <a:ea typeface="+mn-ea"/>
              <a:cs typeface="+mn-cs"/>
            </a:endParaRPr>
          </a:p>
        </p:txBody>
      </p:sp>
      <p:sp>
        <p:nvSpPr>
          <p:cNvPr id="60" name="Rounded Rectangle 59"/>
          <p:cNvSpPr/>
          <p:nvPr/>
        </p:nvSpPr>
        <p:spPr>
          <a:xfrm>
            <a:off x="5807480" y="1192194"/>
            <a:ext cx="3074392" cy="953135"/>
          </a:xfrm>
          <a:prstGeom prst="roundRect">
            <a:avLst>
              <a:gd name="adj" fmla="val 12761"/>
            </a:avLst>
          </a:prstGeom>
          <a:gradFill flip="none" rotWithShape="1">
            <a:gsLst>
              <a:gs pos="0">
                <a:srgbClr val="2E72D6">
                  <a:tint val="66000"/>
                  <a:satMod val="160000"/>
                  <a:alpha val="0"/>
                </a:srgbClr>
              </a:gs>
              <a:gs pos="50000">
                <a:schemeClr val="bg1">
                  <a:alpha val="40000"/>
                </a:schemeClr>
              </a:gs>
              <a:gs pos="100000">
                <a:schemeClr val="bg1">
                  <a:alpha val="80000"/>
                </a:schemeClr>
              </a:gs>
            </a:gsLst>
            <a:lin ang="0" scaled="1"/>
            <a:tileRect/>
          </a:gradFill>
          <a:ln w="25400" cap="flat" cmpd="sng" algn="ctr">
            <a:noFill/>
            <a:prstDash val="solid"/>
          </a:ln>
          <a:effectLst/>
        </p:spPr>
        <p:txBody>
          <a:bodyPr lIns="548640" tIns="45720" rIns="27432" rtlCol="0" anchor="ctr" anchorCtr="0"/>
          <a:lstStyle/>
          <a:p>
            <a:pPr marL="342900" marR="0" lvl="0" indent="-34290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ea typeface="Segoe" pitchFamily="34" charset="0"/>
                <a:cs typeface="Segoe" pitchFamily="34" charset="0"/>
              </a:rPr>
              <a:t>Hardware Integration</a:t>
            </a:r>
          </a:p>
          <a:p>
            <a:pPr marL="231775" marR="0" lvl="1" indent="-231775" algn="l" defTabSz="914400" rtl="0" eaLnBrk="1" fontAlgn="auto" latinLnBrk="0" hangingPunct="1">
              <a:lnSpc>
                <a:spcPct val="100000"/>
              </a:lnSpc>
              <a:spcBef>
                <a:spcPts val="0"/>
              </a:spcBef>
              <a:spcAft>
                <a:spcPts val="0"/>
              </a:spcAft>
              <a:buClr>
                <a:srgbClr val="000000">
                  <a:lumMod val="75000"/>
                  <a:lumOff val="25000"/>
                </a:srgbClr>
              </a:buClr>
              <a:buSzTx/>
              <a:buFont typeface="Segoe" pitchFamily="34" charset="0"/>
              <a:buChar char="●"/>
              <a:tabLst/>
              <a:defRPr/>
            </a:pPr>
            <a:r>
              <a:rPr kumimoji="0" lang="en-US" sz="1400" b="0" i="0" u="none" strike="noStrike" kern="1200" cap="none" spc="0" normalizeH="0" baseline="0" noProof="0" dirty="0">
                <a:ln>
                  <a:noFill/>
                </a:ln>
                <a:effectLst/>
                <a:uLnTx/>
                <a:uFillTx/>
                <a:ea typeface="Segoe" pitchFamily="34" charset="0"/>
                <a:cs typeface="Segoe" pitchFamily="34" charset="0"/>
              </a:rPr>
              <a:t>On-screen keyboard </a:t>
            </a:r>
          </a:p>
          <a:p>
            <a:pPr marL="231775" marR="0" lvl="1" indent="-231775" algn="l" defTabSz="914400" rtl="0" eaLnBrk="1" fontAlgn="auto" latinLnBrk="0" hangingPunct="1">
              <a:lnSpc>
                <a:spcPct val="100000"/>
              </a:lnSpc>
              <a:spcBef>
                <a:spcPts val="0"/>
              </a:spcBef>
              <a:spcAft>
                <a:spcPts val="0"/>
              </a:spcAft>
              <a:buClr>
                <a:srgbClr val="000000">
                  <a:lumMod val="75000"/>
                  <a:lumOff val="25000"/>
                </a:srgbClr>
              </a:buClr>
              <a:buSzTx/>
              <a:buFont typeface="Segoe" pitchFamily="34" charset="0"/>
              <a:buChar char="●"/>
              <a:tabLst/>
              <a:defRPr/>
            </a:pPr>
            <a:r>
              <a:rPr kumimoji="0" lang="en-US" sz="1400" b="0" i="0" u="none" strike="noStrike" kern="1200" cap="none" spc="0" normalizeH="0" baseline="0" noProof="0" dirty="0">
                <a:ln>
                  <a:noFill/>
                </a:ln>
                <a:effectLst/>
                <a:uLnTx/>
                <a:uFillTx/>
                <a:ea typeface="Segoe" pitchFamily="34" charset="0"/>
                <a:cs typeface="Segoe" pitchFamily="34" charset="0"/>
              </a:rPr>
              <a:t>Boot from USB mass </a:t>
            </a:r>
            <a:r>
              <a:rPr kumimoji="0" lang="en-US" sz="1400" b="0" i="0" u="none" strike="noStrike" kern="1200" cap="none" spc="0" normalizeH="0" baseline="0" noProof="0" dirty="0" smtClean="0">
                <a:ln>
                  <a:noFill/>
                </a:ln>
                <a:effectLst/>
                <a:uLnTx/>
                <a:uFillTx/>
                <a:ea typeface="Segoe" pitchFamily="34" charset="0"/>
                <a:cs typeface="Segoe" pitchFamily="34" charset="0"/>
              </a:rPr>
              <a:t/>
            </a:r>
            <a:br>
              <a:rPr kumimoji="0" lang="en-US" sz="1400" b="0" i="0" u="none" strike="noStrike" kern="1200" cap="none" spc="0" normalizeH="0" baseline="0" noProof="0" dirty="0" smtClean="0">
                <a:ln>
                  <a:noFill/>
                </a:ln>
                <a:effectLst/>
                <a:uLnTx/>
                <a:uFillTx/>
                <a:ea typeface="Segoe" pitchFamily="34" charset="0"/>
                <a:cs typeface="Segoe" pitchFamily="34" charset="0"/>
              </a:rPr>
            </a:br>
            <a:r>
              <a:rPr kumimoji="0" lang="en-US" sz="1400" b="0" i="0" u="none" strike="noStrike" kern="1200" cap="none" spc="0" normalizeH="0" baseline="0" noProof="0" dirty="0" smtClean="0">
                <a:ln>
                  <a:noFill/>
                </a:ln>
                <a:effectLst/>
                <a:uLnTx/>
                <a:uFillTx/>
                <a:ea typeface="Segoe" pitchFamily="34" charset="0"/>
                <a:cs typeface="Segoe" pitchFamily="34" charset="0"/>
              </a:rPr>
              <a:t>storage </a:t>
            </a:r>
            <a:r>
              <a:rPr kumimoji="0" lang="en-US" sz="1400" b="0" i="0" u="none" strike="noStrike" kern="1200" cap="none" spc="0" normalizeH="0" baseline="0" noProof="0" dirty="0">
                <a:ln>
                  <a:noFill/>
                </a:ln>
                <a:effectLst/>
                <a:uLnTx/>
                <a:uFillTx/>
                <a:ea typeface="Segoe" pitchFamily="34" charset="0"/>
                <a:cs typeface="Segoe" pitchFamily="34" charset="0"/>
              </a:rPr>
              <a:t>device</a:t>
            </a:r>
          </a:p>
        </p:txBody>
      </p:sp>
      <p:sp>
        <p:nvSpPr>
          <p:cNvPr id="61" name="Rounded Rectangle 60"/>
          <p:cNvSpPr/>
          <p:nvPr/>
        </p:nvSpPr>
        <p:spPr>
          <a:xfrm>
            <a:off x="5807480" y="2242865"/>
            <a:ext cx="3074392" cy="2174189"/>
          </a:xfrm>
          <a:prstGeom prst="roundRect">
            <a:avLst>
              <a:gd name="adj" fmla="val 7714"/>
            </a:avLst>
          </a:prstGeom>
          <a:gradFill flip="none" rotWithShape="1">
            <a:gsLst>
              <a:gs pos="0">
                <a:srgbClr val="2E72D6">
                  <a:tint val="66000"/>
                  <a:satMod val="160000"/>
                  <a:alpha val="0"/>
                </a:srgbClr>
              </a:gs>
              <a:gs pos="50000">
                <a:schemeClr val="bg1">
                  <a:alpha val="40000"/>
                </a:schemeClr>
              </a:gs>
              <a:gs pos="100000">
                <a:schemeClr val="bg1">
                  <a:alpha val="80000"/>
                </a:schemeClr>
              </a:gs>
            </a:gsLst>
            <a:lin ang="0" scaled="1"/>
            <a:tileRect/>
          </a:gradFill>
          <a:ln w="25400" cap="flat" cmpd="sng" algn="ctr">
            <a:noFill/>
            <a:prstDash val="solid"/>
          </a:ln>
          <a:effectLst/>
        </p:spPr>
        <p:txBody>
          <a:bodyPr lIns="914400" tIns="45720" rIns="27432" rtlCol="0" anchor="ctr" anchorCtr="0"/>
          <a:lstStyle/>
          <a:p>
            <a:pPr marL="342900" marR="0" lvl="0" indent="-342900" algn="l" defTabSz="914400" rtl="0" eaLnBrk="1" fontAlgn="auto" latinLnBrk="0" hangingPunct="1">
              <a:spcBef>
                <a:spcPts val="336"/>
              </a:spcBef>
              <a:buClrTx/>
              <a:buSzTx/>
              <a:buFontTx/>
              <a:buNone/>
              <a:tabLst/>
              <a:defRPr/>
            </a:pPr>
            <a:r>
              <a:rPr kumimoji="0" lang="en-US" sz="1400" b="1" i="0" u="none" strike="noStrike" kern="1200" cap="none" spc="0" normalizeH="0" baseline="0" noProof="0" dirty="0" smtClean="0">
                <a:ln>
                  <a:noFill/>
                </a:ln>
                <a:effectLst/>
                <a:uLnTx/>
                <a:uFillTx/>
                <a:ea typeface="Segoe" pitchFamily="34" charset="0"/>
                <a:cs typeface="Segoe" pitchFamily="34" charset="0"/>
              </a:rPr>
              <a:t>Deployment</a:t>
            </a:r>
          </a:p>
          <a:p>
            <a:pPr marL="401638" lvl="1" indent="-231775" defTabSz="914400">
              <a:spcBef>
                <a:spcPts val="336"/>
              </a:spcBef>
              <a:buClr>
                <a:srgbClr val="000000">
                  <a:lumMod val="75000"/>
                  <a:lumOff val="25000"/>
                </a:srgbClr>
              </a:buClr>
              <a:buFont typeface="Segoe" pitchFamily="34" charset="0"/>
              <a:buChar char="●"/>
              <a:defRPr/>
            </a:pPr>
            <a:r>
              <a:rPr lang="en-US" sz="1400" dirty="0" smtClean="0">
                <a:ea typeface="Segoe" pitchFamily="34" charset="0"/>
                <a:cs typeface="Segoe" pitchFamily="34" charset="0"/>
              </a:rPr>
              <a:t>Install from DVD/USB to hard drive or USB hard drive</a:t>
            </a:r>
          </a:p>
          <a:p>
            <a:pPr marL="401638" lvl="1" indent="-231775" defTabSz="914400">
              <a:spcBef>
                <a:spcPts val="336"/>
              </a:spcBef>
              <a:buClr>
                <a:srgbClr val="000000">
                  <a:lumMod val="75000"/>
                  <a:lumOff val="25000"/>
                </a:srgbClr>
              </a:buClr>
              <a:buFont typeface="Segoe" pitchFamily="34" charset="0"/>
              <a:buChar char="●"/>
              <a:defRPr/>
            </a:pPr>
            <a:r>
              <a:rPr lang="en-US" sz="1400" dirty="0" smtClean="0">
                <a:ea typeface="Segoe" pitchFamily="34" charset="0"/>
                <a:cs typeface="Segoe" pitchFamily="34" charset="0"/>
              </a:rPr>
              <a:t>Deploy from </a:t>
            </a:r>
            <a:br>
              <a:rPr lang="en-US" sz="1400" dirty="0" smtClean="0">
                <a:ea typeface="Segoe" pitchFamily="34" charset="0"/>
                <a:cs typeface="Segoe" pitchFamily="34" charset="0"/>
              </a:rPr>
            </a:br>
            <a:r>
              <a:rPr lang="en-US" sz="1400" dirty="0" smtClean="0">
                <a:ea typeface="Segoe" pitchFamily="34" charset="0"/>
                <a:cs typeface="Segoe" pitchFamily="34" charset="0"/>
              </a:rPr>
              <a:t>Windows Server</a:t>
            </a:r>
          </a:p>
          <a:p>
            <a:pPr marL="401638" lvl="1" indent="-231775" defTabSz="914400">
              <a:spcBef>
                <a:spcPts val="336"/>
              </a:spcBef>
              <a:buClr>
                <a:srgbClr val="000000">
                  <a:lumMod val="75000"/>
                  <a:lumOff val="25000"/>
                </a:srgbClr>
              </a:buClr>
              <a:buFont typeface="Segoe" pitchFamily="34" charset="0"/>
              <a:buChar char="●"/>
              <a:defRPr/>
            </a:pPr>
            <a:r>
              <a:rPr lang="en-US" sz="1400" dirty="0" smtClean="0">
                <a:ea typeface="Segoe" pitchFamily="34" charset="0"/>
                <a:cs typeface="Segoe" pitchFamily="34" charset="0"/>
              </a:rPr>
              <a:t>Cloning from </a:t>
            </a:r>
            <a:r>
              <a:rPr lang="en-US" sz="1400" dirty="0" err="1" smtClean="0">
                <a:ea typeface="Segoe" pitchFamily="34" charset="0"/>
                <a:cs typeface="Segoe" pitchFamily="34" charset="0"/>
              </a:rPr>
              <a:t>FBReseal</a:t>
            </a:r>
            <a:r>
              <a:rPr lang="en-US" sz="1400" dirty="0" smtClean="0">
                <a:ea typeface="Segoe" pitchFamily="34" charset="0"/>
                <a:cs typeface="Segoe" pitchFamily="34" charset="0"/>
              </a:rPr>
              <a:t> </a:t>
            </a:r>
          </a:p>
        </p:txBody>
      </p:sp>
      <p:sp>
        <p:nvSpPr>
          <p:cNvPr id="62" name="Rounded Rectangle 61"/>
          <p:cNvSpPr/>
          <p:nvPr/>
        </p:nvSpPr>
        <p:spPr>
          <a:xfrm>
            <a:off x="162045" y="1099596"/>
            <a:ext cx="4444678" cy="3426106"/>
          </a:xfrm>
          <a:prstGeom prst="roundRect">
            <a:avLst>
              <a:gd name="adj" fmla="val 7208"/>
            </a:avLst>
          </a:prstGeom>
          <a:gradFill flip="none" rotWithShape="1">
            <a:gsLst>
              <a:gs pos="0">
                <a:srgbClr val="2E72D6">
                  <a:tint val="66000"/>
                  <a:satMod val="160000"/>
                  <a:alpha val="0"/>
                </a:srgbClr>
              </a:gs>
              <a:gs pos="50000">
                <a:srgbClr val="FF4F4F">
                  <a:alpha val="10000"/>
                </a:srgbClr>
              </a:gs>
              <a:gs pos="100000">
                <a:srgbClr val="FF4F4F">
                  <a:alpha val="30000"/>
                </a:srgbClr>
              </a:gs>
            </a:gsLst>
            <a:lin ang="10800000" scaled="1"/>
            <a:tileRect/>
          </a:gradFill>
          <a:ln w="25400" cap="flat" cmpd="sng" algn="ctr">
            <a:noFill/>
            <a:prstDash val="solid"/>
          </a:ln>
          <a:effectLst/>
        </p:spPr>
        <p:txBody>
          <a:bodyPr lIns="91440" tIns="45720" rtlCol="0" anchor="t" anchorCtr="0"/>
          <a:lstStyle/>
          <a:p>
            <a:pPr marL="0" marR="0" lvl="0" indent="0" algn="l" defTabSz="914400" rtl="0" eaLnBrk="1" fontAlgn="auto" latinLnBrk="0" hangingPunct="1">
              <a:lnSpc>
                <a:spcPct val="100000"/>
              </a:lnSpc>
              <a:spcBef>
                <a:spcPct val="20000"/>
              </a:spcBef>
              <a:spcAft>
                <a:spcPts val="0"/>
              </a:spcAft>
              <a:buClrTx/>
              <a:buSzTx/>
              <a:buFontTx/>
              <a:buNone/>
              <a:tabLst/>
              <a:defRPr/>
            </a:pPr>
            <a:endParaRPr kumimoji="0" lang="en-US" sz="2400" b="1" i="0" u="none" strike="noStrike" kern="1200" cap="none" spc="0" normalizeH="0" baseline="0" noProof="0" dirty="0" smtClean="0">
              <a:ln>
                <a:noFill/>
              </a:ln>
              <a:solidFill>
                <a:srgbClr val="000000">
                  <a:lumMod val="75000"/>
                  <a:lumOff val="25000"/>
                </a:srgbClr>
              </a:solidFill>
              <a:effectLst/>
              <a:uLnTx/>
              <a:uFillTx/>
              <a:latin typeface="Segoe" pitchFamily="34" charset="0"/>
              <a:ea typeface="+mn-ea"/>
              <a:cs typeface="+mn-cs"/>
            </a:endParaRPr>
          </a:p>
        </p:txBody>
      </p:sp>
      <p:sp>
        <p:nvSpPr>
          <p:cNvPr id="63" name="Rounded Rectangle 62"/>
          <p:cNvSpPr/>
          <p:nvPr/>
        </p:nvSpPr>
        <p:spPr>
          <a:xfrm>
            <a:off x="266216" y="1192194"/>
            <a:ext cx="3074392" cy="953135"/>
          </a:xfrm>
          <a:prstGeom prst="roundRect">
            <a:avLst>
              <a:gd name="adj" fmla="val 12761"/>
            </a:avLst>
          </a:prstGeom>
          <a:gradFill flip="none" rotWithShape="1">
            <a:gsLst>
              <a:gs pos="0">
                <a:srgbClr val="2E72D6">
                  <a:tint val="66000"/>
                  <a:satMod val="160000"/>
                  <a:alpha val="0"/>
                </a:srgbClr>
              </a:gs>
              <a:gs pos="50000">
                <a:schemeClr val="bg1">
                  <a:alpha val="40000"/>
                </a:schemeClr>
              </a:gs>
              <a:gs pos="100000">
                <a:schemeClr val="bg1">
                  <a:alpha val="80000"/>
                </a:schemeClr>
              </a:gs>
            </a:gsLst>
            <a:lin ang="10800000" scaled="1"/>
            <a:tileRect/>
          </a:gradFill>
          <a:ln w="25400" cap="flat" cmpd="sng" algn="ctr">
            <a:noFill/>
            <a:prstDash val="solid"/>
          </a:ln>
          <a:effectLst/>
        </p:spPr>
        <p:txBody>
          <a:bodyPr lIns="91440" tIns="45720" rtlCol="0" anchor="ctr" anchorCtr="0"/>
          <a:lstStyle/>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sz="1400" b="1" i="0" u="none" strike="noStrike" kern="1200" cap="none" spc="0" normalizeH="0" baseline="0" noProof="0" dirty="0">
                <a:ln>
                  <a:noFill/>
                </a:ln>
                <a:effectLst/>
                <a:uLnTx/>
                <a:uFillTx/>
                <a:ea typeface="Segoe" pitchFamily="34" charset="0"/>
                <a:cs typeface="Segoe" pitchFamily="34" charset="0"/>
              </a:rPr>
              <a:t>Flexibility</a:t>
            </a:r>
          </a:p>
          <a:p>
            <a:pPr marL="231775" marR="0" lvl="1" indent="-231775" algn="l" defTabSz="914400" rtl="0" eaLnBrk="1" fontAlgn="auto" latinLnBrk="0" hangingPunct="1">
              <a:lnSpc>
                <a:spcPct val="100000"/>
              </a:lnSpc>
              <a:spcBef>
                <a:spcPct val="20000"/>
              </a:spcBef>
              <a:spcAft>
                <a:spcPts val="0"/>
              </a:spcAft>
              <a:buClr>
                <a:srgbClr val="000000">
                  <a:lumMod val="75000"/>
                  <a:lumOff val="25000"/>
                </a:srgbClr>
              </a:buClr>
              <a:buSzTx/>
              <a:buFont typeface="Segoe" pitchFamily="34" charset="0"/>
              <a:buChar char="●"/>
              <a:tabLst/>
              <a:defRPr/>
            </a:pPr>
            <a:r>
              <a:rPr kumimoji="0" lang="en-US" sz="1400" b="0" i="0" u="none" strike="noStrike" kern="1200" cap="none" spc="0" normalizeH="0" baseline="0" noProof="0" dirty="0">
                <a:ln>
                  <a:noFill/>
                </a:ln>
                <a:effectLst/>
                <a:uLnTx/>
                <a:uFillTx/>
                <a:ea typeface="Segoe" pitchFamily="34" charset="0"/>
                <a:cs typeface="Segoe" pitchFamily="34" charset="0"/>
              </a:rPr>
              <a:t>Add/remove components</a:t>
            </a:r>
          </a:p>
          <a:p>
            <a:pPr marL="231775" marR="0" lvl="1" indent="-231775" algn="l" defTabSz="914400" rtl="0" eaLnBrk="1" fontAlgn="auto" latinLnBrk="0" hangingPunct="1">
              <a:lnSpc>
                <a:spcPct val="100000"/>
              </a:lnSpc>
              <a:spcBef>
                <a:spcPct val="20000"/>
              </a:spcBef>
              <a:spcAft>
                <a:spcPts val="0"/>
              </a:spcAft>
              <a:buClr>
                <a:srgbClr val="000000">
                  <a:lumMod val="75000"/>
                  <a:lumOff val="25000"/>
                </a:srgbClr>
              </a:buClr>
              <a:buSzTx/>
              <a:buFont typeface="Segoe" pitchFamily="34" charset="0"/>
              <a:buChar char="●"/>
              <a:tabLst/>
              <a:defRPr/>
            </a:pPr>
            <a:r>
              <a:rPr kumimoji="0" lang="en-US" sz="1400" b="0" i="0" u="none" strike="noStrike" kern="1200" cap="none" spc="0" normalizeH="0" baseline="0" noProof="0" dirty="0">
                <a:ln>
                  <a:noFill/>
                </a:ln>
                <a:effectLst/>
                <a:uLnTx/>
                <a:uFillTx/>
                <a:ea typeface="Segoe" pitchFamily="34" charset="0"/>
                <a:cs typeface="Segoe" pitchFamily="34" charset="0"/>
              </a:rPr>
              <a:t>Customize installation</a:t>
            </a:r>
          </a:p>
        </p:txBody>
      </p:sp>
      <p:sp>
        <p:nvSpPr>
          <p:cNvPr id="64" name="Rounded Rectangle 63"/>
          <p:cNvSpPr/>
          <p:nvPr/>
        </p:nvSpPr>
        <p:spPr>
          <a:xfrm>
            <a:off x="266216" y="2242865"/>
            <a:ext cx="3074392" cy="2174189"/>
          </a:xfrm>
          <a:prstGeom prst="roundRect">
            <a:avLst>
              <a:gd name="adj" fmla="val 7714"/>
            </a:avLst>
          </a:prstGeom>
          <a:gradFill flip="none" rotWithShape="1">
            <a:gsLst>
              <a:gs pos="0">
                <a:srgbClr val="2E72D6">
                  <a:tint val="66000"/>
                  <a:satMod val="160000"/>
                  <a:alpha val="0"/>
                </a:srgbClr>
              </a:gs>
              <a:gs pos="50000">
                <a:schemeClr val="bg1">
                  <a:alpha val="40000"/>
                </a:schemeClr>
              </a:gs>
              <a:gs pos="100000">
                <a:schemeClr val="bg1">
                  <a:alpha val="80000"/>
                </a:schemeClr>
              </a:gs>
            </a:gsLst>
            <a:lin ang="10800000" scaled="1"/>
            <a:tileRect/>
          </a:gradFill>
          <a:ln w="25400" cap="flat" cmpd="sng" algn="ctr">
            <a:noFill/>
            <a:prstDash val="solid"/>
          </a:ln>
          <a:effectLst/>
        </p:spPr>
        <p:txBody>
          <a:bodyPr lIns="91440" tIns="45720" rtlCol="0" anchor="ctr" anchorCtr="0"/>
          <a:lstStyle/>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sz="1400" b="1" i="0" u="none" strike="noStrike" kern="1200" cap="none" spc="0" normalizeH="0" baseline="0" noProof="0" dirty="0">
                <a:ln>
                  <a:noFill/>
                </a:ln>
                <a:effectLst/>
                <a:uLnTx/>
                <a:uFillTx/>
                <a:ea typeface="Segoe" pitchFamily="34" charset="0"/>
                <a:cs typeface="Segoe" pitchFamily="34" charset="0"/>
              </a:rPr>
              <a:t>Security</a:t>
            </a:r>
          </a:p>
          <a:p>
            <a:pPr marL="231775" marR="0" lvl="1" indent="-231775" algn="l" defTabSz="914400" rtl="0" eaLnBrk="1" fontAlgn="auto" latinLnBrk="0" hangingPunct="1">
              <a:lnSpc>
                <a:spcPct val="100000"/>
              </a:lnSpc>
              <a:spcBef>
                <a:spcPct val="20000"/>
              </a:spcBef>
              <a:spcAft>
                <a:spcPts val="0"/>
              </a:spcAft>
              <a:buClr>
                <a:srgbClr val="000000">
                  <a:lumMod val="75000"/>
                  <a:lumOff val="25000"/>
                </a:srgbClr>
              </a:buClr>
              <a:buSzTx/>
              <a:buFont typeface="Segoe" pitchFamily="34" charset="0"/>
              <a:buChar char="●"/>
              <a:tabLst/>
              <a:defRPr/>
            </a:pPr>
            <a:r>
              <a:rPr kumimoji="0" lang="en-US" sz="1400" b="0" i="0" u="none" strike="noStrike" kern="1200" cap="none" spc="0" normalizeH="0" baseline="0" noProof="0" dirty="0">
                <a:ln>
                  <a:noFill/>
                </a:ln>
                <a:effectLst/>
                <a:uLnTx/>
                <a:uFillTx/>
                <a:ea typeface="Segoe" pitchFamily="34" charset="0"/>
                <a:cs typeface="Segoe" pitchFamily="34" charset="0"/>
              </a:rPr>
              <a:t>New support for </a:t>
            </a:r>
            <a:br>
              <a:rPr kumimoji="0" lang="en-US" sz="1400" b="0" i="0" u="none" strike="noStrike" kern="1200" cap="none" spc="0" normalizeH="0" baseline="0" noProof="0" dirty="0">
                <a:ln>
                  <a:noFill/>
                </a:ln>
                <a:effectLst/>
                <a:uLnTx/>
                <a:uFillTx/>
                <a:ea typeface="Segoe" pitchFamily="34" charset="0"/>
                <a:cs typeface="Segoe" pitchFamily="34" charset="0"/>
              </a:rPr>
            </a:br>
            <a:r>
              <a:rPr kumimoji="0" lang="en-US" sz="1400" b="0" i="0" u="none" strike="noStrike" kern="1200" cap="none" spc="0" normalizeH="0" baseline="0" noProof="0" dirty="0">
                <a:ln>
                  <a:noFill/>
                </a:ln>
                <a:effectLst/>
                <a:uLnTx/>
                <a:uFillTx/>
                <a:ea typeface="Segoe" pitchFamily="34" charset="0"/>
                <a:cs typeface="Segoe" pitchFamily="34" charset="0"/>
              </a:rPr>
              <a:t>security updates </a:t>
            </a:r>
            <a:br>
              <a:rPr kumimoji="0" lang="en-US" sz="1400" b="0" i="0" u="none" strike="noStrike" kern="1200" cap="none" spc="0" normalizeH="0" baseline="0" noProof="0" dirty="0">
                <a:ln>
                  <a:noFill/>
                </a:ln>
                <a:effectLst/>
                <a:uLnTx/>
                <a:uFillTx/>
                <a:ea typeface="Segoe" pitchFamily="34" charset="0"/>
                <a:cs typeface="Segoe" pitchFamily="34" charset="0"/>
              </a:rPr>
            </a:br>
            <a:r>
              <a:rPr kumimoji="0" lang="en-US" sz="1400" b="0" i="0" u="none" strike="noStrike" kern="1200" cap="none" spc="0" normalizeH="0" baseline="0" noProof="0" dirty="0">
                <a:ln>
                  <a:noFill/>
                </a:ln>
                <a:effectLst/>
                <a:uLnTx/>
                <a:uFillTx/>
                <a:ea typeface="Segoe" pitchFamily="34" charset="0"/>
                <a:cs typeface="Segoe" pitchFamily="34" charset="0"/>
              </a:rPr>
              <a:t>including SP3 </a:t>
            </a:r>
          </a:p>
          <a:p>
            <a:pPr marL="231775" marR="0" lvl="1" indent="-231775" algn="l" defTabSz="914400" rtl="0" eaLnBrk="1" fontAlgn="auto" latinLnBrk="0" hangingPunct="1">
              <a:lnSpc>
                <a:spcPct val="100000"/>
              </a:lnSpc>
              <a:spcBef>
                <a:spcPct val="20000"/>
              </a:spcBef>
              <a:spcAft>
                <a:spcPts val="0"/>
              </a:spcAft>
              <a:buClr>
                <a:srgbClr val="000000">
                  <a:lumMod val="75000"/>
                  <a:lumOff val="25000"/>
                </a:srgbClr>
              </a:buClr>
              <a:buSzTx/>
              <a:buFont typeface="Segoe" pitchFamily="34" charset="0"/>
              <a:buChar char="●"/>
              <a:tabLst/>
              <a:defRPr/>
            </a:pPr>
            <a:r>
              <a:rPr kumimoji="0" lang="en-US" sz="1400" b="0" i="0" u="none" strike="noStrike" kern="1200" cap="none" spc="0" normalizeH="0" baseline="0" noProof="0" dirty="0">
                <a:ln>
                  <a:noFill/>
                </a:ln>
                <a:effectLst/>
                <a:uLnTx/>
                <a:uFillTx/>
                <a:ea typeface="Segoe" pitchFamily="34" charset="0"/>
                <a:cs typeface="Segoe" pitchFamily="34" charset="0"/>
              </a:rPr>
              <a:t>Continued support </a:t>
            </a:r>
            <a:br>
              <a:rPr kumimoji="0" lang="en-US" sz="1400" b="0" i="0" u="none" strike="noStrike" kern="1200" cap="none" spc="0" normalizeH="0" baseline="0" noProof="0" dirty="0">
                <a:ln>
                  <a:noFill/>
                </a:ln>
                <a:effectLst/>
                <a:uLnTx/>
                <a:uFillTx/>
                <a:ea typeface="Segoe" pitchFamily="34" charset="0"/>
                <a:cs typeface="Segoe" pitchFamily="34" charset="0"/>
              </a:rPr>
            </a:br>
            <a:r>
              <a:rPr kumimoji="0" lang="en-US" sz="1400" b="0" i="0" u="none" strike="noStrike" kern="1200" cap="none" spc="0" normalizeH="0" baseline="0" noProof="0" dirty="0">
                <a:ln>
                  <a:noFill/>
                </a:ln>
                <a:effectLst/>
                <a:uLnTx/>
                <a:uFillTx/>
                <a:ea typeface="Segoe" pitchFamily="34" charset="0"/>
                <a:cs typeface="Segoe" pitchFamily="34" charset="0"/>
              </a:rPr>
              <a:t>for IE hardening, </a:t>
            </a:r>
            <a:br>
              <a:rPr kumimoji="0" lang="en-US" sz="1400" b="0" i="0" u="none" strike="noStrike" kern="1200" cap="none" spc="0" normalizeH="0" baseline="0" noProof="0" dirty="0">
                <a:ln>
                  <a:noFill/>
                </a:ln>
                <a:effectLst/>
                <a:uLnTx/>
                <a:uFillTx/>
                <a:ea typeface="Segoe" pitchFamily="34" charset="0"/>
                <a:cs typeface="Segoe" pitchFamily="34" charset="0"/>
              </a:rPr>
            </a:br>
            <a:r>
              <a:rPr kumimoji="0" lang="en-US" sz="1400" b="0" i="0" u="none" strike="noStrike" kern="1200" cap="none" spc="0" normalizeH="0" baseline="0" noProof="0" dirty="0">
                <a:ln>
                  <a:noFill/>
                </a:ln>
                <a:effectLst/>
                <a:uLnTx/>
                <a:uFillTx/>
                <a:ea typeface="Segoe" pitchFamily="34" charset="0"/>
                <a:cs typeface="Segoe" pitchFamily="34" charset="0"/>
              </a:rPr>
              <a:t>Windows Firewall,  </a:t>
            </a:r>
            <a:br>
              <a:rPr kumimoji="0" lang="en-US" sz="1400" b="0" i="0" u="none" strike="noStrike" kern="1200" cap="none" spc="0" normalizeH="0" baseline="0" noProof="0" dirty="0">
                <a:ln>
                  <a:noFill/>
                </a:ln>
                <a:effectLst/>
                <a:uLnTx/>
                <a:uFillTx/>
                <a:ea typeface="Segoe" pitchFamily="34" charset="0"/>
                <a:cs typeface="Segoe" pitchFamily="34" charset="0"/>
              </a:rPr>
            </a:br>
            <a:r>
              <a:rPr kumimoji="0" lang="en-US" sz="1400" b="0" i="0" u="none" strike="noStrike" kern="1200" cap="none" spc="0" normalizeH="0" baseline="0" noProof="0" dirty="0">
                <a:ln>
                  <a:noFill/>
                </a:ln>
                <a:effectLst/>
                <a:uLnTx/>
                <a:uFillTx/>
                <a:ea typeface="Segoe" pitchFamily="34" charset="0"/>
                <a:cs typeface="Segoe" pitchFamily="34" charset="0"/>
              </a:rPr>
              <a:t>Group Policy, and </a:t>
            </a:r>
            <a:br>
              <a:rPr kumimoji="0" lang="en-US" sz="1400" b="0" i="0" u="none" strike="noStrike" kern="1200" cap="none" spc="0" normalizeH="0" baseline="0" noProof="0" dirty="0">
                <a:ln>
                  <a:noFill/>
                </a:ln>
                <a:effectLst/>
                <a:uLnTx/>
                <a:uFillTx/>
                <a:ea typeface="Segoe" pitchFamily="34" charset="0"/>
                <a:cs typeface="Segoe" pitchFamily="34" charset="0"/>
              </a:rPr>
            </a:br>
            <a:r>
              <a:rPr kumimoji="0" lang="en-US" sz="1400" b="0" i="0" u="none" strike="noStrike" kern="1200" cap="none" spc="0" normalizeH="0" baseline="0" noProof="0" dirty="0">
                <a:ln>
                  <a:noFill/>
                </a:ln>
                <a:effectLst/>
                <a:uLnTx/>
                <a:uFillTx/>
                <a:ea typeface="Segoe" pitchFamily="34" charset="0"/>
                <a:cs typeface="Segoe" pitchFamily="34" charset="0"/>
              </a:rPr>
              <a:t>File Based Write Filter</a:t>
            </a:r>
          </a:p>
        </p:txBody>
      </p:sp>
      <p:sp>
        <p:nvSpPr>
          <p:cNvPr id="68" name="Block Arc 67"/>
          <p:cNvSpPr/>
          <p:nvPr/>
        </p:nvSpPr>
        <p:spPr>
          <a:xfrm>
            <a:off x="2281428" y="1111160"/>
            <a:ext cx="4581144" cy="4581144"/>
          </a:xfrm>
          <a:prstGeom prst="blockArc">
            <a:avLst>
              <a:gd name="adj1" fmla="val 9002630"/>
              <a:gd name="adj2" fmla="val 16176803"/>
              <a:gd name="adj3" fmla="val 10584"/>
            </a:avLst>
          </a:prstGeom>
          <a:solidFill>
            <a:srgbClr val="C00000">
              <a:alpha val="30000"/>
            </a:srgb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Verdana"/>
              <a:ea typeface="+mn-ea"/>
              <a:cs typeface="+mn-cs"/>
            </a:endParaRPr>
          </a:p>
        </p:txBody>
      </p:sp>
      <p:sp>
        <p:nvSpPr>
          <p:cNvPr id="69" name="Block Arc 68"/>
          <p:cNvSpPr/>
          <p:nvPr/>
        </p:nvSpPr>
        <p:spPr>
          <a:xfrm>
            <a:off x="2281428" y="1111160"/>
            <a:ext cx="4581144" cy="4581144"/>
          </a:xfrm>
          <a:prstGeom prst="blockArc">
            <a:avLst>
              <a:gd name="adj1" fmla="val 16169103"/>
              <a:gd name="adj2" fmla="val 1847217"/>
              <a:gd name="adj3" fmla="val 10017"/>
            </a:avLst>
          </a:prstGeom>
          <a:solidFill>
            <a:schemeClr val="accent2">
              <a:alpha val="30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Verdana"/>
              <a:ea typeface="+mn-ea"/>
              <a:cs typeface="+mn-cs"/>
            </a:endParaRPr>
          </a:p>
        </p:txBody>
      </p:sp>
      <p:sp>
        <p:nvSpPr>
          <p:cNvPr id="70" name="Block Arc 69"/>
          <p:cNvSpPr/>
          <p:nvPr/>
        </p:nvSpPr>
        <p:spPr>
          <a:xfrm>
            <a:off x="2281428" y="1111160"/>
            <a:ext cx="4581144" cy="4581144"/>
          </a:xfrm>
          <a:prstGeom prst="blockArc">
            <a:avLst>
              <a:gd name="adj1" fmla="val 1817572"/>
              <a:gd name="adj2" fmla="val 9002401"/>
              <a:gd name="adj3" fmla="val 10032"/>
            </a:avLst>
          </a:prstGeom>
          <a:solidFill>
            <a:srgbClr val="2E72D6">
              <a:alpha val="30000"/>
            </a:srgb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Verdana"/>
              <a:ea typeface="+mn-ea"/>
              <a:cs typeface="+mn-cs"/>
            </a:endParaRPr>
          </a:p>
        </p:txBody>
      </p:sp>
      <p:sp>
        <p:nvSpPr>
          <p:cNvPr id="71" name="Pie 70"/>
          <p:cNvSpPr/>
          <p:nvPr/>
        </p:nvSpPr>
        <p:spPr>
          <a:xfrm>
            <a:off x="2655841" y="1496211"/>
            <a:ext cx="3813472" cy="3813472"/>
          </a:xfrm>
          <a:prstGeom prst="pie">
            <a:avLst>
              <a:gd name="adj1" fmla="val 16200000"/>
              <a:gd name="adj2" fmla="val 19800000"/>
            </a:avLst>
          </a:prstGeom>
          <a:solidFill>
            <a:schemeClr val="accent2"/>
          </a:solidFill>
          <a:ln w="25400" cap="flat" cmpd="sng" algn="ctr">
            <a:noFill/>
            <a:prstDash val="solid"/>
          </a:ln>
          <a:effectLst>
            <a:outerShdw blurRad="63500" sx="102000" sy="102000" algn="ctr" rotWithShape="0">
              <a:prstClr val="black">
                <a:alpha val="40000"/>
              </a:prstClr>
            </a:outerShdw>
          </a:effectLst>
        </p:spPr>
      </p:sp>
      <p:sp>
        <p:nvSpPr>
          <p:cNvPr id="72" name="Pie 71"/>
          <p:cNvSpPr/>
          <p:nvPr/>
        </p:nvSpPr>
        <p:spPr>
          <a:xfrm>
            <a:off x="2655841" y="1496211"/>
            <a:ext cx="3813472" cy="3813472"/>
          </a:xfrm>
          <a:prstGeom prst="pie">
            <a:avLst>
              <a:gd name="adj1" fmla="val 19800000"/>
              <a:gd name="adj2" fmla="val 1800000"/>
            </a:avLst>
          </a:prstGeom>
          <a:solidFill>
            <a:schemeClr val="accent2"/>
          </a:solidFill>
          <a:ln w="25400" cap="flat" cmpd="sng" algn="ctr">
            <a:noFill/>
            <a:prstDash val="solid"/>
          </a:ln>
          <a:effectLst>
            <a:outerShdw blurRad="63500" sx="102000" sy="102000" algn="ctr" rotWithShape="0">
              <a:prstClr val="black">
                <a:alpha val="40000"/>
              </a:prstClr>
            </a:outerShdw>
          </a:effectLst>
        </p:spPr>
      </p:sp>
      <p:sp>
        <p:nvSpPr>
          <p:cNvPr id="73" name="Pie 72"/>
          <p:cNvSpPr/>
          <p:nvPr/>
        </p:nvSpPr>
        <p:spPr>
          <a:xfrm>
            <a:off x="2655841" y="1496211"/>
            <a:ext cx="3813472" cy="3813472"/>
          </a:xfrm>
          <a:prstGeom prst="pie">
            <a:avLst>
              <a:gd name="adj1" fmla="val 1800000"/>
              <a:gd name="adj2" fmla="val 5400000"/>
            </a:avLst>
          </a:prstGeom>
          <a:gradFill flip="none" rotWithShape="1">
            <a:gsLst>
              <a:gs pos="0">
                <a:srgbClr val="2E72D6">
                  <a:hueOff val="0"/>
                  <a:satOff val="0"/>
                  <a:lumOff val="0"/>
                  <a:shade val="30000"/>
                  <a:satMod val="115000"/>
                </a:srgbClr>
              </a:gs>
              <a:gs pos="50000">
                <a:srgbClr val="2E72D6">
                  <a:hueOff val="0"/>
                  <a:satOff val="0"/>
                  <a:lumOff val="0"/>
                  <a:shade val="67500"/>
                  <a:satMod val="115000"/>
                </a:srgbClr>
              </a:gs>
              <a:gs pos="100000">
                <a:srgbClr val="2E72D6">
                  <a:hueOff val="0"/>
                  <a:satOff val="0"/>
                  <a:lumOff val="0"/>
                  <a:shade val="100000"/>
                  <a:satMod val="115000"/>
                </a:srgbClr>
              </a:gs>
            </a:gsLst>
            <a:path path="circle">
              <a:fillToRect r="100000" b="100000"/>
            </a:path>
            <a:tileRect l="-100000" t="-100000"/>
          </a:gradFill>
          <a:ln w="25400" cap="flat" cmpd="sng" algn="ctr">
            <a:noFill/>
            <a:prstDash val="solid"/>
          </a:ln>
          <a:effectLst>
            <a:outerShdw blurRad="63500" sx="102000" sy="102000" algn="ctr" rotWithShape="0">
              <a:prstClr val="black">
                <a:alpha val="40000"/>
              </a:prstClr>
            </a:outerShdw>
          </a:effectLst>
        </p:spPr>
      </p:sp>
      <p:sp>
        <p:nvSpPr>
          <p:cNvPr id="74" name="Pie 73"/>
          <p:cNvSpPr/>
          <p:nvPr/>
        </p:nvSpPr>
        <p:spPr>
          <a:xfrm>
            <a:off x="2655841" y="1496211"/>
            <a:ext cx="3813472" cy="3813472"/>
          </a:xfrm>
          <a:prstGeom prst="pie">
            <a:avLst>
              <a:gd name="adj1" fmla="val 5400000"/>
              <a:gd name="adj2" fmla="val 9000000"/>
            </a:avLst>
          </a:prstGeom>
          <a:gradFill flip="none" rotWithShape="1">
            <a:gsLst>
              <a:gs pos="0">
                <a:srgbClr val="2E72D6">
                  <a:hueOff val="0"/>
                  <a:satOff val="0"/>
                  <a:lumOff val="0"/>
                  <a:shade val="30000"/>
                  <a:satMod val="115000"/>
                </a:srgbClr>
              </a:gs>
              <a:gs pos="50000">
                <a:srgbClr val="2E72D6">
                  <a:hueOff val="0"/>
                  <a:satOff val="0"/>
                  <a:lumOff val="0"/>
                  <a:shade val="67500"/>
                  <a:satMod val="115000"/>
                </a:srgbClr>
              </a:gs>
              <a:gs pos="100000">
                <a:srgbClr val="2E72D6">
                  <a:hueOff val="0"/>
                  <a:satOff val="0"/>
                  <a:lumOff val="0"/>
                  <a:shade val="100000"/>
                  <a:satMod val="115000"/>
                </a:srgbClr>
              </a:gs>
            </a:gsLst>
            <a:path path="circle">
              <a:fillToRect l="100000" b="100000"/>
            </a:path>
            <a:tileRect t="-100000" r="-100000"/>
          </a:gradFill>
          <a:ln w="25400" cap="flat" cmpd="sng" algn="ctr">
            <a:noFill/>
            <a:prstDash val="solid"/>
          </a:ln>
          <a:effectLst>
            <a:outerShdw blurRad="63500" sx="102000" sy="102000" algn="ctr" rotWithShape="0">
              <a:prstClr val="black">
                <a:alpha val="40000"/>
              </a:prstClr>
            </a:outerShdw>
          </a:effectLst>
        </p:spPr>
      </p:sp>
      <p:sp>
        <p:nvSpPr>
          <p:cNvPr id="75" name="Pie 74"/>
          <p:cNvSpPr/>
          <p:nvPr/>
        </p:nvSpPr>
        <p:spPr>
          <a:xfrm>
            <a:off x="2655841" y="1496211"/>
            <a:ext cx="3813472" cy="3813472"/>
          </a:xfrm>
          <a:prstGeom prst="pie">
            <a:avLst>
              <a:gd name="adj1" fmla="val 9000000"/>
              <a:gd name="adj2" fmla="val 12600000"/>
            </a:avLst>
          </a:prstGeom>
          <a:solidFill>
            <a:srgbClr val="C00000"/>
          </a:solidFill>
          <a:ln w="25400" cap="flat" cmpd="sng" algn="ctr">
            <a:noFill/>
            <a:prstDash val="solid"/>
          </a:ln>
          <a:effectLst>
            <a:outerShdw blurRad="63500" sx="102000" sy="102000" algn="ctr" rotWithShape="0">
              <a:prstClr val="black">
                <a:alpha val="40000"/>
              </a:prstClr>
            </a:outerShdw>
          </a:effectLst>
        </p:spPr>
      </p:sp>
      <p:sp>
        <p:nvSpPr>
          <p:cNvPr id="76" name="Pie 75"/>
          <p:cNvSpPr/>
          <p:nvPr/>
        </p:nvSpPr>
        <p:spPr>
          <a:xfrm>
            <a:off x="2655841" y="1496211"/>
            <a:ext cx="3813472" cy="3813472"/>
          </a:xfrm>
          <a:prstGeom prst="pie">
            <a:avLst>
              <a:gd name="adj1" fmla="val 12600000"/>
              <a:gd name="adj2" fmla="val 16200000"/>
            </a:avLst>
          </a:prstGeom>
          <a:solidFill>
            <a:srgbClr val="C00000"/>
          </a:solidFill>
          <a:ln w="25400" cap="flat" cmpd="sng" algn="ctr">
            <a:noFill/>
            <a:prstDash val="solid"/>
          </a:ln>
          <a:effectLst>
            <a:outerShdw blurRad="63500" sx="102000" sy="102000" algn="ctr" rotWithShape="0">
              <a:prstClr val="black">
                <a:alpha val="40000"/>
              </a:prstClr>
            </a:outerShdw>
          </a:effectLst>
        </p:spPr>
      </p:sp>
      <p:sp>
        <p:nvSpPr>
          <p:cNvPr id="77" name="Oval 76"/>
          <p:cNvSpPr/>
          <p:nvPr/>
        </p:nvSpPr>
        <p:spPr bwMode="auto">
          <a:xfrm>
            <a:off x="3924365" y="2764735"/>
            <a:ext cx="1276424" cy="1276424"/>
          </a:xfrm>
          <a:prstGeom prst="ellipse">
            <a:avLst/>
          </a:prstGeom>
          <a:gradFill flip="none" rotWithShape="1">
            <a:gsLst>
              <a:gs pos="19000">
                <a:srgbClr val="F3CD29"/>
              </a:gs>
              <a:gs pos="100000">
                <a:srgbClr val="FFFFFF">
                  <a:alpha val="0"/>
                </a:srgbClr>
              </a:gs>
            </a:gsLst>
            <a:path path="circle">
              <a:fillToRect l="50000" t="50000" r="50000" b="50000"/>
            </a:path>
            <a:tileRect/>
          </a:gradFill>
          <a:ln w="25400"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0" tIns="45718" rIns="0" bIns="45718" numCol="1" rtlCol="0" anchor="ctr" anchorCtr="0" compatLnSpc="1">
            <a:prstTxWarp prst="textNoShape">
              <a:avLst/>
            </a:prstTxWarp>
          </a:bodyPr>
          <a:lstStyle/>
          <a:p>
            <a:pPr marL="0" marR="0" lvl="0" indent="0" algn="ctr" defTabSz="914099"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smtClean="0">
                <a:ln>
                  <a:noFill/>
                </a:ln>
                <a:solidFill>
                  <a:srgbClr val="FFFFFF"/>
                </a:solidFill>
                <a:effectLst>
                  <a:glow rad="228600">
                    <a:srgbClr val="000000">
                      <a:satMod val="175000"/>
                      <a:alpha val="40000"/>
                    </a:srgbClr>
                  </a:glow>
                  <a:outerShdw blurRad="38100" dist="38100" dir="2700000" algn="tl">
                    <a:srgbClr val="000000">
                      <a:alpha val="43137"/>
                    </a:srgbClr>
                  </a:outerShdw>
                </a:effectLst>
                <a:uLnTx/>
                <a:uFillTx/>
                <a:latin typeface="Segoe" pitchFamily="34" charset="0"/>
                <a:ea typeface="+mn-ea"/>
                <a:cs typeface="+mn-cs"/>
              </a:rPr>
              <a:t>Base OS</a:t>
            </a:r>
          </a:p>
        </p:txBody>
      </p:sp>
      <p:sp>
        <p:nvSpPr>
          <p:cNvPr id="78" name="Rectangle 77"/>
          <p:cNvSpPr/>
          <p:nvPr/>
        </p:nvSpPr>
        <p:spPr bwMode="white">
          <a:xfrm>
            <a:off x="3283214" y="2160771"/>
            <a:ext cx="1000594" cy="338554"/>
          </a:xfrm>
          <a:prstGeom prst="rect">
            <a:avLst/>
          </a:prstGeom>
        </p:spPr>
        <p:txBody>
          <a:bodyPr wrap="none">
            <a:spAutoFit/>
          </a:bodyPr>
          <a:lstStyle/>
          <a:p>
            <a:pPr algn="ctr" rtl="0"/>
            <a:r>
              <a:rPr lang="en-US" sz="1600" b="1" kern="1200" dirty="0">
                <a:solidFill>
                  <a:srgbClr val="FFFFFF"/>
                </a:solidFill>
                <a:effectLst>
                  <a:glow rad="139700">
                    <a:srgbClr val="000000">
                      <a:satMod val="175000"/>
                      <a:alpha val="40000"/>
                    </a:srgbClr>
                  </a:glow>
                </a:effectLst>
                <a:ea typeface="+mn-ea"/>
                <a:cs typeface="+mn-cs"/>
              </a:rPr>
              <a:t>Flexibility</a:t>
            </a:r>
          </a:p>
        </p:txBody>
      </p:sp>
      <p:sp>
        <p:nvSpPr>
          <p:cNvPr id="79" name="Rectangle 78"/>
          <p:cNvSpPr/>
          <p:nvPr/>
        </p:nvSpPr>
        <p:spPr>
          <a:xfrm>
            <a:off x="4666076" y="2037661"/>
            <a:ext cx="1126013" cy="584775"/>
          </a:xfrm>
          <a:prstGeom prst="rect">
            <a:avLst/>
          </a:prstGeom>
        </p:spPr>
        <p:txBody>
          <a:bodyPr wrap="none">
            <a:spAutoFit/>
          </a:bodyPr>
          <a:lstStyle/>
          <a:p>
            <a:pPr algn="ctr" rtl="0"/>
            <a:r>
              <a:rPr lang="en-US" sz="1600" b="1" kern="1200" dirty="0">
                <a:solidFill>
                  <a:srgbClr val="FFFFFF"/>
                </a:solidFill>
                <a:effectLst>
                  <a:glow rad="139700">
                    <a:srgbClr val="000000">
                      <a:satMod val="175000"/>
                      <a:alpha val="40000"/>
                    </a:srgbClr>
                  </a:glow>
                </a:effectLst>
                <a:ea typeface="+mn-ea"/>
                <a:cs typeface="+mn-cs"/>
              </a:rPr>
              <a:t>Hardware</a:t>
            </a:r>
            <a:br>
              <a:rPr lang="en-US" sz="1600" b="1" kern="1200" dirty="0">
                <a:solidFill>
                  <a:srgbClr val="FFFFFF"/>
                </a:solidFill>
                <a:effectLst>
                  <a:glow rad="139700">
                    <a:srgbClr val="000000">
                      <a:satMod val="175000"/>
                      <a:alpha val="40000"/>
                    </a:srgbClr>
                  </a:glow>
                </a:effectLst>
                <a:ea typeface="+mn-ea"/>
                <a:cs typeface="+mn-cs"/>
              </a:rPr>
            </a:br>
            <a:r>
              <a:rPr lang="en-US" sz="1600" b="1" kern="1200" dirty="0">
                <a:solidFill>
                  <a:srgbClr val="FFFFFF"/>
                </a:solidFill>
                <a:effectLst>
                  <a:glow rad="139700">
                    <a:srgbClr val="000000">
                      <a:satMod val="175000"/>
                      <a:alpha val="40000"/>
                    </a:srgbClr>
                  </a:glow>
                </a:effectLst>
                <a:ea typeface="+mn-ea"/>
                <a:cs typeface="+mn-cs"/>
              </a:rPr>
              <a:t>Integration</a:t>
            </a:r>
          </a:p>
        </p:txBody>
      </p:sp>
      <p:sp>
        <p:nvSpPr>
          <p:cNvPr id="80" name="Rectangle 79"/>
          <p:cNvSpPr/>
          <p:nvPr/>
        </p:nvSpPr>
        <p:spPr bwMode="white">
          <a:xfrm>
            <a:off x="2856584" y="3233670"/>
            <a:ext cx="873957" cy="338554"/>
          </a:xfrm>
          <a:prstGeom prst="rect">
            <a:avLst/>
          </a:prstGeom>
        </p:spPr>
        <p:txBody>
          <a:bodyPr wrap="none">
            <a:spAutoFit/>
          </a:bodyPr>
          <a:lstStyle/>
          <a:p>
            <a:pPr algn="ctr" rtl="0"/>
            <a:r>
              <a:rPr lang="en-US" sz="1600" b="1" kern="1200" dirty="0">
                <a:solidFill>
                  <a:srgbClr val="FFFFFF"/>
                </a:solidFill>
                <a:effectLst>
                  <a:glow rad="139700">
                    <a:srgbClr val="000000">
                      <a:satMod val="175000"/>
                      <a:alpha val="40000"/>
                    </a:srgbClr>
                  </a:glow>
                </a:effectLst>
                <a:ea typeface="+mn-ea"/>
                <a:cs typeface="+mn-cs"/>
              </a:rPr>
              <a:t>Security</a:t>
            </a:r>
          </a:p>
        </p:txBody>
      </p:sp>
      <p:sp>
        <p:nvSpPr>
          <p:cNvPr id="81" name="Rectangle 80"/>
          <p:cNvSpPr/>
          <p:nvPr/>
        </p:nvSpPr>
        <p:spPr>
          <a:xfrm>
            <a:off x="5194185" y="3233670"/>
            <a:ext cx="1233093" cy="338554"/>
          </a:xfrm>
          <a:prstGeom prst="rect">
            <a:avLst/>
          </a:prstGeom>
        </p:spPr>
        <p:txBody>
          <a:bodyPr wrap="none">
            <a:spAutoFit/>
          </a:bodyPr>
          <a:lstStyle/>
          <a:p>
            <a:pPr algn="ctr" rtl="0"/>
            <a:r>
              <a:rPr lang="en-US" sz="1600" b="1" kern="1200" dirty="0">
                <a:solidFill>
                  <a:srgbClr val="FFFFFF"/>
                </a:solidFill>
                <a:effectLst>
                  <a:glow rad="139700">
                    <a:srgbClr val="000000">
                      <a:satMod val="175000"/>
                      <a:alpha val="40000"/>
                    </a:srgbClr>
                  </a:glow>
                </a:effectLst>
                <a:ea typeface="+mn-ea"/>
                <a:cs typeface="+mn-cs"/>
              </a:rPr>
              <a:t>Deployment</a:t>
            </a:r>
          </a:p>
        </p:txBody>
      </p:sp>
      <p:sp>
        <p:nvSpPr>
          <p:cNvPr id="82" name="Rectangle 81"/>
          <p:cNvSpPr/>
          <p:nvPr/>
        </p:nvSpPr>
        <p:spPr>
          <a:xfrm>
            <a:off x="3185865" y="4155828"/>
            <a:ext cx="1328889" cy="584775"/>
          </a:xfrm>
          <a:prstGeom prst="rect">
            <a:avLst/>
          </a:prstGeom>
        </p:spPr>
        <p:txBody>
          <a:bodyPr wrap="none">
            <a:spAutoFit/>
          </a:bodyPr>
          <a:lstStyle/>
          <a:p>
            <a:pPr algn="ctr" rtl="0"/>
            <a:r>
              <a:rPr lang="en-US" sz="1600" b="1" kern="1200" dirty="0">
                <a:solidFill>
                  <a:srgbClr val="FFFFFF"/>
                </a:solidFill>
                <a:effectLst>
                  <a:glow rad="139700">
                    <a:srgbClr val="000000">
                      <a:satMod val="175000"/>
                      <a:alpha val="40000"/>
                    </a:srgbClr>
                  </a:glow>
                </a:effectLst>
                <a:ea typeface="+mn-ea"/>
                <a:cs typeface="+mn-cs"/>
              </a:rPr>
              <a:t>Application</a:t>
            </a:r>
            <a:br>
              <a:rPr lang="en-US" sz="1600" b="1" kern="1200" dirty="0">
                <a:solidFill>
                  <a:srgbClr val="FFFFFF"/>
                </a:solidFill>
                <a:effectLst>
                  <a:glow rad="139700">
                    <a:srgbClr val="000000">
                      <a:satMod val="175000"/>
                      <a:alpha val="40000"/>
                    </a:srgbClr>
                  </a:glow>
                </a:effectLst>
                <a:ea typeface="+mn-ea"/>
                <a:cs typeface="+mn-cs"/>
              </a:rPr>
            </a:br>
            <a:r>
              <a:rPr lang="en-US" sz="1600" b="1" kern="1200" dirty="0">
                <a:solidFill>
                  <a:srgbClr val="FFFFFF"/>
                </a:solidFill>
                <a:effectLst>
                  <a:glow rad="139700">
                    <a:srgbClr val="000000">
                      <a:satMod val="175000"/>
                      <a:alpha val="40000"/>
                    </a:srgbClr>
                  </a:glow>
                </a:effectLst>
                <a:ea typeface="+mn-ea"/>
                <a:cs typeface="+mn-cs"/>
              </a:rPr>
              <a:t>Compatibility</a:t>
            </a:r>
          </a:p>
        </p:txBody>
      </p:sp>
      <p:sp>
        <p:nvSpPr>
          <p:cNvPr id="83" name="Rectangle 82"/>
          <p:cNvSpPr/>
          <p:nvPr/>
        </p:nvSpPr>
        <p:spPr>
          <a:xfrm>
            <a:off x="4693477" y="4278938"/>
            <a:ext cx="1187184" cy="338554"/>
          </a:xfrm>
          <a:prstGeom prst="rect">
            <a:avLst/>
          </a:prstGeom>
        </p:spPr>
        <p:txBody>
          <a:bodyPr wrap="none">
            <a:spAutoFit/>
          </a:bodyPr>
          <a:lstStyle/>
          <a:p>
            <a:pPr algn="ctr" rtl="0"/>
            <a:r>
              <a:rPr lang="en-US" sz="1600" b="1" kern="1200" dirty="0">
                <a:solidFill>
                  <a:srgbClr val="FFFFFF"/>
                </a:solidFill>
                <a:effectLst>
                  <a:glow rad="139700">
                    <a:srgbClr val="000000">
                      <a:satMod val="175000"/>
                      <a:alpha val="40000"/>
                    </a:srgbClr>
                  </a:glow>
                </a:effectLst>
                <a:ea typeface="+mn-ea"/>
                <a:cs typeface="+mn-cs"/>
              </a:rPr>
              <a:t>Localization</a:t>
            </a:r>
          </a:p>
        </p:txBody>
      </p:sp>
      <p:sp>
        <p:nvSpPr>
          <p:cNvPr id="84" name="Oval 83"/>
          <p:cNvSpPr/>
          <p:nvPr/>
        </p:nvSpPr>
        <p:spPr bwMode="hidden">
          <a:xfrm>
            <a:off x="2662178" y="1493125"/>
            <a:ext cx="3819645" cy="3819645"/>
          </a:xfrm>
          <a:prstGeom prst="ellipse">
            <a:avLst/>
          </a:prstGeom>
          <a:gradFill flip="none" rotWithShape="1">
            <a:gsLst>
              <a:gs pos="0">
                <a:srgbClr val="FFFFFF">
                  <a:alpha val="0"/>
                </a:srgbClr>
              </a:gs>
              <a:gs pos="50000">
                <a:srgbClr val="FFFFFF">
                  <a:alpha val="0"/>
                </a:srgbClr>
              </a:gs>
              <a:gs pos="100000">
                <a:srgbClr val="000000">
                  <a:alpha val="46000"/>
                </a:srgb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Verdana"/>
              <a:ea typeface="+mn-ea"/>
              <a:cs typeface="+mn-cs"/>
            </a:endParaRPr>
          </a:p>
        </p:txBody>
      </p:sp>
      <p:sp>
        <p:nvSpPr>
          <p:cNvPr id="85" name="WordArt 2"/>
          <p:cNvSpPr>
            <a:spLocks noChangeArrowheads="1" noChangeShapeType="1" noTextEdit="1"/>
          </p:cNvSpPr>
          <p:nvPr/>
        </p:nvSpPr>
        <p:spPr bwMode="auto">
          <a:xfrm rot="3738124">
            <a:off x="5683000" y="2346487"/>
            <a:ext cx="1185474" cy="304294"/>
          </a:xfrm>
          <a:prstGeom prst="rect">
            <a:avLst/>
          </a:prstGeom>
        </p:spPr>
        <p:txBody>
          <a:bodyPr wrap="none" fromWordArt="1">
            <a:prstTxWarp prst="textArchUp">
              <a:avLst>
                <a:gd name="adj" fmla="val 10800000"/>
              </a:avLst>
            </a:prstTxWarp>
          </a:bodyPr>
          <a:lstStyle/>
          <a:p>
            <a:pPr algn="ctr" rtl="0"/>
            <a:r>
              <a:rPr lang="en-US" kern="10" dirty="0">
                <a:ln w="9525" algn="ctr">
                  <a:noFill/>
                  <a:round/>
                  <a:headEnd/>
                  <a:tailEnd/>
                </a:ln>
                <a:effectLst>
                  <a:glow rad="101600">
                    <a:schemeClr val="bg1">
                      <a:alpha val="40000"/>
                    </a:schemeClr>
                  </a:glow>
                </a:effectLst>
                <a:ea typeface="Verdana"/>
                <a:cs typeface="Verdana"/>
              </a:rPr>
              <a:t>Connectivity</a:t>
            </a:r>
          </a:p>
        </p:txBody>
      </p:sp>
      <p:sp>
        <p:nvSpPr>
          <p:cNvPr id="86" name="WordArt 4"/>
          <p:cNvSpPr>
            <a:spLocks noChangeArrowheads="1" noChangeShapeType="1" noTextEdit="1"/>
          </p:cNvSpPr>
          <p:nvPr/>
        </p:nvSpPr>
        <p:spPr bwMode="auto">
          <a:xfrm rot="17951903">
            <a:off x="2347784" y="2291720"/>
            <a:ext cx="1090489" cy="296531"/>
          </a:xfrm>
          <a:prstGeom prst="rect">
            <a:avLst/>
          </a:prstGeom>
        </p:spPr>
        <p:txBody>
          <a:bodyPr wrap="none" fromWordArt="1">
            <a:prstTxWarp prst="textArchUp">
              <a:avLst>
                <a:gd name="adj" fmla="val 10800000"/>
              </a:avLst>
            </a:prstTxWarp>
          </a:bodyPr>
          <a:lstStyle/>
          <a:p>
            <a:pPr algn="ctr" rtl="0"/>
            <a:r>
              <a:rPr lang="en-US" kern="10" dirty="0">
                <a:ln w="9525">
                  <a:noFill/>
                  <a:round/>
                  <a:headEnd/>
                  <a:tailEnd/>
                </a:ln>
                <a:effectLst>
                  <a:glow rad="101600">
                    <a:schemeClr val="bg1">
                      <a:alpha val="40000"/>
                    </a:schemeClr>
                  </a:glow>
                </a:effectLst>
                <a:ea typeface="Verdana"/>
                <a:cs typeface="Verdana"/>
              </a:rPr>
              <a:t>Confidence</a:t>
            </a:r>
          </a:p>
        </p:txBody>
      </p:sp>
      <p:sp>
        <p:nvSpPr>
          <p:cNvPr id="87" name="WordArt 2"/>
          <p:cNvSpPr>
            <a:spLocks noChangeArrowheads="1" noChangeShapeType="1" noTextEdit="1"/>
          </p:cNvSpPr>
          <p:nvPr/>
        </p:nvSpPr>
        <p:spPr bwMode="auto">
          <a:xfrm>
            <a:off x="3968904" y="5242089"/>
            <a:ext cx="1185474" cy="304294"/>
          </a:xfrm>
          <a:prstGeom prst="rect">
            <a:avLst/>
          </a:prstGeom>
        </p:spPr>
        <p:txBody>
          <a:bodyPr wrap="none" fromWordArt="1">
            <a:prstTxWarp prst="textArchDown">
              <a:avLst/>
            </a:prstTxWarp>
          </a:bodyPr>
          <a:lstStyle/>
          <a:p>
            <a:pPr algn="ctr" rtl="0"/>
            <a:r>
              <a:rPr lang="en-US" kern="10" dirty="0">
                <a:ln w="9525" algn="ctr">
                  <a:noFill/>
                  <a:round/>
                  <a:headEnd/>
                  <a:tailEnd/>
                </a:ln>
                <a:effectLst>
                  <a:glow rad="101600">
                    <a:schemeClr val="bg1">
                      <a:alpha val="40000"/>
                    </a:schemeClr>
                  </a:glow>
                </a:effectLst>
                <a:ea typeface="Verdana"/>
                <a:cs typeface="Verdana"/>
              </a:rPr>
              <a:t>Community</a:t>
            </a: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0" y="5159022"/>
            <a:ext cx="9144000" cy="1698978"/>
          </a:xfrm>
          <a:prstGeom prst="rect">
            <a:avLst/>
          </a:prstGeom>
          <a:gradFill flip="none" rotWithShape="1">
            <a:gsLst>
              <a:gs pos="0">
                <a:schemeClr val="accent2">
                  <a:shade val="30000"/>
                  <a:satMod val="115000"/>
                  <a:alpha val="0"/>
                </a:schemeClr>
              </a:gs>
              <a:gs pos="50000">
                <a:schemeClr val="bg1"/>
              </a:gs>
              <a:gs pos="100000">
                <a:schemeClr val="bg1"/>
              </a:gs>
            </a:gsLst>
            <a:lin ang="54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7" name="Rounded Rectangle 6"/>
          <p:cNvSpPr/>
          <p:nvPr/>
        </p:nvSpPr>
        <p:spPr bwMode="auto">
          <a:xfrm>
            <a:off x="274320" y="1099596"/>
            <a:ext cx="6366510" cy="5509550"/>
          </a:xfrm>
          <a:prstGeom prst="roundRect">
            <a:avLst>
              <a:gd name="adj" fmla="val 9592"/>
            </a:avLst>
          </a:prstGeom>
          <a:gradFill flip="none" rotWithShape="1">
            <a:gsLst>
              <a:gs pos="0">
                <a:schemeClr val="accent2">
                  <a:alpha val="40000"/>
                </a:schemeClr>
              </a:gs>
              <a:gs pos="50000">
                <a:schemeClr val="accent2">
                  <a:alpha val="20000"/>
                </a:schemeClr>
              </a:gs>
              <a:gs pos="100000">
                <a:schemeClr val="accent2">
                  <a:tint val="23500"/>
                  <a:satMod val="160000"/>
                  <a:alpha val="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6" name="Title 1"/>
          <p:cNvSpPr>
            <a:spLocks noGrp="1"/>
          </p:cNvSpPr>
          <p:nvPr>
            <p:ph type="title"/>
          </p:nvPr>
        </p:nvSpPr>
        <p:spPr/>
        <p:txBody>
          <a:bodyPr vert="horz" wrap="square" lIns="0" tIns="0" rIns="0" bIns="0" rtlCol="0" anchor="t">
            <a:spAutoFit/>
          </a:bodyPr>
          <a:lstStyle/>
          <a:p>
            <a:r>
              <a:rPr/>
              <a:t>Deployment Considerations</a:t>
            </a:r>
          </a:p>
        </p:txBody>
      </p:sp>
      <p:sp>
        <p:nvSpPr>
          <p:cNvPr id="8" name="Rectangle 7"/>
          <p:cNvSpPr/>
          <p:nvPr/>
        </p:nvSpPr>
        <p:spPr bwMode="auto">
          <a:xfrm>
            <a:off x="1" y="1540742"/>
            <a:ext cx="6713316" cy="596096"/>
          </a:xfrm>
          <a:prstGeom prst="rect">
            <a:avLst/>
          </a:prstGeom>
          <a:gradFill flip="none" rotWithShape="1">
            <a:gsLst>
              <a:gs pos="0">
                <a:srgbClr val="F6AE1E"/>
              </a:gs>
              <a:gs pos="50000">
                <a:srgbClr val="F6AE1E">
                  <a:alpha val="24000"/>
                </a:srgbClr>
              </a:gs>
              <a:gs pos="100000">
                <a:schemeClr val="accent2">
                  <a:shade val="100000"/>
                  <a:satMod val="115000"/>
                  <a:alpha val="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365760" tIns="45718" rIns="91436" bIns="45718" numCol="1" rtlCol="0" anchor="ctr" anchorCtr="0" compatLnSpc="1">
            <a:prstTxWarp prst="textNoShape">
              <a:avLst/>
            </a:prstTxWarp>
          </a:bodyPr>
          <a:lstStyle/>
          <a:p>
            <a:pPr marL="1588" fontAlgn="base">
              <a:spcAft>
                <a:spcPct val="0"/>
              </a:spcAft>
              <a:defRPr/>
            </a:pPr>
            <a:r>
              <a:rPr lang="en-US" sz="2400" dirty="0" smtClean="0">
                <a:solidFill>
                  <a:schemeClr val="tx1"/>
                </a:solidFill>
                <a:effectLst>
                  <a:glow rad="228600">
                    <a:schemeClr val="bg1">
                      <a:alpha val="40000"/>
                    </a:schemeClr>
                  </a:glow>
                  <a:outerShdw blurRad="63500" algn="ctr" rotWithShape="0">
                    <a:prstClr val="black">
                      <a:alpha val="40000"/>
                    </a:prstClr>
                  </a:outerShdw>
                </a:effectLst>
              </a:rPr>
              <a:t>Environment Pre-requisites</a:t>
            </a:r>
          </a:p>
        </p:txBody>
      </p:sp>
      <p:pic>
        <p:nvPicPr>
          <p:cNvPr id="5124" name="Picture 4" descr="C:\Documents and Settings\Pennie\My Documents\TechEd 2009\WEM\WEM205_Vic\ws_rgb_r.png"/>
          <p:cNvPicPr>
            <a:picLocks noChangeAspect="1" noChangeArrowheads="1"/>
          </p:cNvPicPr>
          <p:nvPr/>
        </p:nvPicPr>
        <p:blipFill>
          <a:blip r:embed="rId3"/>
          <a:srcRect/>
          <a:stretch>
            <a:fillRect/>
          </a:stretch>
        </p:blipFill>
        <p:spPr bwMode="black">
          <a:xfrm>
            <a:off x="4072355" y="1319522"/>
            <a:ext cx="4691609" cy="833378"/>
          </a:xfrm>
          <a:prstGeom prst="rect">
            <a:avLst/>
          </a:prstGeom>
          <a:noFill/>
        </p:spPr>
      </p:pic>
      <p:sp>
        <p:nvSpPr>
          <p:cNvPr id="13" name="Rectangle 12"/>
          <p:cNvSpPr/>
          <p:nvPr/>
        </p:nvSpPr>
        <p:spPr bwMode="auto">
          <a:xfrm>
            <a:off x="0" y="2410772"/>
            <a:ext cx="6713316" cy="596096"/>
          </a:xfrm>
          <a:prstGeom prst="rect">
            <a:avLst/>
          </a:prstGeom>
          <a:gradFill flip="none" rotWithShape="1">
            <a:gsLst>
              <a:gs pos="0">
                <a:srgbClr val="F6AE1E"/>
              </a:gs>
              <a:gs pos="50000">
                <a:srgbClr val="F6AE1E">
                  <a:alpha val="24000"/>
                </a:srgbClr>
              </a:gs>
              <a:gs pos="100000">
                <a:schemeClr val="accent2">
                  <a:shade val="100000"/>
                  <a:satMod val="115000"/>
                  <a:alpha val="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365760" tIns="45718" rIns="91436" bIns="45718" numCol="1" rtlCol="0" anchor="ctr" anchorCtr="0" compatLnSpc="1">
            <a:prstTxWarp prst="textNoShape">
              <a:avLst/>
            </a:prstTxWarp>
          </a:bodyPr>
          <a:lstStyle/>
          <a:p>
            <a:pPr marL="1588" fontAlgn="base">
              <a:spcAft>
                <a:spcPct val="0"/>
              </a:spcAft>
              <a:defRPr/>
            </a:pPr>
            <a:r>
              <a:rPr lang="en-US" sz="2400" dirty="0" smtClean="0">
                <a:solidFill>
                  <a:schemeClr val="tx1"/>
                </a:solidFill>
                <a:effectLst>
                  <a:glow rad="228600">
                    <a:schemeClr val="bg1">
                      <a:alpha val="40000"/>
                    </a:schemeClr>
                  </a:glow>
                  <a:outerShdw blurRad="63500" algn="ctr" rotWithShape="0">
                    <a:prstClr val="black">
                      <a:alpha val="40000"/>
                    </a:prstClr>
                  </a:outerShdw>
                </a:effectLst>
              </a:rPr>
              <a:t>Customization Process</a:t>
            </a:r>
          </a:p>
        </p:txBody>
      </p:sp>
      <p:sp>
        <p:nvSpPr>
          <p:cNvPr id="14" name="Rounded Rectangle 13"/>
          <p:cNvSpPr/>
          <p:nvPr/>
        </p:nvSpPr>
        <p:spPr bwMode="auto">
          <a:xfrm>
            <a:off x="532434" y="3472403"/>
            <a:ext cx="1377388" cy="2002421"/>
          </a:xfrm>
          <a:prstGeom prst="roundRect">
            <a:avLst/>
          </a:prstGeom>
          <a:solidFill>
            <a:schemeClr val="accent2">
              <a:alpha val="20000"/>
            </a:schemeClr>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0" lvl="1" algn="ctr" fontAlgn="ctr"/>
            <a:endParaRPr lang="en-US" sz="2000" dirty="0" smtClean="0">
              <a:solidFill>
                <a:schemeClr val="tx1"/>
              </a:solidFill>
            </a:endParaRPr>
          </a:p>
          <a:p>
            <a:pPr marL="0" lvl="1" algn="ctr" fontAlgn="ctr"/>
            <a:r>
              <a:rPr lang="en-US" sz="2000" dirty="0" smtClean="0">
                <a:solidFill>
                  <a:schemeClr val="tx1"/>
                </a:solidFill>
              </a:rPr>
              <a:t>Receive OEM image</a:t>
            </a:r>
          </a:p>
        </p:txBody>
      </p:sp>
      <p:sp>
        <p:nvSpPr>
          <p:cNvPr id="15" name="Rounded Rectangle 14"/>
          <p:cNvSpPr/>
          <p:nvPr/>
        </p:nvSpPr>
        <p:spPr bwMode="auto">
          <a:xfrm>
            <a:off x="2250310" y="3472403"/>
            <a:ext cx="1377388" cy="2002421"/>
          </a:xfrm>
          <a:prstGeom prst="roundRect">
            <a:avLst/>
          </a:prstGeom>
          <a:solidFill>
            <a:schemeClr val="accent2">
              <a:alpha val="20000"/>
            </a:schemeClr>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5718" rIns="0" bIns="45718" numCol="1" rtlCol="0" anchor="t" anchorCtr="0" compatLnSpc="1">
            <a:prstTxWarp prst="textNoShape">
              <a:avLst/>
            </a:prstTxWarp>
          </a:bodyPr>
          <a:lstStyle/>
          <a:p>
            <a:pPr marL="0" lvl="1" algn="ctr" fontAlgn="ctr">
              <a:spcBef>
                <a:spcPct val="0"/>
              </a:spcBef>
              <a:spcAft>
                <a:spcPct val="0"/>
              </a:spcAft>
            </a:pPr>
            <a:endParaRPr lang="en-US" sz="2000" dirty="0" smtClean="0">
              <a:solidFill>
                <a:schemeClr val="tx1"/>
              </a:solidFill>
            </a:endParaRPr>
          </a:p>
          <a:p>
            <a:pPr marL="0" lvl="1" algn="ctr" fontAlgn="ctr">
              <a:spcBef>
                <a:spcPct val="0"/>
              </a:spcBef>
              <a:spcAft>
                <a:spcPct val="0"/>
              </a:spcAft>
            </a:pPr>
            <a:r>
              <a:rPr lang="en-US" sz="2000" dirty="0" smtClean="0">
                <a:solidFill>
                  <a:schemeClr val="tx1"/>
                </a:solidFill>
              </a:rPr>
              <a:t>Customize</a:t>
            </a:r>
          </a:p>
        </p:txBody>
      </p:sp>
      <p:sp>
        <p:nvSpPr>
          <p:cNvPr id="16" name="Rounded Rectangle 15"/>
          <p:cNvSpPr/>
          <p:nvPr/>
        </p:nvSpPr>
        <p:spPr bwMode="auto">
          <a:xfrm>
            <a:off x="3968186" y="3472403"/>
            <a:ext cx="1377388" cy="2002421"/>
          </a:xfrm>
          <a:prstGeom prst="roundRect">
            <a:avLst/>
          </a:prstGeom>
          <a:solidFill>
            <a:schemeClr val="accent2">
              <a:alpha val="20000"/>
            </a:schemeClr>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0" lvl="1" algn="ctr" fontAlgn="ctr"/>
            <a:endParaRPr lang="en-US" sz="2000" dirty="0" smtClean="0">
              <a:solidFill>
                <a:schemeClr val="tx1"/>
              </a:solidFill>
            </a:endParaRPr>
          </a:p>
          <a:p>
            <a:pPr marL="0" lvl="1" algn="ctr" fontAlgn="ctr"/>
            <a:r>
              <a:rPr lang="en-US" sz="2000" dirty="0" smtClean="0">
                <a:solidFill>
                  <a:schemeClr val="tx1"/>
                </a:solidFill>
              </a:rPr>
              <a:t>Clone</a:t>
            </a:r>
          </a:p>
        </p:txBody>
      </p:sp>
      <p:sp>
        <p:nvSpPr>
          <p:cNvPr id="17" name="Rounded Rectangle 16"/>
          <p:cNvSpPr/>
          <p:nvPr/>
        </p:nvSpPr>
        <p:spPr bwMode="auto">
          <a:xfrm>
            <a:off x="5686062" y="3472403"/>
            <a:ext cx="1377388" cy="2002421"/>
          </a:xfrm>
          <a:prstGeom prst="roundRect">
            <a:avLst/>
          </a:prstGeom>
          <a:solidFill>
            <a:schemeClr val="accent2">
              <a:alpha val="20000"/>
            </a:schemeClr>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0" lvl="1" algn="ctr" fontAlgn="ctr"/>
            <a:endParaRPr lang="en-US" sz="2000" dirty="0" smtClean="0">
              <a:solidFill>
                <a:schemeClr val="tx1"/>
              </a:solidFill>
            </a:endParaRPr>
          </a:p>
          <a:p>
            <a:pPr marL="0" lvl="1" algn="ctr" fontAlgn="ctr"/>
            <a:r>
              <a:rPr lang="en-US" sz="2000" dirty="0" smtClean="0">
                <a:solidFill>
                  <a:schemeClr val="tx1"/>
                </a:solidFill>
              </a:rPr>
              <a:t>Capture</a:t>
            </a:r>
          </a:p>
        </p:txBody>
      </p:sp>
      <p:sp>
        <p:nvSpPr>
          <p:cNvPr id="18" name="Rounded Rectangle 17"/>
          <p:cNvSpPr/>
          <p:nvPr/>
        </p:nvSpPr>
        <p:spPr bwMode="auto">
          <a:xfrm>
            <a:off x="7403938" y="3472403"/>
            <a:ext cx="1377388" cy="2002421"/>
          </a:xfrm>
          <a:prstGeom prst="roundRect">
            <a:avLst/>
          </a:prstGeom>
          <a:solidFill>
            <a:schemeClr val="accent2">
              <a:alpha val="20000"/>
            </a:schemeClr>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0" lvl="1" algn="ctr" fontAlgn="ctr"/>
            <a:endParaRPr lang="en-US" sz="2000" dirty="0" smtClean="0">
              <a:solidFill>
                <a:schemeClr val="tx1"/>
              </a:solidFill>
            </a:endParaRPr>
          </a:p>
          <a:p>
            <a:pPr marL="0" lvl="1" algn="ctr" fontAlgn="ctr"/>
            <a:r>
              <a:rPr lang="en-US" sz="2000" dirty="0" smtClean="0">
                <a:solidFill>
                  <a:schemeClr val="tx1"/>
                </a:solidFill>
              </a:rPr>
              <a:t>Deploy</a:t>
            </a:r>
          </a:p>
        </p:txBody>
      </p:sp>
      <p:sp>
        <p:nvSpPr>
          <p:cNvPr id="20" name="Rectangle 19"/>
          <p:cNvSpPr/>
          <p:nvPr/>
        </p:nvSpPr>
        <p:spPr bwMode="auto">
          <a:xfrm>
            <a:off x="0" y="5665189"/>
            <a:ext cx="6713316" cy="596096"/>
          </a:xfrm>
          <a:prstGeom prst="rect">
            <a:avLst/>
          </a:prstGeom>
          <a:gradFill flip="none" rotWithShape="1">
            <a:gsLst>
              <a:gs pos="0">
                <a:srgbClr val="F6AE1E"/>
              </a:gs>
              <a:gs pos="50000">
                <a:srgbClr val="F6AE1E">
                  <a:alpha val="24000"/>
                </a:srgbClr>
              </a:gs>
              <a:gs pos="100000">
                <a:schemeClr val="accent2">
                  <a:shade val="100000"/>
                  <a:satMod val="115000"/>
                  <a:alpha val="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365760" tIns="45718" rIns="91436" bIns="45718" numCol="1" rtlCol="0" anchor="ctr" anchorCtr="0" compatLnSpc="1">
            <a:prstTxWarp prst="textNoShape">
              <a:avLst/>
            </a:prstTxWarp>
          </a:bodyPr>
          <a:lstStyle/>
          <a:p>
            <a:pPr marL="1588" fontAlgn="base">
              <a:spcAft>
                <a:spcPct val="0"/>
              </a:spcAft>
              <a:defRPr/>
            </a:pPr>
            <a:r>
              <a:rPr lang="en-US" sz="2400" dirty="0" smtClean="0">
                <a:solidFill>
                  <a:schemeClr val="tx1"/>
                </a:solidFill>
                <a:effectLst>
                  <a:glow rad="228600">
                    <a:schemeClr val="bg1">
                      <a:alpha val="40000"/>
                    </a:schemeClr>
                  </a:glow>
                  <a:outerShdw blurRad="63500" algn="ctr" rotWithShape="0">
                    <a:prstClr val="black">
                      <a:alpha val="40000"/>
                    </a:prstClr>
                  </a:outerShdw>
                </a:effectLst>
              </a:rPr>
              <a:t>Select Deployment Method (WDS / SCCM)</a:t>
            </a:r>
          </a:p>
        </p:txBody>
      </p:sp>
      <p:sp>
        <p:nvSpPr>
          <p:cNvPr id="21" name="Oval 20"/>
          <p:cNvSpPr/>
          <p:nvPr/>
        </p:nvSpPr>
        <p:spPr bwMode="auto">
          <a:xfrm>
            <a:off x="931761" y="3183036"/>
            <a:ext cx="578735" cy="578735"/>
          </a:xfrm>
          <a:prstGeom prst="ellipse">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a:noFill/>
            <a:headEnd type="none" w="med" len="med"/>
            <a:tailEnd type="none" w="med" len="med"/>
          </a:ln>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solidFill>
                  <a:srgbClr val="FFFFFF"/>
                </a:solidFill>
                <a:latin typeface="Calibri" pitchFamily="34" charset="0"/>
              </a:rPr>
              <a:t>1</a:t>
            </a:r>
          </a:p>
        </p:txBody>
      </p:sp>
      <p:sp>
        <p:nvSpPr>
          <p:cNvPr id="22" name="Oval 21"/>
          <p:cNvSpPr/>
          <p:nvPr/>
        </p:nvSpPr>
        <p:spPr bwMode="auto">
          <a:xfrm>
            <a:off x="2649637" y="3183036"/>
            <a:ext cx="578735" cy="578735"/>
          </a:xfrm>
          <a:prstGeom prst="ellipse">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a:noFill/>
            <a:headEnd type="none" w="med" len="med"/>
            <a:tailEnd type="none" w="med" len="med"/>
          </a:ln>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solidFill>
                  <a:srgbClr val="FFFFFF"/>
                </a:solidFill>
                <a:latin typeface="Calibri" pitchFamily="34" charset="0"/>
              </a:rPr>
              <a:t>2</a:t>
            </a:r>
          </a:p>
        </p:txBody>
      </p:sp>
      <p:sp>
        <p:nvSpPr>
          <p:cNvPr id="23" name="Oval 22"/>
          <p:cNvSpPr/>
          <p:nvPr/>
        </p:nvSpPr>
        <p:spPr bwMode="auto">
          <a:xfrm>
            <a:off x="4367513" y="3183036"/>
            <a:ext cx="578735" cy="578735"/>
          </a:xfrm>
          <a:prstGeom prst="ellipse">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a:noFill/>
            <a:headEnd type="none" w="med" len="med"/>
            <a:tailEnd type="none" w="med" len="med"/>
          </a:ln>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solidFill>
                  <a:srgbClr val="FFFFFF"/>
                </a:solidFill>
                <a:latin typeface="Calibri" pitchFamily="34" charset="0"/>
              </a:rPr>
              <a:t>3</a:t>
            </a:r>
          </a:p>
        </p:txBody>
      </p:sp>
      <p:sp>
        <p:nvSpPr>
          <p:cNvPr id="24" name="Oval 23"/>
          <p:cNvSpPr/>
          <p:nvPr/>
        </p:nvSpPr>
        <p:spPr bwMode="auto">
          <a:xfrm>
            <a:off x="6085389" y="3183036"/>
            <a:ext cx="578735" cy="578735"/>
          </a:xfrm>
          <a:prstGeom prst="ellipse">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a:noFill/>
            <a:headEnd type="none" w="med" len="med"/>
            <a:tailEnd type="none" w="med" len="med"/>
          </a:ln>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solidFill>
                  <a:srgbClr val="FFFFFF"/>
                </a:solidFill>
                <a:latin typeface="Calibri" pitchFamily="34" charset="0"/>
              </a:rPr>
              <a:t>4</a:t>
            </a:r>
          </a:p>
        </p:txBody>
      </p:sp>
      <p:sp>
        <p:nvSpPr>
          <p:cNvPr id="25" name="Oval 24"/>
          <p:cNvSpPr/>
          <p:nvPr/>
        </p:nvSpPr>
        <p:spPr bwMode="auto">
          <a:xfrm>
            <a:off x="7803265" y="3183036"/>
            <a:ext cx="578735" cy="578735"/>
          </a:xfrm>
          <a:prstGeom prst="ellipse">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a:noFill/>
            <a:headEnd type="none" w="med" len="med"/>
            <a:tailEnd type="none" w="med" len="med"/>
          </a:ln>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solidFill>
                  <a:srgbClr val="FFFFFF"/>
                </a:solidFill>
                <a:latin typeface="Calibri" pitchFamily="34" charset="0"/>
              </a:rPr>
              <a:t>5</a:t>
            </a:r>
          </a:p>
        </p:txBody>
      </p:sp>
      <p:pic>
        <p:nvPicPr>
          <p:cNvPr id="5126" name="Picture 6"/>
          <p:cNvPicPr>
            <a:picLocks noChangeAspect="1" noChangeArrowheads="1"/>
          </p:cNvPicPr>
          <p:nvPr/>
        </p:nvPicPr>
        <p:blipFill>
          <a:blip r:embed="rId4"/>
          <a:srcRect l="4216" t="20095" r="83958" b="58345"/>
          <a:stretch>
            <a:fillRect/>
          </a:stretch>
        </p:blipFill>
        <p:spPr bwMode="auto">
          <a:xfrm>
            <a:off x="873755" y="4791918"/>
            <a:ext cx="648446" cy="727525"/>
          </a:xfrm>
          <a:prstGeom prst="rect">
            <a:avLst/>
          </a:prstGeom>
          <a:noFill/>
          <a:ln w="9525">
            <a:noFill/>
            <a:miter lim="800000"/>
            <a:headEnd/>
            <a:tailEnd/>
          </a:ln>
          <a:effectLst/>
        </p:spPr>
      </p:pic>
      <p:pic>
        <p:nvPicPr>
          <p:cNvPr id="5131" name="Picture 11"/>
          <p:cNvPicPr>
            <a:picLocks noChangeAspect="1" noChangeArrowheads="1"/>
          </p:cNvPicPr>
          <p:nvPr/>
        </p:nvPicPr>
        <p:blipFill>
          <a:blip r:embed="rId5"/>
          <a:srcRect l="51731" t="53872" r="38821" b="26679"/>
          <a:stretch>
            <a:fillRect/>
          </a:stretch>
        </p:blipFill>
        <p:spPr bwMode="auto">
          <a:xfrm>
            <a:off x="7628530" y="4307306"/>
            <a:ext cx="913890" cy="1157773"/>
          </a:xfrm>
          <a:prstGeom prst="rect">
            <a:avLst/>
          </a:prstGeom>
          <a:noFill/>
          <a:ln w="9525">
            <a:noFill/>
            <a:miter lim="800000"/>
            <a:headEnd/>
            <a:tailEnd/>
          </a:ln>
          <a:effectLst/>
        </p:spPr>
      </p:pic>
      <p:pic>
        <p:nvPicPr>
          <p:cNvPr id="5136" name="Picture 16"/>
          <p:cNvPicPr>
            <a:picLocks noChangeAspect="1" noChangeArrowheads="1"/>
          </p:cNvPicPr>
          <p:nvPr/>
        </p:nvPicPr>
        <p:blipFill>
          <a:blip r:embed="rId6"/>
          <a:srcRect/>
          <a:stretch>
            <a:fillRect/>
          </a:stretch>
        </p:blipFill>
        <p:spPr bwMode="auto">
          <a:xfrm>
            <a:off x="2329951" y="4247148"/>
            <a:ext cx="1253954" cy="1232318"/>
          </a:xfrm>
          <a:prstGeom prst="rect">
            <a:avLst/>
          </a:prstGeom>
          <a:noFill/>
          <a:ln w="9525">
            <a:noFill/>
            <a:miter lim="800000"/>
            <a:headEnd/>
            <a:tailEnd/>
          </a:ln>
          <a:effectLst/>
        </p:spPr>
      </p:pic>
      <p:pic>
        <p:nvPicPr>
          <p:cNvPr id="5138" name="Picture 18"/>
          <p:cNvPicPr>
            <a:picLocks noChangeAspect="1" noChangeArrowheads="1"/>
          </p:cNvPicPr>
          <p:nvPr/>
        </p:nvPicPr>
        <p:blipFill>
          <a:blip r:embed="rId7"/>
          <a:srcRect/>
          <a:stretch>
            <a:fillRect/>
          </a:stretch>
        </p:blipFill>
        <p:spPr bwMode="auto">
          <a:xfrm>
            <a:off x="4052373" y="4271211"/>
            <a:ext cx="1209014" cy="1116764"/>
          </a:xfrm>
          <a:prstGeom prst="rect">
            <a:avLst/>
          </a:prstGeom>
          <a:noFill/>
          <a:ln w="9525">
            <a:noFill/>
            <a:miter lim="800000"/>
            <a:headEnd/>
            <a:tailEnd/>
          </a:ln>
          <a:effectLst/>
        </p:spPr>
      </p:pic>
      <p:pic>
        <p:nvPicPr>
          <p:cNvPr id="5140" name="Picture 20"/>
          <p:cNvPicPr>
            <a:picLocks noChangeAspect="1" noChangeArrowheads="1"/>
          </p:cNvPicPr>
          <p:nvPr/>
        </p:nvPicPr>
        <p:blipFill>
          <a:blip r:embed="rId8"/>
          <a:srcRect/>
          <a:stretch>
            <a:fillRect/>
          </a:stretch>
        </p:blipFill>
        <p:spPr bwMode="auto">
          <a:xfrm>
            <a:off x="5836052" y="4283839"/>
            <a:ext cx="1125536" cy="1133512"/>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bwMode="auto">
          <a:xfrm>
            <a:off x="0" y="5159022"/>
            <a:ext cx="9144000" cy="1698978"/>
          </a:xfrm>
          <a:prstGeom prst="rect">
            <a:avLst/>
          </a:prstGeom>
          <a:gradFill flip="none" rotWithShape="1">
            <a:gsLst>
              <a:gs pos="0">
                <a:schemeClr val="accent2">
                  <a:shade val="30000"/>
                  <a:satMod val="115000"/>
                  <a:alpha val="0"/>
                </a:schemeClr>
              </a:gs>
              <a:gs pos="50000">
                <a:schemeClr val="bg1"/>
              </a:gs>
              <a:gs pos="100000">
                <a:schemeClr val="bg1"/>
              </a:gs>
            </a:gsLst>
            <a:lin ang="54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6" name="Rounded Rectangle 35"/>
          <p:cNvSpPr/>
          <p:nvPr/>
        </p:nvSpPr>
        <p:spPr bwMode="auto">
          <a:xfrm>
            <a:off x="3334753" y="4484682"/>
            <a:ext cx="2498559" cy="2085473"/>
          </a:xfrm>
          <a:prstGeom prst="roundRect">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41" name="Oval 40"/>
          <p:cNvSpPr/>
          <p:nvPr/>
        </p:nvSpPr>
        <p:spPr bwMode="auto">
          <a:xfrm>
            <a:off x="3253728" y="4329745"/>
            <a:ext cx="530000" cy="530000"/>
          </a:xfrm>
          <a:prstGeom prst="ellipse">
            <a:avLst/>
          </a:prstGeom>
          <a:gradFill flip="none" rotWithShape="1">
            <a:gsLst>
              <a:gs pos="0">
                <a:schemeClr val="bg1"/>
              </a:gs>
              <a:gs pos="50000">
                <a:schemeClr val="bg1">
                  <a:lumMod val="75000"/>
                  <a:lumOff val="25000"/>
                </a:schemeClr>
              </a:gs>
              <a:gs pos="100000">
                <a:schemeClr val="bg1">
                  <a:lumMod val="65000"/>
                  <a:lumOff val="35000"/>
                </a:schemeClr>
              </a:gs>
            </a:gsLst>
            <a:lin ang="16200000" scaled="1"/>
            <a:tileRect/>
          </a:gradFill>
          <a:ln>
            <a:noFill/>
            <a:headEnd type="none" w="med" len="med"/>
            <a:tailEnd type="none" w="med" len="med"/>
          </a:ln>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solidFill>
                  <a:srgbClr val="FFFFFF"/>
                </a:solidFill>
                <a:latin typeface="Calibri" pitchFamily="34" charset="0"/>
              </a:rPr>
              <a:t>5</a:t>
            </a:r>
          </a:p>
        </p:txBody>
      </p:sp>
      <p:pic>
        <p:nvPicPr>
          <p:cNvPr id="53" name="Picture 11"/>
          <p:cNvPicPr>
            <a:picLocks noChangeAspect="1" noChangeArrowheads="1"/>
          </p:cNvPicPr>
          <p:nvPr/>
        </p:nvPicPr>
        <p:blipFill>
          <a:blip r:embed="rId3"/>
          <a:srcRect l="51731" t="53872" r="38821" b="26679"/>
          <a:stretch>
            <a:fillRect/>
          </a:stretch>
        </p:blipFill>
        <p:spPr bwMode="auto">
          <a:xfrm>
            <a:off x="3964787" y="4789994"/>
            <a:ext cx="1220672" cy="1546423"/>
          </a:xfrm>
          <a:prstGeom prst="rect">
            <a:avLst/>
          </a:prstGeom>
          <a:noFill/>
          <a:ln w="9525">
            <a:noFill/>
            <a:miter lim="800000"/>
            <a:headEnd/>
            <a:tailEnd/>
          </a:ln>
          <a:effectLst/>
        </p:spPr>
      </p:pic>
      <p:sp>
        <p:nvSpPr>
          <p:cNvPr id="57" name="Right Arrow 56"/>
          <p:cNvSpPr/>
          <p:nvPr/>
        </p:nvSpPr>
        <p:spPr bwMode="black">
          <a:xfrm flipH="1">
            <a:off x="5730230" y="5248545"/>
            <a:ext cx="732302" cy="557747"/>
          </a:xfrm>
          <a:prstGeom prst="rightArrow">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35" name="Rounded Rectangle 34"/>
          <p:cNvSpPr/>
          <p:nvPr/>
        </p:nvSpPr>
        <p:spPr bwMode="auto">
          <a:xfrm>
            <a:off x="6368717" y="4484682"/>
            <a:ext cx="2498559" cy="2085473"/>
          </a:xfrm>
          <a:prstGeom prst="roundRect">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0" bIns="45718" numCol="1" rtlCol="0" anchor="b" anchorCtr="0" compatLnSpc="1">
            <a:prstTxWarp prst="textNoShape">
              <a:avLst/>
            </a:prstTxWarp>
          </a:bodyPr>
          <a:lstStyle/>
          <a:p>
            <a:r>
              <a:rPr lang="en-US" sz="1600" dirty="0" smtClean="0">
                <a:solidFill>
                  <a:schemeClr val="tx1"/>
                </a:solidFill>
              </a:rPr>
              <a:t>Image </a:t>
            </a:r>
            <a:br>
              <a:rPr lang="en-US" sz="1600" dirty="0" smtClean="0">
                <a:solidFill>
                  <a:schemeClr val="tx1"/>
                </a:solidFill>
              </a:rPr>
            </a:br>
            <a:r>
              <a:rPr lang="en-US" sz="1600" dirty="0" smtClean="0">
                <a:solidFill>
                  <a:schemeClr val="tx1"/>
                </a:solidFill>
              </a:rPr>
              <a:t>captured &amp; catalogued </a:t>
            </a:r>
            <a:br>
              <a:rPr lang="en-US" sz="1600" dirty="0" smtClean="0">
                <a:solidFill>
                  <a:schemeClr val="tx1"/>
                </a:solidFill>
              </a:rPr>
            </a:br>
            <a:r>
              <a:rPr lang="en-US" sz="1600" dirty="0" smtClean="0">
                <a:solidFill>
                  <a:schemeClr val="tx1"/>
                </a:solidFill>
              </a:rPr>
              <a:t>for  development</a:t>
            </a:r>
          </a:p>
        </p:txBody>
      </p:sp>
      <p:sp>
        <p:nvSpPr>
          <p:cNvPr id="40" name="Oval 39"/>
          <p:cNvSpPr/>
          <p:nvPr/>
        </p:nvSpPr>
        <p:spPr bwMode="auto">
          <a:xfrm>
            <a:off x="6287692" y="4329745"/>
            <a:ext cx="530000" cy="530000"/>
          </a:xfrm>
          <a:prstGeom prst="ellipse">
            <a:avLst/>
          </a:prstGeom>
          <a:gradFill flip="none" rotWithShape="1">
            <a:gsLst>
              <a:gs pos="0">
                <a:schemeClr val="bg1"/>
              </a:gs>
              <a:gs pos="50000">
                <a:schemeClr val="bg1">
                  <a:lumMod val="75000"/>
                  <a:lumOff val="25000"/>
                </a:schemeClr>
              </a:gs>
              <a:gs pos="100000">
                <a:schemeClr val="bg1">
                  <a:lumMod val="65000"/>
                  <a:lumOff val="35000"/>
                </a:schemeClr>
              </a:gs>
            </a:gsLst>
            <a:lin ang="16200000" scaled="1"/>
            <a:tileRect/>
          </a:gradFill>
          <a:ln>
            <a:noFill/>
            <a:headEnd type="none" w="med" len="med"/>
            <a:tailEnd type="none" w="med" len="med"/>
          </a:ln>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solidFill>
                  <a:srgbClr val="FFFFFF"/>
                </a:solidFill>
                <a:latin typeface="Calibri" pitchFamily="34" charset="0"/>
              </a:rPr>
              <a:t>4</a:t>
            </a:r>
          </a:p>
        </p:txBody>
      </p:sp>
      <p:pic>
        <p:nvPicPr>
          <p:cNvPr id="52" name="Picture 20"/>
          <p:cNvPicPr>
            <a:picLocks noChangeAspect="1" noChangeArrowheads="1"/>
          </p:cNvPicPr>
          <p:nvPr/>
        </p:nvPicPr>
        <p:blipFill>
          <a:blip r:embed="rId4"/>
          <a:srcRect/>
          <a:stretch>
            <a:fillRect/>
          </a:stretch>
        </p:blipFill>
        <p:spPr bwMode="auto">
          <a:xfrm>
            <a:off x="7309202" y="4422733"/>
            <a:ext cx="1515910" cy="1526653"/>
          </a:xfrm>
          <a:prstGeom prst="rect">
            <a:avLst/>
          </a:prstGeom>
          <a:noFill/>
          <a:ln w="9525">
            <a:noFill/>
            <a:miter lim="800000"/>
            <a:headEnd/>
            <a:tailEnd/>
          </a:ln>
          <a:effectLst/>
        </p:spPr>
      </p:pic>
      <p:sp>
        <p:nvSpPr>
          <p:cNvPr id="56" name="Right Arrow 55"/>
          <p:cNvSpPr/>
          <p:nvPr/>
        </p:nvSpPr>
        <p:spPr bwMode="black">
          <a:xfrm rot="5400000">
            <a:off x="7294683" y="3933534"/>
            <a:ext cx="646627" cy="557747"/>
          </a:xfrm>
          <a:prstGeom prst="rightArrow">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29" name="Rounded Rectangle 28"/>
          <p:cNvSpPr/>
          <p:nvPr/>
        </p:nvSpPr>
        <p:spPr bwMode="auto">
          <a:xfrm>
            <a:off x="134594" y="956697"/>
            <a:ext cx="8874813" cy="2983230"/>
          </a:xfrm>
          <a:prstGeom prst="roundRect">
            <a:avLst>
              <a:gd name="adj" fmla="val 37972"/>
            </a:avLst>
          </a:prstGeom>
          <a:gradFill flip="none" rotWithShape="1">
            <a:gsLst>
              <a:gs pos="0">
                <a:schemeClr val="tx1">
                  <a:alpha val="13000"/>
                </a:schemeClr>
              </a:gs>
              <a:gs pos="100000">
                <a:srgbClr val="000000">
                  <a:alpha val="0"/>
                </a:srgbClr>
              </a:gs>
            </a:gsLst>
            <a:lin ang="5400000" scaled="1"/>
            <a:tileRect/>
          </a:gradFill>
          <a:ln w="9525">
            <a:noFill/>
            <a:miter lim="800000"/>
            <a:headEnd/>
            <a:tailEnd/>
          </a:ln>
          <a:effectLst/>
        </p:spPr>
        <p:txBody>
          <a:bodyPr wrap="square" lIns="91440" tIns="45720" rIns="91440" bIns="91440" anchor="t" anchorCtr="0"/>
          <a:lstStyle/>
          <a:p>
            <a:pPr algn="ctr" fontAlgn="base">
              <a:spcBef>
                <a:spcPct val="0"/>
              </a:spcBef>
              <a:spcAft>
                <a:spcPct val="0"/>
              </a:spcAft>
            </a:pPr>
            <a:endParaRPr lang="en-US" sz="2400" dirty="0" smtClean="0">
              <a:solidFill>
                <a:schemeClr val="tx1"/>
              </a:solidFill>
              <a:latin typeface="Calibri" pitchFamily="34" charset="0"/>
              <a:ea typeface="Calibri" pitchFamily="34" charset="0"/>
              <a:cs typeface="Times New Roman" pitchFamily="18" charset="0"/>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 name="Title 3"/>
          <p:cNvSpPr>
            <a:spLocks noGrp="1"/>
          </p:cNvSpPr>
          <p:nvPr>
            <p:ph type="title"/>
          </p:nvPr>
        </p:nvSpPr>
        <p:spPr/>
        <p:txBody>
          <a:bodyPr vert="horz" wrap="square" lIns="0" tIns="0" rIns="0" bIns="0" rtlCol="0" anchor="t">
            <a:spAutoFit/>
          </a:bodyPr>
          <a:lstStyle/>
          <a:p>
            <a:r>
              <a:rPr/>
              <a:t>Customization Process Flow</a:t>
            </a:r>
          </a:p>
        </p:txBody>
      </p:sp>
      <p:sp>
        <p:nvSpPr>
          <p:cNvPr id="28" name="TextBox 27"/>
          <p:cNvSpPr txBox="1"/>
          <p:nvPr/>
        </p:nvSpPr>
        <p:spPr>
          <a:xfrm>
            <a:off x="2286022" y="1075833"/>
            <a:ext cx="4571957" cy="461665"/>
          </a:xfrm>
          <a:prstGeom prst="rect">
            <a:avLst/>
          </a:prstGeom>
          <a:noFill/>
        </p:spPr>
        <p:txBody>
          <a:bodyPr wrap="none" rtlCol="0">
            <a:spAutoFit/>
          </a:bodyPr>
          <a:lstStyle/>
          <a:p>
            <a:pPr algn="ctr"/>
            <a:r>
              <a:rPr lang="en-US" sz="2400" dirty="0" smtClean="0"/>
              <a:t>Image Customization Process Flow</a:t>
            </a:r>
            <a:endParaRPr lang="en-US" sz="2400" dirty="0"/>
          </a:p>
        </p:txBody>
      </p:sp>
      <p:sp>
        <p:nvSpPr>
          <p:cNvPr id="34" name="Rounded Rectangle 33"/>
          <p:cNvSpPr/>
          <p:nvPr/>
        </p:nvSpPr>
        <p:spPr bwMode="auto">
          <a:xfrm>
            <a:off x="6368717" y="1840113"/>
            <a:ext cx="2498559" cy="2085473"/>
          </a:xfrm>
          <a:prstGeom prst="roundRect">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b" anchorCtr="0" compatLnSpc="1">
            <a:prstTxWarp prst="textNoShape">
              <a:avLst/>
            </a:prstTxWarp>
          </a:bodyPr>
          <a:lstStyle/>
          <a:p>
            <a:r>
              <a:rPr lang="en-US" sz="1600" dirty="0" smtClean="0">
                <a:solidFill>
                  <a:schemeClr val="tx1"/>
                </a:solidFill>
              </a:rPr>
              <a:t>Changes are packaged to a final images (</a:t>
            </a:r>
            <a:r>
              <a:rPr lang="en-US" sz="1600" dirty="0" err="1" smtClean="0">
                <a:solidFill>
                  <a:schemeClr val="tx1"/>
                </a:solidFill>
              </a:rPr>
              <a:t>FBReseal</a:t>
            </a:r>
            <a:r>
              <a:rPr lang="en-US" sz="1600" dirty="0" smtClean="0">
                <a:solidFill>
                  <a:schemeClr val="tx1"/>
                </a:solidFill>
              </a:rPr>
              <a:t>)</a:t>
            </a:r>
          </a:p>
        </p:txBody>
      </p:sp>
      <p:sp>
        <p:nvSpPr>
          <p:cNvPr id="39" name="Oval 38"/>
          <p:cNvSpPr/>
          <p:nvPr/>
        </p:nvSpPr>
        <p:spPr bwMode="auto">
          <a:xfrm>
            <a:off x="6287692" y="1675277"/>
            <a:ext cx="530000" cy="530000"/>
          </a:xfrm>
          <a:prstGeom prst="ellipse">
            <a:avLst/>
          </a:prstGeom>
          <a:gradFill flip="none" rotWithShape="1">
            <a:gsLst>
              <a:gs pos="0">
                <a:schemeClr val="bg1"/>
              </a:gs>
              <a:gs pos="50000">
                <a:schemeClr val="bg1">
                  <a:lumMod val="75000"/>
                  <a:lumOff val="25000"/>
                </a:schemeClr>
              </a:gs>
              <a:gs pos="100000">
                <a:schemeClr val="bg1">
                  <a:lumMod val="65000"/>
                  <a:lumOff val="35000"/>
                </a:schemeClr>
              </a:gs>
            </a:gsLst>
            <a:lin ang="16200000" scaled="1"/>
            <a:tileRect/>
          </a:gradFill>
          <a:ln>
            <a:noFill/>
            <a:headEnd type="none" w="med" len="med"/>
            <a:tailEnd type="none" w="med" len="med"/>
          </a:ln>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solidFill>
                  <a:srgbClr val="FFFFFF"/>
                </a:solidFill>
                <a:latin typeface="Calibri" pitchFamily="34" charset="0"/>
              </a:rPr>
              <a:t>3</a:t>
            </a:r>
          </a:p>
        </p:txBody>
      </p:sp>
      <p:sp>
        <p:nvSpPr>
          <p:cNvPr id="47" name="TextBox 46"/>
          <p:cNvSpPr txBox="1"/>
          <p:nvPr/>
        </p:nvSpPr>
        <p:spPr>
          <a:xfrm>
            <a:off x="300789" y="6077778"/>
            <a:ext cx="1736822" cy="646331"/>
          </a:xfrm>
          <a:prstGeom prst="rect">
            <a:avLst/>
          </a:prstGeom>
          <a:noFill/>
        </p:spPr>
        <p:txBody>
          <a:bodyPr wrap="none" rtlCol="0">
            <a:spAutoFit/>
          </a:bodyPr>
          <a:lstStyle/>
          <a:p>
            <a:r>
              <a:rPr lang="en-US" dirty="0" smtClean="0"/>
              <a:t>Image deployed </a:t>
            </a:r>
            <a:br>
              <a:rPr lang="en-US" dirty="0" smtClean="0"/>
            </a:br>
            <a:r>
              <a:rPr lang="en-US" dirty="0" smtClean="0"/>
              <a:t>to target POS</a:t>
            </a:r>
            <a:endParaRPr lang="en-US" dirty="0"/>
          </a:p>
        </p:txBody>
      </p:sp>
      <p:pic>
        <p:nvPicPr>
          <p:cNvPr id="50" name="Picture 18"/>
          <p:cNvPicPr>
            <a:picLocks noChangeAspect="1" noChangeArrowheads="1"/>
          </p:cNvPicPr>
          <p:nvPr/>
        </p:nvPicPr>
        <p:blipFill>
          <a:blip r:embed="rId5"/>
          <a:srcRect/>
          <a:stretch>
            <a:fillRect/>
          </a:stretch>
        </p:blipFill>
        <p:spPr bwMode="auto">
          <a:xfrm>
            <a:off x="7268902" y="1794222"/>
            <a:ext cx="1592214" cy="1470725"/>
          </a:xfrm>
          <a:prstGeom prst="rect">
            <a:avLst/>
          </a:prstGeom>
          <a:noFill/>
          <a:ln w="9525">
            <a:noFill/>
            <a:miter lim="800000"/>
            <a:headEnd/>
            <a:tailEnd/>
          </a:ln>
          <a:effectLst/>
        </p:spPr>
      </p:pic>
      <p:sp>
        <p:nvSpPr>
          <p:cNvPr id="55" name="Right Arrow 54"/>
          <p:cNvSpPr/>
          <p:nvPr/>
        </p:nvSpPr>
        <p:spPr bwMode="black">
          <a:xfrm>
            <a:off x="5716726" y="2603976"/>
            <a:ext cx="732302" cy="557747"/>
          </a:xfrm>
          <a:prstGeom prst="rightArrow">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33" name="Rounded Rectangle 32"/>
          <p:cNvSpPr/>
          <p:nvPr/>
        </p:nvSpPr>
        <p:spPr bwMode="auto">
          <a:xfrm>
            <a:off x="3334753" y="1840113"/>
            <a:ext cx="2498559" cy="2085473"/>
          </a:xfrm>
          <a:prstGeom prst="roundRect">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27432" bIns="45718" numCol="1" rtlCol="0" anchor="b" anchorCtr="0" compatLnSpc="1">
            <a:prstTxWarp prst="textNoShape">
              <a:avLst/>
            </a:prstTxWarp>
          </a:bodyPr>
          <a:lstStyle/>
          <a:p>
            <a:r>
              <a:rPr lang="en-US" sz="1600" dirty="0" smtClean="0">
                <a:solidFill>
                  <a:schemeClr val="tx1"/>
                </a:solidFill>
              </a:rPr>
              <a:t>Engineers </a:t>
            </a:r>
            <a:br>
              <a:rPr lang="en-US" sz="1600" dirty="0" smtClean="0">
                <a:solidFill>
                  <a:schemeClr val="tx1"/>
                </a:solidFill>
              </a:rPr>
            </a:br>
            <a:r>
              <a:rPr lang="en-US" sz="1600" dirty="0" smtClean="0">
                <a:solidFill>
                  <a:schemeClr val="tx1"/>
                </a:solidFill>
              </a:rPr>
              <a:t>perform customization </a:t>
            </a:r>
            <a:br>
              <a:rPr lang="en-US" sz="1600" dirty="0" smtClean="0">
                <a:solidFill>
                  <a:schemeClr val="tx1"/>
                </a:solidFill>
              </a:rPr>
            </a:br>
            <a:r>
              <a:rPr lang="en-US" sz="1600" dirty="0" smtClean="0">
                <a:solidFill>
                  <a:schemeClr val="tx1"/>
                </a:solidFill>
              </a:rPr>
              <a:t>of OEM build</a:t>
            </a:r>
          </a:p>
        </p:txBody>
      </p:sp>
      <p:sp>
        <p:nvSpPr>
          <p:cNvPr id="38" name="Oval 37"/>
          <p:cNvSpPr/>
          <p:nvPr/>
        </p:nvSpPr>
        <p:spPr bwMode="auto">
          <a:xfrm>
            <a:off x="3253728" y="1675277"/>
            <a:ext cx="530000" cy="530000"/>
          </a:xfrm>
          <a:prstGeom prst="ellipse">
            <a:avLst/>
          </a:prstGeom>
          <a:gradFill flip="none" rotWithShape="1">
            <a:gsLst>
              <a:gs pos="0">
                <a:schemeClr val="bg1"/>
              </a:gs>
              <a:gs pos="50000">
                <a:schemeClr val="bg1">
                  <a:lumMod val="75000"/>
                  <a:lumOff val="25000"/>
                </a:schemeClr>
              </a:gs>
              <a:gs pos="100000">
                <a:schemeClr val="bg1">
                  <a:lumMod val="65000"/>
                  <a:lumOff val="35000"/>
                </a:schemeClr>
              </a:gs>
            </a:gsLst>
            <a:lin ang="16200000" scaled="1"/>
            <a:tileRect/>
          </a:gradFill>
          <a:ln>
            <a:noFill/>
            <a:headEnd type="none" w="med" len="med"/>
            <a:tailEnd type="none" w="med" len="med"/>
          </a:ln>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solidFill>
                  <a:srgbClr val="FFFFFF"/>
                </a:solidFill>
                <a:latin typeface="Calibri" pitchFamily="34" charset="0"/>
              </a:rPr>
              <a:t>2</a:t>
            </a:r>
          </a:p>
        </p:txBody>
      </p:sp>
      <p:pic>
        <p:nvPicPr>
          <p:cNvPr id="49" name="Picture 16"/>
          <p:cNvPicPr>
            <a:picLocks noChangeAspect="1" noChangeArrowheads="1"/>
          </p:cNvPicPr>
          <p:nvPr/>
        </p:nvPicPr>
        <p:blipFill>
          <a:blip r:embed="rId6"/>
          <a:srcRect/>
          <a:stretch>
            <a:fillRect/>
          </a:stretch>
        </p:blipFill>
        <p:spPr bwMode="auto">
          <a:xfrm>
            <a:off x="4269484" y="1880332"/>
            <a:ext cx="1490462" cy="1464745"/>
          </a:xfrm>
          <a:prstGeom prst="rect">
            <a:avLst/>
          </a:prstGeom>
          <a:noFill/>
          <a:ln w="9525">
            <a:noFill/>
            <a:miter lim="800000"/>
            <a:headEnd/>
            <a:tailEnd/>
          </a:ln>
          <a:effectLst/>
        </p:spPr>
      </p:pic>
      <p:sp>
        <p:nvSpPr>
          <p:cNvPr id="54" name="Right Arrow 53"/>
          <p:cNvSpPr/>
          <p:nvPr/>
        </p:nvSpPr>
        <p:spPr bwMode="black">
          <a:xfrm>
            <a:off x="2682230" y="2603976"/>
            <a:ext cx="732302" cy="557747"/>
          </a:xfrm>
          <a:prstGeom prst="rightArrow">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30" name="Rounded Rectangle 29"/>
          <p:cNvSpPr/>
          <p:nvPr/>
        </p:nvSpPr>
        <p:spPr bwMode="auto">
          <a:xfrm>
            <a:off x="300789" y="1840113"/>
            <a:ext cx="2498559" cy="2085473"/>
          </a:xfrm>
          <a:prstGeom prst="roundRect">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b" anchorCtr="0" compatLnSpc="1">
            <a:prstTxWarp prst="textNoShape">
              <a:avLst/>
            </a:prstTxWarp>
          </a:bodyPr>
          <a:lstStyle/>
          <a:p>
            <a:r>
              <a:rPr lang="en-US" sz="1600" dirty="0" smtClean="0">
                <a:solidFill>
                  <a:schemeClr val="tx1"/>
                </a:solidFill>
              </a:rPr>
              <a:t>OEM delivers POSReady 2009 installed</a:t>
            </a:r>
            <a:endParaRPr lang="en-US" sz="1600" dirty="0">
              <a:solidFill>
                <a:schemeClr val="tx1"/>
              </a:solidFill>
            </a:endParaRPr>
          </a:p>
        </p:txBody>
      </p:sp>
      <p:sp>
        <p:nvSpPr>
          <p:cNvPr id="37" name="Oval 36"/>
          <p:cNvSpPr/>
          <p:nvPr/>
        </p:nvSpPr>
        <p:spPr bwMode="auto">
          <a:xfrm>
            <a:off x="219764" y="1675277"/>
            <a:ext cx="530000" cy="530000"/>
          </a:xfrm>
          <a:prstGeom prst="ellipse">
            <a:avLst/>
          </a:prstGeom>
          <a:gradFill flip="none" rotWithShape="1">
            <a:gsLst>
              <a:gs pos="0">
                <a:schemeClr val="bg1"/>
              </a:gs>
              <a:gs pos="50000">
                <a:schemeClr val="bg1">
                  <a:lumMod val="75000"/>
                  <a:lumOff val="25000"/>
                </a:schemeClr>
              </a:gs>
              <a:gs pos="100000">
                <a:schemeClr val="bg1">
                  <a:lumMod val="65000"/>
                  <a:lumOff val="35000"/>
                </a:schemeClr>
              </a:gs>
            </a:gsLst>
            <a:lin ang="16200000" scaled="1"/>
            <a:tileRect/>
          </a:gradFill>
          <a:ln>
            <a:noFill/>
            <a:headEnd type="none" w="med" len="med"/>
            <a:tailEnd type="none" w="med" len="med"/>
          </a:ln>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solidFill>
                  <a:srgbClr val="FFFFFF"/>
                </a:solidFill>
                <a:latin typeface="Calibri" pitchFamily="34" charset="0"/>
              </a:rPr>
              <a:t>1</a:t>
            </a:r>
          </a:p>
        </p:txBody>
      </p:sp>
      <p:pic>
        <p:nvPicPr>
          <p:cNvPr id="6147" name="Picture 3"/>
          <p:cNvPicPr>
            <a:picLocks noChangeAspect="1" noChangeArrowheads="1"/>
          </p:cNvPicPr>
          <p:nvPr/>
        </p:nvPicPr>
        <p:blipFill>
          <a:blip r:embed="rId3"/>
          <a:srcRect l="5066" t="20747" r="83829" b="58660"/>
          <a:stretch>
            <a:fillRect/>
          </a:stretch>
        </p:blipFill>
        <p:spPr bwMode="auto">
          <a:xfrm>
            <a:off x="1469984" y="1955050"/>
            <a:ext cx="1150007" cy="1312403"/>
          </a:xfrm>
          <a:prstGeom prst="rect">
            <a:avLst/>
          </a:prstGeom>
          <a:noFill/>
          <a:ln w="9525">
            <a:noFill/>
            <a:miter lim="800000"/>
            <a:headEnd/>
            <a:tailEnd/>
          </a:ln>
          <a:effectLst/>
        </p:spPr>
      </p:pic>
      <p:grpSp>
        <p:nvGrpSpPr>
          <p:cNvPr id="82" name="Group 81"/>
          <p:cNvGrpSpPr/>
          <p:nvPr/>
        </p:nvGrpSpPr>
        <p:grpSpPr>
          <a:xfrm>
            <a:off x="1027782" y="4164755"/>
            <a:ext cx="1765498" cy="2526632"/>
            <a:chOff x="-3207334" y="274138"/>
            <a:chExt cx="1984959" cy="2840706"/>
          </a:xfrm>
        </p:grpSpPr>
        <p:pic>
          <p:nvPicPr>
            <p:cNvPr id="75" name="Picture 5"/>
            <p:cNvPicPr>
              <a:picLocks noChangeAspect="1" noChangeArrowheads="1"/>
            </p:cNvPicPr>
            <p:nvPr/>
          </p:nvPicPr>
          <p:blipFill>
            <a:blip r:embed="rId3"/>
            <a:srcRect l="15495" t="48170" r="77438" b="36247"/>
            <a:stretch>
              <a:fillRect/>
            </a:stretch>
          </p:blipFill>
          <p:spPr bwMode="auto">
            <a:xfrm>
              <a:off x="-2574757" y="282794"/>
              <a:ext cx="589548" cy="800048"/>
            </a:xfrm>
            <a:prstGeom prst="rect">
              <a:avLst/>
            </a:prstGeom>
            <a:noFill/>
            <a:ln w="9525">
              <a:noFill/>
              <a:miter lim="800000"/>
              <a:headEnd/>
              <a:tailEnd/>
            </a:ln>
            <a:effectLst/>
          </p:spPr>
        </p:pic>
        <p:pic>
          <p:nvPicPr>
            <p:cNvPr id="6150" name="Picture 6"/>
            <p:cNvPicPr>
              <a:picLocks noChangeAspect="1" noChangeArrowheads="1"/>
            </p:cNvPicPr>
            <p:nvPr/>
          </p:nvPicPr>
          <p:blipFill>
            <a:blip r:embed="rId7"/>
            <a:srcRect/>
            <a:stretch>
              <a:fillRect/>
            </a:stretch>
          </p:blipFill>
          <p:spPr bwMode="auto">
            <a:xfrm>
              <a:off x="-1915945" y="274138"/>
              <a:ext cx="673228" cy="1013242"/>
            </a:xfrm>
            <a:prstGeom prst="rect">
              <a:avLst/>
            </a:prstGeom>
            <a:noFill/>
            <a:ln w="9525">
              <a:noFill/>
              <a:miter lim="800000"/>
              <a:headEnd/>
              <a:tailEnd/>
            </a:ln>
            <a:effectLst/>
          </p:spPr>
        </p:pic>
        <p:pic>
          <p:nvPicPr>
            <p:cNvPr id="76" name="Picture 6"/>
            <p:cNvPicPr>
              <a:picLocks noChangeAspect="1" noChangeArrowheads="1"/>
            </p:cNvPicPr>
            <p:nvPr/>
          </p:nvPicPr>
          <p:blipFill>
            <a:blip r:embed="rId7"/>
            <a:srcRect/>
            <a:stretch>
              <a:fillRect/>
            </a:stretch>
          </p:blipFill>
          <p:spPr bwMode="auto">
            <a:xfrm>
              <a:off x="-3207334" y="1268748"/>
              <a:ext cx="673228" cy="1013242"/>
            </a:xfrm>
            <a:prstGeom prst="rect">
              <a:avLst/>
            </a:prstGeom>
            <a:noFill/>
            <a:ln w="9525">
              <a:noFill/>
              <a:miter lim="800000"/>
              <a:headEnd/>
              <a:tailEnd/>
            </a:ln>
            <a:effectLst/>
          </p:spPr>
        </p:pic>
        <p:pic>
          <p:nvPicPr>
            <p:cNvPr id="6152" name="Picture 8"/>
            <p:cNvPicPr>
              <a:picLocks noChangeAspect="1" noChangeArrowheads="1"/>
            </p:cNvPicPr>
            <p:nvPr/>
          </p:nvPicPr>
          <p:blipFill>
            <a:blip r:embed="rId8"/>
            <a:srcRect/>
            <a:stretch>
              <a:fillRect/>
            </a:stretch>
          </p:blipFill>
          <p:spPr bwMode="auto">
            <a:xfrm>
              <a:off x="-2160587" y="2249657"/>
              <a:ext cx="938212" cy="865187"/>
            </a:xfrm>
            <a:prstGeom prst="rect">
              <a:avLst/>
            </a:prstGeom>
            <a:noFill/>
            <a:ln w="9525">
              <a:noFill/>
              <a:miter lim="800000"/>
              <a:headEnd/>
              <a:tailEnd/>
            </a:ln>
            <a:effectLst/>
          </p:spPr>
        </p:pic>
        <p:sp>
          <p:nvSpPr>
            <p:cNvPr id="80" name="Right Arrow 79"/>
            <p:cNvSpPr/>
            <p:nvPr/>
          </p:nvSpPr>
          <p:spPr bwMode="auto">
            <a:xfrm flipH="1">
              <a:off x="-2515412" y="1600198"/>
              <a:ext cx="732302" cy="241866"/>
            </a:xfrm>
            <a:prstGeom prst="rightArrow">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pic>
          <p:nvPicPr>
            <p:cNvPr id="6151" name="Picture 7"/>
            <p:cNvPicPr>
              <a:picLocks noChangeAspect="1" noChangeArrowheads="1"/>
            </p:cNvPicPr>
            <p:nvPr/>
          </p:nvPicPr>
          <p:blipFill>
            <a:blip r:embed="rId9"/>
            <a:srcRect/>
            <a:stretch>
              <a:fillRect/>
            </a:stretch>
          </p:blipFill>
          <p:spPr bwMode="auto">
            <a:xfrm>
              <a:off x="-2143709" y="1406608"/>
              <a:ext cx="916488" cy="844867"/>
            </a:xfrm>
            <a:prstGeom prst="rect">
              <a:avLst/>
            </a:prstGeom>
            <a:noFill/>
            <a:ln w="9525">
              <a:noFill/>
              <a:miter lim="800000"/>
              <a:headEnd/>
              <a:tailEnd/>
            </a:ln>
            <a:effectLst/>
          </p:spPr>
        </p:pic>
      </p:grpSp>
      <p:sp>
        <p:nvSpPr>
          <p:cNvPr id="81" name="Right Arrow 80"/>
          <p:cNvSpPr/>
          <p:nvPr/>
        </p:nvSpPr>
        <p:spPr bwMode="auto">
          <a:xfrm rot="1489733" flipH="1">
            <a:off x="2724246" y="4962170"/>
            <a:ext cx="1387478" cy="195666"/>
          </a:xfrm>
          <a:prstGeom prst="rightArrow">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83" name="Right Arrow 82"/>
          <p:cNvSpPr/>
          <p:nvPr/>
        </p:nvSpPr>
        <p:spPr bwMode="auto">
          <a:xfrm rot="20110267" flipH="1" flipV="1">
            <a:off x="2724246" y="5848496"/>
            <a:ext cx="1387478" cy="195666"/>
          </a:xfrm>
          <a:prstGeom prst="rightArrow">
            <a:avLst/>
          </a:prstGeom>
          <a:gradFill flip="none" rotWithShape="1">
            <a:gsLst>
              <a:gs pos="0">
                <a:schemeClr val="tx1">
                  <a:alpha val="0"/>
                </a:schemeClr>
              </a:gs>
              <a:gs pos="50000">
                <a:schemeClr val="tx1">
                  <a:alpha val="53000"/>
                </a:schemeClr>
              </a:gs>
              <a:gs pos="100000">
                <a:schemeClr val="tx1"/>
              </a:gs>
            </a:gsLst>
            <a:lin ang="0" scaled="1"/>
            <a:tileRect/>
          </a:gradFill>
          <a:ln>
            <a:noFill/>
            <a:headEnd type="none" w="med" len="med"/>
            <a:tailEnd type="none" w="med" len="med"/>
          </a:ln>
          <a:effectLst>
            <a:outerShdw blurRad="50800" dist="38100" algn="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pic>
        <p:nvPicPr>
          <p:cNvPr id="6153" name="Picture 9" descr="C:\Documents and Settings\Pennie\My Documents\ACERDATA (D)\Pennie's documents\MS Image\Illustration - Misc Hardware\XML Icons\commlink communication link.png"/>
          <p:cNvPicPr>
            <a:picLocks noChangeAspect="1" noChangeArrowheads="1"/>
          </p:cNvPicPr>
          <p:nvPr/>
        </p:nvPicPr>
        <p:blipFill>
          <a:blip r:embed="rId10"/>
          <a:srcRect/>
          <a:stretch>
            <a:fillRect/>
          </a:stretch>
        </p:blipFill>
        <p:spPr bwMode="auto">
          <a:xfrm>
            <a:off x="2610852" y="5331815"/>
            <a:ext cx="1371599" cy="316832"/>
          </a:xfrm>
          <a:prstGeom prst="rect">
            <a:avLst/>
          </a:prstGeom>
          <a:noFill/>
        </p:spPr>
      </p:pic>
      <p:sp>
        <p:nvSpPr>
          <p:cNvPr id="42" name="Rounded Rectangle 41"/>
          <p:cNvSpPr/>
          <p:nvPr/>
        </p:nvSpPr>
        <p:spPr bwMode="auto">
          <a:xfrm>
            <a:off x="-2402673" y="-1"/>
            <a:ext cx="2280355" cy="4155311"/>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dirty="0" smtClean="0">
                <a:solidFill>
                  <a:srgbClr val="FFFFFF"/>
                </a:solidFill>
                <a:effectLst>
                  <a:outerShdw blurRad="38100" dist="38100" dir="2700000" algn="tl">
                    <a:srgbClr val="000000">
                      <a:alpha val="43137"/>
                    </a:srgbClr>
                  </a:outerShdw>
                </a:effectLst>
                <a:latin typeface="Calibri" pitchFamily="34" charset="0"/>
              </a:rPr>
              <a:t>To answer your question,</a:t>
            </a:r>
          </a:p>
          <a:p>
            <a:pPr defTabSz="914099" fontAlgn="base">
              <a:spcBef>
                <a:spcPct val="0"/>
              </a:spcBef>
              <a:spcAft>
                <a:spcPct val="0"/>
              </a:spcAft>
            </a:pPr>
            <a:r>
              <a:rPr lang="en-US" dirty="0" smtClean="0">
                <a:solidFill>
                  <a:srgbClr val="FFFFFF"/>
                </a:solidFill>
                <a:effectLst>
                  <a:outerShdw blurRad="38100" dist="38100" dir="2700000" algn="tl">
                    <a:srgbClr val="000000">
                      <a:alpha val="43137"/>
                    </a:srgbClr>
                  </a:outerShdw>
                </a:effectLst>
                <a:latin typeface="Calibri" pitchFamily="34" charset="0"/>
              </a:rPr>
              <a:t>I think it will be easier for the audience to follow the flow this way since they can easily see the arrow down from step 3 to 4, instead of having an arrow across the screen to show movement from step3 to 4.</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bwMode="auto">
          <a:xfrm>
            <a:off x="0" y="5159022"/>
            <a:ext cx="9144000" cy="1698978"/>
          </a:xfrm>
          <a:prstGeom prst="rect">
            <a:avLst/>
          </a:prstGeom>
          <a:gradFill flip="none" rotWithShape="1">
            <a:gsLst>
              <a:gs pos="0">
                <a:schemeClr val="accent2">
                  <a:shade val="30000"/>
                  <a:satMod val="115000"/>
                  <a:alpha val="0"/>
                </a:schemeClr>
              </a:gs>
              <a:gs pos="50000">
                <a:schemeClr val="bg1"/>
              </a:gs>
              <a:gs pos="100000">
                <a:schemeClr val="bg1"/>
              </a:gs>
            </a:gsLst>
            <a:lin ang="54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8194" name="Picture 2"/>
          <p:cNvPicPr>
            <a:picLocks noChangeAspect="1" noChangeArrowheads="1"/>
          </p:cNvPicPr>
          <p:nvPr/>
        </p:nvPicPr>
        <p:blipFill>
          <a:blip r:embed="rId3"/>
          <a:srcRect/>
          <a:stretch>
            <a:fillRect/>
          </a:stretch>
        </p:blipFill>
        <p:spPr bwMode="auto">
          <a:xfrm>
            <a:off x="6202363" y="282826"/>
            <a:ext cx="2682875" cy="22256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5" name="Rectangle 34"/>
          <p:cNvSpPr/>
          <p:nvPr/>
        </p:nvSpPr>
        <p:spPr bwMode="auto">
          <a:xfrm>
            <a:off x="6966284" y="3308683"/>
            <a:ext cx="2177716" cy="1227221"/>
          </a:xfrm>
          <a:prstGeom prst="rect">
            <a:avLst/>
          </a:prstGeom>
          <a:gradFill flip="none" rotWithShape="1">
            <a:gsLst>
              <a:gs pos="0">
                <a:schemeClr val="accent2">
                  <a:alpha val="40000"/>
                </a:schemeClr>
              </a:gs>
              <a:gs pos="50000">
                <a:schemeClr val="accent2">
                  <a:alpha val="20000"/>
                </a:schemeClr>
              </a:gs>
              <a:gs pos="100000">
                <a:schemeClr val="accent2">
                  <a:tint val="23500"/>
                  <a:satMod val="160000"/>
                  <a:alpha val="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36" name="Rectangle 35"/>
          <p:cNvSpPr/>
          <p:nvPr/>
        </p:nvSpPr>
        <p:spPr bwMode="auto">
          <a:xfrm>
            <a:off x="6966284" y="4796589"/>
            <a:ext cx="2177716" cy="1227221"/>
          </a:xfrm>
          <a:prstGeom prst="rect">
            <a:avLst/>
          </a:prstGeom>
          <a:gradFill flip="none" rotWithShape="1">
            <a:gsLst>
              <a:gs pos="0">
                <a:schemeClr val="accent2">
                  <a:alpha val="40000"/>
                </a:schemeClr>
              </a:gs>
              <a:gs pos="50000">
                <a:schemeClr val="accent2">
                  <a:alpha val="20000"/>
                </a:schemeClr>
              </a:gs>
              <a:gs pos="100000">
                <a:schemeClr val="accent2">
                  <a:tint val="23500"/>
                  <a:satMod val="160000"/>
                  <a:alpha val="0"/>
                </a:schemeClr>
              </a:gs>
            </a:gsLst>
            <a:lin ang="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588" fontAlgn="base">
              <a:spcBef>
                <a:spcPct val="0"/>
              </a:spcBef>
              <a:spcAft>
                <a:spcPct val="0"/>
              </a:spcAft>
              <a:defRPr/>
            </a:pPr>
            <a:endParaRPr lang="en-US" sz="2400" b="1" dirty="0" smtClean="0">
              <a:solidFill>
                <a:schemeClr val="tx1"/>
              </a:solidFill>
              <a:effectLst>
                <a:glow rad="228600">
                  <a:schemeClr val="bg1">
                    <a:alpha val="40000"/>
                  </a:schemeClr>
                </a:glow>
                <a:outerShdw blurRad="63500" algn="ctr" rotWithShape="0">
                  <a:prstClr val="black">
                    <a:alpha val="40000"/>
                  </a:prstClr>
                </a:outerShdw>
              </a:effectLst>
            </a:endParaRPr>
          </a:p>
        </p:txBody>
      </p:sp>
      <p:sp>
        <p:nvSpPr>
          <p:cNvPr id="22" name="Title 15"/>
          <p:cNvSpPr>
            <a:spLocks noGrp="1"/>
          </p:cNvSpPr>
          <p:nvPr>
            <p:ph type="title"/>
          </p:nvPr>
        </p:nvSpPr>
        <p:spPr/>
        <p:txBody>
          <a:bodyPr vert="horz" wrap="square" lIns="0" tIns="0" rIns="0" bIns="0" rtlCol="0" anchor="t">
            <a:spAutoFit/>
          </a:bodyPr>
          <a:lstStyle/>
          <a:p>
            <a:r>
              <a:rPr/>
              <a:t>Customize Image</a:t>
            </a:r>
          </a:p>
        </p:txBody>
      </p:sp>
      <p:pic>
        <p:nvPicPr>
          <p:cNvPr id="30" name="Picture 1" descr="\\viportal\test\User\a-dorico\addRemove1.bmp"/>
          <p:cNvPicPr>
            <a:picLocks noChangeAspect="1" noChangeArrowheads="1"/>
          </p:cNvPicPr>
          <p:nvPr/>
        </p:nvPicPr>
        <p:blipFill>
          <a:blip r:embed="rId4"/>
          <a:srcRect/>
          <a:stretch>
            <a:fillRect/>
          </a:stretch>
        </p:blipFill>
        <p:spPr bwMode="auto">
          <a:xfrm>
            <a:off x="343240" y="1722799"/>
            <a:ext cx="6775096" cy="4919002"/>
          </a:xfrm>
          <a:prstGeom prst="roundRect">
            <a:avLst>
              <a:gd name="adj" fmla="val 4436"/>
            </a:avLst>
          </a:prstGeom>
          <a:solidFill>
            <a:srgbClr val="FFFFFF">
              <a:shade val="85000"/>
            </a:srgbClr>
          </a:solidFill>
          <a:ln>
            <a:noFill/>
          </a:ln>
          <a:effectLst/>
        </p:spPr>
      </p:pic>
      <p:pic>
        <p:nvPicPr>
          <p:cNvPr id="37" name="Picture 2" descr="\\hserver\public\MSShare\Capture.JPG"/>
          <p:cNvPicPr>
            <a:picLocks noChangeAspect="1" noChangeArrowheads="1"/>
          </p:cNvPicPr>
          <p:nvPr/>
        </p:nvPicPr>
        <p:blipFill>
          <a:blip r:embed="rId5" cstate="email"/>
          <a:srcRect l="473" t="897" r="887" b="1536"/>
          <a:stretch>
            <a:fillRect/>
          </a:stretch>
        </p:blipFill>
        <p:spPr bwMode="auto">
          <a:xfrm>
            <a:off x="343240" y="1722799"/>
            <a:ext cx="6775704" cy="4862421"/>
          </a:xfrm>
          <a:prstGeom prst="roundRect">
            <a:avLst>
              <a:gd name="adj" fmla="val 4436"/>
            </a:avLst>
          </a:prstGeom>
          <a:solidFill>
            <a:srgbClr val="FFFFFF">
              <a:shade val="85000"/>
            </a:srgbClr>
          </a:solidFill>
          <a:ln>
            <a:noFill/>
          </a:ln>
          <a:effectLst/>
        </p:spPr>
      </p:pic>
      <p:pic>
        <p:nvPicPr>
          <p:cNvPr id="34" name="Picture 2" descr="\\hserver\public\MSShare\POSReady DVD.gif"/>
          <p:cNvPicPr>
            <a:picLocks noChangeAspect="1" noChangeArrowheads="1"/>
          </p:cNvPicPr>
          <p:nvPr/>
        </p:nvPicPr>
        <p:blipFill>
          <a:blip r:embed="rId6"/>
          <a:srcRect/>
          <a:stretch>
            <a:fillRect/>
          </a:stretch>
        </p:blipFill>
        <p:spPr bwMode="auto">
          <a:xfrm>
            <a:off x="7633839" y="4941970"/>
            <a:ext cx="934855" cy="936458"/>
          </a:xfrm>
          <a:prstGeom prst="rect">
            <a:avLst/>
          </a:prstGeom>
          <a:noFill/>
        </p:spPr>
      </p:pic>
      <p:pic>
        <p:nvPicPr>
          <p:cNvPr id="33" name="Picture 2" descr="C:\Documents and Settings\Pennie\My Documents\ACERDATA (D)\Pennie's documents\MS Image\Shapes and Graphics\Windows_Vista_Icons_ for_Marketing_use\Vista Icons off the web\fveui.dll_I0002_0409.png"/>
          <p:cNvPicPr>
            <a:picLocks noChangeAspect="1" noChangeArrowheads="1"/>
          </p:cNvPicPr>
          <p:nvPr/>
        </p:nvPicPr>
        <p:blipFill>
          <a:blip r:embed="rId7"/>
          <a:srcRect/>
          <a:stretch>
            <a:fillRect/>
          </a:stretch>
        </p:blipFill>
        <p:spPr bwMode="auto">
          <a:xfrm>
            <a:off x="7535779" y="3368843"/>
            <a:ext cx="1142999" cy="1142999"/>
          </a:xfrm>
          <a:prstGeom prst="rect">
            <a:avLst/>
          </a:prstGeom>
          <a:noFill/>
        </p:spPr>
      </p:pic>
      <p:pic>
        <p:nvPicPr>
          <p:cNvPr id="39" name="Picture 3" descr="\\hserver\public\MSShare\Copy Capture.JPG"/>
          <p:cNvPicPr>
            <a:picLocks noChangeAspect="1" noChangeArrowheads="1"/>
          </p:cNvPicPr>
          <p:nvPr/>
        </p:nvPicPr>
        <p:blipFill>
          <a:blip r:embed="rId8" cstate="email"/>
          <a:srcRect l="510" t="768" r="989" b="1206"/>
          <a:stretch>
            <a:fillRect/>
          </a:stretch>
        </p:blipFill>
        <p:spPr bwMode="auto">
          <a:xfrm>
            <a:off x="1408997" y="2361304"/>
            <a:ext cx="4644190" cy="3585410"/>
          </a:xfrm>
          <a:prstGeom prst="roundRect">
            <a:avLst>
              <a:gd name="adj" fmla="val 3560"/>
            </a:avLst>
          </a:prstGeom>
          <a:solidFill>
            <a:srgbClr val="FFFFFF">
              <a:shade val="85000"/>
            </a:srgbClr>
          </a:solidFill>
          <a:ln>
            <a:noFill/>
          </a:ln>
          <a:effectLst/>
        </p:spPr>
      </p:pic>
      <p:pic>
        <p:nvPicPr>
          <p:cNvPr id="40" name="Picture 39" descr="POS System.gif"/>
          <p:cNvPicPr>
            <a:picLocks noChangeAspect="1"/>
          </p:cNvPicPr>
          <p:nvPr/>
        </p:nvPicPr>
        <p:blipFill>
          <a:blip r:embed="rId9" cstate="print"/>
          <a:stretch>
            <a:fillRect/>
          </a:stretch>
        </p:blipFill>
        <p:spPr>
          <a:xfrm>
            <a:off x="4267194" y="4375485"/>
            <a:ext cx="1003822" cy="1099185"/>
          </a:xfrm>
          <a:prstGeom prst="rect">
            <a:avLst/>
          </a:prstGeom>
        </p:spPr>
      </p:pic>
      <p:pic>
        <p:nvPicPr>
          <p:cNvPr id="41" name="Picture 2" descr="C:\Documents and Settings\Pennie\My Documents\ACERDATA (D)\Pennie's documents\MS Image\Shapes and Graphics\Windows_Vista_Icons_ for_Marketing_use\Vista Icons off the web\fveui.dll_I0002_0409.png"/>
          <p:cNvPicPr>
            <a:picLocks noChangeAspect="1" noChangeArrowheads="1"/>
          </p:cNvPicPr>
          <p:nvPr/>
        </p:nvPicPr>
        <p:blipFill>
          <a:blip r:embed="rId7"/>
          <a:srcRect/>
          <a:stretch>
            <a:fillRect/>
          </a:stretch>
        </p:blipFill>
        <p:spPr bwMode="auto">
          <a:xfrm>
            <a:off x="1864894" y="4387516"/>
            <a:ext cx="1142999" cy="1142999"/>
          </a:xfrm>
          <a:prstGeom prst="rect">
            <a:avLst/>
          </a:prstGeom>
          <a:noFill/>
        </p:spPr>
      </p:pic>
      <p:grpSp>
        <p:nvGrpSpPr>
          <p:cNvPr id="43" name="Group 42"/>
          <p:cNvGrpSpPr/>
          <p:nvPr/>
        </p:nvGrpSpPr>
        <p:grpSpPr>
          <a:xfrm>
            <a:off x="2488031" y="4547937"/>
            <a:ext cx="575388" cy="697832"/>
            <a:chOff x="2536157" y="4535905"/>
            <a:chExt cx="575388" cy="697832"/>
          </a:xfrm>
        </p:grpSpPr>
        <p:pic>
          <p:nvPicPr>
            <p:cNvPr id="8196" name="Picture 4" descr="C:\Documents and Settings\Pennie\My Documents\ACERDATA (D)\Pennie's documents\MS Image\Shapes and Graphics\_WINDOWS SERVER ICONS\Documents\Document Text.png"/>
            <p:cNvPicPr>
              <a:picLocks noChangeAspect="1" noChangeArrowheads="1"/>
            </p:cNvPicPr>
            <p:nvPr/>
          </p:nvPicPr>
          <p:blipFill>
            <a:blip r:embed="rId10"/>
            <a:srcRect/>
            <a:stretch>
              <a:fillRect/>
            </a:stretch>
          </p:blipFill>
          <p:spPr bwMode="auto">
            <a:xfrm>
              <a:off x="2536157" y="4535905"/>
              <a:ext cx="422988" cy="545432"/>
            </a:xfrm>
            <a:prstGeom prst="rect">
              <a:avLst/>
            </a:prstGeom>
            <a:noFill/>
          </p:spPr>
        </p:pic>
        <p:pic>
          <p:nvPicPr>
            <p:cNvPr id="42" name="Picture 4" descr="C:\Documents and Settings\Pennie\My Documents\ACERDATA (D)\Pennie's documents\MS Image\Shapes and Graphics\_WINDOWS SERVER ICONS\Documents\Document Text.png"/>
            <p:cNvPicPr>
              <a:picLocks noChangeAspect="1" noChangeArrowheads="1"/>
            </p:cNvPicPr>
            <p:nvPr/>
          </p:nvPicPr>
          <p:blipFill>
            <a:blip r:embed="rId10"/>
            <a:srcRect/>
            <a:stretch>
              <a:fillRect/>
            </a:stretch>
          </p:blipFill>
          <p:spPr bwMode="auto">
            <a:xfrm>
              <a:off x="2688557" y="4688305"/>
              <a:ext cx="422988" cy="545432"/>
            </a:xfrm>
            <a:prstGeom prst="rect">
              <a:avLst/>
            </a:prstGeom>
            <a:noFill/>
          </p:spPr>
        </p:pic>
      </p:grpSp>
      <p:grpSp>
        <p:nvGrpSpPr>
          <p:cNvPr id="44" name="Group 43"/>
          <p:cNvGrpSpPr/>
          <p:nvPr/>
        </p:nvGrpSpPr>
        <p:grpSpPr>
          <a:xfrm>
            <a:off x="2488031" y="4547937"/>
            <a:ext cx="575388" cy="697832"/>
            <a:chOff x="2536157" y="4535905"/>
            <a:chExt cx="575388" cy="697832"/>
          </a:xfrm>
        </p:grpSpPr>
        <p:pic>
          <p:nvPicPr>
            <p:cNvPr id="45" name="Picture 4" descr="C:\Documents and Settings\Pennie\My Documents\ACERDATA (D)\Pennie's documents\MS Image\Shapes and Graphics\_WINDOWS SERVER ICONS\Documents\Document Text.png"/>
            <p:cNvPicPr>
              <a:picLocks noChangeAspect="1" noChangeArrowheads="1"/>
            </p:cNvPicPr>
            <p:nvPr/>
          </p:nvPicPr>
          <p:blipFill>
            <a:blip r:embed="rId10"/>
            <a:srcRect/>
            <a:stretch>
              <a:fillRect/>
            </a:stretch>
          </p:blipFill>
          <p:spPr bwMode="auto">
            <a:xfrm>
              <a:off x="2536157" y="4535905"/>
              <a:ext cx="422988" cy="545432"/>
            </a:xfrm>
            <a:prstGeom prst="rect">
              <a:avLst/>
            </a:prstGeom>
            <a:noFill/>
          </p:spPr>
        </p:pic>
        <p:pic>
          <p:nvPicPr>
            <p:cNvPr id="46" name="Picture 4" descr="C:\Documents and Settings\Pennie\My Documents\ACERDATA (D)\Pennie's documents\MS Image\Shapes and Graphics\_WINDOWS SERVER ICONS\Documents\Document Text.png"/>
            <p:cNvPicPr>
              <a:picLocks noChangeAspect="1" noChangeArrowheads="1"/>
            </p:cNvPicPr>
            <p:nvPr/>
          </p:nvPicPr>
          <p:blipFill>
            <a:blip r:embed="rId10"/>
            <a:srcRect/>
            <a:stretch>
              <a:fillRect/>
            </a:stretch>
          </p:blipFill>
          <p:spPr bwMode="auto">
            <a:xfrm>
              <a:off x="2688557" y="4688305"/>
              <a:ext cx="422988" cy="545432"/>
            </a:xfrm>
            <a:prstGeom prst="rect">
              <a:avLst/>
            </a:prstGeom>
            <a:noFill/>
          </p:spPr>
        </p:pic>
      </p:grpSp>
      <p:grpSp>
        <p:nvGrpSpPr>
          <p:cNvPr id="47" name="Group 46"/>
          <p:cNvGrpSpPr/>
          <p:nvPr/>
        </p:nvGrpSpPr>
        <p:grpSpPr>
          <a:xfrm>
            <a:off x="2488031" y="4547937"/>
            <a:ext cx="575388" cy="697832"/>
            <a:chOff x="2536157" y="4535905"/>
            <a:chExt cx="575388" cy="697832"/>
          </a:xfrm>
        </p:grpSpPr>
        <p:pic>
          <p:nvPicPr>
            <p:cNvPr id="48" name="Picture 4" descr="C:\Documents and Settings\Pennie\My Documents\ACERDATA (D)\Pennie's documents\MS Image\Shapes and Graphics\_WINDOWS SERVER ICONS\Documents\Document Text.png"/>
            <p:cNvPicPr>
              <a:picLocks noChangeAspect="1" noChangeArrowheads="1"/>
            </p:cNvPicPr>
            <p:nvPr/>
          </p:nvPicPr>
          <p:blipFill>
            <a:blip r:embed="rId10"/>
            <a:srcRect/>
            <a:stretch>
              <a:fillRect/>
            </a:stretch>
          </p:blipFill>
          <p:spPr bwMode="auto">
            <a:xfrm>
              <a:off x="2536157" y="4535905"/>
              <a:ext cx="422988" cy="545432"/>
            </a:xfrm>
            <a:prstGeom prst="rect">
              <a:avLst/>
            </a:prstGeom>
            <a:noFill/>
          </p:spPr>
        </p:pic>
        <p:pic>
          <p:nvPicPr>
            <p:cNvPr id="49" name="Picture 4" descr="C:\Documents and Settings\Pennie\My Documents\ACERDATA (D)\Pennie's documents\MS Image\Shapes and Graphics\_WINDOWS SERVER ICONS\Documents\Document Text.png"/>
            <p:cNvPicPr>
              <a:picLocks noChangeAspect="1" noChangeArrowheads="1"/>
            </p:cNvPicPr>
            <p:nvPr/>
          </p:nvPicPr>
          <p:blipFill>
            <a:blip r:embed="rId10"/>
            <a:srcRect/>
            <a:stretch>
              <a:fillRect/>
            </a:stretch>
          </p:blipFill>
          <p:spPr bwMode="auto">
            <a:xfrm>
              <a:off x="2688557" y="4688305"/>
              <a:ext cx="422988" cy="545432"/>
            </a:xfrm>
            <a:prstGeom prst="rect">
              <a:avLst/>
            </a:prstGeom>
            <a:noFill/>
          </p:spPr>
        </p:pic>
      </p:grpSp>
      <p:grpSp>
        <p:nvGrpSpPr>
          <p:cNvPr id="50" name="Group 49"/>
          <p:cNvGrpSpPr/>
          <p:nvPr/>
        </p:nvGrpSpPr>
        <p:grpSpPr>
          <a:xfrm>
            <a:off x="2488031" y="4547937"/>
            <a:ext cx="575388" cy="697832"/>
            <a:chOff x="2536157" y="4535905"/>
            <a:chExt cx="575388" cy="697832"/>
          </a:xfrm>
        </p:grpSpPr>
        <p:pic>
          <p:nvPicPr>
            <p:cNvPr id="51" name="Picture 4" descr="C:\Documents and Settings\Pennie\My Documents\ACERDATA (D)\Pennie's documents\MS Image\Shapes and Graphics\_WINDOWS SERVER ICONS\Documents\Document Text.png"/>
            <p:cNvPicPr>
              <a:picLocks noChangeAspect="1" noChangeArrowheads="1"/>
            </p:cNvPicPr>
            <p:nvPr/>
          </p:nvPicPr>
          <p:blipFill>
            <a:blip r:embed="rId10"/>
            <a:srcRect/>
            <a:stretch>
              <a:fillRect/>
            </a:stretch>
          </p:blipFill>
          <p:spPr bwMode="auto">
            <a:xfrm>
              <a:off x="2536157" y="4535905"/>
              <a:ext cx="422988" cy="545432"/>
            </a:xfrm>
            <a:prstGeom prst="rect">
              <a:avLst/>
            </a:prstGeom>
            <a:noFill/>
          </p:spPr>
        </p:pic>
        <p:pic>
          <p:nvPicPr>
            <p:cNvPr id="52" name="Picture 4" descr="C:\Documents and Settings\Pennie\My Documents\ACERDATA (D)\Pennie's documents\MS Image\Shapes and Graphics\_WINDOWS SERVER ICONS\Documents\Document Text.png"/>
            <p:cNvPicPr>
              <a:picLocks noChangeAspect="1" noChangeArrowheads="1"/>
            </p:cNvPicPr>
            <p:nvPr/>
          </p:nvPicPr>
          <p:blipFill>
            <a:blip r:embed="rId10"/>
            <a:srcRect/>
            <a:stretch>
              <a:fillRect/>
            </a:stretch>
          </p:blipFill>
          <p:spPr bwMode="auto">
            <a:xfrm>
              <a:off x="2688557" y="4688305"/>
              <a:ext cx="422988" cy="545432"/>
            </a:xfrm>
            <a:prstGeom prst="rect">
              <a:avLst/>
            </a:prstGeom>
            <a:noFill/>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30"/>
                                        </p:tgtEl>
                                      </p:cBhvr>
                                    </p:animEffect>
                                    <p:set>
                                      <p:cBhvr>
                                        <p:cTn id="7" dur="1" fill="hold">
                                          <p:stCondLst>
                                            <p:cond delay="999"/>
                                          </p:stCondLst>
                                        </p:cTn>
                                        <p:tgtEl>
                                          <p:spTgt spid="30"/>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childTnLst>
                          </p:cTn>
                        </p:par>
                        <p:par>
                          <p:cTn id="11" fill="hold">
                            <p:stCondLst>
                              <p:cond delay="1000"/>
                            </p:stCondLst>
                            <p:childTnLst>
                              <p:par>
                                <p:cTn id="12" presetID="0" presetClass="path" presetSubtype="0" accel="50000" decel="50000" fill="hold" nodeType="afterEffect">
                                  <p:stCondLst>
                                    <p:cond delay="0"/>
                                  </p:stCondLst>
                                  <p:childTnLst>
                                    <p:animMotion origin="layout" path="M -1.94444E-6 2.96296E-6 L -0.6934 0.0581 " pathEditMode="relative" rAng="0" ptsTypes="AA">
                                      <p:cBhvr>
                                        <p:cTn id="13" dur="2000" fill="hold"/>
                                        <p:tgtEl>
                                          <p:spTgt spid="33"/>
                                        </p:tgtEl>
                                        <p:attrNameLst>
                                          <p:attrName>ppt_x</p:attrName>
                                          <p:attrName>ppt_y</p:attrName>
                                        </p:attrNameLst>
                                      </p:cBhvr>
                                      <p:rCtr x="-347" y="29"/>
                                    </p:animMotion>
                                  </p:childTnLst>
                                </p:cTn>
                              </p:par>
                              <p:par>
                                <p:cTn id="14" presetID="10" presetClass="exit" presetSubtype="0" fill="hold" grpId="0" nodeType="withEffect">
                                  <p:stCondLst>
                                    <p:cond delay="0"/>
                                  </p:stCondLst>
                                  <p:childTnLst>
                                    <p:animEffect transition="out" filter="fade">
                                      <p:cBhvr>
                                        <p:cTn id="15" dur="500"/>
                                        <p:tgtEl>
                                          <p:spTgt spid="35"/>
                                        </p:tgtEl>
                                      </p:cBhvr>
                                    </p:animEffect>
                                    <p:set>
                                      <p:cBhvr>
                                        <p:cTn id="16" dur="1" fill="hold">
                                          <p:stCondLst>
                                            <p:cond delay="499"/>
                                          </p:stCondLst>
                                        </p:cTn>
                                        <p:tgtEl>
                                          <p:spTgt spid="35"/>
                                        </p:tgtEl>
                                        <p:attrNameLst>
                                          <p:attrName>style.visibility</p:attrName>
                                        </p:attrNameLst>
                                      </p:cBhvr>
                                      <p:to>
                                        <p:strVal val="hidden"/>
                                      </p:to>
                                    </p:set>
                                  </p:childTnLst>
                                </p:cTn>
                              </p:par>
                            </p:childTnLst>
                          </p:cTn>
                        </p:par>
                        <p:par>
                          <p:cTn id="17" fill="hold">
                            <p:stCondLst>
                              <p:cond delay="3000"/>
                            </p:stCondLst>
                            <p:childTnLst>
                              <p:par>
                                <p:cTn id="18" presetID="0" presetClass="path" presetSubtype="0" accel="50000" decel="50000" fill="hold" nodeType="afterEffect">
                                  <p:stCondLst>
                                    <p:cond delay="0"/>
                                  </p:stCondLst>
                                  <p:childTnLst>
                                    <p:animMotion origin="layout" path="M -0.00035 0.00069 L -0.53455 -0.15556 " pathEditMode="relative" ptsTypes="AA">
                                      <p:cBhvr>
                                        <p:cTn id="19" dur="2000" fill="hold"/>
                                        <p:tgtEl>
                                          <p:spTgt spid="34"/>
                                        </p:tgtEl>
                                        <p:attrNameLst>
                                          <p:attrName>ppt_x</p:attrName>
                                          <p:attrName>ppt_y</p:attrName>
                                        </p:attrNameLst>
                                      </p:cBhvr>
                                    </p:animMotion>
                                  </p:childTnLst>
                                </p:cTn>
                              </p:par>
                              <p:par>
                                <p:cTn id="20" presetID="10" presetClass="exit" presetSubtype="0" fill="hold" grpId="0" nodeType="withEffect">
                                  <p:stCondLst>
                                    <p:cond delay="0"/>
                                  </p:stCondLst>
                                  <p:childTnLst>
                                    <p:animEffect transition="out" filter="fade">
                                      <p:cBhvr>
                                        <p:cTn id="21" dur="500"/>
                                        <p:tgtEl>
                                          <p:spTgt spid="36"/>
                                        </p:tgtEl>
                                      </p:cBhvr>
                                    </p:animEffect>
                                    <p:set>
                                      <p:cBhvr>
                                        <p:cTn id="22" dur="1" fill="hold">
                                          <p:stCondLst>
                                            <p:cond delay="499"/>
                                          </p:stCondLst>
                                        </p:cTn>
                                        <p:tgtEl>
                                          <p:spTgt spid="36"/>
                                        </p:tgtEl>
                                        <p:attrNameLst>
                                          <p:attrName>style.visibility</p:attrName>
                                        </p:attrNameLst>
                                      </p:cBhvr>
                                      <p:to>
                                        <p:strVal val="hidden"/>
                                      </p:to>
                                    </p:set>
                                  </p:childTnLst>
                                </p:cTn>
                              </p:par>
                            </p:childTnLst>
                          </p:cTn>
                        </p:par>
                        <p:par>
                          <p:cTn id="23" fill="hold">
                            <p:stCondLst>
                              <p:cond delay="5000"/>
                            </p:stCondLst>
                            <p:childTnLst>
                              <p:par>
                                <p:cTn id="24" presetID="10" presetClass="exit" presetSubtype="0" fill="hold" nodeType="afterEffect">
                                  <p:stCondLst>
                                    <p:cond delay="0"/>
                                  </p:stCondLst>
                                  <p:childTnLst>
                                    <p:animEffect transition="out" filter="fade">
                                      <p:cBhvr>
                                        <p:cTn id="25" dur="500"/>
                                        <p:tgtEl>
                                          <p:spTgt spid="37"/>
                                        </p:tgtEl>
                                      </p:cBhvr>
                                    </p:animEffect>
                                    <p:set>
                                      <p:cBhvr>
                                        <p:cTn id="26" dur="1" fill="hold">
                                          <p:stCondLst>
                                            <p:cond delay="499"/>
                                          </p:stCondLst>
                                        </p:cTn>
                                        <p:tgtEl>
                                          <p:spTgt spid="37"/>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33"/>
                                        </p:tgtEl>
                                      </p:cBhvr>
                                    </p:animEffect>
                                    <p:set>
                                      <p:cBhvr>
                                        <p:cTn id="29" dur="1" fill="hold">
                                          <p:stCondLst>
                                            <p:cond delay="499"/>
                                          </p:stCondLst>
                                        </p:cTn>
                                        <p:tgtEl>
                                          <p:spTgt spid="33"/>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34"/>
                                        </p:tgtEl>
                                      </p:cBhvr>
                                    </p:animEffect>
                                    <p:set>
                                      <p:cBhvr>
                                        <p:cTn id="32" dur="1" fill="hold">
                                          <p:stCondLst>
                                            <p:cond delay="499"/>
                                          </p:stCondLst>
                                        </p:cTn>
                                        <p:tgtEl>
                                          <p:spTgt spid="34"/>
                                        </p:tgtEl>
                                        <p:attrNameLst>
                                          <p:attrName>style.visibility</p:attrName>
                                        </p:attrNameLst>
                                      </p:cBhvr>
                                      <p:to>
                                        <p:strVal val="hidden"/>
                                      </p:to>
                                    </p:set>
                                  </p:childTnLst>
                                </p:cTn>
                              </p:par>
                              <p:par>
                                <p:cTn id="33" presetID="10"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2000"/>
                                        <p:tgtEl>
                                          <p:spTgt spid="39"/>
                                        </p:tgtEl>
                                      </p:cBhvr>
                                    </p:animEffect>
                                  </p:childTnLst>
                                </p:cTn>
                              </p:par>
                            </p:childTnLst>
                          </p:cTn>
                        </p:par>
                        <p:par>
                          <p:cTn id="36" fill="hold">
                            <p:stCondLst>
                              <p:cond delay="7000"/>
                            </p:stCondLst>
                            <p:childTnLst>
                              <p:par>
                                <p:cTn id="37" presetID="10"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par>
                          <p:cTn id="40" fill="hold">
                            <p:stCondLst>
                              <p:cond delay="7500"/>
                            </p:stCondLst>
                            <p:childTnLst>
                              <p:par>
                                <p:cTn id="41" presetID="10" presetClass="entr" presetSubtype="0"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childTnLst>
                          </p:cTn>
                        </p:par>
                        <p:par>
                          <p:cTn id="44" fill="hold">
                            <p:stCondLst>
                              <p:cond delay="8000"/>
                            </p:stCondLst>
                            <p:childTnLst>
                              <p:par>
                                <p:cTn id="45" presetID="10" presetClass="entr" presetSubtype="0"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childTnLst>
                          </p:cTn>
                        </p:par>
                        <p:par>
                          <p:cTn id="48" fill="hold">
                            <p:stCondLst>
                              <p:cond delay="8500"/>
                            </p:stCondLst>
                            <p:childTnLst>
                              <p:par>
                                <p:cTn id="49" presetID="63" presetClass="path" presetSubtype="0" accel="50000" decel="50000" fill="hold" nodeType="afterEffect">
                                  <p:stCondLst>
                                    <p:cond delay="0"/>
                                  </p:stCondLst>
                                  <p:childTnLst>
                                    <p:animMotion origin="layout" path="M 0 0  L 0.25 0  E" pathEditMode="relative" ptsTypes="">
                                      <p:cBhvr>
                                        <p:cTn id="50" dur="2000" fill="hold"/>
                                        <p:tgtEl>
                                          <p:spTgt spid="43"/>
                                        </p:tgtEl>
                                        <p:attrNameLst>
                                          <p:attrName>ppt_x</p:attrName>
                                          <p:attrName>ppt_y</p:attrName>
                                        </p:attrNameLst>
                                      </p:cBhvr>
                                    </p:animMotion>
                                  </p:childTnLst>
                                </p:cTn>
                              </p:par>
                              <p:par>
                                <p:cTn id="51" presetID="10" presetClass="exit" presetSubtype="0" fill="hold" nodeType="withEffect">
                                  <p:stCondLst>
                                    <p:cond delay="0"/>
                                  </p:stCondLst>
                                  <p:childTnLst>
                                    <p:animEffect transition="out" filter="fade">
                                      <p:cBhvr>
                                        <p:cTn id="52" dur="3000"/>
                                        <p:tgtEl>
                                          <p:spTgt spid="43"/>
                                        </p:tgtEl>
                                      </p:cBhvr>
                                    </p:animEffect>
                                    <p:set>
                                      <p:cBhvr>
                                        <p:cTn id="53" dur="1" fill="hold">
                                          <p:stCondLst>
                                            <p:cond delay="2999"/>
                                          </p:stCondLst>
                                        </p:cTn>
                                        <p:tgtEl>
                                          <p:spTgt spid="43"/>
                                        </p:tgtEl>
                                        <p:attrNameLst>
                                          <p:attrName>style.visibility</p:attrName>
                                        </p:attrNameLst>
                                      </p:cBhvr>
                                      <p:to>
                                        <p:strVal val="hidden"/>
                                      </p:to>
                                    </p:set>
                                  </p:childTnLst>
                                </p:cTn>
                              </p:par>
                            </p:childTnLst>
                          </p:cTn>
                        </p:par>
                        <p:par>
                          <p:cTn id="54" fill="hold">
                            <p:stCondLst>
                              <p:cond delay="11500"/>
                            </p:stCondLst>
                            <p:childTnLst>
                              <p:par>
                                <p:cTn id="55" presetID="10" presetClass="entr" presetSubtype="0" fill="hold"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500"/>
                                        <p:tgtEl>
                                          <p:spTgt spid="44"/>
                                        </p:tgtEl>
                                      </p:cBhvr>
                                    </p:animEffect>
                                  </p:childTnLst>
                                </p:cTn>
                              </p:par>
                            </p:childTnLst>
                          </p:cTn>
                        </p:par>
                        <p:par>
                          <p:cTn id="58" fill="hold">
                            <p:stCondLst>
                              <p:cond delay="12000"/>
                            </p:stCondLst>
                            <p:childTnLst>
                              <p:par>
                                <p:cTn id="59" presetID="63" presetClass="path" presetSubtype="0" accel="50000" decel="50000" fill="hold" nodeType="afterEffect">
                                  <p:stCondLst>
                                    <p:cond delay="0"/>
                                  </p:stCondLst>
                                  <p:childTnLst>
                                    <p:animMotion origin="layout" path="M 0 0  L 0.25 0  E" pathEditMode="relative" ptsTypes="">
                                      <p:cBhvr>
                                        <p:cTn id="60" dur="2000" fill="hold"/>
                                        <p:tgtEl>
                                          <p:spTgt spid="44"/>
                                        </p:tgtEl>
                                        <p:attrNameLst>
                                          <p:attrName>ppt_x</p:attrName>
                                          <p:attrName>ppt_y</p:attrName>
                                        </p:attrNameLst>
                                      </p:cBhvr>
                                    </p:animMotion>
                                  </p:childTnLst>
                                </p:cTn>
                              </p:par>
                              <p:par>
                                <p:cTn id="61" presetID="10" presetClass="exit" presetSubtype="0" fill="hold" nodeType="withEffect">
                                  <p:stCondLst>
                                    <p:cond delay="0"/>
                                  </p:stCondLst>
                                  <p:childTnLst>
                                    <p:animEffect transition="out" filter="fade">
                                      <p:cBhvr>
                                        <p:cTn id="62" dur="3000"/>
                                        <p:tgtEl>
                                          <p:spTgt spid="44"/>
                                        </p:tgtEl>
                                      </p:cBhvr>
                                    </p:animEffect>
                                    <p:set>
                                      <p:cBhvr>
                                        <p:cTn id="63" dur="1" fill="hold">
                                          <p:stCondLst>
                                            <p:cond delay="2999"/>
                                          </p:stCondLst>
                                        </p:cTn>
                                        <p:tgtEl>
                                          <p:spTgt spid="44"/>
                                        </p:tgtEl>
                                        <p:attrNameLst>
                                          <p:attrName>style.visibility</p:attrName>
                                        </p:attrNameLst>
                                      </p:cBhvr>
                                      <p:to>
                                        <p:strVal val="hidden"/>
                                      </p:to>
                                    </p:set>
                                  </p:childTnLst>
                                </p:cTn>
                              </p:par>
                            </p:childTnLst>
                          </p:cTn>
                        </p:par>
                        <p:par>
                          <p:cTn id="64" fill="hold">
                            <p:stCondLst>
                              <p:cond delay="15000"/>
                            </p:stCondLst>
                            <p:childTnLst>
                              <p:par>
                                <p:cTn id="65" presetID="10" presetClass="entr" presetSubtype="0"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childTnLst>
                                </p:cTn>
                              </p:par>
                            </p:childTnLst>
                          </p:cTn>
                        </p:par>
                        <p:par>
                          <p:cTn id="68" fill="hold">
                            <p:stCondLst>
                              <p:cond delay="15500"/>
                            </p:stCondLst>
                            <p:childTnLst>
                              <p:par>
                                <p:cTn id="69" presetID="63" presetClass="path" presetSubtype="0" accel="50000" decel="50000" fill="hold" nodeType="afterEffect">
                                  <p:stCondLst>
                                    <p:cond delay="0"/>
                                  </p:stCondLst>
                                  <p:childTnLst>
                                    <p:animMotion origin="layout" path="M 0 0  L 0.25 0  E" pathEditMode="relative" ptsTypes="">
                                      <p:cBhvr>
                                        <p:cTn id="70" dur="2000" fill="hold"/>
                                        <p:tgtEl>
                                          <p:spTgt spid="47"/>
                                        </p:tgtEl>
                                        <p:attrNameLst>
                                          <p:attrName>ppt_x</p:attrName>
                                          <p:attrName>ppt_y</p:attrName>
                                        </p:attrNameLst>
                                      </p:cBhvr>
                                    </p:animMotion>
                                  </p:childTnLst>
                                </p:cTn>
                              </p:par>
                              <p:par>
                                <p:cTn id="71" presetID="10" presetClass="exit" presetSubtype="0" fill="hold" nodeType="withEffect">
                                  <p:stCondLst>
                                    <p:cond delay="0"/>
                                  </p:stCondLst>
                                  <p:childTnLst>
                                    <p:animEffect transition="out" filter="fade">
                                      <p:cBhvr>
                                        <p:cTn id="72" dur="3000"/>
                                        <p:tgtEl>
                                          <p:spTgt spid="47"/>
                                        </p:tgtEl>
                                      </p:cBhvr>
                                    </p:animEffect>
                                    <p:set>
                                      <p:cBhvr>
                                        <p:cTn id="73" dur="1" fill="hold">
                                          <p:stCondLst>
                                            <p:cond delay="2999"/>
                                          </p:stCondLst>
                                        </p:cTn>
                                        <p:tgtEl>
                                          <p:spTgt spid="47"/>
                                        </p:tgtEl>
                                        <p:attrNameLst>
                                          <p:attrName>style.visibility</p:attrName>
                                        </p:attrNameLst>
                                      </p:cBhvr>
                                      <p:to>
                                        <p:strVal val="hidden"/>
                                      </p:to>
                                    </p:set>
                                  </p:childTnLst>
                                </p:cTn>
                              </p:par>
                            </p:childTnLst>
                          </p:cTn>
                        </p:par>
                        <p:par>
                          <p:cTn id="74" fill="hold">
                            <p:stCondLst>
                              <p:cond delay="18500"/>
                            </p:stCondLst>
                            <p:childTnLst>
                              <p:par>
                                <p:cTn id="75" presetID="10" presetClass="entr" presetSubtype="0" fill="hold" nodeType="after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fade">
                                      <p:cBhvr>
                                        <p:cTn id="77" dur="500"/>
                                        <p:tgtEl>
                                          <p:spTgt spid="50"/>
                                        </p:tgtEl>
                                      </p:cBhvr>
                                    </p:animEffect>
                                  </p:childTnLst>
                                </p:cTn>
                              </p:par>
                            </p:childTnLst>
                          </p:cTn>
                        </p:par>
                        <p:par>
                          <p:cTn id="78" fill="hold">
                            <p:stCondLst>
                              <p:cond delay="19000"/>
                            </p:stCondLst>
                            <p:childTnLst>
                              <p:par>
                                <p:cTn id="79" presetID="63" presetClass="path" presetSubtype="0" accel="50000" decel="50000" fill="hold" nodeType="afterEffect">
                                  <p:stCondLst>
                                    <p:cond delay="0"/>
                                  </p:stCondLst>
                                  <p:childTnLst>
                                    <p:animMotion origin="layout" path="M 0 0  L 0.25 0  E" pathEditMode="relative" ptsTypes="">
                                      <p:cBhvr>
                                        <p:cTn id="80" dur="2000" fill="hold"/>
                                        <p:tgtEl>
                                          <p:spTgt spid="50"/>
                                        </p:tgtEl>
                                        <p:attrNameLst>
                                          <p:attrName>ppt_x</p:attrName>
                                          <p:attrName>ppt_y</p:attrName>
                                        </p:attrNameLst>
                                      </p:cBhvr>
                                    </p:animMotion>
                                  </p:childTnLst>
                                </p:cTn>
                              </p:par>
                              <p:par>
                                <p:cTn id="81" presetID="10" presetClass="exit" presetSubtype="0" fill="hold" nodeType="withEffect">
                                  <p:stCondLst>
                                    <p:cond delay="0"/>
                                  </p:stCondLst>
                                  <p:childTnLst>
                                    <p:animEffect transition="out" filter="fade">
                                      <p:cBhvr>
                                        <p:cTn id="82" dur="3000"/>
                                        <p:tgtEl>
                                          <p:spTgt spid="50"/>
                                        </p:tgtEl>
                                      </p:cBhvr>
                                    </p:animEffect>
                                    <p:set>
                                      <p:cBhvr>
                                        <p:cTn id="83" dur="1" fill="hold">
                                          <p:stCondLst>
                                            <p:cond delay="29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7|.5|12.2|.5|7.1|.5|.5|.5|.5|6.9|.5|.5|3.9"/>
</p:tagLst>
</file>

<file path=ppt/tags/tag2.xml><?xml version="1.0" encoding="utf-8"?>
<p:tagLst xmlns:a="http://schemas.openxmlformats.org/drawingml/2006/main" xmlns:r="http://schemas.openxmlformats.org/officeDocument/2006/relationships" xmlns:p="http://schemas.openxmlformats.org/presentationml/2006/main">
  <p:tag name="TIMING" val="|1.1|1|35.7|1|1|31.1|1|1"/>
</p:tagLst>
</file>

<file path=ppt/tags/tag3.xml><?xml version="1.0" encoding="utf-8"?>
<p:tagLst xmlns:a="http://schemas.openxmlformats.org/drawingml/2006/main" xmlns:r="http://schemas.openxmlformats.org/officeDocument/2006/relationships" xmlns:p="http://schemas.openxmlformats.org/presentationml/2006/main">
  <p:tag name="TIMING" val="|2.6|12.2|.5|4.5|.5|7.4|.5|3.6|.5|8.8|.5|.5"/>
</p:tagLst>
</file>

<file path=ppt/theme/theme1.xml><?xml version="1.0" encoding="utf-8"?>
<a:theme xmlns:a="http://schemas.openxmlformats.org/drawingml/2006/main" name="TE09-TMPUS-12_v15">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1586C0BC9AC744599D8B2EF456C1E97" ma:contentTypeVersion="0" ma:contentTypeDescription="Create a new document." ma:contentTypeScope="" ma:versionID="01897fdcaa0a8b21d78edd53fe62aa5b">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D45E4899-6760-4C1B-863E-F2C28CD7F7DA}">
  <ds:schemaRefs>
    <ds:schemaRef ds:uri="http://schemas.microsoft.com/sharepoint/v3/contenttype/forms"/>
  </ds:schemaRefs>
</ds:datastoreItem>
</file>

<file path=customXml/itemProps2.xml><?xml version="1.0" encoding="utf-8"?>
<ds:datastoreItem xmlns:ds="http://schemas.openxmlformats.org/officeDocument/2006/customXml" ds:itemID="{A97A6290-F7DF-4734-9B90-74850CF002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623A95C2-1765-43B2-960B-571C12819107}">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TE09-TMPUS-12_v15</Template>
  <TotalTime>1</TotalTime>
  <Words>1951</Words>
  <Application>Microsoft Office PowerPoint</Application>
  <PresentationFormat>On-screen Show (4:3)</PresentationFormat>
  <Paragraphs>392</Paragraphs>
  <Slides>42</Slides>
  <Notes>41</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42</vt:i4>
      </vt:variant>
    </vt:vector>
  </HeadingPairs>
  <TitlesOfParts>
    <vt:vector size="46" baseType="lpstr">
      <vt:lpstr>TE09-TMPUS-12_v15</vt:lpstr>
      <vt:lpstr>TechEd_Europe</vt:lpstr>
      <vt:lpstr>TechEd09_Europe template</vt:lpstr>
      <vt:lpstr>Visio</vt:lpstr>
      <vt:lpstr>Slide 1</vt:lpstr>
      <vt:lpstr>Using Windows Deployment Services And Microsoft System Center To Deploy And Manage A Point-of-Service (POS) System Running POSReady</vt:lpstr>
      <vt:lpstr>Slide 3</vt:lpstr>
      <vt:lpstr>Solution Scenario Tailspin Toys</vt:lpstr>
      <vt:lpstr>Deployment Options POSReady Installation</vt:lpstr>
      <vt:lpstr>POSReady 2009 Feature Areas</vt:lpstr>
      <vt:lpstr>Deployment Considerations</vt:lpstr>
      <vt:lpstr>Customization Process Flow</vt:lpstr>
      <vt:lpstr>Customize Image</vt:lpstr>
      <vt:lpstr>Customize / Reseal</vt:lpstr>
      <vt:lpstr>Capture Image</vt:lpstr>
      <vt:lpstr>Getting to .WIM</vt:lpstr>
      <vt:lpstr>Image Sealing / Capture</vt:lpstr>
      <vt:lpstr>Deploy Image</vt:lpstr>
      <vt:lpstr>WDS Deplyoment</vt:lpstr>
      <vt:lpstr>Systems Management</vt:lpstr>
      <vt:lpstr>What’s New in ConfigMgr OSD?</vt:lpstr>
      <vt:lpstr>New ConfigMgr Objects (1 of 2)</vt:lpstr>
      <vt:lpstr>New ConfigMgr Objects (2 of 2)</vt:lpstr>
      <vt:lpstr>Targeting POSReady devices</vt:lpstr>
      <vt:lpstr>Targeting POS Devices</vt:lpstr>
      <vt:lpstr>Deployment Scenarios (General)</vt:lpstr>
      <vt:lpstr>Task Sequences Overview</vt:lpstr>
      <vt:lpstr>Task Sequence Actions</vt:lpstr>
      <vt:lpstr>OS Deployment Architecture</vt:lpstr>
      <vt:lpstr>Image Delivery Options</vt:lpstr>
      <vt:lpstr>Slide 27</vt:lpstr>
      <vt:lpstr>SCCM Image Capture</vt:lpstr>
      <vt:lpstr>PXE</vt:lpstr>
      <vt:lpstr>WDS &amp; ConfigMgr Integration</vt:lpstr>
      <vt:lpstr>Image SCCM PXE  Distribution</vt:lpstr>
      <vt:lpstr>Stand-alone Media (1 of 2)</vt:lpstr>
      <vt:lpstr>Stand-alone Media (2 of 2)</vt:lpstr>
      <vt:lpstr>Standalone media</vt:lpstr>
      <vt:lpstr>The forgotten scenario – Dual Boot</vt:lpstr>
      <vt:lpstr>Slide 36</vt:lpstr>
      <vt:lpstr>Slide 37</vt:lpstr>
      <vt:lpstr>Breakout Sessions</vt:lpstr>
      <vt:lpstr>HOLs, Interactive, Sunday and Demo Sessions</vt:lpstr>
      <vt:lpstr>Useful URLs</vt:lpstr>
      <vt:lpstr>Slide 41</vt:lpstr>
      <vt:lpstr>Slide 42</vt:lpstr>
    </vt:vector>
  </TitlesOfParts>
  <Manager>&lt;Content Manager Name Here&gt;</Manager>
  <Company>Slidework LLC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Windows Deployment Services And Microsoft System Center To Deploy And Manage A Point-of-Service (POS) System Running POSReady</dc:title>
  <dc:subject>tech·ed Europe 2009</dc:subject>
  <dc:creator>Vic Miles and  Ryan Berry</dc:creator>
  <dc:description>tech·ed Europe 2009</dc:description>
  <cp:lastModifiedBy>cn_user</cp:lastModifiedBy>
  <cp:revision>282</cp:revision>
  <dcterms:created xsi:type="dcterms:W3CDTF">2009-04-21T17:37:19Z</dcterms:created>
  <dcterms:modified xsi:type="dcterms:W3CDTF">2009-11-10T12:33:48Z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0x010100F1586C0BC9AC744599D8B2EF456C1E97</vt:lpwstr>
  </property>
</Properties>
</file>