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95" r:id="rId2"/>
    <p:sldMasterId id="2147483920" r:id="rId3"/>
    <p:sldMasterId id="2147483935" r:id="rId4"/>
  </p:sldMasterIdLst>
  <p:notesMasterIdLst>
    <p:notesMasterId r:id="rId37"/>
  </p:notesMasterIdLst>
  <p:handoutMasterIdLst>
    <p:handoutMasterId r:id="rId38"/>
  </p:handoutMasterIdLst>
  <p:sldIdLst>
    <p:sldId id="539" r:id="rId5"/>
    <p:sldId id="540" r:id="rId6"/>
    <p:sldId id="511" r:id="rId7"/>
    <p:sldId id="506" r:id="rId8"/>
    <p:sldId id="530" r:id="rId9"/>
    <p:sldId id="524" r:id="rId10"/>
    <p:sldId id="523" r:id="rId11"/>
    <p:sldId id="513" r:id="rId12"/>
    <p:sldId id="512" r:id="rId13"/>
    <p:sldId id="527" r:id="rId14"/>
    <p:sldId id="531" r:id="rId15"/>
    <p:sldId id="525" r:id="rId16"/>
    <p:sldId id="526" r:id="rId17"/>
    <p:sldId id="518" r:id="rId18"/>
    <p:sldId id="517" r:id="rId19"/>
    <p:sldId id="519" r:id="rId20"/>
    <p:sldId id="528" r:id="rId21"/>
    <p:sldId id="486" r:id="rId22"/>
    <p:sldId id="521" r:id="rId23"/>
    <p:sldId id="520" r:id="rId24"/>
    <p:sldId id="537" r:id="rId25"/>
    <p:sldId id="538" r:id="rId26"/>
    <p:sldId id="522" r:id="rId27"/>
    <p:sldId id="534" r:id="rId28"/>
    <p:sldId id="536" r:id="rId29"/>
    <p:sldId id="535" r:id="rId30"/>
    <p:sldId id="532" r:id="rId31"/>
    <p:sldId id="347" r:id="rId32"/>
    <p:sldId id="541" r:id="rId33"/>
    <p:sldId id="542" r:id="rId34"/>
    <p:sldId id="545" r:id="rId35"/>
    <p:sldId id="544" r:id="rId36"/>
  </p:sldIdLst>
  <p:sldSz cx="10160000" cy="7620000"/>
  <p:notesSz cx="6858000" cy="9144000"/>
  <p:defaultTextStyle>
    <a:defPPr>
      <a:defRPr lang="en-US"/>
    </a:defPPr>
    <a:lvl1pPr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1pPr>
    <a:lvl2pPr marL="454025" indent="1588"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2pPr>
    <a:lvl3pPr marL="911225" indent="1588"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3pPr>
    <a:lvl4pPr marL="1368425" indent="1588"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4pPr>
    <a:lvl5pPr marL="1825625" indent="1588"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5pPr>
    <a:lvl6pPr marL="2286000" algn="l" defTabSz="914400" rtl="0" eaLnBrk="1" latinLnBrk="0" hangingPunct="1">
      <a:defRPr sz="3200" kern="1200">
        <a:solidFill>
          <a:srgbClr val="000000"/>
        </a:solidFill>
        <a:latin typeface="Gill Sans" pitchFamily="80" charset="0"/>
        <a:ea typeface="ヒラギノ角ゴ Pro W3" pitchFamily="80" charset="-128"/>
        <a:cs typeface="+mn-cs"/>
        <a:sym typeface="Gill Sans" pitchFamily="80" charset="0"/>
      </a:defRPr>
    </a:lvl6pPr>
    <a:lvl7pPr marL="2743200" algn="l" defTabSz="914400" rtl="0" eaLnBrk="1" latinLnBrk="0" hangingPunct="1">
      <a:defRPr sz="3200" kern="1200">
        <a:solidFill>
          <a:srgbClr val="000000"/>
        </a:solidFill>
        <a:latin typeface="Gill Sans" pitchFamily="80" charset="0"/>
        <a:ea typeface="ヒラギノ角ゴ Pro W3" pitchFamily="80" charset="-128"/>
        <a:cs typeface="+mn-cs"/>
        <a:sym typeface="Gill Sans" pitchFamily="80" charset="0"/>
      </a:defRPr>
    </a:lvl7pPr>
    <a:lvl8pPr marL="3200400" algn="l" defTabSz="914400" rtl="0" eaLnBrk="1" latinLnBrk="0" hangingPunct="1">
      <a:defRPr sz="3200" kern="1200">
        <a:solidFill>
          <a:srgbClr val="000000"/>
        </a:solidFill>
        <a:latin typeface="Gill Sans" pitchFamily="80" charset="0"/>
        <a:ea typeface="ヒラギノ角ゴ Pro W3" pitchFamily="80" charset="-128"/>
        <a:cs typeface="+mn-cs"/>
        <a:sym typeface="Gill Sans" pitchFamily="80" charset="0"/>
      </a:defRPr>
    </a:lvl8pPr>
    <a:lvl9pPr marL="3657600" algn="l" defTabSz="914400" rtl="0" eaLnBrk="1" latinLnBrk="0" hangingPunct="1">
      <a:defRPr sz="3200" kern="1200">
        <a:solidFill>
          <a:srgbClr val="000000"/>
        </a:solidFill>
        <a:latin typeface="Gill Sans" pitchFamily="80" charset="0"/>
        <a:ea typeface="ヒラギノ角ゴ Pro W3" pitchFamily="80" charset="-128"/>
        <a:cs typeface="+mn-cs"/>
        <a:sym typeface="Gill Sans" pitchFamily="80"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extLst>
    <p:ext uri="{E76CE94A-603C-4142-B9EB-6D1370010A27}">
      <p14:discardImageEditData xmlns="" xmlns:p14="http://schemas.microsoft.com/office/powerpoint/2007/7/12/main" val="0"/>
    </p:ext>
    <p:ext uri="{D31A062A-798A-4329-ABDD-BBA856620510}">
      <p14:defaultImageDpi xmlns="" xmlns:p14="http://schemas.microsoft.com/office/powerpoint/2007/7/12/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272" autoAdjust="0"/>
    <p:restoredTop sz="90929"/>
  </p:normalViewPr>
  <p:slideViewPr>
    <p:cSldViewPr>
      <p:cViewPr varScale="1">
        <p:scale>
          <a:sx n="87" d="100"/>
          <a:sy n="87" d="100"/>
        </p:scale>
        <p:origin x="-162" y="-132"/>
      </p:cViewPr>
      <p:guideLst>
        <p:guide orient="horz" pos="2400"/>
        <p:guide pos="320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20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slideMaster" Target="slideMasters/slideMaster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mtClean="0"/>
              <a:t>Tech·Ed Europe 2009</a:t>
            </a: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B0D0CBB-10BB-4BC9-AC17-8065B7611DEE}" type="datetimeFigureOut">
              <a:rPr lang="en-US" smtClean="0"/>
              <a:pPr/>
              <a:t>11/7/2009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smtClean="0"/>
              <a:t>dev317_forte.pptx</a:t>
            </a: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1EC3D84-32DD-44DE-AF0B-4B1BC5F47916}"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p:cNvSpPr>
          <p:nvPr>
            <p:ph type="hdr" sz="quarter"/>
          </p:nvPr>
        </p:nvSpPr>
        <p:spPr bwMode="auto">
          <a:xfrm>
            <a:off x="0" y="0"/>
            <a:ext cx="2971800" cy="457200"/>
          </a:xfrm>
          <a:prstGeom prst="rect">
            <a:avLst/>
          </a:prstGeom>
          <a:noFill/>
          <a:ln w="25400">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55299" name="Rectangle 3"/>
          <p:cNvSpPr>
            <a:spLocks noGrp="1"/>
          </p:cNvSpPr>
          <p:nvPr>
            <p:ph type="dt" idx="1"/>
          </p:nvPr>
        </p:nvSpPr>
        <p:spPr bwMode="auto">
          <a:xfrm>
            <a:off x="3886200" y="0"/>
            <a:ext cx="2971800" cy="457200"/>
          </a:xfrm>
          <a:prstGeom prst="rect">
            <a:avLst/>
          </a:prstGeom>
          <a:noFill/>
          <a:ln w="25400">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12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5301" name="Rectangle 5"/>
          <p:cNvSpPr>
            <a:spLocks noGrp="1"/>
          </p:cNvSpPr>
          <p:nvPr>
            <p:ph type="body" sz="quarter" idx="3"/>
          </p:nvPr>
        </p:nvSpPr>
        <p:spPr bwMode="auto">
          <a:xfrm>
            <a:off x="914400" y="4343400"/>
            <a:ext cx="5029200" cy="4114800"/>
          </a:xfrm>
          <a:prstGeom prst="rect">
            <a:avLst/>
          </a:prstGeom>
          <a:noFill/>
          <a:ln w="25400">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5302" name="Rectangle 6"/>
          <p:cNvSpPr>
            <a:spLocks noGrp="1"/>
          </p:cNvSpPr>
          <p:nvPr>
            <p:ph type="ftr" sz="quarter" idx="4"/>
          </p:nvPr>
        </p:nvSpPr>
        <p:spPr bwMode="auto">
          <a:xfrm>
            <a:off x="0" y="8686800"/>
            <a:ext cx="2971800" cy="457200"/>
          </a:xfrm>
          <a:prstGeom prst="rect">
            <a:avLst/>
          </a:prstGeom>
          <a:noFill/>
          <a:ln w="25400">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55303" name="Rectangle 7"/>
          <p:cNvSpPr>
            <a:spLocks noGrp="1"/>
          </p:cNvSpPr>
          <p:nvPr>
            <p:ph type="sldNum" sz="quarter" idx="5"/>
          </p:nvPr>
        </p:nvSpPr>
        <p:spPr bwMode="auto">
          <a:xfrm>
            <a:off x="3886200" y="8686800"/>
            <a:ext cx="2971800" cy="457200"/>
          </a:xfrm>
          <a:prstGeom prst="rect">
            <a:avLst/>
          </a:prstGeom>
          <a:noFill/>
          <a:ln w="25400">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A54C694-995F-4285-BB19-700A08DB7AB0}" type="slidenum">
              <a:rPr lang="en-US"/>
              <a:pPr>
                <a:defRPr/>
              </a:pPr>
              <a:t>‹#›</a:t>
            </a:fld>
            <a:endParaRPr lang="en-US"/>
          </a:p>
        </p:txBody>
      </p:sp>
    </p:spTree>
    <p:extLst>
      <p:ext uri="{BB962C8B-B14F-4D97-AF65-F5344CB8AC3E}">
        <p14:creationId xmlns="" xmlns:p14="http://schemas.microsoft.com/office/powerpoint/2007/7/12/main" val="305741238"/>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Gill Sans" pitchFamily="80" charset="0"/>
        <a:ea typeface="+mn-ea"/>
        <a:cs typeface="+mn-cs"/>
      </a:defRPr>
    </a:lvl1pPr>
    <a:lvl2pPr marL="454025" algn="l" rtl="0" eaLnBrk="0" fontAlgn="base" hangingPunct="0">
      <a:spcBef>
        <a:spcPct val="0"/>
      </a:spcBef>
      <a:spcAft>
        <a:spcPct val="0"/>
      </a:spcAft>
      <a:defRPr sz="1200" kern="1200">
        <a:solidFill>
          <a:schemeClr val="tx1"/>
        </a:solidFill>
        <a:latin typeface="Gill Sans" pitchFamily="80" charset="0"/>
        <a:ea typeface="+mn-ea"/>
        <a:cs typeface="+mn-cs"/>
      </a:defRPr>
    </a:lvl2pPr>
    <a:lvl3pPr marL="911225" algn="l" rtl="0" eaLnBrk="0" fontAlgn="base" hangingPunct="0">
      <a:spcBef>
        <a:spcPct val="0"/>
      </a:spcBef>
      <a:spcAft>
        <a:spcPct val="0"/>
      </a:spcAft>
      <a:defRPr sz="1200" kern="1200">
        <a:solidFill>
          <a:schemeClr val="tx1"/>
        </a:solidFill>
        <a:latin typeface="Gill Sans" pitchFamily="80" charset="0"/>
        <a:ea typeface="+mn-ea"/>
        <a:cs typeface="+mn-cs"/>
      </a:defRPr>
    </a:lvl3pPr>
    <a:lvl4pPr marL="1368425" algn="l" rtl="0" eaLnBrk="0" fontAlgn="base" hangingPunct="0">
      <a:spcBef>
        <a:spcPct val="0"/>
      </a:spcBef>
      <a:spcAft>
        <a:spcPct val="0"/>
      </a:spcAft>
      <a:defRPr sz="1200" kern="1200">
        <a:solidFill>
          <a:schemeClr val="tx1"/>
        </a:solidFill>
        <a:latin typeface="Gill Sans" pitchFamily="80" charset="0"/>
        <a:ea typeface="+mn-ea"/>
        <a:cs typeface="+mn-cs"/>
      </a:defRPr>
    </a:lvl4pPr>
    <a:lvl5pPr marL="1825625" algn="l" rtl="0" eaLnBrk="0" fontAlgn="base" hangingPunct="0">
      <a:spcBef>
        <a:spcPct val="0"/>
      </a:spcBef>
      <a:spcAft>
        <a:spcPct val="0"/>
      </a:spcAft>
      <a:defRPr sz="1200" kern="1200">
        <a:solidFill>
          <a:schemeClr val="tx1"/>
        </a:solidFill>
        <a:latin typeface="Gill Sans" pitchFamily="80" charset="0"/>
        <a:ea typeface="+mn-ea"/>
        <a:cs typeface="+mn-cs"/>
      </a:defRPr>
    </a:lvl5pPr>
    <a:lvl6pPr marL="2285954" algn="l" defTabSz="914382" rtl="0" eaLnBrk="1" latinLnBrk="0" hangingPunct="1">
      <a:defRPr sz="1200" kern="1200">
        <a:solidFill>
          <a:schemeClr val="tx1"/>
        </a:solidFill>
        <a:latin typeface="+mn-lt"/>
        <a:ea typeface="+mn-ea"/>
        <a:cs typeface="+mn-cs"/>
      </a:defRPr>
    </a:lvl6pPr>
    <a:lvl7pPr marL="2743146" algn="l" defTabSz="914382" rtl="0" eaLnBrk="1" latinLnBrk="0" hangingPunct="1">
      <a:defRPr sz="1200" kern="1200">
        <a:solidFill>
          <a:schemeClr val="tx1"/>
        </a:solidFill>
        <a:latin typeface="+mn-lt"/>
        <a:ea typeface="+mn-ea"/>
        <a:cs typeface="+mn-cs"/>
      </a:defRPr>
    </a:lvl7pPr>
    <a:lvl8pPr marL="3200336" algn="l" defTabSz="914382" rtl="0" eaLnBrk="1" latinLnBrk="0" hangingPunct="1">
      <a:defRPr sz="1200" kern="1200">
        <a:solidFill>
          <a:schemeClr val="tx1"/>
        </a:solidFill>
        <a:latin typeface="+mn-lt"/>
        <a:ea typeface="+mn-ea"/>
        <a:cs typeface="+mn-cs"/>
      </a:defRPr>
    </a:lvl8pPr>
    <a:lvl9pPr marL="3657527" algn="l" defTabSz="9143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p:cNvSpPr>
          <p:nvPr>
            <p:ph type="sldNum" sz="quarter" idx="5"/>
          </p:nvPr>
        </p:nvSpPr>
        <p:spPr>
          <a:noFill/>
        </p:spPr>
        <p:txBody>
          <a:bodyPr/>
          <a:lstStyle/>
          <a:p>
            <a:endParaRPr lang="en-U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p:cNvSpPr>
          <p:nvPr>
            <p:ph type="sldNum" sz="quarter" idx="5"/>
          </p:nvPr>
        </p:nvSpPr>
        <p:spPr>
          <a:noFill/>
        </p:spPr>
        <p:txBody>
          <a:bodyPr/>
          <a:lstStyle/>
          <a:p>
            <a:endParaRPr lang="en-US"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10"/>
          <p:cNvSpPr>
            <a:spLocks noGrp="1" noChangeArrowheads="1"/>
          </p:cNvSpPr>
          <p:nvPr>
            <p:ph type="sldNum" sz="quarter" idx="5"/>
          </p:nvPr>
        </p:nvSpPr>
        <p:spPr>
          <a:noFill/>
        </p:spPr>
        <p:txBody>
          <a:bodyPr/>
          <a:lstStyle/>
          <a:p>
            <a:endParaRPr lang="en-GB" smtClean="0"/>
          </a:p>
        </p:txBody>
      </p:sp>
      <p:sp>
        <p:nvSpPr>
          <p:cNvPr id="28675" name="Text Box 1"/>
          <p:cNvSpPr txBox="1">
            <a:spLocks noChangeArrowheads="1"/>
          </p:cNvSpPr>
          <p:nvPr/>
        </p:nvSpPr>
        <p:spPr bwMode="auto">
          <a:xfrm>
            <a:off x="3884613" y="8860058"/>
            <a:ext cx="2968625" cy="279180"/>
          </a:xfrm>
          <a:prstGeom prst="rect">
            <a:avLst/>
          </a:prstGeom>
          <a:noFill/>
          <a:ln w="9525">
            <a:noFill/>
            <a:round/>
            <a:headEnd/>
            <a:tailEnd/>
          </a:ln>
        </p:spPr>
        <p:txBody>
          <a:bodyPr lIns="90000" tIns="46800" rIns="90000" bIns="46800" anchor="b">
            <a:spAutoFit/>
          </a:bodyPr>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200">
              <a:solidFill>
                <a:srgbClr val="000000"/>
              </a:solidFill>
            </a:endParaRPr>
          </a:p>
        </p:txBody>
      </p:sp>
      <p:sp>
        <p:nvSpPr>
          <p:cNvPr id="28676" name="Text Box 2"/>
          <p:cNvSpPr txBox="1">
            <a:spLocks noChangeArrowheads="1"/>
          </p:cNvSpPr>
          <p:nvPr/>
        </p:nvSpPr>
        <p:spPr bwMode="auto">
          <a:xfrm>
            <a:off x="0" y="8863013"/>
            <a:ext cx="2968625" cy="276225"/>
          </a:xfrm>
          <a:prstGeom prst="rect">
            <a:avLst/>
          </a:prstGeom>
          <a:noFill/>
          <a:ln w="9525">
            <a:noFill/>
            <a:round/>
            <a:headEnd/>
            <a:tailEnd/>
          </a:ln>
        </p:spPr>
        <p:txBody>
          <a:bodyPr lIns="90000" tIns="46800" rIns="90000" bIns="46800" anchor="b">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200">
              <a:solidFill>
                <a:srgbClr val="000000"/>
              </a:solidFill>
            </a:endParaRPr>
          </a:p>
        </p:txBody>
      </p:sp>
      <p:sp>
        <p:nvSpPr>
          <p:cNvPr id="28677" name="Text Box 3"/>
          <p:cNvSpPr txBox="1">
            <a:spLocks noChangeArrowheads="1"/>
          </p:cNvSpPr>
          <p:nvPr/>
        </p:nvSpPr>
        <p:spPr bwMode="auto">
          <a:xfrm>
            <a:off x="0" y="0"/>
            <a:ext cx="2968625" cy="276225"/>
          </a:xfrm>
          <a:prstGeom prst="rect">
            <a:avLst/>
          </a:prstGeom>
          <a:noFill/>
          <a:ln w="9525">
            <a:noFill/>
            <a:round/>
            <a:headEnd/>
            <a:tailEnd/>
          </a:ln>
        </p:spPr>
        <p:txBody>
          <a:bodyPr lIns="90000" tIns="46800" rIns="90000" bIns="46800">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200">
              <a:solidFill>
                <a:srgbClr val="000000"/>
              </a:solidFill>
            </a:endParaRPr>
          </a:p>
        </p:txBody>
      </p:sp>
      <p:sp>
        <p:nvSpPr>
          <p:cNvPr id="28678" name="Text Box 4"/>
          <p:cNvSpPr txBox="1">
            <a:spLocks noChangeArrowheads="1"/>
          </p:cNvSpPr>
          <p:nvPr/>
        </p:nvSpPr>
        <p:spPr bwMode="auto">
          <a:xfrm>
            <a:off x="3884613" y="0"/>
            <a:ext cx="2968625" cy="276225"/>
          </a:xfrm>
          <a:prstGeom prst="rect">
            <a:avLst/>
          </a:prstGeom>
          <a:noFill/>
          <a:ln w="9525">
            <a:noFill/>
            <a:round/>
            <a:headEnd/>
            <a:tailEnd/>
          </a:ln>
        </p:spPr>
        <p:txBody>
          <a:bodyPr lIns="90000" tIns="46800" rIns="90000" bIns="46800">
            <a:spAutoFit/>
          </a:bodyPr>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200">
              <a:solidFill>
                <a:srgbClr val="000000"/>
              </a:solidFill>
            </a:endParaRPr>
          </a:p>
        </p:txBody>
      </p:sp>
      <p:sp>
        <p:nvSpPr>
          <p:cNvPr id="28679" name="Text Box 5"/>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28680" name="Text Box 6"/>
          <p:cNvSpPr>
            <a:spLocks noGrp="1" noChangeArrowheads="1"/>
          </p:cNvSpPr>
          <p:nvPr>
            <p:ph type="body"/>
          </p:nvPr>
        </p:nvSpPr>
        <p:spPr>
          <a:xfrm>
            <a:off x="685800" y="4343400"/>
            <a:ext cx="5486400" cy="279180"/>
          </a:xfrm>
          <a:noFill/>
          <a:ln/>
        </p:spPr>
        <p:txBody>
          <a:bodyPr lIns="90000" tIns="46800" rIns="90000" bIns="46800">
            <a:spAutoFit/>
          </a:bodyPr>
          <a:lstStyle/>
          <a:p>
            <a:pP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mtClean="0">
              <a:ea typeface="Arial Unicode MS" pitchFamily="34" charset="-128"/>
              <a:cs typeface="Arial Unicode MS" pitchFamily="3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Title Slide Layou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387584" y="245323"/>
            <a:ext cx="3711694" cy="656586"/>
          </a:xfrm>
          <a:noFill/>
        </p:spPr>
        <p:txBody>
          <a:bodyPr lIns="101595" tIns="50797" rIns="101595" bIns="50797" rtlCol="0"/>
          <a:lstStyle>
            <a:lvl1pPr marL="0" indent="0" algn="l">
              <a:buFont typeface="Arial" pitchFamily="34" charset="0"/>
              <a:buNone/>
              <a:defRPr lang="en-US" sz="4000" kern="1200" cap="all" dirty="0" smtClean="0">
                <a:solidFill>
                  <a:schemeClr val="bg1"/>
                </a:solidFill>
                <a:effectLst>
                  <a:reflection blurRad="6350" stA="55000" endA="300" endPos="45500" dir="5400000" sy="-100000" algn="bl" rotWithShape="0"/>
                </a:effectLst>
                <a:latin typeface="Arial Narrow" pitchFamily="34" charset="0"/>
                <a:ea typeface="+mn-ea"/>
                <a:cs typeface="+mn-cs"/>
              </a:defRPr>
            </a:lvl1pPr>
          </a:lstStyle>
          <a:p>
            <a:pPr lvl="0"/>
            <a:r>
              <a:rPr lang="en-US" smtClean="0"/>
              <a:t>Click to edit Master text styles</a:t>
            </a:r>
          </a:p>
        </p:txBody>
      </p:sp>
      <p:sp>
        <p:nvSpPr>
          <p:cNvPr id="2" name="Title 1"/>
          <p:cNvSpPr>
            <a:spLocks noGrp="1"/>
          </p:cNvSpPr>
          <p:nvPr>
            <p:ph type="ctrTitle"/>
          </p:nvPr>
        </p:nvSpPr>
        <p:spPr>
          <a:xfrm>
            <a:off x="409223" y="2802822"/>
            <a:ext cx="9327443" cy="2582332"/>
          </a:xfrm>
          <a:noFill/>
          <a:ln w="9525">
            <a:noFill/>
            <a:miter lim="800000"/>
            <a:headEnd/>
            <a:tailEnd/>
          </a:ln>
          <a:effectLst/>
        </p:spPr>
        <p:txBody>
          <a:bodyPr lIns="0" tIns="0" rIns="0" bIns="0" anchor="ctr"/>
          <a:lstStyle>
            <a:lvl1pPr algn="ctr">
              <a:lnSpc>
                <a:spcPct val="90000"/>
              </a:lnSpc>
              <a:defRPr lang="en-US" sz="4400" b="0" kern="1200" cap="none" spc="-139" baseline="0" dirty="0">
                <a:ln w="3175">
                  <a:noFill/>
                </a:ln>
                <a:solidFill>
                  <a:schemeClr val="tx1"/>
                </a:solidFill>
                <a:effectLst/>
                <a:latin typeface="+mj-lt"/>
                <a:ea typeface="+mj-ea"/>
                <a:cs typeface="+mj-cs"/>
              </a:defRPr>
            </a:lvl1pPr>
          </a:lstStyle>
          <a:p>
            <a:pPr lvl="0"/>
            <a:r>
              <a:rPr lang="en-US" smtClean="0"/>
              <a:t>Click to edit Master title style</a:t>
            </a:r>
            <a:endParaRPr lang="en-US" dirty="0"/>
          </a:p>
        </p:txBody>
      </p:sp>
      <p:sp>
        <p:nvSpPr>
          <p:cNvPr id="3" name="Subtitle 2"/>
          <p:cNvSpPr>
            <a:spLocks noGrp="1"/>
          </p:cNvSpPr>
          <p:nvPr>
            <p:ph type="subTitle" idx="1"/>
          </p:nvPr>
        </p:nvSpPr>
        <p:spPr bwMode="invGray">
          <a:xfrm>
            <a:off x="1719792" y="5385154"/>
            <a:ext cx="5907362" cy="373949"/>
          </a:xfrm>
        </p:spPr>
        <p:txBody>
          <a:bodyPr rtlCol="0">
            <a:sp3d extrusionH="57150">
              <a:bevelT w="12700" h="12700"/>
            </a:sp3d>
          </a:bodyPr>
          <a:lstStyle>
            <a:lvl1pPr marL="0" indent="0" algn="l" defTabSz="1015909" rtl="0" eaLnBrk="1" fontAlgn="base" latinLnBrk="0" hangingPunct="1">
              <a:lnSpc>
                <a:spcPct val="90000"/>
              </a:lnSpc>
              <a:spcBef>
                <a:spcPct val="20000"/>
              </a:spcBef>
              <a:spcAft>
                <a:spcPct val="0"/>
              </a:spcAft>
              <a:buFontTx/>
              <a:buNone/>
              <a:defRPr lang="en-US" sz="2700" kern="1200" dirty="0">
                <a:gradFill>
                  <a:gsLst>
                    <a:gs pos="0">
                      <a:schemeClr val="bg1">
                        <a:lumMod val="65000"/>
                        <a:lumOff val="35000"/>
                      </a:schemeClr>
                    </a:gs>
                    <a:gs pos="50000">
                      <a:srgbClr val="27728D"/>
                    </a:gs>
                    <a:gs pos="100000">
                      <a:schemeClr val="tx1">
                        <a:lumMod val="75000"/>
                        <a:alpha val="85000"/>
                      </a:schemeClr>
                    </a:gs>
                  </a:gsLst>
                  <a:lin ang="16200000" scaled="1"/>
                </a:gradFill>
                <a:effectLst/>
                <a:latin typeface="+mn-lt"/>
                <a:ea typeface="+mn-ea"/>
                <a:cs typeface="+mn-cs"/>
              </a:defRPr>
            </a:lvl1pPr>
            <a:lvl2pPr marL="507954" indent="0" algn="ctr">
              <a:buNone/>
              <a:defRPr>
                <a:solidFill>
                  <a:schemeClr val="tx1">
                    <a:tint val="75000"/>
                  </a:schemeClr>
                </a:solidFill>
              </a:defRPr>
            </a:lvl2pPr>
            <a:lvl3pPr marL="1015909" indent="0" algn="ctr">
              <a:buNone/>
              <a:defRPr>
                <a:solidFill>
                  <a:schemeClr val="tx1">
                    <a:tint val="75000"/>
                  </a:schemeClr>
                </a:solidFill>
              </a:defRPr>
            </a:lvl3pPr>
            <a:lvl4pPr marL="1523863" indent="0" algn="ctr">
              <a:buNone/>
              <a:defRPr>
                <a:solidFill>
                  <a:schemeClr val="tx1">
                    <a:tint val="75000"/>
                  </a:schemeClr>
                </a:solidFill>
              </a:defRPr>
            </a:lvl4pPr>
            <a:lvl5pPr marL="2031817" indent="0" algn="ctr">
              <a:buNone/>
              <a:defRPr>
                <a:solidFill>
                  <a:schemeClr val="tx1">
                    <a:tint val="75000"/>
                  </a:schemeClr>
                </a:solidFill>
              </a:defRPr>
            </a:lvl5pPr>
            <a:lvl6pPr marL="2539772" indent="0" algn="ctr">
              <a:buNone/>
              <a:defRPr>
                <a:solidFill>
                  <a:schemeClr val="tx1">
                    <a:tint val="75000"/>
                  </a:schemeClr>
                </a:solidFill>
              </a:defRPr>
            </a:lvl6pPr>
            <a:lvl7pPr marL="3047725" indent="0" algn="ctr">
              <a:buNone/>
              <a:defRPr>
                <a:solidFill>
                  <a:schemeClr val="tx1">
                    <a:tint val="75000"/>
                  </a:schemeClr>
                </a:solidFill>
              </a:defRPr>
            </a:lvl7pPr>
            <a:lvl8pPr marL="3555680" indent="0" algn="ctr">
              <a:buNone/>
              <a:defRPr>
                <a:solidFill>
                  <a:schemeClr val="tx1">
                    <a:tint val="75000"/>
                  </a:schemeClr>
                </a:solidFill>
              </a:defRPr>
            </a:lvl8pPr>
            <a:lvl9pPr marL="4063635"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WALKIN PreEvent - Prints in GRAYSCAL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2" name="Picture 1" descr="D:\Slidework\Jobs\TechEd2007 - Brian Marble\Template\Design\Round 3\images\Hand.png"/>
          <p:cNvPicPr>
            <a:picLocks noChangeAspect="1" noChangeArrowheads="1"/>
          </p:cNvPicPr>
          <p:nvPr/>
        </p:nvPicPr>
        <p:blipFill>
          <a:blip r:embed="rId3" cstate="print"/>
          <a:srcRect/>
          <a:stretch>
            <a:fillRect/>
          </a:stretch>
        </p:blipFill>
        <p:spPr bwMode="invGray">
          <a:xfrm>
            <a:off x="3201988" y="203200"/>
            <a:ext cx="6799262" cy="5278438"/>
          </a:xfrm>
          <a:prstGeom prst="rect">
            <a:avLst/>
          </a:prstGeom>
          <a:noFill/>
          <a:effectLst>
            <a:outerShdw blurRad="127000" algn="ctr" rotWithShape="0">
              <a:prstClr val="black">
                <a:alpha val="50000"/>
              </a:prstClr>
            </a:outerShdw>
          </a:effectLst>
        </p:spPr>
      </p:pic>
      <p:pic>
        <p:nvPicPr>
          <p:cNvPr id="3" name="Picture 5" descr="TE_logo-wht.tif"/>
          <p:cNvPicPr>
            <a:picLocks noChangeAspect="1"/>
          </p:cNvPicPr>
          <p:nvPr/>
        </p:nvPicPr>
        <p:blipFill>
          <a:blip r:embed="rId4" cstate="print"/>
          <a:srcRect/>
          <a:stretch>
            <a:fillRect/>
          </a:stretch>
        </p:blipFill>
        <p:spPr bwMode="black">
          <a:xfrm>
            <a:off x="3763963" y="3736975"/>
            <a:ext cx="3489325" cy="1987550"/>
          </a:xfrm>
          <a:prstGeom prst="rect">
            <a:avLst/>
          </a:prstGeom>
          <a:noFill/>
          <a:ln w="9525">
            <a:noFill/>
            <a:miter lim="800000"/>
            <a:headEnd/>
            <a:tailEnd/>
          </a:ln>
        </p:spPr>
      </p:pic>
      <p:pic>
        <p:nvPicPr>
          <p:cNvPr id="4" name="Picture 2" descr="D:\Slidework\Jobs\TechEd2007 - Brian Marble\Template\Hand_2.png"/>
          <p:cNvPicPr>
            <a:picLocks noChangeAspect="1" noChangeArrowheads="1"/>
          </p:cNvPicPr>
          <p:nvPr/>
        </p:nvPicPr>
        <p:blipFill>
          <a:blip r:embed="rId5" cstate="print"/>
          <a:srcRect/>
          <a:stretch>
            <a:fillRect/>
          </a:stretch>
        </p:blipFill>
        <p:spPr bwMode="auto">
          <a:xfrm rot="303948">
            <a:off x="2547938" y="6724650"/>
            <a:ext cx="7613650" cy="1276350"/>
          </a:xfrm>
          <a:prstGeom prst="rect">
            <a:avLst/>
          </a:prstGeom>
          <a:noFill/>
          <a:ln w="9525">
            <a:noFill/>
            <a:miter lim="800000"/>
            <a:headEnd/>
            <a:tailEnd/>
          </a:ln>
        </p:spPr>
      </p:pic>
      <p:sp>
        <p:nvSpPr>
          <p:cNvPr id="5" name="TextBox 4"/>
          <p:cNvSpPr txBox="1"/>
          <p:nvPr/>
        </p:nvSpPr>
        <p:spPr>
          <a:xfrm>
            <a:off x="423863" y="257175"/>
            <a:ext cx="3810000" cy="719138"/>
          </a:xfrm>
          <a:prstGeom prst="rect">
            <a:avLst/>
          </a:prstGeom>
          <a:noFill/>
        </p:spPr>
        <p:txBody>
          <a:bodyPr lIns="101595" tIns="50797" rIns="101595" bIns="50797">
            <a:spAutoFit/>
          </a:bodyPr>
          <a:lstStyle/>
          <a:p>
            <a:pPr>
              <a:defRPr/>
            </a:pPr>
            <a:r>
              <a:rPr lang="en-US" sz="4000" dirty="0">
                <a:solidFill>
                  <a:schemeClr val="bg1"/>
                </a:solidFill>
                <a:effectLst>
                  <a:outerShdw blurRad="38100" dist="310007" dir="7680000" sy="30000" kx="1300200" algn="ctr" rotWithShape="0">
                    <a:prstClr val="black">
                      <a:alpha val="32000"/>
                    </a:prstClr>
                  </a:outerShdw>
                </a:effectLst>
                <a:latin typeface="Arial Narrow" pitchFamily="34" charset="0"/>
              </a:rPr>
              <a:t>June 4-8  Orlando</a:t>
            </a:r>
          </a:p>
        </p:txBody>
      </p:sp>
      <p:grpSp>
        <p:nvGrpSpPr>
          <p:cNvPr id="6" name="Group 10"/>
          <p:cNvGrpSpPr>
            <a:grpSpLocks/>
          </p:cNvGrpSpPr>
          <p:nvPr/>
        </p:nvGrpSpPr>
        <p:grpSpPr bwMode="auto">
          <a:xfrm>
            <a:off x="962025" y="1042988"/>
            <a:ext cx="4087813" cy="398462"/>
            <a:chOff x="3874522" y="5742451"/>
            <a:chExt cx="3678486" cy="358121"/>
          </a:xfrm>
        </p:grpSpPr>
        <p:pic>
          <p:nvPicPr>
            <p:cNvPr id="7" name="Picture 2" descr="D:\Slidework\Jobs\TechEd2007 - Brian Marble\Template\Design\graphics\Tagline_white.png"/>
            <p:cNvPicPr>
              <a:picLocks noChangeAspect="1" noChangeArrowheads="1"/>
            </p:cNvPicPr>
            <p:nvPr/>
          </p:nvPicPr>
          <p:blipFill>
            <a:blip r:embed="rId6" cstate="print"/>
            <a:srcRect/>
            <a:stretch>
              <a:fillRect/>
            </a:stretch>
          </p:blipFill>
          <p:spPr bwMode="black">
            <a:xfrm>
              <a:off x="3874522" y="5742451"/>
              <a:ext cx="3608760" cy="358121"/>
            </a:xfrm>
            <a:prstGeom prst="rect">
              <a:avLst/>
            </a:prstGeom>
            <a:noFill/>
            <a:ln w="9525">
              <a:noFill/>
              <a:miter lim="800000"/>
              <a:headEnd/>
              <a:tailEnd/>
            </a:ln>
          </p:spPr>
        </p:pic>
        <p:sp>
          <p:nvSpPr>
            <p:cNvPr id="8" name="Oval 7"/>
            <p:cNvSpPr/>
            <p:nvPr/>
          </p:nvSpPr>
          <p:spPr bwMode="black">
            <a:xfrm flipV="1">
              <a:off x="7507295" y="5963601"/>
              <a:ext cx="45713" cy="45657"/>
            </a:xfrm>
            <a:prstGeom prst="ellipse">
              <a:avLst/>
            </a:prstGeom>
            <a:ln>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109728" tIns="54864" rIns="109728" bIns="54864" anchor="ctr"/>
            <a:lstStyle/>
            <a:p>
              <a:pPr defTabSz="1218836">
                <a:defRPr/>
              </a:pPr>
              <a:endParaRPr lang="en-US" sz="3100" dirty="0">
                <a:solidFill>
                  <a:schemeClr val="tx1"/>
                </a:solidFill>
                <a:effectLst>
                  <a:outerShdw blurRad="38100" dist="38100" dir="2700000" algn="tl">
                    <a:srgbClr val="000000">
                      <a:alpha val="43137"/>
                    </a:srgbClr>
                  </a:outerShdw>
                </a:effectLst>
              </a:endParaRPr>
            </a:p>
          </p:txBody>
        </p:sp>
      </p:grpSp>
      <p:sp>
        <p:nvSpPr>
          <p:cNvPr id="9" name="Oval 8"/>
          <p:cNvSpPr/>
          <p:nvPr/>
        </p:nvSpPr>
        <p:spPr bwMode="auto">
          <a:xfrm flipV="1">
            <a:off x="2222500" y="595313"/>
            <a:ext cx="50800" cy="50800"/>
          </a:xfrm>
          <a:prstGeom prst="ellipse">
            <a:avLst/>
          </a:prstGeom>
          <a:solidFill>
            <a:schemeClr val="bg1"/>
          </a:solidFill>
          <a:ln>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121919" tIns="60959" rIns="121919" bIns="60959" anchor="ctr"/>
          <a:lstStyle/>
          <a:p>
            <a:pPr defTabSz="1218836">
              <a:defRPr/>
            </a:pPr>
            <a:endParaRPr lang="en-US" sz="3100" dirty="0">
              <a:solidFill>
                <a:schemeClr val="tx1"/>
              </a:solidFill>
              <a:effectLst>
                <a:outerShdw blurRad="38100" dist="38100" dir="2700000" algn="tl">
                  <a:srgbClr val="000000">
                    <a:alpha val="43137"/>
                  </a:srgbClr>
                </a:outerShdw>
              </a:effectLst>
            </a:endParaRPr>
          </a:p>
        </p:txBody>
      </p:sp>
      <p:pic>
        <p:nvPicPr>
          <p:cNvPr id="10" name="Picture 2" descr="C:\Documents and Settings\Owner\Desktop\images\images\teched07_Logo_whitereflect2.png"/>
          <p:cNvPicPr>
            <a:picLocks noChangeAspect="1" noChangeArrowheads="1"/>
          </p:cNvPicPr>
          <p:nvPr/>
        </p:nvPicPr>
        <p:blipFill>
          <a:blip r:embed="rId7" cstate="print"/>
          <a:srcRect/>
          <a:stretch>
            <a:fillRect/>
          </a:stretch>
        </p:blipFill>
        <p:spPr bwMode="black">
          <a:xfrm>
            <a:off x="3697288" y="3922713"/>
            <a:ext cx="3565525" cy="3316287"/>
          </a:xfrm>
          <a:prstGeom prst="rect">
            <a:avLst/>
          </a:prstGeom>
          <a:noFill/>
          <a:ln w="9525">
            <a:noFill/>
            <a:miter lim="800000"/>
            <a:headEnd/>
            <a:tailEnd/>
          </a:ln>
        </p:spPr>
      </p:pic>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1_WALKIN Event - Prints in GRAYSCAL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2" name="Picture 1" descr="D:\Slidework\Jobs\TechEd2007 - Brian Marble\Template\Design\Round 3\images\Hand.png"/>
          <p:cNvPicPr>
            <a:picLocks noChangeAspect="1" noChangeArrowheads="1"/>
          </p:cNvPicPr>
          <p:nvPr/>
        </p:nvPicPr>
        <p:blipFill>
          <a:blip r:embed="rId3" cstate="print"/>
          <a:srcRect/>
          <a:stretch>
            <a:fillRect/>
          </a:stretch>
        </p:blipFill>
        <p:spPr bwMode="invGray">
          <a:xfrm>
            <a:off x="3201988" y="203200"/>
            <a:ext cx="6799262" cy="5278438"/>
          </a:xfrm>
          <a:prstGeom prst="rect">
            <a:avLst/>
          </a:prstGeom>
          <a:noFill/>
          <a:effectLst>
            <a:outerShdw blurRad="127000" algn="ctr" rotWithShape="0">
              <a:prstClr val="black">
                <a:alpha val="50000"/>
              </a:prstClr>
            </a:outerShdw>
          </a:effectLst>
        </p:spPr>
      </p:pic>
      <p:pic>
        <p:nvPicPr>
          <p:cNvPr id="3" name="Picture 5" descr="TE_logo-wht.tif"/>
          <p:cNvPicPr>
            <a:picLocks noChangeAspect="1"/>
          </p:cNvPicPr>
          <p:nvPr/>
        </p:nvPicPr>
        <p:blipFill>
          <a:blip r:embed="rId4" cstate="print"/>
          <a:srcRect/>
          <a:stretch>
            <a:fillRect/>
          </a:stretch>
        </p:blipFill>
        <p:spPr bwMode="black">
          <a:xfrm>
            <a:off x="3763963" y="3736975"/>
            <a:ext cx="3489325" cy="1987550"/>
          </a:xfrm>
          <a:prstGeom prst="rect">
            <a:avLst/>
          </a:prstGeom>
          <a:noFill/>
          <a:ln w="9525">
            <a:noFill/>
            <a:miter lim="800000"/>
            <a:headEnd/>
            <a:tailEnd/>
          </a:ln>
        </p:spPr>
      </p:pic>
      <p:pic>
        <p:nvPicPr>
          <p:cNvPr id="4" name="Picture 2" descr="D:\Slidework\Jobs\TechEd2007 - Brian Marble\Template\Hand_2.png"/>
          <p:cNvPicPr>
            <a:picLocks noChangeAspect="1" noChangeArrowheads="1"/>
          </p:cNvPicPr>
          <p:nvPr/>
        </p:nvPicPr>
        <p:blipFill>
          <a:blip r:embed="rId5" cstate="print"/>
          <a:srcRect/>
          <a:stretch>
            <a:fillRect/>
          </a:stretch>
        </p:blipFill>
        <p:spPr bwMode="auto">
          <a:xfrm rot="303948">
            <a:off x="2547938" y="6724650"/>
            <a:ext cx="7613650" cy="1276350"/>
          </a:xfrm>
          <a:prstGeom prst="rect">
            <a:avLst/>
          </a:prstGeom>
          <a:noFill/>
          <a:ln w="9525">
            <a:noFill/>
            <a:miter lim="800000"/>
            <a:headEnd/>
            <a:tailEnd/>
          </a:ln>
        </p:spPr>
      </p:pic>
      <p:pic>
        <p:nvPicPr>
          <p:cNvPr id="5" name="Picture 2" descr="C:\Documents and Settings\Owner\Desktop\images\images\teched07_Logo_whitereflect2.png"/>
          <p:cNvPicPr>
            <a:picLocks noChangeAspect="1" noChangeArrowheads="1"/>
          </p:cNvPicPr>
          <p:nvPr/>
        </p:nvPicPr>
        <p:blipFill>
          <a:blip r:embed="rId6" cstate="print"/>
          <a:srcRect/>
          <a:stretch>
            <a:fillRect/>
          </a:stretch>
        </p:blipFill>
        <p:spPr bwMode="black">
          <a:xfrm>
            <a:off x="3697288" y="3922713"/>
            <a:ext cx="3565525" cy="3316287"/>
          </a:xfrm>
          <a:prstGeom prst="rect">
            <a:avLst/>
          </a:prstGeom>
          <a:noFill/>
          <a:ln w="9525">
            <a:noFill/>
            <a:miter lim="800000"/>
            <a:headEnd/>
            <a:tailEnd/>
          </a:ln>
        </p:spPr>
      </p:pic>
      <p:grpSp>
        <p:nvGrpSpPr>
          <p:cNvPr id="6" name="Group 8"/>
          <p:cNvGrpSpPr>
            <a:grpSpLocks/>
          </p:cNvGrpSpPr>
          <p:nvPr/>
        </p:nvGrpSpPr>
        <p:grpSpPr bwMode="auto">
          <a:xfrm>
            <a:off x="1008063" y="1016000"/>
            <a:ext cx="2828925" cy="454025"/>
            <a:chOff x="1998884" y="914400"/>
            <a:chExt cx="2547019" cy="407987"/>
          </a:xfrm>
        </p:grpSpPr>
        <p:sp>
          <p:nvSpPr>
            <p:cNvPr id="7" name="Oval 6"/>
            <p:cNvSpPr/>
            <p:nvPr/>
          </p:nvSpPr>
          <p:spPr bwMode="black">
            <a:xfrm flipV="1">
              <a:off x="4491589" y="1166896"/>
              <a:ext cx="54314" cy="54208"/>
            </a:xfrm>
            <a:prstGeom prst="ellipse">
              <a:avLst/>
            </a:prstGeom>
            <a:ln>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109728" tIns="54864" rIns="109728" bIns="54864" anchor="ctr"/>
            <a:lstStyle/>
            <a:p>
              <a:pPr defTabSz="1218836">
                <a:defRPr/>
              </a:pPr>
              <a:endParaRPr lang="en-US" sz="3100" dirty="0">
                <a:solidFill>
                  <a:schemeClr val="tx1"/>
                </a:solidFill>
                <a:effectLst>
                  <a:outerShdw blurRad="38100" dist="38100" dir="2700000" algn="tl">
                    <a:srgbClr val="000000">
                      <a:alpha val="43137"/>
                    </a:srgbClr>
                  </a:outerShdw>
                </a:effectLst>
              </a:endParaRPr>
            </a:p>
          </p:txBody>
        </p:sp>
        <p:pic>
          <p:nvPicPr>
            <p:cNvPr id="8" name="Picture 2" descr="D:\Slidework\Jobs\TechEd2007 - Brian Marble\Template\Template\images\Tagline2_white.png"/>
            <p:cNvPicPr>
              <a:picLocks noChangeAspect="1" noChangeArrowheads="1"/>
            </p:cNvPicPr>
            <p:nvPr/>
          </p:nvPicPr>
          <p:blipFill>
            <a:blip r:embed="rId7" cstate="print"/>
            <a:srcRect/>
            <a:stretch>
              <a:fillRect/>
            </a:stretch>
          </p:blipFill>
          <p:spPr bwMode="black">
            <a:xfrm>
              <a:off x="1998884" y="914400"/>
              <a:ext cx="2466754" cy="407987"/>
            </a:xfrm>
            <a:prstGeom prst="rect">
              <a:avLst/>
            </a:prstGeom>
            <a:noFill/>
            <a:ln w="9525">
              <a:noFill/>
              <a:miter lim="800000"/>
              <a:headEnd/>
              <a:tailEnd/>
            </a:ln>
          </p:spPr>
        </p:pic>
      </p:gr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WALKIN PreEvent v2 - Prints in GRAYSCAL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2" name="Picture 2" descr="Microsoft logo and tagline"/>
          <p:cNvPicPr>
            <a:picLocks noChangeAspect="1" noChangeArrowheads="1"/>
          </p:cNvPicPr>
          <p:nvPr/>
        </p:nvPicPr>
        <p:blipFill>
          <a:blip r:embed="rId3" cstate="print"/>
          <a:srcRect/>
          <a:stretch>
            <a:fillRect/>
          </a:stretch>
        </p:blipFill>
        <p:spPr bwMode="black">
          <a:xfrm>
            <a:off x="1779588" y="3097213"/>
            <a:ext cx="6600825" cy="1425575"/>
          </a:xfrm>
          <a:prstGeom prst="rect">
            <a:avLst/>
          </a:prstGeom>
          <a:noFill/>
          <a:effectLst>
            <a:outerShdw blurRad="63500" algn="ctr" rotWithShape="0">
              <a:prstClr val="black">
                <a:alpha val="40000"/>
              </a:prstClr>
            </a:outerShdw>
          </a:effectLst>
        </p:spPr>
      </p:pic>
      <p:sp>
        <p:nvSpPr>
          <p:cNvPr id="3" name="Text Box 3"/>
          <p:cNvSpPr txBox="1">
            <a:spLocks noChangeArrowheads="1"/>
          </p:cNvSpPr>
          <p:nvPr/>
        </p:nvSpPr>
        <p:spPr bwMode="blackWhite">
          <a:xfrm>
            <a:off x="423863" y="6759575"/>
            <a:ext cx="9312275" cy="717550"/>
          </a:xfrm>
          <a:prstGeom prst="rect">
            <a:avLst/>
          </a:prstGeom>
          <a:noFill/>
          <a:ln w="12700">
            <a:noFill/>
            <a:miter lim="800000"/>
            <a:headEnd type="none" w="sm" len="sm"/>
            <a:tailEnd type="none" w="sm" len="sm"/>
          </a:ln>
          <a:effectLst/>
        </p:spPr>
        <p:txBody>
          <a:bodyPr lIns="101578" tIns="50791" rIns="101578" bIns="50791">
            <a:spAutoFit/>
          </a:bodyPr>
          <a:lstStyle/>
          <a:p>
            <a:pPr defTabSz="1015615" eaLnBrk="0" hangingPunct="0">
              <a:defRPr/>
            </a:pPr>
            <a:r>
              <a:rPr lang="en-US" sz="800" dirty="0">
                <a:latin typeface="Arial" pitchFamily="34" charset="0"/>
                <a:cs typeface="Arial" charset="0"/>
              </a:rPr>
              <a:t>© 2007 Microsoft Corporation. All rights reserved. Microsoft, Windows, Windows Vista and other product names are or may be registered trademarks and/or trademarks in the U.S. and/or other countries.</a:t>
            </a:r>
          </a:p>
          <a:p>
            <a:pPr defTabSz="1015615" eaLnBrk="0" hangingPunct="0">
              <a:defRPr/>
            </a:pPr>
            <a:r>
              <a:rPr lang="en-US" sz="800" dirty="0">
                <a:latin typeface="Arial"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800" dirty="0">
                <a:latin typeface="Arial" pitchFamily="34" charset="0"/>
                <a:cs typeface="Arial" charset="0"/>
              </a:rPr>
            </a:br>
            <a:r>
              <a:rPr lang="en-US" sz="800" dirty="0">
                <a:latin typeface="Arial" pitchFamily="34" charset="0"/>
                <a:cs typeface="Arial" charset="0"/>
              </a:rPr>
              <a:t>MICROSOFT MAKES NO WARRANTIES, EXPRESS, IMPLIED OR STATUTORY, AS TO THE INFORMATION IN THIS PRESENTATION.</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Code Slide">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p:spPr>
        <p:txBody>
          <a:bodyPr/>
          <a:lstStyle>
            <a:lvl1pPr algn="l" defTabSz="1015949" rtl="0" eaLnBrk="1" fontAlgn="base" latinLnBrk="0" hangingPunct="1">
              <a:lnSpc>
                <a:spcPct val="90000"/>
              </a:lnSpc>
              <a:spcBef>
                <a:spcPct val="0"/>
              </a:spcBef>
              <a:spcAft>
                <a:spcPct val="0"/>
              </a:spcAft>
              <a:buNone/>
              <a:defRPr lang="en-US" sz="4400" b="0" kern="1200" cap="none" spc="-139" baseline="0" dirty="0">
                <a:ln w="3175">
                  <a:noFill/>
                </a:ln>
                <a:solidFill>
                  <a:schemeClr val="bg1"/>
                </a:solidFill>
                <a:effectLst/>
                <a:latin typeface="+mj-lt"/>
                <a:ea typeface="+mj-ea"/>
                <a:cs typeface="+mj-cs"/>
              </a:defRPr>
            </a:lvl1pPr>
          </a:lstStyle>
          <a:p>
            <a:r>
              <a:rPr lang="en-US" smtClean="0"/>
              <a:t>Click to edit Master title style</a:t>
            </a:r>
            <a:endParaRPr lang="en-US" dirty="0"/>
          </a:p>
        </p:txBody>
      </p:sp>
      <p:sp>
        <p:nvSpPr>
          <p:cNvPr id="3" name="Content Placeholder 2"/>
          <p:cNvSpPr>
            <a:spLocks noGrp="1"/>
          </p:cNvSpPr>
          <p:nvPr>
            <p:ph idx="1"/>
          </p:nvPr>
        </p:nvSpPr>
        <p:spPr>
          <a:xfrm>
            <a:off x="802569" y="1497542"/>
            <a:ext cx="8544279" cy="1864613"/>
          </a:xfrm>
        </p:spPr>
        <p:txBody>
          <a:bodyPr/>
          <a:lstStyle>
            <a:lvl1pPr>
              <a:lnSpc>
                <a:spcPct val="90000"/>
              </a:lnSpc>
              <a:buFontTx/>
              <a:buNone/>
              <a:defRPr sz="2700">
                <a:latin typeface="Courier New" pitchFamily="49" charset="0"/>
                <a:cs typeface="Courier New" pitchFamily="49" charset="0"/>
              </a:defRPr>
            </a:lvl1pPr>
            <a:lvl2pPr>
              <a:lnSpc>
                <a:spcPct val="90000"/>
              </a:lnSpc>
              <a:buFontTx/>
              <a:buNone/>
              <a:defRPr sz="2200">
                <a:latin typeface="Courier New" pitchFamily="49" charset="0"/>
                <a:cs typeface="Courier New" pitchFamily="49" charset="0"/>
              </a:defRPr>
            </a:lvl2pPr>
            <a:lvl3pPr>
              <a:lnSpc>
                <a:spcPct val="90000"/>
              </a:lnSpc>
              <a:buFontTx/>
              <a:buNone/>
              <a:defRPr sz="2000">
                <a:latin typeface="Courier New" pitchFamily="49" charset="0"/>
                <a:cs typeface="Courier New" pitchFamily="49" charset="0"/>
              </a:defRPr>
            </a:lvl3pPr>
            <a:lvl4pPr>
              <a:lnSpc>
                <a:spcPct val="90000"/>
              </a:lnSpc>
              <a:buFontTx/>
              <a:buNone/>
              <a:defRPr sz="1800">
                <a:latin typeface="Courier New" pitchFamily="49" charset="0"/>
                <a:cs typeface="Courier New" pitchFamily="49" charset="0"/>
              </a:defRPr>
            </a:lvl4pPr>
            <a:lvl5pPr>
              <a:lnSpc>
                <a:spcPct val="90000"/>
              </a:lnSpc>
              <a:buFontTx/>
              <a:buNone/>
              <a:defRPr sz="1800">
                <a:latin typeface="Courier New"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cSld name="Black Slide - no bottom bar">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425098" y="254000"/>
            <a:ext cx="9311569" cy="692498"/>
          </a:xfrm>
          <a:noFill/>
          <a:ln w="9525">
            <a:noFill/>
            <a:miter lim="800000"/>
            <a:headEnd/>
            <a:tailEnd/>
          </a:ln>
          <a:effectLst/>
        </p:spPr>
        <p:txBody>
          <a:bodyPr/>
          <a:lstStyle>
            <a:lvl1pPr algn="l" defTabSz="1015949" rtl="0" eaLnBrk="1" fontAlgn="base" latinLnBrk="0" hangingPunct="1">
              <a:lnSpc>
                <a:spcPct val="90000"/>
              </a:lnSpc>
              <a:spcBef>
                <a:spcPct val="0"/>
              </a:spcBef>
              <a:spcAft>
                <a:spcPct val="0"/>
              </a:spcAft>
              <a:buNone/>
              <a:defRPr lang="en-US" sz="4400" b="0" kern="1200" cap="none" spc="-139" baseline="0" dirty="0">
                <a:ln w="3175">
                  <a:noFill/>
                </a:ln>
                <a:solidFill>
                  <a:schemeClr val="tx1"/>
                </a:solidFill>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bwMode="white">
          <a:xfrm>
            <a:off x="425098" y="1571627"/>
            <a:ext cx="9311569" cy="2049564"/>
          </a:xfrm>
        </p:spPr>
        <p:txBody>
          <a:bodyPr/>
          <a:lstStyle>
            <a:lvl1pPr>
              <a:spcBef>
                <a:spcPts val="1297"/>
              </a:spcBef>
              <a:buFontTx/>
              <a:buBlip>
                <a:blip r:embed="rId2"/>
              </a:buBlip>
              <a:defRPr sz="2700"/>
            </a:lvl1pPr>
            <a:lvl2pPr>
              <a:spcBef>
                <a:spcPts val="1203"/>
              </a:spcBef>
              <a:buFontTx/>
              <a:buBlip>
                <a:blip r:embed="rId2"/>
              </a:buBlip>
              <a:defRPr sz="2200"/>
            </a:lvl2pPr>
            <a:lvl3pPr>
              <a:spcBef>
                <a:spcPts val="1111"/>
              </a:spcBef>
              <a:buFontTx/>
              <a:buBlip>
                <a:blip r:embed="rId2"/>
              </a:buBlip>
              <a:defRPr sz="2000"/>
            </a:lvl3pPr>
            <a:lvl4pPr>
              <a:spcBef>
                <a:spcPts val="1019"/>
              </a:spcBef>
              <a:buFontTx/>
              <a:buBlip>
                <a:blip r:embed="rId2"/>
              </a:buBlip>
              <a:defRPr sz="1800"/>
            </a:lvl4pPr>
            <a:lvl5pPr>
              <a:spcBef>
                <a:spcPts val="926"/>
              </a:spcBef>
              <a:buFontTx/>
              <a:buBlip>
                <a:blip r:embed="rId2"/>
              </a:buBlip>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544724" y="4365944"/>
            <a:ext cx="8802124" cy="1486217"/>
          </a:xfrm>
        </p:spPr>
        <p:txBody>
          <a:bodyPr>
            <a:noAutofit/>
          </a:bodyPr>
          <a:lstStyle>
            <a:lvl1pPr algn="l" defTabSz="1015949" rtl="0" eaLnBrk="1" latinLnBrk="0" hangingPunct="1">
              <a:lnSpc>
                <a:spcPct val="90000"/>
              </a:lnSpc>
              <a:spcBef>
                <a:spcPct val="0"/>
              </a:spcBef>
              <a:buNone/>
              <a:defRPr lang="en-US" sz="6700" b="1" kern="1200" cap="none" spc="-167"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972468" y="5935317"/>
            <a:ext cx="4236048" cy="512961"/>
          </a:xfrm>
        </p:spPr>
        <p:txBody>
          <a:bodyPr>
            <a:noAutofit/>
          </a:bodyPr>
          <a:lstStyle>
            <a:lvl1pPr marL="0" indent="0" algn="l">
              <a:lnSpc>
                <a:spcPct val="90000"/>
              </a:lnSpc>
              <a:spcBef>
                <a:spcPts val="0"/>
              </a:spcBef>
              <a:buNone/>
              <a:defRPr sz="2700">
                <a:solidFill>
                  <a:schemeClr val="tx1"/>
                </a:solidFill>
                <a:latin typeface="+mn-lt"/>
              </a:defRPr>
            </a:lvl1pPr>
            <a:lvl2pPr marL="507975" indent="0" algn="ctr">
              <a:buNone/>
              <a:defRPr>
                <a:solidFill>
                  <a:schemeClr val="tx1">
                    <a:tint val="75000"/>
                  </a:schemeClr>
                </a:solidFill>
              </a:defRPr>
            </a:lvl2pPr>
            <a:lvl3pPr marL="1015949" indent="0" algn="ctr">
              <a:buNone/>
              <a:defRPr>
                <a:solidFill>
                  <a:schemeClr val="tx1">
                    <a:tint val="75000"/>
                  </a:schemeClr>
                </a:solidFill>
              </a:defRPr>
            </a:lvl3pPr>
            <a:lvl4pPr marL="1523924" indent="0" algn="ctr">
              <a:buNone/>
              <a:defRPr>
                <a:solidFill>
                  <a:schemeClr val="tx1">
                    <a:tint val="75000"/>
                  </a:schemeClr>
                </a:solidFill>
              </a:defRPr>
            </a:lvl4pPr>
            <a:lvl5pPr marL="2031899" indent="0" algn="ctr">
              <a:buNone/>
              <a:defRPr>
                <a:solidFill>
                  <a:schemeClr val="tx1">
                    <a:tint val="75000"/>
                  </a:schemeClr>
                </a:solidFill>
              </a:defRPr>
            </a:lvl5pPr>
            <a:lvl6pPr marL="2539873" indent="0" algn="ctr">
              <a:buNone/>
              <a:defRPr>
                <a:solidFill>
                  <a:schemeClr val="tx1">
                    <a:tint val="75000"/>
                  </a:schemeClr>
                </a:solidFill>
              </a:defRPr>
            </a:lvl6pPr>
            <a:lvl7pPr marL="3047847" indent="0" algn="ctr">
              <a:buNone/>
              <a:defRPr>
                <a:solidFill>
                  <a:schemeClr val="tx1">
                    <a:tint val="75000"/>
                  </a:schemeClr>
                </a:solidFill>
              </a:defRPr>
            </a:lvl7pPr>
            <a:lvl8pPr marL="3555822" indent="0" algn="ctr">
              <a:buNone/>
              <a:defRPr>
                <a:solidFill>
                  <a:schemeClr val="tx1">
                    <a:tint val="75000"/>
                  </a:schemeClr>
                </a:solidFill>
              </a:defRPr>
            </a:lvl8pPr>
            <a:lvl9pPr marL="4063797"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811389" y="5547114"/>
            <a:ext cx="8501383" cy="836469"/>
          </a:xfrm>
        </p:spPr>
        <p:txBody>
          <a:bodyPr vert="horz" wrap="square" lIns="0" tIns="0" rIns="0" bIns="0" rtlCol="0" anchor="t">
            <a:noAutofit/>
          </a:bodyPr>
          <a:lstStyle>
            <a:lvl1pPr algn="l" defTabSz="1015949" rtl="0" eaLnBrk="1" latinLnBrk="0" hangingPunct="1">
              <a:lnSpc>
                <a:spcPct val="90000"/>
              </a:lnSpc>
              <a:spcBef>
                <a:spcPct val="0"/>
              </a:spcBef>
              <a:buNone/>
              <a:defRPr lang="en-US" sz="4400" b="0" kern="1200" cap="none" spc="-167"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811388" y="6384740"/>
            <a:ext cx="7559121" cy="512961"/>
          </a:xfrm>
        </p:spPr>
        <p:txBody>
          <a:bodyPr>
            <a:noAutofit/>
          </a:bodyPr>
          <a:lstStyle>
            <a:lvl1pPr marL="0" indent="0" algn="l">
              <a:lnSpc>
                <a:spcPct val="90000"/>
              </a:lnSpc>
              <a:spcBef>
                <a:spcPts val="0"/>
              </a:spcBef>
              <a:buNone/>
              <a:defRPr sz="2200">
                <a:solidFill>
                  <a:schemeClr val="tx1">
                    <a:tint val="75000"/>
                  </a:schemeClr>
                </a:solidFill>
                <a:latin typeface="+mn-lt"/>
              </a:defRPr>
            </a:lvl1pPr>
            <a:lvl2pPr marL="507975" indent="0" algn="ctr">
              <a:buNone/>
              <a:defRPr>
                <a:solidFill>
                  <a:schemeClr val="tx1">
                    <a:tint val="75000"/>
                  </a:schemeClr>
                </a:solidFill>
              </a:defRPr>
            </a:lvl2pPr>
            <a:lvl3pPr marL="1015949" indent="0" algn="ctr">
              <a:buNone/>
              <a:defRPr>
                <a:solidFill>
                  <a:schemeClr val="tx1">
                    <a:tint val="75000"/>
                  </a:schemeClr>
                </a:solidFill>
              </a:defRPr>
            </a:lvl3pPr>
            <a:lvl4pPr marL="1523924" indent="0" algn="ctr">
              <a:buNone/>
              <a:defRPr>
                <a:solidFill>
                  <a:schemeClr val="tx1">
                    <a:tint val="75000"/>
                  </a:schemeClr>
                </a:solidFill>
              </a:defRPr>
            </a:lvl4pPr>
            <a:lvl5pPr marL="2031899" indent="0" algn="ctr">
              <a:buNone/>
              <a:defRPr>
                <a:solidFill>
                  <a:schemeClr val="tx1">
                    <a:tint val="75000"/>
                  </a:schemeClr>
                </a:solidFill>
              </a:defRPr>
            </a:lvl5pPr>
            <a:lvl6pPr marL="2539873" indent="0" algn="ctr">
              <a:buNone/>
              <a:defRPr>
                <a:solidFill>
                  <a:schemeClr val="tx1">
                    <a:tint val="75000"/>
                  </a:schemeClr>
                </a:solidFill>
              </a:defRPr>
            </a:lvl6pPr>
            <a:lvl7pPr marL="3047847" indent="0" algn="ctr">
              <a:buNone/>
              <a:defRPr>
                <a:solidFill>
                  <a:schemeClr val="tx1">
                    <a:tint val="75000"/>
                  </a:schemeClr>
                </a:solidFill>
              </a:defRPr>
            </a:lvl7pPr>
            <a:lvl8pPr marL="3555822" indent="0" algn="ctr">
              <a:buNone/>
              <a:defRPr>
                <a:solidFill>
                  <a:schemeClr val="tx1">
                    <a:tint val="75000"/>
                  </a:schemeClr>
                </a:solidFill>
              </a:defRPr>
            </a:lvl8pPr>
            <a:lvl9pPr marL="4063797"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67548" y="4237153"/>
            <a:ext cx="8535459" cy="1177694"/>
          </a:xfrm>
        </p:spPr>
        <p:txBody>
          <a:bodyPr anchor="t" anchorCtr="0">
            <a:noAutofit/>
          </a:bodyPr>
          <a:lstStyle>
            <a:lvl1pPr marL="0" indent="0" algn="l">
              <a:buFont typeface="Arial" pitchFamily="34" charset="0"/>
              <a:buNone/>
              <a:defRPr kumimoji="0" lang="en-US" sz="8900" b="1" i="0" u="none" strike="noStrike" kern="1200" cap="none" spc="-622"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423334" y="1568391"/>
            <a:ext cx="9313333" cy="2456513"/>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23334" y="1569860"/>
            <a:ext cx="9313333" cy="5068006"/>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23333" y="1568392"/>
            <a:ext cx="4572000" cy="2366460"/>
          </a:xfrm>
        </p:spPr>
        <p:txBody>
          <a:bodyPr/>
          <a:lstStyle>
            <a:lvl1pPr marL="377747" indent="-377747">
              <a:lnSpc>
                <a:spcPct val="90000"/>
              </a:lnSpc>
              <a:defRPr sz="3100"/>
            </a:lvl1pPr>
            <a:lvl2pPr marL="748146" indent="-361579">
              <a:lnSpc>
                <a:spcPct val="90000"/>
              </a:lnSpc>
              <a:defRPr sz="2700"/>
            </a:lvl2pPr>
            <a:lvl3pPr marL="1059751" indent="-320423">
              <a:lnSpc>
                <a:spcPct val="90000"/>
              </a:lnSpc>
              <a:defRPr sz="2200"/>
            </a:lvl3pPr>
            <a:lvl4pPr marL="1364006" indent="-304256">
              <a:lnSpc>
                <a:spcPct val="90000"/>
              </a:lnSpc>
              <a:defRPr sz="2000"/>
            </a:lvl4pPr>
            <a:lvl5pPr marL="1684430" indent="-311605">
              <a:lnSpc>
                <a:spcPct val="90000"/>
              </a:lnSpc>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64667" y="1568392"/>
            <a:ext cx="4572000" cy="2366460"/>
          </a:xfrm>
        </p:spPr>
        <p:txBody>
          <a:bodyPr/>
          <a:lstStyle>
            <a:lvl1pPr marL="386567" indent="-386567">
              <a:lnSpc>
                <a:spcPct val="90000"/>
              </a:lnSpc>
              <a:defRPr sz="3100"/>
            </a:lvl1pPr>
            <a:lvl2pPr marL="748146" indent="-377747">
              <a:lnSpc>
                <a:spcPct val="90000"/>
              </a:lnSpc>
              <a:defRPr sz="2700"/>
            </a:lvl2pPr>
            <a:lvl3pPr marL="1068569" indent="-336592">
              <a:lnSpc>
                <a:spcPct val="90000"/>
              </a:lnSpc>
              <a:defRPr sz="2200"/>
            </a:lvl3pPr>
            <a:lvl4pPr marL="1364006" indent="-295437">
              <a:lnSpc>
                <a:spcPct val="90000"/>
              </a:lnSpc>
              <a:defRPr sz="2000"/>
            </a:lvl4pPr>
            <a:lvl5pPr marL="1684430" indent="-304256">
              <a:lnSpc>
                <a:spcPct val="90000"/>
              </a:lnSpc>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802569" y="3250394"/>
            <a:ext cx="8544279" cy="1538883"/>
          </a:xfrm>
          <a:noFill/>
          <a:ln w="9525">
            <a:noFill/>
            <a:miter lim="800000"/>
            <a:headEnd/>
            <a:tailEnd/>
          </a:ln>
          <a:effectLst/>
        </p:spPr>
        <p:txBody>
          <a:bodyPr anchor="b">
            <a:normAutofit/>
          </a:bodyPr>
          <a:lstStyle>
            <a:lvl1pPr marL="0" indent="0" algn="ctr">
              <a:buFont typeface="Arial" pitchFamily="34" charset="0"/>
              <a:buNone/>
              <a:defRPr lang="en-US" sz="11100" kern="1200" cap="all" dirty="0" smtClean="0">
                <a:solidFill>
                  <a:schemeClr val="bg1">
                    <a:alpha val="35000"/>
                  </a:schemeClr>
                </a:solidFill>
                <a:effectLst/>
                <a:latin typeface="Arial Black" pitchFamily="34" charset="0"/>
                <a:ea typeface="+mj-ea"/>
                <a:cs typeface="+mj-cs"/>
              </a:defRPr>
            </a:lvl1pPr>
          </a:lstStyle>
          <a:p>
            <a:pPr lvl="0"/>
            <a:r>
              <a:rPr lang="en-US" smtClean="0"/>
              <a:t>Click to edit Master text styles</a:t>
            </a:r>
          </a:p>
        </p:txBody>
      </p:sp>
      <p:sp>
        <p:nvSpPr>
          <p:cNvPr id="2" name="Title 1"/>
          <p:cNvSpPr>
            <a:spLocks noGrp="1"/>
          </p:cNvSpPr>
          <p:nvPr>
            <p:ph type="ctrTitle"/>
          </p:nvPr>
        </p:nvSpPr>
        <p:spPr>
          <a:xfrm>
            <a:off x="409223" y="4102380"/>
            <a:ext cx="9327443" cy="1282774"/>
          </a:xfrm>
          <a:noFill/>
          <a:ln w="9525">
            <a:noFill/>
            <a:miter lim="800000"/>
            <a:headEnd/>
            <a:tailEnd/>
          </a:ln>
          <a:effectLst/>
        </p:spPr>
        <p:txBody>
          <a:bodyPr lIns="0" tIns="0" rIns="0" bIns="0"/>
          <a:lstStyle>
            <a:lvl1pPr algn="ctr">
              <a:lnSpc>
                <a:spcPct val="90000"/>
              </a:lnSpc>
              <a:defRPr lang="en-US" sz="4400" b="0" kern="1200" cap="none" spc="-139" dirty="0">
                <a:ln w="3175">
                  <a:noFill/>
                </a:ln>
                <a:solidFill>
                  <a:schemeClr val="tx1"/>
                </a:solidFill>
                <a:effectLst/>
                <a:latin typeface="+mj-lt"/>
                <a:ea typeface="+mj-ea"/>
                <a:cs typeface="+mj-cs"/>
              </a:defRPr>
            </a:lvl1pPr>
          </a:lstStyle>
          <a:p>
            <a:pPr lvl="0"/>
            <a:r>
              <a:rPr lang="en-US" smtClean="0"/>
              <a:t>Click to edit Master title style</a:t>
            </a:r>
            <a:endParaRPr lang="en-US" dirty="0"/>
          </a:p>
        </p:txBody>
      </p:sp>
      <p:sp>
        <p:nvSpPr>
          <p:cNvPr id="3" name="Subtitle 2"/>
          <p:cNvSpPr>
            <a:spLocks noGrp="1"/>
          </p:cNvSpPr>
          <p:nvPr>
            <p:ph type="subTitle" idx="1"/>
          </p:nvPr>
        </p:nvSpPr>
        <p:spPr bwMode="invGray">
          <a:xfrm>
            <a:off x="5078236" y="5421441"/>
            <a:ext cx="4658430" cy="373949"/>
          </a:xfrm>
        </p:spPr>
        <p:txBody>
          <a:bodyPr rtlCol="0">
            <a:sp3d extrusionH="57150">
              <a:bevelT w="12700" h="12700"/>
            </a:sp3d>
          </a:bodyPr>
          <a:lstStyle>
            <a:lvl1pPr marL="0" indent="0" algn="l" defTabSz="1015909" rtl="0" eaLnBrk="1" fontAlgn="base" latinLnBrk="0" hangingPunct="1">
              <a:lnSpc>
                <a:spcPct val="90000"/>
              </a:lnSpc>
              <a:spcBef>
                <a:spcPct val="20000"/>
              </a:spcBef>
              <a:spcAft>
                <a:spcPct val="0"/>
              </a:spcAft>
              <a:buFontTx/>
              <a:buNone/>
              <a:defRPr lang="en-US" sz="2700" kern="1200" dirty="0">
                <a:gradFill>
                  <a:gsLst>
                    <a:gs pos="0">
                      <a:schemeClr val="bg1">
                        <a:lumMod val="65000"/>
                        <a:lumOff val="35000"/>
                      </a:schemeClr>
                    </a:gs>
                    <a:gs pos="50000">
                      <a:srgbClr val="27728D"/>
                    </a:gs>
                    <a:gs pos="100000">
                      <a:schemeClr val="tx1">
                        <a:lumMod val="75000"/>
                        <a:alpha val="85000"/>
                      </a:schemeClr>
                    </a:gs>
                  </a:gsLst>
                  <a:lin ang="16200000" scaled="1"/>
                </a:gradFill>
                <a:effectLst/>
                <a:latin typeface="+mn-lt"/>
                <a:ea typeface="+mn-ea"/>
                <a:cs typeface="+mn-cs"/>
              </a:defRPr>
            </a:lvl1pPr>
            <a:lvl2pPr marL="507954" indent="0" algn="ctr">
              <a:buNone/>
              <a:defRPr>
                <a:solidFill>
                  <a:schemeClr val="tx1">
                    <a:tint val="75000"/>
                  </a:schemeClr>
                </a:solidFill>
              </a:defRPr>
            </a:lvl2pPr>
            <a:lvl3pPr marL="1015909" indent="0" algn="ctr">
              <a:buNone/>
              <a:defRPr>
                <a:solidFill>
                  <a:schemeClr val="tx1">
                    <a:tint val="75000"/>
                  </a:schemeClr>
                </a:solidFill>
              </a:defRPr>
            </a:lvl3pPr>
            <a:lvl4pPr marL="1523863" indent="0" algn="ctr">
              <a:buNone/>
              <a:defRPr>
                <a:solidFill>
                  <a:schemeClr val="tx1">
                    <a:tint val="75000"/>
                  </a:schemeClr>
                </a:solidFill>
              </a:defRPr>
            </a:lvl4pPr>
            <a:lvl5pPr marL="2031817" indent="0" algn="ctr">
              <a:buNone/>
              <a:defRPr>
                <a:solidFill>
                  <a:schemeClr val="tx1">
                    <a:tint val="75000"/>
                  </a:schemeClr>
                </a:solidFill>
              </a:defRPr>
            </a:lvl5pPr>
            <a:lvl6pPr marL="2539772" indent="0" algn="ctr">
              <a:buNone/>
              <a:defRPr>
                <a:solidFill>
                  <a:schemeClr val="tx1">
                    <a:tint val="75000"/>
                  </a:schemeClr>
                </a:solidFill>
              </a:defRPr>
            </a:lvl6pPr>
            <a:lvl7pPr marL="3047725" indent="0" algn="ctr">
              <a:buNone/>
              <a:defRPr>
                <a:solidFill>
                  <a:schemeClr val="tx1">
                    <a:tint val="75000"/>
                  </a:schemeClr>
                </a:solidFill>
              </a:defRPr>
            </a:lvl7pPr>
            <a:lvl8pPr marL="3555680" indent="0" algn="ctr">
              <a:buNone/>
              <a:defRPr>
                <a:solidFill>
                  <a:schemeClr val="tx1">
                    <a:tint val="75000"/>
                  </a:schemeClr>
                </a:solidFill>
              </a:defRPr>
            </a:lvl8pPr>
            <a:lvl9pPr marL="4063635"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23333" y="1568392"/>
            <a:ext cx="4572000" cy="769442"/>
          </a:xfrm>
        </p:spPr>
        <p:txBody>
          <a:bodyPr anchor="b"/>
          <a:lstStyle>
            <a:lvl1pPr marL="0" indent="0">
              <a:lnSpc>
                <a:spcPct val="90000"/>
              </a:lnSpc>
              <a:spcBef>
                <a:spcPts val="0"/>
              </a:spcBef>
              <a:buNone/>
              <a:defRPr sz="2800" b="1"/>
            </a:lvl1pPr>
            <a:lvl2pPr marL="507975" indent="0">
              <a:buNone/>
              <a:defRPr sz="2200" b="1"/>
            </a:lvl2pPr>
            <a:lvl3pPr marL="1015949" indent="0">
              <a:buNone/>
              <a:defRPr sz="2000" b="1"/>
            </a:lvl3pPr>
            <a:lvl4pPr marL="1523924" indent="0">
              <a:buNone/>
              <a:defRPr sz="1800" b="1"/>
            </a:lvl4pPr>
            <a:lvl5pPr marL="2031899" indent="0">
              <a:buNone/>
              <a:defRPr sz="1800" b="1"/>
            </a:lvl5pPr>
            <a:lvl6pPr marL="2539873" indent="0">
              <a:buNone/>
              <a:defRPr sz="1800" b="1"/>
            </a:lvl6pPr>
            <a:lvl7pPr marL="3047847" indent="0">
              <a:buNone/>
              <a:defRPr sz="1800" b="1"/>
            </a:lvl7pPr>
            <a:lvl8pPr marL="3555822" indent="0">
              <a:buNone/>
              <a:defRPr sz="1800" b="1"/>
            </a:lvl8pPr>
            <a:lvl9pPr marL="4063797"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423332" y="2416528"/>
            <a:ext cx="4572000" cy="1708160"/>
          </a:xfrm>
        </p:spPr>
        <p:txBody>
          <a:bodyPr/>
          <a:lstStyle>
            <a:lvl1pPr marL="313075" indent="-313075">
              <a:defRPr sz="2600"/>
            </a:lvl1pPr>
            <a:lvl2pPr marL="624680" indent="-295437">
              <a:defRPr sz="2200"/>
            </a:lvl2pPr>
            <a:lvl3pPr marL="903949" indent="-270450">
              <a:defRPr sz="2000"/>
            </a:lvl3pPr>
            <a:lvl4pPr marL="1167048" indent="-254282">
              <a:defRPr sz="1900"/>
            </a:lvl4pPr>
            <a:lvl5pPr marL="1421330" indent="-229294">
              <a:defRPr sz="19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62201" y="1568392"/>
            <a:ext cx="4574466" cy="769442"/>
          </a:xfrm>
        </p:spPr>
        <p:txBody>
          <a:bodyPr anchor="b"/>
          <a:lstStyle>
            <a:lvl1pPr marL="0" indent="0">
              <a:lnSpc>
                <a:spcPct val="90000"/>
              </a:lnSpc>
              <a:spcBef>
                <a:spcPts val="0"/>
              </a:spcBef>
              <a:buNone/>
              <a:defRPr sz="2800" b="1"/>
            </a:lvl1pPr>
            <a:lvl2pPr marL="507975" indent="0">
              <a:buNone/>
              <a:defRPr sz="2200" b="1"/>
            </a:lvl2pPr>
            <a:lvl3pPr marL="1015949" indent="0">
              <a:buNone/>
              <a:defRPr sz="2000" b="1"/>
            </a:lvl3pPr>
            <a:lvl4pPr marL="1523924" indent="0">
              <a:buNone/>
              <a:defRPr sz="1800" b="1"/>
            </a:lvl4pPr>
            <a:lvl5pPr marL="2031899" indent="0">
              <a:buNone/>
              <a:defRPr sz="1800" b="1"/>
            </a:lvl5pPr>
            <a:lvl6pPr marL="2539873" indent="0">
              <a:buNone/>
              <a:defRPr sz="1800" b="1"/>
            </a:lvl6pPr>
            <a:lvl7pPr marL="3047847" indent="0">
              <a:buNone/>
              <a:defRPr sz="1800" b="1"/>
            </a:lvl7pPr>
            <a:lvl8pPr marL="3555822" indent="0">
              <a:buNone/>
              <a:defRPr sz="1800" b="1"/>
            </a:lvl8pPr>
            <a:lvl9pPr marL="4063797"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161140" y="2416528"/>
            <a:ext cx="4575527" cy="1708160"/>
          </a:xfrm>
        </p:spPr>
        <p:txBody>
          <a:bodyPr/>
          <a:lstStyle>
            <a:lvl1pPr marL="329242" indent="-329242">
              <a:defRPr sz="2600"/>
            </a:lvl1pPr>
            <a:lvl2pPr marL="633499" indent="-304256">
              <a:defRPr sz="2200"/>
            </a:lvl2pPr>
            <a:lvl3pPr marL="912768" indent="-271920">
              <a:defRPr sz="2000"/>
            </a:lvl3pPr>
            <a:lvl4pPr marL="1167048" indent="-263101">
              <a:defRPr sz="1900"/>
            </a:lvl4pPr>
            <a:lvl5pPr marL="1421330" indent="-245463">
              <a:defRPr sz="19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423334" y="1568392"/>
            <a:ext cx="9313333" cy="2445113"/>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423334" y="1568392"/>
            <a:ext cx="9313333" cy="2445113"/>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2" y="6932086"/>
            <a:ext cx="10160001" cy="687917"/>
          </a:xfrm>
          <a:solidFill>
            <a:srgbClr val="FFFF99"/>
          </a:solidFill>
        </p:spPr>
        <p:txBody>
          <a:bodyPr wrap="square" lIns="169325" tIns="84662" rIns="169325" bIns="84662"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cstate="print"/>
          <a:stretch>
            <a:fillRect/>
          </a:stretch>
        </p:blipFill>
        <p:spPr bwMode="white">
          <a:xfrm>
            <a:off x="0" y="0"/>
            <a:ext cx="10160000" cy="7620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430062" y="1747072"/>
            <a:ext cx="9273414" cy="1887697"/>
          </a:xfrm>
        </p:spPr>
        <p:txBody>
          <a:bodyPr/>
          <a:lstStyle>
            <a:lvl1pPr marL="0" indent="0">
              <a:lnSpc>
                <a:spcPct val="80000"/>
              </a:lnSpc>
              <a:buFontTx/>
              <a:buNone/>
              <a:defRPr sz="3100" b="0">
                <a:solidFill>
                  <a:srgbClr val="000000"/>
                </a:solidFill>
                <a:latin typeface="Consolas" pitchFamily="49" charset="0"/>
                <a:cs typeface="Courier New" pitchFamily="49" charset="0"/>
              </a:defRPr>
            </a:lvl1pPr>
            <a:lvl2pPr marL="507995" indent="7055">
              <a:lnSpc>
                <a:spcPct val="80000"/>
              </a:lnSpc>
              <a:buFontTx/>
              <a:buNone/>
              <a:defRPr sz="2700" b="0">
                <a:solidFill>
                  <a:srgbClr val="000000"/>
                </a:solidFill>
                <a:latin typeface="Consolas" pitchFamily="49" charset="0"/>
                <a:cs typeface="Courier New" pitchFamily="49" charset="0"/>
              </a:defRPr>
            </a:lvl2pPr>
            <a:lvl3pPr marL="885463" indent="0">
              <a:lnSpc>
                <a:spcPct val="80000"/>
              </a:lnSpc>
              <a:buFontTx/>
              <a:buNone/>
              <a:defRPr sz="2200" b="0">
                <a:solidFill>
                  <a:srgbClr val="000000"/>
                </a:solidFill>
                <a:latin typeface="Consolas" pitchFamily="49" charset="0"/>
                <a:cs typeface="Courier New" pitchFamily="49" charset="0"/>
              </a:defRPr>
            </a:lvl3pPr>
            <a:lvl4pPr marL="1275279" indent="22931">
              <a:lnSpc>
                <a:spcPct val="80000"/>
              </a:lnSpc>
              <a:buFontTx/>
              <a:buNone/>
              <a:defRPr sz="2200" b="0">
                <a:solidFill>
                  <a:srgbClr val="000000"/>
                </a:solidFill>
                <a:latin typeface="Consolas" pitchFamily="49" charset="0"/>
                <a:cs typeface="Courier New" pitchFamily="49" charset="0"/>
              </a:defRPr>
            </a:lvl4pPr>
            <a:lvl5pPr marL="1654511" indent="0">
              <a:lnSpc>
                <a:spcPct val="80000"/>
              </a:lnSpc>
              <a:buFontTx/>
              <a:buNone/>
              <a:defRPr sz="22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3333" y="254001"/>
            <a:ext cx="9306607" cy="738663"/>
          </a:xfrm>
        </p:spPr>
        <p:txBody>
          <a:bodyPr/>
          <a:lstStyle>
            <a:lvl1pPr marL="0" marR="0" indent="0" defTabSz="1015949" rtl="0" eaLnBrk="1" fontAlgn="auto" latinLnBrk="0" hangingPunct="1">
              <a:lnSpc>
                <a:spcPct val="90000"/>
              </a:lnSpc>
              <a:spcBef>
                <a:spcPct val="0"/>
              </a:spcBef>
              <a:spcAft>
                <a:spcPts val="0"/>
              </a:spcAft>
              <a:tabLst/>
              <a:defRPr baseline="0">
                <a:latin typeface="+mj-lt"/>
              </a:defRPr>
            </a:lvl1pPr>
          </a:lstStyle>
          <a:p>
            <a:pPr marL="0" marR="0" lvl="0" indent="0" defTabSz="1015949" rtl="0" eaLnBrk="1" fontAlgn="auto" latinLnBrk="0" hangingPunct="1">
              <a:lnSpc>
                <a:spcPct val="90000"/>
              </a:lnSpc>
              <a:spcBef>
                <a:spcPct val="0"/>
              </a:spcBef>
              <a:spcAft>
                <a:spcPts val="0"/>
              </a:spcAft>
              <a:tabLst/>
              <a:defRPr/>
            </a:pPr>
            <a:r>
              <a:rPr kumimoji="0" lang="en-US" sz="5300" b="0" i="0" u="none" strike="noStrike" kern="1200" cap="none" spc="-111"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5300" b="0" i="0" u="none" strike="noStrike" kern="1200" cap="none" spc="-111"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423333" y="1571622"/>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423333" y="2608244"/>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423333" y="3644870"/>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8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423333" y="4681494"/>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3333" y="254001"/>
            <a:ext cx="9306607" cy="738663"/>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423333" y="1571623"/>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423333" y="2608247"/>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423333" y="3644871"/>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423333" y="4681496"/>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8" descr="D:\Slidework\Jobs\TechEd2007 - Brian Marble\Template\Template\images\TE_logo.png"/>
          <p:cNvPicPr>
            <a:picLocks noChangeAspect="1" noChangeArrowheads="1"/>
          </p:cNvPicPr>
          <p:nvPr/>
        </p:nvPicPr>
        <p:blipFill>
          <a:blip r:embed="rId2" cstate="print"/>
          <a:srcRect/>
          <a:stretch>
            <a:fillRect/>
          </a:stretch>
        </p:blipFill>
        <p:spPr bwMode="auto">
          <a:xfrm>
            <a:off x="8848725" y="6935788"/>
            <a:ext cx="946150" cy="581025"/>
          </a:xfrm>
          <a:prstGeom prst="rect">
            <a:avLst/>
          </a:prstGeom>
          <a:noFill/>
          <a:ln w="9525">
            <a:noFill/>
            <a:miter lim="800000"/>
            <a:headEnd/>
            <a:tailEnd/>
          </a:ln>
        </p:spPr>
      </p:pic>
      <p:sp>
        <p:nvSpPr>
          <p:cNvPr id="2" name="Title 1"/>
          <p:cNvSpPr>
            <a:spLocks noGrp="1"/>
          </p:cNvSpPr>
          <p:nvPr>
            <p:ph type="title"/>
          </p:nvPr>
        </p:nvSpPr>
        <p:spPr>
          <a:noFill/>
          <a:ln w="9525">
            <a:noFill/>
            <a:miter lim="800000"/>
            <a:headEnd/>
            <a:tailEnd/>
          </a:ln>
          <a:effectLst/>
        </p:spPr>
        <p:txBody>
          <a:bodyPr/>
          <a:lstStyle>
            <a:lvl1pPr algn="l" defTabSz="1015949" rtl="0" eaLnBrk="1" fontAlgn="base" latinLnBrk="0" hangingPunct="1">
              <a:lnSpc>
                <a:spcPct val="90000"/>
              </a:lnSpc>
              <a:spcBef>
                <a:spcPct val="0"/>
              </a:spcBef>
              <a:spcAft>
                <a:spcPct val="0"/>
              </a:spcAft>
              <a:buNone/>
              <a:defRPr lang="en-US" sz="4400" b="0" kern="1200" cap="none" spc="-139" baseline="0" dirty="0">
                <a:ln w="3175">
                  <a:noFill/>
                </a:ln>
                <a:solidFill>
                  <a:schemeClr val="bg1"/>
                </a:solidFill>
                <a:effectLst/>
                <a:latin typeface="+mj-lt"/>
                <a:ea typeface="+mj-ea"/>
                <a:cs typeface="+mj-cs"/>
              </a:defRPr>
            </a:lvl1pPr>
          </a:lstStyle>
          <a:p>
            <a:r>
              <a:rPr lang="en-US" smtClean="0"/>
              <a:t>Click to edit Master title style</a:t>
            </a:r>
            <a:endParaRPr lang="en-US" dirty="0"/>
          </a:p>
        </p:txBody>
      </p:sp>
      <p:sp>
        <p:nvSpPr>
          <p:cNvPr id="3" name="Content Placeholder 2"/>
          <p:cNvSpPr>
            <a:spLocks noGrp="1"/>
          </p:cNvSpPr>
          <p:nvPr>
            <p:ph idx="1"/>
          </p:nvPr>
        </p:nvSpPr>
        <p:spPr>
          <a:xfrm>
            <a:off x="409222" y="1497543"/>
            <a:ext cx="9313333" cy="2060963"/>
          </a:xfrm>
        </p:spPr>
        <p:txBody>
          <a:bodyPr/>
          <a:lstStyle>
            <a:lvl1pPr>
              <a:lnSpc>
                <a:spcPct val="90000"/>
              </a:lnSpc>
              <a:defRPr sz="3100"/>
            </a:lvl1pPr>
            <a:lvl2pPr>
              <a:lnSpc>
                <a:spcPct val="90000"/>
              </a:lnSpc>
              <a:defRPr sz="2700"/>
            </a:lvl2pPr>
            <a:lvl3pPr>
              <a:lnSpc>
                <a:spcPct val="90000"/>
              </a:lnSpc>
              <a:defRPr sz="2200"/>
            </a:lvl3pPr>
            <a:lvl4pPr>
              <a:lnSpc>
                <a:spcPct val="90000"/>
              </a:lnSpc>
              <a:defRPr sz="2000"/>
            </a:lvl4pPr>
            <a:lvl5pPr>
              <a:lnSpc>
                <a:spcPct val="90000"/>
              </a:lnSpc>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le with Subhead and Content">
    <p:spTree>
      <p:nvGrpSpPr>
        <p:cNvPr id="1" name=""/>
        <p:cNvGrpSpPr/>
        <p:nvPr/>
      </p:nvGrpSpPr>
      <p:grpSpPr>
        <a:xfrm>
          <a:off x="0" y="0"/>
          <a:ext cx="0" cy="0"/>
          <a:chOff x="0" y="0"/>
          <a:chExt cx="0" cy="0"/>
        </a:xfrm>
      </p:grpSpPr>
      <p:pic>
        <p:nvPicPr>
          <p:cNvPr id="5" name="Picture 8" descr="D:\Slidework\Jobs\TechEd2007 - Brian Marble\Template\Template\images\TE_logo.png"/>
          <p:cNvPicPr>
            <a:picLocks noChangeAspect="1" noChangeArrowheads="1"/>
          </p:cNvPicPr>
          <p:nvPr/>
        </p:nvPicPr>
        <p:blipFill>
          <a:blip r:embed="rId2" cstate="print"/>
          <a:srcRect/>
          <a:stretch>
            <a:fillRect/>
          </a:stretch>
        </p:blipFill>
        <p:spPr bwMode="auto">
          <a:xfrm>
            <a:off x="8848725" y="6935788"/>
            <a:ext cx="946150" cy="581025"/>
          </a:xfrm>
          <a:prstGeom prst="rect">
            <a:avLst/>
          </a:prstGeom>
          <a:noFill/>
          <a:ln w="9525">
            <a:noFill/>
            <a:miter lim="800000"/>
            <a:headEnd/>
            <a:tailEnd/>
          </a:ln>
        </p:spPr>
      </p:pic>
      <p:sp>
        <p:nvSpPr>
          <p:cNvPr id="2" name="Title 1"/>
          <p:cNvSpPr>
            <a:spLocks noGrp="1"/>
          </p:cNvSpPr>
          <p:nvPr>
            <p:ph type="title"/>
          </p:nvPr>
        </p:nvSpPr>
        <p:spPr>
          <a:noFill/>
          <a:ln w="9525">
            <a:noFill/>
            <a:miter lim="800000"/>
            <a:headEnd/>
            <a:tailEnd/>
          </a:ln>
          <a:effectLst/>
        </p:spPr>
        <p:txBody>
          <a:bodyPr/>
          <a:lstStyle>
            <a:lvl1pPr algn="l" defTabSz="1015949" rtl="0" eaLnBrk="1" fontAlgn="base" latinLnBrk="0" hangingPunct="1">
              <a:lnSpc>
                <a:spcPct val="90000"/>
              </a:lnSpc>
              <a:spcBef>
                <a:spcPct val="0"/>
              </a:spcBef>
              <a:spcAft>
                <a:spcPct val="0"/>
              </a:spcAft>
              <a:buNone/>
              <a:defRPr lang="en-US" sz="4400" b="0" kern="1200" cap="none" spc="-139" baseline="0" dirty="0">
                <a:ln w="3175">
                  <a:noFill/>
                </a:ln>
                <a:solidFill>
                  <a:schemeClr val="bg1"/>
                </a:solidFill>
                <a:effectLst/>
                <a:latin typeface="+mj-lt"/>
                <a:ea typeface="+mj-ea"/>
                <a:cs typeface="+mj-cs"/>
              </a:defRPr>
            </a:lvl1pPr>
          </a:lstStyle>
          <a:p>
            <a:r>
              <a:rPr lang="en-US" smtClean="0"/>
              <a:t>Click to edit Master title style</a:t>
            </a:r>
            <a:endParaRPr lang="en-US" dirty="0"/>
          </a:p>
        </p:txBody>
      </p:sp>
      <p:sp>
        <p:nvSpPr>
          <p:cNvPr id="3" name="Content Placeholder 2"/>
          <p:cNvSpPr>
            <a:spLocks noGrp="1"/>
          </p:cNvSpPr>
          <p:nvPr>
            <p:ph idx="1"/>
          </p:nvPr>
        </p:nvSpPr>
        <p:spPr>
          <a:xfrm>
            <a:off x="409222" y="2044349"/>
            <a:ext cx="9313333" cy="2060963"/>
          </a:xfrm>
        </p:spPr>
        <p:txBody>
          <a:bodyPr/>
          <a:lstStyle>
            <a:lvl1pPr>
              <a:lnSpc>
                <a:spcPct val="90000"/>
              </a:lnSpc>
              <a:defRPr sz="3100"/>
            </a:lvl1pPr>
            <a:lvl2pPr>
              <a:lnSpc>
                <a:spcPct val="90000"/>
              </a:lnSpc>
              <a:defRPr sz="2700"/>
            </a:lvl2pPr>
            <a:lvl3pPr>
              <a:lnSpc>
                <a:spcPct val="90000"/>
              </a:lnSpc>
              <a:defRPr sz="2200"/>
            </a:lvl3pPr>
            <a:lvl4pPr>
              <a:lnSpc>
                <a:spcPct val="90000"/>
              </a:lnSpc>
              <a:defRPr sz="2000"/>
            </a:lvl4pPr>
            <a:lvl5pPr>
              <a:lnSpc>
                <a:spcPct val="90000"/>
              </a:lnSpc>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Placeholder 2"/>
          <p:cNvSpPr>
            <a:spLocks noGrp="1"/>
          </p:cNvSpPr>
          <p:nvPr>
            <p:ph type="body" sz="quarter" idx="10"/>
          </p:nvPr>
        </p:nvSpPr>
        <p:spPr>
          <a:xfrm>
            <a:off x="409222" y="852547"/>
            <a:ext cx="9327444" cy="498598"/>
          </a:xfrm>
        </p:spPr>
        <p:txBody>
          <a:bodyPr lIns="101599" rIns="101599" rtlCol="0"/>
          <a:lstStyle>
            <a:lvl1pPr marL="427706" indent="-427706" algn="l" defTabSz="1015909" rtl="0" eaLnBrk="1" latinLnBrk="0" hangingPunct="1">
              <a:lnSpc>
                <a:spcPct val="90000"/>
              </a:lnSpc>
              <a:spcBef>
                <a:spcPct val="20000"/>
              </a:spcBef>
              <a:buFontTx/>
              <a:buNone/>
              <a:defRPr lang="en-US" sz="3600" b="0" kern="1200" baseline="0">
                <a:ln w="18415" cmpd="sng">
                  <a:noFill/>
                  <a:prstDash val="solid"/>
                </a:ln>
                <a:solidFill>
                  <a:srgbClr val="FFFFCC"/>
                </a:solidFill>
                <a:effectLst>
                  <a:outerShdw blurRad="60007" dist="310007" dir="7680000" sy="30000" kx="1300200" algn="ctr" rotWithShape="0">
                    <a:prstClr val="black">
                      <a:alpha val="32000"/>
                    </a:prstClr>
                  </a:outerShdw>
                </a:effectLst>
                <a:latin typeface="Arial Narrow" pitchFamily="34" charset="0"/>
                <a:ea typeface="+mn-ea"/>
                <a:cs typeface="+mn-cs"/>
              </a:defRPr>
            </a:lvl1pPr>
          </a:lstStyle>
          <a:p>
            <a:pPr lvl="0"/>
            <a:r>
              <a:rPr lang="en-US" smtClean="0"/>
              <a:t>Click to edit Master text styles</a:t>
            </a: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8" descr="D:\Slidework\Jobs\TechEd2007 - Brian Marble\Template\Template\images\TE_logo.png"/>
          <p:cNvPicPr>
            <a:picLocks noChangeAspect="1" noChangeArrowheads="1"/>
          </p:cNvPicPr>
          <p:nvPr/>
        </p:nvPicPr>
        <p:blipFill>
          <a:blip r:embed="rId2" cstate="print"/>
          <a:srcRect/>
          <a:stretch>
            <a:fillRect/>
          </a:stretch>
        </p:blipFill>
        <p:spPr bwMode="auto">
          <a:xfrm>
            <a:off x="8848725" y="6935788"/>
            <a:ext cx="946150" cy="581025"/>
          </a:xfrm>
          <a:prstGeom prst="rect">
            <a:avLst/>
          </a:prstGeom>
          <a:noFill/>
          <a:ln w="9525">
            <a:noFill/>
            <a:miter lim="800000"/>
            <a:headEnd/>
            <a:tailEnd/>
          </a:ln>
        </p:spPr>
      </p:pic>
      <p:sp>
        <p:nvSpPr>
          <p:cNvPr id="2" name="Title 1"/>
          <p:cNvSpPr>
            <a:spLocks noGrp="1"/>
          </p:cNvSpPr>
          <p:nvPr>
            <p:ph type="title"/>
          </p:nvPr>
        </p:nvSpPr>
        <p:spPr>
          <a:noFill/>
          <a:ln w="9525">
            <a:noFill/>
            <a:miter lim="800000"/>
            <a:headEnd/>
            <a:tailEnd/>
          </a:ln>
          <a:effectLst/>
        </p:spPr>
        <p:txBody>
          <a:bodyPr/>
          <a:lstStyle>
            <a:lvl1pPr algn="l" defTabSz="1015949" rtl="0" eaLnBrk="1" fontAlgn="base" latinLnBrk="0" hangingPunct="1">
              <a:lnSpc>
                <a:spcPct val="90000"/>
              </a:lnSpc>
              <a:spcBef>
                <a:spcPct val="0"/>
              </a:spcBef>
              <a:spcAft>
                <a:spcPct val="0"/>
              </a:spcAft>
              <a:buNone/>
              <a:defRPr lang="en-US" sz="4400" b="0" kern="1200" cap="none" spc="-139" baseline="0" dirty="0">
                <a:ln w="3175">
                  <a:noFill/>
                </a:ln>
                <a:solidFill>
                  <a:schemeClr val="bg1"/>
                </a:solidFill>
                <a:effectLst/>
                <a:latin typeface="+mj-lt"/>
                <a:ea typeface="+mj-ea"/>
                <a:cs typeface="+mj-cs"/>
              </a:defRPr>
            </a:lvl1pPr>
          </a:lstStyle>
          <a:p>
            <a:r>
              <a:rPr lang="en-US" smtClean="0"/>
              <a:t>Click to edit Master title style</a:t>
            </a:r>
            <a:endParaRPr lang="en-US" dirty="0"/>
          </a:p>
        </p:txBody>
      </p:sp>
      <p:sp>
        <p:nvSpPr>
          <p:cNvPr id="3" name="Content Placeholder 2"/>
          <p:cNvSpPr>
            <a:spLocks noGrp="1"/>
          </p:cNvSpPr>
          <p:nvPr>
            <p:ph sz="half" idx="1"/>
          </p:nvPr>
        </p:nvSpPr>
        <p:spPr>
          <a:xfrm>
            <a:off x="409222" y="1497542"/>
            <a:ext cx="4572000" cy="2238562"/>
          </a:xfrm>
        </p:spPr>
        <p:txBody>
          <a:bodyPr/>
          <a:lstStyle>
            <a:lvl1pPr marL="377732" indent="-377732">
              <a:lnSpc>
                <a:spcPct val="90000"/>
              </a:lnSpc>
              <a:defRPr sz="2700"/>
            </a:lvl1pPr>
            <a:lvl2pPr marL="748116" indent="-361564">
              <a:lnSpc>
                <a:spcPct val="90000"/>
              </a:lnSpc>
              <a:defRPr sz="2200"/>
            </a:lvl2pPr>
            <a:lvl3pPr marL="1059708" indent="-320411">
              <a:lnSpc>
                <a:spcPct val="90000"/>
              </a:lnSpc>
              <a:defRPr sz="2000"/>
            </a:lvl3pPr>
            <a:lvl4pPr marL="1363952" indent="-304244">
              <a:lnSpc>
                <a:spcPct val="90000"/>
              </a:lnSpc>
              <a:defRPr sz="1800"/>
            </a:lvl4pPr>
            <a:lvl5pPr marL="1684362" indent="-311591">
              <a:lnSpc>
                <a:spcPct val="90000"/>
              </a:lnSpc>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78778" y="1497542"/>
            <a:ext cx="4572000" cy="2238562"/>
          </a:xfrm>
        </p:spPr>
        <p:txBody>
          <a:bodyPr/>
          <a:lstStyle>
            <a:lvl1pPr marL="386552" indent="-386552">
              <a:lnSpc>
                <a:spcPct val="90000"/>
              </a:lnSpc>
              <a:defRPr sz="2700"/>
            </a:lvl1pPr>
            <a:lvl2pPr marL="748116" indent="-377732">
              <a:lnSpc>
                <a:spcPct val="90000"/>
              </a:lnSpc>
              <a:defRPr sz="2200"/>
            </a:lvl2pPr>
            <a:lvl3pPr marL="1068526" indent="-336579">
              <a:lnSpc>
                <a:spcPct val="90000"/>
              </a:lnSpc>
              <a:defRPr sz="2000"/>
            </a:lvl3pPr>
            <a:lvl4pPr marL="1363952" indent="-295425">
              <a:lnSpc>
                <a:spcPct val="90000"/>
              </a:lnSpc>
              <a:defRPr sz="1800"/>
            </a:lvl4pPr>
            <a:lvl5pPr marL="1684362" indent="-304244">
              <a:lnSpc>
                <a:spcPct val="90000"/>
              </a:lnSpc>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8" descr="D:\Slidework\Jobs\TechEd2007 - Brian Marble\Template\Template\images\TE_logo.png"/>
          <p:cNvPicPr>
            <a:picLocks noChangeAspect="1" noChangeArrowheads="1"/>
          </p:cNvPicPr>
          <p:nvPr/>
        </p:nvPicPr>
        <p:blipFill>
          <a:blip r:embed="rId2" cstate="print"/>
          <a:srcRect/>
          <a:stretch>
            <a:fillRect/>
          </a:stretch>
        </p:blipFill>
        <p:spPr bwMode="auto">
          <a:xfrm>
            <a:off x="8848725" y="6935788"/>
            <a:ext cx="946150" cy="581025"/>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09223" y="1497542"/>
            <a:ext cx="4572000" cy="769442"/>
          </a:xfrm>
        </p:spPr>
        <p:txBody>
          <a:bodyPr anchor="b"/>
          <a:lstStyle>
            <a:lvl1pPr marL="0" indent="0">
              <a:lnSpc>
                <a:spcPct val="90000"/>
              </a:lnSpc>
              <a:spcBef>
                <a:spcPts val="0"/>
              </a:spcBef>
              <a:buNone/>
              <a:defRPr sz="2800" b="1">
                <a:latin typeface="Arial" pitchFamily="34" charset="0"/>
                <a:cs typeface="Arial" pitchFamily="34" charset="0"/>
              </a:defRPr>
            </a:lvl1pPr>
            <a:lvl2pPr marL="507954" indent="0">
              <a:buNone/>
              <a:defRPr sz="2200" b="1"/>
            </a:lvl2pPr>
            <a:lvl3pPr marL="1015909" indent="0">
              <a:buNone/>
              <a:defRPr sz="2000" b="1"/>
            </a:lvl3pPr>
            <a:lvl4pPr marL="1523863" indent="0">
              <a:buNone/>
              <a:defRPr sz="1800" b="1"/>
            </a:lvl4pPr>
            <a:lvl5pPr marL="2031817" indent="0">
              <a:buNone/>
              <a:defRPr sz="1800" b="1"/>
            </a:lvl5pPr>
            <a:lvl6pPr marL="2539772" indent="0">
              <a:buNone/>
              <a:defRPr sz="1800" b="1"/>
            </a:lvl6pPr>
            <a:lvl7pPr marL="3047725" indent="0">
              <a:buNone/>
              <a:defRPr sz="1800" b="1"/>
            </a:lvl7pPr>
            <a:lvl8pPr marL="3555680" indent="0">
              <a:buNone/>
              <a:defRPr sz="1800" b="1"/>
            </a:lvl8pPr>
            <a:lvl9pPr marL="4063635"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409222" y="2345678"/>
            <a:ext cx="4572000" cy="2238562"/>
          </a:xfrm>
        </p:spPr>
        <p:txBody>
          <a:bodyPr/>
          <a:lstStyle>
            <a:lvl1pPr marL="313062" indent="-313062">
              <a:defRPr sz="2600"/>
            </a:lvl1pPr>
            <a:lvl2pPr marL="624656" indent="-295425">
              <a:defRPr sz="2200"/>
            </a:lvl2pPr>
            <a:lvl3pPr marL="903912" indent="-270438">
              <a:defRPr sz="2000"/>
            </a:lvl3pPr>
            <a:lvl4pPr marL="1167002" indent="-254272">
              <a:defRPr sz="1900"/>
            </a:lvl4pPr>
            <a:lvl5pPr marL="1421274" indent="-229284">
              <a:defRPr sz="19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48093" y="1497542"/>
            <a:ext cx="4574466" cy="769442"/>
          </a:xfrm>
        </p:spPr>
        <p:txBody>
          <a:bodyPr rtlCol="0" anchor="b"/>
          <a:lstStyle>
            <a:lvl1pPr marL="0" indent="0">
              <a:lnSpc>
                <a:spcPct val="90000"/>
              </a:lnSpc>
              <a:spcBef>
                <a:spcPts val="0"/>
              </a:spcBef>
              <a:buNone/>
              <a:defRPr lang="en-US" sz="2800" b="1" kern="1200" smtClean="0">
                <a:solidFill>
                  <a:schemeClr val="tx1"/>
                </a:solidFill>
                <a:effectLst/>
                <a:latin typeface="Arial" pitchFamily="34" charset="0"/>
                <a:ea typeface="+mn-ea"/>
                <a:cs typeface="Arial" pitchFamily="34" charset="0"/>
              </a:defRPr>
            </a:lvl1pPr>
            <a:lvl2pPr marL="507954" indent="0">
              <a:buNone/>
              <a:defRPr sz="2200" b="1"/>
            </a:lvl2pPr>
            <a:lvl3pPr marL="1015909" indent="0">
              <a:buNone/>
              <a:defRPr sz="2000" b="1"/>
            </a:lvl3pPr>
            <a:lvl4pPr marL="1523863" indent="0">
              <a:buNone/>
              <a:defRPr sz="1800" b="1"/>
            </a:lvl4pPr>
            <a:lvl5pPr marL="2031817" indent="0">
              <a:buNone/>
              <a:defRPr sz="1800" b="1"/>
            </a:lvl5pPr>
            <a:lvl6pPr marL="2539772" indent="0">
              <a:buNone/>
              <a:defRPr sz="1800" b="1"/>
            </a:lvl6pPr>
            <a:lvl7pPr marL="3047725" indent="0">
              <a:buNone/>
              <a:defRPr sz="1800" b="1"/>
            </a:lvl7pPr>
            <a:lvl8pPr marL="3555680" indent="0">
              <a:buNone/>
              <a:defRPr sz="1800" b="1"/>
            </a:lvl8pPr>
            <a:lvl9pPr marL="4063635"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147030" y="2345678"/>
            <a:ext cx="4575527" cy="2238562"/>
          </a:xfrm>
        </p:spPr>
        <p:txBody>
          <a:bodyPr/>
          <a:lstStyle>
            <a:lvl1pPr marL="329229" indent="-329229">
              <a:defRPr sz="2600"/>
            </a:lvl1pPr>
            <a:lvl2pPr marL="633474" indent="-304244">
              <a:defRPr sz="2200"/>
            </a:lvl2pPr>
            <a:lvl3pPr marL="912731" indent="-271908">
              <a:defRPr sz="2000"/>
            </a:lvl3pPr>
            <a:lvl4pPr marL="1167002" indent="-263091">
              <a:defRPr sz="1900"/>
            </a:lvl4pPr>
            <a:lvl5pPr marL="1421274" indent="-245453">
              <a:defRPr sz="19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D:\Slidework\Jobs\TechEd2007 - Brian Marble\Template\Template\images\TE_logo.png"/>
          <p:cNvPicPr>
            <a:picLocks noChangeAspect="1" noChangeArrowheads="1"/>
          </p:cNvPicPr>
          <p:nvPr/>
        </p:nvPicPr>
        <p:blipFill>
          <a:blip r:embed="rId2" cstate="print"/>
          <a:srcRect/>
          <a:stretch>
            <a:fillRect/>
          </a:stretch>
        </p:blipFill>
        <p:spPr bwMode="auto">
          <a:xfrm>
            <a:off x="8848725" y="6935788"/>
            <a:ext cx="946150" cy="581025"/>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1_Title Only no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8" descr="D:\Slidework\Jobs\TechEd2007 - Brian Marble\Template\Template\images\TE_logo.png"/>
          <p:cNvPicPr>
            <a:picLocks noChangeAspect="1" noChangeArrowheads="1"/>
          </p:cNvPicPr>
          <p:nvPr/>
        </p:nvPicPr>
        <p:blipFill>
          <a:blip r:embed="rId2" cstate="print"/>
          <a:srcRect/>
          <a:stretch>
            <a:fillRect/>
          </a:stretch>
        </p:blipFill>
        <p:spPr bwMode="auto">
          <a:xfrm>
            <a:off x="8848725" y="6935788"/>
            <a:ext cx="946150" cy="581025"/>
          </a:xfrm>
          <a:prstGeom prst="rect">
            <a:avLst/>
          </a:prstGeom>
          <a:noFill/>
          <a:ln w="9525">
            <a:noFill/>
            <a:miter lim="800000"/>
            <a:headEnd/>
            <a:tailEnd/>
          </a:ln>
        </p:spPr>
      </p:pic>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6.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image" Target="../media/image15.png"/><Relationship Id="rId2" Type="http://schemas.openxmlformats.org/officeDocument/2006/relationships/slideLayout" Target="../slideLayouts/slideLayout16.xml"/><Relationship Id="rId16" Type="http://schemas.openxmlformats.org/officeDocument/2006/relationships/image" Target="../media/image14.jpeg"/><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4.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29.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0"/>
            <a:ext cx="10160000" cy="1568098"/>
          </a:xfrm>
          <a:prstGeom prst="rect">
            <a:avLst/>
          </a:prstGeom>
          <a:gradFill>
            <a:gsLst>
              <a:gs pos="0">
                <a:srgbClr val="0070C0">
                  <a:alpha val="0"/>
                </a:srgbClr>
              </a:gs>
              <a:gs pos="41000">
                <a:schemeClr val="tx1">
                  <a:alpha val="15000"/>
                </a:schemeClr>
              </a:gs>
              <a:gs pos="56000">
                <a:schemeClr val="tx1">
                  <a:alpha val="25000"/>
                </a:schemeClr>
              </a:gs>
              <a:gs pos="100000">
                <a:schemeClr val="tx1">
                  <a:alpha val="70000"/>
                </a:schemeClr>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121919" tIns="60959" rIns="121919" bIns="60959" anchor="ctr"/>
          <a:lstStyle/>
          <a:p>
            <a:pPr defTabSz="1218836">
              <a:defRPr/>
            </a:pPr>
            <a:endParaRPr lang="en-US" sz="3100" dirty="0">
              <a:solidFill>
                <a:schemeClr val="tx1"/>
              </a:solidFill>
              <a:effectLst>
                <a:outerShdw blurRad="38100" dist="38100" dir="2700000" algn="tl">
                  <a:srgbClr val="000000">
                    <a:alpha val="43137"/>
                  </a:srgbClr>
                </a:outerShdw>
              </a:effectLst>
            </a:endParaRPr>
          </a:p>
        </p:txBody>
      </p:sp>
      <p:sp>
        <p:nvSpPr>
          <p:cNvPr id="2" name="Title Placeholder 1"/>
          <p:cNvSpPr>
            <a:spLocks noGrp="1"/>
          </p:cNvSpPr>
          <p:nvPr>
            <p:ph type="title"/>
          </p:nvPr>
        </p:nvSpPr>
        <p:spPr>
          <a:xfrm>
            <a:off x="409575" y="244475"/>
            <a:ext cx="9312275" cy="677863"/>
          </a:xfrm>
          <a:prstGeom prst="rect">
            <a:avLst/>
          </a:prstGeom>
          <a:noFill/>
          <a:ln w="9525">
            <a:noFill/>
            <a:miter lim="800000"/>
            <a:headEnd/>
            <a:tailEnd/>
          </a:ln>
          <a:effectLst/>
        </p:spPr>
        <p:txBody>
          <a:bodyPr vert="horz" wrap="square" lIns="101599" tIns="50799" rIns="101599" bIns="50799" numCol="1" rtlCol="0" anchor="t" anchorCtr="0" compatLnSpc="1">
            <a:prstTxWarp prst="textNoShape">
              <a:avLst/>
            </a:prstTxWarp>
            <a:noAutofit/>
            <a:scene3d>
              <a:camera prst="orthographicFront"/>
              <a:lightRig rig="threePt" dir="t"/>
            </a:scene3d>
            <a:sp3d extrusionH="6350">
              <a:bevelT w="12700" h="25400" prst="coolSlant"/>
              <a:bevelB w="19050" h="19050"/>
              <a:extrusionClr>
                <a:schemeClr val="bg1"/>
              </a:extrusionClr>
            </a:sp3d>
          </a:bodyPr>
          <a:lstStyle/>
          <a:p>
            <a:r>
              <a:rPr lang="en-US" dirty="0" smtClean="0"/>
              <a:t>Click to Edit Title Text</a:t>
            </a:r>
            <a:endParaRPr lang="en-US" dirty="0"/>
          </a:p>
        </p:txBody>
      </p:sp>
      <p:sp>
        <p:nvSpPr>
          <p:cNvPr id="1030" name="Text Placeholder 2"/>
          <p:cNvSpPr>
            <a:spLocks noGrp="1"/>
          </p:cNvSpPr>
          <p:nvPr>
            <p:ph type="body" idx="1"/>
          </p:nvPr>
        </p:nvSpPr>
        <p:spPr bwMode="auto">
          <a:xfrm>
            <a:off x="407988" y="1497013"/>
            <a:ext cx="9340850" cy="206216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1" tx1="lt1" bg2="dk2" tx2="lt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78" r:id="rId8"/>
    <p:sldLayoutId id="2147483887" r:id="rId9"/>
    <p:sldLayoutId id="2147483888" r:id="rId10"/>
    <p:sldLayoutId id="2147483889" r:id="rId11"/>
    <p:sldLayoutId id="2147483890" r:id="rId12"/>
    <p:sldLayoutId id="2147483879" r:id="rId13"/>
    <p:sldLayoutId id="2147483891" r:id="rId14"/>
  </p:sldLayoutIdLst>
  <p:transition>
    <p:fade/>
  </p:transition>
  <p:txStyles>
    <p:titleStyle>
      <a:lvl1pPr algn="l" defTabSz="1014413" rtl="0" eaLnBrk="0" fontAlgn="base" hangingPunct="0">
        <a:lnSpc>
          <a:spcPct val="90000"/>
        </a:lnSpc>
        <a:spcBef>
          <a:spcPct val="0"/>
        </a:spcBef>
        <a:spcAft>
          <a:spcPct val="0"/>
        </a:spcAft>
        <a:defRPr lang="en-US" sz="4400" kern="1200" spc="-139" dirty="0">
          <a:ln w="3175">
            <a:noFill/>
          </a:ln>
          <a:solidFill>
            <a:schemeClr val="bg1"/>
          </a:solidFill>
          <a:latin typeface="+mj-lt"/>
          <a:ea typeface="+mj-ea"/>
          <a:cs typeface="+mj-cs"/>
        </a:defRPr>
      </a:lvl1pPr>
      <a:lvl2pPr algn="l" defTabSz="1014413" rtl="0" eaLnBrk="0" fontAlgn="base" hangingPunct="0">
        <a:lnSpc>
          <a:spcPct val="90000"/>
        </a:lnSpc>
        <a:spcBef>
          <a:spcPct val="0"/>
        </a:spcBef>
        <a:spcAft>
          <a:spcPct val="0"/>
        </a:spcAft>
        <a:defRPr sz="4400">
          <a:solidFill>
            <a:schemeClr val="bg1"/>
          </a:solidFill>
          <a:latin typeface="Arial" charset="0"/>
        </a:defRPr>
      </a:lvl2pPr>
      <a:lvl3pPr algn="l" defTabSz="1014413" rtl="0" eaLnBrk="0" fontAlgn="base" hangingPunct="0">
        <a:lnSpc>
          <a:spcPct val="90000"/>
        </a:lnSpc>
        <a:spcBef>
          <a:spcPct val="0"/>
        </a:spcBef>
        <a:spcAft>
          <a:spcPct val="0"/>
        </a:spcAft>
        <a:defRPr sz="4400">
          <a:solidFill>
            <a:schemeClr val="bg1"/>
          </a:solidFill>
          <a:latin typeface="Arial" charset="0"/>
        </a:defRPr>
      </a:lvl3pPr>
      <a:lvl4pPr algn="l" defTabSz="1014413" rtl="0" eaLnBrk="0" fontAlgn="base" hangingPunct="0">
        <a:lnSpc>
          <a:spcPct val="90000"/>
        </a:lnSpc>
        <a:spcBef>
          <a:spcPct val="0"/>
        </a:spcBef>
        <a:spcAft>
          <a:spcPct val="0"/>
        </a:spcAft>
        <a:defRPr sz="4400">
          <a:solidFill>
            <a:schemeClr val="bg1"/>
          </a:solidFill>
          <a:latin typeface="Arial" charset="0"/>
        </a:defRPr>
      </a:lvl4pPr>
      <a:lvl5pPr algn="l" defTabSz="1014413" rtl="0" eaLnBrk="0" fontAlgn="base" hangingPunct="0">
        <a:lnSpc>
          <a:spcPct val="90000"/>
        </a:lnSpc>
        <a:spcBef>
          <a:spcPct val="0"/>
        </a:spcBef>
        <a:spcAft>
          <a:spcPct val="0"/>
        </a:spcAft>
        <a:defRPr sz="4400">
          <a:solidFill>
            <a:schemeClr val="bg1"/>
          </a:solidFill>
          <a:latin typeface="Arial" charset="0"/>
        </a:defRPr>
      </a:lvl5pPr>
      <a:lvl6pPr marL="457200" algn="l" defTabSz="1014413" rtl="0" fontAlgn="base">
        <a:lnSpc>
          <a:spcPct val="90000"/>
        </a:lnSpc>
        <a:spcBef>
          <a:spcPct val="0"/>
        </a:spcBef>
        <a:spcAft>
          <a:spcPct val="0"/>
        </a:spcAft>
        <a:defRPr sz="4400">
          <a:solidFill>
            <a:schemeClr val="bg1"/>
          </a:solidFill>
          <a:latin typeface="Arial" charset="0"/>
        </a:defRPr>
      </a:lvl6pPr>
      <a:lvl7pPr marL="914400" algn="l" defTabSz="1014413" rtl="0" fontAlgn="base">
        <a:lnSpc>
          <a:spcPct val="90000"/>
        </a:lnSpc>
        <a:spcBef>
          <a:spcPct val="0"/>
        </a:spcBef>
        <a:spcAft>
          <a:spcPct val="0"/>
        </a:spcAft>
        <a:defRPr sz="4400">
          <a:solidFill>
            <a:schemeClr val="bg1"/>
          </a:solidFill>
          <a:latin typeface="Arial" charset="0"/>
        </a:defRPr>
      </a:lvl7pPr>
      <a:lvl8pPr marL="1371600" algn="l" defTabSz="1014413" rtl="0" fontAlgn="base">
        <a:lnSpc>
          <a:spcPct val="90000"/>
        </a:lnSpc>
        <a:spcBef>
          <a:spcPct val="0"/>
        </a:spcBef>
        <a:spcAft>
          <a:spcPct val="0"/>
        </a:spcAft>
        <a:defRPr sz="4400">
          <a:solidFill>
            <a:schemeClr val="bg1"/>
          </a:solidFill>
          <a:latin typeface="Arial" charset="0"/>
        </a:defRPr>
      </a:lvl8pPr>
      <a:lvl9pPr marL="1828800" algn="l" defTabSz="1014413" rtl="0" fontAlgn="base">
        <a:lnSpc>
          <a:spcPct val="90000"/>
        </a:lnSpc>
        <a:spcBef>
          <a:spcPct val="0"/>
        </a:spcBef>
        <a:spcAft>
          <a:spcPct val="0"/>
        </a:spcAft>
        <a:defRPr sz="4400">
          <a:solidFill>
            <a:schemeClr val="bg1"/>
          </a:solidFill>
          <a:latin typeface="Arial" charset="0"/>
        </a:defRPr>
      </a:lvl9pPr>
    </p:titleStyle>
    <p:bodyStyle>
      <a:lvl1pPr marL="427038" indent="-427038" algn="l" defTabSz="1014413" rtl="0" eaLnBrk="0" fontAlgn="base" hangingPunct="0">
        <a:lnSpc>
          <a:spcPct val="90000"/>
        </a:lnSpc>
        <a:spcBef>
          <a:spcPts val="775"/>
        </a:spcBef>
        <a:spcAft>
          <a:spcPct val="0"/>
        </a:spcAft>
        <a:buBlip>
          <a:blip r:embed="rId17"/>
        </a:buBlip>
        <a:defRPr sz="3100" kern="1200">
          <a:solidFill>
            <a:schemeClr val="tx1"/>
          </a:solidFill>
          <a:latin typeface="+mj-lt"/>
          <a:ea typeface="+mn-ea"/>
          <a:cs typeface="+mn-cs"/>
        </a:defRPr>
      </a:lvl1pPr>
      <a:lvl2pPr marL="820738" indent="-401638" algn="l" defTabSz="1014413" rtl="0" eaLnBrk="0" fontAlgn="base" hangingPunct="0">
        <a:lnSpc>
          <a:spcPct val="90000"/>
        </a:lnSpc>
        <a:spcBef>
          <a:spcPts val="775"/>
        </a:spcBef>
        <a:spcAft>
          <a:spcPct val="0"/>
        </a:spcAft>
        <a:buBlip>
          <a:blip r:embed="rId17"/>
        </a:buBlip>
        <a:defRPr sz="2700" kern="1200">
          <a:solidFill>
            <a:schemeClr val="tx1"/>
          </a:solidFill>
          <a:latin typeface="+mj-lt"/>
          <a:ea typeface="+mn-ea"/>
          <a:cs typeface="+mn-cs"/>
        </a:defRPr>
      </a:lvl2pPr>
      <a:lvl3pPr marL="1223963" indent="-385763" algn="l" defTabSz="1014413" rtl="0" eaLnBrk="0" fontAlgn="base" hangingPunct="0">
        <a:lnSpc>
          <a:spcPct val="90000"/>
        </a:lnSpc>
        <a:spcBef>
          <a:spcPts val="775"/>
        </a:spcBef>
        <a:spcAft>
          <a:spcPct val="0"/>
        </a:spcAft>
        <a:buBlip>
          <a:blip r:embed="rId17"/>
        </a:buBlip>
        <a:defRPr sz="2200" kern="1200">
          <a:solidFill>
            <a:schemeClr val="tx1"/>
          </a:solidFill>
          <a:latin typeface="+mj-lt"/>
          <a:ea typeface="+mn-ea"/>
          <a:cs typeface="+mn-cs"/>
        </a:defRPr>
      </a:lvl3pPr>
      <a:lvl4pPr marL="1577975" indent="-354013" algn="l" defTabSz="1014413" rtl="0" eaLnBrk="0" fontAlgn="base" hangingPunct="0">
        <a:lnSpc>
          <a:spcPct val="90000"/>
        </a:lnSpc>
        <a:spcBef>
          <a:spcPts val="775"/>
        </a:spcBef>
        <a:spcAft>
          <a:spcPct val="0"/>
        </a:spcAft>
        <a:buBlip>
          <a:blip r:embed="rId17"/>
        </a:buBlip>
        <a:defRPr sz="2000" kern="1200">
          <a:solidFill>
            <a:schemeClr val="tx1"/>
          </a:solidFill>
          <a:latin typeface="+mj-lt"/>
          <a:ea typeface="+mn-ea"/>
          <a:cs typeface="+mn-cs"/>
        </a:defRPr>
      </a:lvl4pPr>
      <a:lvl5pPr marL="1955800" indent="-354013" algn="l" defTabSz="1014413" rtl="0" eaLnBrk="0" fontAlgn="base" hangingPunct="0">
        <a:lnSpc>
          <a:spcPct val="90000"/>
        </a:lnSpc>
        <a:spcBef>
          <a:spcPts val="775"/>
        </a:spcBef>
        <a:spcAft>
          <a:spcPct val="0"/>
        </a:spcAft>
        <a:buBlip>
          <a:blip r:embed="rId17"/>
        </a:buBlip>
        <a:defRPr sz="2000" kern="1200">
          <a:solidFill>
            <a:schemeClr val="tx1"/>
          </a:solidFill>
          <a:latin typeface="+mj-lt"/>
          <a:ea typeface="+mn-ea"/>
          <a:cs typeface="+mn-cs"/>
        </a:defRPr>
      </a:lvl5pPr>
      <a:lvl6pPr marL="2793749" indent="-253977" algn="l" defTabSz="101590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01703" indent="-253977" algn="l" defTabSz="101590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09657" indent="-253977" algn="l" defTabSz="101590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17612" indent="-253977" algn="l" defTabSz="1015909"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5909" rtl="0" eaLnBrk="1" latinLnBrk="0" hangingPunct="1">
        <a:defRPr sz="2000" kern="1200">
          <a:solidFill>
            <a:schemeClr val="tx1"/>
          </a:solidFill>
          <a:latin typeface="+mn-lt"/>
          <a:ea typeface="+mn-ea"/>
          <a:cs typeface="+mn-cs"/>
        </a:defRPr>
      </a:lvl1pPr>
      <a:lvl2pPr marL="507954" algn="l" defTabSz="1015909" rtl="0" eaLnBrk="1" latinLnBrk="0" hangingPunct="1">
        <a:defRPr sz="2000" kern="1200">
          <a:solidFill>
            <a:schemeClr val="tx1"/>
          </a:solidFill>
          <a:latin typeface="+mn-lt"/>
          <a:ea typeface="+mn-ea"/>
          <a:cs typeface="+mn-cs"/>
        </a:defRPr>
      </a:lvl2pPr>
      <a:lvl3pPr marL="1015909" algn="l" defTabSz="1015909" rtl="0" eaLnBrk="1" latinLnBrk="0" hangingPunct="1">
        <a:defRPr sz="2000" kern="1200">
          <a:solidFill>
            <a:schemeClr val="tx1"/>
          </a:solidFill>
          <a:latin typeface="+mn-lt"/>
          <a:ea typeface="+mn-ea"/>
          <a:cs typeface="+mn-cs"/>
        </a:defRPr>
      </a:lvl3pPr>
      <a:lvl4pPr marL="1523863" algn="l" defTabSz="1015909" rtl="0" eaLnBrk="1" latinLnBrk="0" hangingPunct="1">
        <a:defRPr sz="2000" kern="1200">
          <a:solidFill>
            <a:schemeClr val="tx1"/>
          </a:solidFill>
          <a:latin typeface="+mn-lt"/>
          <a:ea typeface="+mn-ea"/>
          <a:cs typeface="+mn-cs"/>
        </a:defRPr>
      </a:lvl4pPr>
      <a:lvl5pPr marL="2031817" algn="l" defTabSz="1015909" rtl="0" eaLnBrk="1" latinLnBrk="0" hangingPunct="1">
        <a:defRPr sz="2000" kern="1200">
          <a:solidFill>
            <a:schemeClr val="tx1"/>
          </a:solidFill>
          <a:latin typeface="+mn-lt"/>
          <a:ea typeface="+mn-ea"/>
          <a:cs typeface="+mn-cs"/>
        </a:defRPr>
      </a:lvl5pPr>
      <a:lvl6pPr marL="2539772" algn="l" defTabSz="1015909" rtl="0" eaLnBrk="1" latinLnBrk="0" hangingPunct="1">
        <a:defRPr sz="2000" kern="1200">
          <a:solidFill>
            <a:schemeClr val="tx1"/>
          </a:solidFill>
          <a:latin typeface="+mn-lt"/>
          <a:ea typeface="+mn-ea"/>
          <a:cs typeface="+mn-cs"/>
        </a:defRPr>
      </a:lvl6pPr>
      <a:lvl7pPr marL="3047725" algn="l" defTabSz="1015909" rtl="0" eaLnBrk="1" latinLnBrk="0" hangingPunct="1">
        <a:defRPr sz="2000" kern="1200">
          <a:solidFill>
            <a:schemeClr val="tx1"/>
          </a:solidFill>
          <a:latin typeface="+mn-lt"/>
          <a:ea typeface="+mn-ea"/>
          <a:cs typeface="+mn-cs"/>
        </a:defRPr>
      </a:lvl7pPr>
      <a:lvl8pPr marL="3555680" algn="l" defTabSz="1015909" rtl="0" eaLnBrk="1" latinLnBrk="0" hangingPunct="1">
        <a:defRPr sz="2000" kern="1200">
          <a:solidFill>
            <a:schemeClr val="tx1"/>
          </a:solidFill>
          <a:latin typeface="+mn-lt"/>
          <a:ea typeface="+mn-ea"/>
          <a:cs typeface="+mn-cs"/>
        </a:defRPr>
      </a:lvl8pPr>
      <a:lvl9pPr marL="4063635" algn="l" defTabSz="1015909" rtl="0" eaLnBrk="1" latinLnBrk="0" hangingPunct="1">
        <a:defRPr sz="2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3334" y="255765"/>
            <a:ext cx="9313333" cy="738663"/>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423334" y="1569862"/>
            <a:ext cx="9313332" cy="237329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921" r:id="rId1"/>
    <p:sldLayoutId id="2147483922" r:id="rId2"/>
    <p:sldLayoutId id="2147483923" r:id="rId3"/>
    <p:sldLayoutId id="2147483924" r:id="rId4"/>
    <p:sldLayoutId id="2147483925" r:id="rId5"/>
    <p:sldLayoutId id="2147483926" r:id="rId6"/>
    <p:sldLayoutId id="2147483927" r:id="rId7"/>
    <p:sldLayoutId id="2147483928" r:id="rId8"/>
    <p:sldLayoutId id="2147483929" r:id="rId9"/>
    <p:sldLayoutId id="2147483930" r:id="rId10"/>
    <p:sldLayoutId id="2147483931" r:id="rId11"/>
    <p:sldLayoutId id="2147483932" r:id="rId12"/>
    <p:sldLayoutId id="2147483933" r:id="rId13"/>
    <p:sldLayoutId id="2147483934" r:id="rId14"/>
  </p:sldLayoutIdLst>
  <p:transition>
    <p:fade/>
  </p:transition>
  <p:txStyles>
    <p:titleStyle>
      <a:lvl1pPr algn="l" defTabSz="1015949" rtl="0" eaLnBrk="1" latinLnBrk="0" hangingPunct="1">
        <a:lnSpc>
          <a:spcPct val="90000"/>
        </a:lnSpc>
        <a:spcBef>
          <a:spcPct val="0"/>
        </a:spcBef>
        <a:buNone/>
        <a:defRPr lang="en-US" sz="5300" b="0" kern="1200" cap="none" spc="-167" dirty="0" smtClean="0">
          <a:ln w="3175">
            <a:noFill/>
          </a:ln>
          <a:solidFill>
            <a:srgbClr val="CCFFCC"/>
          </a:solidFill>
          <a:effectLst/>
          <a:latin typeface="+mj-lt"/>
          <a:ea typeface="+mn-ea"/>
          <a:cs typeface="Arial" charset="0"/>
        </a:defRPr>
      </a:lvl1pPr>
    </p:titleStyle>
    <p:bodyStyle>
      <a:lvl1pPr marL="440968" indent="-440968" algn="l" defTabSz="1015949" rtl="0" eaLnBrk="1" latinLnBrk="0" hangingPunct="1">
        <a:lnSpc>
          <a:spcPct val="90000"/>
        </a:lnSpc>
        <a:spcBef>
          <a:spcPct val="20000"/>
        </a:spcBef>
        <a:buFontTx/>
        <a:buBlip>
          <a:blip r:embed="rId17"/>
        </a:buBlip>
        <a:defRPr sz="3600" kern="1200">
          <a:solidFill>
            <a:srgbClr val="99CC99"/>
          </a:solidFill>
          <a:latin typeface="+mn-lt"/>
          <a:ea typeface="+mn-ea"/>
          <a:cs typeface="+mn-cs"/>
        </a:defRPr>
      </a:lvl1pPr>
      <a:lvl2pPr marL="1015990" indent="-440968" algn="l" defTabSz="1015949" rtl="0" eaLnBrk="1" latinLnBrk="0" hangingPunct="1">
        <a:lnSpc>
          <a:spcPct val="90000"/>
        </a:lnSpc>
        <a:spcBef>
          <a:spcPct val="20000"/>
        </a:spcBef>
        <a:buSzPct val="90000"/>
        <a:buFontTx/>
        <a:buBlip>
          <a:blip r:embed="rId18"/>
        </a:buBlip>
        <a:defRPr sz="3100" kern="1200">
          <a:solidFill>
            <a:srgbClr val="99CC99"/>
          </a:solidFill>
          <a:latin typeface="+mn-lt"/>
          <a:ea typeface="+mn-ea"/>
          <a:cs typeface="+mn-cs"/>
        </a:defRPr>
      </a:lvl2pPr>
      <a:lvl3pPr marL="1398750" indent="-382761" algn="l" defTabSz="1015949" rtl="0" eaLnBrk="1" latinLnBrk="0" hangingPunct="1">
        <a:lnSpc>
          <a:spcPct val="90000"/>
        </a:lnSpc>
        <a:spcBef>
          <a:spcPct val="20000"/>
        </a:spcBef>
        <a:buSzPct val="90000"/>
        <a:buFontTx/>
        <a:buBlip>
          <a:blip r:embed="rId18"/>
        </a:buBlip>
        <a:defRPr sz="2700" kern="1200">
          <a:solidFill>
            <a:srgbClr val="99CC99"/>
          </a:solidFill>
          <a:latin typeface="+mn-lt"/>
          <a:ea typeface="+mn-ea"/>
          <a:cs typeface="+mn-cs"/>
        </a:defRPr>
      </a:lvl3pPr>
      <a:lvl4pPr marL="1783274" indent="-384524" algn="l" defTabSz="1015949" rtl="0" eaLnBrk="1" latinLnBrk="0" hangingPunct="1">
        <a:lnSpc>
          <a:spcPct val="90000"/>
        </a:lnSpc>
        <a:spcBef>
          <a:spcPct val="20000"/>
        </a:spcBef>
        <a:buSzPct val="90000"/>
        <a:buFontTx/>
        <a:buBlip>
          <a:blip r:embed="rId18"/>
        </a:buBlip>
        <a:defRPr sz="2700" kern="1200">
          <a:solidFill>
            <a:srgbClr val="99CC99"/>
          </a:solidFill>
          <a:latin typeface="+mn-lt"/>
          <a:ea typeface="+mn-ea"/>
          <a:cs typeface="+mn-cs"/>
        </a:defRPr>
      </a:lvl4pPr>
      <a:lvl5pPr marL="2157215" indent="-373941" algn="l" defTabSz="1015949" rtl="0" eaLnBrk="1" latinLnBrk="0" hangingPunct="1">
        <a:lnSpc>
          <a:spcPct val="90000"/>
        </a:lnSpc>
        <a:spcBef>
          <a:spcPct val="20000"/>
        </a:spcBef>
        <a:buSzPct val="90000"/>
        <a:buFontTx/>
        <a:buBlip>
          <a:blip r:embed="rId18"/>
        </a:buBlip>
        <a:defRPr sz="2700" kern="1200">
          <a:solidFill>
            <a:srgbClr val="99CC99"/>
          </a:solidFill>
          <a:latin typeface="+mn-lt"/>
          <a:ea typeface="+mn-ea"/>
          <a:cs typeface="+mn-cs"/>
        </a:defRPr>
      </a:lvl5pPr>
      <a:lvl6pPr marL="2793860" indent="-253987" algn="l" defTabSz="101594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01835" indent="-253987" algn="l" defTabSz="101594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09810" indent="-253987" algn="l" defTabSz="101594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17785" indent="-253987" algn="l" defTabSz="1015949"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5949" rtl="0" eaLnBrk="1" latinLnBrk="0" hangingPunct="1">
        <a:defRPr sz="2000" kern="1200">
          <a:solidFill>
            <a:schemeClr val="tx1"/>
          </a:solidFill>
          <a:latin typeface="+mn-lt"/>
          <a:ea typeface="+mn-ea"/>
          <a:cs typeface="+mn-cs"/>
        </a:defRPr>
      </a:lvl1pPr>
      <a:lvl2pPr marL="507975" algn="l" defTabSz="1015949" rtl="0" eaLnBrk="1" latinLnBrk="0" hangingPunct="1">
        <a:defRPr sz="2000" kern="1200">
          <a:solidFill>
            <a:schemeClr val="tx1"/>
          </a:solidFill>
          <a:latin typeface="+mn-lt"/>
          <a:ea typeface="+mn-ea"/>
          <a:cs typeface="+mn-cs"/>
        </a:defRPr>
      </a:lvl2pPr>
      <a:lvl3pPr marL="1015949" algn="l" defTabSz="1015949" rtl="0" eaLnBrk="1" latinLnBrk="0" hangingPunct="1">
        <a:defRPr sz="2000" kern="1200">
          <a:solidFill>
            <a:schemeClr val="tx1"/>
          </a:solidFill>
          <a:latin typeface="+mn-lt"/>
          <a:ea typeface="+mn-ea"/>
          <a:cs typeface="+mn-cs"/>
        </a:defRPr>
      </a:lvl3pPr>
      <a:lvl4pPr marL="1523924" algn="l" defTabSz="1015949" rtl="0" eaLnBrk="1" latinLnBrk="0" hangingPunct="1">
        <a:defRPr sz="2000" kern="1200">
          <a:solidFill>
            <a:schemeClr val="tx1"/>
          </a:solidFill>
          <a:latin typeface="+mn-lt"/>
          <a:ea typeface="+mn-ea"/>
          <a:cs typeface="+mn-cs"/>
        </a:defRPr>
      </a:lvl4pPr>
      <a:lvl5pPr marL="2031899" algn="l" defTabSz="1015949" rtl="0" eaLnBrk="1" latinLnBrk="0" hangingPunct="1">
        <a:defRPr sz="2000" kern="1200">
          <a:solidFill>
            <a:schemeClr val="tx1"/>
          </a:solidFill>
          <a:latin typeface="+mn-lt"/>
          <a:ea typeface="+mn-ea"/>
          <a:cs typeface="+mn-cs"/>
        </a:defRPr>
      </a:lvl5pPr>
      <a:lvl6pPr marL="2539873" algn="l" defTabSz="1015949" rtl="0" eaLnBrk="1" latinLnBrk="0" hangingPunct="1">
        <a:defRPr sz="2000" kern="1200">
          <a:solidFill>
            <a:schemeClr val="tx1"/>
          </a:solidFill>
          <a:latin typeface="+mn-lt"/>
          <a:ea typeface="+mn-ea"/>
          <a:cs typeface="+mn-cs"/>
        </a:defRPr>
      </a:lvl6pPr>
      <a:lvl7pPr marL="3047847" algn="l" defTabSz="1015949" rtl="0" eaLnBrk="1" latinLnBrk="0" hangingPunct="1">
        <a:defRPr sz="2000" kern="1200">
          <a:solidFill>
            <a:schemeClr val="tx1"/>
          </a:solidFill>
          <a:latin typeface="+mn-lt"/>
          <a:ea typeface="+mn-ea"/>
          <a:cs typeface="+mn-cs"/>
        </a:defRPr>
      </a:lvl7pPr>
      <a:lvl8pPr marL="3555822" algn="l" defTabSz="1015949" rtl="0" eaLnBrk="1" latinLnBrk="0" hangingPunct="1">
        <a:defRPr sz="2000" kern="1200">
          <a:solidFill>
            <a:schemeClr val="tx1"/>
          </a:solidFill>
          <a:latin typeface="+mn-lt"/>
          <a:ea typeface="+mn-ea"/>
          <a:cs typeface="+mn-cs"/>
        </a:defRPr>
      </a:lvl8pPr>
      <a:lvl9pPr marL="4063797" algn="l" defTabSz="1015949" rtl="0" eaLnBrk="1" latinLnBrk="0" hangingPunct="1">
        <a:defRPr sz="2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3334" y="255765"/>
            <a:ext cx="9313333" cy="738663"/>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423334" y="1569862"/>
            <a:ext cx="9313332" cy="237329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936" r:id="rId1"/>
  </p:sldLayoutIdLst>
  <p:transition>
    <p:fade/>
  </p:transition>
  <p:txStyles>
    <p:titleStyle>
      <a:lvl1pPr algn="l" defTabSz="1015949" rtl="0" eaLnBrk="1" latinLnBrk="0" hangingPunct="1">
        <a:lnSpc>
          <a:spcPct val="90000"/>
        </a:lnSpc>
        <a:spcBef>
          <a:spcPct val="0"/>
        </a:spcBef>
        <a:buNone/>
        <a:defRPr lang="en-US" sz="5300" b="0" kern="1200" cap="none" spc="-167" dirty="0" smtClean="0">
          <a:ln w="3175">
            <a:noFill/>
          </a:ln>
          <a:solidFill>
            <a:srgbClr val="CCFFCC"/>
          </a:solidFill>
          <a:effectLst/>
          <a:latin typeface="+mj-lt"/>
          <a:ea typeface="+mn-ea"/>
          <a:cs typeface="Arial" charset="0"/>
        </a:defRPr>
      </a:lvl1pPr>
    </p:titleStyle>
    <p:bodyStyle>
      <a:lvl1pPr marL="440968" indent="-440968" algn="l" defTabSz="1015949" rtl="0" eaLnBrk="1" latinLnBrk="0" hangingPunct="1">
        <a:lnSpc>
          <a:spcPct val="90000"/>
        </a:lnSpc>
        <a:spcBef>
          <a:spcPct val="20000"/>
        </a:spcBef>
        <a:buFontTx/>
        <a:buBlip>
          <a:blip r:embed="rId4"/>
        </a:buBlip>
        <a:defRPr sz="3600" kern="1200">
          <a:solidFill>
            <a:srgbClr val="99CC99"/>
          </a:solidFill>
          <a:latin typeface="+mn-lt"/>
          <a:ea typeface="+mn-ea"/>
          <a:cs typeface="+mn-cs"/>
        </a:defRPr>
      </a:lvl1pPr>
      <a:lvl2pPr marL="1015990" indent="-440968" algn="l" defTabSz="1015949" rtl="0" eaLnBrk="1" latinLnBrk="0" hangingPunct="1">
        <a:lnSpc>
          <a:spcPct val="90000"/>
        </a:lnSpc>
        <a:spcBef>
          <a:spcPct val="20000"/>
        </a:spcBef>
        <a:buSzPct val="90000"/>
        <a:buFontTx/>
        <a:buBlip>
          <a:blip r:embed="rId5"/>
        </a:buBlip>
        <a:defRPr sz="3100" kern="1200">
          <a:solidFill>
            <a:srgbClr val="99CC99"/>
          </a:solidFill>
          <a:latin typeface="+mn-lt"/>
          <a:ea typeface="+mn-ea"/>
          <a:cs typeface="+mn-cs"/>
        </a:defRPr>
      </a:lvl2pPr>
      <a:lvl3pPr marL="1398750" indent="-382761" algn="l" defTabSz="1015949" rtl="0" eaLnBrk="1" latinLnBrk="0" hangingPunct="1">
        <a:lnSpc>
          <a:spcPct val="90000"/>
        </a:lnSpc>
        <a:spcBef>
          <a:spcPct val="20000"/>
        </a:spcBef>
        <a:buSzPct val="90000"/>
        <a:buFontTx/>
        <a:buBlip>
          <a:blip r:embed="rId6"/>
        </a:buBlip>
        <a:defRPr sz="2700" kern="1200">
          <a:solidFill>
            <a:srgbClr val="99CC99"/>
          </a:solidFill>
          <a:latin typeface="+mn-lt"/>
          <a:ea typeface="+mn-ea"/>
          <a:cs typeface="+mn-cs"/>
        </a:defRPr>
      </a:lvl3pPr>
      <a:lvl4pPr marL="1783274" indent="-384524" algn="l" defTabSz="1015949" rtl="0" eaLnBrk="1" latinLnBrk="0" hangingPunct="1">
        <a:lnSpc>
          <a:spcPct val="90000"/>
        </a:lnSpc>
        <a:spcBef>
          <a:spcPct val="20000"/>
        </a:spcBef>
        <a:buSzPct val="90000"/>
        <a:buFontTx/>
        <a:buBlip>
          <a:blip r:embed="rId7"/>
        </a:buBlip>
        <a:defRPr sz="2700" kern="1200">
          <a:solidFill>
            <a:srgbClr val="99CC99"/>
          </a:solidFill>
          <a:latin typeface="+mn-lt"/>
          <a:ea typeface="+mn-ea"/>
          <a:cs typeface="+mn-cs"/>
        </a:defRPr>
      </a:lvl4pPr>
      <a:lvl5pPr marL="2157215" indent="-373941" algn="l" defTabSz="1015949" rtl="0" eaLnBrk="1" latinLnBrk="0" hangingPunct="1">
        <a:lnSpc>
          <a:spcPct val="90000"/>
        </a:lnSpc>
        <a:spcBef>
          <a:spcPct val="20000"/>
        </a:spcBef>
        <a:buSzPct val="90000"/>
        <a:buFontTx/>
        <a:buBlip>
          <a:blip r:embed="rId8"/>
        </a:buBlip>
        <a:defRPr sz="2700" kern="1200">
          <a:solidFill>
            <a:srgbClr val="99CC99"/>
          </a:solidFill>
          <a:latin typeface="+mn-lt"/>
          <a:ea typeface="+mn-ea"/>
          <a:cs typeface="+mn-cs"/>
        </a:defRPr>
      </a:lvl5pPr>
      <a:lvl6pPr marL="2793860" indent="-253987" algn="l" defTabSz="101594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01835" indent="-253987" algn="l" defTabSz="101594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09810" indent="-253987" algn="l" defTabSz="101594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17785" indent="-253987" algn="l" defTabSz="1015949"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5949" rtl="0" eaLnBrk="1" latinLnBrk="0" hangingPunct="1">
        <a:defRPr sz="2000" kern="1200">
          <a:solidFill>
            <a:schemeClr val="tx1"/>
          </a:solidFill>
          <a:latin typeface="+mn-lt"/>
          <a:ea typeface="+mn-ea"/>
          <a:cs typeface="+mn-cs"/>
        </a:defRPr>
      </a:lvl1pPr>
      <a:lvl2pPr marL="507975" algn="l" defTabSz="1015949" rtl="0" eaLnBrk="1" latinLnBrk="0" hangingPunct="1">
        <a:defRPr sz="2000" kern="1200">
          <a:solidFill>
            <a:schemeClr val="tx1"/>
          </a:solidFill>
          <a:latin typeface="+mn-lt"/>
          <a:ea typeface="+mn-ea"/>
          <a:cs typeface="+mn-cs"/>
        </a:defRPr>
      </a:lvl2pPr>
      <a:lvl3pPr marL="1015949" algn="l" defTabSz="1015949" rtl="0" eaLnBrk="1" latinLnBrk="0" hangingPunct="1">
        <a:defRPr sz="2000" kern="1200">
          <a:solidFill>
            <a:schemeClr val="tx1"/>
          </a:solidFill>
          <a:latin typeface="+mn-lt"/>
          <a:ea typeface="+mn-ea"/>
          <a:cs typeface="+mn-cs"/>
        </a:defRPr>
      </a:lvl3pPr>
      <a:lvl4pPr marL="1523924" algn="l" defTabSz="1015949" rtl="0" eaLnBrk="1" latinLnBrk="0" hangingPunct="1">
        <a:defRPr sz="2000" kern="1200">
          <a:solidFill>
            <a:schemeClr val="tx1"/>
          </a:solidFill>
          <a:latin typeface="+mn-lt"/>
          <a:ea typeface="+mn-ea"/>
          <a:cs typeface="+mn-cs"/>
        </a:defRPr>
      </a:lvl4pPr>
      <a:lvl5pPr marL="2031899" algn="l" defTabSz="1015949" rtl="0" eaLnBrk="1" latinLnBrk="0" hangingPunct="1">
        <a:defRPr sz="2000" kern="1200">
          <a:solidFill>
            <a:schemeClr val="tx1"/>
          </a:solidFill>
          <a:latin typeface="+mn-lt"/>
          <a:ea typeface="+mn-ea"/>
          <a:cs typeface="+mn-cs"/>
        </a:defRPr>
      </a:lvl5pPr>
      <a:lvl6pPr marL="2539873" algn="l" defTabSz="1015949" rtl="0" eaLnBrk="1" latinLnBrk="0" hangingPunct="1">
        <a:defRPr sz="2000" kern="1200">
          <a:solidFill>
            <a:schemeClr val="tx1"/>
          </a:solidFill>
          <a:latin typeface="+mn-lt"/>
          <a:ea typeface="+mn-ea"/>
          <a:cs typeface="+mn-cs"/>
        </a:defRPr>
      </a:lvl6pPr>
      <a:lvl7pPr marL="3047847" algn="l" defTabSz="1015949" rtl="0" eaLnBrk="1" latinLnBrk="0" hangingPunct="1">
        <a:defRPr sz="2000" kern="1200">
          <a:solidFill>
            <a:schemeClr val="tx1"/>
          </a:solidFill>
          <a:latin typeface="+mn-lt"/>
          <a:ea typeface="+mn-ea"/>
          <a:cs typeface="+mn-cs"/>
        </a:defRPr>
      </a:lvl7pPr>
      <a:lvl8pPr marL="3555822" algn="l" defTabSz="1015949" rtl="0" eaLnBrk="1" latinLnBrk="0" hangingPunct="1">
        <a:defRPr sz="2000" kern="1200">
          <a:solidFill>
            <a:schemeClr val="tx1"/>
          </a:solidFill>
          <a:latin typeface="+mn-lt"/>
          <a:ea typeface="+mn-ea"/>
          <a:cs typeface="+mn-cs"/>
        </a:defRPr>
      </a:lvl8pPr>
      <a:lvl9pPr marL="4063797" algn="l" defTabSz="1015949"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hyperlink" Target="http://www.nycdotnetdev.com/" TargetMode="External"/><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2.png"/><Relationship Id="rId7"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21.xml"/><Relationship Id="rId6" Type="http://schemas.openxmlformats.org/officeDocument/2006/relationships/image" Target="../media/image23.png"/><Relationship Id="rId11" Type="http://schemas.openxmlformats.org/officeDocument/2006/relationships/image" Target="../media/image26.png"/><Relationship Id="rId5" Type="http://schemas.openxmlformats.org/officeDocument/2006/relationships/hyperlink" Target="http://microsoft.com/technet" TargetMode="External"/><Relationship Id="rId10" Type="http://schemas.openxmlformats.org/officeDocument/2006/relationships/image" Target="../media/image25.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 xmlns:p14="http://schemas.microsoft.com/office/powerpoint/2007/7/12/main" val="87773584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p>
            <a:r>
              <a:rPr lang="en-US" dirty="0" smtClean="0"/>
              <a:t>Real life story</a:t>
            </a:r>
            <a:endParaRPr lang="en-US" dirty="0"/>
          </a:p>
        </p:txBody>
      </p:sp>
      <p:sp>
        <p:nvSpPr>
          <p:cNvPr id="3" name="Content Placeholder 2"/>
          <p:cNvSpPr>
            <a:spLocks noGrp="1"/>
          </p:cNvSpPr>
          <p:nvPr>
            <p:ph idx="1"/>
          </p:nvPr>
        </p:nvSpPr>
        <p:spPr>
          <a:xfrm>
            <a:off x="355600" y="1219200"/>
            <a:ext cx="9144000" cy="4877152"/>
          </a:xfrm>
        </p:spPr>
        <p:txBody>
          <a:bodyPr/>
          <a:lstStyle/>
          <a:p>
            <a:r>
              <a:rPr lang="en-US" sz="3200" dirty="0" smtClean="0"/>
              <a:t>From Zagat.com in .com boom</a:t>
            </a:r>
          </a:p>
          <a:p>
            <a:r>
              <a:rPr lang="en-US" sz="3200" dirty="0" smtClean="0"/>
              <a:t>Project was “late” due to no re-estimation and emerging requirements</a:t>
            </a:r>
          </a:p>
          <a:p>
            <a:r>
              <a:rPr lang="en-US" sz="3200" dirty="0" smtClean="0"/>
              <a:t>Daily status meeting with CEO on the MS Project plan</a:t>
            </a:r>
          </a:p>
          <a:p>
            <a:r>
              <a:rPr lang="en-US" sz="3200" dirty="0" smtClean="0"/>
              <a:t>Patrick has 5 tasks for this week, each estimated for 1 day each</a:t>
            </a:r>
          </a:p>
          <a:p>
            <a:pPr lvl="1"/>
            <a:r>
              <a:rPr lang="en-US" sz="2800" dirty="0" smtClean="0"/>
              <a:t>Patrick comes to you and says I am going to spend 3 days writing a code gen utility and one day testing it then on Friday, all of my tasks will be done with a button push</a:t>
            </a:r>
          </a:p>
          <a:p>
            <a:r>
              <a:rPr lang="en-US" sz="3200" dirty="0" smtClean="0"/>
              <a:t>Try explaining that to  the CEO!</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Agenda</a:t>
            </a:r>
            <a:endParaRPr lang="en-US" dirty="0"/>
          </a:p>
        </p:txBody>
      </p:sp>
      <p:sp>
        <p:nvSpPr>
          <p:cNvPr id="3" name="Content Placeholder 2"/>
          <p:cNvSpPr>
            <a:spLocks noGrp="1"/>
          </p:cNvSpPr>
          <p:nvPr>
            <p:ph idx="1"/>
          </p:nvPr>
        </p:nvSpPr>
        <p:spPr>
          <a:xfrm>
            <a:off x="355600" y="2209800"/>
            <a:ext cx="9313333" cy="2557110"/>
          </a:xfrm>
        </p:spPr>
        <p:txBody>
          <a:bodyPr>
            <a:normAutofit/>
          </a:bodyPr>
          <a:lstStyle/>
          <a:p>
            <a:r>
              <a:rPr lang="en-US" dirty="0" smtClean="0">
                <a:solidFill>
                  <a:schemeClr val="bg1">
                    <a:lumMod val="50000"/>
                    <a:lumOff val="50000"/>
                  </a:schemeClr>
                </a:solidFill>
              </a:rPr>
              <a:t>The Estimation Problem</a:t>
            </a:r>
          </a:p>
          <a:p>
            <a:r>
              <a:rPr lang="en-US" dirty="0" smtClean="0">
                <a:solidFill>
                  <a:srgbClr val="FFFF00"/>
                </a:solidFill>
              </a:rPr>
              <a:t>Agile Estimation</a:t>
            </a:r>
          </a:p>
          <a:p>
            <a:r>
              <a:rPr lang="en-US" dirty="0" smtClean="0"/>
              <a:t>Tools</a:t>
            </a:r>
          </a:p>
          <a:p>
            <a:r>
              <a:rPr lang="en-US" dirty="0" smtClean="0"/>
              <a:t>Q&amp;A</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Estimation</a:t>
            </a:r>
            <a:endParaRPr lang="en-US" dirty="0"/>
          </a:p>
        </p:txBody>
      </p:sp>
      <p:sp>
        <p:nvSpPr>
          <p:cNvPr id="3" name="Content Placeholder 2"/>
          <p:cNvSpPr>
            <a:spLocks noGrp="1"/>
          </p:cNvSpPr>
          <p:nvPr>
            <p:ph idx="1"/>
          </p:nvPr>
        </p:nvSpPr>
        <p:spPr/>
        <p:txBody>
          <a:bodyPr/>
          <a:lstStyle/>
          <a:p>
            <a:r>
              <a:rPr lang="en-US" sz="3200" u="sng" dirty="0" smtClean="0"/>
              <a:t>Wikipedia</a:t>
            </a:r>
            <a:r>
              <a:rPr lang="en-US" sz="3200" dirty="0" smtClean="0"/>
              <a:t>: Estimation is the calculated </a:t>
            </a:r>
            <a:r>
              <a:rPr lang="en-US" sz="3200" b="1" dirty="0" smtClean="0"/>
              <a:t>approximation</a:t>
            </a:r>
            <a:r>
              <a:rPr lang="en-US" sz="3200" dirty="0" smtClean="0"/>
              <a:t> of a result which is usable even if input data may be incomplete or uncertain.</a:t>
            </a:r>
          </a:p>
          <a:p>
            <a:pPr lvl="1"/>
            <a:r>
              <a:rPr lang="en-US" sz="2800" dirty="0" smtClean="0"/>
              <a:t>Problem is that estimates become a unbreakable schedule, where any deviation is considered bad</a:t>
            </a:r>
          </a:p>
          <a:p>
            <a:r>
              <a:rPr lang="en-US" sz="3200" dirty="0" smtClean="0"/>
              <a:t>Agile Estimation throws this logic away and always re-estimates a project after each iteration</a:t>
            </a:r>
          </a:p>
          <a:p>
            <a:pPr lvl="1"/>
            <a:r>
              <a:rPr lang="en-US" sz="2800" dirty="0" smtClean="0"/>
              <a:t>Different value system, deviations are not deviations, they are more accurate estimations</a:t>
            </a:r>
          </a:p>
          <a:p>
            <a:pPr lvl="1"/>
            <a:r>
              <a:rPr lang="en-US" sz="2800" dirty="0" smtClean="0"/>
              <a:t>Uses the cone of uncertainty to your advantage</a:t>
            </a:r>
          </a:p>
          <a:p>
            <a:endParaRPr lang="en-US" sz="3200"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Estimate</a:t>
            </a:r>
            <a:endParaRPr lang="en-US" dirty="0"/>
          </a:p>
        </p:txBody>
      </p:sp>
      <p:sp>
        <p:nvSpPr>
          <p:cNvPr id="3" name="Content Placeholder 2"/>
          <p:cNvSpPr>
            <a:spLocks noGrp="1"/>
          </p:cNvSpPr>
          <p:nvPr>
            <p:ph idx="1"/>
          </p:nvPr>
        </p:nvSpPr>
        <p:spPr/>
        <p:txBody>
          <a:bodyPr/>
          <a:lstStyle/>
          <a:p>
            <a:r>
              <a:rPr lang="en-US" dirty="0" smtClean="0"/>
              <a:t>User Stories</a:t>
            </a:r>
          </a:p>
          <a:p>
            <a:r>
              <a:rPr lang="en-US" dirty="0" smtClean="0"/>
              <a:t>Planning Poker</a:t>
            </a:r>
          </a:p>
          <a:p>
            <a:r>
              <a:rPr lang="en-US" dirty="0" smtClean="0"/>
              <a:t>Story Points</a:t>
            </a:r>
          </a:p>
          <a:p>
            <a:r>
              <a:rPr lang="en-US" dirty="0" smtClean="0"/>
              <a:t>Product Backlog</a:t>
            </a:r>
          </a:p>
          <a:p>
            <a:r>
              <a:rPr lang="en-US" dirty="0" smtClean="0"/>
              <a:t>Velocity</a:t>
            </a:r>
          </a:p>
          <a:p>
            <a:r>
              <a:rPr lang="en-US" dirty="0" smtClean="0"/>
              <a:t>Re-estimation</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Stories</a:t>
            </a:r>
            <a:endParaRPr lang="en-US" dirty="0"/>
          </a:p>
        </p:txBody>
      </p:sp>
      <p:sp>
        <p:nvSpPr>
          <p:cNvPr id="3" name="Content Placeholder 2"/>
          <p:cNvSpPr>
            <a:spLocks noGrp="1"/>
          </p:cNvSpPr>
          <p:nvPr>
            <p:ph idx="1"/>
          </p:nvPr>
        </p:nvSpPr>
        <p:spPr/>
        <p:txBody>
          <a:bodyPr/>
          <a:lstStyle/>
          <a:p>
            <a:r>
              <a:rPr lang="en-US" dirty="0" smtClean="0"/>
              <a:t>Users break down the functionality into “User Stories”</a:t>
            </a:r>
          </a:p>
          <a:p>
            <a:r>
              <a:rPr lang="en-US" dirty="0" smtClean="0"/>
              <a:t>User Stories are kept small</a:t>
            </a:r>
          </a:p>
          <a:p>
            <a:r>
              <a:rPr lang="en-US" dirty="0" smtClean="0"/>
              <a:t>User Stories include acceptance criteria</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Poker</a:t>
            </a:r>
            <a:endParaRPr lang="en-US" dirty="0"/>
          </a:p>
        </p:txBody>
      </p:sp>
      <p:sp>
        <p:nvSpPr>
          <p:cNvPr id="3" name="Content Placeholder 2"/>
          <p:cNvSpPr>
            <a:spLocks noGrp="1"/>
          </p:cNvSpPr>
          <p:nvPr>
            <p:ph idx="1"/>
          </p:nvPr>
        </p:nvSpPr>
        <p:spPr/>
        <p:txBody>
          <a:bodyPr/>
          <a:lstStyle/>
          <a:p>
            <a:r>
              <a:rPr lang="en-US" dirty="0" smtClean="0"/>
              <a:t>After all the user stories are written, get a list of stories and do a high level estimate</a:t>
            </a:r>
          </a:p>
          <a:p>
            <a:pPr lvl="1"/>
            <a:r>
              <a:rPr lang="en-US" dirty="0" smtClean="0"/>
              <a:t>Estimate is for setting priorities, not schedule</a:t>
            </a:r>
          </a:p>
          <a:p>
            <a:r>
              <a:rPr lang="en-US" dirty="0" smtClean="0"/>
              <a:t>NOT a time based estimation </a:t>
            </a:r>
          </a:p>
          <a:p>
            <a:pPr lvl="1"/>
            <a:r>
              <a:rPr lang="en-US" dirty="0" smtClean="0"/>
              <a:t>Super hard, Hard, Medium, Easy, Super easy</a:t>
            </a:r>
          </a:p>
          <a:p>
            <a:r>
              <a:rPr lang="en-US" dirty="0" smtClean="0"/>
              <a:t>Done by consensus </a:t>
            </a:r>
          </a:p>
          <a:p>
            <a:pPr lvl="1"/>
            <a:r>
              <a:rPr lang="en-US" dirty="0" smtClean="0"/>
              <a:t>To get there you play planning poker</a:t>
            </a:r>
          </a:p>
          <a:p>
            <a:pPr lvl="1"/>
            <a:r>
              <a:rPr lang="en-US" dirty="0" smtClean="0"/>
              <a:t>Why? No pressure.</a:t>
            </a:r>
          </a:p>
          <a:p>
            <a:pPr lvl="2"/>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Points</a:t>
            </a:r>
            <a:endParaRPr lang="en-US" dirty="0"/>
          </a:p>
        </p:txBody>
      </p:sp>
      <p:sp>
        <p:nvSpPr>
          <p:cNvPr id="3" name="Content Placeholder 2"/>
          <p:cNvSpPr>
            <a:spLocks noGrp="1"/>
          </p:cNvSpPr>
          <p:nvPr>
            <p:ph idx="1"/>
          </p:nvPr>
        </p:nvSpPr>
        <p:spPr/>
        <p:txBody>
          <a:bodyPr/>
          <a:lstStyle/>
          <a:p>
            <a:r>
              <a:rPr lang="en-US" dirty="0" smtClean="0"/>
              <a:t>Break down user stories to units of </a:t>
            </a:r>
            <a:r>
              <a:rPr lang="en-US" i="1" dirty="0" smtClean="0"/>
              <a:t>relative</a:t>
            </a:r>
            <a:r>
              <a:rPr lang="en-US" dirty="0" smtClean="0"/>
              <a:t> size </a:t>
            </a:r>
          </a:p>
          <a:p>
            <a:pPr lvl="1"/>
            <a:r>
              <a:rPr lang="en-US" dirty="0" smtClean="0"/>
              <a:t>So you can compare features</a:t>
            </a:r>
          </a:p>
          <a:p>
            <a:pPr lvl="1"/>
            <a:r>
              <a:rPr lang="en-US" dirty="0" smtClean="0"/>
              <a:t>Alternative to time</a:t>
            </a:r>
          </a:p>
          <a:p>
            <a:r>
              <a:rPr lang="en-US" dirty="0" smtClean="0"/>
              <a:t>Story Points are not a measurement of duration, but rather a measurement of size/complexity</a:t>
            </a:r>
          </a:p>
          <a:p>
            <a:r>
              <a:rPr lang="en-US" dirty="0" smtClean="0"/>
              <a:t>Start with 1 standard feature and then other features are either 1x, 2x, etc larger or smaller than that relative feature in size/complexity </a:t>
            </a:r>
          </a:p>
          <a:p>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 Backlog</a:t>
            </a:r>
            <a:endParaRPr lang="en-US" dirty="0"/>
          </a:p>
        </p:txBody>
      </p:sp>
      <p:sp>
        <p:nvSpPr>
          <p:cNvPr id="3" name="Content Placeholder 2"/>
          <p:cNvSpPr>
            <a:spLocks noGrp="1"/>
          </p:cNvSpPr>
          <p:nvPr>
            <p:ph idx="1"/>
          </p:nvPr>
        </p:nvSpPr>
        <p:spPr/>
        <p:txBody>
          <a:bodyPr/>
          <a:lstStyle/>
          <a:p>
            <a:r>
              <a:rPr lang="en-US" dirty="0" smtClean="0"/>
              <a:t>All story points are put into a bucket</a:t>
            </a:r>
          </a:p>
          <a:p>
            <a:r>
              <a:rPr lang="en-US" dirty="0" smtClean="0"/>
              <a:t>This represents all of the tasks for the project (work items)</a:t>
            </a:r>
          </a:p>
          <a:p>
            <a:r>
              <a:rPr lang="en-US" dirty="0" smtClean="0"/>
              <a:t>Backlog will have an item and its estimate</a:t>
            </a:r>
          </a:p>
          <a:p>
            <a:pPr lvl="1"/>
            <a:r>
              <a:rPr lang="en-US" dirty="0" smtClean="0"/>
              <a:t>Remember this estimate is not time based, but point based</a:t>
            </a:r>
          </a:p>
          <a:p>
            <a:r>
              <a:rPr lang="en-US" dirty="0" smtClean="0"/>
              <a:t>Backlog can also contain the priority</a:t>
            </a: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
          <p:cNvSpPr>
            <a:spLocks noGrp="1" noChangeArrowheads="1"/>
          </p:cNvSpPr>
          <p:nvPr>
            <p:ph type="title"/>
          </p:nvPr>
        </p:nvSpPr>
        <p:spPr/>
        <p:txBody>
          <a:bodyPr/>
          <a:lstStyle/>
          <a:p>
            <a:r>
              <a:rPr lang="en-GB" smtClean="0"/>
              <a:t>A sample product backlog</a:t>
            </a:r>
          </a:p>
        </p:txBody>
      </p:sp>
      <p:graphicFrame>
        <p:nvGraphicFramePr>
          <p:cNvPr id="36866" name="Group 2"/>
          <p:cNvGraphicFramePr>
            <a:graphicFrameLocks noGrp="1"/>
          </p:cNvGraphicFramePr>
          <p:nvPr/>
        </p:nvGraphicFramePr>
        <p:xfrm>
          <a:off x="787400" y="1219201"/>
          <a:ext cx="8863013" cy="5443567"/>
        </p:xfrm>
        <a:graphic>
          <a:graphicData uri="http://schemas.openxmlformats.org/drawingml/2006/table">
            <a:tbl>
              <a:tblPr>
                <a:tableStyleId>{2D5ABB26-0587-4C30-8999-92F81FD0307C}</a:tableStyleId>
              </a:tblPr>
              <a:tblGrid>
                <a:gridCol w="6653213"/>
                <a:gridCol w="2209800"/>
              </a:tblGrid>
              <a:tr h="746445">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1066800" algn="l"/>
                        </a:tabLst>
                      </a:pPr>
                      <a:r>
                        <a:rPr kumimoji="0" lang="en-US" sz="3600" u="none" strike="noStrike" cap="none" normalizeH="0" baseline="0" dirty="0" smtClean="0">
                          <a:ln>
                            <a:noFill/>
                          </a:ln>
                          <a:effectLst/>
                          <a:sym typeface="Gill Sans" pitchFamily="80" charset="0"/>
                        </a:rPr>
                        <a:t>Backlog item</a:t>
                      </a:r>
                      <a:endParaRPr kumimoji="0" lang="en-US" sz="3600" b="0" i="0" u="none" strike="noStrike" cap="none" normalizeH="0" baseline="0" dirty="0" smtClean="0">
                        <a:ln>
                          <a:noFill/>
                        </a:ln>
                        <a:solidFill>
                          <a:srgbClr val="FFFFFF"/>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1066800" algn="l"/>
                        </a:tabLst>
                      </a:pPr>
                      <a:r>
                        <a:rPr kumimoji="0" lang="en-US" sz="3600" u="none" strike="noStrike" cap="none" normalizeH="0" baseline="0" dirty="0" smtClean="0">
                          <a:ln>
                            <a:noFill/>
                          </a:ln>
                          <a:effectLst/>
                          <a:sym typeface="Gill Sans" pitchFamily="80" charset="0"/>
                        </a:rPr>
                        <a:t>Estimate</a:t>
                      </a:r>
                      <a:endParaRPr kumimoji="0" lang="en-US" sz="3600" b="0" i="0" u="none" strike="noStrike" cap="none" normalizeH="0" baseline="0" dirty="0" smtClean="0">
                        <a:ln>
                          <a:noFill/>
                        </a:ln>
                        <a:solidFill>
                          <a:srgbClr val="FFFFFF"/>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0210">
                <a:tc>
                  <a:txBody>
                    <a:bodyPr/>
                    <a:lstStyle/>
                    <a:p>
                      <a:pPr marL="114300" marR="0" lvl="0" indent="0" algn="l"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dirty="0" smtClean="0">
                          <a:ln>
                            <a:noFill/>
                          </a:ln>
                          <a:effectLst/>
                          <a:sym typeface="Gill Sans" pitchFamily="80" charset="0"/>
                        </a:rPr>
                        <a:t>Allow a guest to make a reservation</a:t>
                      </a:r>
                      <a:endParaRPr kumimoji="0" lang="en-US" sz="2800" b="0" i="0" u="none" strike="noStrike" cap="none" normalizeH="0" baseline="0" dirty="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smtClean="0">
                          <a:ln>
                            <a:noFill/>
                          </a:ln>
                          <a:effectLst/>
                          <a:sym typeface="Gill Sans" pitchFamily="80" charset="0"/>
                        </a:rPr>
                        <a:t>3</a:t>
                      </a:r>
                      <a:endParaRPr kumimoji="0" lang="en-US" sz="2800" b="0" i="0" u="none" strike="noStrike" cap="none" normalizeH="0" baseline="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18572">
                <a:tc>
                  <a:txBody>
                    <a:bodyPr/>
                    <a:lstStyle/>
                    <a:p>
                      <a:pPr marL="114300" marR="0" lvl="0" indent="0" algn="l"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dirty="0" smtClean="0">
                          <a:ln>
                            <a:noFill/>
                          </a:ln>
                          <a:effectLst/>
                          <a:sym typeface="Gill Sans" pitchFamily="80" charset="0"/>
                        </a:rPr>
                        <a:t>As a guest, I want to cancel a reservation.</a:t>
                      </a:r>
                      <a:endParaRPr kumimoji="0" lang="en-US" sz="2800" b="0" i="0" u="none" strike="noStrike" cap="none" normalizeH="0" baseline="0" dirty="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smtClean="0">
                          <a:ln>
                            <a:noFill/>
                          </a:ln>
                          <a:effectLst/>
                          <a:sym typeface="Gill Sans" pitchFamily="80" charset="0"/>
                        </a:rPr>
                        <a:t>5</a:t>
                      </a:r>
                      <a:endParaRPr kumimoji="0" lang="en-US" sz="2800" b="0" i="0" u="none" strike="noStrike" cap="none" normalizeH="0" baseline="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8813">
                <a:tc>
                  <a:txBody>
                    <a:bodyPr/>
                    <a:lstStyle/>
                    <a:p>
                      <a:pPr marL="114300" marR="0" lvl="0" indent="0" algn="l"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dirty="0" smtClean="0">
                          <a:ln>
                            <a:noFill/>
                          </a:ln>
                          <a:effectLst/>
                          <a:sym typeface="Gill Sans" pitchFamily="80" charset="0"/>
                        </a:rPr>
                        <a:t>As a guest, I want to change the dates of a reservation.</a:t>
                      </a:r>
                      <a:endParaRPr kumimoji="0" lang="en-US" sz="2800" b="0" i="0" u="none" strike="noStrike" cap="none" normalizeH="0" baseline="0" dirty="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smtClean="0">
                          <a:ln>
                            <a:noFill/>
                          </a:ln>
                          <a:effectLst/>
                          <a:sym typeface="Gill Sans" pitchFamily="80" charset="0"/>
                        </a:rPr>
                        <a:t>3</a:t>
                      </a:r>
                      <a:endParaRPr kumimoji="0" lang="en-US" sz="2800" b="0" i="0" u="none" strike="noStrike" cap="none" normalizeH="0" baseline="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8813">
                <a:tc>
                  <a:txBody>
                    <a:bodyPr/>
                    <a:lstStyle/>
                    <a:p>
                      <a:pPr marL="114300" marR="0" lvl="0" indent="0" algn="l"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dirty="0" smtClean="0">
                          <a:ln>
                            <a:noFill/>
                          </a:ln>
                          <a:effectLst/>
                          <a:sym typeface="Gill Sans" pitchFamily="80" charset="0"/>
                        </a:rPr>
                        <a:t>As a hotel employee, I can run </a:t>
                      </a:r>
                      <a:r>
                        <a:rPr kumimoji="0" lang="en-US" sz="2800" u="none" strike="noStrike" cap="none" normalizeH="0" baseline="0" dirty="0" err="1" smtClean="0">
                          <a:ln>
                            <a:noFill/>
                          </a:ln>
                          <a:effectLst/>
                          <a:sym typeface="Gill Sans" pitchFamily="80" charset="0"/>
                        </a:rPr>
                        <a:t>RevPAR</a:t>
                      </a:r>
                      <a:r>
                        <a:rPr kumimoji="0" lang="en-US" sz="2800" u="none" strike="noStrike" cap="none" normalizeH="0" baseline="0" dirty="0" smtClean="0">
                          <a:ln>
                            <a:noFill/>
                          </a:ln>
                          <a:effectLst/>
                          <a:sym typeface="Gill Sans" pitchFamily="80" charset="0"/>
                        </a:rPr>
                        <a:t> reports (revenue-per-available-room)</a:t>
                      </a:r>
                      <a:endParaRPr kumimoji="0" lang="en-US" sz="2800" b="0" i="0" u="none" strike="noStrike" cap="none" normalizeH="0" baseline="0" dirty="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dirty="0" smtClean="0">
                          <a:ln>
                            <a:noFill/>
                          </a:ln>
                          <a:effectLst/>
                          <a:sym typeface="Gill Sans" pitchFamily="80" charset="0"/>
                        </a:rPr>
                        <a:t>8</a:t>
                      </a:r>
                      <a:endParaRPr kumimoji="0" lang="en-US" sz="2800" b="0" i="0" u="none" strike="noStrike" cap="none" normalizeH="0" baseline="0" dirty="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3220">
                <a:tc>
                  <a:txBody>
                    <a:bodyPr/>
                    <a:lstStyle/>
                    <a:p>
                      <a:pPr marL="114300" marR="0" lvl="0" indent="0" algn="l"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smtClean="0">
                          <a:ln>
                            <a:noFill/>
                          </a:ln>
                          <a:effectLst/>
                          <a:sym typeface="Gill Sans" pitchFamily="80" charset="0"/>
                        </a:rPr>
                        <a:t>Improve exception handling</a:t>
                      </a:r>
                      <a:endParaRPr kumimoji="0" lang="en-US" sz="2800" b="0" i="0" u="none" strike="noStrike" cap="none" normalizeH="0" baseline="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dirty="0" smtClean="0">
                          <a:ln>
                            <a:noFill/>
                          </a:ln>
                          <a:effectLst/>
                          <a:sym typeface="Gill Sans" pitchFamily="80" charset="0"/>
                        </a:rPr>
                        <a:t>8</a:t>
                      </a:r>
                      <a:endParaRPr kumimoji="0" lang="en-US" sz="2800" b="0" i="0" u="none" strike="noStrike" cap="none" normalizeH="0" baseline="0" dirty="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97062">
                <a:tc>
                  <a:txBody>
                    <a:bodyPr/>
                    <a:lstStyle/>
                    <a:p>
                      <a:pPr marL="114300" marR="0" lvl="0" indent="0" algn="l"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smtClean="0">
                          <a:ln>
                            <a:noFill/>
                          </a:ln>
                          <a:effectLst/>
                          <a:sym typeface="Gill Sans" pitchFamily="80" charset="0"/>
                        </a:rPr>
                        <a:t>...</a:t>
                      </a:r>
                      <a:endParaRPr kumimoji="0" lang="en-US" sz="2800" b="0" i="0" u="none" strike="noStrike" cap="none" normalizeH="0" baseline="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dirty="0" smtClean="0">
                          <a:ln>
                            <a:noFill/>
                          </a:ln>
                          <a:effectLst/>
                          <a:sym typeface="Gill Sans" pitchFamily="80" charset="0"/>
                        </a:rPr>
                        <a:t>30</a:t>
                      </a:r>
                      <a:endParaRPr kumimoji="0" lang="en-US" sz="2800" b="0" i="0" u="none" strike="noStrike" cap="none" normalizeH="0" baseline="0" dirty="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97062">
                <a:tc>
                  <a:txBody>
                    <a:bodyPr/>
                    <a:lstStyle/>
                    <a:p>
                      <a:pPr marL="114300" marR="0" lvl="0" indent="0" algn="l"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smtClean="0">
                          <a:ln>
                            <a:noFill/>
                          </a:ln>
                          <a:effectLst/>
                          <a:sym typeface="Gill Sans" pitchFamily="80" charset="0"/>
                        </a:rPr>
                        <a:t>...</a:t>
                      </a:r>
                      <a:endParaRPr kumimoji="0" lang="en-US" sz="2800" b="0" i="0" u="none" strike="noStrike" cap="none" normalizeH="0" baseline="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dirty="0" smtClean="0">
                          <a:ln>
                            <a:noFill/>
                          </a:ln>
                          <a:effectLst/>
                          <a:sym typeface="Gill Sans" pitchFamily="80" charset="0"/>
                        </a:rPr>
                        <a:t>50</a:t>
                      </a:r>
                      <a:endParaRPr kumimoji="0" lang="en-US" sz="2800" b="0" i="0" u="none" strike="noStrike" cap="none" normalizeH="0" baseline="0" dirty="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Sprint 1</a:t>
            </a:r>
            <a:endParaRPr lang="en-US" dirty="0"/>
          </a:p>
        </p:txBody>
      </p:sp>
      <p:sp>
        <p:nvSpPr>
          <p:cNvPr id="3" name="Content Placeholder 2"/>
          <p:cNvSpPr>
            <a:spLocks noGrp="1"/>
          </p:cNvSpPr>
          <p:nvPr>
            <p:ph idx="1"/>
          </p:nvPr>
        </p:nvSpPr>
        <p:spPr/>
        <p:txBody>
          <a:bodyPr/>
          <a:lstStyle/>
          <a:p>
            <a:r>
              <a:rPr lang="en-US" dirty="0" smtClean="0"/>
              <a:t>Developers will commit to XX story points</a:t>
            </a:r>
          </a:p>
          <a:p>
            <a:r>
              <a:rPr lang="en-US" dirty="0" smtClean="0"/>
              <a:t>Warning, they will usually over commit</a:t>
            </a:r>
          </a:p>
          <a:p>
            <a:r>
              <a:rPr lang="en-US" dirty="0" smtClean="0"/>
              <a:t>After the end of sprint 1, you have your first velocity number </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Agile Estimation</a:t>
            </a:r>
            <a:endParaRPr lang="en-GB" dirty="0"/>
          </a:p>
        </p:txBody>
      </p:sp>
      <p:sp>
        <p:nvSpPr>
          <p:cNvPr id="3" name="Subtitle 2"/>
          <p:cNvSpPr>
            <a:spLocks noGrp="1"/>
          </p:cNvSpPr>
          <p:nvPr>
            <p:ph type="subTitle" idx="1"/>
          </p:nvPr>
        </p:nvSpPr>
        <p:spPr/>
        <p:txBody>
          <a:bodyPr/>
          <a:lstStyle/>
          <a:p>
            <a:r>
              <a:rPr lang="en-US" dirty="0" smtClean="0"/>
              <a:t>Stephen Forte</a:t>
            </a:r>
          </a:p>
          <a:p>
            <a:r>
              <a:rPr lang="en-US" dirty="0" smtClean="0"/>
              <a:t>Chief Strategy Officer</a:t>
            </a:r>
          </a:p>
          <a:p>
            <a:r>
              <a:rPr lang="en-US" dirty="0" err="1" smtClean="0"/>
              <a:t>Telerik</a:t>
            </a:r>
            <a:endParaRPr lang="en-US" dirty="0" smtClean="0"/>
          </a:p>
          <a:p>
            <a:r>
              <a:rPr lang="en-US" dirty="0" smtClean="0"/>
              <a:t>Session Code: DEV317</a:t>
            </a:r>
            <a:endParaRPr lang="en-US" dirty="0"/>
          </a:p>
        </p:txBody>
      </p:sp>
    </p:spTree>
    <p:extLst>
      <p:ext uri="{BB962C8B-B14F-4D97-AF65-F5344CB8AC3E}">
        <p14:creationId xmlns="" xmlns:p14="http://schemas.microsoft.com/office/powerpoint/2007/7/12/main" val="4187089577"/>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Velocity </a:t>
            </a:r>
            <a:endParaRPr lang="en-US" dirty="0"/>
          </a:p>
        </p:txBody>
      </p:sp>
      <p:sp>
        <p:nvSpPr>
          <p:cNvPr id="3" name="Content Placeholder 2"/>
          <p:cNvSpPr>
            <a:spLocks noGrp="1"/>
          </p:cNvSpPr>
          <p:nvPr>
            <p:ph idx="1"/>
          </p:nvPr>
        </p:nvSpPr>
        <p:spPr/>
        <p:txBody>
          <a:bodyPr/>
          <a:lstStyle/>
          <a:p>
            <a:r>
              <a:rPr lang="en-US" sz="3200" dirty="0" smtClean="0"/>
              <a:t>Velocity is the number of story points per sprint completed</a:t>
            </a:r>
          </a:p>
          <a:p>
            <a:r>
              <a:rPr lang="en-US" sz="3200" dirty="0" smtClean="0"/>
              <a:t>You calculate velocity to predict how much work to commit to in a sprint</a:t>
            </a:r>
          </a:p>
          <a:p>
            <a:r>
              <a:rPr lang="en-US" sz="3200" dirty="0" smtClean="0"/>
              <a:t>Velocity only works if you estimate your story points consistency </a:t>
            </a:r>
          </a:p>
          <a:p>
            <a:r>
              <a:rPr lang="en-US" sz="3200" dirty="0" smtClean="0"/>
              <a:t>Over time you will know: team has a velocity of 32 story points per sprint</a:t>
            </a:r>
          </a:p>
          <a:p>
            <a:pPr lvl="1"/>
            <a:r>
              <a:rPr lang="en-US" sz="2800" dirty="0" smtClean="0"/>
              <a:t>Over time this will self-correct</a:t>
            </a:r>
          </a:p>
          <a:p>
            <a:pPr lvl="1"/>
            <a:r>
              <a:rPr lang="en-US" sz="2800" dirty="0" smtClean="0"/>
              <a:t>Over time you will be able to predict the project schedule (and release)</a:t>
            </a:r>
            <a:endParaRPr lang="en-US" sz="2800"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Calculating Team Velocity</a:t>
            </a:r>
            <a:endParaRPr lang="en-US" dirty="0"/>
          </a:p>
        </p:txBody>
      </p:sp>
      <p:sp>
        <p:nvSpPr>
          <p:cNvPr id="3" name="Content Placeholder 2"/>
          <p:cNvSpPr>
            <a:spLocks noGrp="1"/>
          </p:cNvSpPr>
          <p:nvPr>
            <p:ph idx="1"/>
          </p:nvPr>
        </p:nvSpPr>
        <p:spPr/>
        <p:txBody>
          <a:bodyPr/>
          <a:lstStyle/>
          <a:p>
            <a:r>
              <a:rPr lang="en-US" dirty="0" smtClean="0"/>
              <a:t>Select a regular time period (sprint) over which to measure Velocity</a:t>
            </a:r>
          </a:p>
          <a:p>
            <a:r>
              <a:rPr lang="en-US" dirty="0" smtClean="0"/>
              <a:t>Add up the story point estimates 100% completed</a:t>
            </a:r>
          </a:p>
          <a:p>
            <a:r>
              <a:rPr lang="en-US" dirty="0" smtClean="0"/>
              <a:t>At the end of the sprint, the figure you have is your Velocity</a:t>
            </a:r>
          </a:p>
          <a:p>
            <a:r>
              <a:rPr lang="en-US" dirty="0" smtClean="0"/>
              <a:t>You can then use your Velocity as a basis for your future commitments</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Velocity Charts</a:t>
            </a:r>
            <a:endParaRPr lang="en-US" dirty="0"/>
          </a:p>
        </p:txBody>
      </p:sp>
      <p:sp>
        <p:nvSpPr>
          <p:cNvPr id="3" name="Content Placeholder 2"/>
          <p:cNvSpPr>
            <a:spLocks noGrp="1"/>
          </p:cNvSpPr>
          <p:nvPr>
            <p:ph idx="1"/>
          </p:nvPr>
        </p:nvSpPr>
        <p:spPr>
          <a:xfrm>
            <a:off x="508000" y="2150182"/>
            <a:ext cx="9144000" cy="1202618"/>
          </a:xfrm>
        </p:spPr>
        <p:txBody>
          <a:bodyPr/>
          <a:lstStyle/>
          <a:p>
            <a:r>
              <a:rPr lang="en-US" dirty="0" smtClean="0"/>
              <a:t>True way to see the health of a project</a:t>
            </a:r>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1041400" y="2971800"/>
            <a:ext cx="8270955" cy="36576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Re-estimation</a:t>
            </a:r>
            <a:endParaRPr lang="en-US" dirty="0"/>
          </a:p>
        </p:txBody>
      </p:sp>
      <p:sp>
        <p:nvSpPr>
          <p:cNvPr id="3" name="Content Placeholder 2"/>
          <p:cNvSpPr>
            <a:spLocks noGrp="1"/>
          </p:cNvSpPr>
          <p:nvPr>
            <p:ph idx="1"/>
          </p:nvPr>
        </p:nvSpPr>
        <p:spPr/>
        <p:txBody>
          <a:bodyPr/>
          <a:lstStyle/>
          <a:p>
            <a:r>
              <a:rPr lang="en-US" sz="3200" dirty="0" smtClean="0"/>
              <a:t>As you complete more sprints, your velocity will change</a:t>
            </a:r>
          </a:p>
          <a:p>
            <a:pPr lvl="1"/>
            <a:r>
              <a:rPr lang="en-US" sz="2800" dirty="0" smtClean="0"/>
              <a:t>Velocity changes because of minor inconsistencies in the story point estimates</a:t>
            </a:r>
          </a:p>
          <a:p>
            <a:pPr lvl="1"/>
            <a:r>
              <a:rPr lang="en-US" sz="2800" dirty="0" smtClean="0"/>
              <a:t>Team velocity will typically stabilize between 3 and 6 iterations</a:t>
            </a:r>
          </a:p>
          <a:p>
            <a:r>
              <a:rPr lang="en-US" sz="3200" dirty="0" smtClean="0"/>
              <a:t>Re-estimation of the entire project happens after each sprint</a:t>
            </a:r>
          </a:p>
          <a:p>
            <a:pPr lvl="1"/>
            <a:r>
              <a:rPr lang="en-US" sz="2800" dirty="0" smtClean="0"/>
              <a:t>New Velocity</a:t>
            </a:r>
          </a:p>
          <a:p>
            <a:pPr lvl="1"/>
            <a:r>
              <a:rPr lang="en-US" sz="2800" dirty="0" smtClean="0"/>
              <a:t>New story points added and removed (completed)</a:t>
            </a:r>
          </a:p>
          <a:p>
            <a:pPr lvl="1"/>
            <a:r>
              <a:rPr lang="en-US" sz="2800" dirty="0" smtClean="0"/>
              <a:t>Use the cone!</a:t>
            </a:r>
            <a:endParaRPr lang="en-US" sz="2800"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Agenda</a:t>
            </a:r>
            <a:endParaRPr lang="en-US" dirty="0"/>
          </a:p>
        </p:txBody>
      </p:sp>
      <p:sp>
        <p:nvSpPr>
          <p:cNvPr id="3" name="Content Placeholder 2"/>
          <p:cNvSpPr>
            <a:spLocks noGrp="1"/>
          </p:cNvSpPr>
          <p:nvPr>
            <p:ph idx="1"/>
          </p:nvPr>
        </p:nvSpPr>
        <p:spPr>
          <a:xfrm>
            <a:off x="355600" y="2209800"/>
            <a:ext cx="9313333" cy="2557110"/>
          </a:xfrm>
        </p:spPr>
        <p:txBody>
          <a:bodyPr>
            <a:normAutofit/>
          </a:bodyPr>
          <a:lstStyle/>
          <a:p>
            <a:r>
              <a:rPr lang="en-US" dirty="0" smtClean="0">
                <a:solidFill>
                  <a:schemeClr val="bg1">
                    <a:lumMod val="50000"/>
                    <a:lumOff val="50000"/>
                  </a:schemeClr>
                </a:solidFill>
              </a:rPr>
              <a:t>The Estimation Problem</a:t>
            </a:r>
          </a:p>
          <a:p>
            <a:r>
              <a:rPr lang="en-US" dirty="0" smtClean="0">
                <a:solidFill>
                  <a:schemeClr val="bg1">
                    <a:lumMod val="50000"/>
                    <a:lumOff val="50000"/>
                  </a:schemeClr>
                </a:solidFill>
              </a:rPr>
              <a:t>Agile Estimation</a:t>
            </a:r>
          </a:p>
          <a:p>
            <a:r>
              <a:rPr lang="en-US" dirty="0" smtClean="0">
                <a:solidFill>
                  <a:srgbClr val="FFFF00"/>
                </a:solidFill>
              </a:rPr>
              <a:t>Tools</a:t>
            </a:r>
          </a:p>
          <a:p>
            <a:r>
              <a:rPr lang="en-US" dirty="0" smtClean="0"/>
              <a:t>Q&amp;A</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Tons of Tools	</a:t>
            </a:r>
            <a:endParaRPr lang="en-US" dirty="0"/>
          </a:p>
        </p:txBody>
      </p:sp>
      <p:sp>
        <p:nvSpPr>
          <p:cNvPr id="3" name="Content Placeholder 2"/>
          <p:cNvSpPr>
            <a:spLocks noGrp="1"/>
          </p:cNvSpPr>
          <p:nvPr>
            <p:ph idx="1"/>
          </p:nvPr>
        </p:nvSpPr>
        <p:spPr/>
        <p:txBody>
          <a:bodyPr/>
          <a:lstStyle/>
          <a:p>
            <a:r>
              <a:rPr lang="en-US" dirty="0" smtClean="0"/>
              <a:t>I prefer user stories to be on paper</a:t>
            </a:r>
          </a:p>
          <a:p>
            <a:pPr lvl="1"/>
            <a:r>
              <a:rPr lang="en-US" dirty="0" smtClean="0"/>
              <a:t>Can transcribe to Excel</a:t>
            </a:r>
          </a:p>
          <a:p>
            <a:pPr lvl="1"/>
            <a:r>
              <a:rPr lang="en-US" dirty="0" smtClean="0"/>
              <a:t>Do NOT create VSTS work items until you have all of the user stories estimated</a:t>
            </a:r>
          </a:p>
          <a:p>
            <a:pPr lvl="1">
              <a:buNone/>
            </a:pPr>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Studio Team System</a:t>
            </a:r>
            <a:endParaRPr lang="en-US" dirty="0"/>
          </a:p>
        </p:txBody>
      </p:sp>
      <p:sp>
        <p:nvSpPr>
          <p:cNvPr id="3" name="Content Placeholder 2"/>
          <p:cNvSpPr>
            <a:spLocks noGrp="1"/>
          </p:cNvSpPr>
          <p:nvPr>
            <p:ph idx="1"/>
          </p:nvPr>
        </p:nvSpPr>
        <p:spPr/>
        <p:txBody>
          <a:bodyPr/>
          <a:lstStyle/>
          <a:p>
            <a:r>
              <a:rPr lang="en-US" dirty="0" smtClean="0"/>
              <a:t>Scrum templates</a:t>
            </a:r>
          </a:p>
          <a:p>
            <a:r>
              <a:rPr lang="en-US" dirty="0" smtClean="0"/>
              <a:t>Story points become work items</a:t>
            </a:r>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Agenda</a:t>
            </a:r>
            <a:endParaRPr lang="en-US" dirty="0"/>
          </a:p>
        </p:txBody>
      </p:sp>
      <p:sp>
        <p:nvSpPr>
          <p:cNvPr id="3" name="Content Placeholder 2"/>
          <p:cNvSpPr>
            <a:spLocks noGrp="1"/>
          </p:cNvSpPr>
          <p:nvPr>
            <p:ph idx="1"/>
          </p:nvPr>
        </p:nvSpPr>
        <p:spPr>
          <a:xfrm>
            <a:off x="355600" y="2209800"/>
            <a:ext cx="9313333" cy="2557110"/>
          </a:xfrm>
        </p:spPr>
        <p:txBody>
          <a:bodyPr>
            <a:normAutofit/>
          </a:bodyPr>
          <a:lstStyle/>
          <a:p>
            <a:r>
              <a:rPr lang="en-US" dirty="0" smtClean="0">
                <a:solidFill>
                  <a:schemeClr val="bg1">
                    <a:lumMod val="50000"/>
                    <a:lumOff val="50000"/>
                  </a:schemeClr>
                </a:solidFill>
              </a:rPr>
              <a:t>The Estimation Problem</a:t>
            </a:r>
          </a:p>
          <a:p>
            <a:r>
              <a:rPr lang="en-US" dirty="0" smtClean="0">
                <a:solidFill>
                  <a:schemeClr val="bg1">
                    <a:lumMod val="50000"/>
                    <a:lumOff val="50000"/>
                  </a:schemeClr>
                </a:solidFill>
              </a:rPr>
              <a:t>Agile Estimation</a:t>
            </a:r>
          </a:p>
          <a:p>
            <a:r>
              <a:rPr lang="en-US" dirty="0" smtClean="0">
                <a:solidFill>
                  <a:schemeClr val="bg1">
                    <a:lumMod val="50000"/>
                    <a:lumOff val="50000"/>
                  </a:schemeClr>
                </a:solidFill>
              </a:rPr>
              <a:t>Tools</a:t>
            </a:r>
          </a:p>
          <a:p>
            <a:r>
              <a:rPr lang="en-US" dirty="0" smtClean="0">
                <a:solidFill>
                  <a:srgbClr val="FFFF00"/>
                </a:solidFill>
              </a:rPr>
              <a:t>Q&amp;A</a:t>
            </a: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
          <p:cNvSpPr>
            <a:spLocks noGrp="1" noChangeArrowheads="1"/>
          </p:cNvSpPr>
          <p:nvPr>
            <p:ph type="title"/>
          </p:nvPr>
        </p:nvSpPr>
        <p:spPr>
          <a:xfrm>
            <a:off x="584200" y="304800"/>
            <a:ext cx="9144000" cy="1270000"/>
          </a:xfrm>
        </p:spPr>
        <p:txBody>
          <a:bodyPr/>
          <a:lstStyle/>
          <a:p>
            <a:pPr>
              <a:defRPr/>
            </a:pPr>
            <a:r>
              <a:rPr lang="en-US" dirty="0" smtClean="0"/>
              <a:t>R</a:t>
            </a:r>
            <a:r>
              <a:rPr smtClean="0"/>
              <a:t>eading </a:t>
            </a:r>
            <a:r>
              <a:rPr lang="en-US" dirty="0" smtClean="0"/>
              <a:t>L</a:t>
            </a:r>
            <a:r>
              <a:rPr smtClean="0"/>
              <a:t>ist</a:t>
            </a:r>
          </a:p>
        </p:txBody>
      </p:sp>
      <p:sp>
        <p:nvSpPr>
          <p:cNvPr id="50179" name="Rectangle 2"/>
          <p:cNvSpPr>
            <a:spLocks noGrp="1" noChangeArrowheads="1"/>
          </p:cNvSpPr>
          <p:nvPr>
            <p:ph idx="1"/>
          </p:nvPr>
        </p:nvSpPr>
        <p:spPr>
          <a:xfrm>
            <a:off x="279400" y="1752600"/>
            <a:ext cx="9461500" cy="5565113"/>
          </a:xfrm>
        </p:spPr>
        <p:txBody>
          <a:bodyPr>
            <a:normAutofit/>
          </a:bodyPr>
          <a:lstStyle/>
          <a:p>
            <a:pPr marL="695325" indent="-392113" eaLnBrk="1" hangingPunct="1">
              <a:buNone/>
            </a:pPr>
            <a:r>
              <a:rPr lang="en-US" sz="2600" b="1" dirty="0" smtClean="0"/>
              <a:t>Books I have read and recommend:</a:t>
            </a:r>
          </a:p>
          <a:p>
            <a:pPr marL="695325" indent="-392113"/>
            <a:r>
              <a:rPr lang="en-US" sz="2600" i="1" dirty="0" smtClean="0"/>
              <a:t>User Stories Applied </a:t>
            </a:r>
            <a:r>
              <a:rPr lang="en-US" sz="2600" dirty="0" smtClean="0"/>
              <a:t>by Mike Cohn</a:t>
            </a:r>
          </a:p>
          <a:p>
            <a:pPr marL="695325" indent="-392113">
              <a:spcBef>
                <a:spcPts val="1300"/>
              </a:spcBef>
            </a:pPr>
            <a:r>
              <a:rPr lang="en-US" sz="2600" i="1" dirty="0" smtClean="0"/>
              <a:t>Agile Estimating and Planning</a:t>
            </a:r>
            <a:r>
              <a:rPr lang="en-US" sz="2600" dirty="0" smtClean="0"/>
              <a:t> by Mike Cohn</a:t>
            </a:r>
          </a:p>
          <a:p>
            <a:pPr marL="695325" indent="-392113" eaLnBrk="1" hangingPunct="1">
              <a:spcBef>
                <a:spcPts val="1300"/>
              </a:spcBef>
            </a:pPr>
            <a:r>
              <a:rPr lang="en-US" sz="2600" i="1" dirty="0" smtClean="0"/>
              <a:t>Agile Retrospectives</a:t>
            </a:r>
            <a:r>
              <a:rPr lang="en-US" sz="2600" dirty="0" smtClean="0"/>
              <a:t> by Esther Derby and Diana Larsen</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dirty="0"/>
              <a:t>question &amp; answer</a:t>
            </a:r>
          </a:p>
        </p:txBody>
      </p:sp>
    </p:spTree>
    <p:extLst>
      <p:ext uri="{BB962C8B-B14F-4D97-AF65-F5344CB8AC3E}">
        <p14:creationId xmlns="" xmlns:p14="http://schemas.microsoft.com/office/powerpoint/2007/7/12/main" val="206092041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584200" y="228600"/>
            <a:ext cx="9144000" cy="1270000"/>
          </a:xfrm>
        </p:spPr>
        <p:txBody>
          <a:bodyPr/>
          <a:lstStyle/>
          <a:p>
            <a:pPr>
              <a:defRPr/>
            </a:pPr>
            <a:r>
              <a:rPr lang="en-GB" dirty="0" smtClean="0">
                <a:solidFill>
                  <a:schemeClr val="accent1">
                    <a:satMod val="150000"/>
                  </a:schemeClr>
                </a:solidFill>
              </a:rPr>
              <a:t>Bio</a:t>
            </a:r>
            <a:endParaRPr lang="en-GB" dirty="0">
              <a:solidFill>
                <a:schemeClr val="accent1">
                  <a:satMod val="150000"/>
                </a:schemeClr>
              </a:solidFill>
            </a:endParaRPr>
          </a:p>
        </p:txBody>
      </p:sp>
      <p:sp>
        <p:nvSpPr>
          <p:cNvPr id="9219" name="Rectangle 2"/>
          <p:cNvSpPr>
            <a:spLocks noGrp="1" noChangeArrowheads="1"/>
          </p:cNvSpPr>
          <p:nvPr>
            <p:ph idx="1"/>
          </p:nvPr>
        </p:nvSpPr>
        <p:spPr>
          <a:xfrm>
            <a:off x="409222" y="1497542"/>
            <a:ext cx="9581444" cy="5983111"/>
          </a:xfrm>
        </p:spPr>
        <p:txBody>
          <a:bodyPr>
            <a:normAutofit/>
          </a:bodyPr>
          <a:lstStyle/>
          <a:p>
            <a:r>
              <a:rPr lang="en-GB" sz="2400" dirty="0" smtClean="0"/>
              <a:t>Chief Strategy Officer of Telerik</a:t>
            </a:r>
          </a:p>
          <a:p>
            <a:r>
              <a:rPr lang="en-GB" sz="2400" dirty="0" smtClean="0"/>
              <a:t>Certified Scrum Master</a:t>
            </a:r>
          </a:p>
          <a:p>
            <a:r>
              <a:rPr lang="en-GB" sz="2400" dirty="0" smtClean="0"/>
              <a:t>Active in the Community:</a:t>
            </a:r>
          </a:p>
          <a:p>
            <a:pPr lvl="1"/>
            <a:r>
              <a:rPr lang="en-GB" sz="2400" dirty="0" smtClean="0"/>
              <a:t>International Conference Speaker for 12+ Years</a:t>
            </a:r>
          </a:p>
          <a:p>
            <a:pPr lvl="1"/>
            <a:r>
              <a:rPr lang="en-GB" sz="2400" dirty="0" smtClean="0"/>
              <a:t>RD, MVP and INETA Speaker </a:t>
            </a:r>
          </a:p>
          <a:p>
            <a:pPr lvl="1"/>
            <a:r>
              <a:rPr lang="en-GB" sz="2400" dirty="0" smtClean="0"/>
              <a:t>Co-moderator &amp; founder of NYC .NET </a:t>
            </a:r>
            <a:br>
              <a:rPr lang="en-GB" sz="2400" dirty="0" smtClean="0"/>
            </a:br>
            <a:r>
              <a:rPr lang="en-GB" sz="2400" dirty="0" smtClean="0"/>
              <a:t>Developers Group   </a:t>
            </a:r>
            <a:r>
              <a:rPr lang="en-GB" sz="2400" dirty="0" smtClean="0">
                <a:solidFill>
                  <a:schemeClr val="accent2"/>
                </a:solidFill>
                <a:hlinkClick r:id="rId3"/>
              </a:rPr>
              <a:t>http://www.nycdotnetdev.com</a:t>
            </a:r>
            <a:endParaRPr lang="en-GB" sz="2400" dirty="0" smtClean="0">
              <a:solidFill>
                <a:schemeClr val="accent2"/>
              </a:solidFill>
            </a:endParaRPr>
          </a:p>
          <a:p>
            <a:pPr lvl="1"/>
            <a:r>
              <a:rPr lang="en-GB" sz="2400" dirty="0" smtClean="0"/>
              <a:t>Wrote a few books: SQL Server 2008 Developers Guide (MS Press)</a:t>
            </a:r>
          </a:p>
          <a:p>
            <a:r>
              <a:rPr lang="en-GB" sz="2400" dirty="0" smtClean="0"/>
              <a:t>MBA from the City University of New York</a:t>
            </a:r>
          </a:p>
          <a:p>
            <a:r>
              <a:rPr lang="en-GB" sz="2400" dirty="0" smtClean="0"/>
              <a:t>Past:</a:t>
            </a:r>
          </a:p>
          <a:p>
            <a:pPr lvl="1"/>
            <a:r>
              <a:rPr lang="en-GB" sz="2400" dirty="0" smtClean="0"/>
              <a:t>CTO and co-Founder of </a:t>
            </a:r>
            <a:r>
              <a:rPr lang="en-GB" sz="2400" dirty="0" err="1" smtClean="0"/>
              <a:t>Corzen</a:t>
            </a:r>
            <a:r>
              <a:rPr lang="en-GB" sz="2400" dirty="0" smtClean="0"/>
              <a:t>, Inc. (TXV: WAN)</a:t>
            </a:r>
          </a:p>
          <a:p>
            <a:pPr lvl="1"/>
            <a:r>
              <a:rPr lang="en-GB" sz="2400" dirty="0" smtClean="0"/>
              <a:t>CTO of </a:t>
            </a:r>
            <a:r>
              <a:rPr lang="en-GB" sz="2400" dirty="0" err="1" smtClean="0"/>
              <a:t>Zagat</a:t>
            </a:r>
            <a:r>
              <a:rPr lang="en-GB" sz="2400" dirty="0" smtClean="0"/>
              <a:t> Survey </a:t>
            </a:r>
          </a:p>
          <a:p>
            <a:pPr marL="486828" indent="-354539">
              <a:spcBef>
                <a:spcPct val="0"/>
              </a:spcBef>
              <a:spcAft>
                <a:spcPct val="0"/>
              </a:spcAft>
              <a:buFont typeface="Wingdings 2" pitchFamily="18" charset="2"/>
              <a:buChar char=""/>
            </a:pPr>
            <a:endParaRPr lang="en-GB" sz="2200" dirty="0" smtClean="0"/>
          </a:p>
          <a:p>
            <a:pPr marL="486828" indent="-354539">
              <a:spcBef>
                <a:spcPct val="0"/>
              </a:spcBef>
              <a:spcAft>
                <a:spcPct val="0"/>
              </a:spcAft>
              <a:buFont typeface="Wingdings 2" pitchFamily="18" charset="2"/>
              <a:buChar char=""/>
            </a:pPr>
            <a:endParaRPr lang="en-GB" sz="2200" dirty="0" smtClean="0"/>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80049" y="1309432"/>
            <a:ext cx="4775200" cy="931333"/>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lIns="101599" tIns="50799" rIns="101599" bIns="50799" anchor="ctr" anchorCtr="0"/>
          <a:lstStyle/>
          <a:p>
            <a:pPr defTabSz="1015655">
              <a:defRPr/>
            </a:pPr>
            <a:endParaRPr lang="en-US" sz="1800" dirty="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80049" y="3896540"/>
            <a:ext cx="4775200" cy="931333"/>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lIns="101599" tIns="50799" rIns="101599" bIns="50799" anchor="ctr" anchorCtr="0"/>
          <a:lstStyle/>
          <a:p>
            <a:pPr defTabSz="1015655">
              <a:defRPr/>
            </a:pPr>
            <a:endParaRPr lang="en-US" sz="1800" dirty="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cstate="print"/>
          <a:stretch>
            <a:fillRect/>
          </a:stretch>
        </p:blipFill>
        <p:spPr bwMode="black">
          <a:xfrm>
            <a:off x="846667" y="4007838"/>
            <a:ext cx="4026959" cy="820036"/>
          </a:xfrm>
          <a:prstGeom prst="rect">
            <a:avLst/>
          </a:prstGeom>
        </p:spPr>
      </p:pic>
      <p:grpSp>
        <p:nvGrpSpPr>
          <p:cNvPr id="3" name="Group 29"/>
          <p:cNvGrpSpPr/>
          <p:nvPr/>
        </p:nvGrpSpPr>
        <p:grpSpPr>
          <a:xfrm>
            <a:off x="306917" y="1584599"/>
            <a:ext cx="508000" cy="5080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grpSp>
      <p:sp>
        <p:nvSpPr>
          <p:cNvPr id="42" name="Oval 41"/>
          <p:cNvSpPr/>
          <p:nvPr/>
        </p:nvSpPr>
        <p:spPr bwMode="auto">
          <a:xfrm>
            <a:off x="137583" y="1415265"/>
            <a:ext cx="846667" cy="846667"/>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101595" tIns="50797" rIns="101595" bIns="50797" numCol="1" rtlCol="0" anchor="ctr" anchorCtr="0" compatLnSpc="1">
            <a:prstTxWarp prst="textNoShape">
              <a:avLst/>
            </a:prstTxWarp>
          </a:bodyPr>
          <a:lstStyle/>
          <a:p>
            <a:pPr defTabSz="1015655"/>
            <a:endParaRPr lang="en-US" sz="2600" dirty="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931334" y="2580965"/>
            <a:ext cx="4277274" cy="718143"/>
          </a:xfrm>
          <a:prstGeom prst="rect">
            <a:avLst/>
          </a:prstGeom>
        </p:spPr>
        <p:txBody>
          <a:bodyPr wrap="square" lIns="101599" tIns="50799" rIns="101599" bIns="50799">
            <a:spAutoFit/>
          </a:bodyPr>
          <a:lstStyle/>
          <a:p>
            <a:pPr>
              <a:spcBef>
                <a:spcPts val="667"/>
              </a:spcBef>
            </a:pPr>
            <a:r>
              <a:rPr lang="en-US" sz="2200" dirty="0">
                <a:hlinkClick r:id="rId4"/>
              </a:rPr>
              <a:t>www.microsoft.com/teched</a:t>
            </a:r>
            <a:r>
              <a:rPr lang="en-US" sz="2200" dirty="0"/>
              <a:t> </a:t>
            </a:r>
          </a:p>
          <a:p>
            <a:pPr marL="0" lvl="1" indent="0">
              <a:spcBef>
                <a:spcPts val="0"/>
              </a:spcBef>
              <a:tabLst>
                <a:tab pos="2031980" algn="l"/>
              </a:tabLst>
            </a:pPr>
            <a:r>
              <a:rPr lang="en-US" sz="1800" dirty="0" smtClean="0">
                <a:solidFill>
                  <a:schemeClr val="tx1"/>
                </a:solidFill>
              </a:rPr>
              <a:t>Sessions On-Demand &amp; Community</a:t>
            </a:r>
          </a:p>
        </p:txBody>
      </p:sp>
      <p:sp>
        <p:nvSpPr>
          <p:cNvPr id="48" name="Rectangle 47"/>
          <p:cNvSpPr/>
          <p:nvPr/>
        </p:nvSpPr>
        <p:spPr>
          <a:xfrm>
            <a:off x="931333" y="4971485"/>
            <a:ext cx="4148667" cy="1995416"/>
          </a:xfrm>
          <a:prstGeom prst="rect">
            <a:avLst/>
          </a:prstGeom>
        </p:spPr>
        <p:txBody>
          <a:bodyPr wrap="square" lIns="101599" tIns="50799" rIns="101599" bIns="50799">
            <a:spAutoFit/>
          </a:bodyPr>
          <a:lstStyle/>
          <a:p>
            <a:pPr>
              <a:spcBef>
                <a:spcPts val="667"/>
              </a:spcBef>
              <a:buSzPct val="120000"/>
              <a:tabLst>
                <a:tab pos="2031980" algn="l"/>
              </a:tabLst>
              <a:defRPr/>
            </a:pPr>
            <a:r>
              <a:rPr lang="en-US" sz="2200" dirty="0">
                <a:latin typeface="Calibri" pitchFamily="34" charset="0"/>
                <a:hlinkClick r:id="rId5"/>
              </a:rPr>
              <a:t>http://microsoft.com/technet</a:t>
            </a:r>
            <a:r>
              <a:rPr lang="en-US" sz="2700" b="1" dirty="0">
                <a:latin typeface="Calibri" pitchFamily="34" charset="0"/>
              </a:rPr>
              <a:t>  </a:t>
            </a:r>
            <a:endParaRPr lang="en-US" sz="2700" dirty="0">
              <a:latin typeface="Calibri" pitchFamily="34" charset="0"/>
            </a:endParaRPr>
          </a:p>
          <a:p>
            <a:pPr marL="0" lvl="1">
              <a:tabLst>
                <a:tab pos="2031980" algn="l"/>
              </a:tabLst>
              <a:defRPr/>
            </a:pPr>
            <a:endParaRPr lang="en-US" dirty="0" smtClean="0">
              <a:latin typeface="Calibri" pitchFamily="34" charset="0"/>
            </a:endParaRPr>
          </a:p>
          <a:p>
            <a:pPr marL="0" lvl="1">
              <a:tabLst>
                <a:tab pos="203198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cstate="print"/>
          <a:stretch>
            <a:fillRect/>
          </a:stretch>
        </p:blipFill>
        <p:spPr bwMode="black">
          <a:xfrm>
            <a:off x="1016001" y="1423476"/>
            <a:ext cx="2677583" cy="1195917"/>
          </a:xfrm>
          <a:prstGeom prst="rect">
            <a:avLst/>
          </a:prstGeom>
        </p:spPr>
      </p:pic>
      <p:sp>
        <p:nvSpPr>
          <p:cNvPr id="22" name="Rounded Rectangle 21"/>
          <p:cNvSpPr/>
          <p:nvPr/>
        </p:nvSpPr>
        <p:spPr bwMode="auto">
          <a:xfrm>
            <a:off x="5124704" y="3896540"/>
            <a:ext cx="4775200" cy="931333"/>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lIns="101599" tIns="50799" rIns="101599" bIns="50799" anchor="ctr" anchorCtr="0"/>
          <a:lstStyle/>
          <a:p>
            <a:pPr defTabSz="1015655">
              <a:defRPr/>
            </a:pPr>
            <a:endParaRPr lang="en-US" sz="1800" dirty="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cstate="print"/>
          <a:stretch>
            <a:fillRect/>
          </a:stretch>
        </p:blipFill>
        <p:spPr bwMode="black">
          <a:xfrm>
            <a:off x="6064017" y="3981207"/>
            <a:ext cx="2063750" cy="1047750"/>
          </a:xfrm>
          <a:prstGeom prst="rect">
            <a:avLst/>
          </a:prstGeom>
        </p:spPr>
      </p:pic>
      <p:sp>
        <p:nvSpPr>
          <p:cNvPr id="28" name="Rectangle 27"/>
          <p:cNvSpPr/>
          <p:nvPr/>
        </p:nvSpPr>
        <p:spPr>
          <a:xfrm>
            <a:off x="6064017" y="4971485"/>
            <a:ext cx="3725333" cy="1995416"/>
          </a:xfrm>
          <a:prstGeom prst="rect">
            <a:avLst/>
          </a:prstGeom>
        </p:spPr>
        <p:txBody>
          <a:bodyPr wrap="square" lIns="101599" tIns="50799" rIns="101599" bIns="50799">
            <a:spAutoFit/>
          </a:bodyPr>
          <a:lstStyle/>
          <a:p>
            <a:pPr>
              <a:spcBef>
                <a:spcPts val="667"/>
              </a:spcBef>
              <a:tabLst>
                <a:tab pos="2031980" algn="l"/>
              </a:tabLst>
            </a:pPr>
            <a:r>
              <a:rPr lang="en-US" sz="2200" dirty="0">
                <a:hlinkClick r:id="rId8"/>
              </a:rPr>
              <a:t>http://microsoft.com/msdn</a:t>
            </a:r>
            <a:r>
              <a:rPr lang="en-US" sz="2700" b="1" dirty="0"/>
              <a:t>  </a:t>
            </a:r>
            <a:endParaRPr lang="en-US" sz="2700" dirty="0"/>
          </a:p>
          <a:p>
            <a:pPr marL="0" lvl="1" indent="0">
              <a:spcBef>
                <a:spcPts val="0"/>
              </a:spcBef>
              <a:tabLst>
                <a:tab pos="2031980" algn="l"/>
              </a:tabLst>
            </a:pPr>
            <a:endParaRPr lang="en-US" dirty="0" smtClean="0"/>
          </a:p>
          <a:p>
            <a:pPr marL="0" lvl="1" indent="0">
              <a:spcBef>
                <a:spcPts val="0"/>
              </a:spcBef>
              <a:tabLst>
                <a:tab pos="2031980" algn="l"/>
              </a:tabLst>
            </a:pPr>
            <a:r>
              <a:rPr lang="en-US" dirty="0" smtClean="0"/>
              <a:t>Resources for Developers</a:t>
            </a:r>
          </a:p>
        </p:txBody>
      </p:sp>
      <p:grpSp>
        <p:nvGrpSpPr>
          <p:cNvPr id="4" name="Group 29"/>
          <p:cNvGrpSpPr/>
          <p:nvPr/>
        </p:nvGrpSpPr>
        <p:grpSpPr>
          <a:xfrm>
            <a:off x="306917" y="4176262"/>
            <a:ext cx="508000" cy="5080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grpSp>
      <p:sp>
        <p:nvSpPr>
          <p:cNvPr id="41" name="Oval 40"/>
          <p:cNvSpPr/>
          <p:nvPr/>
        </p:nvSpPr>
        <p:spPr bwMode="auto">
          <a:xfrm>
            <a:off x="137583" y="4071234"/>
            <a:ext cx="846667" cy="846667"/>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101595" tIns="50797" rIns="101595" bIns="50797" numCol="1" rtlCol="0" anchor="ctr" anchorCtr="0" compatLnSpc="1">
            <a:prstTxWarp prst="textNoShape">
              <a:avLst/>
            </a:prstTxWarp>
          </a:bodyPr>
          <a:lstStyle/>
          <a:p>
            <a:pPr defTabSz="1015655"/>
            <a:endParaRPr lang="en-US" sz="2600" dirty="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5334000" y="4176262"/>
            <a:ext cx="508000" cy="5080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grpSp>
      <p:sp>
        <p:nvSpPr>
          <p:cNvPr id="51" name="Oval 50"/>
          <p:cNvSpPr/>
          <p:nvPr/>
        </p:nvSpPr>
        <p:spPr bwMode="auto">
          <a:xfrm>
            <a:off x="5164667" y="4006929"/>
            <a:ext cx="846667" cy="846667"/>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101595" tIns="50797" rIns="101595" bIns="50797" numCol="1" rtlCol="0" anchor="ctr" anchorCtr="0" compatLnSpc="1">
            <a:prstTxWarp prst="textNoShape">
              <a:avLst/>
            </a:prstTxWarp>
          </a:bodyPr>
          <a:lstStyle/>
          <a:p>
            <a:pPr defTabSz="1015655"/>
            <a:endParaRPr lang="en-US" sz="2600" dirty="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5124704" y="1309432"/>
            <a:ext cx="4775200" cy="931333"/>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lIns="101599" tIns="50799" rIns="101599" bIns="50799" anchor="ctr" anchorCtr="0"/>
          <a:lstStyle/>
          <a:p>
            <a:pPr defTabSz="1015655">
              <a:defRPr/>
            </a:pPr>
            <a:endParaRPr lang="en-US" sz="1800" dirty="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5290156" y="1584599"/>
            <a:ext cx="508000" cy="5080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grpSp>
      <p:sp>
        <p:nvSpPr>
          <p:cNvPr id="52" name="Oval 51"/>
          <p:cNvSpPr/>
          <p:nvPr/>
        </p:nvSpPr>
        <p:spPr bwMode="auto">
          <a:xfrm>
            <a:off x="5120822" y="1415265"/>
            <a:ext cx="846667" cy="846667"/>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101595" tIns="50797" rIns="101595" bIns="50797" numCol="1" rtlCol="0" anchor="ctr" anchorCtr="0" compatLnSpc="1">
            <a:prstTxWarp prst="textNoShape">
              <a:avLst/>
            </a:prstTxWarp>
          </a:bodyPr>
          <a:lstStyle/>
          <a:p>
            <a:pPr defTabSz="1015655"/>
            <a:endParaRPr lang="en-US" sz="2600" dirty="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5144303" y="2580965"/>
            <a:ext cx="5015697" cy="718143"/>
          </a:xfrm>
          <a:prstGeom prst="rect">
            <a:avLst/>
          </a:prstGeom>
        </p:spPr>
        <p:txBody>
          <a:bodyPr wrap="square" lIns="101599" tIns="50799" rIns="101599" bIns="50799">
            <a:spAutoFit/>
          </a:bodyPr>
          <a:lstStyle/>
          <a:p>
            <a:pPr>
              <a:spcBef>
                <a:spcPts val="667"/>
              </a:spcBef>
            </a:pPr>
            <a:r>
              <a:rPr lang="en-US" sz="2200" dirty="0">
                <a:hlinkClick r:id="rId9"/>
              </a:rPr>
              <a:t>www.microsoft.com/learning</a:t>
            </a:r>
            <a:r>
              <a:rPr lang="en-US" sz="2200" dirty="0"/>
              <a:t>  </a:t>
            </a:r>
          </a:p>
          <a:p>
            <a:r>
              <a:rPr lang="en-US" sz="1800" dirty="0" smtClean="0">
                <a:solidFill>
                  <a:schemeClr val="tx1"/>
                </a:solidFill>
              </a:rPr>
              <a:t>Microsoft Certification &amp; Training Resources</a:t>
            </a:r>
            <a:endParaRPr lang="en-US" sz="1800" dirty="0">
              <a:solidFill>
                <a:schemeClr val="tx1"/>
              </a:solidFill>
            </a:endParaRPr>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6064017" y="1372031"/>
            <a:ext cx="3863393" cy="857038"/>
            <a:chOff x="5561787" y="0"/>
            <a:chExt cx="3477054" cy="771334"/>
          </a:xfrm>
        </p:grpSpPr>
        <p:pic>
          <p:nvPicPr>
            <p:cNvPr id="56" name="Picture 55" descr="ms_Learning_w.eps"/>
            <p:cNvPicPr>
              <a:picLocks noChangeAspect="1"/>
            </p:cNvPicPr>
            <p:nvPr/>
          </p:nvPicPr>
          <p:blipFill>
            <a:blip r:embed="rId10" cstate="print"/>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553368" y="0"/>
            <a:ext cx="2379581" cy="3413760"/>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101595" tIns="50797" rIns="101595" bIns="50797" numCol="1" rtlCol="0" anchor="t" anchorCtr="0" compatLnSpc="1">
            <a:prstTxWarp prst="textNoShape">
              <a:avLst/>
            </a:prstTxWarp>
          </a:bodyPr>
          <a:lstStyle/>
          <a:p>
            <a:pPr defTabSz="1015655"/>
            <a:r>
              <a:rPr lang="en-US" sz="2700" b="1" dirty="0"/>
              <a:t>Required Slide</a:t>
            </a:r>
            <a:endParaRPr lang="en-US" sz="2700" b="1" dirty="0">
              <a:solidFill>
                <a:srgbClr val="FFFFFF"/>
              </a:solidFill>
              <a:effectLst>
                <a:outerShdw blurRad="38100" dist="38100" dir="2700000" algn="tl">
                  <a:srgbClr val="000000">
                    <a:alpha val="43137"/>
                  </a:srgbClr>
                </a:outerShdw>
              </a:effectLst>
            </a:endParaRPr>
          </a:p>
          <a:p>
            <a:pPr defTabSz="1015655"/>
            <a:r>
              <a:rPr lang="en-US" sz="2200" b="1" dirty="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extLst>
      <p:ext uri="{BB962C8B-B14F-4D97-AF65-F5344CB8AC3E}">
        <p14:creationId xmlns="" xmlns:p14="http://schemas.microsoft.com/office/powerpoint/2007/7/12/main" val="29961959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cstate="print"/>
          <a:stretch>
            <a:fillRect/>
          </a:stretch>
        </p:blipFill>
        <p:spPr>
          <a:xfrm>
            <a:off x="1269" y="953"/>
            <a:ext cx="10158731" cy="7619048"/>
          </a:xfrm>
          <a:prstGeom prst="rect">
            <a:avLst/>
          </a:prstGeom>
        </p:spPr>
      </p:pic>
      <p:sp>
        <p:nvSpPr>
          <p:cNvPr id="3" name="Rounded Rectangle 2"/>
          <p:cNvSpPr/>
          <p:nvPr/>
        </p:nvSpPr>
        <p:spPr bwMode="blackGray">
          <a:xfrm>
            <a:off x="45642" y="4412782"/>
            <a:ext cx="5617310" cy="2233084"/>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lIns="101599" tIns="50799" rIns="101599" bIns="50799" anchor="ctr" anchorCtr="0"/>
          <a:lstStyle/>
          <a:p>
            <a:pPr defTabSz="1015655">
              <a:defRPr/>
            </a:pPr>
            <a:r>
              <a:rPr lang="en-US" sz="36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600" dirty="0" err="1" smtClean="0">
                <a:solidFill>
                  <a:srgbClr val="FFFFFF"/>
                </a:solidFill>
                <a:effectLst>
                  <a:outerShdw blurRad="38100" dist="38100" dir="2700000" algn="tl">
                    <a:srgbClr val="000000">
                      <a:alpha val="43137"/>
                    </a:srgbClr>
                  </a:outerShdw>
                </a:effectLst>
                <a:latin typeface="Segoe" pitchFamily="34" charset="0"/>
              </a:rPr>
              <a:t>CommNet</a:t>
            </a:r>
            <a:r>
              <a:rPr lang="en-US" sz="36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print"/>
          <a:stretch>
            <a:fillRect/>
          </a:stretch>
        </p:blipFill>
        <p:spPr bwMode="black">
          <a:xfrm>
            <a:off x="2540000" y="2878667"/>
            <a:ext cx="5080000" cy="1095682"/>
          </a:xfrm>
          <a:prstGeom prst="rect">
            <a:avLst/>
          </a:prstGeom>
          <a:noFill/>
          <a:ln>
            <a:noFill/>
          </a:ln>
        </p:spPr>
      </p:pic>
      <p:sp>
        <p:nvSpPr>
          <p:cNvPr id="5" name="Text Box 3"/>
          <p:cNvSpPr txBox="1">
            <a:spLocks noChangeArrowheads="1"/>
          </p:cNvSpPr>
          <p:nvPr/>
        </p:nvSpPr>
        <p:spPr bwMode="blackWhite">
          <a:xfrm>
            <a:off x="1075087" y="6201028"/>
            <a:ext cx="8009828" cy="533463"/>
          </a:xfrm>
          <a:prstGeom prst="rect">
            <a:avLst/>
          </a:prstGeom>
          <a:noFill/>
          <a:ln w="12700">
            <a:noFill/>
            <a:miter lim="800000"/>
            <a:headEnd type="none" w="sm" len="sm"/>
            <a:tailEnd type="none" w="sm" len="sm"/>
          </a:ln>
          <a:effectLst/>
        </p:spPr>
        <p:txBody>
          <a:bodyPr vert="horz" wrap="square" lIns="101582" tIns="50792" rIns="101582" bIns="50792" numCol="1" anchor="t" anchorCtr="0" compatLnSpc="1">
            <a:prstTxWarp prst="textNoShape">
              <a:avLst/>
            </a:prstTxWarp>
            <a:spAutoFit/>
          </a:bodyPr>
          <a:lstStyle/>
          <a:p>
            <a:pPr defTabSz="1015655" eaLnBrk="0" hangingPunct="0"/>
            <a:r>
              <a:rPr lang="en-US" sz="700" dirty="0">
                <a:latin typeface="Calibri" pitchFamily="34" charset="0"/>
                <a:cs typeface="Arial" charset="0"/>
              </a:rPr>
              <a:t>© 2009 Microsoft Corporation. All rights reserved. Microsoft, Windows, Windows Vista and other product names are or may be registered trademarks and/or trademarks in the U.S. and/or other countries.</a:t>
            </a:r>
          </a:p>
          <a:p>
            <a:pPr defTabSz="1015655" eaLnBrk="0" hangingPunct="0"/>
            <a:r>
              <a:rPr lang="en-US" sz="7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Rectangle 5"/>
          <p:cNvSpPr/>
          <p:nvPr/>
        </p:nvSpPr>
        <p:spPr bwMode="auto">
          <a:xfrm>
            <a:off x="-2553368" y="0"/>
            <a:ext cx="2379581" cy="882316"/>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101595" tIns="50797" rIns="101595" bIns="50797" numCol="1" rtlCol="0" anchor="ctr" anchorCtr="0" compatLnSpc="1">
            <a:prstTxWarp prst="textNoShape">
              <a:avLst/>
            </a:prstTxWarp>
          </a:bodyPr>
          <a:lstStyle/>
          <a:p>
            <a:pPr defTabSz="1015655"/>
            <a:r>
              <a:rPr lang="en-US" sz="2700" b="1" dirty="0"/>
              <a:t>Required Slide</a:t>
            </a:r>
            <a:endParaRPr lang="en-US" sz="2700" b="1"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07/7/12/main" val="233575321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Agenda</a:t>
            </a:r>
            <a:endParaRPr lang="en-US" dirty="0"/>
          </a:p>
        </p:txBody>
      </p:sp>
      <p:sp>
        <p:nvSpPr>
          <p:cNvPr id="3" name="Content Placeholder 2"/>
          <p:cNvSpPr>
            <a:spLocks noGrp="1"/>
          </p:cNvSpPr>
          <p:nvPr>
            <p:ph idx="1"/>
          </p:nvPr>
        </p:nvSpPr>
        <p:spPr>
          <a:xfrm>
            <a:off x="355600" y="2209800"/>
            <a:ext cx="9313333" cy="2557110"/>
          </a:xfrm>
        </p:spPr>
        <p:txBody>
          <a:bodyPr>
            <a:normAutofit/>
          </a:bodyPr>
          <a:lstStyle/>
          <a:p>
            <a:r>
              <a:rPr lang="en-US" dirty="0" smtClean="0"/>
              <a:t>The Estimation Problem</a:t>
            </a:r>
          </a:p>
          <a:p>
            <a:r>
              <a:rPr lang="en-US" dirty="0" smtClean="0"/>
              <a:t>Agile Estimation</a:t>
            </a:r>
          </a:p>
          <a:p>
            <a:r>
              <a:rPr lang="en-US" dirty="0" smtClean="0"/>
              <a:t>Tools</a:t>
            </a:r>
          </a:p>
          <a:p>
            <a:r>
              <a:rPr lang="en-US" dirty="0" smtClean="0"/>
              <a:t>Q&amp;A</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Agenda</a:t>
            </a:r>
            <a:endParaRPr lang="en-US" dirty="0"/>
          </a:p>
        </p:txBody>
      </p:sp>
      <p:sp>
        <p:nvSpPr>
          <p:cNvPr id="3" name="Content Placeholder 2"/>
          <p:cNvSpPr>
            <a:spLocks noGrp="1"/>
          </p:cNvSpPr>
          <p:nvPr>
            <p:ph idx="1"/>
          </p:nvPr>
        </p:nvSpPr>
        <p:spPr>
          <a:xfrm>
            <a:off x="355600" y="2209800"/>
            <a:ext cx="9313333" cy="2557110"/>
          </a:xfrm>
        </p:spPr>
        <p:txBody>
          <a:bodyPr>
            <a:normAutofit/>
          </a:bodyPr>
          <a:lstStyle/>
          <a:p>
            <a:r>
              <a:rPr lang="en-US" dirty="0" smtClean="0">
                <a:solidFill>
                  <a:srgbClr val="FFFF00"/>
                </a:solidFill>
              </a:rPr>
              <a:t>The Estimation Problem</a:t>
            </a:r>
          </a:p>
          <a:p>
            <a:r>
              <a:rPr lang="en-US" dirty="0" smtClean="0"/>
              <a:t>Agile Estimation</a:t>
            </a:r>
          </a:p>
          <a:p>
            <a:r>
              <a:rPr lang="en-US" dirty="0" smtClean="0"/>
              <a:t>Tools </a:t>
            </a:r>
          </a:p>
          <a:p>
            <a:r>
              <a:rPr lang="en-US" dirty="0" smtClean="0"/>
              <a:t>Q&amp;A</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Estimation </a:t>
            </a:r>
            <a:endParaRPr lang="en-US" dirty="0"/>
          </a:p>
        </p:txBody>
      </p:sp>
      <p:sp>
        <p:nvSpPr>
          <p:cNvPr id="3" name="Content Placeholder 2"/>
          <p:cNvSpPr>
            <a:spLocks noGrp="1"/>
          </p:cNvSpPr>
          <p:nvPr>
            <p:ph idx="1"/>
          </p:nvPr>
        </p:nvSpPr>
        <p:spPr/>
        <p:txBody>
          <a:bodyPr/>
          <a:lstStyle/>
          <a:p>
            <a:r>
              <a:rPr lang="en-US" u="sng" dirty="0" smtClean="0"/>
              <a:t>Wikipedia</a:t>
            </a:r>
            <a:r>
              <a:rPr lang="en-US" dirty="0" smtClean="0"/>
              <a:t>: Estimation is the calculated </a:t>
            </a:r>
            <a:r>
              <a:rPr lang="en-US" i="1" dirty="0" smtClean="0"/>
              <a:t>approximation</a:t>
            </a:r>
            <a:r>
              <a:rPr lang="en-US" dirty="0" smtClean="0"/>
              <a:t> of a result which is usable even if input data may be incomplete or uncertain.</a:t>
            </a:r>
          </a:p>
          <a:p>
            <a:pPr marL="608535" lvl="2" indent="-303386">
              <a:buClr>
                <a:srgbClr val="0BD0D9"/>
              </a:buClr>
              <a:buSzPct val="95000"/>
            </a:pPr>
            <a:r>
              <a:rPr lang="en-US" dirty="0" smtClean="0"/>
              <a:t>Problem is that estimates become a unbreakable schedule, where any deviation is considered bad</a:t>
            </a:r>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#1 with Estimates</a:t>
            </a:r>
            <a:endParaRPr lang="en-US" dirty="0"/>
          </a:p>
        </p:txBody>
      </p:sp>
      <p:sp>
        <p:nvSpPr>
          <p:cNvPr id="3" name="Content Placeholder 2"/>
          <p:cNvSpPr>
            <a:spLocks noGrp="1"/>
          </p:cNvSpPr>
          <p:nvPr>
            <p:ph idx="1"/>
          </p:nvPr>
        </p:nvSpPr>
        <p:spPr/>
        <p:txBody>
          <a:bodyPr/>
          <a:lstStyle/>
          <a:p>
            <a:r>
              <a:rPr lang="en-US" dirty="0" smtClean="0"/>
              <a:t>Estimate for our project:</a:t>
            </a:r>
          </a:p>
          <a:p>
            <a:pPr lvl="1"/>
            <a:r>
              <a:rPr lang="en-US" dirty="0" smtClean="0"/>
              <a:t>1 month for design and architecture</a:t>
            </a:r>
          </a:p>
          <a:p>
            <a:pPr lvl="1"/>
            <a:r>
              <a:rPr lang="en-US" dirty="0" smtClean="0"/>
              <a:t>4 months for development </a:t>
            </a:r>
          </a:p>
          <a:p>
            <a:pPr lvl="1"/>
            <a:r>
              <a:rPr lang="en-US" dirty="0" smtClean="0"/>
              <a:t>1 month for testing</a:t>
            </a:r>
          </a:p>
          <a:p>
            <a:pPr lvl="1"/>
            <a:endParaRPr lang="en-US" dirty="0" smtClean="0"/>
          </a:p>
          <a:p>
            <a:r>
              <a:rPr lang="en-US" dirty="0" smtClean="0"/>
              <a:t>Scenario:</a:t>
            </a:r>
          </a:p>
          <a:p>
            <a:pPr lvl="1"/>
            <a:r>
              <a:rPr lang="en-US" dirty="0" smtClean="0"/>
              <a:t>Your first estimate is wrong by 1 week (design)</a:t>
            </a:r>
          </a:p>
          <a:p>
            <a:pPr lvl="1"/>
            <a:r>
              <a:rPr lang="en-US" dirty="0" smtClean="0"/>
              <a:t>What do you do?</a:t>
            </a:r>
          </a:p>
          <a:p>
            <a:pPr lvl="2">
              <a:buNone/>
            </a:pP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Estimation Problem</a:t>
            </a:r>
            <a:endParaRPr lang="en-US" dirty="0"/>
          </a:p>
        </p:txBody>
      </p:sp>
      <p:sp>
        <p:nvSpPr>
          <p:cNvPr id="3" name="Content Placeholder 2"/>
          <p:cNvSpPr>
            <a:spLocks noGrp="1"/>
          </p:cNvSpPr>
          <p:nvPr>
            <p:ph idx="1"/>
          </p:nvPr>
        </p:nvSpPr>
        <p:spPr/>
        <p:txBody>
          <a:bodyPr/>
          <a:lstStyle/>
          <a:p>
            <a:r>
              <a:rPr lang="en-US" dirty="0" smtClean="0"/>
              <a:t>When you come up with a project idea, your first estimate is off by +/ 4x</a:t>
            </a:r>
          </a:p>
          <a:p>
            <a:pPr lvl="1"/>
            <a:r>
              <a:rPr lang="en-US" dirty="0" smtClean="0"/>
              <a:t>Not enough details are known</a:t>
            </a:r>
          </a:p>
          <a:p>
            <a:r>
              <a:rPr lang="en-US" dirty="0" smtClean="0"/>
              <a:t>Traditionally too much time is spent on building a specification which is not complete </a:t>
            </a:r>
          </a:p>
          <a:p>
            <a:pPr lvl="1"/>
            <a:r>
              <a:rPr lang="en-US" dirty="0" smtClean="0"/>
              <a:t>Again, not enough details are known</a:t>
            </a:r>
          </a:p>
          <a:p>
            <a:r>
              <a:rPr lang="en-US" dirty="0" smtClean="0"/>
              <a:t>As time progresses, more details emerge about the system and its details</a:t>
            </a:r>
          </a:p>
          <a:p>
            <a:pPr lvl="1"/>
            <a:r>
              <a:rPr lang="en-US" dirty="0" smtClean="0"/>
              <a:t>The cone of uncertainty </a:t>
            </a: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Cone of Uncertainty</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1193800" y="1143000"/>
            <a:ext cx="7162800" cy="5244193"/>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2007_template">
  <a:themeElements>
    <a:clrScheme name="Custom 1">
      <a:dk1>
        <a:srgbClr val="000000"/>
      </a:dk1>
      <a:lt1>
        <a:srgbClr val="FFFFFF"/>
      </a:lt1>
      <a:dk2>
        <a:srgbClr val="02024A"/>
      </a:dk2>
      <a:lt2>
        <a:srgbClr val="FFFFCC"/>
      </a:lt2>
      <a:accent1>
        <a:srgbClr val="BA5B20"/>
      </a:accent1>
      <a:accent2>
        <a:srgbClr val="7DCC2E"/>
      </a:accent2>
      <a:accent3>
        <a:srgbClr val="F3EB4F"/>
      </a:accent3>
      <a:accent4>
        <a:srgbClr val="FF9929"/>
      </a:accent4>
      <a:accent5>
        <a:srgbClr val="267182"/>
      </a:accent5>
      <a:accent6>
        <a:srgbClr val="7030A0"/>
      </a:accent6>
      <a:hlink>
        <a:srgbClr val="BABAFC"/>
      </a:hlink>
      <a:folHlink>
        <a:srgbClr val="BABAF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blackGray">
        <a:gradFill flip="none" rotWithShape="1">
          <a:gsLst>
            <a:gs pos="0">
              <a:schemeClr val="accent1">
                <a:tint val="66000"/>
                <a:satMod val="160000"/>
                <a:alpha val="70000"/>
              </a:schemeClr>
            </a:gs>
            <a:gs pos="100000">
              <a:schemeClr val="accent1">
                <a:alpha val="70000"/>
              </a:schemeClr>
            </a:gs>
          </a:gsLst>
          <a:lin ang="5400000" scaled="1"/>
          <a:tileRect/>
        </a:gradFill>
        <a:ln>
          <a:noFill/>
          <a:headEnd type="none" w="med" len="med"/>
          <a:tailEnd type="none" w="med" len="med"/>
        </a:ln>
        <a:effectLst/>
        <a:scene3d>
          <a:camera prst="orthographicFront">
            <a:rot lat="0" lon="0" rev="0"/>
          </a:camera>
          <a:lightRig rig="contrasting" dir="t">
            <a:rot lat="0" lon="0" rev="7800000"/>
          </a:lightRig>
        </a:scene3d>
        <a:sp3d>
          <a:bevelT w="139700" h="139700"/>
        </a:sp3d>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2009-04-23T15:25:12Z</outs:dateTime>
      <outs:isPinned>true</outs:isPinned>
    </outs:relatedDate>
    <outs:relatedDate>
      <outs:type>2</outs:type>
      <outs:displayName>Created</outs:displayName>
      <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Stephen Forte</outs:displayName>
          <outs:accountName/>
        </outs:relatedPerson>
      </outs:people>
      <outs:source>0</outs:source>
      <outs:isPinned>true</outs:isPinned>
    </outs:relatedPeopleItem>
    <outs:relatedPeopleItem>
      <outs:category>Last modified by</outs:category>
      <outs:people>
        <outs:relatedPerson>
          <outs:displayName>Stephen Forte</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EA52B5D6-7F34-4FE2-AE52-B628692FA52E}">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TechEd2007_template</Template>
  <TotalTime>513</TotalTime>
  <Pages>0</Pages>
  <Words>1144</Words>
  <Characters>0</Characters>
  <Application>Microsoft Office PowerPoint</Application>
  <PresentationFormat>Custom</PresentationFormat>
  <Lines>0</Lines>
  <Paragraphs>183</Paragraphs>
  <Slides>32</Slides>
  <Notes>31</Notes>
  <HiddenSlides>0</HiddenSlides>
  <MMClips>0</MMClips>
  <ScaleCrop>false</ScaleCrop>
  <HeadingPairs>
    <vt:vector size="4" baseType="variant">
      <vt:variant>
        <vt:lpstr>Theme</vt:lpstr>
      </vt:variant>
      <vt:variant>
        <vt:i4>3</vt:i4>
      </vt:variant>
      <vt:variant>
        <vt:lpstr>Slide Titles</vt:lpstr>
      </vt:variant>
      <vt:variant>
        <vt:i4>32</vt:i4>
      </vt:variant>
    </vt:vector>
  </HeadingPairs>
  <TitlesOfParts>
    <vt:vector size="35" baseType="lpstr">
      <vt:lpstr>TechEd2007_template</vt:lpstr>
      <vt:lpstr>TechEd_Europe</vt:lpstr>
      <vt:lpstr>TechEd09_Europe template</vt:lpstr>
      <vt:lpstr>Slide 1</vt:lpstr>
      <vt:lpstr>Agile Estimation</vt:lpstr>
      <vt:lpstr>Bio</vt:lpstr>
      <vt:lpstr>Agenda</vt:lpstr>
      <vt:lpstr>Agenda</vt:lpstr>
      <vt:lpstr>Estimation </vt:lpstr>
      <vt:lpstr>Problem #1 with Estimates</vt:lpstr>
      <vt:lpstr>The Estimation Problem</vt:lpstr>
      <vt:lpstr>The Cone of Uncertainty</vt:lpstr>
      <vt:lpstr>Real life story</vt:lpstr>
      <vt:lpstr>Agenda</vt:lpstr>
      <vt:lpstr>Agile Estimation</vt:lpstr>
      <vt:lpstr>How to Estimate</vt:lpstr>
      <vt:lpstr>User Stories</vt:lpstr>
      <vt:lpstr>Planning Poker</vt:lpstr>
      <vt:lpstr>Story Points</vt:lpstr>
      <vt:lpstr>Product Backlog</vt:lpstr>
      <vt:lpstr>A sample product backlog</vt:lpstr>
      <vt:lpstr>Sprint 1</vt:lpstr>
      <vt:lpstr>Team Velocity </vt:lpstr>
      <vt:lpstr>Calculating Team Velocity</vt:lpstr>
      <vt:lpstr>Velocity Charts</vt:lpstr>
      <vt:lpstr>Re-estimation</vt:lpstr>
      <vt:lpstr>Agenda</vt:lpstr>
      <vt:lpstr>Tons of Tools </vt:lpstr>
      <vt:lpstr>Visual Studio Team System</vt:lpstr>
      <vt:lpstr>Agenda</vt:lpstr>
      <vt:lpstr>Reading List</vt:lpstr>
      <vt:lpstr>Slide 29</vt:lpstr>
      <vt:lpstr>Resources</vt:lpstr>
      <vt:lpstr>Slide 31</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Scrum</dc:title>
  <dc:creator>Stephen Forte</dc:creator>
  <cp:lastModifiedBy>cn_user</cp:lastModifiedBy>
  <cp:revision>126</cp:revision>
  <dcterms:modified xsi:type="dcterms:W3CDTF">2009-11-07T20:59:32Z</dcterms:modified>
</cp:coreProperties>
</file>