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30"/>
  </p:notesMasterIdLst>
  <p:handoutMasterIdLst>
    <p:handoutMasterId r:id="rId31"/>
  </p:handoutMasterIdLst>
  <p:sldIdLst>
    <p:sldId id="257" r:id="rId3"/>
    <p:sldId id="283" r:id="rId4"/>
    <p:sldId id="285" r:id="rId5"/>
    <p:sldId id="288" r:id="rId6"/>
    <p:sldId id="289" r:id="rId7"/>
    <p:sldId id="290" r:id="rId8"/>
    <p:sldId id="291" r:id="rId9"/>
    <p:sldId id="293" r:id="rId10"/>
    <p:sldId id="295" r:id="rId11"/>
    <p:sldId id="296" r:id="rId12"/>
    <p:sldId id="299" r:id="rId13"/>
    <p:sldId id="298" r:id="rId14"/>
    <p:sldId id="301" r:id="rId15"/>
    <p:sldId id="302" r:id="rId16"/>
    <p:sldId id="303" r:id="rId17"/>
    <p:sldId id="305" r:id="rId18"/>
    <p:sldId id="306" r:id="rId19"/>
    <p:sldId id="307" r:id="rId20"/>
    <p:sldId id="308" r:id="rId21"/>
    <p:sldId id="309" r:id="rId22"/>
    <p:sldId id="310" r:id="rId23"/>
    <p:sldId id="311" r:id="rId24"/>
    <p:sldId id="312" r:id="rId25"/>
    <p:sldId id="319" r:id="rId26"/>
    <p:sldId id="314" r:id="rId27"/>
    <p:sldId id="320" r:id="rId28"/>
    <p:sldId id="318" r:id="rId2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FF11"/>
    <a:srgbClr val="000000"/>
    <a:srgbClr val="CCFFCC"/>
    <a:srgbClr val="CCCCCC"/>
    <a:srgbClr val="99CC99"/>
    <a:srgbClr val="F6AE1E"/>
    <a:srgbClr val="FFFFFF"/>
    <a:srgbClr val="FF0066"/>
    <a:srgbClr val="F3AF35"/>
    <a:srgbClr val="9C42E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108" d="100"/>
          <a:sy n="108" d="100"/>
        </p:scale>
        <p:origin x="-39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76C063-8318-49B1-9929-658655299E81}"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lang="en-US"/>
        </a:p>
      </dgm:t>
    </dgm:pt>
    <dgm:pt modelId="{398E60BD-7980-44B4-A45F-E3000249A0A0}">
      <dgm:prSet phldrT="[Text]"/>
      <dgm:spPr/>
      <dgm:t>
        <a:bodyPr/>
        <a:lstStyle/>
        <a:p>
          <a:r>
            <a:rPr lang="en-US" dirty="0" smtClean="0"/>
            <a:t>Software Models</a:t>
          </a:r>
          <a:endParaRPr lang="en-US" dirty="0"/>
        </a:p>
      </dgm:t>
    </dgm:pt>
    <dgm:pt modelId="{9E8212DF-06D1-438F-9C0B-4669E4C70EC1}" type="parTrans" cxnId="{4F3F90CF-A68F-4008-ADEC-C97DF9D30D54}">
      <dgm:prSet/>
      <dgm:spPr/>
      <dgm:t>
        <a:bodyPr/>
        <a:lstStyle/>
        <a:p>
          <a:endParaRPr lang="en-US"/>
        </a:p>
      </dgm:t>
    </dgm:pt>
    <dgm:pt modelId="{07E1B527-5310-4D29-A5D7-AAE47B56C314}" type="sibTrans" cxnId="{4F3F90CF-A68F-4008-ADEC-C97DF9D30D54}">
      <dgm:prSet/>
      <dgm:spPr/>
      <dgm:t>
        <a:bodyPr/>
        <a:lstStyle/>
        <a:p>
          <a:endParaRPr lang="en-US"/>
        </a:p>
      </dgm:t>
    </dgm:pt>
    <dgm:pt modelId="{FC35843B-4BC0-4B8F-83B2-CFBAFD12FD99}">
      <dgm:prSet phldrT="[Text]"/>
      <dgm:spPr/>
      <dgm:t>
        <a:bodyPr/>
        <a:lstStyle/>
        <a:p>
          <a:r>
            <a:rPr lang="en-US" dirty="0" smtClean="0"/>
            <a:t>Structure</a:t>
          </a:r>
          <a:endParaRPr lang="en-US" dirty="0"/>
        </a:p>
      </dgm:t>
    </dgm:pt>
    <dgm:pt modelId="{CB5A03CD-FD05-4C4D-A197-BC2CB25EEAA9}" type="parTrans" cxnId="{56F3F186-C574-470E-839D-302027FEA187}">
      <dgm:prSet/>
      <dgm:spPr/>
      <dgm:t>
        <a:bodyPr/>
        <a:lstStyle/>
        <a:p>
          <a:endParaRPr lang="en-US"/>
        </a:p>
      </dgm:t>
    </dgm:pt>
    <dgm:pt modelId="{809E4740-3F42-4C3E-ADD2-CDEB28187918}" type="sibTrans" cxnId="{56F3F186-C574-470E-839D-302027FEA187}">
      <dgm:prSet/>
      <dgm:spPr/>
      <dgm:t>
        <a:bodyPr/>
        <a:lstStyle/>
        <a:p>
          <a:endParaRPr lang="en-US"/>
        </a:p>
      </dgm:t>
    </dgm:pt>
    <dgm:pt modelId="{31A91F56-0A46-4267-844C-B97B6A9F2AC6}">
      <dgm:prSet phldrT="[Text]"/>
      <dgm:spPr/>
      <dgm:t>
        <a:bodyPr/>
        <a:lstStyle/>
        <a:p>
          <a:r>
            <a:rPr lang="en-US" dirty="0" smtClean="0"/>
            <a:t>Class Diagram</a:t>
          </a:r>
          <a:endParaRPr lang="en-US" dirty="0"/>
        </a:p>
      </dgm:t>
    </dgm:pt>
    <dgm:pt modelId="{2114CFD8-4707-4858-B783-B82303CE155F}" type="parTrans" cxnId="{79C97E74-D0F5-45F0-A5F7-C08A92E6C3F0}">
      <dgm:prSet/>
      <dgm:spPr/>
      <dgm:t>
        <a:bodyPr/>
        <a:lstStyle/>
        <a:p>
          <a:endParaRPr lang="en-US"/>
        </a:p>
      </dgm:t>
    </dgm:pt>
    <dgm:pt modelId="{8C09E744-7987-4464-9201-0B9C1902EDF7}" type="sibTrans" cxnId="{79C97E74-D0F5-45F0-A5F7-C08A92E6C3F0}">
      <dgm:prSet/>
      <dgm:spPr/>
      <dgm:t>
        <a:bodyPr/>
        <a:lstStyle/>
        <a:p>
          <a:endParaRPr lang="en-US"/>
        </a:p>
      </dgm:t>
    </dgm:pt>
    <dgm:pt modelId="{77EFDB82-5417-4EBB-B652-02CA76DB03EA}">
      <dgm:prSet phldrT="[Text]"/>
      <dgm:spPr/>
      <dgm:t>
        <a:bodyPr/>
        <a:lstStyle/>
        <a:p>
          <a:r>
            <a:rPr lang="en-US" dirty="0" smtClean="0"/>
            <a:t>Component Diagram</a:t>
          </a:r>
          <a:endParaRPr lang="en-US" dirty="0"/>
        </a:p>
      </dgm:t>
    </dgm:pt>
    <dgm:pt modelId="{49B8652A-F41A-43AC-80E6-239B684DC280}" type="parTrans" cxnId="{C998FB86-31E5-4D91-8553-2E71AC5B629C}">
      <dgm:prSet/>
      <dgm:spPr/>
      <dgm:t>
        <a:bodyPr/>
        <a:lstStyle/>
        <a:p>
          <a:endParaRPr lang="en-US"/>
        </a:p>
      </dgm:t>
    </dgm:pt>
    <dgm:pt modelId="{EA1EBB69-D2CA-4BB9-A4FA-4D980426D037}" type="sibTrans" cxnId="{C998FB86-31E5-4D91-8553-2E71AC5B629C}">
      <dgm:prSet/>
      <dgm:spPr/>
      <dgm:t>
        <a:bodyPr/>
        <a:lstStyle/>
        <a:p>
          <a:endParaRPr lang="en-US"/>
        </a:p>
      </dgm:t>
    </dgm:pt>
    <dgm:pt modelId="{C1239311-F21B-41A1-AC64-BC120477F2B0}">
      <dgm:prSet phldrT="[Text]"/>
      <dgm:spPr/>
      <dgm:t>
        <a:bodyPr/>
        <a:lstStyle/>
        <a:p>
          <a:r>
            <a:rPr lang="en-US" dirty="0" smtClean="0"/>
            <a:t>Behavior</a:t>
          </a:r>
          <a:endParaRPr lang="en-US" dirty="0"/>
        </a:p>
      </dgm:t>
    </dgm:pt>
    <dgm:pt modelId="{0D7C1383-B304-40E6-B843-8C0143F2099E}" type="parTrans" cxnId="{F3F6EF60-7958-4442-9D5D-DD16DF5E3AA4}">
      <dgm:prSet/>
      <dgm:spPr/>
      <dgm:t>
        <a:bodyPr/>
        <a:lstStyle/>
        <a:p>
          <a:endParaRPr lang="en-US"/>
        </a:p>
      </dgm:t>
    </dgm:pt>
    <dgm:pt modelId="{4D66C49E-43B6-4BE1-97D7-EEA6D644686F}" type="sibTrans" cxnId="{F3F6EF60-7958-4442-9D5D-DD16DF5E3AA4}">
      <dgm:prSet/>
      <dgm:spPr/>
      <dgm:t>
        <a:bodyPr/>
        <a:lstStyle/>
        <a:p>
          <a:endParaRPr lang="en-US"/>
        </a:p>
      </dgm:t>
    </dgm:pt>
    <dgm:pt modelId="{0E9FF1B9-71A2-4170-A5BC-61F721CBF5EA}">
      <dgm:prSet phldrT="[Text]"/>
      <dgm:spPr/>
      <dgm:t>
        <a:bodyPr/>
        <a:lstStyle/>
        <a:p>
          <a:r>
            <a:rPr lang="en-US" dirty="0" smtClean="0"/>
            <a:t>Interaction Based</a:t>
          </a:r>
          <a:endParaRPr lang="en-US" dirty="0"/>
        </a:p>
      </dgm:t>
    </dgm:pt>
    <dgm:pt modelId="{6E4027AC-BD0B-41FF-BDE8-1E3FC1C5F4AC}" type="parTrans" cxnId="{7C1C93BD-20E9-4809-9FEC-627613DDDC42}">
      <dgm:prSet/>
      <dgm:spPr/>
      <dgm:t>
        <a:bodyPr/>
        <a:lstStyle/>
        <a:p>
          <a:endParaRPr lang="en-US"/>
        </a:p>
      </dgm:t>
    </dgm:pt>
    <dgm:pt modelId="{36D0EC76-E9FC-4CE6-BB36-8BB9B5E471A2}" type="sibTrans" cxnId="{7C1C93BD-20E9-4809-9FEC-627613DDDC42}">
      <dgm:prSet/>
      <dgm:spPr/>
      <dgm:t>
        <a:bodyPr/>
        <a:lstStyle/>
        <a:p>
          <a:endParaRPr lang="en-US"/>
        </a:p>
      </dgm:t>
    </dgm:pt>
    <dgm:pt modelId="{6CD5749F-DA75-4DA1-8CEC-937C4C97B386}">
      <dgm:prSet phldrT="[Text]"/>
      <dgm:spPr/>
      <dgm:t>
        <a:bodyPr/>
        <a:lstStyle/>
        <a:p>
          <a:r>
            <a:rPr lang="en-US" dirty="0" smtClean="0"/>
            <a:t>State Based</a:t>
          </a:r>
          <a:endParaRPr lang="en-US" dirty="0"/>
        </a:p>
      </dgm:t>
    </dgm:pt>
    <dgm:pt modelId="{4BA08DBB-7047-4259-B591-359A26B4E32C}" type="parTrans" cxnId="{7DBA0207-E2FF-4FDF-A77A-7CBB9382ECDB}">
      <dgm:prSet/>
      <dgm:spPr/>
      <dgm:t>
        <a:bodyPr/>
        <a:lstStyle/>
        <a:p>
          <a:endParaRPr lang="en-US"/>
        </a:p>
      </dgm:t>
    </dgm:pt>
    <dgm:pt modelId="{99891621-E124-441E-B9DC-0282C7D0DF8B}" type="sibTrans" cxnId="{7DBA0207-E2FF-4FDF-A77A-7CBB9382ECDB}">
      <dgm:prSet/>
      <dgm:spPr/>
      <dgm:t>
        <a:bodyPr/>
        <a:lstStyle/>
        <a:p>
          <a:endParaRPr lang="en-US"/>
        </a:p>
      </dgm:t>
    </dgm:pt>
    <dgm:pt modelId="{C91910EC-9320-4E90-B301-A790076B9A23}">
      <dgm:prSet phldrT="[Text]"/>
      <dgm:spPr/>
      <dgm:t>
        <a:bodyPr/>
        <a:lstStyle/>
        <a:p>
          <a:r>
            <a:rPr lang="en-US" dirty="0" smtClean="0"/>
            <a:t>Use Cases</a:t>
          </a:r>
          <a:endParaRPr lang="en-US" dirty="0"/>
        </a:p>
      </dgm:t>
    </dgm:pt>
    <dgm:pt modelId="{C5F48825-5FD0-4882-A439-8820FC803E98}" type="parTrans" cxnId="{313C119F-5F27-436C-9EC4-4FFBB481A05C}">
      <dgm:prSet/>
      <dgm:spPr/>
      <dgm:t>
        <a:bodyPr/>
        <a:lstStyle/>
        <a:p>
          <a:endParaRPr lang="en-US"/>
        </a:p>
      </dgm:t>
    </dgm:pt>
    <dgm:pt modelId="{6369C9B3-3303-4141-B5DD-2A1E0FB5641A}" type="sibTrans" cxnId="{313C119F-5F27-436C-9EC4-4FFBB481A05C}">
      <dgm:prSet/>
      <dgm:spPr/>
      <dgm:t>
        <a:bodyPr/>
        <a:lstStyle/>
        <a:p>
          <a:endParaRPr lang="en-US"/>
        </a:p>
      </dgm:t>
    </dgm:pt>
    <dgm:pt modelId="{BF74B55F-DA61-4078-B6AA-00C55D079777}">
      <dgm:prSet phldrT="[Text]"/>
      <dgm:spPr/>
      <dgm:t>
        <a:bodyPr/>
        <a:lstStyle/>
        <a:p>
          <a:r>
            <a:rPr lang="en-US" dirty="0" smtClean="0"/>
            <a:t>Message Sequence Charts</a:t>
          </a:r>
          <a:endParaRPr lang="en-US" dirty="0"/>
        </a:p>
      </dgm:t>
    </dgm:pt>
    <dgm:pt modelId="{C8EB8106-C070-4556-B01C-1827A57CD570}" type="parTrans" cxnId="{EC2ECE36-0CAE-4255-B549-33CAF63308D8}">
      <dgm:prSet/>
      <dgm:spPr/>
      <dgm:t>
        <a:bodyPr/>
        <a:lstStyle/>
        <a:p>
          <a:endParaRPr lang="en-US"/>
        </a:p>
      </dgm:t>
    </dgm:pt>
    <dgm:pt modelId="{30BF8407-2B41-413C-8D35-AF26D3899C06}" type="sibTrans" cxnId="{EC2ECE36-0CAE-4255-B549-33CAF63308D8}">
      <dgm:prSet/>
      <dgm:spPr/>
      <dgm:t>
        <a:bodyPr/>
        <a:lstStyle/>
        <a:p>
          <a:endParaRPr lang="en-US"/>
        </a:p>
      </dgm:t>
    </dgm:pt>
    <dgm:pt modelId="{35CC3F25-FEAE-424B-9975-FC1884272725}">
      <dgm:prSet phldrT="[Text]"/>
      <dgm:spPr/>
      <dgm:t>
        <a:bodyPr/>
        <a:lstStyle/>
        <a:p>
          <a:r>
            <a:rPr lang="en-US" dirty="0" smtClean="0"/>
            <a:t>Guarded Update Machines (Code)</a:t>
          </a:r>
          <a:endParaRPr lang="en-US" dirty="0"/>
        </a:p>
      </dgm:t>
    </dgm:pt>
    <dgm:pt modelId="{0EC9DAE1-D351-47A7-AAAF-A54F3FC32833}" type="parTrans" cxnId="{AE65F3C7-7278-43B5-8387-19C09AAD284B}">
      <dgm:prSet/>
      <dgm:spPr/>
      <dgm:t>
        <a:bodyPr/>
        <a:lstStyle/>
        <a:p>
          <a:endParaRPr lang="en-US"/>
        </a:p>
      </dgm:t>
    </dgm:pt>
    <dgm:pt modelId="{32A47E7B-1639-47EB-BEB4-6080888F58AD}" type="sibTrans" cxnId="{AE65F3C7-7278-43B5-8387-19C09AAD284B}">
      <dgm:prSet/>
      <dgm:spPr/>
      <dgm:t>
        <a:bodyPr/>
        <a:lstStyle/>
        <a:p>
          <a:endParaRPr lang="en-US"/>
        </a:p>
      </dgm:t>
    </dgm:pt>
    <dgm:pt modelId="{473109DE-F133-468F-BF45-2D0F7EDFCA23}">
      <dgm:prSet phldrT="[Text]"/>
      <dgm:spPr/>
      <dgm:t>
        <a:bodyPr/>
        <a:lstStyle/>
        <a:p>
          <a:r>
            <a:rPr lang="en-US" dirty="0" smtClean="0"/>
            <a:t>State Charts</a:t>
          </a:r>
          <a:endParaRPr lang="en-US" dirty="0"/>
        </a:p>
      </dgm:t>
    </dgm:pt>
    <dgm:pt modelId="{21E043A9-0DF1-46AC-B505-0FDA6DFBDC09}" type="parTrans" cxnId="{66FAECCA-3AB2-40BD-B556-3A8B825E3BE5}">
      <dgm:prSet/>
      <dgm:spPr/>
      <dgm:t>
        <a:bodyPr/>
        <a:lstStyle/>
        <a:p>
          <a:endParaRPr lang="en-US"/>
        </a:p>
      </dgm:t>
    </dgm:pt>
    <dgm:pt modelId="{5679F089-048A-4995-A194-4C6969054DC6}" type="sibTrans" cxnId="{66FAECCA-3AB2-40BD-B556-3A8B825E3BE5}">
      <dgm:prSet/>
      <dgm:spPr/>
      <dgm:t>
        <a:bodyPr/>
        <a:lstStyle/>
        <a:p>
          <a:endParaRPr lang="en-US"/>
        </a:p>
      </dgm:t>
    </dgm:pt>
    <dgm:pt modelId="{327A48F5-8CEB-478C-A070-FC0724A47B1F}">
      <dgm:prSet phldrT="[Text]"/>
      <dgm:spPr/>
      <dgm:t>
        <a:bodyPr/>
        <a:lstStyle/>
        <a:p>
          <a:r>
            <a:rPr lang="en-US" dirty="0" smtClean="0"/>
            <a:t>Traces/Patterns</a:t>
          </a:r>
          <a:endParaRPr lang="en-US" dirty="0"/>
        </a:p>
      </dgm:t>
    </dgm:pt>
    <dgm:pt modelId="{BB7F74D8-DBB8-4F44-B7E4-6FCFE0615D25}" type="parTrans" cxnId="{2EDCF17B-8A19-44C5-BADA-7DE5498AD038}">
      <dgm:prSet/>
      <dgm:spPr/>
      <dgm:t>
        <a:bodyPr/>
        <a:lstStyle/>
        <a:p>
          <a:endParaRPr lang="en-US"/>
        </a:p>
      </dgm:t>
    </dgm:pt>
    <dgm:pt modelId="{BEB61835-53FF-45A5-9A16-143965CAAE6F}" type="sibTrans" cxnId="{2EDCF17B-8A19-44C5-BADA-7DE5498AD038}">
      <dgm:prSet/>
      <dgm:spPr/>
      <dgm:t>
        <a:bodyPr/>
        <a:lstStyle/>
        <a:p>
          <a:endParaRPr lang="en-US"/>
        </a:p>
      </dgm:t>
    </dgm:pt>
    <dgm:pt modelId="{A769A465-4555-4D49-A5E5-16C57094FCE3}" type="pres">
      <dgm:prSet presAssocID="{D776C063-8318-49B1-9929-658655299E81}" presName="hierChild1" presStyleCnt="0">
        <dgm:presLayoutVars>
          <dgm:orgChart val="1"/>
          <dgm:chPref val="1"/>
          <dgm:dir/>
          <dgm:animOne val="branch"/>
          <dgm:animLvl val="lvl"/>
          <dgm:resizeHandles/>
        </dgm:presLayoutVars>
      </dgm:prSet>
      <dgm:spPr/>
      <dgm:t>
        <a:bodyPr/>
        <a:lstStyle/>
        <a:p>
          <a:endParaRPr lang="en-US"/>
        </a:p>
      </dgm:t>
    </dgm:pt>
    <dgm:pt modelId="{AB2E33D9-E6F6-4B08-B57D-A9EDB2D3F262}" type="pres">
      <dgm:prSet presAssocID="{398E60BD-7980-44B4-A45F-E3000249A0A0}" presName="hierRoot1" presStyleCnt="0">
        <dgm:presLayoutVars>
          <dgm:hierBranch val="init"/>
        </dgm:presLayoutVars>
      </dgm:prSet>
      <dgm:spPr/>
      <dgm:t>
        <a:bodyPr/>
        <a:lstStyle/>
        <a:p>
          <a:endParaRPr lang="en-US"/>
        </a:p>
      </dgm:t>
    </dgm:pt>
    <dgm:pt modelId="{D7A8B652-B58F-4AC2-9F14-2D0BA3F81528}" type="pres">
      <dgm:prSet presAssocID="{398E60BD-7980-44B4-A45F-E3000249A0A0}" presName="rootComposite1" presStyleCnt="0"/>
      <dgm:spPr/>
      <dgm:t>
        <a:bodyPr/>
        <a:lstStyle/>
        <a:p>
          <a:endParaRPr lang="en-US"/>
        </a:p>
      </dgm:t>
    </dgm:pt>
    <dgm:pt modelId="{715FF508-6AF2-45CB-A408-4A75972B01DB}" type="pres">
      <dgm:prSet presAssocID="{398E60BD-7980-44B4-A45F-E3000249A0A0}" presName="rootText1" presStyleLbl="node0" presStyleIdx="0" presStyleCnt="1" custLinFactNeighborX="666" custLinFactNeighborY="-54603">
        <dgm:presLayoutVars>
          <dgm:chPref val="3"/>
        </dgm:presLayoutVars>
      </dgm:prSet>
      <dgm:spPr/>
      <dgm:t>
        <a:bodyPr/>
        <a:lstStyle/>
        <a:p>
          <a:endParaRPr lang="en-US"/>
        </a:p>
      </dgm:t>
    </dgm:pt>
    <dgm:pt modelId="{D094C1A0-20D6-490C-BD5B-CEF67EE17C96}" type="pres">
      <dgm:prSet presAssocID="{398E60BD-7980-44B4-A45F-E3000249A0A0}" presName="rootConnector1" presStyleLbl="node1" presStyleIdx="0" presStyleCnt="0"/>
      <dgm:spPr/>
      <dgm:t>
        <a:bodyPr/>
        <a:lstStyle/>
        <a:p>
          <a:endParaRPr lang="en-US"/>
        </a:p>
      </dgm:t>
    </dgm:pt>
    <dgm:pt modelId="{C08FB738-4F9E-41FA-AAAA-8B76EF87D5D9}" type="pres">
      <dgm:prSet presAssocID="{398E60BD-7980-44B4-A45F-E3000249A0A0}" presName="hierChild2" presStyleCnt="0"/>
      <dgm:spPr/>
      <dgm:t>
        <a:bodyPr/>
        <a:lstStyle/>
        <a:p>
          <a:endParaRPr lang="en-US"/>
        </a:p>
      </dgm:t>
    </dgm:pt>
    <dgm:pt modelId="{D1CEE366-B950-495D-B465-F726D892732B}" type="pres">
      <dgm:prSet presAssocID="{CB5A03CD-FD05-4C4D-A197-BC2CB25EEAA9}" presName="Name37" presStyleLbl="parChTrans1D2" presStyleIdx="0" presStyleCnt="2"/>
      <dgm:spPr/>
      <dgm:t>
        <a:bodyPr/>
        <a:lstStyle/>
        <a:p>
          <a:endParaRPr lang="en-US"/>
        </a:p>
      </dgm:t>
    </dgm:pt>
    <dgm:pt modelId="{8C95D833-C136-4FC7-BE0C-EE5641C83E59}" type="pres">
      <dgm:prSet presAssocID="{FC35843B-4BC0-4B8F-83B2-CFBAFD12FD99}" presName="hierRoot2" presStyleCnt="0">
        <dgm:presLayoutVars>
          <dgm:hierBranch val="init"/>
        </dgm:presLayoutVars>
      </dgm:prSet>
      <dgm:spPr/>
      <dgm:t>
        <a:bodyPr/>
        <a:lstStyle/>
        <a:p>
          <a:endParaRPr lang="en-US"/>
        </a:p>
      </dgm:t>
    </dgm:pt>
    <dgm:pt modelId="{1009037A-66FF-4F9E-BFB9-9A51DF3DEB54}" type="pres">
      <dgm:prSet presAssocID="{FC35843B-4BC0-4B8F-83B2-CFBAFD12FD99}" presName="rootComposite" presStyleCnt="0"/>
      <dgm:spPr/>
      <dgm:t>
        <a:bodyPr/>
        <a:lstStyle/>
        <a:p>
          <a:endParaRPr lang="en-US"/>
        </a:p>
      </dgm:t>
    </dgm:pt>
    <dgm:pt modelId="{D9FD7263-1A19-43B3-A2B3-522A455AA789}" type="pres">
      <dgm:prSet presAssocID="{FC35843B-4BC0-4B8F-83B2-CFBAFD12FD99}" presName="rootText" presStyleLbl="node2" presStyleIdx="0" presStyleCnt="2" custLinFactNeighborX="-82233" custLinFactNeighborY="-9185">
        <dgm:presLayoutVars>
          <dgm:chPref val="3"/>
        </dgm:presLayoutVars>
      </dgm:prSet>
      <dgm:spPr/>
      <dgm:t>
        <a:bodyPr/>
        <a:lstStyle/>
        <a:p>
          <a:endParaRPr lang="en-US"/>
        </a:p>
      </dgm:t>
    </dgm:pt>
    <dgm:pt modelId="{358DD638-F1CC-4A9F-A280-9B309EEEC36E}" type="pres">
      <dgm:prSet presAssocID="{FC35843B-4BC0-4B8F-83B2-CFBAFD12FD99}" presName="rootConnector" presStyleLbl="node2" presStyleIdx="0" presStyleCnt="2"/>
      <dgm:spPr/>
      <dgm:t>
        <a:bodyPr/>
        <a:lstStyle/>
        <a:p>
          <a:endParaRPr lang="en-US"/>
        </a:p>
      </dgm:t>
    </dgm:pt>
    <dgm:pt modelId="{2A753AF3-20BA-4087-9F9E-808A9FBE2B25}" type="pres">
      <dgm:prSet presAssocID="{FC35843B-4BC0-4B8F-83B2-CFBAFD12FD99}" presName="hierChild4" presStyleCnt="0"/>
      <dgm:spPr/>
      <dgm:t>
        <a:bodyPr/>
        <a:lstStyle/>
        <a:p>
          <a:endParaRPr lang="en-US"/>
        </a:p>
      </dgm:t>
    </dgm:pt>
    <dgm:pt modelId="{45A3DB25-FD32-439F-99D1-742C8C9F9CF9}" type="pres">
      <dgm:prSet presAssocID="{2114CFD8-4707-4858-B783-B82303CE155F}" presName="Name37" presStyleLbl="parChTrans1D3" presStyleIdx="0" presStyleCnt="4"/>
      <dgm:spPr/>
      <dgm:t>
        <a:bodyPr/>
        <a:lstStyle/>
        <a:p>
          <a:endParaRPr lang="en-US"/>
        </a:p>
      </dgm:t>
    </dgm:pt>
    <dgm:pt modelId="{0673CD1D-FAED-426A-8DB3-A407E28AA4D3}" type="pres">
      <dgm:prSet presAssocID="{31A91F56-0A46-4267-844C-B97B6A9F2AC6}" presName="hierRoot2" presStyleCnt="0">
        <dgm:presLayoutVars>
          <dgm:hierBranch val="init"/>
        </dgm:presLayoutVars>
      </dgm:prSet>
      <dgm:spPr/>
      <dgm:t>
        <a:bodyPr/>
        <a:lstStyle/>
        <a:p>
          <a:endParaRPr lang="en-US"/>
        </a:p>
      </dgm:t>
    </dgm:pt>
    <dgm:pt modelId="{C2BF257C-69E0-4D98-BDE0-49A2BB59EDE6}" type="pres">
      <dgm:prSet presAssocID="{31A91F56-0A46-4267-844C-B97B6A9F2AC6}" presName="rootComposite" presStyleCnt="0"/>
      <dgm:spPr/>
      <dgm:t>
        <a:bodyPr/>
        <a:lstStyle/>
        <a:p>
          <a:endParaRPr lang="en-US"/>
        </a:p>
      </dgm:t>
    </dgm:pt>
    <dgm:pt modelId="{992A7967-2476-44C0-90F7-0005985F793C}" type="pres">
      <dgm:prSet presAssocID="{31A91F56-0A46-4267-844C-B97B6A9F2AC6}" presName="rootText" presStyleLbl="node3" presStyleIdx="0" presStyleCnt="4" custLinFactNeighborX="-70942" custLinFactNeighborY="6078">
        <dgm:presLayoutVars>
          <dgm:chPref val="3"/>
        </dgm:presLayoutVars>
      </dgm:prSet>
      <dgm:spPr/>
      <dgm:t>
        <a:bodyPr/>
        <a:lstStyle/>
        <a:p>
          <a:endParaRPr lang="en-US"/>
        </a:p>
      </dgm:t>
    </dgm:pt>
    <dgm:pt modelId="{7D314268-3726-4067-94E5-9A77ADBF7AB8}" type="pres">
      <dgm:prSet presAssocID="{31A91F56-0A46-4267-844C-B97B6A9F2AC6}" presName="rootConnector" presStyleLbl="node3" presStyleIdx="0" presStyleCnt="4"/>
      <dgm:spPr/>
      <dgm:t>
        <a:bodyPr/>
        <a:lstStyle/>
        <a:p>
          <a:endParaRPr lang="en-US"/>
        </a:p>
      </dgm:t>
    </dgm:pt>
    <dgm:pt modelId="{3A2DD64D-D075-4844-9FD4-B696BF03D6D3}" type="pres">
      <dgm:prSet presAssocID="{31A91F56-0A46-4267-844C-B97B6A9F2AC6}" presName="hierChild4" presStyleCnt="0"/>
      <dgm:spPr/>
      <dgm:t>
        <a:bodyPr/>
        <a:lstStyle/>
        <a:p>
          <a:endParaRPr lang="en-US"/>
        </a:p>
      </dgm:t>
    </dgm:pt>
    <dgm:pt modelId="{DBE5A991-190F-49A8-AC9C-429C2EA08B96}" type="pres">
      <dgm:prSet presAssocID="{31A91F56-0A46-4267-844C-B97B6A9F2AC6}" presName="hierChild5" presStyleCnt="0"/>
      <dgm:spPr/>
      <dgm:t>
        <a:bodyPr/>
        <a:lstStyle/>
        <a:p>
          <a:endParaRPr lang="en-US"/>
        </a:p>
      </dgm:t>
    </dgm:pt>
    <dgm:pt modelId="{DC9649F5-BCEF-4618-8BCC-18701788F36F}" type="pres">
      <dgm:prSet presAssocID="{49B8652A-F41A-43AC-80E6-239B684DC280}" presName="Name37" presStyleLbl="parChTrans1D3" presStyleIdx="1" presStyleCnt="4"/>
      <dgm:spPr/>
      <dgm:t>
        <a:bodyPr/>
        <a:lstStyle/>
        <a:p>
          <a:endParaRPr lang="en-US"/>
        </a:p>
      </dgm:t>
    </dgm:pt>
    <dgm:pt modelId="{273B9E82-FF4D-4364-9D13-C8326EF1AD0B}" type="pres">
      <dgm:prSet presAssocID="{77EFDB82-5417-4EBB-B652-02CA76DB03EA}" presName="hierRoot2" presStyleCnt="0">
        <dgm:presLayoutVars>
          <dgm:hierBranch val="init"/>
        </dgm:presLayoutVars>
      </dgm:prSet>
      <dgm:spPr/>
      <dgm:t>
        <a:bodyPr/>
        <a:lstStyle/>
        <a:p>
          <a:endParaRPr lang="en-US"/>
        </a:p>
      </dgm:t>
    </dgm:pt>
    <dgm:pt modelId="{38229554-779B-45C8-992E-340A1C740965}" type="pres">
      <dgm:prSet presAssocID="{77EFDB82-5417-4EBB-B652-02CA76DB03EA}" presName="rootComposite" presStyleCnt="0"/>
      <dgm:spPr/>
      <dgm:t>
        <a:bodyPr/>
        <a:lstStyle/>
        <a:p>
          <a:endParaRPr lang="en-US"/>
        </a:p>
      </dgm:t>
    </dgm:pt>
    <dgm:pt modelId="{AD970119-CF2A-4EE3-BB53-F1C982ECE140}" type="pres">
      <dgm:prSet presAssocID="{77EFDB82-5417-4EBB-B652-02CA76DB03EA}" presName="rootText" presStyleLbl="node3" presStyleIdx="1" presStyleCnt="4" custLinFactNeighborX="-70942" custLinFactNeighborY="9243">
        <dgm:presLayoutVars>
          <dgm:chPref val="3"/>
        </dgm:presLayoutVars>
      </dgm:prSet>
      <dgm:spPr/>
      <dgm:t>
        <a:bodyPr/>
        <a:lstStyle/>
        <a:p>
          <a:endParaRPr lang="en-US"/>
        </a:p>
      </dgm:t>
    </dgm:pt>
    <dgm:pt modelId="{65CE4A4C-E37E-4FE5-8B5E-43DFEF64248D}" type="pres">
      <dgm:prSet presAssocID="{77EFDB82-5417-4EBB-B652-02CA76DB03EA}" presName="rootConnector" presStyleLbl="node3" presStyleIdx="1" presStyleCnt="4"/>
      <dgm:spPr/>
      <dgm:t>
        <a:bodyPr/>
        <a:lstStyle/>
        <a:p>
          <a:endParaRPr lang="en-US"/>
        </a:p>
      </dgm:t>
    </dgm:pt>
    <dgm:pt modelId="{7F4D2891-EBBE-4DC7-8676-1CF290E00A9D}" type="pres">
      <dgm:prSet presAssocID="{77EFDB82-5417-4EBB-B652-02CA76DB03EA}" presName="hierChild4" presStyleCnt="0"/>
      <dgm:spPr/>
      <dgm:t>
        <a:bodyPr/>
        <a:lstStyle/>
        <a:p>
          <a:endParaRPr lang="en-US"/>
        </a:p>
      </dgm:t>
    </dgm:pt>
    <dgm:pt modelId="{CDA2A383-FFBF-4C18-B8CD-DC1B53E9D639}" type="pres">
      <dgm:prSet presAssocID="{77EFDB82-5417-4EBB-B652-02CA76DB03EA}" presName="hierChild5" presStyleCnt="0"/>
      <dgm:spPr/>
      <dgm:t>
        <a:bodyPr/>
        <a:lstStyle/>
        <a:p>
          <a:endParaRPr lang="en-US"/>
        </a:p>
      </dgm:t>
    </dgm:pt>
    <dgm:pt modelId="{25AAEBD4-ED29-4901-9783-B02677A8CF4F}" type="pres">
      <dgm:prSet presAssocID="{FC35843B-4BC0-4B8F-83B2-CFBAFD12FD99}" presName="hierChild5" presStyleCnt="0"/>
      <dgm:spPr/>
      <dgm:t>
        <a:bodyPr/>
        <a:lstStyle/>
        <a:p>
          <a:endParaRPr lang="en-US"/>
        </a:p>
      </dgm:t>
    </dgm:pt>
    <dgm:pt modelId="{ECEF9865-D8CD-44EF-81F0-70D479D56C19}" type="pres">
      <dgm:prSet presAssocID="{0D7C1383-B304-40E6-B843-8C0143F2099E}" presName="Name37" presStyleLbl="parChTrans1D2" presStyleIdx="1" presStyleCnt="2"/>
      <dgm:spPr/>
      <dgm:t>
        <a:bodyPr/>
        <a:lstStyle/>
        <a:p>
          <a:endParaRPr lang="en-US"/>
        </a:p>
      </dgm:t>
    </dgm:pt>
    <dgm:pt modelId="{71BCBAD7-415E-4388-9F6B-348785A13D7B}" type="pres">
      <dgm:prSet presAssocID="{C1239311-F21B-41A1-AC64-BC120477F2B0}" presName="hierRoot2" presStyleCnt="0">
        <dgm:presLayoutVars>
          <dgm:hierBranch val="init"/>
        </dgm:presLayoutVars>
      </dgm:prSet>
      <dgm:spPr/>
      <dgm:t>
        <a:bodyPr/>
        <a:lstStyle/>
        <a:p>
          <a:endParaRPr lang="en-US"/>
        </a:p>
      </dgm:t>
    </dgm:pt>
    <dgm:pt modelId="{E782489C-62B8-4A0E-8980-B1144B309F6B}" type="pres">
      <dgm:prSet presAssocID="{C1239311-F21B-41A1-AC64-BC120477F2B0}" presName="rootComposite" presStyleCnt="0"/>
      <dgm:spPr/>
      <dgm:t>
        <a:bodyPr/>
        <a:lstStyle/>
        <a:p>
          <a:endParaRPr lang="en-US"/>
        </a:p>
      </dgm:t>
    </dgm:pt>
    <dgm:pt modelId="{B19AD679-C538-4E5A-9409-8855601740EC}" type="pres">
      <dgm:prSet presAssocID="{C1239311-F21B-41A1-AC64-BC120477F2B0}" presName="rootText" presStyleLbl="node2" presStyleIdx="1" presStyleCnt="2" custLinFactNeighborX="25791" custLinFactNeighborY="-9185">
        <dgm:presLayoutVars>
          <dgm:chPref val="3"/>
        </dgm:presLayoutVars>
      </dgm:prSet>
      <dgm:spPr/>
      <dgm:t>
        <a:bodyPr/>
        <a:lstStyle/>
        <a:p>
          <a:endParaRPr lang="en-US"/>
        </a:p>
      </dgm:t>
    </dgm:pt>
    <dgm:pt modelId="{E9E08812-FD17-4383-9CD7-1FEA100A0963}" type="pres">
      <dgm:prSet presAssocID="{C1239311-F21B-41A1-AC64-BC120477F2B0}" presName="rootConnector" presStyleLbl="node2" presStyleIdx="1" presStyleCnt="2"/>
      <dgm:spPr/>
      <dgm:t>
        <a:bodyPr/>
        <a:lstStyle/>
        <a:p>
          <a:endParaRPr lang="en-US"/>
        </a:p>
      </dgm:t>
    </dgm:pt>
    <dgm:pt modelId="{DE32E2A1-279B-4FA6-9F4B-FCC3212BD0F0}" type="pres">
      <dgm:prSet presAssocID="{C1239311-F21B-41A1-AC64-BC120477F2B0}" presName="hierChild4" presStyleCnt="0"/>
      <dgm:spPr/>
      <dgm:t>
        <a:bodyPr/>
        <a:lstStyle/>
        <a:p>
          <a:endParaRPr lang="en-US"/>
        </a:p>
      </dgm:t>
    </dgm:pt>
    <dgm:pt modelId="{17EA66D2-5B54-4084-AA6C-52CA72C05462}" type="pres">
      <dgm:prSet presAssocID="{6E4027AC-BD0B-41FF-BDE8-1E3FC1C5F4AC}" presName="Name37" presStyleLbl="parChTrans1D3" presStyleIdx="2" presStyleCnt="4"/>
      <dgm:spPr/>
      <dgm:t>
        <a:bodyPr/>
        <a:lstStyle/>
        <a:p>
          <a:endParaRPr lang="en-US"/>
        </a:p>
      </dgm:t>
    </dgm:pt>
    <dgm:pt modelId="{F932EA05-37F5-4E7C-BB68-AC5243D51280}" type="pres">
      <dgm:prSet presAssocID="{0E9FF1B9-71A2-4170-A5BC-61F721CBF5EA}" presName="hierRoot2" presStyleCnt="0">
        <dgm:presLayoutVars>
          <dgm:hierBranch val="init"/>
        </dgm:presLayoutVars>
      </dgm:prSet>
      <dgm:spPr/>
      <dgm:t>
        <a:bodyPr/>
        <a:lstStyle/>
        <a:p>
          <a:endParaRPr lang="en-US"/>
        </a:p>
      </dgm:t>
    </dgm:pt>
    <dgm:pt modelId="{51628830-08A7-482B-922F-36E27B3411E6}" type="pres">
      <dgm:prSet presAssocID="{0E9FF1B9-71A2-4170-A5BC-61F721CBF5EA}" presName="rootComposite" presStyleCnt="0"/>
      <dgm:spPr/>
      <dgm:t>
        <a:bodyPr/>
        <a:lstStyle/>
        <a:p>
          <a:endParaRPr lang="en-US"/>
        </a:p>
      </dgm:t>
    </dgm:pt>
    <dgm:pt modelId="{193F3559-18E0-4149-9A7A-C8B9F79A946A}" type="pres">
      <dgm:prSet presAssocID="{0E9FF1B9-71A2-4170-A5BC-61F721CBF5EA}" presName="rootText" presStyleLbl="node3" presStyleIdx="2" presStyleCnt="4" custLinFactNeighborX="7660" custLinFactNeighborY="-9243">
        <dgm:presLayoutVars>
          <dgm:chPref val="3"/>
        </dgm:presLayoutVars>
      </dgm:prSet>
      <dgm:spPr/>
      <dgm:t>
        <a:bodyPr/>
        <a:lstStyle/>
        <a:p>
          <a:endParaRPr lang="en-US"/>
        </a:p>
      </dgm:t>
    </dgm:pt>
    <dgm:pt modelId="{CDCED4E7-882C-4DAF-A277-2BA77B758970}" type="pres">
      <dgm:prSet presAssocID="{0E9FF1B9-71A2-4170-A5BC-61F721CBF5EA}" presName="rootConnector" presStyleLbl="node3" presStyleIdx="2" presStyleCnt="4"/>
      <dgm:spPr/>
      <dgm:t>
        <a:bodyPr/>
        <a:lstStyle/>
        <a:p>
          <a:endParaRPr lang="en-US"/>
        </a:p>
      </dgm:t>
    </dgm:pt>
    <dgm:pt modelId="{49B61B69-DD39-4317-B38D-2BEF9576FBD4}" type="pres">
      <dgm:prSet presAssocID="{0E9FF1B9-71A2-4170-A5BC-61F721CBF5EA}" presName="hierChild4" presStyleCnt="0"/>
      <dgm:spPr/>
      <dgm:t>
        <a:bodyPr/>
        <a:lstStyle/>
        <a:p>
          <a:endParaRPr lang="en-US"/>
        </a:p>
      </dgm:t>
    </dgm:pt>
    <dgm:pt modelId="{878D6D8F-A185-4962-A1A5-3671FD3D39D3}" type="pres">
      <dgm:prSet presAssocID="{C5F48825-5FD0-4882-A439-8820FC803E98}" presName="Name37" presStyleLbl="parChTrans1D4" presStyleIdx="0" presStyleCnt="5"/>
      <dgm:spPr/>
      <dgm:t>
        <a:bodyPr/>
        <a:lstStyle/>
        <a:p>
          <a:endParaRPr lang="en-US"/>
        </a:p>
      </dgm:t>
    </dgm:pt>
    <dgm:pt modelId="{D8240D04-B96A-4CBC-A2A8-53C979493E33}" type="pres">
      <dgm:prSet presAssocID="{C91910EC-9320-4E90-B301-A790076B9A23}" presName="hierRoot2" presStyleCnt="0">
        <dgm:presLayoutVars>
          <dgm:hierBranch val="init"/>
        </dgm:presLayoutVars>
      </dgm:prSet>
      <dgm:spPr/>
      <dgm:t>
        <a:bodyPr/>
        <a:lstStyle/>
        <a:p>
          <a:endParaRPr lang="en-US"/>
        </a:p>
      </dgm:t>
    </dgm:pt>
    <dgm:pt modelId="{48E3FD5C-A600-482E-810E-C31030A6755D}" type="pres">
      <dgm:prSet presAssocID="{C91910EC-9320-4E90-B301-A790076B9A23}" presName="rootComposite" presStyleCnt="0"/>
      <dgm:spPr/>
      <dgm:t>
        <a:bodyPr/>
        <a:lstStyle/>
        <a:p>
          <a:endParaRPr lang="en-US"/>
        </a:p>
      </dgm:t>
    </dgm:pt>
    <dgm:pt modelId="{3109FCD4-EC16-418E-931D-1120CE30B9EF}" type="pres">
      <dgm:prSet presAssocID="{C91910EC-9320-4E90-B301-A790076B9A23}" presName="rootText" presStyleLbl="node4" presStyleIdx="0" presStyleCnt="5" custLinFactNeighborX="7660" custLinFactNeighborY="-6019">
        <dgm:presLayoutVars>
          <dgm:chPref val="3"/>
        </dgm:presLayoutVars>
      </dgm:prSet>
      <dgm:spPr/>
      <dgm:t>
        <a:bodyPr/>
        <a:lstStyle/>
        <a:p>
          <a:endParaRPr lang="en-US"/>
        </a:p>
      </dgm:t>
    </dgm:pt>
    <dgm:pt modelId="{EA77B113-988B-4151-86F5-19D2789DC3E9}" type="pres">
      <dgm:prSet presAssocID="{C91910EC-9320-4E90-B301-A790076B9A23}" presName="rootConnector" presStyleLbl="node4" presStyleIdx="0" presStyleCnt="5"/>
      <dgm:spPr/>
      <dgm:t>
        <a:bodyPr/>
        <a:lstStyle/>
        <a:p>
          <a:endParaRPr lang="en-US"/>
        </a:p>
      </dgm:t>
    </dgm:pt>
    <dgm:pt modelId="{DF49733C-B1E7-445F-BB3D-02A94870D8DB}" type="pres">
      <dgm:prSet presAssocID="{C91910EC-9320-4E90-B301-A790076B9A23}" presName="hierChild4" presStyleCnt="0"/>
      <dgm:spPr/>
      <dgm:t>
        <a:bodyPr/>
        <a:lstStyle/>
        <a:p>
          <a:endParaRPr lang="en-US"/>
        </a:p>
      </dgm:t>
    </dgm:pt>
    <dgm:pt modelId="{3FDA1EC2-63EC-4DFB-91B7-890DD172A320}" type="pres">
      <dgm:prSet presAssocID="{C91910EC-9320-4E90-B301-A790076B9A23}" presName="hierChild5" presStyleCnt="0"/>
      <dgm:spPr/>
      <dgm:t>
        <a:bodyPr/>
        <a:lstStyle/>
        <a:p>
          <a:endParaRPr lang="en-US"/>
        </a:p>
      </dgm:t>
    </dgm:pt>
    <dgm:pt modelId="{258B67B6-DF44-4EED-8EAC-3D4DC4F7D36F}" type="pres">
      <dgm:prSet presAssocID="{C8EB8106-C070-4556-B01C-1827A57CD570}" presName="Name37" presStyleLbl="parChTrans1D4" presStyleIdx="1" presStyleCnt="5"/>
      <dgm:spPr/>
      <dgm:t>
        <a:bodyPr/>
        <a:lstStyle/>
        <a:p>
          <a:endParaRPr lang="en-US"/>
        </a:p>
      </dgm:t>
    </dgm:pt>
    <dgm:pt modelId="{81B25C07-ED09-4A2A-A4F7-E0A6492C4285}" type="pres">
      <dgm:prSet presAssocID="{BF74B55F-DA61-4078-B6AA-00C55D079777}" presName="hierRoot2" presStyleCnt="0">
        <dgm:presLayoutVars>
          <dgm:hierBranch val="init"/>
        </dgm:presLayoutVars>
      </dgm:prSet>
      <dgm:spPr/>
      <dgm:t>
        <a:bodyPr/>
        <a:lstStyle/>
        <a:p>
          <a:endParaRPr lang="en-US"/>
        </a:p>
      </dgm:t>
    </dgm:pt>
    <dgm:pt modelId="{F75DFB41-ABB1-444E-AB3C-7F544B315B24}" type="pres">
      <dgm:prSet presAssocID="{BF74B55F-DA61-4078-B6AA-00C55D079777}" presName="rootComposite" presStyleCnt="0"/>
      <dgm:spPr/>
      <dgm:t>
        <a:bodyPr/>
        <a:lstStyle/>
        <a:p>
          <a:endParaRPr lang="en-US"/>
        </a:p>
      </dgm:t>
    </dgm:pt>
    <dgm:pt modelId="{68721F44-E03D-4868-9678-932628815F91}" type="pres">
      <dgm:prSet presAssocID="{BF74B55F-DA61-4078-B6AA-00C55D079777}" presName="rootText" presStyleLbl="node4" presStyleIdx="1" presStyleCnt="5" custLinFactNeighborX="7660" custLinFactNeighborY="-6019">
        <dgm:presLayoutVars>
          <dgm:chPref val="3"/>
        </dgm:presLayoutVars>
      </dgm:prSet>
      <dgm:spPr/>
      <dgm:t>
        <a:bodyPr/>
        <a:lstStyle/>
        <a:p>
          <a:endParaRPr lang="en-US"/>
        </a:p>
      </dgm:t>
    </dgm:pt>
    <dgm:pt modelId="{BE00DB63-C7AF-4581-8E2A-28DE1AE0BCD8}" type="pres">
      <dgm:prSet presAssocID="{BF74B55F-DA61-4078-B6AA-00C55D079777}" presName="rootConnector" presStyleLbl="node4" presStyleIdx="1" presStyleCnt="5"/>
      <dgm:spPr/>
      <dgm:t>
        <a:bodyPr/>
        <a:lstStyle/>
        <a:p>
          <a:endParaRPr lang="en-US"/>
        </a:p>
      </dgm:t>
    </dgm:pt>
    <dgm:pt modelId="{D286E4C2-8292-446C-BA86-7353B6A42DB1}" type="pres">
      <dgm:prSet presAssocID="{BF74B55F-DA61-4078-B6AA-00C55D079777}" presName="hierChild4" presStyleCnt="0"/>
      <dgm:spPr/>
      <dgm:t>
        <a:bodyPr/>
        <a:lstStyle/>
        <a:p>
          <a:endParaRPr lang="en-US"/>
        </a:p>
      </dgm:t>
    </dgm:pt>
    <dgm:pt modelId="{A5128F38-CBEF-4F66-B98B-BF507A44A536}" type="pres">
      <dgm:prSet presAssocID="{BF74B55F-DA61-4078-B6AA-00C55D079777}" presName="hierChild5" presStyleCnt="0"/>
      <dgm:spPr/>
      <dgm:t>
        <a:bodyPr/>
        <a:lstStyle/>
        <a:p>
          <a:endParaRPr lang="en-US"/>
        </a:p>
      </dgm:t>
    </dgm:pt>
    <dgm:pt modelId="{CD0F2131-4448-4A4A-8A87-F459987CEA11}" type="pres">
      <dgm:prSet presAssocID="{BB7F74D8-DBB8-4F44-B7E4-6FCFE0615D25}" presName="Name37" presStyleLbl="parChTrans1D4" presStyleIdx="2" presStyleCnt="5"/>
      <dgm:spPr/>
      <dgm:t>
        <a:bodyPr/>
        <a:lstStyle/>
        <a:p>
          <a:endParaRPr lang="en-US"/>
        </a:p>
      </dgm:t>
    </dgm:pt>
    <dgm:pt modelId="{1CD03A6D-2521-4D02-BBC4-FD4580F8DAAB}" type="pres">
      <dgm:prSet presAssocID="{327A48F5-8CEB-478C-A070-FC0724A47B1F}" presName="hierRoot2" presStyleCnt="0">
        <dgm:presLayoutVars>
          <dgm:hierBranch val="init"/>
        </dgm:presLayoutVars>
      </dgm:prSet>
      <dgm:spPr/>
      <dgm:t>
        <a:bodyPr/>
        <a:lstStyle/>
        <a:p>
          <a:endParaRPr lang="en-US"/>
        </a:p>
      </dgm:t>
    </dgm:pt>
    <dgm:pt modelId="{A350551D-1B6B-4D48-B792-052CD1F83101}" type="pres">
      <dgm:prSet presAssocID="{327A48F5-8CEB-478C-A070-FC0724A47B1F}" presName="rootComposite" presStyleCnt="0"/>
      <dgm:spPr/>
      <dgm:t>
        <a:bodyPr/>
        <a:lstStyle/>
        <a:p>
          <a:endParaRPr lang="en-US"/>
        </a:p>
      </dgm:t>
    </dgm:pt>
    <dgm:pt modelId="{A0C12F08-8DC0-4C50-9A1C-D80306B986DD}" type="pres">
      <dgm:prSet presAssocID="{327A48F5-8CEB-478C-A070-FC0724A47B1F}" presName="rootText" presStyleLbl="node4" presStyleIdx="2" presStyleCnt="5" custLinFactNeighborX="7660" custLinFactNeighborY="-6019">
        <dgm:presLayoutVars>
          <dgm:chPref val="3"/>
        </dgm:presLayoutVars>
      </dgm:prSet>
      <dgm:spPr/>
      <dgm:t>
        <a:bodyPr/>
        <a:lstStyle/>
        <a:p>
          <a:endParaRPr lang="en-US"/>
        </a:p>
      </dgm:t>
    </dgm:pt>
    <dgm:pt modelId="{C0C51012-30F9-458C-9636-43D3964B85B5}" type="pres">
      <dgm:prSet presAssocID="{327A48F5-8CEB-478C-A070-FC0724A47B1F}" presName="rootConnector" presStyleLbl="node4" presStyleIdx="2" presStyleCnt="5"/>
      <dgm:spPr/>
      <dgm:t>
        <a:bodyPr/>
        <a:lstStyle/>
        <a:p>
          <a:endParaRPr lang="en-US"/>
        </a:p>
      </dgm:t>
    </dgm:pt>
    <dgm:pt modelId="{A099248F-0C0F-45BB-83C7-19218380D166}" type="pres">
      <dgm:prSet presAssocID="{327A48F5-8CEB-478C-A070-FC0724A47B1F}" presName="hierChild4" presStyleCnt="0"/>
      <dgm:spPr/>
      <dgm:t>
        <a:bodyPr/>
        <a:lstStyle/>
        <a:p>
          <a:endParaRPr lang="en-US"/>
        </a:p>
      </dgm:t>
    </dgm:pt>
    <dgm:pt modelId="{1929F048-250B-4937-9B85-9B7E2B20FCF1}" type="pres">
      <dgm:prSet presAssocID="{327A48F5-8CEB-478C-A070-FC0724A47B1F}" presName="hierChild5" presStyleCnt="0"/>
      <dgm:spPr/>
      <dgm:t>
        <a:bodyPr/>
        <a:lstStyle/>
        <a:p>
          <a:endParaRPr lang="en-US"/>
        </a:p>
      </dgm:t>
    </dgm:pt>
    <dgm:pt modelId="{93654D75-6D34-43EC-AE46-FF2373868B93}" type="pres">
      <dgm:prSet presAssocID="{0E9FF1B9-71A2-4170-A5BC-61F721CBF5EA}" presName="hierChild5" presStyleCnt="0"/>
      <dgm:spPr/>
      <dgm:t>
        <a:bodyPr/>
        <a:lstStyle/>
        <a:p>
          <a:endParaRPr lang="en-US"/>
        </a:p>
      </dgm:t>
    </dgm:pt>
    <dgm:pt modelId="{918CCB28-143B-4FCD-9E8F-A8A147E45FD6}" type="pres">
      <dgm:prSet presAssocID="{4BA08DBB-7047-4259-B591-359A26B4E32C}" presName="Name37" presStyleLbl="parChTrans1D3" presStyleIdx="3" presStyleCnt="4"/>
      <dgm:spPr/>
      <dgm:t>
        <a:bodyPr/>
        <a:lstStyle/>
        <a:p>
          <a:endParaRPr lang="en-US"/>
        </a:p>
      </dgm:t>
    </dgm:pt>
    <dgm:pt modelId="{81D021D4-D81F-415D-BB02-8201EBE58059}" type="pres">
      <dgm:prSet presAssocID="{6CD5749F-DA75-4DA1-8CEC-937C4C97B386}" presName="hierRoot2" presStyleCnt="0">
        <dgm:presLayoutVars>
          <dgm:hierBranch val="init"/>
        </dgm:presLayoutVars>
      </dgm:prSet>
      <dgm:spPr/>
      <dgm:t>
        <a:bodyPr/>
        <a:lstStyle/>
        <a:p>
          <a:endParaRPr lang="en-US"/>
        </a:p>
      </dgm:t>
    </dgm:pt>
    <dgm:pt modelId="{F13E98EA-91FA-4198-B1AB-A43962163261}" type="pres">
      <dgm:prSet presAssocID="{6CD5749F-DA75-4DA1-8CEC-937C4C97B386}" presName="rootComposite" presStyleCnt="0"/>
      <dgm:spPr/>
      <dgm:t>
        <a:bodyPr/>
        <a:lstStyle/>
        <a:p>
          <a:endParaRPr lang="en-US"/>
        </a:p>
      </dgm:t>
    </dgm:pt>
    <dgm:pt modelId="{8F10688A-F7EA-488B-8B36-6489C4356FB4}" type="pres">
      <dgm:prSet presAssocID="{6CD5749F-DA75-4DA1-8CEC-937C4C97B386}" presName="rootText" presStyleLbl="node3" presStyleIdx="3" presStyleCnt="4" custLinFactNeighborX="43937" custLinFactNeighborY="-9185">
        <dgm:presLayoutVars>
          <dgm:chPref val="3"/>
        </dgm:presLayoutVars>
      </dgm:prSet>
      <dgm:spPr/>
      <dgm:t>
        <a:bodyPr/>
        <a:lstStyle/>
        <a:p>
          <a:endParaRPr lang="en-US"/>
        </a:p>
      </dgm:t>
    </dgm:pt>
    <dgm:pt modelId="{F3731C1E-1509-4975-9B2B-162A808EA79D}" type="pres">
      <dgm:prSet presAssocID="{6CD5749F-DA75-4DA1-8CEC-937C4C97B386}" presName="rootConnector" presStyleLbl="node3" presStyleIdx="3" presStyleCnt="4"/>
      <dgm:spPr/>
      <dgm:t>
        <a:bodyPr/>
        <a:lstStyle/>
        <a:p>
          <a:endParaRPr lang="en-US"/>
        </a:p>
      </dgm:t>
    </dgm:pt>
    <dgm:pt modelId="{1FA7DE6B-D2F4-45E9-A11B-2697584B6701}" type="pres">
      <dgm:prSet presAssocID="{6CD5749F-DA75-4DA1-8CEC-937C4C97B386}" presName="hierChild4" presStyleCnt="0"/>
      <dgm:spPr/>
      <dgm:t>
        <a:bodyPr/>
        <a:lstStyle/>
        <a:p>
          <a:endParaRPr lang="en-US"/>
        </a:p>
      </dgm:t>
    </dgm:pt>
    <dgm:pt modelId="{1EE9AFEC-22AA-4ABD-BD24-AC04C208BDBB}" type="pres">
      <dgm:prSet presAssocID="{0EC9DAE1-D351-47A7-AAAF-A54F3FC32833}" presName="Name37" presStyleLbl="parChTrans1D4" presStyleIdx="3" presStyleCnt="5"/>
      <dgm:spPr/>
      <dgm:t>
        <a:bodyPr/>
        <a:lstStyle/>
        <a:p>
          <a:endParaRPr lang="en-US"/>
        </a:p>
      </dgm:t>
    </dgm:pt>
    <dgm:pt modelId="{D32E4EBA-E293-4EA1-BE8C-3B189670C035}" type="pres">
      <dgm:prSet presAssocID="{35CC3F25-FEAE-424B-9975-FC1884272725}" presName="hierRoot2" presStyleCnt="0">
        <dgm:presLayoutVars>
          <dgm:hierBranch val="init"/>
        </dgm:presLayoutVars>
      </dgm:prSet>
      <dgm:spPr/>
      <dgm:t>
        <a:bodyPr/>
        <a:lstStyle/>
        <a:p>
          <a:endParaRPr lang="en-US"/>
        </a:p>
      </dgm:t>
    </dgm:pt>
    <dgm:pt modelId="{C484F8E5-7CDA-44B0-B065-9B5DA1E32588}" type="pres">
      <dgm:prSet presAssocID="{35CC3F25-FEAE-424B-9975-FC1884272725}" presName="rootComposite" presStyleCnt="0"/>
      <dgm:spPr/>
      <dgm:t>
        <a:bodyPr/>
        <a:lstStyle/>
        <a:p>
          <a:endParaRPr lang="en-US"/>
        </a:p>
      </dgm:t>
    </dgm:pt>
    <dgm:pt modelId="{E5FE3A40-BCF7-4EFC-B714-143CCD0FB187}" type="pres">
      <dgm:prSet presAssocID="{35CC3F25-FEAE-424B-9975-FC1884272725}" presName="rootText" presStyleLbl="node4" presStyleIdx="3" presStyleCnt="5" custLinFactNeighborX="43937" custLinFactNeighborY="-9185">
        <dgm:presLayoutVars>
          <dgm:chPref val="3"/>
        </dgm:presLayoutVars>
      </dgm:prSet>
      <dgm:spPr/>
      <dgm:t>
        <a:bodyPr/>
        <a:lstStyle/>
        <a:p>
          <a:endParaRPr lang="en-US"/>
        </a:p>
      </dgm:t>
    </dgm:pt>
    <dgm:pt modelId="{4501F78D-2141-4E41-934C-D2A7E2D4F175}" type="pres">
      <dgm:prSet presAssocID="{35CC3F25-FEAE-424B-9975-FC1884272725}" presName="rootConnector" presStyleLbl="node4" presStyleIdx="3" presStyleCnt="5"/>
      <dgm:spPr/>
      <dgm:t>
        <a:bodyPr/>
        <a:lstStyle/>
        <a:p>
          <a:endParaRPr lang="en-US"/>
        </a:p>
      </dgm:t>
    </dgm:pt>
    <dgm:pt modelId="{11DF4904-1B5C-447F-B3B5-0101FD3A7EE4}" type="pres">
      <dgm:prSet presAssocID="{35CC3F25-FEAE-424B-9975-FC1884272725}" presName="hierChild4" presStyleCnt="0"/>
      <dgm:spPr/>
      <dgm:t>
        <a:bodyPr/>
        <a:lstStyle/>
        <a:p>
          <a:endParaRPr lang="en-US"/>
        </a:p>
      </dgm:t>
    </dgm:pt>
    <dgm:pt modelId="{F1A7B0C2-E288-4DFC-9AC9-E266594CB092}" type="pres">
      <dgm:prSet presAssocID="{35CC3F25-FEAE-424B-9975-FC1884272725}" presName="hierChild5" presStyleCnt="0"/>
      <dgm:spPr/>
      <dgm:t>
        <a:bodyPr/>
        <a:lstStyle/>
        <a:p>
          <a:endParaRPr lang="en-US"/>
        </a:p>
      </dgm:t>
    </dgm:pt>
    <dgm:pt modelId="{48995FA4-EF68-47E5-BA82-C899EE8AC74A}" type="pres">
      <dgm:prSet presAssocID="{21E043A9-0DF1-46AC-B505-0FDA6DFBDC09}" presName="Name37" presStyleLbl="parChTrans1D4" presStyleIdx="4" presStyleCnt="5"/>
      <dgm:spPr/>
      <dgm:t>
        <a:bodyPr/>
        <a:lstStyle/>
        <a:p>
          <a:endParaRPr lang="en-US"/>
        </a:p>
      </dgm:t>
    </dgm:pt>
    <dgm:pt modelId="{0303165B-EDEA-42B0-A28A-D59134DEC2BE}" type="pres">
      <dgm:prSet presAssocID="{473109DE-F133-468F-BF45-2D0F7EDFCA23}" presName="hierRoot2" presStyleCnt="0">
        <dgm:presLayoutVars>
          <dgm:hierBranch val="init"/>
        </dgm:presLayoutVars>
      </dgm:prSet>
      <dgm:spPr/>
      <dgm:t>
        <a:bodyPr/>
        <a:lstStyle/>
        <a:p>
          <a:endParaRPr lang="en-US"/>
        </a:p>
      </dgm:t>
    </dgm:pt>
    <dgm:pt modelId="{F1452058-E71A-4AA1-BF78-1751F9B3D24B}" type="pres">
      <dgm:prSet presAssocID="{473109DE-F133-468F-BF45-2D0F7EDFCA23}" presName="rootComposite" presStyleCnt="0"/>
      <dgm:spPr/>
      <dgm:t>
        <a:bodyPr/>
        <a:lstStyle/>
        <a:p>
          <a:endParaRPr lang="en-US"/>
        </a:p>
      </dgm:t>
    </dgm:pt>
    <dgm:pt modelId="{E8748AD8-9197-4766-B4B5-21AEA22D42FB}" type="pres">
      <dgm:prSet presAssocID="{473109DE-F133-468F-BF45-2D0F7EDFCA23}" presName="rootText" presStyleLbl="node4" presStyleIdx="4" presStyleCnt="5" custLinFactNeighborX="43937" custLinFactNeighborY="-9185">
        <dgm:presLayoutVars>
          <dgm:chPref val="3"/>
        </dgm:presLayoutVars>
      </dgm:prSet>
      <dgm:spPr/>
      <dgm:t>
        <a:bodyPr/>
        <a:lstStyle/>
        <a:p>
          <a:endParaRPr lang="en-US"/>
        </a:p>
      </dgm:t>
    </dgm:pt>
    <dgm:pt modelId="{8352DFD1-6191-4C53-8EA7-EC951A4E22D7}" type="pres">
      <dgm:prSet presAssocID="{473109DE-F133-468F-BF45-2D0F7EDFCA23}" presName="rootConnector" presStyleLbl="node4" presStyleIdx="4" presStyleCnt="5"/>
      <dgm:spPr/>
      <dgm:t>
        <a:bodyPr/>
        <a:lstStyle/>
        <a:p>
          <a:endParaRPr lang="en-US"/>
        </a:p>
      </dgm:t>
    </dgm:pt>
    <dgm:pt modelId="{9DF8A099-B01C-4A53-8C29-3C009FFB95EE}" type="pres">
      <dgm:prSet presAssocID="{473109DE-F133-468F-BF45-2D0F7EDFCA23}" presName="hierChild4" presStyleCnt="0"/>
      <dgm:spPr/>
      <dgm:t>
        <a:bodyPr/>
        <a:lstStyle/>
        <a:p>
          <a:endParaRPr lang="en-US"/>
        </a:p>
      </dgm:t>
    </dgm:pt>
    <dgm:pt modelId="{33A9EC04-B314-4723-8585-5C10ACF9DF75}" type="pres">
      <dgm:prSet presAssocID="{473109DE-F133-468F-BF45-2D0F7EDFCA23}" presName="hierChild5" presStyleCnt="0"/>
      <dgm:spPr/>
      <dgm:t>
        <a:bodyPr/>
        <a:lstStyle/>
        <a:p>
          <a:endParaRPr lang="en-US"/>
        </a:p>
      </dgm:t>
    </dgm:pt>
    <dgm:pt modelId="{94ACADAD-B09D-4A74-8E8A-152B25B51786}" type="pres">
      <dgm:prSet presAssocID="{6CD5749F-DA75-4DA1-8CEC-937C4C97B386}" presName="hierChild5" presStyleCnt="0"/>
      <dgm:spPr/>
      <dgm:t>
        <a:bodyPr/>
        <a:lstStyle/>
        <a:p>
          <a:endParaRPr lang="en-US"/>
        </a:p>
      </dgm:t>
    </dgm:pt>
    <dgm:pt modelId="{BB1F318F-909B-45FB-B19E-82728012BA17}" type="pres">
      <dgm:prSet presAssocID="{C1239311-F21B-41A1-AC64-BC120477F2B0}" presName="hierChild5" presStyleCnt="0"/>
      <dgm:spPr/>
      <dgm:t>
        <a:bodyPr/>
        <a:lstStyle/>
        <a:p>
          <a:endParaRPr lang="en-US"/>
        </a:p>
      </dgm:t>
    </dgm:pt>
    <dgm:pt modelId="{9FBBF216-5304-4A42-BCAB-9ABDE47931B0}" type="pres">
      <dgm:prSet presAssocID="{398E60BD-7980-44B4-A45F-E3000249A0A0}" presName="hierChild3" presStyleCnt="0"/>
      <dgm:spPr/>
      <dgm:t>
        <a:bodyPr/>
        <a:lstStyle/>
        <a:p>
          <a:endParaRPr lang="en-US"/>
        </a:p>
      </dgm:t>
    </dgm:pt>
  </dgm:ptLst>
  <dgm:cxnLst>
    <dgm:cxn modelId="{D1A0337F-FCB5-4744-BBF0-2CB1C96942B8}" type="presOf" srcId="{FC35843B-4BC0-4B8F-83B2-CFBAFD12FD99}" destId="{D9FD7263-1A19-43B3-A2B3-522A455AA789}" srcOrd="0" destOrd="0" presId="urn:microsoft.com/office/officeart/2005/8/layout/orgChart1"/>
    <dgm:cxn modelId="{989AD725-0AD1-4B4F-9C52-A194413F6FF3}" type="presOf" srcId="{77EFDB82-5417-4EBB-B652-02CA76DB03EA}" destId="{AD970119-CF2A-4EE3-BB53-F1C982ECE140}" srcOrd="0" destOrd="0" presId="urn:microsoft.com/office/officeart/2005/8/layout/orgChart1"/>
    <dgm:cxn modelId="{DFDD712B-4694-480E-AF7C-92EB6D3D7A9B}" type="presOf" srcId="{473109DE-F133-468F-BF45-2D0F7EDFCA23}" destId="{8352DFD1-6191-4C53-8EA7-EC951A4E22D7}" srcOrd="1" destOrd="0" presId="urn:microsoft.com/office/officeart/2005/8/layout/orgChart1"/>
    <dgm:cxn modelId="{83A4260F-585F-47D2-B5EA-B97F0AC70FE1}" type="presOf" srcId="{BF74B55F-DA61-4078-B6AA-00C55D079777}" destId="{BE00DB63-C7AF-4581-8E2A-28DE1AE0BCD8}" srcOrd="1" destOrd="0" presId="urn:microsoft.com/office/officeart/2005/8/layout/orgChart1"/>
    <dgm:cxn modelId="{2C932C85-0F39-406C-93C9-D86FAB98E47D}" type="presOf" srcId="{473109DE-F133-468F-BF45-2D0F7EDFCA23}" destId="{E8748AD8-9197-4766-B4B5-21AEA22D42FB}" srcOrd="0" destOrd="0" presId="urn:microsoft.com/office/officeart/2005/8/layout/orgChart1"/>
    <dgm:cxn modelId="{7020887B-2EA0-4A1E-B4C4-BB0152B96569}" type="presOf" srcId="{35CC3F25-FEAE-424B-9975-FC1884272725}" destId="{E5FE3A40-BCF7-4EFC-B714-143CCD0FB187}" srcOrd="0" destOrd="0" presId="urn:microsoft.com/office/officeart/2005/8/layout/orgChart1"/>
    <dgm:cxn modelId="{8DDA0F1E-ED23-4305-B390-E41588424248}" type="presOf" srcId="{BF74B55F-DA61-4078-B6AA-00C55D079777}" destId="{68721F44-E03D-4868-9678-932628815F91}" srcOrd="0" destOrd="0" presId="urn:microsoft.com/office/officeart/2005/8/layout/orgChart1"/>
    <dgm:cxn modelId="{E959415F-50FC-443A-A9A6-54FAC02037FA}" type="presOf" srcId="{77EFDB82-5417-4EBB-B652-02CA76DB03EA}" destId="{65CE4A4C-E37E-4FE5-8B5E-43DFEF64248D}" srcOrd="1" destOrd="0" presId="urn:microsoft.com/office/officeart/2005/8/layout/orgChart1"/>
    <dgm:cxn modelId="{3E315CAE-9793-4F35-BAA6-E44EE8FA6BBB}" type="presOf" srcId="{31A91F56-0A46-4267-844C-B97B6A9F2AC6}" destId="{7D314268-3726-4067-94E5-9A77ADBF7AB8}" srcOrd="1" destOrd="0" presId="urn:microsoft.com/office/officeart/2005/8/layout/orgChart1"/>
    <dgm:cxn modelId="{8248134A-A8AF-4633-95EA-3771C13EB1F2}" type="presOf" srcId="{BB7F74D8-DBB8-4F44-B7E4-6FCFE0615D25}" destId="{CD0F2131-4448-4A4A-8A87-F459987CEA11}" srcOrd="0" destOrd="0" presId="urn:microsoft.com/office/officeart/2005/8/layout/orgChart1"/>
    <dgm:cxn modelId="{8DA50E87-E58B-4375-A9DF-352150D20B20}" type="presOf" srcId="{C8EB8106-C070-4556-B01C-1827A57CD570}" destId="{258B67B6-DF44-4EED-8EAC-3D4DC4F7D36F}" srcOrd="0" destOrd="0" presId="urn:microsoft.com/office/officeart/2005/8/layout/orgChart1"/>
    <dgm:cxn modelId="{02FD3B2D-F3FE-4EA5-85A9-30D3A3D266CF}" type="presOf" srcId="{C91910EC-9320-4E90-B301-A790076B9A23}" destId="{3109FCD4-EC16-418E-931D-1120CE30B9EF}" srcOrd="0" destOrd="0" presId="urn:microsoft.com/office/officeart/2005/8/layout/orgChart1"/>
    <dgm:cxn modelId="{CD989337-5BC8-41E8-8509-096F0C51E023}" type="presOf" srcId="{327A48F5-8CEB-478C-A070-FC0724A47B1F}" destId="{A0C12F08-8DC0-4C50-9A1C-D80306B986DD}" srcOrd="0" destOrd="0" presId="urn:microsoft.com/office/officeart/2005/8/layout/orgChart1"/>
    <dgm:cxn modelId="{B7963038-5291-481E-A94E-D28D8E6E622A}" type="presOf" srcId="{6CD5749F-DA75-4DA1-8CEC-937C4C97B386}" destId="{8F10688A-F7EA-488B-8B36-6489C4356FB4}" srcOrd="0" destOrd="0" presId="urn:microsoft.com/office/officeart/2005/8/layout/orgChart1"/>
    <dgm:cxn modelId="{C998FB86-31E5-4D91-8553-2E71AC5B629C}" srcId="{FC35843B-4BC0-4B8F-83B2-CFBAFD12FD99}" destId="{77EFDB82-5417-4EBB-B652-02CA76DB03EA}" srcOrd="1" destOrd="0" parTransId="{49B8652A-F41A-43AC-80E6-239B684DC280}" sibTransId="{EA1EBB69-D2CA-4BB9-A4FA-4D980426D037}"/>
    <dgm:cxn modelId="{7C1C93BD-20E9-4809-9FEC-627613DDDC42}" srcId="{C1239311-F21B-41A1-AC64-BC120477F2B0}" destId="{0E9FF1B9-71A2-4170-A5BC-61F721CBF5EA}" srcOrd="0" destOrd="0" parTransId="{6E4027AC-BD0B-41FF-BDE8-1E3FC1C5F4AC}" sibTransId="{36D0EC76-E9FC-4CE6-BB36-8BB9B5E471A2}"/>
    <dgm:cxn modelId="{313C119F-5F27-436C-9EC4-4FFBB481A05C}" srcId="{0E9FF1B9-71A2-4170-A5BC-61F721CBF5EA}" destId="{C91910EC-9320-4E90-B301-A790076B9A23}" srcOrd="0" destOrd="0" parTransId="{C5F48825-5FD0-4882-A439-8820FC803E98}" sibTransId="{6369C9B3-3303-4141-B5DD-2A1E0FB5641A}"/>
    <dgm:cxn modelId="{1B79915A-6434-4349-9737-5B1979A2F20B}" type="presOf" srcId="{0EC9DAE1-D351-47A7-AAAF-A54F3FC32833}" destId="{1EE9AFEC-22AA-4ABD-BD24-AC04C208BDBB}" srcOrd="0" destOrd="0" presId="urn:microsoft.com/office/officeart/2005/8/layout/orgChart1"/>
    <dgm:cxn modelId="{AE65F3C7-7278-43B5-8387-19C09AAD284B}" srcId="{6CD5749F-DA75-4DA1-8CEC-937C4C97B386}" destId="{35CC3F25-FEAE-424B-9975-FC1884272725}" srcOrd="0" destOrd="0" parTransId="{0EC9DAE1-D351-47A7-AAAF-A54F3FC32833}" sibTransId="{32A47E7B-1639-47EB-BEB4-6080888F58AD}"/>
    <dgm:cxn modelId="{82284385-165E-4749-8620-AB2A6B7384A5}" type="presOf" srcId="{4BA08DBB-7047-4259-B591-359A26B4E32C}" destId="{918CCB28-143B-4FCD-9E8F-A8A147E45FD6}" srcOrd="0" destOrd="0" presId="urn:microsoft.com/office/officeart/2005/8/layout/orgChart1"/>
    <dgm:cxn modelId="{F3F6EF60-7958-4442-9D5D-DD16DF5E3AA4}" srcId="{398E60BD-7980-44B4-A45F-E3000249A0A0}" destId="{C1239311-F21B-41A1-AC64-BC120477F2B0}" srcOrd="1" destOrd="0" parTransId="{0D7C1383-B304-40E6-B843-8C0143F2099E}" sibTransId="{4D66C49E-43B6-4BE1-97D7-EEA6D644686F}"/>
    <dgm:cxn modelId="{2EDCF17B-8A19-44C5-BADA-7DE5498AD038}" srcId="{0E9FF1B9-71A2-4170-A5BC-61F721CBF5EA}" destId="{327A48F5-8CEB-478C-A070-FC0724A47B1F}" srcOrd="2" destOrd="0" parTransId="{BB7F74D8-DBB8-4F44-B7E4-6FCFE0615D25}" sibTransId="{BEB61835-53FF-45A5-9A16-143965CAAE6F}"/>
    <dgm:cxn modelId="{66FAECCA-3AB2-40BD-B556-3A8B825E3BE5}" srcId="{6CD5749F-DA75-4DA1-8CEC-937C4C97B386}" destId="{473109DE-F133-468F-BF45-2D0F7EDFCA23}" srcOrd="1" destOrd="0" parTransId="{21E043A9-0DF1-46AC-B505-0FDA6DFBDC09}" sibTransId="{5679F089-048A-4995-A194-4C6969054DC6}"/>
    <dgm:cxn modelId="{BFCF18D8-C2D8-4544-B3C6-8142818C6C0F}" type="presOf" srcId="{0E9FF1B9-71A2-4170-A5BC-61F721CBF5EA}" destId="{193F3559-18E0-4149-9A7A-C8B9F79A946A}" srcOrd="0" destOrd="0" presId="urn:microsoft.com/office/officeart/2005/8/layout/orgChart1"/>
    <dgm:cxn modelId="{52DAFC51-7A6B-48CF-A188-4F4266FF52A9}" type="presOf" srcId="{C91910EC-9320-4E90-B301-A790076B9A23}" destId="{EA77B113-988B-4151-86F5-19D2789DC3E9}" srcOrd="1" destOrd="0" presId="urn:microsoft.com/office/officeart/2005/8/layout/orgChart1"/>
    <dgm:cxn modelId="{D0CBCF70-E9EA-4EE9-B72C-FD49F14B279B}" type="presOf" srcId="{0D7C1383-B304-40E6-B843-8C0143F2099E}" destId="{ECEF9865-D8CD-44EF-81F0-70D479D56C19}" srcOrd="0" destOrd="0" presId="urn:microsoft.com/office/officeart/2005/8/layout/orgChart1"/>
    <dgm:cxn modelId="{34FFA65D-B2A1-4F1F-8BEE-6AF450EC9EF7}" type="presOf" srcId="{21E043A9-0DF1-46AC-B505-0FDA6DFBDC09}" destId="{48995FA4-EF68-47E5-BA82-C899EE8AC74A}" srcOrd="0" destOrd="0" presId="urn:microsoft.com/office/officeart/2005/8/layout/orgChart1"/>
    <dgm:cxn modelId="{0598A401-E17D-4AE8-ADCB-E5495DD69BF6}" type="presOf" srcId="{327A48F5-8CEB-478C-A070-FC0724A47B1F}" destId="{C0C51012-30F9-458C-9636-43D3964B85B5}" srcOrd="1" destOrd="0" presId="urn:microsoft.com/office/officeart/2005/8/layout/orgChart1"/>
    <dgm:cxn modelId="{8B6D697A-9F03-4470-8C0C-D45F25BEE474}" type="presOf" srcId="{49B8652A-F41A-43AC-80E6-239B684DC280}" destId="{DC9649F5-BCEF-4618-8BCC-18701788F36F}" srcOrd="0" destOrd="0" presId="urn:microsoft.com/office/officeart/2005/8/layout/orgChart1"/>
    <dgm:cxn modelId="{F168616A-0F70-4FDF-9F74-C244FCBACDD6}" type="presOf" srcId="{6CD5749F-DA75-4DA1-8CEC-937C4C97B386}" destId="{F3731C1E-1509-4975-9B2B-162A808EA79D}" srcOrd="1" destOrd="0" presId="urn:microsoft.com/office/officeart/2005/8/layout/orgChart1"/>
    <dgm:cxn modelId="{B00A05AA-4202-427C-9A0D-87AC86234D7E}" type="presOf" srcId="{CB5A03CD-FD05-4C4D-A197-BC2CB25EEAA9}" destId="{D1CEE366-B950-495D-B465-F726D892732B}" srcOrd="0" destOrd="0" presId="urn:microsoft.com/office/officeart/2005/8/layout/orgChart1"/>
    <dgm:cxn modelId="{23CEC503-2A04-446C-8C14-16E9AD5C1DF2}" type="presOf" srcId="{0E9FF1B9-71A2-4170-A5BC-61F721CBF5EA}" destId="{CDCED4E7-882C-4DAF-A277-2BA77B758970}" srcOrd="1" destOrd="0" presId="urn:microsoft.com/office/officeart/2005/8/layout/orgChart1"/>
    <dgm:cxn modelId="{7DBA0207-E2FF-4FDF-A77A-7CBB9382ECDB}" srcId="{C1239311-F21B-41A1-AC64-BC120477F2B0}" destId="{6CD5749F-DA75-4DA1-8CEC-937C4C97B386}" srcOrd="1" destOrd="0" parTransId="{4BA08DBB-7047-4259-B591-359A26B4E32C}" sibTransId="{99891621-E124-441E-B9DC-0282C7D0DF8B}"/>
    <dgm:cxn modelId="{8A367B42-ED56-4898-8878-E50D3804EE4E}" type="presOf" srcId="{2114CFD8-4707-4858-B783-B82303CE155F}" destId="{45A3DB25-FD32-439F-99D1-742C8C9F9CF9}" srcOrd="0" destOrd="0" presId="urn:microsoft.com/office/officeart/2005/8/layout/orgChart1"/>
    <dgm:cxn modelId="{79C97E74-D0F5-45F0-A5F7-C08A92E6C3F0}" srcId="{FC35843B-4BC0-4B8F-83B2-CFBAFD12FD99}" destId="{31A91F56-0A46-4267-844C-B97B6A9F2AC6}" srcOrd="0" destOrd="0" parTransId="{2114CFD8-4707-4858-B783-B82303CE155F}" sibTransId="{8C09E744-7987-4464-9201-0B9C1902EDF7}"/>
    <dgm:cxn modelId="{4F3F90CF-A68F-4008-ADEC-C97DF9D30D54}" srcId="{D776C063-8318-49B1-9929-658655299E81}" destId="{398E60BD-7980-44B4-A45F-E3000249A0A0}" srcOrd="0" destOrd="0" parTransId="{9E8212DF-06D1-438F-9C0B-4669E4C70EC1}" sibTransId="{07E1B527-5310-4D29-A5D7-AAE47B56C314}"/>
    <dgm:cxn modelId="{FD12479D-5F84-4297-8BC0-08D06A325C8A}" type="presOf" srcId="{6E4027AC-BD0B-41FF-BDE8-1E3FC1C5F4AC}" destId="{17EA66D2-5B54-4084-AA6C-52CA72C05462}" srcOrd="0" destOrd="0" presId="urn:microsoft.com/office/officeart/2005/8/layout/orgChart1"/>
    <dgm:cxn modelId="{C92A66A3-AF05-4DE3-BE62-7F1C6A446E73}" type="presOf" srcId="{C5F48825-5FD0-4882-A439-8820FC803E98}" destId="{878D6D8F-A185-4962-A1A5-3671FD3D39D3}" srcOrd="0" destOrd="0" presId="urn:microsoft.com/office/officeart/2005/8/layout/orgChart1"/>
    <dgm:cxn modelId="{CFC4630E-53D0-4656-8268-FC266EB5E16D}" type="presOf" srcId="{398E60BD-7980-44B4-A45F-E3000249A0A0}" destId="{D094C1A0-20D6-490C-BD5B-CEF67EE17C96}" srcOrd="1" destOrd="0" presId="urn:microsoft.com/office/officeart/2005/8/layout/orgChart1"/>
    <dgm:cxn modelId="{04E4CAA2-02A9-4587-9F5B-70E663CB6A6F}" type="presOf" srcId="{398E60BD-7980-44B4-A45F-E3000249A0A0}" destId="{715FF508-6AF2-45CB-A408-4A75972B01DB}" srcOrd="0" destOrd="0" presId="urn:microsoft.com/office/officeart/2005/8/layout/orgChart1"/>
    <dgm:cxn modelId="{56F3F186-C574-470E-839D-302027FEA187}" srcId="{398E60BD-7980-44B4-A45F-E3000249A0A0}" destId="{FC35843B-4BC0-4B8F-83B2-CFBAFD12FD99}" srcOrd="0" destOrd="0" parTransId="{CB5A03CD-FD05-4C4D-A197-BC2CB25EEAA9}" sibTransId="{809E4740-3F42-4C3E-ADD2-CDEB28187918}"/>
    <dgm:cxn modelId="{7A6F7DE1-5831-4993-8130-9BC52FCAD1B0}" type="presOf" srcId="{35CC3F25-FEAE-424B-9975-FC1884272725}" destId="{4501F78D-2141-4E41-934C-D2A7E2D4F175}" srcOrd="1" destOrd="0" presId="urn:microsoft.com/office/officeart/2005/8/layout/orgChart1"/>
    <dgm:cxn modelId="{E3408B38-FF8B-4730-8D8D-C92C5F7BF299}" type="presOf" srcId="{D776C063-8318-49B1-9929-658655299E81}" destId="{A769A465-4555-4D49-A5E5-16C57094FCE3}" srcOrd="0" destOrd="0" presId="urn:microsoft.com/office/officeart/2005/8/layout/orgChart1"/>
    <dgm:cxn modelId="{618D3844-03C4-4EEB-B488-98F8FE9ABD77}" type="presOf" srcId="{C1239311-F21B-41A1-AC64-BC120477F2B0}" destId="{E9E08812-FD17-4383-9CD7-1FEA100A0963}" srcOrd="1" destOrd="0" presId="urn:microsoft.com/office/officeart/2005/8/layout/orgChart1"/>
    <dgm:cxn modelId="{1C35D419-2C93-461A-B26F-D68A2BBBAE03}" type="presOf" srcId="{FC35843B-4BC0-4B8F-83B2-CFBAFD12FD99}" destId="{358DD638-F1CC-4A9F-A280-9B309EEEC36E}" srcOrd="1" destOrd="0" presId="urn:microsoft.com/office/officeart/2005/8/layout/orgChart1"/>
    <dgm:cxn modelId="{C5349746-042D-4ADE-8407-239415252C7A}" type="presOf" srcId="{31A91F56-0A46-4267-844C-B97B6A9F2AC6}" destId="{992A7967-2476-44C0-90F7-0005985F793C}" srcOrd="0" destOrd="0" presId="urn:microsoft.com/office/officeart/2005/8/layout/orgChart1"/>
    <dgm:cxn modelId="{EC2ECE36-0CAE-4255-B549-33CAF63308D8}" srcId="{0E9FF1B9-71A2-4170-A5BC-61F721CBF5EA}" destId="{BF74B55F-DA61-4078-B6AA-00C55D079777}" srcOrd="1" destOrd="0" parTransId="{C8EB8106-C070-4556-B01C-1827A57CD570}" sibTransId="{30BF8407-2B41-413C-8D35-AF26D3899C06}"/>
    <dgm:cxn modelId="{85ACABBF-2328-45A3-A785-E913235E678D}" type="presOf" srcId="{C1239311-F21B-41A1-AC64-BC120477F2B0}" destId="{B19AD679-C538-4E5A-9409-8855601740EC}" srcOrd="0" destOrd="0" presId="urn:microsoft.com/office/officeart/2005/8/layout/orgChart1"/>
    <dgm:cxn modelId="{7FC2CEE9-61A1-4CC0-955D-7A893CC1D1F2}" type="presParOf" srcId="{A769A465-4555-4D49-A5E5-16C57094FCE3}" destId="{AB2E33D9-E6F6-4B08-B57D-A9EDB2D3F262}" srcOrd="0" destOrd="0" presId="urn:microsoft.com/office/officeart/2005/8/layout/orgChart1"/>
    <dgm:cxn modelId="{698FF8D0-0C47-470D-9D24-5B709547CE7F}" type="presParOf" srcId="{AB2E33D9-E6F6-4B08-B57D-A9EDB2D3F262}" destId="{D7A8B652-B58F-4AC2-9F14-2D0BA3F81528}" srcOrd="0" destOrd="0" presId="urn:microsoft.com/office/officeart/2005/8/layout/orgChart1"/>
    <dgm:cxn modelId="{6987EFF5-8BE9-4844-945A-07276DD89F87}" type="presParOf" srcId="{D7A8B652-B58F-4AC2-9F14-2D0BA3F81528}" destId="{715FF508-6AF2-45CB-A408-4A75972B01DB}" srcOrd="0" destOrd="0" presId="urn:microsoft.com/office/officeart/2005/8/layout/orgChart1"/>
    <dgm:cxn modelId="{3E699179-7EA2-4939-95C6-EFD0E2987203}" type="presParOf" srcId="{D7A8B652-B58F-4AC2-9F14-2D0BA3F81528}" destId="{D094C1A0-20D6-490C-BD5B-CEF67EE17C96}" srcOrd="1" destOrd="0" presId="urn:microsoft.com/office/officeart/2005/8/layout/orgChart1"/>
    <dgm:cxn modelId="{3D6CE0CE-06D8-4029-B34F-153E9FEE2E6A}" type="presParOf" srcId="{AB2E33D9-E6F6-4B08-B57D-A9EDB2D3F262}" destId="{C08FB738-4F9E-41FA-AAAA-8B76EF87D5D9}" srcOrd="1" destOrd="0" presId="urn:microsoft.com/office/officeart/2005/8/layout/orgChart1"/>
    <dgm:cxn modelId="{9E42B243-D84F-4B03-9450-DA3763FF116E}" type="presParOf" srcId="{C08FB738-4F9E-41FA-AAAA-8B76EF87D5D9}" destId="{D1CEE366-B950-495D-B465-F726D892732B}" srcOrd="0" destOrd="0" presId="urn:microsoft.com/office/officeart/2005/8/layout/orgChart1"/>
    <dgm:cxn modelId="{0A437786-7D1F-4569-8C73-3C19370663E0}" type="presParOf" srcId="{C08FB738-4F9E-41FA-AAAA-8B76EF87D5D9}" destId="{8C95D833-C136-4FC7-BE0C-EE5641C83E59}" srcOrd="1" destOrd="0" presId="urn:microsoft.com/office/officeart/2005/8/layout/orgChart1"/>
    <dgm:cxn modelId="{A8A44085-8C6B-40F1-844C-DBC8859BB4CC}" type="presParOf" srcId="{8C95D833-C136-4FC7-BE0C-EE5641C83E59}" destId="{1009037A-66FF-4F9E-BFB9-9A51DF3DEB54}" srcOrd="0" destOrd="0" presId="urn:microsoft.com/office/officeart/2005/8/layout/orgChart1"/>
    <dgm:cxn modelId="{BC1516D9-3272-46D0-9F17-964805FC5C87}" type="presParOf" srcId="{1009037A-66FF-4F9E-BFB9-9A51DF3DEB54}" destId="{D9FD7263-1A19-43B3-A2B3-522A455AA789}" srcOrd="0" destOrd="0" presId="urn:microsoft.com/office/officeart/2005/8/layout/orgChart1"/>
    <dgm:cxn modelId="{FD75E866-8709-475A-AEE0-D440DB2C132C}" type="presParOf" srcId="{1009037A-66FF-4F9E-BFB9-9A51DF3DEB54}" destId="{358DD638-F1CC-4A9F-A280-9B309EEEC36E}" srcOrd="1" destOrd="0" presId="urn:microsoft.com/office/officeart/2005/8/layout/orgChart1"/>
    <dgm:cxn modelId="{2E8AF3CB-36A3-4EDC-B2BE-18825334F14E}" type="presParOf" srcId="{8C95D833-C136-4FC7-BE0C-EE5641C83E59}" destId="{2A753AF3-20BA-4087-9F9E-808A9FBE2B25}" srcOrd="1" destOrd="0" presId="urn:microsoft.com/office/officeart/2005/8/layout/orgChart1"/>
    <dgm:cxn modelId="{7F28706A-B4DB-487F-8121-F66926165DD8}" type="presParOf" srcId="{2A753AF3-20BA-4087-9F9E-808A9FBE2B25}" destId="{45A3DB25-FD32-439F-99D1-742C8C9F9CF9}" srcOrd="0" destOrd="0" presId="urn:microsoft.com/office/officeart/2005/8/layout/orgChart1"/>
    <dgm:cxn modelId="{948DC3D4-A8C0-4D35-8391-22A783CBE608}" type="presParOf" srcId="{2A753AF3-20BA-4087-9F9E-808A9FBE2B25}" destId="{0673CD1D-FAED-426A-8DB3-A407E28AA4D3}" srcOrd="1" destOrd="0" presId="urn:microsoft.com/office/officeart/2005/8/layout/orgChart1"/>
    <dgm:cxn modelId="{AA1240A5-FEAE-45D5-AED4-A2EB6C90E2CE}" type="presParOf" srcId="{0673CD1D-FAED-426A-8DB3-A407E28AA4D3}" destId="{C2BF257C-69E0-4D98-BDE0-49A2BB59EDE6}" srcOrd="0" destOrd="0" presId="urn:microsoft.com/office/officeart/2005/8/layout/orgChart1"/>
    <dgm:cxn modelId="{489B5073-B0DE-4F1B-9EE6-0083C30D3832}" type="presParOf" srcId="{C2BF257C-69E0-4D98-BDE0-49A2BB59EDE6}" destId="{992A7967-2476-44C0-90F7-0005985F793C}" srcOrd="0" destOrd="0" presId="urn:microsoft.com/office/officeart/2005/8/layout/orgChart1"/>
    <dgm:cxn modelId="{42FF64F5-7448-4D8A-88C7-3F33CC76A3F5}" type="presParOf" srcId="{C2BF257C-69E0-4D98-BDE0-49A2BB59EDE6}" destId="{7D314268-3726-4067-94E5-9A77ADBF7AB8}" srcOrd="1" destOrd="0" presId="urn:microsoft.com/office/officeart/2005/8/layout/orgChart1"/>
    <dgm:cxn modelId="{A613E98C-B30E-4BD9-9A46-032B8A4FEC6B}" type="presParOf" srcId="{0673CD1D-FAED-426A-8DB3-A407E28AA4D3}" destId="{3A2DD64D-D075-4844-9FD4-B696BF03D6D3}" srcOrd="1" destOrd="0" presId="urn:microsoft.com/office/officeart/2005/8/layout/orgChart1"/>
    <dgm:cxn modelId="{E13257B1-C747-42F2-9F66-8BD63402D800}" type="presParOf" srcId="{0673CD1D-FAED-426A-8DB3-A407E28AA4D3}" destId="{DBE5A991-190F-49A8-AC9C-429C2EA08B96}" srcOrd="2" destOrd="0" presId="urn:microsoft.com/office/officeart/2005/8/layout/orgChart1"/>
    <dgm:cxn modelId="{E53810D8-7498-45EC-9733-C6FA979D5494}" type="presParOf" srcId="{2A753AF3-20BA-4087-9F9E-808A9FBE2B25}" destId="{DC9649F5-BCEF-4618-8BCC-18701788F36F}" srcOrd="2" destOrd="0" presId="urn:microsoft.com/office/officeart/2005/8/layout/orgChart1"/>
    <dgm:cxn modelId="{A062974A-B85B-4806-8F0E-01FEAFC6CE71}" type="presParOf" srcId="{2A753AF3-20BA-4087-9F9E-808A9FBE2B25}" destId="{273B9E82-FF4D-4364-9D13-C8326EF1AD0B}" srcOrd="3" destOrd="0" presId="urn:microsoft.com/office/officeart/2005/8/layout/orgChart1"/>
    <dgm:cxn modelId="{F208DB20-ED99-4420-8872-DA876052CB93}" type="presParOf" srcId="{273B9E82-FF4D-4364-9D13-C8326EF1AD0B}" destId="{38229554-779B-45C8-992E-340A1C740965}" srcOrd="0" destOrd="0" presId="urn:microsoft.com/office/officeart/2005/8/layout/orgChart1"/>
    <dgm:cxn modelId="{3B6086F1-42A7-41C7-A12E-7491F119B765}" type="presParOf" srcId="{38229554-779B-45C8-992E-340A1C740965}" destId="{AD970119-CF2A-4EE3-BB53-F1C982ECE140}" srcOrd="0" destOrd="0" presId="urn:microsoft.com/office/officeart/2005/8/layout/orgChart1"/>
    <dgm:cxn modelId="{DBFFD1CB-E60C-48A3-9FEC-CF8F5EBA98DE}" type="presParOf" srcId="{38229554-779B-45C8-992E-340A1C740965}" destId="{65CE4A4C-E37E-4FE5-8B5E-43DFEF64248D}" srcOrd="1" destOrd="0" presId="urn:microsoft.com/office/officeart/2005/8/layout/orgChart1"/>
    <dgm:cxn modelId="{60103F34-CC4B-4D98-B5AD-E199BAD4E141}" type="presParOf" srcId="{273B9E82-FF4D-4364-9D13-C8326EF1AD0B}" destId="{7F4D2891-EBBE-4DC7-8676-1CF290E00A9D}" srcOrd="1" destOrd="0" presId="urn:microsoft.com/office/officeart/2005/8/layout/orgChart1"/>
    <dgm:cxn modelId="{17700AA9-659C-4EF2-9946-C5F0032F25A1}" type="presParOf" srcId="{273B9E82-FF4D-4364-9D13-C8326EF1AD0B}" destId="{CDA2A383-FFBF-4C18-B8CD-DC1B53E9D639}" srcOrd="2" destOrd="0" presId="urn:microsoft.com/office/officeart/2005/8/layout/orgChart1"/>
    <dgm:cxn modelId="{3A657305-034A-463E-92DF-A18F7627EFF1}" type="presParOf" srcId="{8C95D833-C136-4FC7-BE0C-EE5641C83E59}" destId="{25AAEBD4-ED29-4901-9783-B02677A8CF4F}" srcOrd="2" destOrd="0" presId="urn:microsoft.com/office/officeart/2005/8/layout/orgChart1"/>
    <dgm:cxn modelId="{572B1668-2631-4698-AE92-AFCEC3B0D5EC}" type="presParOf" srcId="{C08FB738-4F9E-41FA-AAAA-8B76EF87D5D9}" destId="{ECEF9865-D8CD-44EF-81F0-70D479D56C19}" srcOrd="2" destOrd="0" presId="urn:microsoft.com/office/officeart/2005/8/layout/orgChart1"/>
    <dgm:cxn modelId="{EA38123F-8A79-4EC0-874A-C84D51812296}" type="presParOf" srcId="{C08FB738-4F9E-41FA-AAAA-8B76EF87D5D9}" destId="{71BCBAD7-415E-4388-9F6B-348785A13D7B}" srcOrd="3" destOrd="0" presId="urn:microsoft.com/office/officeart/2005/8/layout/orgChart1"/>
    <dgm:cxn modelId="{1F55E663-56DC-465D-8CB6-19504B61B4D2}" type="presParOf" srcId="{71BCBAD7-415E-4388-9F6B-348785A13D7B}" destId="{E782489C-62B8-4A0E-8980-B1144B309F6B}" srcOrd="0" destOrd="0" presId="urn:microsoft.com/office/officeart/2005/8/layout/orgChart1"/>
    <dgm:cxn modelId="{B9BAC610-B08D-4E86-AF76-1628DA30F0D1}" type="presParOf" srcId="{E782489C-62B8-4A0E-8980-B1144B309F6B}" destId="{B19AD679-C538-4E5A-9409-8855601740EC}" srcOrd="0" destOrd="0" presId="urn:microsoft.com/office/officeart/2005/8/layout/orgChart1"/>
    <dgm:cxn modelId="{7CFEC703-327A-48AB-98A5-AFDC0BDD196C}" type="presParOf" srcId="{E782489C-62B8-4A0E-8980-B1144B309F6B}" destId="{E9E08812-FD17-4383-9CD7-1FEA100A0963}" srcOrd="1" destOrd="0" presId="urn:microsoft.com/office/officeart/2005/8/layout/orgChart1"/>
    <dgm:cxn modelId="{8B83B2A4-C50E-45F4-97B2-3FFF4A9EAA04}" type="presParOf" srcId="{71BCBAD7-415E-4388-9F6B-348785A13D7B}" destId="{DE32E2A1-279B-4FA6-9F4B-FCC3212BD0F0}" srcOrd="1" destOrd="0" presId="urn:microsoft.com/office/officeart/2005/8/layout/orgChart1"/>
    <dgm:cxn modelId="{1D532BDF-C345-43FD-ACAE-C567A31B36FB}" type="presParOf" srcId="{DE32E2A1-279B-4FA6-9F4B-FCC3212BD0F0}" destId="{17EA66D2-5B54-4084-AA6C-52CA72C05462}" srcOrd="0" destOrd="0" presId="urn:microsoft.com/office/officeart/2005/8/layout/orgChart1"/>
    <dgm:cxn modelId="{E6952417-B54F-42B3-A0F2-1B2BD30E9569}" type="presParOf" srcId="{DE32E2A1-279B-4FA6-9F4B-FCC3212BD0F0}" destId="{F932EA05-37F5-4E7C-BB68-AC5243D51280}" srcOrd="1" destOrd="0" presId="urn:microsoft.com/office/officeart/2005/8/layout/orgChart1"/>
    <dgm:cxn modelId="{A13EFA65-A242-4B9A-91F6-F8C1680DAE5C}" type="presParOf" srcId="{F932EA05-37F5-4E7C-BB68-AC5243D51280}" destId="{51628830-08A7-482B-922F-36E27B3411E6}" srcOrd="0" destOrd="0" presId="urn:microsoft.com/office/officeart/2005/8/layout/orgChart1"/>
    <dgm:cxn modelId="{06FEC508-62C2-44E9-9769-CC6265F0E2A9}" type="presParOf" srcId="{51628830-08A7-482B-922F-36E27B3411E6}" destId="{193F3559-18E0-4149-9A7A-C8B9F79A946A}" srcOrd="0" destOrd="0" presId="urn:microsoft.com/office/officeart/2005/8/layout/orgChart1"/>
    <dgm:cxn modelId="{1164D43F-84CB-4DA9-9D15-7EBE483E38B2}" type="presParOf" srcId="{51628830-08A7-482B-922F-36E27B3411E6}" destId="{CDCED4E7-882C-4DAF-A277-2BA77B758970}" srcOrd="1" destOrd="0" presId="urn:microsoft.com/office/officeart/2005/8/layout/orgChart1"/>
    <dgm:cxn modelId="{18C0A8EC-02F3-4ABD-91A9-D51BB769920A}" type="presParOf" srcId="{F932EA05-37F5-4E7C-BB68-AC5243D51280}" destId="{49B61B69-DD39-4317-B38D-2BEF9576FBD4}" srcOrd="1" destOrd="0" presId="urn:microsoft.com/office/officeart/2005/8/layout/orgChart1"/>
    <dgm:cxn modelId="{C70666AB-1D6E-4E7B-81C8-770D858080D0}" type="presParOf" srcId="{49B61B69-DD39-4317-B38D-2BEF9576FBD4}" destId="{878D6D8F-A185-4962-A1A5-3671FD3D39D3}" srcOrd="0" destOrd="0" presId="urn:microsoft.com/office/officeart/2005/8/layout/orgChart1"/>
    <dgm:cxn modelId="{97735998-E73D-436A-94EF-AC1C211D271B}" type="presParOf" srcId="{49B61B69-DD39-4317-B38D-2BEF9576FBD4}" destId="{D8240D04-B96A-4CBC-A2A8-53C979493E33}" srcOrd="1" destOrd="0" presId="urn:microsoft.com/office/officeart/2005/8/layout/orgChart1"/>
    <dgm:cxn modelId="{A1AF3D53-BCB2-41FA-A8F7-36A7B2B917DA}" type="presParOf" srcId="{D8240D04-B96A-4CBC-A2A8-53C979493E33}" destId="{48E3FD5C-A600-482E-810E-C31030A6755D}" srcOrd="0" destOrd="0" presId="urn:microsoft.com/office/officeart/2005/8/layout/orgChart1"/>
    <dgm:cxn modelId="{6164FEC9-F321-4E36-BF8B-6340968DF9D1}" type="presParOf" srcId="{48E3FD5C-A600-482E-810E-C31030A6755D}" destId="{3109FCD4-EC16-418E-931D-1120CE30B9EF}" srcOrd="0" destOrd="0" presId="urn:microsoft.com/office/officeart/2005/8/layout/orgChart1"/>
    <dgm:cxn modelId="{9DE28295-0465-4588-A9FE-03A2B9134783}" type="presParOf" srcId="{48E3FD5C-A600-482E-810E-C31030A6755D}" destId="{EA77B113-988B-4151-86F5-19D2789DC3E9}" srcOrd="1" destOrd="0" presId="urn:microsoft.com/office/officeart/2005/8/layout/orgChart1"/>
    <dgm:cxn modelId="{CAF8AA72-1897-409A-8A7B-46E440D6F5A7}" type="presParOf" srcId="{D8240D04-B96A-4CBC-A2A8-53C979493E33}" destId="{DF49733C-B1E7-445F-BB3D-02A94870D8DB}" srcOrd="1" destOrd="0" presId="urn:microsoft.com/office/officeart/2005/8/layout/orgChart1"/>
    <dgm:cxn modelId="{11E17FDF-4E6A-4E3B-AF09-E23E5B4CC13C}" type="presParOf" srcId="{D8240D04-B96A-4CBC-A2A8-53C979493E33}" destId="{3FDA1EC2-63EC-4DFB-91B7-890DD172A320}" srcOrd="2" destOrd="0" presId="urn:microsoft.com/office/officeart/2005/8/layout/orgChart1"/>
    <dgm:cxn modelId="{B2D1F0A5-D0C8-4E30-8A1D-264C5F3F4EA8}" type="presParOf" srcId="{49B61B69-DD39-4317-B38D-2BEF9576FBD4}" destId="{258B67B6-DF44-4EED-8EAC-3D4DC4F7D36F}" srcOrd="2" destOrd="0" presId="urn:microsoft.com/office/officeart/2005/8/layout/orgChart1"/>
    <dgm:cxn modelId="{23A2D073-64A2-4770-9882-4AEE5FD5CF97}" type="presParOf" srcId="{49B61B69-DD39-4317-B38D-2BEF9576FBD4}" destId="{81B25C07-ED09-4A2A-A4F7-E0A6492C4285}" srcOrd="3" destOrd="0" presId="urn:microsoft.com/office/officeart/2005/8/layout/orgChart1"/>
    <dgm:cxn modelId="{EE67BCEB-831E-4537-B2D7-6FCBF1B53FBC}" type="presParOf" srcId="{81B25C07-ED09-4A2A-A4F7-E0A6492C4285}" destId="{F75DFB41-ABB1-444E-AB3C-7F544B315B24}" srcOrd="0" destOrd="0" presId="urn:microsoft.com/office/officeart/2005/8/layout/orgChart1"/>
    <dgm:cxn modelId="{76F6A24C-A123-493A-AA22-D104DC7BF3C2}" type="presParOf" srcId="{F75DFB41-ABB1-444E-AB3C-7F544B315B24}" destId="{68721F44-E03D-4868-9678-932628815F91}" srcOrd="0" destOrd="0" presId="urn:microsoft.com/office/officeart/2005/8/layout/orgChart1"/>
    <dgm:cxn modelId="{708D9E31-60AF-4D61-81BF-B7AC8386F7FA}" type="presParOf" srcId="{F75DFB41-ABB1-444E-AB3C-7F544B315B24}" destId="{BE00DB63-C7AF-4581-8E2A-28DE1AE0BCD8}" srcOrd="1" destOrd="0" presId="urn:microsoft.com/office/officeart/2005/8/layout/orgChart1"/>
    <dgm:cxn modelId="{879C0FE7-DB42-45A0-AFE9-BCEAF7D1BC41}" type="presParOf" srcId="{81B25C07-ED09-4A2A-A4F7-E0A6492C4285}" destId="{D286E4C2-8292-446C-BA86-7353B6A42DB1}" srcOrd="1" destOrd="0" presId="urn:microsoft.com/office/officeart/2005/8/layout/orgChart1"/>
    <dgm:cxn modelId="{BD7DD108-4202-48B3-A29D-6CB85A57504F}" type="presParOf" srcId="{81B25C07-ED09-4A2A-A4F7-E0A6492C4285}" destId="{A5128F38-CBEF-4F66-B98B-BF507A44A536}" srcOrd="2" destOrd="0" presId="urn:microsoft.com/office/officeart/2005/8/layout/orgChart1"/>
    <dgm:cxn modelId="{7D86A82E-8690-4E26-8409-A159FA4BF0ED}" type="presParOf" srcId="{49B61B69-DD39-4317-B38D-2BEF9576FBD4}" destId="{CD0F2131-4448-4A4A-8A87-F459987CEA11}" srcOrd="4" destOrd="0" presId="urn:microsoft.com/office/officeart/2005/8/layout/orgChart1"/>
    <dgm:cxn modelId="{AC516280-4518-4B24-8AD5-DF849A9ABE67}" type="presParOf" srcId="{49B61B69-DD39-4317-B38D-2BEF9576FBD4}" destId="{1CD03A6D-2521-4D02-BBC4-FD4580F8DAAB}" srcOrd="5" destOrd="0" presId="urn:microsoft.com/office/officeart/2005/8/layout/orgChart1"/>
    <dgm:cxn modelId="{EAFC3FBF-C764-4422-BB2D-D0943653801D}" type="presParOf" srcId="{1CD03A6D-2521-4D02-BBC4-FD4580F8DAAB}" destId="{A350551D-1B6B-4D48-B792-052CD1F83101}" srcOrd="0" destOrd="0" presId="urn:microsoft.com/office/officeart/2005/8/layout/orgChart1"/>
    <dgm:cxn modelId="{657ED1EC-8E3B-47E0-B39A-8E940408DA37}" type="presParOf" srcId="{A350551D-1B6B-4D48-B792-052CD1F83101}" destId="{A0C12F08-8DC0-4C50-9A1C-D80306B986DD}" srcOrd="0" destOrd="0" presId="urn:microsoft.com/office/officeart/2005/8/layout/orgChart1"/>
    <dgm:cxn modelId="{186164FC-B6C9-47F9-9C0D-893C6FD5F10B}" type="presParOf" srcId="{A350551D-1B6B-4D48-B792-052CD1F83101}" destId="{C0C51012-30F9-458C-9636-43D3964B85B5}" srcOrd="1" destOrd="0" presId="urn:microsoft.com/office/officeart/2005/8/layout/orgChart1"/>
    <dgm:cxn modelId="{3263B9FD-5992-4071-889C-F9DDC59238FE}" type="presParOf" srcId="{1CD03A6D-2521-4D02-BBC4-FD4580F8DAAB}" destId="{A099248F-0C0F-45BB-83C7-19218380D166}" srcOrd="1" destOrd="0" presId="urn:microsoft.com/office/officeart/2005/8/layout/orgChart1"/>
    <dgm:cxn modelId="{F59FD153-9F73-498D-BA65-0B6F26CAF311}" type="presParOf" srcId="{1CD03A6D-2521-4D02-BBC4-FD4580F8DAAB}" destId="{1929F048-250B-4937-9B85-9B7E2B20FCF1}" srcOrd="2" destOrd="0" presId="urn:microsoft.com/office/officeart/2005/8/layout/orgChart1"/>
    <dgm:cxn modelId="{89A82FB7-7A98-4349-A53E-6C0B4CBEACF2}" type="presParOf" srcId="{F932EA05-37F5-4E7C-BB68-AC5243D51280}" destId="{93654D75-6D34-43EC-AE46-FF2373868B93}" srcOrd="2" destOrd="0" presId="urn:microsoft.com/office/officeart/2005/8/layout/orgChart1"/>
    <dgm:cxn modelId="{27A36753-A93C-420F-AFD0-6548B7FFDEC8}" type="presParOf" srcId="{DE32E2A1-279B-4FA6-9F4B-FCC3212BD0F0}" destId="{918CCB28-143B-4FCD-9E8F-A8A147E45FD6}" srcOrd="2" destOrd="0" presId="urn:microsoft.com/office/officeart/2005/8/layout/orgChart1"/>
    <dgm:cxn modelId="{92C1AFD2-17F8-418D-A719-5D9475907E93}" type="presParOf" srcId="{DE32E2A1-279B-4FA6-9F4B-FCC3212BD0F0}" destId="{81D021D4-D81F-415D-BB02-8201EBE58059}" srcOrd="3" destOrd="0" presId="urn:microsoft.com/office/officeart/2005/8/layout/orgChart1"/>
    <dgm:cxn modelId="{EAA72DBE-35B8-4BC1-AB7C-6D6ED07C3C1F}" type="presParOf" srcId="{81D021D4-D81F-415D-BB02-8201EBE58059}" destId="{F13E98EA-91FA-4198-B1AB-A43962163261}" srcOrd="0" destOrd="0" presId="urn:microsoft.com/office/officeart/2005/8/layout/orgChart1"/>
    <dgm:cxn modelId="{550E37F2-29EB-4201-8808-9A6104633D05}" type="presParOf" srcId="{F13E98EA-91FA-4198-B1AB-A43962163261}" destId="{8F10688A-F7EA-488B-8B36-6489C4356FB4}" srcOrd="0" destOrd="0" presId="urn:microsoft.com/office/officeart/2005/8/layout/orgChart1"/>
    <dgm:cxn modelId="{360F47D0-01AA-4FC7-B23C-F482587C6D38}" type="presParOf" srcId="{F13E98EA-91FA-4198-B1AB-A43962163261}" destId="{F3731C1E-1509-4975-9B2B-162A808EA79D}" srcOrd="1" destOrd="0" presId="urn:microsoft.com/office/officeart/2005/8/layout/orgChart1"/>
    <dgm:cxn modelId="{D93EA943-DEB8-4FC9-80B0-79DF61B98F34}" type="presParOf" srcId="{81D021D4-D81F-415D-BB02-8201EBE58059}" destId="{1FA7DE6B-D2F4-45E9-A11B-2697584B6701}" srcOrd="1" destOrd="0" presId="urn:microsoft.com/office/officeart/2005/8/layout/orgChart1"/>
    <dgm:cxn modelId="{3BF80C63-14A0-493D-8D62-B2ACA33F594B}" type="presParOf" srcId="{1FA7DE6B-D2F4-45E9-A11B-2697584B6701}" destId="{1EE9AFEC-22AA-4ABD-BD24-AC04C208BDBB}" srcOrd="0" destOrd="0" presId="urn:microsoft.com/office/officeart/2005/8/layout/orgChart1"/>
    <dgm:cxn modelId="{186CC03B-E530-423A-9863-5B944ABF056B}" type="presParOf" srcId="{1FA7DE6B-D2F4-45E9-A11B-2697584B6701}" destId="{D32E4EBA-E293-4EA1-BE8C-3B189670C035}" srcOrd="1" destOrd="0" presId="urn:microsoft.com/office/officeart/2005/8/layout/orgChart1"/>
    <dgm:cxn modelId="{6C990B3C-D203-44CA-BAEA-F76A8F987610}" type="presParOf" srcId="{D32E4EBA-E293-4EA1-BE8C-3B189670C035}" destId="{C484F8E5-7CDA-44B0-B065-9B5DA1E32588}" srcOrd="0" destOrd="0" presId="urn:microsoft.com/office/officeart/2005/8/layout/orgChart1"/>
    <dgm:cxn modelId="{BD4B6D8D-F274-4193-BA2B-5E1CBA35E7E6}" type="presParOf" srcId="{C484F8E5-7CDA-44B0-B065-9B5DA1E32588}" destId="{E5FE3A40-BCF7-4EFC-B714-143CCD0FB187}" srcOrd="0" destOrd="0" presId="urn:microsoft.com/office/officeart/2005/8/layout/orgChart1"/>
    <dgm:cxn modelId="{AD6A03AC-2975-48D3-A292-DB65E00A701E}" type="presParOf" srcId="{C484F8E5-7CDA-44B0-B065-9B5DA1E32588}" destId="{4501F78D-2141-4E41-934C-D2A7E2D4F175}" srcOrd="1" destOrd="0" presId="urn:microsoft.com/office/officeart/2005/8/layout/orgChart1"/>
    <dgm:cxn modelId="{3B221CF0-0496-4049-815B-AA9E19503F83}" type="presParOf" srcId="{D32E4EBA-E293-4EA1-BE8C-3B189670C035}" destId="{11DF4904-1B5C-447F-B3B5-0101FD3A7EE4}" srcOrd="1" destOrd="0" presId="urn:microsoft.com/office/officeart/2005/8/layout/orgChart1"/>
    <dgm:cxn modelId="{29229863-6887-4DC7-B7B5-65293D1BFAAB}" type="presParOf" srcId="{D32E4EBA-E293-4EA1-BE8C-3B189670C035}" destId="{F1A7B0C2-E288-4DFC-9AC9-E266594CB092}" srcOrd="2" destOrd="0" presId="urn:microsoft.com/office/officeart/2005/8/layout/orgChart1"/>
    <dgm:cxn modelId="{9CF592C3-21C3-46E2-8873-D27A30BD1DE5}" type="presParOf" srcId="{1FA7DE6B-D2F4-45E9-A11B-2697584B6701}" destId="{48995FA4-EF68-47E5-BA82-C899EE8AC74A}" srcOrd="2" destOrd="0" presId="urn:microsoft.com/office/officeart/2005/8/layout/orgChart1"/>
    <dgm:cxn modelId="{88B7CF3D-6177-4CB4-B753-6FCABE0E1709}" type="presParOf" srcId="{1FA7DE6B-D2F4-45E9-A11B-2697584B6701}" destId="{0303165B-EDEA-42B0-A28A-D59134DEC2BE}" srcOrd="3" destOrd="0" presId="urn:microsoft.com/office/officeart/2005/8/layout/orgChart1"/>
    <dgm:cxn modelId="{AC04E59E-7891-4BC6-8F99-7F3236775065}" type="presParOf" srcId="{0303165B-EDEA-42B0-A28A-D59134DEC2BE}" destId="{F1452058-E71A-4AA1-BF78-1751F9B3D24B}" srcOrd="0" destOrd="0" presId="urn:microsoft.com/office/officeart/2005/8/layout/orgChart1"/>
    <dgm:cxn modelId="{B34358B6-23D6-4404-AE45-2E171E8C6FB6}" type="presParOf" srcId="{F1452058-E71A-4AA1-BF78-1751F9B3D24B}" destId="{E8748AD8-9197-4766-B4B5-21AEA22D42FB}" srcOrd="0" destOrd="0" presId="urn:microsoft.com/office/officeart/2005/8/layout/orgChart1"/>
    <dgm:cxn modelId="{03544FDB-7EDA-43A1-AFF9-512AD810C77E}" type="presParOf" srcId="{F1452058-E71A-4AA1-BF78-1751F9B3D24B}" destId="{8352DFD1-6191-4C53-8EA7-EC951A4E22D7}" srcOrd="1" destOrd="0" presId="urn:microsoft.com/office/officeart/2005/8/layout/orgChart1"/>
    <dgm:cxn modelId="{3C228ABE-2D23-4C70-B146-80BB39C6752A}" type="presParOf" srcId="{0303165B-EDEA-42B0-A28A-D59134DEC2BE}" destId="{9DF8A099-B01C-4A53-8C29-3C009FFB95EE}" srcOrd="1" destOrd="0" presId="urn:microsoft.com/office/officeart/2005/8/layout/orgChart1"/>
    <dgm:cxn modelId="{DB42EE75-6AD0-4638-A3C2-73C76D387512}" type="presParOf" srcId="{0303165B-EDEA-42B0-A28A-D59134DEC2BE}" destId="{33A9EC04-B314-4723-8585-5C10ACF9DF75}" srcOrd="2" destOrd="0" presId="urn:microsoft.com/office/officeart/2005/8/layout/orgChart1"/>
    <dgm:cxn modelId="{1BD1B2E6-8534-4A27-8BC6-711E7F83C73F}" type="presParOf" srcId="{81D021D4-D81F-415D-BB02-8201EBE58059}" destId="{94ACADAD-B09D-4A74-8E8A-152B25B51786}" srcOrd="2" destOrd="0" presId="urn:microsoft.com/office/officeart/2005/8/layout/orgChart1"/>
    <dgm:cxn modelId="{8E01063B-4181-4EDE-8B2D-4527CF9A2822}" type="presParOf" srcId="{71BCBAD7-415E-4388-9F6B-348785A13D7B}" destId="{BB1F318F-909B-45FB-B19E-82728012BA17}" srcOrd="2" destOrd="0" presId="urn:microsoft.com/office/officeart/2005/8/layout/orgChart1"/>
    <dgm:cxn modelId="{47792954-EA66-4F1E-A1A7-C24A9D0517A1}" type="presParOf" srcId="{AB2E33D9-E6F6-4B08-B57D-A9EDB2D3F262}" destId="{9FBBF216-5304-4A42-BCAB-9ABDE47931B0}"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995FA4-EF68-47E5-BA82-C899EE8AC74A}">
      <dsp:nvSpPr>
        <dsp:cNvPr id="0" name=""/>
        <dsp:cNvSpPr/>
      </dsp:nvSpPr>
      <dsp:spPr>
        <a:xfrm>
          <a:off x="5764964" y="2362563"/>
          <a:ext cx="188971" cy="1473973"/>
        </a:xfrm>
        <a:custGeom>
          <a:avLst/>
          <a:gdLst/>
          <a:ahLst/>
          <a:cxnLst/>
          <a:rect l="0" t="0" r="0" b="0"/>
          <a:pathLst>
            <a:path>
              <a:moveTo>
                <a:pt x="0" y="0"/>
              </a:moveTo>
              <a:lnTo>
                <a:pt x="0" y="1473973"/>
              </a:lnTo>
              <a:lnTo>
                <a:pt x="188971" y="1473973"/>
              </a:lnTo>
            </a:path>
          </a:pathLst>
        </a:custGeom>
        <a:noFill/>
        <a:ln w="9525" cap="flat"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EE9AFEC-22AA-4ABD-BD24-AC04C208BDBB}">
      <dsp:nvSpPr>
        <dsp:cNvPr id="0" name=""/>
        <dsp:cNvSpPr/>
      </dsp:nvSpPr>
      <dsp:spPr>
        <a:xfrm>
          <a:off x="5764964" y="2362563"/>
          <a:ext cx="188971" cy="579511"/>
        </a:xfrm>
        <a:custGeom>
          <a:avLst/>
          <a:gdLst/>
          <a:ahLst/>
          <a:cxnLst/>
          <a:rect l="0" t="0" r="0" b="0"/>
          <a:pathLst>
            <a:path>
              <a:moveTo>
                <a:pt x="0" y="0"/>
              </a:moveTo>
              <a:lnTo>
                <a:pt x="0" y="579511"/>
              </a:lnTo>
              <a:lnTo>
                <a:pt x="188971" y="579511"/>
              </a:lnTo>
            </a:path>
          </a:pathLst>
        </a:custGeom>
        <a:noFill/>
        <a:ln w="9525" cap="flat"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18CCB28-143B-4FCD-9E8F-A8A147E45FD6}">
      <dsp:nvSpPr>
        <dsp:cNvPr id="0" name=""/>
        <dsp:cNvSpPr/>
      </dsp:nvSpPr>
      <dsp:spPr>
        <a:xfrm>
          <a:off x="5278099" y="1468100"/>
          <a:ext cx="990787" cy="264559"/>
        </a:xfrm>
        <a:custGeom>
          <a:avLst/>
          <a:gdLst/>
          <a:ahLst/>
          <a:cxnLst/>
          <a:rect l="0" t="0" r="0" b="0"/>
          <a:pathLst>
            <a:path>
              <a:moveTo>
                <a:pt x="0" y="0"/>
              </a:moveTo>
              <a:lnTo>
                <a:pt x="0" y="132279"/>
              </a:lnTo>
              <a:lnTo>
                <a:pt x="990787" y="132279"/>
              </a:lnTo>
              <a:lnTo>
                <a:pt x="990787" y="264559"/>
              </a:lnTo>
            </a:path>
          </a:pathLst>
        </a:custGeom>
        <a:noFill/>
        <a:ln w="9525" cap="flat"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D0F2131-4448-4A4A-8A87-F459987CEA11}">
      <dsp:nvSpPr>
        <dsp:cNvPr id="0" name=""/>
        <dsp:cNvSpPr/>
      </dsp:nvSpPr>
      <dsp:spPr>
        <a:xfrm>
          <a:off x="3783578" y="2362198"/>
          <a:ext cx="188971" cy="2388744"/>
        </a:xfrm>
        <a:custGeom>
          <a:avLst/>
          <a:gdLst/>
          <a:ahLst/>
          <a:cxnLst/>
          <a:rect l="0" t="0" r="0" b="0"/>
          <a:pathLst>
            <a:path>
              <a:moveTo>
                <a:pt x="0" y="0"/>
              </a:moveTo>
              <a:lnTo>
                <a:pt x="0" y="2388744"/>
              </a:lnTo>
              <a:lnTo>
                <a:pt x="188971" y="2388744"/>
              </a:lnTo>
            </a:path>
          </a:pathLst>
        </a:custGeom>
        <a:noFill/>
        <a:ln w="9525" cap="flat"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58B67B6-DF44-4EED-8EAC-3D4DC4F7D36F}">
      <dsp:nvSpPr>
        <dsp:cNvPr id="0" name=""/>
        <dsp:cNvSpPr/>
      </dsp:nvSpPr>
      <dsp:spPr>
        <a:xfrm>
          <a:off x="3783578" y="2362198"/>
          <a:ext cx="188971" cy="1494282"/>
        </a:xfrm>
        <a:custGeom>
          <a:avLst/>
          <a:gdLst/>
          <a:ahLst/>
          <a:cxnLst/>
          <a:rect l="0" t="0" r="0" b="0"/>
          <a:pathLst>
            <a:path>
              <a:moveTo>
                <a:pt x="0" y="0"/>
              </a:moveTo>
              <a:lnTo>
                <a:pt x="0" y="1494282"/>
              </a:lnTo>
              <a:lnTo>
                <a:pt x="188971" y="1494282"/>
              </a:lnTo>
            </a:path>
          </a:pathLst>
        </a:custGeom>
        <a:noFill/>
        <a:ln w="9525" cap="flat"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78D6D8F-A185-4962-A1A5-3671FD3D39D3}">
      <dsp:nvSpPr>
        <dsp:cNvPr id="0" name=""/>
        <dsp:cNvSpPr/>
      </dsp:nvSpPr>
      <dsp:spPr>
        <a:xfrm>
          <a:off x="3783578" y="2362198"/>
          <a:ext cx="188971" cy="599819"/>
        </a:xfrm>
        <a:custGeom>
          <a:avLst/>
          <a:gdLst/>
          <a:ahLst/>
          <a:cxnLst/>
          <a:rect l="0" t="0" r="0" b="0"/>
          <a:pathLst>
            <a:path>
              <a:moveTo>
                <a:pt x="0" y="0"/>
              </a:moveTo>
              <a:lnTo>
                <a:pt x="0" y="599819"/>
              </a:lnTo>
              <a:lnTo>
                <a:pt x="188971" y="599819"/>
              </a:lnTo>
            </a:path>
          </a:pathLst>
        </a:custGeom>
        <a:noFill/>
        <a:ln w="9525" cap="flat"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7EA66D2-5B54-4084-AA6C-52CA72C05462}">
      <dsp:nvSpPr>
        <dsp:cNvPr id="0" name=""/>
        <dsp:cNvSpPr/>
      </dsp:nvSpPr>
      <dsp:spPr>
        <a:xfrm>
          <a:off x="4287501" y="1468100"/>
          <a:ext cx="990598" cy="264194"/>
        </a:xfrm>
        <a:custGeom>
          <a:avLst/>
          <a:gdLst/>
          <a:ahLst/>
          <a:cxnLst/>
          <a:rect l="0" t="0" r="0" b="0"/>
          <a:pathLst>
            <a:path>
              <a:moveTo>
                <a:pt x="990598" y="0"/>
              </a:moveTo>
              <a:lnTo>
                <a:pt x="990598" y="131914"/>
              </a:lnTo>
              <a:lnTo>
                <a:pt x="0" y="131914"/>
              </a:lnTo>
              <a:lnTo>
                <a:pt x="0" y="264194"/>
              </a:lnTo>
            </a:path>
          </a:pathLst>
        </a:custGeom>
        <a:noFill/>
        <a:ln w="9525" cap="flat"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CEF9865-D8CD-44EF-81F0-70D479D56C19}">
      <dsp:nvSpPr>
        <dsp:cNvPr id="0" name=""/>
        <dsp:cNvSpPr/>
      </dsp:nvSpPr>
      <dsp:spPr>
        <a:xfrm>
          <a:off x="3660822" y="629903"/>
          <a:ext cx="1617277" cy="208293"/>
        </a:xfrm>
        <a:custGeom>
          <a:avLst/>
          <a:gdLst/>
          <a:ahLst/>
          <a:cxnLst/>
          <a:rect l="0" t="0" r="0" b="0"/>
          <a:pathLst>
            <a:path>
              <a:moveTo>
                <a:pt x="0" y="0"/>
              </a:moveTo>
              <a:lnTo>
                <a:pt x="0" y="76014"/>
              </a:lnTo>
              <a:lnTo>
                <a:pt x="1617277" y="76014"/>
              </a:lnTo>
              <a:lnTo>
                <a:pt x="1617277" y="208293"/>
              </a:lnTo>
            </a:path>
          </a:pathLst>
        </a:custGeom>
        <a:noFill/>
        <a:ln w="9525" cap="flat"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9649F5-BCEF-4618-8BCC-18701788F36F}">
      <dsp:nvSpPr>
        <dsp:cNvPr id="0" name=""/>
        <dsp:cNvSpPr/>
      </dsp:nvSpPr>
      <dsp:spPr>
        <a:xfrm>
          <a:off x="811782" y="1468100"/>
          <a:ext cx="331215" cy="1590052"/>
        </a:xfrm>
        <a:custGeom>
          <a:avLst/>
          <a:gdLst/>
          <a:ahLst/>
          <a:cxnLst/>
          <a:rect l="0" t="0" r="0" b="0"/>
          <a:pathLst>
            <a:path>
              <a:moveTo>
                <a:pt x="0" y="0"/>
              </a:moveTo>
              <a:lnTo>
                <a:pt x="0" y="1590052"/>
              </a:lnTo>
              <a:lnTo>
                <a:pt x="331215" y="1590052"/>
              </a:lnTo>
            </a:path>
          </a:pathLst>
        </a:custGeom>
        <a:noFill/>
        <a:ln w="9525" cap="flat"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5A3DB25-FD32-439F-99D1-742C8C9F9CF9}">
      <dsp:nvSpPr>
        <dsp:cNvPr id="0" name=""/>
        <dsp:cNvSpPr/>
      </dsp:nvSpPr>
      <dsp:spPr>
        <a:xfrm>
          <a:off x="811782" y="1468100"/>
          <a:ext cx="331215" cy="675653"/>
        </a:xfrm>
        <a:custGeom>
          <a:avLst/>
          <a:gdLst/>
          <a:ahLst/>
          <a:cxnLst/>
          <a:rect l="0" t="0" r="0" b="0"/>
          <a:pathLst>
            <a:path>
              <a:moveTo>
                <a:pt x="0" y="0"/>
              </a:moveTo>
              <a:lnTo>
                <a:pt x="0" y="675653"/>
              </a:lnTo>
              <a:lnTo>
                <a:pt x="331215" y="675653"/>
              </a:lnTo>
            </a:path>
          </a:pathLst>
        </a:custGeom>
        <a:noFill/>
        <a:ln w="9525" cap="flat"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CEE366-B950-495D-B465-F726D892732B}">
      <dsp:nvSpPr>
        <dsp:cNvPr id="0" name=""/>
        <dsp:cNvSpPr/>
      </dsp:nvSpPr>
      <dsp:spPr>
        <a:xfrm>
          <a:off x="1315705" y="629903"/>
          <a:ext cx="2345117" cy="208293"/>
        </a:xfrm>
        <a:custGeom>
          <a:avLst/>
          <a:gdLst/>
          <a:ahLst/>
          <a:cxnLst/>
          <a:rect l="0" t="0" r="0" b="0"/>
          <a:pathLst>
            <a:path>
              <a:moveTo>
                <a:pt x="2345117" y="0"/>
              </a:moveTo>
              <a:lnTo>
                <a:pt x="2345117" y="76014"/>
              </a:lnTo>
              <a:lnTo>
                <a:pt x="0" y="76014"/>
              </a:lnTo>
              <a:lnTo>
                <a:pt x="0" y="208293"/>
              </a:lnTo>
            </a:path>
          </a:pathLst>
        </a:custGeom>
        <a:noFill/>
        <a:ln w="9525" cap="flat"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15FF508-6AF2-45CB-A408-4A75972B01DB}">
      <dsp:nvSpPr>
        <dsp:cNvPr id="0" name=""/>
        <dsp:cNvSpPr/>
      </dsp:nvSpPr>
      <dsp:spPr>
        <a:xfrm>
          <a:off x="3030919" y="0"/>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Software Models</a:t>
          </a:r>
          <a:endParaRPr lang="en-US" sz="1400" kern="1200" dirty="0"/>
        </a:p>
      </dsp:txBody>
      <dsp:txXfrm>
        <a:off x="3030919" y="0"/>
        <a:ext cx="1259806" cy="629903"/>
      </dsp:txXfrm>
    </dsp:sp>
    <dsp:sp modelId="{D9FD7263-1A19-43B3-A2B3-522A455AA789}">
      <dsp:nvSpPr>
        <dsp:cNvPr id="0" name=""/>
        <dsp:cNvSpPr/>
      </dsp:nvSpPr>
      <dsp:spPr>
        <a:xfrm>
          <a:off x="685801" y="838197"/>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Structure</a:t>
          </a:r>
          <a:endParaRPr lang="en-US" sz="1400" kern="1200" dirty="0"/>
        </a:p>
      </dsp:txBody>
      <dsp:txXfrm>
        <a:off x="685801" y="838197"/>
        <a:ext cx="1259806" cy="629903"/>
      </dsp:txXfrm>
    </dsp:sp>
    <dsp:sp modelId="{992A7967-2476-44C0-90F7-0005985F793C}">
      <dsp:nvSpPr>
        <dsp:cNvPr id="0" name=""/>
        <dsp:cNvSpPr/>
      </dsp:nvSpPr>
      <dsp:spPr>
        <a:xfrm>
          <a:off x="1142998" y="1828802"/>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Class Diagram</a:t>
          </a:r>
          <a:endParaRPr lang="en-US" sz="1400" kern="1200" dirty="0"/>
        </a:p>
      </dsp:txBody>
      <dsp:txXfrm>
        <a:off x="1142998" y="1828802"/>
        <a:ext cx="1259806" cy="629903"/>
      </dsp:txXfrm>
    </dsp:sp>
    <dsp:sp modelId="{AD970119-CF2A-4EE3-BB53-F1C982ECE140}">
      <dsp:nvSpPr>
        <dsp:cNvPr id="0" name=""/>
        <dsp:cNvSpPr/>
      </dsp:nvSpPr>
      <dsp:spPr>
        <a:xfrm>
          <a:off x="1142998" y="2743201"/>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Component Diagram</a:t>
          </a:r>
          <a:endParaRPr lang="en-US" sz="1400" kern="1200" dirty="0"/>
        </a:p>
      </dsp:txBody>
      <dsp:txXfrm>
        <a:off x="1142998" y="2743201"/>
        <a:ext cx="1259806" cy="629903"/>
      </dsp:txXfrm>
    </dsp:sp>
    <dsp:sp modelId="{B19AD679-C538-4E5A-9409-8855601740EC}">
      <dsp:nvSpPr>
        <dsp:cNvPr id="0" name=""/>
        <dsp:cNvSpPr/>
      </dsp:nvSpPr>
      <dsp:spPr>
        <a:xfrm>
          <a:off x="4648196" y="838197"/>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Behavior</a:t>
          </a:r>
          <a:endParaRPr lang="en-US" sz="1400" kern="1200" dirty="0"/>
        </a:p>
      </dsp:txBody>
      <dsp:txXfrm>
        <a:off x="4648196" y="838197"/>
        <a:ext cx="1259806" cy="629903"/>
      </dsp:txXfrm>
    </dsp:sp>
    <dsp:sp modelId="{193F3559-18E0-4149-9A7A-C8B9F79A946A}">
      <dsp:nvSpPr>
        <dsp:cNvPr id="0" name=""/>
        <dsp:cNvSpPr/>
      </dsp:nvSpPr>
      <dsp:spPr>
        <a:xfrm>
          <a:off x="3657597" y="1732294"/>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Interaction Based</a:t>
          </a:r>
          <a:endParaRPr lang="en-US" sz="1400" kern="1200" dirty="0"/>
        </a:p>
      </dsp:txBody>
      <dsp:txXfrm>
        <a:off x="3657597" y="1732294"/>
        <a:ext cx="1259806" cy="629903"/>
      </dsp:txXfrm>
    </dsp:sp>
    <dsp:sp modelId="{3109FCD4-EC16-418E-931D-1120CE30B9EF}">
      <dsp:nvSpPr>
        <dsp:cNvPr id="0" name=""/>
        <dsp:cNvSpPr/>
      </dsp:nvSpPr>
      <dsp:spPr>
        <a:xfrm>
          <a:off x="3972549" y="2647065"/>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Use Cases</a:t>
          </a:r>
          <a:endParaRPr lang="en-US" sz="1400" kern="1200" dirty="0"/>
        </a:p>
      </dsp:txBody>
      <dsp:txXfrm>
        <a:off x="3972549" y="2647065"/>
        <a:ext cx="1259806" cy="629903"/>
      </dsp:txXfrm>
    </dsp:sp>
    <dsp:sp modelId="{68721F44-E03D-4868-9678-932628815F91}">
      <dsp:nvSpPr>
        <dsp:cNvPr id="0" name=""/>
        <dsp:cNvSpPr/>
      </dsp:nvSpPr>
      <dsp:spPr>
        <a:xfrm>
          <a:off x="3972549" y="3541528"/>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Message Sequence Charts</a:t>
          </a:r>
          <a:endParaRPr lang="en-US" sz="1400" kern="1200" dirty="0"/>
        </a:p>
      </dsp:txBody>
      <dsp:txXfrm>
        <a:off x="3972549" y="3541528"/>
        <a:ext cx="1259806" cy="629903"/>
      </dsp:txXfrm>
    </dsp:sp>
    <dsp:sp modelId="{A0C12F08-8DC0-4C50-9A1C-D80306B986DD}">
      <dsp:nvSpPr>
        <dsp:cNvPr id="0" name=""/>
        <dsp:cNvSpPr/>
      </dsp:nvSpPr>
      <dsp:spPr>
        <a:xfrm>
          <a:off x="3972549" y="4435991"/>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Traces/Patterns</a:t>
          </a:r>
          <a:endParaRPr lang="en-US" sz="1400" kern="1200" dirty="0"/>
        </a:p>
      </dsp:txBody>
      <dsp:txXfrm>
        <a:off x="3972549" y="4435991"/>
        <a:ext cx="1259806" cy="629903"/>
      </dsp:txXfrm>
    </dsp:sp>
    <dsp:sp modelId="{8F10688A-F7EA-488B-8B36-6489C4356FB4}">
      <dsp:nvSpPr>
        <dsp:cNvPr id="0" name=""/>
        <dsp:cNvSpPr/>
      </dsp:nvSpPr>
      <dsp:spPr>
        <a:xfrm>
          <a:off x="5638984" y="1732660"/>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State Based</a:t>
          </a:r>
          <a:endParaRPr lang="en-US" sz="1400" kern="1200" dirty="0"/>
        </a:p>
      </dsp:txBody>
      <dsp:txXfrm>
        <a:off x="5638984" y="1732660"/>
        <a:ext cx="1259806" cy="629903"/>
      </dsp:txXfrm>
    </dsp:sp>
    <dsp:sp modelId="{E5FE3A40-BCF7-4EFC-B714-143CCD0FB187}">
      <dsp:nvSpPr>
        <dsp:cNvPr id="0" name=""/>
        <dsp:cNvSpPr/>
      </dsp:nvSpPr>
      <dsp:spPr>
        <a:xfrm>
          <a:off x="5953935" y="2627123"/>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Guarded Update Machines (Code)</a:t>
          </a:r>
          <a:endParaRPr lang="en-US" sz="1400" kern="1200" dirty="0"/>
        </a:p>
      </dsp:txBody>
      <dsp:txXfrm>
        <a:off x="5953935" y="2627123"/>
        <a:ext cx="1259806" cy="629903"/>
      </dsp:txXfrm>
    </dsp:sp>
    <dsp:sp modelId="{E8748AD8-9197-4766-B4B5-21AEA22D42FB}">
      <dsp:nvSpPr>
        <dsp:cNvPr id="0" name=""/>
        <dsp:cNvSpPr/>
      </dsp:nvSpPr>
      <dsp:spPr>
        <a:xfrm>
          <a:off x="5953935" y="3521585"/>
          <a:ext cx="1259806" cy="6299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State Charts</a:t>
          </a:r>
          <a:endParaRPr lang="en-US" sz="1400" kern="1200" dirty="0"/>
        </a:p>
      </dsp:txBody>
      <dsp:txXfrm>
        <a:off x="5953935" y="3521585"/>
        <a:ext cx="1259806" cy="62990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dev316_specexplorer.pptx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2533427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1447530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776479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4075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1625" y="1600200"/>
            <a:ext cx="4194175"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194175"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04800" y="6553200"/>
            <a:ext cx="2289175" cy="304800"/>
          </a:xfrm>
          <a:prstGeom prst="rect">
            <a:avLst/>
          </a:prstGeom>
        </p:spPr>
        <p:txBody>
          <a:bodyPr/>
          <a:lstStyle>
            <a:lvl1pPr>
              <a:defRPr/>
            </a:lvl1pPr>
          </a:lstStyle>
          <a:p>
            <a:r>
              <a:rPr lang="en-US" smtClean="0"/>
              <a:t>3/30/2008</a:t>
            </a:r>
            <a:endParaRPr lang="en-US"/>
          </a:p>
        </p:txBody>
      </p:sp>
      <p:sp>
        <p:nvSpPr>
          <p:cNvPr id="6" name="Footer Placeholder 5"/>
          <p:cNvSpPr>
            <a:spLocks noGrp="1"/>
          </p:cNvSpPr>
          <p:nvPr>
            <p:ph type="ftr" sz="quarter" idx="11"/>
          </p:nvPr>
        </p:nvSpPr>
        <p:spPr>
          <a:xfrm>
            <a:off x="3124200" y="6553200"/>
            <a:ext cx="2895600" cy="304800"/>
          </a:xfrm>
          <a:prstGeom prst="rect">
            <a:avLst/>
          </a:prstGeom>
        </p:spPr>
        <p:txBody>
          <a:bodyPr/>
          <a:lstStyle>
            <a:lvl1pPr>
              <a:defRPr/>
            </a:lvl1pPr>
          </a:lstStyle>
          <a:p>
            <a:r>
              <a:rPr lang="en-US" smtClean="0"/>
              <a:t>Model-Based Quality Assurance of Microsoft Protocol Documentation</a:t>
            </a:r>
            <a:endParaRPr lang="en-US"/>
          </a:p>
        </p:txBody>
      </p:sp>
      <p:sp>
        <p:nvSpPr>
          <p:cNvPr id="7" name="Slide Number Placeholder 6"/>
          <p:cNvSpPr>
            <a:spLocks noGrp="1"/>
          </p:cNvSpPr>
          <p:nvPr>
            <p:ph type="sldNum" sz="quarter" idx="12"/>
          </p:nvPr>
        </p:nvSpPr>
        <p:spPr>
          <a:xfrm>
            <a:off x="6553200" y="6553200"/>
            <a:ext cx="2289175" cy="304800"/>
          </a:xfrm>
          <a:prstGeom prst="rect">
            <a:avLst/>
          </a:prstGeom>
        </p:spPr>
        <p:txBody>
          <a:bodyPr/>
          <a:lstStyle>
            <a:lvl1pPr>
              <a:defRPr/>
            </a:lvl1pPr>
          </a:lstStyle>
          <a:p>
            <a:fld id="{2ED0B438-91E5-4497-9885-C64896308124}" type="slidenum">
              <a:rPr lang="en-US" smtClean="0"/>
              <a:pPr/>
              <a:t>‹#›</a:t>
            </a:fld>
            <a:endParaRPr lang="en-US"/>
          </a:p>
        </p:txBody>
      </p:sp>
    </p:spTree>
    <p:extLst>
      <p:ext uri="{BB962C8B-B14F-4D97-AF65-F5344CB8AC3E}">
        <p14:creationId xmlns:p14="http://schemas.microsoft.com/office/powerpoint/2010/main" xmlns="" val="171868135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7"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http://blogs.msdn.com/wrwg"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social.msdn.com/forums/specexplorer" TargetMode="External"/><Relationship Id="rId5" Type="http://schemas.openxmlformats.org/officeDocument/2006/relationships/hyperlink" Target="http://blogs.msdn.com/specexplorer" TargetMode="External"/><Relationship Id="rId4" Type="http://schemas.openxmlformats.org/officeDocument/2006/relationships/hyperlink" Target="http://msdn.microsoft.com/devlabs"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3.png"/><Relationship Id="rId5" Type="http://schemas.openxmlformats.org/officeDocument/2006/relationships/hyperlink" Target="http://microsoft.com/technet" TargetMode="External"/><Relationship Id="rId10" Type="http://schemas.openxmlformats.org/officeDocument/2006/relationships/image" Target="../media/image2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853848"/>
            <a:ext cx="7921912" cy="1337595"/>
          </a:xfrm>
        </p:spPr>
        <p:txBody>
          <a:bodyPr/>
          <a:lstStyle/>
          <a:p>
            <a:r>
              <a:rPr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Model-Based Testing made easy with Spec Explorer 2010</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434064"/>
            <a:ext cx="3812443" cy="1310685"/>
          </a:xfrm>
        </p:spPr>
        <p:txBody>
          <a:bodyPr/>
          <a:lstStyle/>
          <a:p>
            <a:r>
              <a:rPr lang="en-US" dirty="0" smtClean="0">
                <a:solidFill>
                  <a:schemeClr val="tx1"/>
                </a:solidFill>
              </a:rPr>
              <a:t>Name:	Wolfgang Grieskamp</a:t>
            </a:r>
          </a:p>
          <a:p>
            <a:r>
              <a:rPr lang="en-US" dirty="0" smtClean="0">
                <a:solidFill>
                  <a:schemeClr val="tx1"/>
                </a:solidFill>
              </a:rPr>
              <a:t>Title: Software Architect</a:t>
            </a:r>
          </a:p>
          <a:p>
            <a:r>
              <a:rPr lang="en-US" dirty="0" smtClean="0">
                <a:solidFill>
                  <a:schemeClr val="tx1"/>
                </a:solidFill>
              </a:rPr>
              <a:t>Company: Microsoft</a:t>
            </a:r>
          </a:p>
          <a:p>
            <a:r>
              <a:rPr lang="en-US" dirty="0" smtClean="0">
                <a:solidFill>
                  <a:schemeClr val="tx1"/>
                </a:solidFill>
              </a:rPr>
              <a:t>Session Code: DEV316</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Web Shop</a:t>
            </a:r>
            <a:endParaRPr lang="en-US" dirty="0"/>
          </a:p>
        </p:txBody>
      </p:sp>
      <p:graphicFrame>
        <p:nvGraphicFramePr>
          <p:cNvPr id="6" name="Content Placeholder 3"/>
          <p:cNvGraphicFramePr>
            <a:graphicFrameLocks/>
          </p:cNvGraphicFramePr>
          <p:nvPr>
            <p:extLst>
              <p:ext uri="{D42A27DB-BD31-4B8C-83A1-F6EECF244321}">
                <p14:modId xmlns:p14="http://schemas.microsoft.com/office/powerpoint/2010/main" xmlns="" val="1868821869"/>
              </p:ext>
            </p:extLst>
          </p:nvPr>
        </p:nvGraphicFramePr>
        <p:xfrm>
          <a:off x="324293" y="1055737"/>
          <a:ext cx="8599967" cy="4742550"/>
        </p:xfrm>
        <a:graphic>
          <a:graphicData uri="http://schemas.openxmlformats.org/drawingml/2006/table">
            <a:tbl>
              <a:tblPr firstRow="1" bandRow="1">
                <a:tableStyleId>{0E3FDE45-AF77-4B5C-9715-49D594BDF05E}</a:tableStyleId>
              </a:tblPr>
              <a:tblGrid>
                <a:gridCol w="400209"/>
                <a:gridCol w="7675219"/>
                <a:gridCol w="524539"/>
              </a:tblGrid>
              <a:tr h="1235735">
                <a:tc gridSpan="3">
                  <a:txBody>
                    <a:bodyPr/>
                    <a:lstStyle/>
                    <a:p>
                      <a:pPr algn="ctr"/>
                      <a:r>
                        <a:rPr lang="en-US" sz="2800" dirty="0" smtClean="0"/>
                        <a:t>Which of the following traces is valid?</a:t>
                      </a:r>
                    </a:p>
                    <a:p>
                      <a:pPr algn="ctr"/>
                      <a:r>
                        <a:rPr lang="en-US" sz="2000" dirty="0" smtClean="0"/>
                        <a:t>(assuming an initialization of the shop </a:t>
                      </a:r>
                    </a:p>
                    <a:p>
                      <a:pPr algn="ctr"/>
                      <a:r>
                        <a:rPr lang="en-US" sz="2000" dirty="0" smtClean="0"/>
                        <a:t>with </a:t>
                      </a:r>
                      <a:r>
                        <a:rPr lang="en-US" sz="2000" dirty="0" err="1" smtClean="0"/>
                        <a:t>AddItem</a:t>
                      </a:r>
                      <a:r>
                        <a:rPr lang="en-US" sz="2000" dirty="0" smtClean="0"/>
                        <a:t>(“wine”,10) and</a:t>
                      </a:r>
                      <a:r>
                        <a:rPr lang="en-US" sz="2000" baseline="0" dirty="0" smtClean="0"/>
                        <a:t> </a:t>
                      </a:r>
                      <a:r>
                        <a:rPr lang="en-US" sz="2000" baseline="0" dirty="0" err="1" smtClean="0"/>
                        <a:t>AddItem</a:t>
                      </a:r>
                      <a:r>
                        <a:rPr lang="en-US" sz="2000" baseline="0" dirty="0" smtClean="0"/>
                        <a:t>(“cheese”, 5))</a:t>
                      </a:r>
                      <a:endParaRPr lang="en-US" sz="20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20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701363">
                <a:tc>
                  <a:txBody>
                    <a:bodyPr/>
                    <a:lstStyle/>
                    <a:p>
                      <a:pPr marL="0" algn="l"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AddToCart(“Peter”, “wine”)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Checkout(“Peter”)  </a:t>
                      </a:r>
                    </a:p>
                    <a:p>
                      <a:pPr marL="0" algn="l"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Bill(“Peter”,10)/true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Ship(“</a:t>
                      </a: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Peter”,”wine</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1363">
                <a:tc>
                  <a:txBody>
                    <a:bodyPr/>
                    <a:lstStyle/>
                    <a:p>
                      <a:pPr marL="0" algn="l"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AddToCart(“Peter”, “wine”)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Checkout(“Peter”) </a:t>
                      </a:r>
                    </a:p>
                    <a:p>
                      <a:pPr marL="0" algn="l"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Bill(“Peter”,10)/false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Ship(“</a:t>
                      </a: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Peter”,”wine</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1363">
                <a:tc>
                  <a:txBody>
                    <a:bodyPr/>
                    <a:lstStyle/>
                    <a:p>
                      <a:pPr marL="0" algn="l"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AddToCart(“Peter”, “wine”)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Checkout(“Peter”) </a:t>
                      </a:r>
                    </a:p>
                    <a:p>
                      <a:pPr marL="0" algn="l"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Bill(“Peter”,12)/true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Ship(“</a:t>
                      </a: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Peter”,”wine</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1363">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AddToCart(“Peter”, “wine”)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AddToCart(“</a:t>
                      </a: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Peter”,”cheese</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Checkout(“Peter”)</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Bill(“Peter”,15)/true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Ship(“</a:t>
                      </a: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Peter”,”wine</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Ship(“</a:t>
                      </a: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Peter”,”cheese</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1363">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AddToCart(“Peter”, “wine”)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AddToCart(“</a:t>
                      </a: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Peter”,”cheese</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Checkout(“Peter”)</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Bill(“Peter”,15)/true</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Ship(“</a:t>
                      </a: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Peter”,”cheese</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t>
                      </a:r>
                      <a:r>
                        <a:rPr lang="en-US" sz="18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Ship(“</a:t>
                      </a: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Peter”,”wine</a:t>
                      </a: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Smiley Face 7"/>
          <p:cNvSpPr/>
          <p:nvPr/>
        </p:nvSpPr>
        <p:spPr>
          <a:xfrm>
            <a:off x="8484781" y="2484298"/>
            <a:ext cx="304800" cy="304800"/>
          </a:xfrm>
          <a:prstGeom prst="smileyFac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Smiley Face 8"/>
          <p:cNvSpPr/>
          <p:nvPr/>
        </p:nvSpPr>
        <p:spPr>
          <a:xfrm>
            <a:off x="8484781" y="4642708"/>
            <a:ext cx="304800" cy="304800"/>
          </a:xfrm>
          <a:prstGeom prst="smileyFac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Smiley Face 9"/>
          <p:cNvSpPr/>
          <p:nvPr/>
        </p:nvSpPr>
        <p:spPr>
          <a:xfrm>
            <a:off x="8484781" y="5262941"/>
            <a:ext cx="304800" cy="304800"/>
          </a:xfrm>
          <a:prstGeom prst="smileyFac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 name="Group 10"/>
          <p:cNvGrpSpPr/>
          <p:nvPr/>
        </p:nvGrpSpPr>
        <p:grpSpPr>
          <a:xfrm>
            <a:off x="8370481" y="3133536"/>
            <a:ext cx="533400" cy="457200"/>
            <a:chOff x="8001000" y="4152900"/>
            <a:chExt cx="533400" cy="457200"/>
          </a:xfrm>
        </p:grpSpPr>
        <p:sp>
          <p:nvSpPr>
            <p:cNvPr id="12" name="Multiply 11"/>
            <p:cNvSpPr/>
            <p:nvPr/>
          </p:nvSpPr>
          <p:spPr>
            <a:xfrm>
              <a:off x="8001000" y="4152900"/>
              <a:ext cx="533400" cy="457200"/>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12"/>
            <p:cNvSpPr/>
            <p:nvPr/>
          </p:nvSpPr>
          <p:spPr>
            <a:xfrm>
              <a:off x="8077200" y="4191000"/>
              <a:ext cx="381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8370481" y="3838829"/>
            <a:ext cx="533400" cy="457200"/>
            <a:chOff x="8001000" y="4152900"/>
            <a:chExt cx="533400" cy="457200"/>
          </a:xfrm>
        </p:grpSpPr>
        <p:sp>
          <p:nvSpPr>
            <p:cNvPr id="15" name="Multiply 14"/>
            <p:cNvSpPr/>
            <p:nvPr/>
          </p:nvSpPr>
          <p:spPr>
            <a:xfrm>
              <a:off x="8001000" y="4152900"/>
              <a:ext cx="533400" cy="457200"/>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p:cNvSpPr/>
            <p:nvPr/>
          </p:nvSpPr>
          <p:spPr>
            <a:xfrm>
              <a:off x="8077200" y="4191000"/>
              <a:ext cx="381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9" name="Straight Connector 18"/>
          <p:cNvCxnSpPr/>
          <p:nvPr/>
        </p:nvCxnSpPr>
        <p:spPr>
          <a:xfrm>
            <a:off x="2225749" y="3597824"/>
            <a:ext cx="250928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889052" y="4296504"/>
            <a:ext cx="23746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799907" y="5026131"/>
            <a:ext cx="4097079"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799907" y="5710159"/>
            <a:ext cx="4097079"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906591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fltVal val="0"/>
                                          </p:val>
                                        </p:tav>
                                        <p:tav tm="100000">
                                          <p:val>
                                            <p:strVal val="#ppt_w"/>
                                          </p:val>
                                        </p:tav>
                                      </p:tavLst>
                                    </p:anim>
                                    <p:anim calcmode="lin" valueType="num">
                                      <p:cBhvr>
                                        <p:cTn id="16" dur="1000" fill="hold"/>
                                        <p:tgtEl>
                                          <p:spTgt spid="11"/>
                                        </p:tgtEl>
                                        <p:attrNameLst>
                                          <p:attrName>ppt_h</p:attrName>
                                        </p:attrNameLst>
                                      </p:cBhvr>
                                      <p:tavLst>
                                        <p:tav tm="0">
                                          <p:val>
                                            <p:fltVal val="0"/>
                                          </p:val>
                                        </p:tav>
                                        <p:tav tm="100000">
                                          <p:val>
                                            <p:strVal val="#ppt_h"/>
                                          </p:val>
                                        </p:tav>
                                      </p:tavLst>
                                    </p:anim>
                                    <p:anim calcmode="lin" valueType="num">
                                      <p:cBhvr>
                                        <p:cTn id="17" dur="1000" fill="hold"/>
                                        <p:tgtEl>
                                          <p:spTgt spid="11"/>
                                        </p:tgtEl>
                                        <p:attrNameLst>
                                          <p:attrName>style.rotation</p:attrName>
                                        </p:attrNameLst>
                                      </p:cBhvr>
                                      <p:tavLst>
                                        <p:tav tm="0">
                                          <p:val>
                                            <p:fltVal val="90"/>
                                          </p:val>
                                        </p:tav>
                                        <p:tav tm="100000">
                                          <p:val>
                                            <p:fltVal val="0"/>
                                          </p:val>
                                        </p:tav>
                                      </p:tavLst>
                                    </p:anim>
                                    <p:animEffect transition="in" filter="fade">
                                      <p:cBhvr>
                                        <p:cTn id="18" dur="1000"/>
                                        <p:tgtEl>
                                          <p:spTgt spid="11"/>
                                        </p:tgtEl>
                                      </p:cBhvr>
                                    </p:animEffect>
                                  </p:childTnLst>
                                </p:cTn>
                              </p:par>
                              <p:par>
                                <p:cTn id="19" presetID="3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1000" fill="hold"/>
                                        <p:tgtEl>
                                          <p:spTgt spid="19"/>
                                        </p:tgtEl>
                                        <p:attrNameLst>
                                          <p:attrName>ppt_w</p:attrName>
                                        </p:attrNameLst>
                                      </p:cBhvr>
                                      <p:tavLst>
                                        <p:tav tm="0">
                                          <p:val>
                                            <p:fltVal val="0"/>
                                          </p:val>
                                        </p:tav>
                                        <p:tav tm="100000">
                                          <p:val>
                                            <p:strVal val="#ppt_w"/>
                                          </p:val>
                                        </p:tav>
                                      </p:tavLst>
                                    </p:anim>
                                    <p:anim calcmode="lin" valueType="num">
                                      <p:cBhvr>
                                        <p:cTn id="22" dur="1000" fill="hold"/>
                                        <p:tgtEl>
                                          <p:spTgt spid="19"/>
                                        </p:tgtEl>
                                        <p:attrNameLst>
                                          <p:attrName>ppt_h</p:attrName>
                                        </p:attrNameLst>
                                      </p:cBhvr>
                                      <p:tavLst>
                                        <p:tav tm="0">
                                          <p:val>
                                            <p:fltVal val="0"/>
                                          </p:val>
                                        </p:tav>
                                        <p:tav tm="100000">
                                          <p:val>
                                            <p:strVal val="#ppt_h"/>
                                          </p:val>
                                        </p:tav>
                                      </p:tavLst>
                                    </p:anim>
                                    <p:anim calcmode="lin" valueType="num">
                                      <p:cBhvr>
                                        <p:cTn id="23" dur="1000" fill="hold"/>
                                        <p:tgtEl>
                                          <p:spTgt spid="19"/>
                                        </p:tgtEl>
                                        <p:attrNameLst>
                                          <p:attrName>style.rotation</p:attrName>
                                        </p:attrNameLst>
                                      </p:cBhvr>
                                      <p:tavLst>
                                        <p:tav tm="0">
                                          <p:val>
                                            <p:fltVal val="90"/>
                                          </p:val>
                                        </p:tav>
                                        <p:tav tm="100000">
                                          <p:val>
                                            <p:fltVal val="0"/>
                                          </p:val>
                                        </p:tav>
                                      </p:tavLst>
                                    </p:anim>
                                    <p:animEffect transition="in" filter="fade">
                                      <p:cBhvr>
                                        <p:cTn id="24" dur="10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1000" fill="hold"/>
                                        <p:tgtEl>
                                          <p:spTgt spid="14"/>
                                        </p:tgtEl>
                                        <p:attrNameLst>
                                          <p:attrName>ppt_w</p:attrName>
                                        </p:attrNameLst>
                                      </p:cBhvr>
                                      <p:tavLst>
                                        <p:tav tm="0">
                                          <p:val>
                                            <p:fltVal val="0"/>
                                          </p:val>
                                        </p:tav>
                                        <p:tav tm="100000">
                                          <p:val>
                                            <p:strVal val="#ppt_w"/>
                                          </p:val>
                                        </p:tav>
                                      </p:tavLst>
                                    </p:anim>
                                    <p:anim calcmode="lin" valueType="num">
                                      <p:cBhvr>
                                        <p:cTn id="30" dur="1000" fill="hold"/>
                                        <p:tgtEl>
                                          <p:spTgt spid="14"/>
                                        </p:tgtEl>
                                        <p:attrNameLst>
                                          <p:attrName>ppt_h</p:attrName>
                                        </p:attrNameLst>
                                      </p:cBhvr>
                                      <p:tavLst>
                                        <p:tav tm="0">
                                          <p:val>
                                            <p:fltVal val="0"/>
                                          </p:val>
                                        </p:tav>
                                        <p:tav tm="100000">
                                          <p:val>
                                            <p:strVal val="#ppt_h"/>
                                          </p:val>
                                        </p:tav>
                                      </p:tavLst>
                                    </p:anim>
                                    <p:anim calcmode="lin" valueType="num">
                                      <p:cBhvr>
                                        <p:cTn id="31" dur="1000" fill="hold"/>
                                        <p:tgtEl>
                                          <p:spTgt spid="14"/>
                                        </p:tgtEl>
                                        <p:attrNameLst>
                                          <p:attrName>style.rotation</p:attrName>
                                        </p:attrNameLst>
                                      </p:cBhvr>
                                      <p:tavLst>
                                        <p:tav tm="0">
                                          <p:val>
                                            <p:fltVal val="90"/>
                                          </p:val>
                                        </p:tav>
                                        <p:tav tm="100000">
                                          <p:val>
                                            <p:fltVal val="0"/>
                                          </p:val>
                                        </p:tav>
                                      </p:tavLst>
                                    </p:anim>
                                    <p:animEffect transition="in" filter="fade">
                                      <p:cBhvr>
                                        <p:cTn id="32" dur="1000"/>
                                        <p:tgtEl>
                                          <p:spTgt spid="14"/>
                                        </p:tgtEl>
                                      </p:cBhvr>
                                    </p:animEffect>
                                  </p:childTnLst>
                                </p:cTn>
                              </p:par>
                              <p:par>
                                <p:cTn id="33" presetID="31"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1000" fill="hold"/>
                                        <p:tgtEl>
                                          <p:spTgt spid="21"/>
                                        </p:tgtEl>
                                        <p:attrNameLst>
                                          <p:attrName>ppt_w</p:attrName>
                                        </p:attrNameLst>
                                      </p:cBhvr>
                                      <p:tavLst>
                                        <p:tav tm="0">
                                          <p:val>
                                            <p:fltVal val="0"/>
                                          </p:val>
                                        </p:tav>
                                        <p:tav tm="100000">
                                          <p:val>
                                            <p:strVal val="#ppt_w"/>
                                          </p:val>
                                        </p:tav>
                                      </p:tavLst>
                                    </p:anim>
                                    <p:anim calcmode="lin" valueType="num">
                                      <p:cBhvr>
                                        <p:cTn id="36" dur="1000" fill="hold"/>
                                        <p:tgtEl>
                                          <p:spTgt spid="21"/>
                                        </p:tgtEl>
                                        <p:attrNameLst>
                                          <p:attrName>ppt_h</p:attrName>
                                        </p:attrNameLst>
                                      </p:cBhvr>
                                      <p:tavLst>
                                        <p:tav tm="0">
                                          <p:val>
                                            <p:fltVal val="0"/>
                                          </p:val>
                                        </p:tav>
                                        <p:tav tm="100000">
                                          <p:val>
                                            <p:strVal val="#ppt_h"/>
                                          </p:val>
                                        </p:tav>
                                      </p:tavLst>
                                    </p:anim>
                                    <p:anim calcmode="lin" valueType="num">
                                      <p:cBhvr>
                                        <p:cTn id="37" dur="1000" fill="hold"/>
                                        <p:tgtEl>
                                          <p:spTgt spid="21"/>
                                        </p:tgtEl>
                                        <p:attrNameLst>
                                          <p:attrName>style.rotation</p:attrName>
                                        </p:attrNameLst>
                                      </p:cBhvr>
                                      <p:tavLst>
                                        <p:tav tm="0">
                                          <p:val>
                                            <p:fltVal val="90"/>
                                          </p:val>
                                        </p:tav>
                                        <p:tav tm="100000">
                                          <p:val>
                                            <p:fltVal val="0"/>
                                          </p:val>
                                        </p:tav>
                                      </p:tavLst>
                                    </p:anim>
                                    <p:animEffect transition="in" filter="fade">
                                      <p:cBhvr>
                                        <p:cTn id="38" dur="1000"/>
                                        <p:tgtEl>
                                          <p:spTgt spid="21"/>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1000" fill="hold"/>
                                        <p:tgtEl>
                                          <p:spTgt spid="10"/>
                                        </p:tgtEl>
                                        <p:attrNameLst>
                                          <p:attrName>ppt_w</p:attrName>
                                        </p:attrNameLst>
                                      </p:cBhvr>
                                      <p:tavLst>
                                        <p:tav tm="0">
                                          <p:val>
                                            <p:fltVal val="0"/>
                                          </p:val>
                                        </p:tav>
                                        <p:tav tm="100000">
                                          <p:val>
                                            <p:strVal val="#ppt_w"/>
                                          </p:val>
                                        </p:tav>
                                      </p:tavLst>
                                    </p:anim>
                                    <p:anim calcmode="lin" valueType="num">
                                      <p:cBhvr>
                                        <p:cTn id="52" dur="1000" fill="hold"/>
                                        <p:tgtEl>
                                          <p:spTgt spid="10"/>
                                        </p:tgtEl>
                                        <p:attrNameLst>
                                          <p:attrName>ppt_h</p:attrName>
                                        </p:attrNameLst>
                                      </p:cBhvr>
                                      <p:tavLst>
                                        <p:tav tm="0">
                                          <p:val>
                                            <p:fltVal val="0"/>
                                          </p:val>
                                        </p:tav>
                                        <p:tav tm="100000">
                                          <p:val>
                                            <p:strVal val="#ppt_h"/>
                                          </p:val>
                                        </p:tav>
                                      </p:tavLst>
                                    </p:anim>
                                    <p:anim calcmode="lin" valueType="num">
                                      <p:cBhvr>
                                        <p:cTn id="53" dur="1000" fill="hold"/>
                                        <p:tgtEl>
                                          <p:spTgt spid="10"/>
                                        </p:tgtEl>
                                        <p:attrNameLst>
                                          <p:attrName>style.rotation</p:attrName>
                                        </p:attrNameLst>
                                      </p:cBhvr>
                                      <p:tavLst>
                                        <p:tav tm="0">
                                          <p:val>
                                            <p:fltVal val="90"/>
                                          </p:val>
                                        </p:tav>
                                        <p:tav tm="100000">
                                          <p:val>
                                            <p:fltVal val="0"/>
                                          </p:val>
                                        </p:tav>
                                      </p:tavLst>
                                    </p:anim>
                                    <p:animEffect transition="in" filter="fade">
                                      <p:cBhvr>
                                        <p:cTn id="54" dur="1000"/>
                                        <p:tgtEl>
                                          <p:spTgt spid="10"/>
                                        </p:tgtEl>
                                      </p:cBhvr>
                                    </p:animEffect>
                                  </p:childTnLst>
                                </p:cTn>
                              </p:par>
                              <p:par>
                                <p:cTn id="55" presetID="31"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1000" fill="hold"/>
                                        <p:tgtEl>
                                          <p:spTgt spid="23"/>
                                        </p:tgtEl>
                                        <p:attrNameLst>
                                          <p:attrName>ppt_w</p:attrName>
                                        </p:attrNameLst>
                                      </p:cBhvr>
                                      <p:tavLst>
                                        <p:tav tm="0">
                                          <p:val>
                                            <p:fltVal val="0"/>
                                          </p:val>
                                        </p:tav>
                                        <p:tav tm="100000">
                                          <p:val>
                                            <p:strVal val="#ppt_w"/>
                                          </p:val>
                                        </p:tav>
                                      </p:tavLst>
                                    </p:anim>
                                    <p:anim calcmode="lin" valueType="num">
                                      <p:cBhvr>
                                        <p:cTn id="58" dur="1000" fill="hold"/>
                                        <p:tgtEl>
                                          <p:spTgt spid="23"/>
                                        </p:tgtEl>
                                        <p:attrNameLst>
                                          <p:attrName>ppt_h</p:attrName>
                                        </p:attrNameLst>
                                      </p:cBhvr>
                                      <p:tavLst>
                                        <p:tav tm="0">
                                          <p:val>
                                            <p:fltVal val="0"/>
                                          </p:val>
                                        </p:tav>
                                        <p:tav tm="100000">
                                          <p:val>
                                            <p:strVal val="#ppt_h"/>
                                          </p:val>
                                        </p:tav>
                                      </p:tavLst>
                                    </p:anim>
                                    <p:anim calcmode="lin" valueType="num">
                                      <p:cBhvr>
                                        <p:cTn id="59" dur="1000" fill="hold"/>
                                        <p:tgtEl>
                                          <p:spTgt spid="23"/>
                                        </p:tgtEl>
                                        <p:attrNameLst>
                                          <p:attrName>style.rotation</p:attrName>
                                        </p:attrNameLst>
                                      </p:cBhvr>
                                      <p:tavLst>
                                        <p:tav tm="0">
                                          <p:val>
                                            <p:fltVal val="90"/>
                                          </p:val>
                                        </p:tav>
                                        <p:tav tm="100000">
                                          <p:val>
                                            <p:fltVal val="0"/>
                                          </p:val>
                                        </p:tav>
                                      </p:tavLst>
                                    </p:anim>
                                    <p:animEffect transition="in" filter="fade">
                                      <p:cBhvr>
                                        <p:cTn id="60" dur="1000"/>
                                        <p:tgtEl>
                                          <p:spTgt spid="23"/>
                                        </p:tgtEl>
                                      </p:cBhvr>
                                    </p:animEffect>
                                  </p:childTnLst>
                                </p:cTn>
                              </p:par>
                              <p:par>
                                <p:cTn id="61" presetID="31" presetClass="entr" presetSubtype="0" fill="hold" nodeType="with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1000" fill="hold"/>
                                        <p:tgtEl>
                                          <p:spTgt spid="25"/>
                                        </p:tgtEl>
                                        <p:attrNameLst>
                                          <p:attrName>ppt_w</p:attrName>
                                        </p:attrNameLst>
                                      </p:cBhvr>
                                      <p:tavLst>
                                        <p:tav tm="0">
                                          <p:val>
                                            <p:fltVal val="0"/>
                                          </p:val>
                                        </p:tav>
                                        <p:tav tm="100000">
                                          <p:val>
                                            <p:strVal val="#ppt_w"/>
                                          </p:val>
                                        </p:tav>
                                      </p:tavLst>
                                    </p:anim>
                                    <p:anim calcmode="lin" valueType="num">
                                      <p:cBhvr>
                                        <p:cTn id="64" dur="1000" fill="hold"/>
                                        <p:tgtEl>
                                          <p:spTgt spid="25"/>
                                        </p:tgtEl>
                                        <p:attrNameLst>
                                          <p:attrName>ppt_h</p:attrName>
                                        </p:attrNameLst>
                                      </p:cBhvr>
                                      <p:tavLst>
                                        <p:tav tm="0">
                                          <p:val>
                                            <p:fltVal val="0"/>
                                          </p:val>
                                        </p:tav>
                                        <p:tav tm="100000">
                                          <p:val>
                                            <p:strVal val="#ppt_h"/>
                                          </p:val>
                                        </p:tav>
                                      </p:tavLst>
                                    </p:anim>
                                    <p:anim calcmode="lin" valueType="num">
                                      <p:cBhvr>
                                        <p:cTn id="65" dur="1000" fill="hold"/>
                                        <p:tgtEl>
                                          <p:spTgt spid="25"/>
                                        </p:tgtEl>
                                        <p:attrNameLst>
                                          <p:attrName>style.rotation</p:attrName>
                                        </p:attrNameLst>
                                      </p:cBhvr>
                                      <p:tavLst>
                                        <p:tav tm="0">
                                          <p:val>
                                            <p:fltVal val="90"/>
                                          </p:val>
                                        </p:tav>
                                        <p:tav tm="100000">
                                          <p:val>
                                            <p:fltVal val="0"/>
                                          </p:val>
                                        </p:tav>
                                      </p:tavLst>
                                    </p:anim>
                                    <p:animEffect transition="in" filter="fade">
                                      <p:cBhvr>
                                        <p:cTn id="6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Modeling Web Shop: Basic Approach</a:t>
            </a:r>
            <a:endParaRPr lang="en-US" sz="4400" dirty="0"/>
          </a:p>
        </p:txBody>
      </p:sp>
      <p:sp>
        <p:nvSpPr>
          <p:cNvPr id="3" name="Text Placeholder 2"/>
          <p:cNvSpPr>
            <a:spLocks noGrp="1"/>
          </p:cNvSpPr>
          <p:nvPr>
            <p:ph type="body" sz="quarter" idx="10"/>
          </p:nvPr>
        </p:nvSpPr>
        <p:spPr/>
        <p:txBody>
          <a:bodyPr/>
          <a:lstStyle/>
          <a:p>
            <a:pPr marL="514350" indent="-514350">
              <a:buFont typeface="+mj-lt"/>
              <a:buAutoNum type="arabicPeriod"/>
            </a:pPr>
            <a:r>
              <a:rPr lang="en-US" dirty="0" smtClean="0"/>
              <a:t>Import or declare action vocabulary in configuration script</a:t>
            </a:r>
          </a:p>
          <a:p>
            <a:pPr marL="514350" indent="-514350">
              <a:buFont typeface="+mj-lt"/>
              <a:buAutoNum type="arabicPeriod"/>
            </a:pPr>
            <a:r>
              <a:rPr lang="en-US" dirty="0" smtClean="0"/>
              <a:t>Define state variables in C# model program</a:t>
            </a:r>
          </a:p>
          <a:p>
            <a:pPr marL="514350" indent="-514350">
              <a:buFont typeface="+mj-lt"/>
              <a:buAutoNum type="arabicPeriod"/>
            </a:pPr>
            <a:r>
              <a:rPr lang="en-US" dirty="0" smtClean="0"/>
              <a:t>Define state update rules in C# model program</a:t>
            </a:r>
          </a:p>
          <a:p>
            <a:pPr marL="514350" indent="-514350">
              <a:buFont typeface="+mj-lt"/>
              <a:buAutoNum type="arabicPeriod"/>
            </a:pPr>
            <a:r>
              <a:rPr lang="en-US" dirty="0" smtClean="0"/>
              <a:t>Define scenarios and generate state transition system</a:t>
            </a:r>
          </a:p>
          <a:p>
            <a:pPr marL="514350" indent="-514350">
              <a:buFont typeface="+mj-lt"/>
              <a:buAutoNum type="arabicPeriod"/>
            </a:pPr>
            <a:endParaRPr lang="en-US" dirty="0"/>
          </a:p>
        </p:txBody>
      </p:sp>
    </p:spTree>
    <p:extLst>
      <p:ext uri="{BB962C8B-B14F-4D97-AF65-F5344CB8AC3E}">
        <p14:creationId xmlns:p14="http://schemas.microsoft.com/office/powerpoint/2010/main" xmlns="" val="141127379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86292" y="1678690"/>
            <a:ext cx="8346073" cy="4410222"/>
          </a:xfrm>
        </p:spPr>
        <p:txBody>
          <a:bodyPr/>
          <a:lstStyle/>
          <a:p>
            <a:r>
              <a:rPr lang="en-US" sz="1600" dirty="0" err="1"/>
              <a:t>config</a:t>
            </a:r>
            <a:r>
              <a:rPr lang="en-US" sz="1600" dirty="0"/>
              <a:t> </a:t>
            </a:r>
            <a:r>
              <a:rPr lang="en-US" sz="1600" dirty="0" smtClean="0"/>
              <a:t>Actions</a:t>
            </a:r>
            <a:endParaRPr lang="en-US" sz="1600" dirty="0"/>
          </a:p>
          <a:p>
            <a:r>
              <a:rPr lang="en-US" sz="1600" dirty="0"/>
              <a:t>{</a:t>
            </a:r>
          </a:p>
          <a:p>
            <a:r>
              <a:rPr lang="en-US" sz="1600" dirty="0"/>
              <a:t>    action static void </a:t>
            </a:r>
            <a:endParaRPr lang="en-US" sz="1600" dirty="0" smtClean="0"/>
          </a:p>
          <a:p>
            <a:r>
              <a:rPr lang="en-US" sz="1600" dirty="0"/>
              <a:t>	</a:t>
            </a:r>
            <a:r>
              <a:rPr lang="en-US" sz="1600" dirty="0" err="1" smtClean="0"/>
              <a:t>TestAdapter.AddItem</a:t>
            </a:r>
            <a:r>
              <a:rPr lang="en-US" sz="1600" dirty="0" smtClean="0"/>
              <a:t>(string </a:t>
            </a:r>
            <a:r>
              <a:rPr lang="en-US" sz="1600" dirty="0" err="1"/>
              <a:t>itemName</a:t>
            </a:r>
            <a:r>
              <a:rPr lang="en-US" sz="1600" dirty="0"/>
              <a:t>, </a:t>
            </a:r>
            <a:r>
              <a:rPr lang="en-US" sz="1600" dirty="0" err="1"/>
              <a:t>int</a:t>
            </a:r>
            <a:r>
              <a:rPr lang="en-US" sz="1600" dirty="0"/>
              <a:t> price);</a:t>
            </a:r>
          </a:p>
          <a:p>
            <a:r>
              <a:rPr lang="en-US" sz="1600" dirty="0"/>
              <a:t>    action static void </a:t>
            </a:r>
            <a:endParaRPr lang="en-US" sz="1600" dirty="0" smtClean="0"/>
          </a:p>
          <a:p>
            <a:r>
              <a:rPr lang="en-US" sz="1600" dirty="0"/>
              <a:t>	</a:t>
            </a:r>
            <a:r>
              <a:rPr lang="en-US" sz="1600" dirty="0" err="1" smtClean="0"/>
              <a:t>TestAdapter.AddToCart</a:t>
            </a:r>
            <a:r>
              <a:rPr lang="en-US" sz="1600" dirty="0" smtClean="0"/>
              <a:t>(string </a:t>
            </a:r>
            <a:r>
              <a:rPr lang="en-US" sz="1600" dirty="0" err="1"/>
              <a:t>userName</a:t>
            </a:r>
            <a:r>
              <a:rPr lang="en-US" sz="1600" dirty="0"/>
              <a:t>, string </a:t>
            </a:r>
            <a:r>
              <a:rPr lang="en-US" sz="1600" dirty="0" err="1"/>
              <a:t>itemName</a:t>
            </a:r>
            <a:r>
              <a:rPr lang="en-US" sz="1600" dirty="0"/>
              <a:t>);</a:t>
            </a:r>
          </a:p>
          <a:p>
            <a:r>
              <a:rPr lang="en-US" sz="1600" dirty="0"/>
              <a:t>    action static void </a:t>
            </a:r>
            <a:endParaRPr lang="en-US" sz="1600" dirty="0" smtClean="0"/>
          </a:p>
          <a:p>
            <a:r>
              <a:rPr lang="en-US" sz="1600" dirty="0"/>
              <a:t>	</a:t>
            </a:r>
            <a:r>
              <a:rPr lang="en-US" sz="1600" dirty="0" err="1" smtClean="0"/>
              <a:t>TestAdapter.Checkout</a:t>
            </a:r>
            <a:r>
              <a:rPr lang="en-US" sz="1600" dirty="0" smtClean="0"/>
              <a:t>(string </a:t>
            </a:r>
            <a:r>
              <a:rPr lang="en-US" sz="1600" dirty="0" err="1"/>
              <a:t>userName</a:t>
            </a:r>
            <a:r>
              <a:rPr lang="en-US" sz="1600" dirty="0"/>
              <a:t>);</a:t>
            </a:r>
          </a:p>
          <a:p>
            <a:r>
              <a:rPr lang="en-US" sz="1600" dirty="0"/>
              <a:t>    action event static void </a:t>
            </a:r>
            <a:endParaRPr lang="en-US" sz="1600" dirty="0" smtClean="0"/>
          </a:p>
          <a:p>
            <a:r>
              <a:rPr lang="en-US" sz="1600" dirty="0"/>
              <a:t>	</a:t>
            </a:r>
            <a:r>
              <a:rPr lang="en-US" sz="1600" dirty="0" err="1" smtClean="0"/>
              <a:t>TestAdapter.Billed</a:t>
            </a:r>
            <a:r>
              <a:rPr lang="en-US" sz="1600" dirty="0" smtClean="0"/>
              <a:t>(string </a:t>
            </a:r>
            <a:r>
              <a:rPr lang="en-US" sz="1600" dirty="0" err="1"/>
              <a:t>userName</a:t>
            </a:r>
            <a:r>
              <a:rPr lang="en-US" sz="1600" dirty="0"/>
              <a:t>, </a:t>
            </a:r>
            <a:r>
              <a:rPr lang="en-US" sz="1600" dirty="0" err="1"/>
              <a:t>int</a:t>
            </a:r>
            <a:r>
              <a:rPr lang="en-US" sz="1600" dirty="0"/>
              <a:t> amount, </a:t>
            </a:r>
            <a:r>
              <a:rPr lang="en-US" sz="1600" dirty="0" err="1"/>
              <a:t>bool</a:t>
            </a:r>
            <a:r>
              <a:rPr lang="en-US" sz="1600" dirty="0"/>
              <a:t> success);</a:t>
            </a:r>
          </a:p>
          <a:p>
            <a:r>
              <a:rPr lang="en-US" sz="1600" dirty="0"/>
              <a:t>    action event static void </a:t>
            </a:r>
            <a:endParaRPr lang="en-US" sz="1600" dirty="0" smtClean="0"/>
          </a:p>
          <a:p>
            <a:r>
              <a:rPr lang="en-US" sz="1600" dirty="0"/>
              <a:t>	</a:t>
            </a:r>
            <a:r>
              <a:rPr lang="en-US" sz="1600" dirty="0" err="1" smtClean="0"/>
              <a:t>TestAdapter.Shipped</a:t>
            </a:r>
            <a:r>
              <a:rPr lang="en-US" sz="1600" dirty="0" smtClean="0"/>
              <a:t>(string </a:t>
            </a:r>
            <a:r>
              <a:rPr lang="en-US" sz="1600" dirty="0" err="1"/>
              <a:t>userName</a:t>
            </a:r>
            <a:r>
              <a:rPr lang="en-US" sz="1600" dirty="0"/>
              <a:t>, string </a:t>
            </a:r>
            <a:r>
              <a:rPr lang="en-US" sz="1600" dirty="0" err="1"/>
              <a:t>itemName</a:t>
            </a:r>
            <a:r>
              <a:rPr lang="en-US" sz="1600" dirty="0" smtClean="0"/>
              <a:t>);</a:t>
            </a:r>
          </a:p>
          <a:p>
            <a:r>
              <a:rPr lang="en-US" sz="1600" dirty="0"/>
              <a:t>}</a:t>
            </a:r>
          </a:p>
          <a:p>
            <a:r>
              <a:rPr lang="en-US" sz="1600" dirty="0"/>
              <a:t>   </a:t>
            </a:r>
          </a:p>
          <a:p>
            <a:endParaRPr lang="en-US" sz="1600" dirty="0"/>
          </a:p>
        </p:txBody>
      </p:sp>
      <p:sp>
        <p:nvSpPr>
          <p:cNvPr id="2" name="Title 1"/>
          <p:cNvSpPr>
            <a:spLocks noGrp="1"/>
          </p:cNvSpPr>
          <p:nvPr>
            <p:ph type="title"/>
          </p:nvPr>
        </p:nvSpPr>
        <p:spPr>
          <a:xfrm>
            <a:off x="381000" y="230188"/>
            <a:ext cx="8382000" cy="609398"/>
          </a:xfrm>
        </p:spPr>
        <p:txBody>
          <a:bodyPr/>
          <a:lstStyle/>
          <a:p>
            <a:r>
              <a:rPr lang="en-US" sz="4400" dirty="0" smtClean="0"/>
              <a:t>Modeling Web Shop: Action Vocabulary</a:t>
            </a:r>
            <a:endParaRPr lang="en-US" sz="4400" dirty="0"/>
          </a:p>
        </p:txBody>
      </p:sp>
      <p:sp>
        <p:nvSpPr>
          <p:cNvPr id="4" name="Oval Callout 3"/>
          <p:cNvSpPr/>
          <p:nvPr/>
        </p:nvSpPr>
        <p:spPr bwMode="auto">
          <a:xfrm>
            <a:off x="2076893" y="1056168"/>
            <a:ext cx="2899144" cy="928576"/>
          </a:xfrm>
          <a:prstGeom prst="wedgeEllipseCallout">
            <a:avLst>
              <a:gd name="adj1" fmla="val -53704"/>
              <a:gd name="adj2" fmla="val 95324"/>
            </a:avLst>
          </a:prstGeom>
          <a:solidFill>
            <a:srgbClr val="FFFF11">
              <a:alpha val="67059"/>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Adapter for the System-Under-Test</a:t>
            </a:r>
          </a:p>
        </p:txBody>
      </p:sp>
      <p:sp>
        <p:nvSpPr>
          <p:cNvPr id="6" name="Oval Callout 5"/>
          <p:cNvSpPr/>
          <p:nvPr/>
        </p:nvSpPr>
        <p:spPr bwMode="auto">
          <a:xfrm>
            <a:off x="2980661" y="1066801"/>
            <a:ext cx="2899144" cy="928576"/>
          </a:xfrm>
          <a:prstGeom prst="wedgeEllipseCallout">
            <a:avLst>
              <a:gd name="adj1" fmla="val -43191"/>
              <a:gd name="adj2" fmla="val 92271"/>
            </a:avLst>
          </a:prstGeom>
          <a:solidFill>
            <a:srgbClr val="FFFF11">
              <a:alpha val="67059"/>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Reference to test adapter method</a:t>
            </a:r>
          </a:p>
        </p:txBody>
      </p:sp>
      <p:sp>
        <p:nvSpPr>
          <p:cNvPr id="8" name="Oval Callout 7"/>
          <p:cNvSpPr/>
          <p:nvPr/>
        </p:nvSpPr>
        <p:spPr bwMode="auto">
          <a:xfrm>
            <a:off x="1765005" y="5046921"/>
            <a:ext cx="3140147" cy="1190845"/>
          </a:xfrm>
          <a:prstGeom prst="wedgeEllipseCallout">
            <a:avLst>
              <a:gd name="adj1" fmla="val -41180"/>
              <a:gd name="adj2" fmla="val -113368"/>
            </a:avLst>
          </a:prstGeom>
          <a:solidFill>
            <a:srgbClr val="FFFF11">
              <a:alpha val="67059"/>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Indicates that this action is an event raised by adapter</a:t>
            </a:r>
          </a:p>
        </p:txBody>
      </p:sp>
    </p:spTree>
    <p:extLst>
      <p:ext uri="{BB962C8B-B14F-4D97-AF65-F5344CB8AC3E}">
        <p14:creationId xmlns:p14="http://schemas.microsoft.com/office/powerpoint/2010/main" xmlns="" val="35101439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4"/>
                                        </p:tgtEl>
                                        <p:attrNameLst>
                                          <p:attrName>style.visibility</p:attrName>
                                        </p:attrNameLst>
                                      </p:cBhvr>
                                      <p:to>
                                        <p:strVal val="hidden"/>
                                      </p:to>
                                    </p:se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6"/>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animBg="1"/>
      <p:bldP spid="6" grpId="1"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US" sz="3600" dirty="0"/>
              <a:t>Modeling </a:t>
            </a:r>
            <a:r>
              <a:rPr lang="en-US" sz="3600" dirty="0" err="1"/>
              <a:t>WebShop</a:t>
            </a:r>
            <a:r>
              <a:rPr lang="en-US" sz="3600" dirty="0"/>
              <a:t>: Define Model State in C#</a:t>
            </a:r>
          </a:p>
        </p:txBody>
      </p:sp>
      <p:sp>
        <p:nvSpPr>
          <p:cNvPr id="3" name="Text Placeholder 2"/>
          <p:cNvSpPr>
            <a:spLocks noGrp="1"/>
          </p:cNvSpPr>
          <p:nvPr>
            <p:ph type="body" sz="quarter" idx="10"/>
          </p:nvPr>
        </p:nvSpPr>
        <p:spPr>
          <a:xfrm>
            <a:off x="882987" y="1288829"/>
            <a:ext cx="8346073" cy="1698927"/>
          </a:xfrm>
        </p:spPr>
        <p:txBody>
          <a:bodyPr/>
          <a:lstStyle/>
          <a:p>
            <a:r>
              <a:rPr lang="en-US" sz="1800" dirty="0" err="1" smtClean="0"/>
              <a:t>enum</a:t>
            </a:r>
            <a:r>
              <a:rPr lang="en-US" sz="1800" dirty="0" smtClean="0"/>
              <a:t> </a:t>
            </a:r>
            <a:r>
              <a:rPr lang="en-US" sz="1800" dirty="0" err="1"/>
              <a:t>ShopperStatus</a:t>
            </a:r>
            <a:endParaRPr lang="en-US" sz="1800" dirty="0"/>
          </a:p>
          <a:p>
            <a:r>
              <a:rPr lang="en-US" sz="1800" dirty="0" smtClean="0"/>
              <a:t>{ Shopping, </a:t>
            </a:r>
            <a:r>
              <a:rPr lang="en-US" sz="1800" dirty="0" err="1" smtClean="0"/>
              <a:t>CheckedOut</a:t>
            </a:r>
            <a:r>
              <a:rPr lang="en-US" sz="1800" dirty="0" smtClean="0"/>
              <a:t>, Billed</a:t>
            </a:r>
            <a:r>
              <a:rPr lang="en-US" sz="1800" dirty="0"/>
              <a:t> </a:t>
            </a:r>
            <a:r>
              <a:rPr lang="en-US" sz="1800" dirty="0" smtClean="0"/>
              <a:t>}</a:t>
            </a:r>
            <a:endParaRPr lang="en-US" sz="1800" dirty="0"/>
          </a:p>
          <a:p>
            <a:endParaRPr lang="en-US" sz="1800" dirty="0"/>
          </a:p>
          <a:p>
            <a:r>
              <a:rPr lang="en-US" sz="1800" dirty="0" smtClean="0"/>
              <a:t>class </a:t>
            </a:r>
            <a:r>
              <a:rPr lang="en-US" sz="1800" dirty="0" err="1"/>
              <a:t>ShopperInfo</a:t>
            </a:r>
            <a:endParaRPr lang="en-US" sz="1800" dirty="0"/>
          </a:p>
          <a:p>
            <a:r>
              <a:rPr lang="en-US" sz="1800" dirty="0" smtClean="0"/>
              <a:t>{</a:t>
            </a:r>
            <a:endParaRPr lang="en-US" sz="1800" dirty="0"/>
          </a:p>
          <a:p>
            <a:r>
              <a:rPr lang="en-US" sz="1800" dirty="0" smtClean="0"/>
              <a:t>    // Current status of this user</a:t>
            </a:r>
            <a:endParaRPr lang="en-US" sz="1800" dirty="0"/>
          </a:p>
          <a:p>
            <a:r>
              <a:rPr lang="en-US" sz="1800" dirty="0" smtClean="0"/>
              <a:t>    internal </a:t>
            </a:r>
            <a:r>
              <a:rPr lang="en-US" sz="1800" dirty="0" err="1"/>
              <a:t>ShopperStatus</a:t>
            </a:r>
            <a:r>
              <a:rPr lang="en-US" sz="1800" dirty="0"/>
              <a:t> Status</a:t>
            </a:r>
            <a:r>
              <a:rPr lang="en-US" sz="1800" dirty="0" smtClean="0"/>
              <a:t>;</a:t>
            </a:r>
          </a:p>
          <a:p>
            <a:endParaRPr lang="en-US" sz="1800" dirty="0" smtClean="0"/>
          </a:p>
          <a:p>
            <a:r>
              <a:rPr lang="en-US" sz="1800" dirty="0" smtClean="0"/>
              <a:t>    // Items on cart so far</a:t>
            </a:r>
            <a:endParaRPr lang="en-US" sz="1800" dirty="0"/>
          </a:p>
          <a:p>
            <a:r>
              <a:rPr lang="en-US" sz="1800" dirty="0" smtClean="0"/>
              <a:t>    internal </a:t>
            </a:r>
            <a:r>
              <a:rPr lang="en-US" sz="1800" dirty="0" err="1"/>
              <a:t>SequenceContainer</a:t>
            </a:r>
            <a:r>
              <a:rPr lang="en-US" sz="1800" dirty="0"/>
              <a:t>&lt;string</a:t>
            </a:r>
            <a:r>
              <a:rPr lang="en-US" sz="1800" dirty="0" smtClean="0"/>
              <a:t>&gt; Items;</a:t>
            </a:r>
            <a:endParaRPr lang="en-US" sz="1800" dirty="0"/>
          </a:p>
          <a:p>
            <a:r>
              <a:rPr lang="en-US" sz="1800" dirty="0" smtClean="0"/>
              <a:t>}</a:t>
            </a:r>
            <a:endParaRPr lang="en-US" sz="1800" dirty="0"/>
          </a:p>
          <a:p>
            <a:endParaRPr lang="en-US" sz="1800" dirty="0" smtClean="0"/>
          </a:p>
          <a:p>
            <a:r>
              <a:rPr lang="en-US" sz="1800" dirty="0" smtClean="0"/>
              <a:t>// </a:t>
            </a:r>
            <a:r>
              <a:rPr lang="en-US" sz="1800" dirty="0" err="1" smtClean="0"/>
              <a:t>Foreach</a:t>
            </a:r>
            <a:r>
              <a:rPr lang="en-US" sz="1800" dirty="0" smtClean="0"/>
              <a:t> user shopping, contains info </a:t>
            </a:r>
            <a:endParaRPr lang="en-US" sz="1800" dirty="0"/>
          </a:p>
          <a:p>
            <a:r>
              <a:rPr lang="en-US" sz="1800" dirty="0" smtClean="0"/>
              <a:t>static </a:t>
            </a:r>
            <a:r>
              <a:rPr lang="en-US" sz="1800" dirty="0" err="1"/>
              <a:t>MapContainer</a:t>
            </a:r>
            <a:r>
              <a:rPr lang="en-US" sz="1800" dirty="0"/>
              <a:t>&lt;string, </a:t>
            </a:r>
            <a:r>
              <a:rPr lang="en-US" sz="1800" dirty="0" err="1"/>
              <a:t>ShopperInfo</a:t>
            </a:r>
            <a:r>
              <a:rPr lang="en-US" sz="1800" dirty="0"/>
              <a:t>&gt; </a:t>
            </a:r>
            <a:r>
              <a:rPr lang="en-US" sz="1800" dirty="0" smtClean="0"/>
              <a:t>shoppers;</a:t>
            </a:r>
          </a:p>
          <a:p>
            <a:endParaRPr lang="en-US" sz="1800" dirty="0"/>
          </a:p>
          <a:p>
            <a:r>
              <a:rPr lang="en-US" sz="1800" dirty="0" smtClean="0"/>
              <a:t>// </a:t>
            </a:r>
            <a:r>
              <a:rPr lang="en-US" sz="1800" dirty="0" err="1" smtClean="0"/>
              <a:t>Foreach</a:t>
            </a:r>
            <a:r>
              <a:rPr lang="en-US" sz="1800" dirty="0" smtClean="0"/>
              <a:t> item in the shop, contains price</a:t>
            </a:r>
            <a:endParaRPr lang="en-US" sz="1800" dirty="0"/>
          </a:p>
          <a:p>
            <a:r>
              <a:rPr lang="en-US" sz="1800" dirty="0" smtClean="0"/>
              <a:t>static </a:t>
            </a:r>
            <a:r>
              <a:rPr lang="en-US" sz="1800" dirty="0" err="1"/>
              <a:t>MapContainer</a:t>
            </a:r>
            <a:r>
              <a:rPr lang="en-US" sz="1800" dirty="0"/>
              <a:t>&lt;string, </a:t>
            </a:r>
            <a:r>
              <a:rPr lang="en-US" sz="1800" dirty="0" err="1"/>
              <a:t>int</a:t>
            </a:r>
            <a:r>
              <a:rPr lang="en-US" sz="1800" dirty="0" smtClean="0"/>
              <a:t>&gt; items;</a:t>
            </a:r>
            <a:endParaRPr lang="en-US" sz="1800" dirty="0"/>
          </a:p>
        </p:txBody>
      </p:sp>
    </p:spTree>
    <p:extLst>
      <p:ext uri="{BB962C8B-B14F-4D97-AF65-F5344CB8AC3E}">
        <p14:creationId xmlns:p14="http://schemas.microsoft.com/office/powerpoint/2010/main" xmlns="" val="405228668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US" sz="3600" dirty="0" smtClean="0"/>
              <a:t>Modeling </a:t>
            </a:r>
            <a:r>
              <a:rPr lang="en-US" sz="3600" dirty="0" err="1" smtClean="0"/>
              <a:t>WebShop</a:t>
            </a:r>
            <a:r>
              <a:rPr lang="en-US" sz="3600" dirty="0" smtClean="0"/>
              <a:t>: Defining State Update Rules</a:t>
            </a:r>
            <a:endParaRPr lang="en-US" sz="3600" dirty="0"/>
          </a:p>
        </p:txBody>
      </p:sp>
      <p:sp>
        <p:nvSpPr>
          <p:cNvPr id="3" name="Text Placeholder 2"/>
          <p:cNvSpPr>
            <a:spLocks noGrp="1"/>
          </p:cNvSpPr>
          <p:nvPr>
            <p:ph type="body" sz="quarter" idx="10"/>
          </p:nvPr>
        </p:nvSpPr>
        <p:spPr>
          <a:xfrm>
            <a:off x="507557" y="1558187"/>
            <a:ext cx="8346073" cy="1698927"/>
          </a:xfrm>
        </p:spPr>
        <p:txBody>
          <a:bodyPr/>
          <a:lstStyle/>
          <a:p>
            <a:r>
              <a:rPr lang="en-US" sz="1800" dirty="0" smtClean="0"/>
              <a:t>[Action(“</a:t>
            </a:r>
            <a:r>
              <a:rPr lang="en-US" sz="1800" dirty="0" err="1" smtClean="0"/>
              <a:t>AddToCart</a:t>
            </a:r>
            <a:r>
              <a:rPr lang="en-US" sz="1800" dirty="0" smtClean="0"/>
              <a:t>(</a:t>
            </a:r>
            <a:r>
              <a:rPr lang="en-US" sz="1800" dirty="0" err="1" smtClean="0"/>
              <a:t>userName,itemName</a:t>
            </a:r>
            <a:r>
              <a:rPr lang="en-US" sz="1800" dirty="0" smtClean="0"/>
              <a:t>)”)]</a:t>
            </a:r>
            <a:endParaRPr lang="en-US" sz="1800" dirty="0"/>
          </a:p>
          <a:p>
            <a:r>
              <a:rPr lang="en-US" sz="1800" dirty="0" smtClean="0"/>
              <a:t>static </a:t>
            </a:r>
            <a:r>
              <a:rPr lang="en-US" sz="1800" dirty="0"/>
              <a:t>void AddToCart(string </a:t>
            </a:r>
            <a:r>
              <a:rPr lang="en-US" sz="1800" dirty="0" err="1"/>
              <a:t>userName</a:t>
            </a:r>
            <a:r>
              <a:rPr lang="en-US" sz="1800" dirty="0"/>
              <a:t>, string </a:t>
            </a:r>
            <a:r>
              <a:rPr lang="en-US" sz="1800" dirty="0" err="1"/>
              <a:t>itemName</a:t>
            </a:r>
            <a:r>
              <a:rPr lang="en-US" sz="1800" dirty="0"/>
              <a:t>)</a:t>
            </a:r>
          </a:p>
          <a:p>
            <a:r>
              <a:rPr lang="en-US" sz="1800" dirty="0" smtClean="0"/>
              <a:t>{   </a:t>
            </a:r>
            <a:endParaRPr lang="en-US" sz="1800" dirty="0"/>
          </a:p>
          <a:p>
            <a:r>
              <a:rPr lang="en-US" sz="1800" dirty="0" smtClean="0"/>
              <a:t>    </a:t>
            </a:r>
            <a:r>
              <a:rPr lang="en-US" sz="1800" dirty="0" err="1" smtClean="0"/>
              <a:t>Contracts.Requires</a:t>
            </a:r>
            <a:r>
              <a:rPr lang="en-US" sz="1800" dirty="0" smtClean="0"/>
              <a:t>(</a:t>
            </a:r>
            <a:r>
              <a:rPr lang="en-US" sz="1800" dirty="0" err="1" smtClean="0"/>
              <a:t>items.ContainsKey</a:t>
            </a:r>
            <a:r>
              <a:rPr lang="en-US" sz="1800" dirty="0" smtClean="0"/>
              <a:t>(</a:t>
            </a:r>
            <a:r>
              <a:rPr lang="en-US" sz="1800" dirty="0" err="1" smtClean="0"/>
              <a:t>itemName</a:t>
            </a:r>
            <a:r>
              <a:rPr lang="en-US" sz="1800" dirty="0"/>
              <a:t>));</a:t>
            </a:r>
          </a:p>
          <a:p>
            <a:endParaRPr lang="en-US" sz="1800" dirty="0" smtClean="0"/>
          </a:p>
          <a:p>
            <a:r>
              <a:rPr lang="en-US" sz="1800" dirty="0" smtClean="0"/>
              <a:t>    if </a:t>
            </a:r>
            <a:r>
              <a:rPr lang="en-US" sz="1800" dirty="0"/>
              <a:t>(!</a:t>
            </a:r>
            <a:r>
              <a:rPr lang="en-US" sz="1800" dirty="0" err="1"/>
              <a:t>shoppers.ContainsKey</a:t>
            </a:r>
            <a:r>
              <a:rPr lang="en-US" sz="1800" dirty="0"/>
              <a:t>(</a:t>
            </a:r>
            <a:r>
              <a:rPr lang="en-US" sz="1800" dirty="0" err="1"/>
              <a:t>userName</a:t>
            </a:r>
            <a:r>
              <a:rPr lang="en-US" sz="1800" dirty="0"/>
              <a:t>))</a:t>
            </a:r>
          </a:p>
          <a:p>
            <a:r>
              <a:rPr lang="en-US" sz="1800" dirty="0" smtClean="0"/>
              <a:t>        </a:t>
            </a:r>
            <a:r>
              <a:rPr lang="en-US" sz="1800" dirty="0"/>
              <a:t>shoppers[</a:t>
            </a:r>
            <a:r>
              <a:rPr lang="en-US" sz="1800" dirty="0" err="1"/>
              <a:t>userName</a:t>
            </a:r>
            <a:r>
              <a:rPr lang="en-US" sz="1800" dirty="0"/>
              <a:t>] = new </a:t>
            </a:r>
            <a:r>
              <a:rPr lang="en-US" sz="1800" dirty="0" err="1" smtClean="0"/>
              <a:t>ShopperInfo</a:t>
            </a:r>
            <a:r>
              <a:rPr lang="en-US" sz="1800" dirty="0" smtClean="0"/>
              <a:t>();</a:t>
            </a:r>
          </a:p>
          <a:p>
            <a:endParaRPr lang="en-US" sz="1800" dirty="0"/>
          </a:p>
          <a:p>
            <a:r>
              <a:rPr lang="en-US" sz="1800" dirty="0" smtClean="0"/>
              <a:t>    </a:t>
            </a:r>
            <a:r>
              <a:rPr lang="en-US" sz="1800" dirty="0" err="1" smtClean="0"/>
              <a:t>Contracts.Requires</a:t>
            </a:r>
            <a:r>
              <a:rPr lang="en-US" sz="1800" dirty="0" smtClean="0"/>
              <a:t>(</a:t>
            </a:r>
            <a:r>
              <a:rPr lang="en-US" sz="1800" dirty="0" err="1" smtClean="0"/>
              <a:t>InStatus</a:t>
            </a:r>
            <a:r>
              <a:rPr lang="en-US" sz="1800" dirty="0" smtClean="0"/>
              <a:t>(</a:t>
            </a:r>
            <a:r>
              <a:rPr lang="en-US" sz="1800" dirty="0" err="1" smtClean="0"/>
              <a:t>userName</a:t>
            </a:r>
            <a:r>
              <a:rPr lang="en-US" sz="1800" dirty="0" smtClean="0"/>
              <a:t>,</a:t>
            </a:r>
          </a:p>
          <a:p>
            <a:r>
              <a:rPr lang="en-US" sz="1800" dirty="0"/>
              <a:t> </a:t>
            </a:r>
            <a:r>
              <a:rPr lang="en-US" sz="1800" dirty="0" smtClean="0"/>
              <a:t>                                </a:t>
            </a:r>
            <a:r>
              <a:rPr lang="en-US" sz="1800" dirty="0" err="1" smtClean="0"/>
              <a:t>ShopperStatus.Shopping</a:t>
            </a:r>
            <a:r>
              <a:rPr lang="en-US" sz="1800" dirty="0"/>
              <a:t>));</a:t>
            </a:r>
          </a:p>
          <a:p>
            <a:r>
              <a:rPr lang="en-US" sz="1800" dirty="0" smtClean="0"/>
              <a:t>    shoppers[</a:t>
            </a:r>
            <a:r>
              <a:rPr lang="en-US" sz="1800" dirty="0" err="1" smtClean="0"/>
              <a:t>userName</a:t>
            </a:r>
            <a:r>
              <a:rPr lang="en-US" sz="1800" dirty="0"/>
              <a:t>].</a:t>
            </a:r>
            <a:r>
              <a:rPr lang="en-US" sz="1800" dirty="0" err="1"/>
              <a:t>Items.Add</a:t>
            </a:r>
            <a:r>
              <a:rPr lang="en-US" sz="1800" dirty="0"/>
              <a:t>(</a:t>
            </a:r>
            <a:r>
              <a:rPr lang="en-US" sz="1800" dirty="0" err="1"/>
              <a:t>itemName</a:t>
            </a:r>
            <a:r>
              <a:rPr lang="en-US" sz="1800" dirty="0"/>
              <a:t>);</a:t>
            </a:r>
          </a:p>
          <a:p>
            <a:r>
              <a:rPr lang="en-US" sz="1800" dirty="0" smtClean="0"/>
              <a:t>} </a:t>
            </a:r>
          </a:p>
          <a:p>
            <a:endParaRPr lang="en-US" sz="1800" dirty="0"/>
          </a:p>
          <a:p>
            <a:r>
              <a:rPr lang="en-US" sz="1800" dirty="0" smtClean="0"/>
              <a:t>static </a:t>
            </a:r>
            <a:r>
              <a:rPr lang="en-US" sz="1800" dirty="0" err="1"/>
              <a:t>bool</a:t>
            </a:r>
            <a:r>
              <a:rPr lang="en-US" sz="1800" dirty="0"/>
              <a:t> </a:t>
            </a:r>
            <a:r>
              <a:rPr lang="en-US" sz="1800" dirty="0" err="1"/>
              <a:t>InStatus</a:t>
            </a:r>
            <a:r>
              <a:rPr lang="en-US" sz="1800" dirty="0"/>
              <a:t>(string </a:t>
            </a:r>
            <a:r>
              <a:rPr lang="en-US" sz="1800" dirty="0" err="1"/>
              <a:t>userName</a:t>
            </a:r>
            <a:r>
              <a:rPr lang="en-US" sz="1800" dirty="0"/>
              <a:t>, </a:t>
            </a:r>
            <a:r>
              <a:rPr lang="en-US" sz="1800" dirty="0" err="1"/>
              <a:t>ShopperStatus</a:t>
            </a:r>
            <a:r>
              <a:rPr lang="en-US" sz="1800" dirty="0"/>
              <a:t> status)</a:t>
            </a:r>
          </a:p>
          <a:p>
            <a:r>
              <a:rPr lang="en-US" sz="1800" dirty="0" smtClean="0"/>
              <a:t>{</a:t>
            </a:r>
            <a:endParaRPr lang="en-US" sz="1800" dirty="0"/>
          </a:p>
          <a:p>
            <a:r>
              <a:rPr lang="en-US" sz="1800" dirty="0" smtClean="0"/>
              <a:t>    </a:t>
            </a:r>
            <a:r>
              <a:rPr lang="en-US" sz="1800" dirty="0"/>
              <a:t>return </a:t>
            </a:r>
            <a:r>
              <a:rPr lang="en-US" sz="1800" dirty="0" err="1"/>
              <a:t>shoppers.ContainsKey</a:t>
            </a:r>
            <a:r>
              <a:rPr lang="en-US" sz="1800" dirty="0"/>
              <a:t>(</a:t>
            </a:r>
            <a:r>
              <a:rPr lang="en-US" sz="1800" dirty="0" err="1"/>
              <a:t>userName</a:t>
            </a:r>
            <a:r>
              <a:rPr lang="en-US" sz="1800" dirty="0"/>
              <a:t>) </a:t>
            </a:r>
            <a:endParaRPr lang="en-US" sz="1800" dirty="0" smtClean="0"/>
          </a:p>
          <a:p>
            <a:r>
              <a:rPr lang="en-US" sz="1800" dirty="0"/>
              <a:t>	</a:t>
            </a:r>
            <a:r>
              <a:rPr lang="en-US" sz="1800" dirty="0" smtClean="0"/>
              <a:t>	&amp;&amp; </a:t>
            </a:r>
            <a:r>
              <a:rPr lang="en-US" sz="1800" dirty="0"/>
              <a:t>shoppers[</a:t>
            </a:r>
            <a:r>
              <a:rPr lang="en-US" sz="1800" dirty="0" err="1"/>
              <a:t>userName</a:t>
            </a:r>
            <a:r>
              <a:rPr lang="en-US" sz="1800" dirty="0"/>
              <a:t>].Status == status;</a:t>
            </a:r>
          </a:p>
          <a:p>
            <a:r>
              <a:rPr lang="en-US" sz="1800" dirty="0" smtClean="0"/>
              <a:t>}</a:t>
            </a:r>
            <a:endParaRPr lang="en-US" sz="1800" dirty="0"/>
          </a:p>
        </p:txBody>
      </p:sp>
      <p:sp>
        <p:nvSpPr>
          <p:cNvPr id="6" name="Oval Callout 5"/>
          <p:cNvSpPr/>
          <p:nvPr/>
        </p:nvSpPr>
        <p:spPr bwMode="auto">
          <a:xfrm>
            <a:off x="5967570" y="3884425"/>
            <a:ext cx="3140147" cy="1190845"/>
          </a:xfrm>
          <a:prstGeom prst="wedgeEllipseCallout">
            <a:avLst>
              <a:gd name="adj1" fmla="val -156755"/>
              <a:gd name="adj2" fmla="val -153249"/>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 name="Oval Callout 6"/>
          <p:cNvSpPr/>
          <p:nvPr/>
        </p:nvSpPr>
        <p:spPr bwMode="auto">
          <a:xfrm>
            <a:off x="5507666" y="2137144"/>
            <a:ext cx="3530006" cy="1190845"/>
          </a:xfrm>
          <a:prstGeom prst="wedgeEllipseCallout">
            <a:avLst>
              <a:gd name="adj1" fmla="val -178989"/>
              <a:gd name="adj2" fmla="val -80035"/>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Binding rule to action in action vocabulary</a:t>
            </a:r>
          </a:p>
        </p:txBody>
      </p:sp>
      <p:sp>
        <p:nvSpPr>
          <p:cNvPr id="8" name="Oval Callout 7"/>
          <p:cNvSpPr/>
          <p:nvPr/>
        </p:nvSpPr>
        <p:spPr bwMode="auto">
          <a:xfrm>
            <a:off x="5960314" y="3884425"/>
            <a:ext cx="3140147" cy="1190845"/>
          </a:xfrm>
          <a:prstGeom prst="wedgeEllipseCallout">
            <a:avLst>
              <a:gd name="adj1" fmla="val -154949"/>
              <a:gd name="adj2" fmla="val -41345"/>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solidFill>
                  <a:schemeClr val="bg1"/>
                </a:solidFill>
              </a:rPr>
              <a:t>Condition under which rule is enabled. Fires a state update</a:t>
            </a:r>
            <a:endParaRPr lang="en-US"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 name="Oval Callout 8"/>
          <p:cNvSpPr/>
          <p:nvPr/>
        </p:nvSpPr>
        <p:spPr bwMode="auto">
          <a:xfrm>
            <a:off x="6003853" y="5237454"/>
            <a:ext cx="3140147" cy="1190845"/>
          </a:xfrm>
          <a:prstGeom prst="wedgeEllipseCallout">
            <a:avLst>
              <a:gd name="adj1" fmla="val -136460"/>
              <a:gd name="adj2" fmla="val -105333"/>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State update</a:t>
            </a:r>
          </a:p>
        </p:txBody>
      </p:sp>
    </p:spTree>
    <p:extLst>
      <p:ext uri="{BB962C8B-B14F-4D97-AF65-F5344CB8AC3E}">
        <p14:creationId xmlns:p14="http://schemas.microsoft.com/office/powerpoint/2010/main" xmlns="" val="21523667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7"/>
                                        </p:tgtEl>
                                        <p:attrNameLst>
                                          <p:attrName>style.visibility</p:attrName>
                                        </p:attrNameLst>
                                      </p:cBhvr>
                                      <p:to>
                                        <p:strVal val="hidden"/>
                                      </p:to>
                                    </p:se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8"/>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6"/>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9" grpId="0" animBg="1"/>
      <p:bldP spid="9"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US" sz="3600" dirty="0" smtClean="0"/>
              <a:t>Modeling </a:t>
            </a:r>
            <a:r>
              <a:rPr lang="en-US" sz="3600" dirty="0" err="1" smtClean="0"/>
              <a:t>WebShop</a:t>
            </a:r>
            <a:r>
              <a:rPr lang="en-US" sz="3600" dirty="0" smtClean="0"/>
              <a:t>: Define Scenarios</a:t>
            </a:r>
            <a:endParaRPr lang="en-US" sz="3600" dirty="0"/>
          </a:p>
        </p:txBody>
      </p:sp>
      <p:sp>
        <p:nvSpPr>
          <p:cNvPr id="3" name="Text Placeholder 2"/>
          <p:cNvSpPr>
            <a:spLocks noGrp="1"/>
          </p:cNvSpPr>
          <p:nvPr>
            <p:ph type="body" sz="quarter" idx="10"/>
          </p:nvPr>
        </p:nvSpPr>
        <p:spPr>
          <a:xfrm>
            <a:off x="641142" y="1464889"/>
            <a:ext cx="8346073" cy="1698927"/>
          </a:xfrm>
        </p:spPr>
        <p:txBody>
          <a:bodyPr/>
          <a:lstStyle/>
          <a:p>
            <a:r>
              <a:rPr lang="en-US" sz="1800" dirty="0" smtClean="0"/>
              <a:t>machine </a:t>
            </a:r>
            <a:r>
              <a:rPr lang="en-US" sz="1800" dirty="0" err="1"/>
              <a:t>MultipleItemScenario</a:t>
            </a:r>
            <a:r>
              <a:rPr lang="en-US" sz="1800" dirty="0"/>
              <a:t>() : </a:t>
            </a:r>
            <a:r>
              <a:rPr lang="en-US" sz="1800" dirty="0" err="1"/>
              <a:t>Config</a:t>
            </a:r>
            <a:endParaRPr lang="en-US" sz="1800" dirty="0"/>
          </a:p>
          <a:p>
            <a:r>
              <a:rPr lang="en-US" sz="1800" dirty="0"/>
              <a:t>{</a:t>
            </a:r>
          </a:p>
          <a:p>
            <a:r>
              <a:rPr lang="en-US" sz="1800" dirty="0"/>
              <a:t> </a:t>
            </a:r>
            <a:r>
              <a:rPr lang="en-US" sz="1800" dirty="0" smtClean="0"/>
              <a:t>  </a:t>
            </a:r>
            <a:r>
              <a:rPr lang="en-US" sz="1800" dirty="0" err="1" smtClean="0"/>
              <a:t>AddItem</a:t>
            </a:r>
            <a:r>
              <a:rPr lang="en-US" sz="1800" dirty="0"/>
              <a:t>("Bread", 2); </a:t>
            </a:r>
          </a:p>
          <a:p>
            <a:r>
              <a:rPr lang="en-US" sz="1800" dirty="0"/>
              <a:t>   </a:t>
            </a:r>
            <a:r>
              <a:rPr lang="en-US" sz="1800" dirty="0" err="1"/>
              <a:t>AddItem</a:t>
            </a:r>
            <a:r>
              <a:rPr lang="en-US" sz="1800" dirty="0"/>
              <a:t>("Cheese", 5); </a:t>
            </a:r>
          </a:p>
          <a:p>
            <a:r>
              <a:rPr lang="en-US" sz="1800" dirty="0"/>
              <a:t>   </a:t>
            </a:r>
            <a:r>
              <a:rPr lang="en-US" sz="1800" dirty="0" err="1"/>
              <a:t>AddItem</a:t>
            </a:r>
            <a:r>
              <a:rPr lang="en-US" sz="1800" dirty="0"/>
              <a:t>("Wine", 10)</a:t>
            </a:r>
            <a:r>
              <a:rPr lang="en-US" sz="1800" dirty="0" smtClean="0"/>
              <a:t> </a:t>
            </a:r>
            <a:endParaRPr lang="en-US" sz="1800" dirty="0"/>
          </a:p>
          <a:p>
            <a:r>
              <a:rPr lang="en-US" sz="1800" dirty="0"/>
              <a:t>   AddToCart("</a:t>
            </a:r>
            <a:r>
              <a:rPr lang="en-US" sz="1800" dirty="0" err="1"/>
              <a:t>Paul","Wine</a:t>
            </a:r>
            <a:r>
              <a:rPr lang="en-US" sz="1800" dirty="0"/>
              <a:t>"); </a:t>
            </a:r>
          </a:p>
          <a:p>
            <a:r>
              <a:rPr lang="en-US" sz="1800" dirty="0"/>
              <a:t>   AddToCart("Paul", "Cheese"); </a:t>
            </a:r>
          </a:p>
          <a:p>
            <a:r>
              <a:rPr lang="en-US" sz="1800" dirty="0"/>
              <a:t>   (Checkout | Billed | Shipped)*</a:t>
            </a:r>
          </a:p>
          <a:p>
            <a:r>
              <a:rPr lang="en-US" sz="1800" dirty="0" smtClean="0"/>
              <a:t>}</a:t>
            </a:r>
          </a:p>
          <a:p>
            <a:endParaRPr lang="en-US" sz="1800" dirty="0"/>
          </a:p>
          <a:p>
            <a:r>
              <a:rPr lang="en-US" sz="1800" dirty="0" smtClean="0"/>
              <a:t>machine </a:t>
            </a:r>
            <a:r>
              <a:rPr lang="en-US" sz="1800" dirty="0" err="1"/>
              <a:t>MultipleItemSlice</a:t>
            </a:r>
            <a:r>
              <a:rPr lang="en-US" sz="1800" dirty="0"/>
              <a:t>() : </a:t>
            </a:r>
            <a:r>
              <a:rPr lang="en-US" sz="1800" dirty="0" err="1"/>
              <a:t>Config</a:t>
            </a:r>
            <a:r>
              <a:rPr lang="en-US" sz="1800" dirty="0"/>
              <a:t> </a:t>
            </a:r>
          </a:p>
          <a:p>
            <a:r>
              <a:rPr lang="en-US" sz="1800" dirty="0"/>
              <a:t>{</a:t>
            </a:r>
          </a:p>
          <a:p>
            <a:r>
              <a:rPr lang="en-US" sz="1800" dirty="0"/>
              <a:t>   </a:t>
            </a:r>
            <a:r>
              <a:rPr lang="en-US" sz="1800" dirty="0" err="1"/>
              <a:t>MultipleItemScenario</a:t>
            </a:r>
            <a:r>
              <a:rPr lang="en-US" sz="1800" dirty="0"/>
              <a:t> || </a:t>
            </a:r>
            <a:r>
              <a:rPr lang="en-US" sz="1800" dirty="0" smtClean="0"/>
              <a:t>construct </a:t>
            </a:r>
            <a:r>
              <a:rPr lang="en-US" sz="1800" dirty="0"/>
              <a:t>model program from </a:t>
            </a:r>
            <a:r>
              <a:rPr lang="en-US" sz="1800" dirty="0" err="1"/>
              <a:t>Config</a:t>
            </a:r>
            <a:endParaRPr lang="en-US" sz="1800" dirty="0"/>
          </a:p>
          <a:p>
            <a:r>
              <a:rPr lang="en-US" sz="1800" dirty="0"/>
              <a:t>}</a:t>
            </a:r>
          </a:p>
          <a:p>
            <a:endParaRPr lang="en-US" sz="1800" dirty="0"/>
          </a:p>
          <a:p>
            <a:endParaRPr lang="en-US" sz="1800" dirty="0"/>
          </a:p>
        </p:txBody>
      </p:sp>
      <p:sp>
        <p:nvSpPr>
          <p:cNvPr id="6" name="Oval Callout 5"/>
          <p:cNvSpPr/>
          <p:nvPr/>
        </p:nvSpPr>
        <p:spPr bwMode="auto">
          <a:xfrm>
            <a:off x="5557283" y="5461592"/>
            <a:ext cx="3429931" cy="1190845"/>
          </a:xfrm>
          <a:prstGeom prst="wedgeEllipseCallout">
            <a:avLst>
              <a:gd name="adj1" fmla="val -102858"/>
              <a:gd name="adj2" fmla="val -88963"/>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Combining scenario with C# model program</a:t>
            </a:r>
          </a:p>
        </p:txBody>
      </p:sp>
      <p:sp>
        <p:nvSpPr>
          <p:cNvPr id="7" name="Oval Callout 6"/>
          <p:cNvSpPr/>
          <p:nvPr/>
        </p:nvSpPr>
        <p:spPr bwMode="auto">
          <a:xfrm>
            <a:off x="5139070" y="3618615"/>
            <a:ext cx="3848145" cy="1190845"/>
          </a:xfrm>
          <a:prstGeom prst="wedgeEllipseCallout">
            <a:avLst>
              <a:gd name="adj1" fmla="val -108909"/>
              <a:gd name="adj2" fmla="val -52059"/>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solidFill>
                  <a:schemeClr val="bg1"/>
                </a:solidFill>
                <a:effectLst>
                  <a:outerShdw blurRad="38100" dist="38100" dir="2700000" algn="tl">
                    <a:srgbClr val="000000">
                      <a:alpha val="43137"/>
                    </a:srgbClr>
                  </a:outerShdw>
                </a:effectLst>
                <a:latin typeface="Calibri" pitchFamily="34" charset="0"/>
              </a:rPr>
              <a:t>Or’ing</a:t>
            </a:r>
            <a:r>
              <a:rPr lang="en-US" dirty="0" smtClean="0">
                <a:solidFill>
                  <a:schemeClr val="bg1"/>
                </a:solidFill>
                <a:effectLst>
                  <a:outerShdw blurRad="38100" dist="38100" dir="2700000" algn="tl">
                    <a:srgbClr val="000000">
                      <a:alpha val="43137"/>
                    </a:srgbClr>
                  </a:outerShdw>
                </a:effectLst>
                <a:latin typeface="Calibri" pitchFamily="34" charset="0"/>
              </a:rPr>
              <a:t> actions in repetition </a:t>
            </a:r>
          </a:p>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(Note parameters omitted)</a:t>
            </a:r>
          </a:p>
        </p:txBody>
      </p:sp>
      <p:sp>
        <p:nvSpPr>
          <p:cNvPr id="9" name="Oval Callout 8"/>
          <p:cNvSpPr/>
          <p:nvPr/>
        </p:nvSpPr>
        <p:spPr bwMode="auto">
          <a:xfrm>
            <a:off x="5706141" y="2090216"/>
            <a:ext cx="3140147" cy="1190845"/>
          </a:xfrm>
          <a:prstGeom prst="wedgeEllipseCallout">
            <a:avLst>
              <a:gd name="adj1" fmla="val -115692"/>
              <a:gd name="adj2" fmla="val -31523"/>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Sequence of actions</a:t>
            </a:r>
          </a:p>
        </p:txBody>
      </p:sp>
    </p:spTree>
    <p:extLst>
      <p:ext uri="{BB962C8B-B14F-4D97-AF65-F5344CB8AC3E}">
        <p14:creationId xmlns:p14="http://schemas.microsoft.com/office/powerpoint/2010/main" xmlns="" val="11886430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9"/>
                                        </p:tgtEl>
                                        <p:attrNameLst>
                                          <p:attrName>style.visibility</p:attrName>
                                        </p:attrNameLst>
                                      </p:cBhvr>
                                      <p:to>
                                        <p:strVal val="hidden"/>
                                      </p:to>
                                    </p:set>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9" grpId="0" animBg="1"/>
      <p:bldP spid="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US" sz="3600" dirty="0" smtClean="0"/>
              <a:t>Modeling </a:t>
            </a:r>
            <a:r>
              <a:rPr lang="en-US" sz="3600" dirty="0" err="1" smtClean="0"/>
              <a:t>WebShop</a:t>
            </a:r>
            <a:r>
              <a:rPr lang="en-US" sz="3600" dirty="0" smtClean="0"/>
              <a:t>: Exploration of the Scenario</a:t>
            </a:r>
            <a:endParaRPr lang="en-US" sz="36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12763" y="811952"/>
            <a:ext cx="3019425" cy="3419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urved Down Arrow 5"/>
          <p:cNvSpPr/>
          <p:nvPr/>
        </p:nvSpPr>
        <p:spPr>
          <a:xfrm>
            <a:off x="2126512" y="1818167"/>
            <a:ext cx="2431311"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529470" y="822251"/>
            <a:ext cx="4274288" cy="50249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Oval Callout 7"/>
          <p:cNvSpPr/>
          <p:nvPr/>
        </p:nvSpPr>
        <p:spPr bwMode="auto">
          <a:xfrm>
            <a:off x="347329" y="4455043"/>
            <a:ext cx="3429931" cy="1190845"/>
          </a:xfrm>
          <a:prstGeom prst="wedgeEllipseCallout">
            <a:avLst>
              <a:gd name="adj1" fmla="val 94106"/>
              <a:gd name="adj2" fmla="val 28072"/>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Parameters and control flow undetermined</a:t>
            </a:r>
          </a:p>
        </p:txBody>
      </p:sp>
    </p:spTree>
    <p:extLst>
      <p:ext uri="{BB962C8B-B14F-4D97-AF65-F5344CB8AC3E}">
        <p14:creationId xmlns:p14="http://schemas.microsoft.com/office/powerpoint/2010/main" xmlns="" val="37148363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500"/>
                                        <p:tgtEl>
                                          <p:spTgt spid="10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43198"/>
          </a:xfrm>
        </p:spPr>
        <p:txBody>
          <a:bodyPr/>
          <a:lstStyle/>
          <a:p>
            <a:r>
              <a:rPr lang="en-US" sz="3200" dirty="0" smtClean="0"/>
              <a:t>Modeling </a:t>
            </a:r>
            <a:r>
              <a:rPr lang="en-US" sz="3200" dirty="0" err="1" smtClean="0"/>
              <a:t>WebShop</a:t>
            </a:r>
            <a:r>
              <a:rPr lang="en-US" sz="3200" dirty="0" smtClean="0"/>
              <a:t>: Exploration of the Model Slice</a:t>
            </a:r>
            <a:endParaRPr lang="en-US" sz="32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7652" y="823913"/>
            <a:ext cx="2990850" cy="3381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40363" y="647700"/>
            <a:ext cx="3984660" cy="55297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Oval Callout 7"/>
          <p:cNvSpPr/>
          <p:nvPr/>
        </p:nvSpPr>
        <p:spPr bwMode="auto">
          <a:xfrm>
            <a:off x="765543" y="4816551"/>
            <a:ext cx="3429931" cy="1190845"/>
          </a:xfrm>
          <a:prstGeom prst="wedgeEllipseCallout">
            <a:avLst>
              <a:gd name="adj1" fmla="val 73026"/>
              <a:gd name="adj2" fmla="val -87403"/>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Choice point for system-under-test</a:t>
            </a:r>
          </a:p>
        </p:txBody>
      </p:sp>
      <p:sp>
        <p:nvSpPr>
          <p:cNvPr id="10" name="Curved Down Arrow 9"/>
          <p:cNvSpPr/>
          <p:nvPr/>
        </p:nvSpPr>
        <p:spPr>
          <a:xfrm>
            <a:off x="2388782" y="2080437"/>
            <a:ext cx="2431311"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xmlns="" val="2090380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2052"/>
                                        </p:tgtEl>
                                        <p:attrNameLst>
                                          <p:attrName>style.visibility</p:attrName>
                                        </p:attrNameLst>
                                      </p:cBhvr>
                                      <p:to>
                                        <p:strVal val="visible"/>
                                      </p:to>
                                    </p:set>
                                    <p:animEffect transition="in" filter="fade">
                                      <p:cBhvr>
                                        <p:cTn id="10" dur="500"/>
                                        <p:tgtEl>
                                          <p:spTgt spid="205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43198"/>
          </a:xfrm>
        </p:spPr>
        <p:txBody>
          <a:bodyPr/>
          <a:lstStyle/>
          <a:p>
            <a:r>
              <a:rPr lang="en-US" sz="3200" dirty="0" smtClean="0"/>
              <a:t>Modeling </a:t>
            </a:r>
            <a:r>
              <a:rPr lang="en-US" sz="3200" dirty="0" err="1" smtClean="0"/>
              <a:t>WebShop</a:t>
            </a:r>
            <a:r>
              <a:rPr lang="en-US" sz="3200" dirty="0" smtClean="0"/>
              <a:t>: Execution of generated test code</a:t>
            </a:r>
            <a:endParaRPr lang="en-US" sz="32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3904" y="944526"/>
            <a:ext cx="6604182" cy="2706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632126" y="1740196"/>
            <a:ext cx="5353050" cy="4076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Curved Down Arrow 9"/>
          <p:cNvSpPr/>
          <p:nvPr/>
        </p:nvSpPr>
        <p:spPr>
          <a:xfrm>
            <a:off x="3012560" y="1455776"/>
            <a:ext cx="2431311"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Oval Callout 7"/>
          <p:cNvSpPr/>
          <p:nvPr/>
        </p:nvSpPr>
        <p:spPr bwMode="auto">
          <a:xfrm>
            <a:off x="63794" y="4389479"/>
            <a:ext cx="3494569" cy="1190845"/>
          </a:xfrm>
          <a:prstGeom prst="wedgeEllipseCallout">
            <a:avLst>
              <a:gd name="adj1" fmla="val 103070"/>
              <a:gd name="adj2" fmla="val -60617"/>
            </a:avLst>
          </a:prstGeom>
          <a:solidFill>
            <a:srgbClr val="FFFF11">
              <a:alpha val="58824"/>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Model expects bill of $2, </a:t>
            </a:r>
          </a:p>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Calibri" pitchFamily="34" charset="0"/>
              </a:rPr>
              <a:t>implementation bills $4</a:t>
            </a:r>
          </a:p>
        </p:txBody>
      </p:sp>
    </p:spTree>
    <p:extLst>
      <p:ext uri="{BB962C8B-B14F-4D97-AF65-F5344CB8AC3E}">
        <p14:creationId xmlns:p14="http://schemas.microsoft.com/office/powerpoint/2010/main" xmlns="" val="11551284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3075"/>
                                        </p:tgtEl>
                                        <p:attrNameLst>
                                          <p:attrName>style.visibility</p:attrName>
                                        </p:attrNameLst>
                                      </p:cBhvr>
                                      <p:to>
                                        <p:strVal val="visible"/>
                                      </p:to>
                                    </p:set>
                                    <p:animEffect transition="in" filter="fade">
                                      <p:cBhvr>
                                        <p:cTn id="10" dur="500"/>
                                        <p:tgtEl>
                                          <p:spTgt spid="307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t>
            </a:r>
            <a:r>
              <a:rPr lang="en-US" dirty="0" err="1" smtClean="0"/>
              <a:t>WebShop</a:t>
            </a:r>
            <a:r>
              <a:rPr lang="en-US" dirty="0" smtClean="0"/>
              <a:t> Example in Action</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140271575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Modeling and Model-Based Testing</a:t>
            </a:r>
          </a:p>
        </p:txBody>
      </p:sp>
    </p:spTree>
    <p:extLst>
      <p:ext uri="{BB962C8B-B14F-4D97-AF65-F5344CB8AC3E}">
        <p14:creationId xmlns:p14="http://schemas.microsoft.com/office/powerpoint/2010/main" xmlns="" val="1209737604"/>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Open Protocol Documentation Testing</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z="6600" dirty="0" smtClean="0"/>
              <a:t>Spec Explorer @ Microsoft</a:t>
            </a:r>
            <a:endParaRPr lang="en-US" sz="6600" dirty="0"/>
          </a:p>
        </p:txBody>
      </p:sp>
    </p:spTree>
    <p:extLst>
      <p:ext uri="{BB962C8B-B14F-4D97-AF65-F5344CB8AC3E}">
        <p14:creationId xmlns:p14="http://schemas.microsoft.com/office/powerpoint/2010/main" xmlns="" val="93373607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p:txBody>
          <a:bodyPr>
            <a:noAutofit/>
          </a:bodyPr>
          <a:lstStyle/>
          <a:p>
            <a:pPr eaLnBrk="1" hangingPunct="1"/>
            <a:r>
              <a:rPr lang="en-US" sz="3600" dirty="0" smtClean="0"/>
              <a:t>“</a:t>
            </a:r>
            <a:r>
              <a:rPr lang="en-US" sz="3600" dirty="0" err="1" smtClean="0"/>
              <a:t>BlueLine</a:t>
            </a:r>
            <a:r>
              <a:rPr lang="en-US" sz="3600" dirty="0" smtClean="0"/>
              <a:t>” Technical Document Testing Project</a:t>
            </a:r>
          </a:p>
        </p:txBody>
      </p:sp>
      <p:sp>
        <p:nvSpPr>
          <p:cNvPr id="3075" name="Rectangle 3"/>
          <p:cNvSpPr>
            <a:spLocks noGrp="1" noChangeArrowheads="1"/>
          </p:cNvSpPr>
          <p:nvPr>
            <p:ph idx="1"/>
          </p:nvPr>
        </p:nvSpPr>
        <p:spPr/>
        <p:txBody>
          <a:bodyPr>
            <a:normAutofit/>
          </a:bodyPr>
          <a:lstStyle/>
          <a:p>
            <a:pPr eaLnBrk="1" hangingPunct="1"/>
            <a:r>
              <a:rPr lang="en-US" dirty="0" smtClean="0"/>
              <a:t>222 open protocol specifications tested</a:t>
            </a:r>
          </a:p>
          <a:p>
            <a:pPr lvl="1" eaLnBrk="1" hangingPunct="1"/>
            <a:r>
              <a:rPr lang="en-US" sz="2400" dirty="0" smtClean="0"/>
              <a:t>22,847 pages</a:t>
            </a:r>
          </a:p>
          <a:p>
            <a:pPr eaLnBrk="1" hangingPunct="1"/>
            <a:r>
              <a:rPr lang="en-US" dirty="0" smtClean="0"/>
              <a:t>66,962 person days (250+ years)</a:t>
            </a:r>
          </a:p>
          <a:p>
            <a:r>
              <a:rPr lang="en-US" dirty="0" smtClean="0"/>
              <a:t>Vendor test teams</a:t>
            </a:r>
          </a:p>
          <a:p>
            <a:pPr lvl="1" eaLnBrk="1" hangingPunct="1"/>
            <a:r>
              <a:rPr lang="en-US" sz="2400" dirty="0" smtClean="0"/>
              <a:t>Hyderabad: 250</a:t>
            </a:r>
          </a:p>
          <a:p>
            <a:pPr lvl="1" eaLnBrk="1" hangingPunct="1"/>
            <a:r>
              <a:rPr lang="en-US" sz="2400" dirty="0" smtClean="0"/>
              <a:t>Beijing: 100</a:t>
            </a:r>
          </a:p>
          <a:p>
            <a:r>
              <a:rPr lang="en-US" dirty="0" smtClean="0"/>
              <a:t>Tool </a:t>
            </a:r>
            <a:r>
              <a:rPr lang="en-US" dirty="0" err="1" smtClean="0"/>
              <a:t>dev</a:t>
            </a:r>
            <a:r>
              <a:rPr lang="en-US" dirty="0" smtClean="0"/>
              <a:t> center in Beijing (Spec Explorer and other)</a:t>
            </a:r>
          </a:p>
          <a:p>
            <a:r>
              <a:rPr lang="en-US" dirty="0" smtClean="0"/>
              <a:t>~10,000 document bugs filed</a:t>
            </a:r>
          </a:p>
        </p:txBody>
      </p:sp>
    </p:spTree>
    <p:extLst>
      <p:ext uri="{BB962C8B-B14F-4D97-AF65-F5344CB8AC3E}">
        <p14:creationId xmlns:p14="http://schemas.microsoft.com/office/powerpoint/2010/main" xmlns="" val="266927585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772400" cy="914400"/>
          </a:xfrm>
        </p:spPr>
        <p:txBody>
          <a:bodyPr>
            <a:noAutofit/>
          </a:bodyPr>
          <a:lstStyle/>
          <a:p>
            <a:r>
              <a:rPr lang="en-US" sz="3600" dirty="0" smtClean="0"/>
              <a:t>Comparison Model-Based/Traditional Testing</a:t>
            </a:r>
            <a:endParaRPr lang="en-US" sz="3600" dirty="0"/>
          </a:p>
        </p:txBody>
      </p:sp>
      <p:sp>
        <p:nvSpPr>
          <p:cNvPr id="3" name="Content Placeholder 2"/>
          <p:cNvSpPr>
            <a:spLocks noGrp="1"/>
          </p:cNvSpPr>
          <p:nvPr>
            <p:ph idx="1"/>
          </p:nvPr>
        </p:nvSpPr>
        <p:spPr>
          <a:xfrm>
            <a:off x="411018" y="1247553"/>
            <a:ext cx="8732982" cy="4871538"/>
          </a:xfrm>
        </p:spPr>
        <p:txBody>
          <a:bodyPr>
            <a:normAutofit/>
          </a:bodyPr>
          <a:lstStyle/>
          <a:p>
            <a:pPr eaLnBrk="1" hangingPunct="1"/>
            <a:r>
              <a:rPr lang="en-US" dirty="0" smtClean="0"/>
              <a:t>Vendor teams had (guided) choice which approach to use</a:t>
            </a:r>
          </a:p>
          <a:p>
            <a:r>
              <a:rPr lang="en-US" dirty="0" smtClean="0"/>
              <a:t>Out </a:t>
            </a:r>
            <a:r>
              <a:rPr lang="en-US" dirty="0"/>
              <a:t>of 222 </a:t>
            </a:r>
            <a:r>
              <a:rPr lang="en-US" dirty="0" smtClean="0"/>
              <a:t>protocols approx. ½ modeled, ½ traditional </a:t>
            </a:r>
          </a:p>
          <a:p>
            <a:r>
              <a:rPr lang="en-US" dirty="0" smtClean="0"/>
              <a:t>Modeling resulted in </a:t>
            </a:r>
            <a:r>
              <a:rPr lang="en-US" b="1" dirty="0" smtClean="0">
                <a:solidFill>
                  <a:srgbClr val="00B050"/>
                </a:solidFill>
              </a:rPr>
              <a:t>42%</a:t>
            </a:r>
            <a:r>
              <a:rPr lang="en-US" dirty="0" smtClean="0"/>
              <a:t> productivity gain in average (some teams reached more than </a:t>
            </a:r>
            <a:r>
              <a:rPr lang="en-US" b="1" dirty="0" smtClean="0">
                <a:solidFill>
                  <a:schemeClr val="accent2"/>
                </a:solidFill>
              </a:rPr>
              <a:t>300%</a:t>
            </a:r>
            <a:r>
              <a:rPr lang="en-US" dirty="0" smtClean="0"/>
              <a:t>)</a:t>
            </a:r>
          </a:p>
          <a:p>
            <a:pPr lvl="1" eaLnBrk="1" hangingPunct="1"/>
            <a:r>
              <a:rPr lang="en-US" sz="2400" dirty="0" smtClean="0"/>
              <a:t>Overall, modeling saved 50 person-years (12,547 days)</a:t>
            </a:r>
          </a:p>
          <a:p>
            <a:pPr eaLnBrk="1" hangingPunct="1"/>
            <a:r>
              <a:rPr lang="en-US" dirty="0" smtClean="0"/>
              <a:t>No special education background was required</a:t>
            </a:r>
          </a:p>
          <a:p>
            <a:pPr lvl="1" eaLnBrk="1" hangingPunct="1"/>
            <a:r>
              <a:rPr lang="en-US" sz="2400" dirty="0" smtClean="0"/>
              <a:t>Teams of junior engineers</a:t>
            </a:r>
          </a:p>
          <a:p>
            <a:pPr lvl="1" eaLnBrk="1" hangingPunct="1"/>
            <a:r>
              <a:rPr lang="en-US" sz="2400" dirty="0" smtClean="0"/>
              <a:t>Mostly vendors, fresh out of college</a:t>
            </a:r>
          </a:p>
        </p:txBody>
      </p:sp>
    </p:spTree>
    <p:extLst>
      <p:ext uri="{BB962C8B-B14F-4D97-AF65-F5344CB8AC3E}">
        <p14:creationId xmlns:p14="http://schemas.microsoft.com/office/powerpoint/2010/main" xmlns="" val="159447435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a:t>Q</a:t>
            </a:r>
            <a:r>
              <a:rPr lang="en-US" sz="8000" dirty="0" smtClean="0"/>
              <a:t>uestion &amp; Answer</a:t>
            </a:r>
            <a:endParaRPr lang="en-US" sz="8000" dirty="0"/>
          </a:p>
        </p:txBody>
      </p:sp>
    </p:spTree>
    <p:extLst>
      <p:ext uri="{BB962C8B-B14F-4D97-AF65-F5344CB8AC3E}">
        <p14:creationId xmlns:p14="http://schemas.microsoft.com/office/powerpoint/2010/main" xmlns="" val="360263365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40"/>
          <p:cNvSpPr/>
          <p:nvPr/>
        </p:nvSpPr>
        <p:spPr bwMode="auto">
          <a:xfrm>
            <a:off x="442686" y="1419312"/>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4" name="Title 1"/>
          <p:cNvSpPr>
            <a:spLocks noGrp="1"/>
          </p:cNvSpPr>
          <p:nvPr>
            <p:ph type="title"/>
          </p:nvPr>
        </p:nvSpPr>
        <p:spPr/>
        <p:txBody>
          <a:bodyPr vert="horz" wrap="square" lIns="0" tIns="0" rIns="0" bIns="0" rtlCol="0" anchor="t">
            <a:spAutoFit/>
          </a:bodyPr>
          <a:lstStyle/>
          <a:p>
            <a:r>
              <a:rPr dirty="0" smtClean="0"/>
              <a:t>Spec Explorer on the Web</a:t>
            </a:r>
            <a:endParaRPr dirty="0"/>
          </a:p>
        </p:txBody>
      </p:sp>
      <p:pic>
        <p:nvPicPr>
          <p:cNvPr id="2" name="Pictur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421172" y="1355168"/>
            <a:ext cx="2562493" cy="1580203"/>
          </a:xfrm>
          <a:prstGeom prst="rect">
            <a:avLst/>
          </a:prstGeom>
        </p:spPr>
      </p:pic>
      <p:sp>
        <p:nvSpPr>
          <p:cNvPr id="55" name="Rounded Rectangle 54"/>
          <p:cNvSpPr/>
          <p:nvPr/>
        </p:nvSpPr>
        <p:spPr bwMode="auto">
          <a:xfrm>
            <a:off x="381002" y="1206346"/>
            <a:ext cx="5048692" cy="991398"/>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9" name="Rectangle 58"/>
          <p:cNvSpPr/>
          <p:nvPr/>
        </p:nvSpPr>
        <p:spPr>
          <a:xfrm>
            <a:off x="381001" y="3765868"/>
            <a:ext cx="8613774" cy="1477328"/>
          </a:xfrm>
          <a:prstGeom prst="rect">
            <a:avLst/>
          </a:prstGeom>
        </p:spPr>
        <p:txBody>
          <a:bodyPr wrap="square">
            <a:spAutoFit/>
          </a:bodyPr>
          <a:lstStyle/>
          <a:p>
            <a:pPr marL="0" lvl="1" indent="0">
              <a:lnSpc>
                <a:spcPct val="100000"/>
              </a:lnSpc>
              <a:spcBef>
                <a:spcPts val="0"/>
              </a:spcBef>
              <a:buNone/>
              <a:tabLst>
                <a:tab pos="1828800" algn="l"/>
              </a:tabLst>
            </a:pPr>
            <a:r>
              <a:rPr lang="en-US" dirty="0" err="1" smtClean="0"/>
              <a:t>DevLabs</a:t>
            </a:r>
            <a:r>
              <a:rPr lang="en-US" dirty="0" smtClean="0"/>
              <a:t> home page </a:t>
            </a:r>
            <a:r>
              <a:rPr lang="en-US" dirty="0"/>
              <a:t>and download	</a:t>
            </a:r>
            <a:r>
              <a:rPr lang="en-US" dirty="0">
                <a:hlinkClick r:id="rId4"/>
              </a:rPr>
              <a:t>http://</a:t>
            </a:r>
            <a:r>
              <a:rPr lang="en-US" dirty="0" smtClean="0">
                <a:hlinkClick r:id="rId4"/>
              </a:rPr>
              <a:t>msdn.microsoft.com/devlabs</a:t>
            </a:r>
            <a:endParaRPr lang="en-US" dirty="0" smtClean="0"/>
          </a:p>
          <a:p>
            <a:pPr marL="0" lvl="1" indent="0">
              <a:lnSpc>
                <a:spcPct val="100000"/>
              </a:lnSpc>
              <a:spcBef>
                <a:spcPts val="0"/>
              </a:spcBef>
              <a:buNone/>
              <a:tabLst>
                <a:tab pos="1828800" algn="l"/>
              </a:tabLst>
            </a:pPr>
            <a:r>
              <a:rPr lang="en-US" dirty="0" smtClean="0"/>
              <a:t>Spec Explorer team blog	</a:t>
            </a:r>
            <a:r>
              <a:rPr lang="en-US" dirty="0" smtClean="0">
                <a:hlinkClick r:id="rId5"/>
              </a:rPr>
              <a:t>http://blogs.msdn.com/specexplorer</a:t>
            </a:r>
            <a:endParaRPr lang="en-US" dirty="0" smtClean="0"/>
          </a:p>
          <a:p>
            <a:pPr marL="0" lvl="1" indent="0">
              <a:lnSpc>
                <a:spcPct val="100000"/>
              </a:lnSpc>
              <a:spcBef>
                <a:spcPts val="0"/>
              </a:spcBef>
              <a:buNone/>
              <a:tabLst>
                <a:tab pos="1828800" algn="l"/>
              </a:tabLst>
            </a:pPr>
            <a:r>
              <a:rPr lang="en-US" dirty="0" smtClean="0"/>
              <a:t>Spec Explorer forum	</a:t>
            </a:r>
            <a:r>
              <a:rPr lang="en-US" dirty="0" smtClean="0">
                <a:hlinkClick r:id="rId6"/>
              </a:rPr>
              <a:t>http://social.msdn.com/forums/specexplorer</a:t>
            </a:r>
            <a:endParaRPr lang="en-US" dirty="0" smtClean="0"/>
          </a:p>
          <a:p>
            <a:pPr marL="0" lvl="1" indent="0">
              <a:lnSpc>
                <a:spcPct val="100000"/>
              </a:lnSpc>
              <a:spcBef>
                <a:spcPts val="0"/>
              </a:spcBef>
              <a:buNone/>
              <a:tabLst>
                <a:tab pos="1828800" algn="l"/>
              </a:tabLst>
            </a:pPr>
            <a:endParaRPr lang="en-US" dirty="0"/>
          </a:p>
          <a:p>
            <a:pPr marL="0" lvl="1" indent="0">
              <a:lnSpc>
                <a:spcPct val="100000"/>
              </a:lnSpc>
              <a:spcBef>
                <a:spcPts val="0"/>
              </a:spcBef>
              <a:buNone/>
              <a:tabLst>
                <a:tab pos="1828800" algn="l"/>
              </a:tabLst>
            </a:pPr>
            <a:r>
              <a:rPr lang="en-US" dirty="0" smtClean="0"/>
              <a:t>Wolfgang </a:t>
            </a:r>
            <a:r>
              <a:rPr lang="en-US" dirty="0" err="1" smtClean="0"/>
              <a:t>Grieskamp’s</a:t>
            </a:r>
            <a:r>
              <a:rPr lang="en-US" dirty="0" smtClean="0"/>
              <a:t> blog	</a:t>
            </a:r>
            <a:r>
              <a:rPr lang="en-US" dirty="0" smtClean="0">
                <a:hlinkClick r:id="rId7"/>
              </a:rPr>
              <a:t>http://blogs.msdn.com/wrwg</a:t>
            </a:r>
            <a:endParaRPr lang="en-US" dirty="0" smtClean="0"/>
          </a:p>
        </p:txBody>
      </p:sp>
      <p:sp>
        <p:nvSpPr>
          <p:cNvPr id="24" name="Rectangle 23"/>
          <p:cNvSpPr/>
          <p:nvPr/>
        </p:nvSpPr>
        <p:spPr>
          <a:xfrm>
            <a:off x="1433286" y="2957057"/>
            <a:ext cx="7561489" cy="261610"/>
          </a:xfrm>
          <a:prstGeom prst="rect">
            <a:avLst/>
          </a:prstGeom>
        </p:spPr>
        <p:txBody>
          <a:bodyPr wrap="square">
            <a:spAutoFit/>
          </a:bodyPr>
          <a:lstStyle/>
          <a:p>
            <a:pPr marL="0" lvl="1" indent="0">
              <a:lnSpc>
                <a:spcPct val="100000"/>
              </a:lnSpc>
              <a:spcBef>
                <a:spcPts val="0"/>
              </a:spcBef>
              <a:buNone/>
              <a:tabLst>
                <a:tab pos="1828800" algn="l"/>
              </a:tabLst>
            </a:pPr>
            <a:r>
              <a:rPr lang="en-US" sz="1100" dirty="0" smtClean="0"/>
              <a:t>A Model-Based Testing tool from Microsoft</a:t>
            </a:r>
          </a:p>
        </p:txBody>
      </p:sp>
    </p:spTree>
    <p:extLst>
      <p:ext uri="{BB962C8B-B14F-4D97-AF65-F5344CB8AC3E}">
        <p14:creationId xmlns:p14="http://schemas.microsoft.com/office/powerpoint/2010/main" xmlns="" val="36942349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par>
                          <p:cTn id="7" fill="hold">
                            <p:stCondLst>
                              <p:cond delay="0"/>
                            </p:stCondLst>
                            <p:childTnLst>
                              <p:par>
                                <p:cTn id="8" presetID="10" presetClass="exit" presetSubtype="0" fill="hold" grpId="1" nodeType="afterEffect">
                                  <p:stCondLst>
                                    <p:cond delay="200"/>
                                  </p:stCondLst>
                                  <p:childTnLst>
                                    <p:animEffect transition="out" filter="fade">
                                      <p:cBhvr>
                                        <p:cTn id="9" dur="2000"/>
                                        <p:tgtEl>
                                          <p:spTgt spid="41"/>
                                        </p:tgtEl>
                                      </p:cBhvr>
                                    </p:animEffect>
                                    <p:set>
                                      <p:cBhvr>
                                        <p:cTn id="10" dur="1" fill="hold">
                                          <p:stCondLst>
                                            <p:cond delay="1999"/>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p14="http://schemas.microsoft.com/office/powerpoint/2010/main" xmlns="" val="17131418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70501725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1586" name="Rectangle 2"/>
          <p:cNvSpPr>
            <a:spLocks noGrp="1" noRot="1" noChangeArrowheads="1"/>
          </p:cNvSpPr>
          <p:nvPr>
            <p:ph type="title"/>
          </p:nvPr>
        </p:nvSpPr>
        <p:spPr/>
        <p:txBody>
          <a:bodyPr>
            <a:normAutofit/>
          </a:bodyPr>
          <a:lstStyle/>
          <a:p>
            <a:r>
              <a:rPr lang="en-US" sz="4000" dirty="0" smtClean="0"/>
              <a:t>Modeling in Science and Engineering</a:t>
            </a:r>
            <a:endParaRPr lang="en-US" sz="4000" dirty="0"/>
          </a:p>
        </p:txBody>
      </p:sp>
      <p:sp>
        <p:nvSpPr>
          <p:cNvPr id="451587" name="Rectangle 3"/>
          <p:cNvSpPr>
            <a:spLocks noGrp="1" noRot="1" noChangeArrowheads="1"/>
          </p:cNvSpPr>
          <p:nvPr>
            <p:ph type="body" sz="half" idx="1"/>
          </p:nvPr>
        </p:nvSpPr>
        <p:spPr>
          <a:xfrm>
            <a:off x="301625" y="1600200"/>
            <a:ext cx="8382000" cy="4498975"/>
          </a:xfrm>
        </p:spPr>
        <p:txBody>
          <a:bodyPr>
            <a:normAutofit/>
          </a:bodyPr>
          <a:lstStyle/>
          <a:p>
            <a:pPr>
              <a:buFont typeface="Arial" charset="0"/>
              <a:buNone/>
            </a:pPr>
            <a:r>
              <a:rPr lang="en-US" sz="2800" dirty="0"/>
              <a:t>A model:</a:t>
            </a:r>
          </a:p>
          <a:p>
            <a:r>
              <a:rPr lang="en-US" sz="2800" dirty="0"/>
              <a:t>Is an </a:t>
            </a:r>
            <a:r>
              <a:rPr lang="en-US" sz="2800" i="1" dirty="0"/>
              <a:t>abstraction</a:t>
            </a:r>
            <a:r>
              <a:rPr lang="en-US" sz="2800" dirty="0"/>
              <a:t> of the system from a particular perspective</a:t>
            </a:r>
          </a:p>
          <a:p>
            <a:r>
              <a:rPr lang="en-US" sz="2800" dirty="0"/>
              <a:t>Supports </a:t>
            </a:r>
            <a:r>
              <a:rPr lang="en-US" sz="2800" i="1" dirty="0"/>
              <a:t>investigation</a:t>
            </a:r>
            <a:r>
              <a:rPr lang="en-US" sz="2800" dirty="0"/>
              <a:t>, </a:t>
            </a:r>
            <a:r>
              <a:rPr lang="en-US" sz="2800" i="1" dirty="0"/>
              <a:t>construction</a:t>
            </a:r>
            <a:r>
              <a:rPr lang="en-US" sz="2800" b="1" dirty="0"/>
              <a:t> </a:t>
            </a:r>
            <a:r>
              <a:rPr lang="en-US" sz="2800" dirty="0" smtClean="0"/>
              <a:t>and </a:t>
            </a:r>
            <a:r>
              <a:rPr lang="en-US" sz="2800" i="1" dirty="0" smtClean="0"/>
              <a:t>prediction</a:t>
            </a:r>
            <a:r>
              <a:rPr lang="en-US" sz="2800" dirty="0" smtClean="0"/>
              <a:t> </a:t>
            </a:r>
            <a:endParaRPr lang="en-US" sz="2800" b="1" dirty="0"/>
          </a:p>
          <a:p>
            <a:r>
              <a:rPr lang="en-US" sz="2800" dirty="0"/>
              <a:t>Is </a:t>
            </a:r>
            <a:r>
              <a:rPr lang="en-US" sz="2800" i="1" dirty="0"/>
              <a:t>not</a:t>
            </a:r>
            <a:r>
              <a:rPr lang="en-US" sz="2800" dirty="0"/>
              <a:t> </a:t>
            </a:r>
            <a:r>
              <a:rPr lang="en-US" sz="2800" i="1" dirty="0"/>
              <a:t>necessarily</a:t>
            </a:r>
            <a:r>
              <a:rPr lang="en-US" sz="2800" dirty="0"/>
              <a:t> </a:t>
            </a:r>
            <a:r>
              <a:rPr lang="en-US" sz="2800" i="1" dirty="0"/>
              <a:t>comprehensive</a:t>
            </a:r>
          </a:p>
          <a:p>
            <a:r>
              <a:rPr lang="en-US" sz="2800" dirty="0"/>
              <a:t>Can be expressed as a table, </a:t>
            </a:r>
            <a:br>
              <a:rPr lang="en-US" sz="2800" dirty="0"/>
            </a:br>
            <a:r>
              <a:rPr lang="en-US" sz="2800" dirty="0"/>
              <a:t>graphical diagram, </a:t>
            </a:r>
            <a:r>
              <a:rPr lang="en-US" sz="2800" dirty="0" smtClean="0"/>
              <a:t>formal notation,</a:t>
            </a:r>
            <a:br>
              <a:rPr lang="en-US" sz="2800" dirty="0" smtClean="0"/>
            </a:br>
            <a:r>
              <a:rPr lang="en-US" sz="2800" dirty="0" smtClean="0"/>
              <a:t>etc.</a:t>
            </a:r>
            <a:br>
              <a:rPr lang="en-US" sz="2800" dirty="0" smtClean="0"/>
            </a:br>
            <a:endParaRPr lang="en-US" sz="2800" dirty="0" smtClean="0"/>
          </a:p>
          <a:p>
            <a:pPr>
              <a:buNone/>
            </a:pPr>
            <a:r>
              <a:rPr lang="en-US" sz="2800" b="1" dirty="0" smtClean="0">
                <a:solidFill>
                  <a:srgbClr val="C00000"/>
                </a:solidFill>
              </a:rPr>
              <a:t>    </a:t>
            </a:r>
            <a:r>
              <a:rPr lang="en-US" sz="2800" b="1" dirty="0" smtClean="0">
                <a:solidFill>
                  <a:schemeClr val="accent2"/>
                </a:solidFill>
              </a:rPr>
              <a:t>Ubiquitous and Universal</a:t>
            </a:r>
            <a:endParaRPr lang="en-US" sz="2800" b="1" dirty="0">
              <a:solidFill>
                <a:schemeClr val="accent2"/>
              </a:solidFill>
            </a:endParaRPr>
          </a:p>
        </p:txBody>
      </p:sp>
      <p:pic>
        <p:nvPicPr>
          <p:cNvPr id="451588" name="Picture 4" descr="j0217146"/>
          <p:cNvPicPr>
            <a:picLocks noGrp="1" noChangeAspect="1" noChangeArrowheads="1"/>
          </p:cNvPicPr>
          <p:nvPr>
            <p:ph sz="half" idx="2"/>
          </p:nvPr>
        </p:nvPicPr>
        <p:blipFill>
          <a:blip r:embed="rId3"/>
          <a:stretch>
            <a:fillRect/>
          </a:stretch>
        </p:blipFill>
        <p:spPr>
          <a:xfrm>
            <a:off x="6358854" y="3815740"/>
            <a:ext cx="2278576" cy="1920432"/>
          </a:xfrm>
          <a:noFill/>
          <a:ln/>
        </p:spPr>
      </p:pic>
      <p:sp>
        <p:nvSpPr>
          <p:cNvPr id="7" name="Slide Number Placeholder 6"/>
          <p:cNvSpPr>
            <a:spLocks noGrp="1"/>
          </p:cNvSpPr>
          <p:nvPr>
            <p:ph type="sldNum" sz="quarter" idx="12"/>
          </p:nvPr>
        </p:nvSpPr>
        <p:spPr/>
        <p:txBody>
          <a:bodyPr>
            <a:normAutofit fontScale="92500" lnSpcReduction="20000"/>
          </a:bodyPr>
          <a:lstStyle/>
          <a:p>
            <a:fld id="{B28DA2AC-3313-4846-9073-A8404317FFCB}" type="slidenum">
              <a:rPr lang="en-US"/>
              <a:pPr/>
              <a:t>3</a:t>
            </a:fld>
            <a:endParaRPr lang="en-US"/>
          </a:p>
        </p:txBody>
      </p:sp>
    </p:spTree>
    <p:extLst>
      <p:ext uri="{BB962C8B-B14F-4D97-AF65-F5344CB8AC3E}">
        <p14:creationId xmlns:p14="http://schemas.microsoft.com/office/powerpoint/2010/main" xmlns="" val="54413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158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158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5158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5158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5158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5158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515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58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40750" cy="553998"/>
          </a:xfrm>
        </p:spPr>
        <p:txBody>
          <a:bodyPr/>
          <a:lstStyle/>
          <a:p>
            <a:r>
              <a:rPr lang="en-US" sz="4000" dirty="0" smtClean="0"/>
              <a:t>Software Modeling Styles and Notations</a:t>
            </a:r>
            <a:endParaRPr lang="en-US" sz="4000" dirty="0"/>
          </a:p>
        </p:txBody>
      </p:sp>
      <p:sp>
        <p:nvSpPr>
          <p:cNvPr id="4" name="Slide Number Placeholder 3"/>
          <p:cNvSpPr>
            <a:spLocks noGrp="1"/>
          </p:cNvSpPr>
          <p:nvPr>
            <p:ph type="sldNum" sz="quarter" idx="4294967295"/>
          </p:nvPr>
        </p:nvSpPr>
        <p:spPr>
          <a:xfrm>
            <a:off x="6854825" y="6324600"/>
            <a:ext cx="2289175" cy="304800"/>
          </a:xfrm>
          <a:prstGeom prst="rect">
            <a:avLst/>
          </a:prstGeom>
        </p:spPr>
        <p:txBody>
          <a:bodyPr>
            <a:normAutofit fontScale="92500" lnSpcReduction="20000"/>
          </a:bodyPr>
          <a:lstStyle/>
          <a:p>
            <a:fld id="{D5BBC35B-A44B-4119-B8DA-DE9E3DFADA20}" type="slidenum">
              <a:rPr kumimoji="0" lang="en-US" smtClean="0"/>
              <a:pPr/>
              <a:t>4</a:t>
            </a:fld>
            <a:endParaRPr kumimoji="0" lang="en-US"/>
          </a:p>
        </p:txBody>
      </p:sp>
      <p:graphicFrame>
        <p:nvGraphicFramePr>
          <p:cNvPr id="5" name="Diagram 4"/>
          <p:cNvGraphicFramePr/>
          <p:nvPr>
            <p:extLst>
              <p:ext uri="{D42A27DB-BD31-4B8C-83A1-F6EECF244321}">
                <p14:modId xmlns:p14="http://schemas.microsoft.com/office/powerpoint/2010/main" xmlns="" val="335739412"/>
              </p:ext>
            </p:extLst>
          </p:nvPr>
        </p:nvGraphicFramePr>
        <p:xfrm>
          <a:off x="304800" y="843093"/>
          <a:ext cx="83820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7143925" y="5475215"/>
            <a:ext cx="1752600" cy="307777"/>
          </a:xfrm>
          <a:prstGeom prst="rect">
            <a:avLst/>
          </a:prstGeom>
          <a:noFill/>
        </p:spPr>
        <p:txBody>
          <a:bodyPr wrap="square" rtlCol="0">
            <a:spAutoFit/>
          </a:bodyPr>
          <a:lstStyle/>
          <a:p>
            <a:r>
              <a:rPr lang="en-US" sz="1400" dirty="0" smtClean="0">
                <a:solidFill>
                  <a:schemeClr val="tx2"/>
                </a:solidFill>
              </a:rPr>
              <a:t>Focus of this session</a:t>
            </a:r>
            <a:endParaRPr lang="en-US" sz="1400" dirty="0">
              <a:solidFill>
                <a:schemeClr val="tx2"/>
              </a:solidFill>
            </a:endParaRPr>
          </a:p>
        </p:txBody>
      </p:sp>
      <p:cxnSp>
        <p:nvCxnSpPr>
          <p:cNvPr id="12" name="Elbow Connector 11"/>
          <p:cNvCxnSpPr>
            <a:stCxn id="8" idx="0"/>
          </p:cNvCxnSpPr>
          <p:nvPr/>
        </p:nvCxnSpPr>
        <p:spPr>
          <a:xfrm rot="16200000" flipV="1">
            <a:off x="6934375" y="4389365"/>
            <a:ext cx="1752600" cy="419100"/>
          </a:xfrm>
          <a:prstGeom prst="bentConnector3">
            <a:avLst>
              <a:gd name="adj1" fmla="val 99689"/>
            </a:avLst>
          </a:prstGeom>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8" idx="1"/>
          </p:cNvCxnSpPr>
          <p:nvPr/>
        </p:nvCxnSpPr>
        <p:spPr>
          <a:xfrm rot="10800000">
            <a:off x="5545123" y="5627616"/>
            <a:ext cx="1598802" cy="14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23143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715FF508-6AF2-45CB-A408-4A75972B01DB}"/>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D1CEE366-B950-495D-B465-F726D892732B}"/>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D9FD7263-1A19-43B3-A2B3-522A455AA789}"/>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45A3DB25-FD32-439F-99D1-742C8C9F9CF9}"/>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992A7967-2476-44C0-90F7-0005985F793C}"/>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DC9649F5-BCEF-4618-8BCC-18701788F36F}"/>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AD970119-CF2A-4EE3-BB53-F1C982ECE140}"/>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dgm id="{ECEF9865-D8CD-44EF-81F0-70D479D56C19}"/>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graphicEl>
                                              <a:dgm id="{B19AD679-C538-4E5A-9409-8855601740EC}"/>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graphicEl>
                                              <a:dgm id="{17EA66D2-5B54-4084-AA6C-52CA72C05462}"/>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graphicEl>
                                              <a:dgm id="{193F3559-18E0-4149-9A7A-C8B9F79A946A}"/>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graphicEl>
                                              <a:dgm id="{878D6D8F-A185-4962-A1A5-3671FD3D39D3}"/>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
                                            <p:graphicEl>
                                              <a:dgm id="{3109FCD4-EC16-418E-931D-1120CE30B9EF}"/>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graphicEl>
                                              <a:dgm id="{258B67B6-DF44-4EED-8EAC-3D4DC4F7D36F}"/>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
                                            <p:graphicEl>
                                              <a:dgm id="{68721F44-E03D-4868-9678-932628815F91}"/>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5">
                                            <p:graphicEl>
                                              <a:dgm id="{CD0F2131-4448-4A4A-8A87-F459987CEA11}"/>
                                            </p:graphic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
                                            <p:graphicEl>
                                              <a:dgm id="{A0C12F08-8DC0-4C50-9A1C-D80306B986DD}"/>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
                                            <p:graphicEl>
                                              <a:dgm id="{918CCB28-143B-4FCD-9E8F-A8A147E45FD6}"/>
                                            </p:graphic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
                                            <p:graphicEl>
                                              <a:dgm id="{8F10688A-F7EA-488B-8B36-6489C4356FB4}"/>
                                            </p:graphic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
                                            <p:graphicEl>
                                              <a:dgm id="{1EE9AFEC-22AA-4ABD-BD24-AC04C208BDBB}"/>
                                            </p:graphic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
                                            <p:graphicEl>
                                              <a:dgm id="{E5FE3A40-BCF7-4EFC-B714-143CCD0FB187}"/>
                                            </p:graphic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
                                            <p:graphicEl>
                                              <a:dgm id="{48995FA4-EF68-47E5-BA82-C899EE8AC74A}"/>
                                            </p:graphic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
                                            <p:graphicEl>
                                              <a:dgm id="{E8748AD8-9197-4766-B4B5-21AEA22D42FB}"/>
                                            </p:graphic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2" name="Rounded Rectangle 31"/>
          <p:cNvSpPr/>
          <p:nvPr/>
        </p:nvSpPr>
        <p:spPr>
          <a:xfrm>
            <a:off x="838200" y="3733800"/>
            <a:ext cx="4953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Model-Based Testing in a Nutshell</a:t>
            </a:r>
            <a:endParaRPr lang="en-US" dirty="0"/>
          </a:p>
        </p:txBody>
      </p:sp>
      <p:sp>
        <p:nvSpPr>
          <p:cNvPr id="3" name="Text Box 3"/>
          <p:cNvSpPr txBox="1">
            <a:spLocks noChangeArrowheads="1"/>
          </p:cNvSpPr>
          <p:nvPr/>
        </p:nvSpPr>
        <p:spPr bwMode="auto">
          <a:xfrm>
            <a:off x="947738" y="2519363"/>
            <a:ext cx="2144712"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1" hangingPunct="1"/>
            <a:r>
              <a:rPr lang="en-US" dirty="0" smtClean="0"/>
              <a:t>Model</a:t>
            </a:r>
            <a:endParaRPr lang="en-US" dirty="0"/>
          </a:p>
        </p:txBody>
      </p:sp>
      <p:sp>
        <p:nvSpPr>
          <p:cNvPr id="4" name="Text Box 4"/>
          <p:cNvSpPr txBox="1">
            <a:spLocks noChangeArrowheads="1"/>
          </p:cNvSpPr>
          <p:nvPr/>
        </p:nvSpPr>
        <p:spPr bwMode="auto">
          <a:xfrm>
            <a:off x="3733800" y="5476875"/>
            <a:ext cx="1762021"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spAutoFit/>
          </a:bodyPr>
          <a:lstStyle/>
          <a:p>
            <a:pPr eaLnBrk="1" hangingPunct="1"/>
            <a:r>
              <a:rPr lang="en-US" dirty="0"/>
              <a:t>Implementation</a:t>
            </a:r>
          </a:p>
        </p:txBody>
      </p:sp>
      <p:sp>
        <p:nvSpPr>
          <p:cNvPr id="5" name="Text Box 5"/>
          <p:cNvSpPr txBox="1">
            <a:spLocks noChangeArrowheads="1"/>
          </p:cNvSpPr>
          <p:nvPr/>
        </p:nvSpPr>
        <p:spPr bwMode="auto">
          <a:xfrm>
            <a:off x="3502025" y="4092714"/>
            <a:ext cx="2198688"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1" hangingPunct="1"/>
            <a:r>
              <a:rPr lang="en-US" dirty="0" smtClean="0"/>
              <a:t>Expected Outputs (Test Oracle)</a:t>
            </a:r>
            <a:endParaRPr lang="en-US" dirty="0"/>
          </a:p>
        </p:txBody>
      </p:sp>
      <p:sp>
        <p:nvSpPr>
          <p:cNvPr id="6" name="Text Box 6"/>
          <p:cNvSpPr txBox="1">
            <a:spLocks noChangeArrowheads="1"/>
          </p:cNvSpPr>
          <p:nvPr/>
        </p:nvSpPr>
        <p:spPr bwMode="auto">
          <a:xfrm>
            <a:off x="992188" y="4092714"/>
            <a:ext cx="2047875"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1" hangingPunct="1"/>
            <a:r>
              <a:rPr lang="en-US" dirty="0" smtClean="0"/>
              <a:t>Inputs</a:t>
            </a:r>
          </a:p>
          <a:p>
            <a:pPr algn="ctr" eaLnBrk="1" hangingPunct="1"/>
            <a:r>
              <a:rPr lang="en-US" dirty="0" smtClean="0"/>
              <a:t>(Test Sequences)</a:t>
            </a:r>
            <a:endParaRPr lang="en-US" dirty="0"/>
          </a:p>
        </p:txBody>
      </p:sp>
      <p:sp>
        <p:nvSpPr>
          <p:cNvPr id="7" name="Text Box 11"/>
          <p:cNvSpPr txBox="1">
            <a:spLocks noChangeArrowheads="1"/>
          </p:cNvSpPr>
          <p:nvPr/>
        </p:nvSpPr>
        <p:spPr bwMode="auto">
          <a:xfrm>
            <a:off x="2057400" y="5105400"/>
            <a:ext cx="966788" cy="304800"/>
          </a:xfrm>
          <a:prstGeom prst="rect">
            <a:avLst/>
          </a:prstGeom>
          <a:noFill/>
          <a:ln w="9525">
            <a:noFill/>
            <a:miter lim="800000"/>
            <a:headEnd/>
            <a:tailEnd/>
          </a:ln>
          <a:effectLst/>
        </p:spPr>
        <p:txBody>
          <a:bodyPr>
            <a:spAutoFit/>
          </a:bodyPr>
          <a:lstStyle/>
          <a:p>
            <a:pPr eaLnBrk="1" hangingPunct="1"/>
            <a:r>
              <a:rPr lang="en-US" sz="1400" dirty="0"/>
              <a:t>Control  </a:t>
            </a:r>
          </a:p>
        </p:txBody>
      </p:sp>
      <p:sp>
        <p:nvSpPr>
          <p:cNvPr id="9" name="Text Box 27"/>
          <p:cNvSpPr txBox="1">
            <a:spLocks noChangeArrowheads="1"/>
          </p:cNvSpPr>
          <p:nvPr/>
        </p:nvSpPr>
        <p:spPr bwMode="auto">
          <a:xfrm>
            <a:off x="3381375" y="1550988"/>
            <a:ext cx="2335213"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1" hangingPunct="1"/>
            <a:r>
              <a:rPr lang="en-US" dirty="0" smtClean="0"/>
              <a:t>Requirements</a:t>
            </a:r>
            <a:endParaRPr lang="en-US" dirty="0"/>
          </a:p>
        </p:txBody>
      </p:sp>
      <p:cxnSp>
        <p:nvCxnSpPr>
          <p:cNvPr id="10" name="AutoShape 28"/>
          <p:cNvCxnSpPr>
            <a:cxnSpLocks noChangeShapeType="1"/>
            <a:stCxn id="9" idx="1"/>
            <a:endCxn id="3" idx="0"/>
          </p:cNvCxnSpPr>
          <p:nvPr/>
        </p:nvCxnSpPr>
        <p:spPr bwMode="auto">
          <a:xfrm rot="10800000" flipV="1">
            <a:off x="2020095" y="1735653"/>
            <a:ext cx="1361281" cy="783709"/>
          </a:xfrm>
          <a:prstGeom prst="bentConnector2">
            <a:avLst/>
          </a:prstGeom>
          <a:noFill/>
          <a:ln w="38100">
            <a:solidFill>
              <a:schemeClr val="tx1"/>
            </a:solidFill>
            <a:miter lim="800000"/>
            <a:headEnd/>
            <a:tailEnd type="triangle" w="med" len="med"/>
          </a:ln>
          <a:effectLst/>
        </p:spPr>
      </p:cxnSp>
      <p:grpSp>
        <p:nvGrpSpPr>
          <p:cNvPr id="11" name="Group 27"/>
          <p:cNvGrpSpPr/>
          <p:nvPr/>
        </p:nvGrpSpPr>
        <p:grpSpPr>
          <a:xfrm>
            <a:off x="990600" y="2888695"/>
            <a:ext cx="1029494" cy="845105"/>
            <a:chOff x="990600" y="2888695"/>
            <a:chExt cx="1029494" cy="845105"/>
          </a:xfrm>
        </p:grpSpPr>
        <p:sp>
          <p:nvSpPr>
            <p:cNvPr id="12" name="Text Box 15"/>
            <p:cNvSpPr txBox="1">
              <a:spLocks noChangeArrowheads="1"/>
            </p:cNvSpPr>
            <p:nvPr/>
          </p:nvSpPr>
          <p:spPr bwMode="auto">
            <a:xfrm>
              <a:off x="990600" y="3276600"/>
              <a:ext cx="880369" cy="307777"/>
            </a:xfrm>
            <a:prstGeom prst="rect">
              <a:avLst/>
            </a:prstGeom>
            <a:noFill/>
            <a:ln w="9525">
              <a:noFill/>
              <a:miter lim="800000"/>
              <a:headEnd/>
              <a:tailEnd/>
            </a:ln>
            <a:effectLst/>
          </p:spPr>
          <p:txBody>
            <a:bodyPr wrap="none">
              <a:spAutoFit/>
            </a:bodyPr>
            <a:lstStyle/>
            <a:p>
              <a:pPr eaLnBrk="1" hangingPunct="1"/>
              <a:r>
                <a:rPr lang="en-US" sz="1400" dirty="0"/>
                <a:t>Generate</a:t>
              </a:r>
            </a:p>
          </p:txBody>
        </p:sp>
        <p:cxnSp>
          <p:nvCxnSpPr>
            <p:cNvPr id="14" name="AutoShape 29"/>
            <p:cNvCxnSpPr>
              <a:cxnSpLocks noChangeShapeType="1"/>
              <a:stCxn id="3" idx="2"/>
              <a:endCxn id="33" idx="0"/>
            </p:cNvCxnSpPr>
            <p:nvPr/>
          </p:nvCxnSpPr>
          <p:spPr bwMode="auto">
            <a:xfrm>
              <a:off x="2020094" y="2888695"/>
              <a:ext cx="0" cy="845105"/>
            </a:xfrm>
            <a:prstGeom prst="straightConnector1">
              <a:avLst/>
            </a:prstGeom>
            <a:noFill/>
            <a:ln w="38100">
              <a:solidFill>
                <a:schemeClr val="tx1"/>
              </a:solidFill>
              <a:miter lim="800000"/>
              <a:headEnd/>
              <a:tailEnd type="triangle" w="med" len="med"/>
            </a:ln>
            <a:effectLst/>
          </p:spPr>
        </p:cxnSp>
      </p:grpSp>
      <p:cxnSp>
        <p:nvCxnSpPr>
          <p:cNvPr id="16" name="AutoShape 32"/>
          <p:cNvCxnSpPr>
            <a:cxnSpLocks noChangeShapeType="1"/>
            <a:stCxn id="6" idx="2"/>
            <a:endCxn id="4" idx="1"/>
          </p:cNvCxnSpPr>
          <p:nvPr/>
        </p:nvCxnSpPr>
        <p:spPr bwMode="auto">
          <a:xfrm rot="16200000" flipH="1">
            <a:off x="2413715" y="4341456"/>
            <a:ext cx="922496" cy="1717674"/>
          </a:xfrm>
          <a:prstGeom prst="bentConnector2">
            <a:avLst/>
          </a:prstGeom>
          <a:noFill/>
          <a:ln w="38100">
            <a:solidFill>
              <a:schemeClr val="tx1"/>
            </a:solidFill>
            <a:miter lim="800000"/>
            <a:headEnd/>
            <a:tailEnd type="triangle" w="med" len="med"/>
          </a:ln>
          <a:effectLst/>
        </p:spPr>
      </p:cxnSp>
      <p:cxnSp>
        <p:nvCxnSpPr>
          <p:cNvPr id="17" name="AutoShape 33"/>
          <p:cNvCxnSpPr>
            <a:cxnSpLocks noChangeShapeType="1"/>
            <a:stCxn id="4" idx="0"/>
            <a:endCxn id="5" idx="2"/>
          </p:cNvCxnSpPr>
          <p:nvPr/>
        </p:nvCxnSpPr>
        <p:spPr bwMode="auto">
          <a:xfrm flipH="1" flipV="1">
            <a:off x="4601369" y="4739045"/>
            <a:ext cx="13442" cy="737830"/>
          </a:xfrm>
          <a:prstGeom prst="straightConnector1">
            <a:avLst/>
          </a:prstGeom>
          <a:noFill/>
          <a:ln w="38100">
            <a:solidFill>
              <a:schemeClr val="tx1"/>
            </a:solidFill>
            <a:round/>
            <a:headEnd type="triangle"/>
            <a:tailEnd type="none" w="med" len="med"/>
          </a:ln>
          <a:effectLst/>
        </p:spPr>
      </p:cxnSp>
      <p:sp>
        <p:nvSpPr>
          <p:cNvPr id="18" name="Text Box 36"/>
          <p:cNvSpPr txBox="1">
            <a:spLocks noChangeArrowheads="1"/>
          </p:cNvSpPr>
          <p:nvPr/>
        </p:nvSpPr>
        <p:spPr bwMode="auto">
          <a:xfrm>
            <a:off x="4648200" y="5105400"/>
            <a:ext cx="966787" cy="304800"/>
          </a:xfrm>
          <a:prstGeom prst="rect">
            <a:avLst/>
          </a:prstGeom>
          <a:noFill/>
          <a:ln w="9525">
            <a:noFill/>
            <a:miter lim="800000"/>
            <a:headEnd/>
            <a:tailEnd/>
          </a:ln>
          <a:effectLst/>
        </p:spPr>
        <p:txBody>
          <a:bodyPr>
            <a:spAutoFit/>
          </a:bodyPr>
          <a:lstStyle/>
          <a:p>
            <a:pPr eaLnBrk="1" hangingPunct="1"/>
            <a:r>
              <a:rPr lang="en-US" sz="1400" dirty="0"/>
              <a:t>Observe  </a:t>
            </a:r>
          </a:p>
        </p:txBody>
      </p:sp>
      <p:cxnSp>
        <p:nvCxnSpPr>
          <p:cNvPr id="19" name="AutoShape 37"/>
          <p:cNvCxnSpPr>
            <a:cxnSpLocks noChangeShapeType="1"/>
            <a:stCxn id="5" idx="3"/>
            <a:endCxn id="42" idx="1"/>
          </p:cNvCxnSpPr>
          <p:nvPr/>
        </p:nvCxnSpPr>
        <p:spPr bwMode="auto">
          <a:xfrm flipV="1">
            <a:off x="5700713" y="4415879"/>
            <a:ext cx="928687" cy="1"/>
          </a:xfrm>
          <a:prstGeom prst="bentConnector3">
            <a:avLst>
              <a:gd name="adj1" fmla="val 50000"/>
            </a:avLst>
          </a:prstGeom>
          <a:noFill/>
          <a:ln w="38100">
            <a:solidFill>
              <a:schemeClr val="tx1"/>
            </a:solidFill>
            <a:miter lim="800000"/>
            <a:headEnd/>
            <a:tailEnd type="triangle" w="med" len="med"/>
          </a:ln>
          <a:effectLst/>
        </p:spPr>
      </p:cxnSp>
      <p:sp>
        <p:nvSpPr>
          <p:cNvPr id="20" name="Text Box 47"/>
          <p:cNvSpPr txBox="1">
            <a:spLocks noChangeArrowheads="1"/>
          </p:cNvSpPr>
          <p:nvPr/>
        </p:nvSpPr>
        <p:spPr bwMode="auto">
          <a:xfrm>
            <a:off x="7086600" y="2819400"/>
            <a:ext cx="966788" cy="304800"/>
          </a:xfrm>
          <a:prstGeom prst="rect">
            <a:avLst/>
          </a:prstGeom>
          <a:noFill/>
          <a:ln w="9525">
            <a:noFill/>
            <a:miter lim="800000"/>
            <a:headEnd/>
            <a:tailEnd/>
          </a:ln>
          <a:effectLst/>
        </p:spPr>
        <p:txBody>
          <a:bodyPr>
            <a:spAutoFit/>
          </a:bodyPr>
          <a:lstStyle/>
          <a:p>
            <a:pPr eaLnBrk="1" hangingPunct="1"/>
            <a:r>
              <a:rPr lang="en-US" sz="1400" dirty="0"/>
              <a:t>Feedback  </a:t>
            </a:r>
          </a:p>
        </p:txBody>
      </p:sp>
      <p:cxnSp>
        <p:nvCxnSpPr>
          <p:cNvPr id="21" name="AutoShape 48"/>
          <p:cNvCxnSpPr>
            <a:cxnSpLocks noChangeShapeType="1"/>
            <a:stCxn id="47" idx="3"/>
            <a:endCxn id="9" idx="3"/>
          </p:cNvCxnSpPr>
          <p:nvPr/>
        </p:nvCxnSpPr>
        <p:spPr bwMode="auto">
          <a:xfrm flipH="1" flipV="1">
            <a:off x="5716588" y="1735654"/>
            <a:ext cx="2741612" cy="2711003"/>
          </a:xfrm>
          <a:prstGeom prst="bentConnector3">
            <a:avLst>
              <a:gd name="adj1" fmla="val -8338"/>
            </a:avLst>
          </a:prstGeom>
          <a:noFill/>
          <a:ln w="38100">
            <a:solidFill>
              <a:schemeClr val="tx1"/>
            </a:solidFill>
            <a:prstDash val="sysDot"/>
            <a:miter lim="800000"/>
            <a:headEnd/>
            <a:tailEnd type="triangle" w="med" len="med"/>
          </a:ln>
          <a:effectLst/>
        </p:spPr>
      </p:cxnSp>
      <p:cxnSp>
        <p:nvCxnSpPr>
          <p:cNvPr id="22" name="AutoShape 49"/>
          <p:cNvCxnSpPr>
            <a:cxnSpLocks noChangeShapeType="1"/>
            <a:stCxn id="47" idx="0"/>
            <a:endCxn id="3" idx="3"/>
          </p:cNvCxnSpPr>
          <p:nvPr/>
        </p:nvCxnSpPr>
        <p:spPr bwMode="auto">
          <a:xfrm rot="16200000" flipV="1">
            <a:off x="4904011" y="892468"/>
            <a:ext cx="1552128" cy="5175250"/>
          </a:xfrm>
          <a:prstGeom prst="bentConnector2">
            <a:avLst/>
          </a:prstGeom>
          <a:noFill/>
          <a:ln w="38100">
            <a:solidFill>
              <a:schemeClr val="tx1"/>
            </a:solidFill>
            <a:prstDash val="sysDot"/>
            <a:miter lim="800000"/>
            <a:headEnd/>
            <a:tailEnd type="triangle" w="med" len="med"/>
          </a:ln>
          <a:effectLst/>
        </p:spPr>
      </p:cxnSp>
      <p:cxnSp>
        <p:nvCxnSpPr>
          <p:cNvPr id="23" name="AutoShape 50"/>
          <p:cNvCxnSpPr>
            <a:cxnSpLocks noChangeShapeType="1"/>
            <a:stCxn id="47" idx="2"/>
            <a:endCxn id="4" idx="3"/>
          </p:cNvCxnSpPr>
          <p:nvPr/>
        </p:nvCxnSpPr>
        <p:spPr bwMode="auto">
          <a:xfrm rot="5400000">
            <a:off x="6369569" y="3763410"/>
            <a:ext cx="1024384" cy="2771879"/>
          </a:xfrm>
          <a:prstGeom prst="bentConnector2">
            <a:avLst/>
          </a:prstGeom>
          <a:noFill/>
          <a:ln w="38100">
            <a:solidFill>
              <a:schemeClr val="tx1"/>
            </a:solidFill>
            <a:prstDash val="sysDot"/>
            <a:miter lim="800000"/>
            <a:headEnd/>
            <a:tailEnd type="triangle" w="med" len="med"/>
          </a:ln>
          <a:effectLst/>
        </p:spPr>
      </p:cxnSp>
      <p:sp>
        <p:nvSpPr>
          <p:cNvPr id="24" name="Text Box 51"/>
          <p:cNvSpPr txBox="1">
            <a:spLocks noChangeArrowheads="1"/>
          </p:cNvSpPr>
          <p:nvPr/>
        </p:nvSpPr>
        <p:spPr bwMode="auto">
          <a:xfrm>
            <a:off x="7086600" y="5257800"/>
            <a:ext cx="966787" cy="304800"/>
          </a:xfrm>
          <a:prstGeom prst="rect">
            <a:avLst/>
          </a:prstGeom>
          <a:noFill/>
          <a:ln w="9525">
            <a:noFill/>
            <a:miter lim="800000"/>
            <a:headEnd/>
            <a:tailEnd/>
          </a:ln>
          <a:effectLst/>
        </p:spPr>
        <p:txBody>
          <a:bodyPr>
            <a:spAutoFit/>
          </a:bodyPr>
          <a:lstStyle/>
          <a:p>
            <a:pPr eaLnBrk="1" hangingPunct="1"/>
            <a:r>
              <a:rPr lang="en-US" sz="1400" dirty="0"/>
              <a:t>Feedback  </a:t>
            </a:r>
          </a:p>
        </p:txBody>
      </p:sp>
      <p:cxnSp>
        <p:nvCxnSpPr>
          <p:cNvPr id="25" name="AutoShape 48"/>
          <p:cNvCxnSpPr>
            <a:cxnSpLocks noChangeShapeType="1"/>
            <a:stCxn id="3" idx="2"/>
            <a:endCxn id="9" idx="2"/>
          </p:cNvCxnSpPr>
          <p:nvPr/>
        </p:nvCxnSpPr>
        <p:spPr bwMode="auto">
          <a:xfrm rot="5400000" flipH="1" flipV="1">
            <a:off x="2800350" y="1140064"/>
            <a:ext cx="968375" cy="2528888"/>
          </a:xfrm>
          <a:prstGeom prst="bentConnector3">
            <a:avLst>
              <a:gd name="adj1" fmla="val -23607"/>
            </a:avLst>
          </a:prstGeom>
          <a:noFill/>
          <a:ln w="38100">
            <a:solidFill>
              <a:schemeClr val="tx1"/>
            </a:solidFill>
            <a:prstDash val="sysDot"/>
            <a:miter lim="800000"/>
            <a:headEnd/>
            <a:tailEnd type="triangle" w="med" len="med"/>
          </a:ln>
          <a:effectLst/>
        </p:spPr>
      </p:cxnSp>
      <p:sp>
        <p:nvSpPr>
          <p:cNvPr id="26" name="TextBox 25"/>
          <p:cNvSpPr txBox="1"/>
          <p:nvPr/>
        </p:nvSpPr>
        <p:spPr>
          <a:xfrm>
            <a:off x="1066800" y="1981200"/>
            <a:ext cx="712054" cy="307777"/>
          </a:xfrm>
          <a:prstGeom prst="rect">
            <a:avLst/>
          </a:prstGeom>
          <a:noFill/>
          <a:ln w="9525">
            <a:noFill/>
            <a:miter lim="800000"/>
            <a:headEnd/>
            <a:tailEnd/>
          </a:ln>
          <a:effectLst/>
        </p:spPr>
        <p:txBody>
          <a:bodyPr wrap="none">
            <a:spAutoFit/>
          </a:bodyPr>
          <a:lstStyle/>
          <a:p>
            <a:r>
              <a:rPr lang="en-US" sz="1400" dirty="0" smtClean="0"/>
              <a:t>Author</a:t>
            </a:r>
            <a:endParaRPr lang="en-US" sz="1400" dirty="0"/>
          </a:p>
        </p:txBody>
      </p:sp>
      <p:sp>
        <p:nvSpPr>
          <p:cNvPr id="27" name="Smiley Face 26"/>
          <p:cNvSpPr/>
          <p:nvPr/>
        </p:nvSpPr>
        <p:spPr>
          <a:xfrm>
            <a:off x="7620000" y="4263479"/>
            <a:ext cx="304800" cy="304800"/>
          </a:xfrm>
          <a:prstGeom prst="smileyFac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TextBox 28"/>
          <p:cNvSpPr txBox="1"/>
          <p:nvPr/>
        </p:nvSpPr>
        <p:spPr>
          <a:xfrm>
            <a:off x="5867400" y="3886200"/>
            <a:ext cx="556563" cy="307777"/>
          </a:xfrm>
          <a:prstGeom prst="rect">
            <a:avLst/>
          </a:prstGeom>
          <a:noFill/>
          <a:ln w="9525">
            <a:noFill/>
            <a:miter lim="800000"/>
            <a:headEnd/>
            <a:tailEnd/>
          </a:ln>
          <a:effectLst/>
        </p:spPr>
        <p:txBody>
          <a:bodyPr wrap="none">
            <a:spAutoFit/>
          </a:bodyPr>
          <a:lstStyle/>
          <a:p>
            <a:r>
              <a:rPr lang="en-US" sz="1400" dirty="0" smtClean="0"/>
              <a:t>Issue</a:t>
            </a:r>
            <a:endParaRPr lang="en-US" sz="1400" dirty="0"/>
          </a:p>
        </p:txBody>
      </p:sp>
      <p:sp>
        <p:nvSpPr>
          <p:cNvPr id="30" name="Text Box 47"/>
          <p:cNvSpPr txBox="1">
            <a:spLocks noChangeArrowheads="1"/>
          </p:cNvSpPr>
          <p:nvPr/>
        </p:nvSpPr>
        <p:spPr bwMode="auto">
          <a:xfrm>
            <a:off x="3276600" y="2819400"/>
            <a:ext cx="966788" cy="304800"/>
          </a:xfrm>
          <a:prstGeom prst="rect">
            <a:avLst/>
          </a:prstGeom>
          <a:noFill/>
          <a:ln w="9525">
            <a:noFill/>
            <a:miter lim="800000"/>
            <a:headEnd/>
            <a:tailEnd/>
          </a:ln>
          <a:effectLst/>
        </p:spPr>
        <p:txBody>
          <a:bodyPr>
            <a:spAutoFit/>
          </a:bodyPr>
          <a:lstStyle/>
          <a:p>
            <a:pPr eaLnBrk="1" hangingPunct="1"/>
            <a:r>
              <a:rPr lang="en-US" sz="1400" dirty="0"/>
              <a:t>Feedback  </a:t>
            </a:r>
          </a:p>
        </p:txBody>
      </p:sp>
      <p:sp>
        <p:nvSpPr>
          <p:cNvPr id="33" name="Rectangle 32"/>
          <p:cNvSpPr/>
          <p:nvPr/>
        </p:nvSpPr>
        <p:spPr>
          <a:xfrm>
            <a:off x="1356611" y="3733800"/>
            <a:ext cx="1326966" cy="400110"/>
          </a:xfrm>
          <a:prstGeom prst="rect">
            <a:avLst/>
          </a:prstGeom>
          <a:noFill/>
        </p:spPr>
        <p:txBody>
          <a:bodyPr wrap="none" lIns="91440" tIns="45720" rIns="91440" bIns="45720">
            <a:spAutoFit/>
          </a:bodyPr>
          <a:lstStyle/>
          <a:p>
            <a:pPr algn="ctr"/>
            <a:r>
              <a:rPr lang="en-US" sz="2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Test Cases</a:t>
            </a:r>
            <a:endPar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cxnSp>
        <p:nvCxnSpPr>
          <p:cNvPr id="48" name="Straight Connector 47"/>
          <p:cNvCxnSpPr>
            <a:stCxn id="6" idx="3"/>
            <a:endCxn id="5" idx="1"/>
          </p:cNvCxnSpPr>
          <p:nvPr/>
        </p:nvCxnSpPr>
        <p:spPr>
          <a:xfrm>
            <a:off x="3040063" y="4415880"/>
            <a:ext cx="461962" cy="0"/>
          </a:xfrm>
          <a:prstGeom prst="line">
            <a:avLst/>
          </a:prstGeom>
          <a:gradFill rotWithShape="0">
            <a:gsLst>
              <a:gs pos="0">
                <a:schemeClr val="bg1">
                  <a:shade val="100000"/>
                  <a:satMod val="150000"/>
                </a:schemeClr>
              </a:gs>
              <a:gs pos="65000">
                <a:schemeClr val="bg1">
                  <a:shade val="90000"/>
                  <a:satMod val="375000"/>
                </a:schemeClr>
              </a:gs>
              <a:gs pos="100000">
                <a:schemeClr val="bg2">
                  <a:tint val="88000"/>
                  <a:satMod val="400000"/>
                </a:schemeClr>
              </a:gs>
            </a:gsLst>
            <a:lin ang="5400000" scaled="0"/>
            <a:tileRect l="-16923" t="-288235" r="-67692" b="-141176"/>
          </a:gradFill>
          <a:ln cmpd="dbl"/>
        </p:spPr>
        <p:style>
          <a:lnRef idx="2">
            <a:schemeClr val="accent1">
              <a:shade val="50000"/>
            </a:schemeClr>
          </a:lnRef>
          <a:fillRef idx="1">
            <a:schemeClr val="accent1"/>
          </a:fillRef>
          <a:effectRef idx="0">
            <a:schemeClr val="accent1"/>
          </a:effectRef>
          <a:fontRef idx="minor">
            <a:schemeClr val="lt1"/>
          </a:fontRef>
        </p:style>
      </p:cxnSp>
      <p:sp>
        <p:nvSpPr>
          <p:cNvPr id="42" name="TextBox 41"/>
          <p:cNvSpPr txBox="1"/>
          <p:nvPr/>
        </p:nvSpPr>
        <p:spPr>
          <a:xfrm>
            <a:off x="6629400" y="4231213"/>
            <a:ext cx="944105" cy="369332"/>
          </a:xfrm>
          <a:prstGeom prst="rect">
            <a:avLst/>
          </a:prstGeom>
          <a:noFill/>
          <a:ln w="9525">
            <a:noFill/>
            <a:miter lim="800000"/>
            <a:headEnd/>
            <a:tailEnd/>
          </a:ln>
          <a:effectLst/>
        </p:spPr>
        <p:txBody>
          <a:bodyPr>
            <a:spAutoFit/>
          </a:bodyPr>
          <a:lstStyle>
            <a:lvl1pPr eaLnBrk="1" hangingPunct="1">
              <a:defRPr sz="2000"/>
            </a:lvl1pPr>
          </a:lstStyle>
          <a:p>
            <a:r>
              <a:rPr lang="en-US" sz="1800" dirty="0"/>
              <a:t>Verdict</a:t>
            </a:r>
          </a:p>
        </p:txBody>
      </p:sp>
      <p:grpSp>
        <p:nvGrpSpPr>
          <p:cNvPr id="49" name="Group 48"/>
          <p:cNvGrpSpPr/>
          <p:nvPr/>
        </p:nvGrpSpPr>
        <p:grpSpPr>
          <a:xfrm>
            <a:off x="8001000" y="4218057"/>
            <a:ext cx="533400" cy="457200"/>
            <a:chOff x="8001000" y="4152900"/>
            <a:chExt cx="533400" cy="457200"/>
          </a:xfrm>
        </p:grpSpPr>
        <p:sp>
          <p:nvSpPr>
            <p:cNvPr id="28" name="Multiply 27"/>
            <p:cNvSpPr/>
            <p:nvPr/>
          </p:nvSpPr>
          <p:spPr>
            <a:xfrm>
              <a:off x="8001000" y="4152900"/>
              <a:ext cx="533400" cy="457200"/>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Rectangle 46"/>
            <p:cNvSpPr/>
            <p:nvPr/>
          </p:nvSpPr>
          <p:spPr>
            <a:xfrm>
              <a:off x="8077200" y="4191000"/>
              <a:ext cx="381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Text Box 47"/>
          <p:cNvSpPr txBox="1">
            <a:spLocks noChangeArrowheads="1"/>
          </p:cNvSpPr>
          <p:nvPr/>
        </p:nvSpPr>
        <p:spPr bwMode="auto">
          <a:xfrm>
            <a:off x="7010400" y="1828800"/>
            <a:ext cx="966788" cy="304800"/>
          </a:xfrm>
          <a:prstGeom prst="rect">
            <a:avLst/>
          </a:prstGeom>
          <a:noFill/>
          <a:ln w="9525">
            <a:noFill/>
            <a:miter lim="800000"/>
            <a:headEnd/>
            <a:tailEnd/>
          </a:ln>
          <a:effectLst/>
        </p:spPr>
        <p:txBody>
          <a:bodyPr>
            <a:spAutoFit/>
          </a:bodyPr>
          <a:lstStyle/>
          <a:p>
            <a:pPr eaLnBrk="1" hangingPunct="1"/>
            <a:r>
              <a:rPr lang="en-US" sz="1400" dirty="0"/>
              <a:t>Feedback  </a:t>
            </a:r>
          </a:p>
        </p:txBody>
      </p:sp>
    </p:spTree>
    <p:extLst>
      <p:ext uri="{BB962C8B-B14F-4D97-AF65-F5344CB8AC3E}">
        <p14:creationId xmlns:p14="http://schemas.microsoft.com/office/powerpoint/2010/main" xmlns="" val="30387997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250"/>
                                        <p:tgtEl>
                                          <p:spTgt spid="1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up)">
                                      <p:cBhvr>
                                        <p:cTn id="10" dur="250"/>
                                        <p:tgtEl>
                                          <p:spTgt spid="26"/>
                                        </p:tgtEl>
                                      </p:cBhvr>
                                    </p:animEffect>
                                  </p:childTnLst>
                                </p:cTn>
                              </p:par>
                            </p:childTnLst>
                          </p:cTn>
                        </p:par>
                        <p:par>
                          <p:cTn id="11" fill="hold">
                            <p:stCondLst>
                              <p:cond delay="250"/>
                            </p:stCondLst>
                            <p:childTnLst>
                              <p:par>
                                <p:cTn id="12" presetID="22" presetClass="entr" presetSubtype="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25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250"/>
                                        <p:tgtEl>
                                          <p:spTgt spid="2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25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250"/>
                                        <p:tgtEl>
                                          <p:spTgt spid="11"/>
                                        </p:tgtEl>
                                      </p:cBhvr>
                                    </p:animEffect>
                                  </p:childTnLst>
                                </p:cTn>
                              </p:par>
                            </p:childTnLst>
                          </p:cTn>
                        </p:par>
                        <p:par>
                          <p:cTn id="28" fill="hold">
                            <p:stCondLst>
                              <p:cond delay="250"/>
                            </p:stCondLst>
                            <p:childTnLst>
                              <p:par>
                                <p:cTn id="29" presetID="22" presetClass="entr" presetSubtype="1"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250"/>
                                        <p:tgtEl>
                                          <p:spTgt spid="6"/>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250"/>
                                        <p:tgtEl>
                                          <p:spTgt spid="5"/>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up)">
                                      <p:cBhvr>
                                        <p:cTn id="37" dur="250"/>
                                        <p:tgtEl>
                                          <p:spTgt spid="32"/>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up)">
                                      <p:cBhvr>
                                        <p:cTn id="40" dur="250"/>
                                        <p:tgtEl>
                                          <p:spTgt spid="33"/>
                                        </p:tgtEl>
                                      </p:cBhvr>
                                    </p:animEffect>
                                  </p:childTnLst>
                                </p:cTn>
                              </p:par>
                              <p:par>
                                <p:cTn id="41" presetID="22" presetClass="entr" presetSubtype="1"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up)">
                                      <p:cBhvr>
                                        <p:cTn id="43" dur="250"/>
                                        <p:tgtEl>
                                          <p:spTgt spid="4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250"/>
                                        <p:tgtEl>
                                          <p:spTgt spid="16"/>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up)">
                                      <p:cBhvr>
                                        <p:cTn id="51" dur="250"/>
                                        <p:tgtEl>
                                          <p:spTgt spid="7"/>
                                        </p:tgtEl>
                                      </p:cBhvr>
                                    </p:animEffect>
                                  </p:childTnLst>
                                </p:cTn>
                              </p:par>
                            </p:childTnLst>
                          </p:cTn>
                        </p:par>
                        <p:par>
                          <p:cTn id="52" fill="hold">
                            <p:stCondLst>
                              <p:cond delay="250"/>
                            </p:stCondLst>
                            <p:childTnLst>
                              <p:par>
                                <p:cTn id="53" presetID="22" presetClass="entr" presetSubtype="8"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left)">
                                      <p:cBhvr>
                                        <p:cTn id="55" dur="250"/>
                                        <p:tgtEl>
                                          <p:spTgt spid="4"/>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up)">
                                      <p:cBhvr>
                                        <p:cTn id="60" dur="250"/>
                                        <p:tgtEl>
                                          <p:spTgt spid="17"/>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up)">
                                      <p:cBhvr>
                                        <p:cTn id="63" dur="250"/>
                                        <p:tgtEl>
                                          <p:spTgt spid="18"/>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left)">
                                      <p:cBhvr>
                                        <p:cTn id="68" dur="250"/>
                                        <p:tgtEl>
                                          <p:spTgt spid="19"/>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wipe(left)">
                                      <p:cBhvr>
                                        <p:cTn id="71" dur="250"/>
                                        <p:tgtEl>
                                          <p:spTgt spid="29"/>
                                        </p:tgtEl>
                                      </p:cBhvr>
                                    </p:animEffect>
                                  </p:childTnLst>
                                </p:cTn>
                              </p:par>
                            </p:childTnLst>
                          </p:cTn>
                        </p:par>
                        <p:par>
                          <p:cTn id="72" fill="hold">
                            <p:stCondLst>
                              <p:cond delay="250"/>
                            </p:stCondLst>
                            <p:childTnLst>
                              <p:par>
                                <p:cTn id="73" presetID="22" presetClass="entr" presetSubtype="8"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left)">
                                      <p:cBhvr>
                                        <p:cTn id="75" dur="250"/>
                                        <p:tgtEl>
                                          <p:spTgt spid="27"/>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wipe(left)">
                                      <p:cBhvr>
                                        <p:cTn id="78" dur="250"/>
                                        <p:tgtEl>
                                          <p:spTgt spid="42"/>
                                        </p:tgtEl>
                                      </p:cBhvr>
                                    </p:animEffect>
                                  </p:childTnLst>
                                </p:cTn>
                              </p:par>
                              <p:par>
                                <p:cTn id="79" presetID="22" presetClass="entr" presetSubtype="8" fill="hold"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250"/>
                                        <p:tgtEl>
                                          <p:spTgt spid="49"/>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2" fill="hold" nodeType="click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wipe(right)">
                                      <p:cBhvr>
                                        <p:cTn id="86" dur="250"/>
                                        <p:tgtEl>
                                          <p:spTgt spid="23"/>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up)">
                                      <p:cBhvr>
                                        <p:cTn id="89" dur="250"/>
                                        <p:tgtEl>
                                          <p:spTgt spid="24"/>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2" fill="hold" nodeType="click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wipe(right)">
                                      <p:cBhvr>
                                        <p:cTn id="94" dur="250"/>
                                        <p:tgtEl>
                                          <p:spTgt spid="21"/>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down)">
                                      <p:cBhvr>
                                        <p:cTn id="97" dur="250"/>
                                        <p:tgtEl>
                                          <p:spTgt spid="20"/>
                                        </p:tgtEl>
                                      </p:cBhvr>
                                    </p:animEffect>
                                  </p:childTnLst>
                                </p:cTn>
                              </p:par>
                              <p:par>
                                <p:cTn id="98" presetID="22" presetClass="entr" presetSubtype="2" fill="hold" nodeType="with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right)">
                                      <p:cBhvr>
                                        <p:cTn id="100" dur="250"/>
                                        <p:tgtEl>
                                          <p:spTgt spid="22"/>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wipe(down)">
                                      <p:cBhvr>
                                        <p:cTn id="103"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 grpId="0" animBg="1"/>
      <p:bldP spid="4" grpId="0" animBg="1"/>
      <p:bldP spid="5" grpId="0" animBg="1"/>
      <p:bldP spid="6" grpId="0" animBg="1"/>
      <p:bldP spid="7" grpId="0"/>
      <p:bldP spid="18" grpId="0"/>
      <p:bldP spid="20" grpId="0"/>
      <p:bldP spid="24" grpId="0"/>
      <p:bldP spid="26" grpId="0"/>
      <p:bldP spid="27" grpId="0" animBg="1"/>
      <p:bldP spid="29" grpId="0"/>
      <p:bldP spid="30" grpId="0"/>
      <p:bldP spid="33" grpId="0"/>
      <p:bldP spid="42" grpId="0"/>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Model-Based Testing with Spec Explorer</a:t>
            </a:r>
          </a:p>
        </p:txBody>
      </p:sp>
    </p:spTree>
    <p:extLst>
      <p:ext uri="{BB962C8B-B14F-4D97-AF65-F5344CB8AC3E}">
        <p14:creationId xmlns:p14="http://schemas.microsoft.com/office/powerpoint/2010/main" xmlns="" val="226262259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Model-Based Testing with Spec Explorer</a:t>
            </a:r>
            <a:endParaRPr lang="en-US" sz="36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2400" y="1371600"/>
            <a:ext cx="2895600" cy="23622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562600" y="1301346"/>
            <a:ext cx="3429000" cy="2676333"/>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6" name="Curved Down Arrow 5"/>
          <p:cNvSpPr/>
          <p:nvPr/>
        </p:nvSpPr>
        <p:spPr>
          <a:xfrm>
            <a:off x="3124200" y="1981200"/>
            <a:ext cx="23622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Curved Down Arrow 13"/>
          <p:cNvSpPr/>
          <p:nvPr/>
        </p:nvSpPr>
        <p:spPr>
          <a:xfrm flipH="1" flipV="1">
            <a:off x="3124200" y="2590800"/>
            <a:ext cx="23622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3810000" y="1981200"/>
            <a:ext cx="1219200" cy="369332"/>
          </a:xfrm>
          <a:prstGeom prst="rect">
            <a:avLst/>
          </a:prstGeom>
          <a:noFill/>
        </p:spPr>
        <p:txBody>
          <a:bodyPr wrap="square" rtlCol="0">
            <a:spAutoFit/>
          </a:bodyPr>
          <a:lstStyle/>
          <a:p>
            <a:r>
              <a:rPr lang="en-US" dirty="0" smtClean="0"/>
              <a:t>Explore</a:t>
            </a:r>
            <a:endParaRPr lang="en-US" dirty="0"/>
          </a:p>
        </p:txBody>
      </p:sp>
      <p:sp>
        <p:nvSpPr>
          <p:cNvPr id="16" name="TextBox 15"/>
          <p:cNvSpPr txBox="1"/>
          <p:nvPr/>
        </p:nvSpPr>
        <p:spPr>
          <a:xfrm>
            <a:off x="3810000" y="2590800"/>
            <a:ext cx="1219200" cy="369332"/>
          </a:xfrm>
          <a:prstGeom prst="rect">
            <a:avLst/>
          </a:prstGeom>
          <a:noFill/>
        </p:spPr>
        <p:txBody>
          <a:bodyPr wrap="square" rtlCol="0">
            <a:spAutoFit/>
          </a:bodyPr>
          <a:lstStyle/>
          <a:p>
            <a:r>
              <a:rPr lang="en-US" dirty="0" smtClean="0"/>
              <a:t>Analyze</a:t>
            </a:r>
            <a:endParaRPr lang="en-US" dirty="0"/>
          </a:p>
        </p:txBody>
      </p:sp>
      <p:sp>
        <p:nvSpPr>
          <p:cNvPr id="10" name="Curved Left Arrow 9"/>
          <p:cNvSpPr/>
          <p:nvPr/>
        </p:nvSpPr>
        <p:spPr>
          <a:xfrm>
            <a:off x="3276600" y="2362200"/>
            <a:ext cx="304800" cy="17526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TextBox 18"/>
          <p:cNvSpPr txBox="1"/>
          <p:nvPr/>
        </p:nvSpPr>
        <p:spPr>
          <a:xfrm>
            <a:off x="3581400" y="3505200"/>
            <a:ext cx="1905000" cy="369332"/>
          </a:xfrm>
          <a:prstGeom prst="rect">
            <a:avLst/>
          </a:prstGeom>
          <a:noFill/>
        </p:spPr>
        <p:txBody>
          <a:bodyPr wrap="square" rtlCol="0">
            <a:spAutoFit/>
          </a:bodyPr>
          <a:lstStyle/>
          <a:p>
            <a:r>
              <a:rPr lang="en-US" dirty="0" smtClean="0"/>
              <a:t>Generate</a:t>
            </a:r>
            <a:endParaRPr lang="en-US" dirty="0"/>
          </a:p>
        </p:txBody>
      </p:sp>
      <p:sp>
        <p:nvSpPr>
          <p:cNvPr id="11" name="Curved Down Arrow 10"/>
          <p:cNvSpPr/>
          <p:nvPr/>
        </p:nvSpPr>
        <p:spPr>
          <a:xfrm>
            <a:off x="5334000" y="4648200"/>
            <a:ext cx="1524000" cy="304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5410200" y="4267200"/>
            <a:ext cx="1905000" cy="369332"/>
          </a:xfrm>
          <a:prstGeom prst="rect">
            <a:avLst/>
          </a:prstGeom>
          <a:noFill/>
        </p:spPr>
        <p:txBody>
          <a:bodyPr wrap="square" rtlCol="0">
            <a:spAutoFit/>
          </a:bodyPr>
          <a:lstStyle/>
          <a:p>
            <a:r>
              <a:rPr lang="en-US" dirty="0" smtClean="0"/>
              <a:t>Execute</a:t>
            </a:r>
            <a:endParaRPr lang="en-US" dirty="0"/>
          </a:p>
        </p:txBody>
      </p:sp>
      <p:sp>
        <p:nvSpPr>
          <p:cNvPr id="12" name="TextBox 11"/>
          <p:cNvSpPr txBox="1"/>
          <p:nvPr/>
        </p:nvSpPr>
        <p:spPr>
          <a:xfrm>
            <a:off x="1676400" y="1600200"/>
            <a:ext cx="1371600" cy="800219"/>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rPr>
              <a:t>C# Model </a:t>
            </a:r>
          </a:p>
          <a:p>
            <a:r>
              <a:rPr lang="en-US" sz="1400" b="1" dirty="0" smtClean="0">
                <a:solidFill>
                  <a:schemeClr val="accent2"/>
                </a:solidFill>
                <a:effectLst>
                  <a:outerShdw blurRad="38100" dist="38100" dir="2700000" algn="tl">
                    <a:srgbClr val="000000">
                      <a:alpha val="43137"/>
                    </a:srgbClr>
                  </a:outerShdw>
                </a:effectLst>
              </a:rPr>
              <a:t>(or other </a:t>
            </a:r>
            <a:r>
              <a:rPr lang="en-US" sz="1400" b="1" dirty="0" err="1" smtClean="0">
                <a:solidFill>
                  <a:schemeClr val="accent2"/>
                </a:solidFill>
                <a:effectLst>
                  <a:outerShdw blurRad="38100" dist="38100" dir="2700000" algn="tl">
                    <a:srgbClr val="000000">
                      <a:alpha val="43137"/>
                    </a:srgbClr>
                  </a:outerShdw>
                </a:effectLst>
              </a:rPr>
              <a:t>.Net</a:t>
            </a:r>
            <a:r>
              <a:rPr lang="en-US" sz="1400" b="1" dirty="0" smtClean="0">
                <a:solidFill>
                  <a:schemeClr val="accent2"/>
                </a:solidFill>
                <a:effectLst>
                  <a:outerShdw blurRad="38100" dist="38100" dir="2700000" algn="tl">
                    <a:srgbClr val="000000">
                      <a:alpha val="43137"/>
                    </a:srgbClr>
                  </a:outerShdw>
                </a:effectLst>
              </a:rPr>
              <a:t> Language)</a:t>
            </a:r>
            <a:endParaRPr lang="en-US" sz="1400" b="1" dirty="0">
              <a:solidFill>
                <a:schemeClr val="accent2"/>
              </a:solidFill>
              <a:effectLst>
                <a:outerShdw blurRad="38100" dist="38100" dir="2700000" algn="tl">
                  <a:srgbClr val="000000">
                    <a:alpha val="43137"/>
                  </a:srgbClr>
                </a:outerShdw>
              </a:effectLst>
            </a:endParaRPr>
          </a:p>
        </p:txBody>
      </p:sp>
      <p:sp>
        <p:nvSpPr>
          <p:cNvPr id="23" name="TextBox 22"/>
          <p:cNvSpPr txBox="1"/>
          <p:nvPr/>
        </p:nvSpPr>
        <p:spPr>
          <a:xfrm>
            <a:off x="5715000" y="1676400"/>
            <a:ext cx="1828800" cy="369332"/>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rPr>
              <a:t>Model Graph</a:t>
            </a:r>
            <a:endParaRPr lang="en-US" b="1" dirty="0">
              <a:solidFill>
                <a:schemeClr val="accent2"/>
              </a:solidFill>
              <a:effectLst>
                <a:outerShdw blurRad="38100" dist="38100" dir="2700000" algn="tl">
                  <a:srgbClr val="000000">
                    <a:alpha val="43137"/>
                  </a:srgbClr>
                </a:outerShdw>
              </a:effectLst>
            </a:endParaRPr>
          </a:p>
        </p:txBody>
      </p:sp>
      <p:pic>
        <p:nvPicPr>
          <p:cNvPr id="4"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52400" y="4267200"/>
            <a:ext cx="4936838" cy="2354434"/>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5257800" y="5105400"/>
            <a:ext cx="3787856" cy="12192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24" name="TextBox 23"/>
          <p:cNvSpPr txBox="1"/>
          <p:nvPr/>
        </p:nvSpPr>
        <p:spPr>
          <a:xfrm>
            <a:off x="381000" y="4419600"/>
            <a:ext cx="1828800" cy="369332"/>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rPr>
              <a:t>Test Suite</a:t>
            </a:r>
            <a:endParaRPr lang="en-US" b="1" dirty="0">
              <a:solidFill>
                <a:schemeClr val="accent2"/>
              </a:solidFill>
              <a:effectLst>
                <a:outerShdw blurRad="38100" dist="38100" dir="2700000" algn="tl">
                  <a:srgbClr val="000000">
                    <a:alpha val="43137"/>
                  </a:srgbClr>
                </a:outerShdw>
              </a:effectLst>
            </a:endParaRPr>
          </a:p>
        </p:txBody>
      </p:sp>
      <p:sp>
        <p:nvSpPr>
          <p:cNvPr id="25" name="TextBox 24"/>
          <p:cNvSpPr txBox="1"/>
          <p:nvPr/>
        </p:nvSpPr>
        <p:spPr>
          <a:xfrm>
            <a:off x="7162800" y="5867400"/>
            <a:ext cx="1828800" cy="369332"/>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rPr>
              <a:t>VSTT Result</a:t>
            </a:r>
            <a:endParaRPr lang="en-US" b="1" dirty="0">
              <a:solidFill>
                <a:schemeClr val="accent2"/>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6090069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2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8" grpId="0"/>
      <p:bldP spid="16" grpId="0"/>
      <p:bldP spid="10" grpId="0" animBg="1"/>
      <p:bldP spid="19" grpId="0"/>
      <p:bldP spid="11" grpId="0" animBg="1"/>
      <p:bldP spid="21" grpId="0"/>
      <p:bldP spid="1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43198"/>
          </a:xfrm>
        </p:spPr>
        <p:txBody>
          <a:bodyPr/>
          <a:lstStyle/>
          <a:p>
            <a:r>
              <a:rPr lang="en-US" sz="3200" dirty="0"/>
              <a:t>Walkthrough: Modeling and Testing a Web Service</a:t>
            </a:r>
          </a:p>
        </p:txBody>
      </p:sp>
      <p:sp>
        <p:nvSpPr>
          <p:cNvPr id="3" name="Text Placeholder 2"/>
          <p:cNvSpPr>
            <a:spLocks noGrp="1"/>
          </p:cNvSpPr>
          <p:nvPr>
            <p:ph type="body" sz="quarter" idx="10"/>
          </p:nvPr>
        </p:nvSpPr>
        <p:spPr>
          <a:xfrm>
            <a:off x="402266" y="986250"/>
            <a:ext cx="8382000" cy="1048113"/>
          </a:xfrm>
        </p:spPr>
        <p:txBody>
          <a:bodyPr/>
          <a:lstStyle/>
          <a:p>
            <a:r>
              <a:rPr lang="en-US" dirty="0" smtClean="0"/>
              <a:t>Example: A Simple Web Shop</a:t>
            </a:r>
            <a:endParaRPr lang="en-US" dirty="0"/>
          </a:p>
        </p:txBody>
      </p:sp>
      <p:sp>
        <p:nvSpPr>
          <p:cNvPr id="4" name="Rounded Rectangle 3"/>
          <p:cNvSpPr/>
          <p:nvPr/>
        </p:nvSpPr>
        <p:spPr bwMode="auto">
          <a:xfrm>
            <a:off x="3600894" y="2884968"/>
            <a:ext cx="1984744" cy="1027814"/>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Web Shop</a:t>
            </a:r>
            <a:r>
              <a:rPr lang="en-US" sz="2000" dirty="0">
                <a:solidFill>
                  <a:srgbClr val="FFFFFF"/>
                </a:solidFill>
                <a:effectLst>
                  <a:outerShdw blurRad="38100" dist="38100" dir="2700000" algn="tl">
                    <a:srgbClr val="000000">
                      <a:alpha val="43137"/>
                    </a:srgbClr>
                  </a:outerShdw>
                </a:effectLst>
                <a:latin typeface="Calibri" pitchFamily="34" charset="0"/>
              </a:rPr>
              <a:t> </a:t>
            </a:r>
            <a:r>
              <a:rPr lang="en-US" sz="2000" dirty="0" smtClean="0">
                <a:solidFill>
                  <a:srgbClr val="FFFFFF"/>
                </a:solidFill>
                <a:effectLst>
                  <a:outerShdw blurRad="38100" dist="38100" dir="2700000" algn="tl">
                    <a:srgbClr val="000000">
                      <a:alpha val="43137"/>
                    </a:srgbClr>
                  </a:outerShdw>
                </a:effectLst>
                <a:latin typeface="Calibri" pitchFamily="34" charset="0"/>
              </a:rPr>
              <a:t>Service</a:t>
            </a:r>
          </a:p>
        </p:txBody>
      </p:sp>
      <p:sp>
        <p:nvSpPr>
          <p:cNvPr id="5" name="Rounded Rectangle 4"/>
          <p:cNvSpPr/>
          <p:nvPr/>
        </p:nvSpPr>
        <p:spPr bwMode="auto">
          <a:xfrm>
            <a:off x="609601" y="2884968"/>
            <a:ext cx="1984744" cy="1027814"/>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Web Shop Client</a:t>
            </a:r>
          </a:p>
        </p:txBody>
      </p:sp>
      <p:sp>
        <p:nvSpPr>
          <p:cNvPr id="6" name="Rounded Rectangle 5"/>
          <p:cNvSpPr/>
          <p:nvPr/>
        </p:nvSpPr>
        <p:spPr bwMode="auto">
          <a:xfrm>
            <a:off x="6368904" y="1857154"/>
            <a:ext cx="1984744" cy="1027814"/>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Billing</a:t>
            </a:r>
          </a:p>
        </p:txBody>
      </p:sp>
      <p:sp>
        <p:nvSpPr>
          <p:cNvPr id="7" name="Rounded Rectangle 6"/>
          <p:cNvSpPr/>
          <p:nvPr/>
        </p:nvSpPr>
        <p:spPr bwMode="auto">
          <a:xfrm>
            <a:off x="6368904" y="3912782"/>
            <a:ext cx="1984744" cy="1027814"/>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Shipping</a:t>
            </a:r>
          </a:p>
        </p:txBody>
      </p:sp>
      <p:cxnSp>
        <p:nvCxnSpPr>
          <p:cNvPr id="9" name="Straight Arrow Connector 8"/>
          <p:cNvCxnSpPr>
            <a:endCxn id="4" idx="1"/>
          </p:cNvCxnSpPr>
          <p:nvPr/>
        </p:nvCxnSpPr>
        <p:spPr>
          <a:xfrm>
            <a:off x="2594345" y="3398875"/>
            <a:ext cx="1006549"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672316" y="2875655"/>
            <a:ext cx="1389321" cy="523220"/>
          </a:xfrm>
          <a:prstGeom prst="rect">
            <a:avLst/>
          </a:prstGeom>
          <a:noFill/>
        </p:spPr>
        <p:txBody>
          <a:bodyPr wrap="square" rtlCol="0">
            <a:spAutoFit/>
          </a:bodyPr>
          <a:lstStyle/>
          <a:p>
            <a:r>
              <a:rPr lang="en-US" sz="1400" dirty="0" smtClean="0"/>
              <a:t>AddToCart</a:t>
            </a:r>
          </a:p>
          <a:p>
            <a:r>
              <a:rPr lang="en-US" sz="1400" dirty="0" smtClean="0"/>
              <a:t>Checkout</a:t>
            </a:r>
            <a:endParaRPr lang="en-US" sz="1400" dirty="0"/>
          </a:p>
        </p:txBody>
      </p:sp>
      <p:cxnSp>
        <p:nvCxnSpPr>
          <p:cNvPr id="11" name="Straight Arrow Connector 10"/>
          <p:cNvCxnSpPr>
            <a:endCxn id="6" idx="1"/>
          </p:cNvCxnSpPr>
          <p:nvPr/>
        </p:nvCxnSpPr>
        <p:spPr>
          <a:xfrm flipV="1">
            <a:off x="5536019" y="2371061"/>
            <a:ext cx="832885" cy="513907"/>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endCxn id="7" idx="1"/>
          </p:cNvCxnSpPr>
          <p:nvPr/>
        </p:nvCxnSpPr>
        <p:spPr>
          <a:xfrm>
            <a:off x="5585638" y="3802913"/>
            <a:ext cx="783266" cy="62377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514754" y="2372382"/>
            <a:ext cx="1003005" cy="307777"/>
          </a:xfrm>
          <a:prstGeom prst="rect">
            <a:avLst/>
          </a:prstGeom>
          <a:noFill/>
        </p:spPr>
        <p:txBody>
          <a:bodyPr wrap="square" rtlCol="0">
            <a:spAutoFit/>
          </a:bodyPr>
          <a:lstStyle/>
          <a:p>
            <a:r>
              <a:rPr lang="en-US" sz="1400" dirty="0" smtClean="0"/>
              <a:t>Bill</a:t>
            </a:r>
            <a:endParaRPr lang="en-US" sz="1400" dirty="0"/>
          </a:p>
        </p:txBody>
      </p:sp>
      <p:sp>
        <p:nvSpPr>
          <p:cNvPr id="19" name="TextBox 18"/>
          <p:cNvSpPr txBox="1"/>
          <p:nvPr/>
        </p:nvSpPr>
        <p:spPr>
          <a:xfrm>
            <a:off x="5450957" y="4114801"/>
            <a:ext cx="1003005" cy="307777"/>
          </a:xfrm>
          <a:prstGeom prst="rect">
            <a:avLst/>
          </a:prstGeom>
          <a:noFill/>
        </p:spPr>
        <p:txBody>
          <a:bodyPr wrap="square" rtlCol="0">
            <a:spAutoFit/>
          </a:bodyPr>
          <a:lstStyle/>
          <a:p>
            <a:r>
              <a:rPr lang="en-US" sz="1400" dirty="0" smtClean="0"/>
              <a:t>Ship</a:t>
            </a:r>
            <a:endParaRPr lang="en-US" sz="1400" dirty="0"/>
          </a:p>
        </p:txBody>
      </p:sp>
      <p:sp>
        <p:nvSpPr>
          <p:cNvPr id="26" name="TextBox 25"/>
          <p:cNvSpPr txBox="1"/>
          <p:nvPr/>
        </p:nvSpPr>
        <p:spPr>
          <a:xfrm>
            <a:off x="3473302" y="4488045"/>
            <a:ext cx="2239925" cy="369332"/>
          </a:xfrm>
          <a:prstGeom prst="rect">
            <a:avLst/>
          </a:prstGeom>
          <a:noFill/>
        </p:spPr>
        <p:txBody>
          <a:bodyPr wrap="square" rtlCol="0">
            <a:spAutoFit/>
          </a:bodyPr>
          <a:lstStyle/>
          <a:p>
            <a:pPr algn="ctr"/>
            <a:r>
              <a:rPr lang="en-US" dirty="0" smtClean="0">
                <a:solidFill>
                  <a:schemeClr val="accent4"/>
                </a:solidFill>
              </a:rPr>
              <a:t>System Under Test</a:t>
            </a:r>
            <a:endParaRPr lang="en-US" dirty="0">
              <a:solidFill>
                <a:schemeClr val="accent4"/>
              </a:solidFill>
            </a:endParaRPr>
          </a:p>
        </p:txBody>
      </p:sp>
      <p:sp>
        <p:nvSpPr>
          <p:cNvPr id="27" name="Rounded Rectangle 26"/>
          <p:cNvSpPr/>
          <p:nvPr/>
        </p:nvSpPr>
        <p:spPr bwMode="auto">
          <a:xfrm>
            <a:off x="3600894" y="2884968"/>
            <a:ext cx="1984744" cy="1027814"/>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Web Shop</a:t>
            </a:r>
            <a:r>
              <a:rPr lang="en-US" sz="2000" dirty="0">
                <a:solidFill>
                  <a:srgbClr val="FFFFFF"/>
                </a:solidFill>
                <a:effectLst>
                  <a:outerShdw blurRad="38100" dist="38100" dir="2700000" algn="tl">
                    <a:srgbClr val="000000">
                      <a:alpha val="43137"/>
                    </a:srgbClr>
                  </a:outerShdw>
                </a:effectLst>
                <a:latin typeface="Calibri" pitchFamily="34" charset="0"/>
              </a:rPr>
              <a:t> </a:t>
            </a:r>
            <a:r>
              <a:rPr lang="en-US" sz="2000" dirty="0" smtClean="0">
                <a:solidFill>
                  <a:srgbClr val="FFFFFF"/>
                </a:solidFill>
                <a:effectLst>
                  <a:outerShdw blurRad="38100" dist="38100" dir="2700000" algn="tl">
                    <a:srgbClr val="000000">
                      <a:alpha val="43137"/>
                    </a:srgbClr>
                  </a:outerShdw>
                </a:effectLst>
                <a:latin typeface="Calibri" pitchFamily="34" charset="0"/>
              </a:rPr>
              <a:t>Service</a:t>
            </a:r>
          </a:p>
        </p:txBody>
      </p:sp>
    </p:spTree>
    <p:extLst>
      <p:ext uri="{BB962C8B-B14F-4D97-AF65-F5344CB8AC3E}">
        <p14:creationId xmlns:p14="http://schemas.microsoft.com/office/powerpoint/2010/main" xmlns="" val="34677842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Shop Implementation in WCF</a:t>
            </a:r>
            <a:endParaRPr lang="en-US" dirty="0"/>
          </a:p>
        </p:txBody>
      </p:sp>
      <p:sp>
        <p:nvSpPr>
          <p:cNvPr id="3" name="Text Placeholder 2"/>
          <p:cNvSpPr>
            <a:spLocks noGrp="1"/>
          </p:cNvSpPr>
          <p:nvPr>
            <p:ph type="body" sz="quarter" idx="10"/>
          </p:nvPr>
        </p:nvSpPr>
        <p:spPr>
          <a:xfrm>
            <a:off x="408319" y="1303005"/>
            <a:ext cx="8346073" cy="5161590"/>
          </a:xfrm>
        </p:spPr>
        <p:txBody>
          <a:bodyPr/>
          <a:lstStyle/>
          <a:p>
            <a:r>
              <a:rPr lang="en-US" sz="1400" dirty="0"/>
              <a:t> </a:t>
            </a:r>
            <a:r>
              <a:rPr lang="en-US" sz="1400" dirty="0" smtClean="0"/>
              <a:t>   [</a:t>
            </a:r>
            <a:r>
              <a:rPr lang="en-US" sz="1400" dirty="0" err="1"/>
              <a:t>ServiceContract</a:t>
            </a:r>
            <a:r>
              <a:rPr lang="en-US" sz="1400" dirty="0"/>
              <a:t>(</a:t>
            </a:r>
            <a:r>
              <a:rPr lang="en-US" sz="1400" dirty="0" err="1"/>
              <a:t>CallbackContract</a:t>
            </a:r>
            <a:r>
              <a:rPr lang="en-US" sz="1400" dirty="0"/>
              <a:t> = </a:t>
            </a:r>
            <a:r>
              <a:rPr lang="en-US" sz="1400" dirty="0" err="1"/>
              <a:t>typeof</a:t>
            </a:r>
            <a:r>
              <a:rPr lang="en-US" sz="1400" dirty="0"/>
              <a:t>(</a:t>
            </a:r>
            <a:r>
              <a:rPr lang="en-US" sz="1400" dirty="0" err="1"/>
              <a:t>IWebShopCallback</a:t>
            </a:r>
            <a:r>
              <a:rPr lang="en-US" sz="1400" dirty="0"/>
              <a:t>))]</a:t>
            </a:r>
          </a:p>
          <a:p>
            <a:r>
              <a:rPr lang="en-US" sz="1400" dirty="0"/>
              <a:t>    public interface </a:t>
            </a:r>
            <a:r>
              <a:rPr lang="en-US" sz="1400" dirty="0" err="1"/>
              <a:t>IWebShop</a:t>
            </a:r>
            <a:endParaRPr lang="en-US" sz="1400" dirty="0"/>
          </a:p>
          <a:p>
            <a:r>
              <a:rPr lang="en-US" sz="1400" dirty="0"/>
              <a:t>    {</a:t>
            </a:r>
          </a:p>
          <a:p>
            <a:r>
              <a:rPr lang="en-US" sz="1400" dirty="0"/>
              <a:t>        [</a:t>
            </a:r>
            <a:r>
              <a:rPr lang="en-US" sz="1400" dirty="0" err="1"/>
              <a:t>OperationContract</a:t>
            </a:r>
            <a:r>
              <a:rPr lang="en-US" sz="1400" dirty="0" smtClean="0"/>
              <a:t>] // Add item to stock of web shop</a:t>
            </a:r>
            <a:endParaRPr lang="en-US" sz="1400" dirty="0"/>
          </a:p>
          <a:p>
            <a:r>
              <a:rPr lang="en-US" sz="1400" dirty="0"/>
              <a:t>        void </a:t>
            </a:r>
            <a:r>
              <a:rPr lang="en-US" sz="1400" dirty="0" err="1"/>
              <a:t>AddItem</a:t>
            </a:r>
            <a:r>
              <a:rPr lang="en-US" sz="1400" dirty="0"/>
              <a:t>(string </a:t>
            </a:r>
            <a:r>
              <a:rPr lang="en-US" sz="1400" dirty="0" err="1"/>
              <a:t>itemName</a:t>
            </a:r>
            <a:r>
              <a:rPr lang="en-US" sz="1400" dirty="0"/>
              <a:t>, </a:t>
            </a:r>
            <a:r>
              <a:rPr lang="en-US" sz="1400" dirty="0" err="1"/>
              <a:t>int</a:t>
            </a:r>
            <a:r>
              <a:rPr lang="en-US" sz="1400" dirty="0"/>
              <a:t> price);</a:t>
            </a:r>
          </a:p>
          <a:p>
            <a:r>
              <a:rPr lang="en-US" sz="1400" dirty="0"/>
              <a:t>              </a:t>
            </a:r>
          </a:p>
          <a:p>
            <a:r>
              <a:rPr lang="en-US" sz="1400" dirty="0"/>
              <a:t>        [</a:t>
            </a:r>
            <a:r>
              <a:rPr lang="en-US" sz="1400" dirty="0" err="1"/>
              <a:t>OperationContract</a:t>
            </a:r>
            <a:r>
              <a:rPr lang="en-US" sz="1400" dirty="0" smtClean="0"/>
              <a:t>] // Add item to shopping cart of user</a:t>
            </a:r>
            <a:endParaRPr lang="en-US" sz="1400" dirty="0"/>
          </a:p>
          <a:p>
            <a:r>
              <a:rPr lang="en-US" sz="1400" dirty="0"/>
              <a:t>        </a:t>
            </a:r>
            <a:r>
              <a:rPr lang="en-US" sz="1400" dirty="0" err="1"/>
              <a:t>bool</a:t>
            </a:r>
            <a:r>
              <a:rPr lang="en-US" sz="1400" dirty="0"/>
              <a:t> AddToCart(string </a:t>
            </a:r>
            <a:r>
              <a:rPr lang="en-US" sz="1400" dirty="0" err="1"/>
              <a:t>userName</a:t>
            </a:r>
            <a:r>
              <a:rPr lang="en-US" sz="1400" dirty="0"/>
              <a:t>, string </a:t>
            </a:r>
            <a:r>
              <a:rPr lang="en-US" sz="1400" dirty="0" err="1"/>
              <a:t>itemName</a:t>
            </a:r>
            <a:r>
              <a:rPr lang="en-US" sz="1400" dirty="0"/>
              <a:t>);</a:t>
            </a:r>
          </a:p>
          <a:p>
            <a:endParaRPr lang="en-US" sz="1400" dirty="0"/>
          </a:p>
          <a:p>
            <a:r>
              <a:rPr lang="en-US" sz="1400" dirty="0"/>
              <a:t>        [</a:t>
            </a:r>
            <a:r>
              <a:rPr lang="en-US" sz="1400" dirty="0" err="1"/>
              <a:t>OperationContract</a:t>
            </a:r>
            <a:r>
              <a:rPr lang="en-US" sz="1400" dirty="0" smtClean="0"/>
              <a:t>] // Check out</a:t>
            </a:r>
            <a:endParaRPr lang="en-US" sz="1400" dirty="0"/>
          </a:p>
          <a:p>
            <a:r>
              <a:rPr lang="en-US" sz="1400" dirty="0"/>
              <a:t>        void Checkout(string </a:t>
            </a:r>
            <a:r>
              <a:rPr lang="en-US" sz="1400" dirty="0" err="1"/>
              <a:t>userName</a:t>
            </a:r>
            <a:r>
              <a:rPr lang="en-US" sz="1400" dirty="0"/>
              <a:t>);</a:t>
            </a:r>
          </a:p>
          <a:p>
            <a:r>
              <a:rPr lang="en-US" sz="1400" dirty="0"/>
              <a:t>               </a:t>
            </a:r>
          </a:p>
          <a:p>
            <a:r>
              <a:rPr lang="en-US" sz="1400" dirty="0"/>
              <a:t>    </a:t>
            </a:r>
            <a:r>
              <a:rPr lang="en-US" sz="1400" dirty="0" smtClean="0"/>
              <a:t>}</a:t>
            </a:r>
          </a:p>
          <a:p>
            <a:endParaRPr lang="en-US" sz="1400" dirty="0"/>
          </a:p>
          <a:p>
            <a:r>
              <a:rPr lang="en-US" sz="1400" dirty="0"/>
              <a:t>    public interface </a:t>
            </a:r>
            <a:r>
              <a:rPr lang="en-US" sz="1400" dirty="0" err="1"/>
              <a:t>IWebShopCallback</a:t>
            </a:r>
            <a:endParaRPr lang="en-US" sz="1400" dirty="0"/>
          </a:p>
          <a:p>
            <a:r>
              <a:rPr lang="en-US" sz="1400" dirty="0"/>
              <a:t>    {</a:t>
            </a:r>
          </a:p>
          <a:p>
            <a:r>
              <a:rPr lang="en-US" sz="1400" dirty="0"/>
              <a:t>        [</a:t>
            </a:r>
            <a:r>
              <a:rPr lang="en-US" sz="1400" dirty="0" err="1"/>
              <a:t>OperationContract</a:t>
            </a:r>
            <a:r>
              <a:rPr lang="en-US" sz="1400" dirty="0" smtClean="0"/>
              <a:t>] // Initiate billing, returns true on success</a:t>
            </a:r>
            <a:endParaRPr lang="en-US" sz="1400" dirty="0"/>
          </a:p>
          <a:p>
            <a:r>
              <a:rPr lang="en-US" sz="1400" dirty="0"/>
              <a:t>        </a:t>
            </a:r>
            <a:r>
              <a:rPr lang="en-US" sz="1400" dirty="0" err="1"/>
              <a:t>bool</a:t>
            </a:r>
            <a:r>
              <a:rPr lang="en-US" sz="1400" dirty="0"/>
              <a:t> Bill(string </a:t>
            </a:r>
            <a:r>
              <a:rPr lang="en-US" sz="1400" dirty="0" err="1"/>
              <a:t>userName</a:t>
            </a:r>
            <a:r>
              <a:rPr lang="en-US" sz="1400" dirty="0"/>
              <a:t>, </a:t>
            </a:r>
            <a:r>
              <a:rPr lang="en-US" sz="1400" dirty="0" err="1"/>
              <a:t>int</a:t>
            </a:r>
            <a:r>
              <a:rPr lang="en-US" sz="1400" dirty="0"/>
              <a:t> amount);</a:t>
            </a:r>
          </a:p>
          <a:p>
            <a:endParaRPr lang="en-US" sz="1400" dirty="0"/>
          </a:p>
          <a:p>
            <a:r>
              <a:rPr lang="en-US" sz="1400" dirty="0"/>
              <a:t>        [</a:t>
            </a:r>
            <a:r>
              <a:rPr lang="en-US" sz="1400" dirty="0" err="1"/>
              <a:t>OperationContract</a:t>
            </a:r>
            <a:r>
              <a:rPr lang="en-US" sz="1400" dirty="0"/>
              <a:t>(</a:t>
            </a:r>
            <a:r>
              <a:rPr lang="en-US" sz="1400" dirty="0" err="1"/>
              <a:t>IsOneWay</a:t>
            </a:r>
            <a:r>
              <a:rPr lang="en-US" sz="1400" dirty="0"/>
              <a:t> = true</a:t>
            </a:r>
            <a:r>
              <a:rPr lang="en-US" sz="1400" dirty="0" smtClean="0"/>
              <a:t>)] // Initiate shipping</a:t>
            </a:r>
            <a:endParaRPr lang="en-US" sz="1400" dirty="0"/>
          </a:p>
          <a:p>
            <a:r>
              <a:rPr lang="en-US" sz="1400" dirty="0"/>
              <a:t>        void Ship(string </a:t>
            </a:r>
            <a:r>
              <a:rPr lang="en-US" sz="1400" dirty="0" err="1"/>
              <a:t>userName</a:t>
            </a:r>
            <a:r>
              <a:rPr lang="en-US" sz="1400" dirty="0"/>
              <a:t>, string </a:t>
            </a:r>
            <a:r>
              <a:rPr lang="en-US" sz="1400" dirty="0" err="1"/>
              <a:t>itemName</a:t>
            </a:r>
            <a:r>
              <a:rPr lang="en-US" sz="1400" dirty="0" smtClean="0"/>
              <a:t>);</a:t>
            </a:r>
            <a:endParaRPr lang="en-US" sz="1400" dirty="0"/>
          </a:p>
          <a:p>
            <a:r>
              <a:rPr lang="en-US" sz="1400" dirty="0"/>
              <a:t>    }</a:t>
            </a:r>
          </a:p>
          <a:p>
            <a:r>
              <a:rPr lang="en-US" sz="1400" dirty="0"/>
              <a:t>  </a:t>
            </a:r>
          </a:p>
        </p:txBody>
      </p:sp>
    </p:spTree>
    <p:extLst>
      <p:ext uri="{BB962C8B-B14F-4D97-AF65-F5344CB8AC3E}">
        <p14:creationId xmlns:p14="http://schemas.microsoft.com/office/powerpoint/2010/main" xmlns="" val="389123957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1770</TotalTime>
  <Words>1174</Words>
  <Application>Microsoft Office PowerPoint</Application>
  <PresentationFormat>On-screen Show (4:3)</PresentationFormat>
  <Paragraphs>252</Paragraphs>
  <Slides>27</Slides>
  <Notes>26</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TechEd09_Europe</vt:lpstr>
      <vt:lpstr>TechEd09_Europe template</vt:lpstr>
      <vt:lpstr>Model-Based Testing made easy with Spec Explorer 2010</vt:lpstr>
      <vt:lpstr>Slide 2</vt:lpstr>
      <vt:lpstr>Modeling in Science and Engineering</vt:lpstr>
      <vt:lpstr>Software Modeling Styles and Notations</vt:lpstr>
      <vt:lpstr>Model-Based Testing in a Nutshell</vt:lpstr>
      <vt:lpstr>Slide 6</vt:lpstr>
      <vt:lpstr>Model-Based Testing with Spec Explorer</vt:lpstr>
      <vt:lpstr>Walkthrough: Modeling and Testing a Web Service</vt:lpstr>
      <vt:lpstr>Web Shop Implementation in WCF</vt:lpstr>
      <vt:lpstr>Understanding the Web Shop</vt:lpstr>
      <vt:lpstr>Modeling Web Shop: Basic Approach</vt:lpstr>
      <vt:lpstr>Modeling Web Shop: Action Vocabulary</vt:lpstr>
      <vt:lpstr>Modeling WebShop: Define Model State in C#</vt:lpstr>
      <vt:lpstr>Modeling WebShop: Defining State Update Rules</vt:lpstr>
      <vt:lpstr>Modeling WebShop: Define Scenarios</vt:lpstr>
      <vt:lpstr>Modeling WebShop: Exploration of the Scenario</vt:lpstr>
      <vt:lpstr>Modeling WebShop: Exploration of the Model Slice</vt:lpstr>
      <vt:lpstr>Modeling WebShop: Execution of generated test code</vt:lpstr>
      <vt:lpstr>The WebShop Example in Action</vt:lpstr>
      <vt:lpstr>Open Protocol Documentation Testing</vt:lpstr>
      <vt:lpstr>“BlueLine” Technical Document Testing Project</vt:lpstr>
      <vt:lpstr>Comparison Model-Based/Traditional Testing</vt:lpstr>
      <vt:lpstr>Slide 23</vt:lpstr>
      <vt:lpstr>Spec Explorer on the Web</vt:lpstr>
      <vt:lpstr>Resources</vt:lpstr>
      <vt:lpstr>Slide 26</vt:lpstr>
      <vt:lpstr>Slide 27</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subject>tech·ed Europe 2009</dc:subject>
  <dc:creator>Wolfgang Grieskamp</dc:creator>
  <dc:description>tech·ed Europe 2009</dc:description>
  <cp:lastModifiedBy>cn_user</cp:lastModifiedBy>
  <cp:revision>36</cp:revision>
  <dcterms:created xsi:type="dcterms:W3CDTF">2009-10-26T18:08:56Z</dcterms:created>
  <dcterms:modified xsi:type="dcterms:W3CDTF">2009-11-11T13:44:33Z</dcterms:modified>
</cp:coreProperties>
</file>