
<file path=[Content_Types].xml><?xml version="1.0" encoding="utf-8"?>
<Types xmlns="http://schemas.openxmlformats.org/package/2006/content-types">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04" r:id="rId2"/>
  </p:sldMasterIdLst>
  <p:notesMasterIdLst>
    <p:notesMasterId r:id="rId8"/>
  </p:notesMasterIdLst>
  <p:handoutMasterIdLst>
    <p:handoutMasterId r:id="rId9"/>
  </p:handoutMasterIdLst>
  <p:sldIdLst>
    <p:sldId id="256" r:id="rId3"/>
    <p:sldId id="257" r:id="rId4"/>
    <p:sldId id="267" r:id="rId5"/>
    <p:sldId id="282" r:id="rId6"/>
    <p:sldId id="280" r:id="rId7"/>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66" autoAdjust="0"/>
    <p:restoredTop sz="96105" autoAdjust="0"/>
  </p:normalViewPr>
  <p:slideViewPr>
    <p:cSldViewPr snapToGrid="0">
      <p:cViewPr varScale="1">
        <p:scale>
          <a:sx n="104" d="100"/>
          <a:sy n="104" d="100"/>
        </p:scale>
        <p:origin x="-276" y="-96"/>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64" d="100"/>
          <a:sy n="64" d="100"/>
        </p:scale>
        <p:origin x="-2814" y="-12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mtClean="0"/>
              <a:t>Tech·Ed Europe 2009</a:t>
            </a:r>
            <a:endParaRPr lang="en-US"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dirty="0" smtClean="0">
                <a:latin typeface="Trebuchet MS" pitchFamily="34" charset="0"/>
              </a:rPr>
              <a:t>May 11 – 15, 2009</a:t>
            </a:r>
            <a:endParaRPr lang="en-US"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smtClean="0">
                <a:solidFill>
                  <a:srgbClr val="000000"/>
                </a:solidFill>
                <a:latin typeface="Trebuchet MS" pitchFamily="34" charset="0"/>
              </a:rPr>
              <a:t>dev310_keller.pptx</a:t>
            </a:r>
            <a:endParaRPr lang="en-US" sz="5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Trebuchet MS" pitchFamily="34" charset="0"/>
              </a:rPr>
              <a:pPr/>
              <a:t>‹#›</a:t>
            </a:fld>
            <a:endParaRPr lang="en-US"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1.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05"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3600" dirty="0" smtClean="0"/>
              <a:t>Software Testing with Microsoft Visual Studio Team System 2010: Part 1, an Introduction </a:t>
            </a:r>
            <a:endParaRPr sz="36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p:txBody>
          <a:bodyPr/>
          <a:lstStyle/>
          <a:p>
            <a:r>
              <a:rPr lang="en-US" dirty="0" smtClean="0">
                <a:solidFill>
                  <a:schemeClr val="tx1"/>
                </a:solidFill>
              </a:rPr>
              <a:t>Brian Keller</a:t>
            </a:r>
          </a:p>
          <a:p>
            <a:r>
              <a:rPr lang="en-US" dirty="0" smtClean="0"/>
              <a:t>Sr. Technical Evangelist</a:t>
            </a:r>
            <a:endParaRPr lang="en-US" dirty="0" smtClean="0">
              <a:solidFill>
                <a:schemeClr val="tx1"/>
              </a:solidFill>
            </a:endParaRPr>
          </a:p>
          <a:p>
            <a:r>
              <a:rPr lang="en-US" dirty="0" smtClean="0"/>
              <a:t>Microsoft</a:t>
            </a:r>
            <a:endParaRPr lang="en-US" dirty="0" smtClean="0">
              <a:solidFill>
                <a:schemeClr val="tx1"/>
              </a:solidFill>
            </a:endParaRPr>
          </a:p>
          <a:p>
            <a:r>
              <a:rPr lang="en-US" dirty="0" smtClean="0">
                <a:solidFill>
                  <a:schemeClr val="tx1"/>
                </a:solidFill>
              </a:rPr>
              <a:t>Session Code: DEV310</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No slides!</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r>
              <a:rPr lang="en-US" sz="2800" dirty="0" smtClean="0"/>
              <a:t>This session is based </a:t>
            </a:r>
            <a:r>
              <a:rPr lang="en-US" sz="2800" smtClean="0"/>
              <a:t>on Silverlight </a:t>
            </a:r>
            <a:r>
              <a:rPr lang="en-US" sz="2800" dirty="0" err="1" smtClean="0"/>
              <a:t>DeepZoom</a:t>
            </a:r>
            <a:r>
              <a:rPr lang="en-US" sz="2800" dirty="0" smtClean="0"/>
              <a:t>.</a:t>
            </a:r>
            <a:endParaRPr lang="en-US" sz="2400" dirty="0" smtClean="0"/>
          </a:p>
          <a:p>
            <a:pPr lvl="2"/>
            <a:endParaRPr lang="en-US" sz="2000" dirty="0" smtClean="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8</TotalTime>
  <Words>172</Words>
  <Application>Microsoft Office PowerPoint</Application>
  <PresentationFormat>On-screen Show (4:3)</PresentationFormat>
  <Paragraphs>12</Paragraphs>
  <Slides>5</Slides>
  <Notes>4</Notes>
  <HiddenSlides>0</HiddenSlides>
  <MMClips>0</MMClips>
  <ScaleCrop>false</ScaleCrop>
  <HeadingPairs>
    <vt:vector size="4" baseType="variant">
      <vt:variant>
        <vt:lpstr>Theme</vt:lpstr>
      </vt:variant>
      <vt:variant>
        <vt:i4>2</vt:i4>
      </vt:variant>
      <vt:variant>
        <vt:lpstr>Slide Titles</vt:lpstr>
      </vt:variant>
      <vt:variant>
        <vt:i4>5</vt:i4>
      </vt:variant>
    </vt:vector>
  </HeadingPairs>
  <TitlesOfParts>
    <vt:vector size="7" baseType="lpstr">
      <vt:lpstr>TechEd09_Europe</vt:lpstr>
      <vt:lpstr>TechEd09_Europe template</vt:lpstr>
      <vt:lpstr>Slide 1</vt:lpstr>
      <vt:lpstr>Software Testing with Microsoft Visual Studio Team System 2010: Part 1, an Introduction </vt:lpstr>
      <vt:lpstr>No slides!</vt:lpstr>
      <vt:lpstr>Slide 4</vt:lpstr>
      <vt:lpstr>Slide 5</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briankel</dc:creator>
  <dc:description>Tech·Ed Europe 2009</dc:description>
  <cp:lastModifiedBy>cn_user</cp:lastModifiedBy>
  <cp:revision>4</cp:revision>
  <dcterms:created xsi:type="dcterms:W3CDTF">2009-10-28T22:44:41Z</dcterms:created>
  <dcterms:modified xsi:type="dcterms:W3CDTF">2009-11-08T20:00:31Z</dcterms:modified>
</cp:coreProperties>
</file>