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6" r:id="rId2"/>
  </p:sldMasterIdLst>
  <p:notesMasterIdLst>
    <p:notesMasterId r:id="rId30"/>
  </p:notesMasterIdLst>
  <p:handoutMasterIdLst>
    <p:handoutMasterId r:id="rId31"/>
  </p:handoutMasterIdLst>
  <p:sldIdLst>
    <p:sldId id="256" r:id="rId3"/>
    <p:sldId id="257"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274" r:id="rId26"/>
    <p:sldId id="282" r:id="rId27"/>
    <p:sldId id="304" r:id="rId28"/>
    <p:sldId id="280" r:id="rId2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85035" autoAdjust="0"/>
  </p:normalViewPr>
  <p:slideViewPr>
    <p:cSldViewPr snapToGrid="0">
      <p:cViewPr varScale="1">
        <p:scale>
          <a:sx n="61" d="100"/>
          <a:sy n="61" d="100"/>
        </p:scale>
        <p:origin x="-828"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Tech·Ed Europe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smtClean="0">
                <a:solidFill>
                  <a:srgbClr val="000000"/>
                </a:solidFill>
                <a:latin typeface="Trebuchet MS" pitchFamily="34" charset="0"/>
              </a:rPr>
              <a:t>dev301_cate.pptx</a:t>
            </a:r>
            <a:endParaRPr lang="en-US" sz="5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sz="900" b="0" i="0" kern="1200" dirty="0" smtClean="0">
              <a:solidFill>
                <a:schemeClr val="tx1"/>
              </a:solidFill>
              <a:latin typeface="Trebuchet MS" pitchFamily="34" charset="0"/>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hyperlink" Target="http://tinyurl.com/VSTip-158"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cottcate.com/Tricks/158"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tinyurl.com/VSTip-18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cottcate.com/Tricks/184"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tinyurl.com/VSTip-19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cottcate.com/Tricks/191"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tinyurl.com/VSTip-234"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cottcate.com/Tricks/234"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tinyurl.com/VSTip-237"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cottcate.com/Tricks/237"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tinyurl.com/VSTip-24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cottcate.com/Tricks/242"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tinyurl.com/VSTip-274"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cottcate.com/Tricks/274"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tinyurl.com/VSTip-321"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cottcate.com/Tricks/32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tinyurl.com/VSTip-331"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cottcate.com/Tricks/331"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tinyurl.com/VSTip-332"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cottcate.com/Tricks/332"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tinyurl.com/VSTip-359"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cottcate.com/Tricks/359"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tinyurl.com/VSTip-363"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cottcate.com/Tricks/363"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tinyurl.com/VSTip-372"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cottcate.com/Tricks/372"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microsoft.com/technet" TargetMode="External"/><Relationship Id="rId10" Type="http://schemas.openxmlformats.org/officeDocument/2006/relationships/image" Target="../media/image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tinyurl.com/VSTip-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cottcate.com/Tricks/001"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tinyurl.com/VSTip-2"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ottcate.com/Tricks/00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tinyurl.com/VSTip-5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cottcate.com/Tricks/05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tinyurl.com/VSTip-5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cottcate.com/Tricks/051"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tinyurl.com/VSTip-9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cottcate.com/Tricks/091"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tinyurl.com/VSTip-12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cottcate.com/Tricks/121"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tinyurl.com/VSTip-12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cottcate.com/Tricks/12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Create Temp/Throw Away Projects/Files</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http://tinyurl.com/VSTip-158</a:t>
            </a:r>
            <a:r>
              <a:rPr lang="en-US" dirty="0" smtClean="0"/>
              <a:t> </a:t>
            </a:r>
          </a:p>
          <a:p>
            <a:r>
              <a:rPr lang="en-US" dirty="0" smtClean="0"/>
              <a:t>@ScottCate Video Post: </a:t>
            </a:r>
            <a:r>
              <a:rPr lang="en-US" dirty="0" smtClean="0">
                <a:hlinkClick r:id="rId4"/>
              </a:rPr>
              <a:t>http://ScottCate.com/Tricks/158</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158</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add Vertical Guides to the Editor</a:t>
            </a:r>
            <a:endParaRPr lang="en-US" dirty="0"/>
          </a:p>
        </p:txBody>
      </p:sp>
      <p:sp>
        <p:nvSpPr>
          <p:cNvPr id="3" name="Subtitle 2"/>
          <p:cNvSpPr>
            <a:spLocks noGrp="1"/>
          </p:cNvSpPr>
          <p:nvPr>
            <p:ph type="subTitle" idx="1"/>
          </p:nvPr>
        </p:nvSpPr>
        <p:spPr>
          <a:xfrm>
            <a:off x="730249" y="5732818"/>
            <a:ext cx="6803209" cy="461665"/>
          </a:xfrm>
        </p:spPr>
        <p:txBody>
          <a:bodyPr/>
          <a:lstStyle/>
          <a:p>
            <a:endParaRPr lang="en-US" dirty="0" smtClean="0"/>
          </a:p>
          <a:p>
            <a:r>
              <a:rPr lang="en-US" dirty="0" smtClean="0"/>
              <a:t>Original Sara Ford Blog Post: </a:t>
            </a:r>
            <a:r>
              <a:rPr lang="en-US" dirty="0" smtClean="0">
                <a:hlinkClick r:id="rId3"/>
              </a:rPr>
              <a:t>http://tinyurl.com/VSTip-184</a:t>
            </a:r>
            <a:r>
              <a:rPr lang="en-US" dirty="0" smtClean="0"/>
              <a:t> </a:t>
            </a:r>
          </a:p>
          <a:p>
            <a:r>
              <a:rPr lang="en-US" dirty="0" smtClean="0"/>
              <a:t>@ScottCate Video Post: </a:t>
            </a:r>
            <a:r>
              <a:rPr lang="en-US" dirty="0" smtClean="0">
                <a:hlinkClick r:id="rId4"/>
              </a:rPr>
              <a:t>http://ScottCate.com/Tricks/184</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184</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Add code snippets in Toolbox / General</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http://tinyurl.com/VSTip-191</a:t>
            </a:r>
            <a:r>
              <a:rPr lang="en-US" dirty="0" smtClean="0"/>
              <a:t> </a:t>
            </a:r>
          </a:p>
          <a:p>
            <a:r>
              <a:rPr lang="en-US" dirty="0" smtClean="0"/>
              <a:t>@ScottCate Video Post: </a:t>
            </a:r>
            <a:r>
              <a:rPr lang="en-US" dirty="0" smtClean="0">
                <a:hlinkClick r:id="rId4"/>
              </a:rPr>
              <a:t>http://ScottCate.com/Tricks/191</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191</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Insert a Code Snippet w</a:t>
            </a:r>
            <a:r>
              <a:rPr lang="en-US" dirty="0" smtClean="0"/>
              <a:t>it</a:t>
            </a:r>
            <a:r>
              <a:rPr smtClean="0"/>
              <a:t>h Tab Tab</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http://tinyurl.com/VSTip-234</a:t>
            </a:r>
            <a:r>
              <a:rPr lang="en-US" dirty="0" smtClean="0"/>
              <a:t> </a:t>
            </a:r>
          </a:p>
          <a:p>
            <a:r>
              <a:rPr lang="en-US" dirty="0" smtClean="0"/>
              <a:t>@ScottCate Video Post: </a:t>
            </a:r>
            <a:r>
              <a:rPr lang="en-US" dirty="0" smtClean="0">
                <a:hlinkClick r:id="rId4"/>
              </a:rPr>
              <a:t>http://ScottCate.com/Tricks/234</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234</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a:t>
            </a:r>
            <a:r>
              <a:rPr smtClean="0"/>
              <a:t>Use Trace</a:t>
            </a:r>
            <a:r>
              <a:rPr strike="sngStrike" smtClean="0"/>
              <a:t>Break</a:t>
            </a:r>
            <a:r>
              <a:rPr smtClean="0"/>
              <a:t>Points </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http://tinyurl.com/VSTip-237</a:t>
            </a:r>
            <a:r>
              <a:rPr lang="en-US" dirty="0" smtClean="0"/>
              <a:t> </a:t>
            </a:r>
          </a:p>
          <a:p>
            <a:r>
              <a:rPr lang="en-US" dirty="0" smtClean="0"/>
              <a:t>@ScottCate Video Post: </a:t>
            </a:r>
            <a:r>
              <a:rPr lang="en-US" dirty="0" smtClean="0">
                <a:hlinkClick r:id="rId4"/>
              </a:rPr>
              <a:t>http://ScottCate.com/Tricks/237</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237</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a:t>
            </a:r>
            <a:r>
              <a:rPr smtClean="0"/>
              <a:t>Increase / Decrease </a:t>
            </a:r>
            <a:r>
              <a:rPr lang="en-US" dirty="0" smtClean="0"/>
              <a:t>Font Size</a:t>
            </a:r>
            <a:endParaRPr lang="en-US" dirty="0"/>
          </a:p>
        </p:txBody>
      </p:sp>
      <p:sp>
        <p:nvSpPr>
          <p:cNvPr id="3" name="Subtitle 2"/>
          <p:cNvSpPr>
            <a:spLocks noGrp="1"/>
          </p:cNvSpPr>
          <p:nvPr>
            <p:ph type="subTitle" idx="1"/>
          </p:nvPr>
        </p:nvSpPr>
        <p:spPr/>
        <p:txBody>
          <a:bodyPr/>
          <a:lstStyle/>
          <a:p>
            <a:r>
              <a:rPr lang="en-US" dirty="0" smtClean="0"/>
              <a:t>Tip #:  242</a:t>
            </a:r>
          </a:p>
          <a:p>
            <a:r>
              <a:rPr lang="en-US" dirty="0" smtClean="0"/>
              <a:t>Original Sara Ford Blog Post: </a:t>
            </a:r>
            <a:r>
              <a:rPr lang="en-US" dirty="0" smtClean="0">
                <a:hlinkClick r:id="rId3"/>
              </a:rPr>
              <a:t>http://tinyurl.com/VSTip-242</a:t>
            </a:r>
            <a:r>
              <a:rPr lang="en-US" dirty="0" smtClean="0"/>
              <a:t> </a:t>
            </a:r>
          </a:p>
          <a:p>
            <a:r>
              <a:rPr lang="en-US" dirty="0" smtClean="0"/>
              <a:t>@ScottCate Video Post: </a:t>
            </a:r>
            <a:r>
              <a:rPr lang="en-US" dirty="0" smtClean="0">
                <a:hlinkClick r:id="rId4"/>
              </a:rPr>
              <a:t>http://ScottCate.com/Tricks/242</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242 </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Disable the Exception Assistant</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http://tinyurl.com/VSTip-274</a:t>
            </a:r>
            <a:r>
              <a:rPr lang="en-US" dirty="0" smtClean="0"/>
              <a:t>  </a:t>
            </a:r>
          </a:p>
          <a:p>
            <a:r>
              <a:rPr lang="en-US" dirty="0" smtClean="0"/>
              <a:t>@ScottCate Video Post: </a:t>
            </a:r>
            <a:r>
              <a:rPr lang="en-US" dirty="0" smtClean="0">
                <a:hlinkClick r:id="rId4"/>
              </a:rPr>
              <a:t>http://ScottCate.com/Tricks/274</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274</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Use the XML </a:t>
            </a:r>
            <a:r>
              <a:rPr lang="en-US" dirty="0" err="1" smtClean="0"/>
              <a:t>Visualizer</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http://tinyurl.com/VSTip-321</a:t>
            </a:r>
            <a:r>
              <a:rPr lang="en-US" dirty="0" smtClean="0"/>
              <a:t>  </a:t>
            </a:r>
          </a:p>
          <a:p>
            <a:r>
              <a:rPr lang="en-US" dirty="0" smtClean="0"/>
              <a:t>@ScottCate Video Post: </a:t>
            </a:r>
            <a:r>
              <a:rPr lang="en-US" dirty="0" smtClean="0">
                <a:hlinkClick r:id="rId4"/>
              </a:rPr>
              <a:t>http://ScottCate.com/Tricks/321</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321</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8158257" cy="752822"/>
          </a:xfrm>
        </p:spPr>
        <p:txBody>
          <a:bodyPr/>
          <a:lstStyle/>
          <a:p>
            <a:r>
              <a:rPr lang="en-US" dirty="0" smtClean="0"/>
              <a:t>Sort File Tabs by Most Recent First</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http://tinyurl.com/VSTip-331</a:t>
            </a:r>
            <a:r>
              <a:rPr lang="en-US" dirty="0" smtClean="0"/>
              <a:t> </a:t>
            </a:r>
          </a:p>
          <a:p>
            <a:r>
              <a:rPr lang="en-US" dirty="0" smtClean="0"/>
              <a:t>@ScottCate Video Post: </a:t>
            </a:r>
            <a:r>
              <a:rPr lang="en-US" dirty="0" smtClean="0">
                <a:hlinkClick r:id="rId4"/>
              </a:rPr>
              <a:t>http://ScottCate.com/Tricks/331</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331</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Edit {</a:t>
            </a:r>
            <a:r>
              <a:rPr lang="en-US" dirty="0" err="1" smtClean="0"/>
              <a:t>cs|vb</a:t>
            </a:r>
            <a:r>
              <a:rPr lang="en-US" dirty="0" smtClean="0"/>
              <a:t>}</a:t>
            </a:r>
            <a:r>
              <a:rPr lang="en-US" dirty="0" err="1" smtClean="0"/>
              <a:t>proj</a:t>
            </a:r>
            <a:r>
              <a:rPr lang="en-US" dirty="0" smtClean="0"/>
              <a:t> file live in Studio</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http://tinyurl.com/VSTip-332</a:t>
            </a:r>
            <a:r>
              <a:rPr lang="en-US" dirty="0" smtClean="0"/>
              <a:t> </a:t>
            </a:r>
          </a:p>
          <a:p>
            <a:r>
              <a:rPr lang="en-US" dirty="0" smtClean="0"/>
              <a:t>@ScottCate Video Post: </a:t>
            </a:r>
            <a:r>
              <a:rPr lang="en-US" dirty="0" smtClean="0">
                <a:hlinkClick r:id="rId4"/>
              </a:rPr>
              <a:t>http://ScottCate.com/Tricks/332</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332</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Visual Studio Tips/Tricks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126137" y="4892343"/>
            <a:ext cx="3812443" cy="461665"/>
          </a:xfrm>
        </p:spPr>
        <p:txBody>
          <a:bodyPr/>
          <a:lstStyle/>
          <a:p>
            <a:r>
              <a:rPr lang="en-US" dirty="0" smtClean="0">
                <a:solidFill>
                  <a:schemeClr val="tx1"/>
                </a:solidFill>
              </a:rPr>
              <a:t>Scott </a:t>
            </a:r>
            <a:r>
              <a:rPr lang="en-US" dirty="0" err="1" smtClean="0">
                <a:solidFill>
                  <a:schemeClr val="tx1"/>
                </a:solidFill>
              </a:rPr>
              <a:t>Cate</a:t>
            </a:r>
            <a:endParaRPr lang="en-US" dirty="0" smtClean="0"/>
          </a:p>
          <a:p>
            <a:r>
              <a:rPr lang="en-GB" b="1" dirty="0" smtClean="0"/>
              <a:t>@</a:t>
            </a:r>
            <a:r>
              <a:rPr lang="en-GB" b="1" dirty="0" err="1" smtClean="0"/>
              <a:t>ScottCate</a:t>
            </a:r>
            <a:endParaRPr lang="en-US" dirty="0" smtClean="0">
              <a:solidFill>
                <a:schemeClr val="tx1"/>
              </a:solidFill>
            </a:endParaRPr>
          </a:p>
          <a:p>
            <a:endParaRPr lang="en-US" dirty="0" smtClean="0">
              <a:solidFill>
                <a:schemeClr val="tx1"/>
              </a:solidFill>
            </a:endParaRPr>
          </a:p>
          <a:p>
            <a:r>
              <a:rPr lang="en-US" dirty="0" smtClean="0">
                <a:solidFill>
                  <a:schemeClr val="tx1"/>
                </a:solidFill>
              </a:rPr>
              <a:t>myKB.com, Inc.</a:t>
            </a:r>
          </a:p>
          <a:p>
            <a:r>
              <a:rPr lang="en-US" dirty="0" smtClean="0">
                <a:solidFill>
                  <a:schemeClr val="tx1"/>
                </a:solidFill>
              </a:rPr>
              <a:t>Session Code: </a:t>
            </a:r>
            <a:r>
              <a:rPr lang="en-US" dirty="0" smtClean="0"/>
              <a:t>DEV301r</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8037233" cy="752822"/>
          </a:xfrm>
        </p:spPr>
        <p:txBody>
          <a:bodyPr/>
          <a:lstStyle/>
          <a:p>
            <a:r>
              <a:rPr smtClean="0"/>
              <a:t>B</a:t>
            </a:r>
            <a:r>
              <a:rPr lang="en-US" dirty="0" smtClean="0"/>
              <a:t>ring in “Using” {</a:t>
            </a:r>
            <a:r>
              <a:rPr lang="en-US" dirty="0" err="1" smtClean="0"/>
              <a:t>NameSpace</a:t>
            </a:r>
            <a:r>
              <a:rPr lang="en-US" dirty="0" smtClean="0"/>
              <a:t>}</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http://tinyurl.com/VSTip-359</a:t>
            </a:r>
            <a:r>
              <a:rPr lang="en-US" dirty="0" smtClean="0"/>
              <a:t> </a:t>
            </a:r>
          </a:p>
          <a:p>
            <a:r>
              <a:rPr lang="en-US" dirty="0" smtClean="0"/>
              <a:t>@ScottCate Video Post: </a:t>
            </a:r>
            <a:r>
              <a:rPr lang="en-US" dirty="0" smtClean="0">
                <a:hlinkClick r:id="rId4"/>
              </a:rPr>
              <a:t>http://ScottCate.com/Tricks/359</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359</a:t>
            </a: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Display Custom Search Results</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http://tinyurl.com/VSTip-363</a:t>
            </a:r>
            <a:r>
              <a:rPr lang="en-US" dirty="0" smtClean="0"/>
              <a:t> </a:t>
            </a:r>
          </a:p>
          <a:p>
            <a:r>
              <a:rPr lang="en-US" dirty="0" smtClean="0"/>
              <a:t>@ScottCate Video Post: </a:t>
            </a:r>
            <a:r>
              <a:rPr lang="en-US" dirty="0" smtClean="0">
                <a:hlinkClick r:id="rId4"/>
              </a:rPr>
              <a:t>http://ScottCate.com/Tricks/363</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363</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Use a Macro to Quickly Switch Profiles</a:t>
            </a:r>
            <a:endParaRPr lang="en-US" dirty="0"/>
          </a:p>
        </p:txBody>
      </p:sp>
      <p:sp>
        <p:nvSpPr>
          <p:cNvPr id="3" name="Subtitle 2"/>
          <p:cNvSpPr>
            <a:spLocks noGrp="1"/>
          </p:cNvSpPr>
          <p:nvPr>
            <p:ph type="subTitle" idx="1"/>
          </p:nvPr>
        </p:nvSpPr>
        <p:spPr>
          <a:xfrm>
            <a:off x="730248" y="5746265"/>
            <a:ext cx="8077575" cy="461665"/>
          </a:xfrm>
        </p:spPr>
        <p:txBody>
          <a:bodyPr/>
          <a:lstStyle/>
          <a:p>
            <a:endParaRPr lang="en-US" dirty="0" smtClean="0"/>
          </a:p>
          <a:p>
            <a:r>
              <a:rPr lang="en-US" dirty="0" smtClean="0"/>
              <a:t>Original Sara Ford Bog Post: </a:t>
            </a:r>
            <a:r>
              <a:rPr lang="en-US" dirty="0" smtClean="0">
                <a:hlinkClick r:id="rId3"/>
              </a:rPr>
              <a:t>http://tinyurl.com/VSTip-372</a:t>
            </a:r>
            <a:r>
              <a:rPr lang="en-US" dirty="0" smtClean="0"/>
              <a:t>  </a:t>
            </a:r>
          </a:p>
          <a:p>
            <a:r>
              <a:rPr lang="en-US" dirty="0" smtClean="0"/>
              <a:t>@ScottCate Video Post: </a:t>
            </a:r>
            <a:r>
              <a:rPr lang="en-US" dirty="0" smtClean="0">
                <a:hlinkClick r:id="rId4"/>
              </a:rPr>
              <a:t>http://ScottCate.com/Tricks/372</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372</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Random (Helpful) Keyboard Shortcuts</a:t>
            </a:r>
            <a:endParaRPr lang="en-US" dirty="0"/>
          </a:p>
        </p:txBody>
      </p:sp>
      <p:sp>
        <p:nvSpPr>
          <p:cNvPr id="3" name="Subtitle 2"/>
          <p:cNvSpPr>
            <a:spLocks noGrp="1"/>
          </p:cNvSpPr>
          <p:nvPr>
            <p:ph type="subTitle" idx="1"/>
          </p:nvPr>
        </p:nvSpPr>
        <p:spPr>
          <a:xfrm>
            <a:off x="730248" y="5746265"/>
            <a:ext cx="8077575" cy="461665"/>
          </a:xfrm>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 tip/tricks</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use Incremental Search</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http://tinyurl.com/VSTip-1</a:t>
            </a:r>
            <a:r>
              <a:rPr lang="en-US" dirty="0" smtClean="0"/>
              <a:t> </a:t>
            </a:r>
          </a:p>
          <a:p>
            <a:r>
              <a:rPr lang="en-US" dirty="0" smtClean="0"/>
              <a:t>@ScottCate </a:t>
            </a:r>
            <a:r>
              <a:rPr lang="en-US" dirty="0" smtClean="0"/>
              <a:t>Video Post: </a:t>
            </a:r>
            <a:r>
              <a:rPr lang="en-US" dirty="0" smtClean="0">
                <a:hlinkClick r:id="rId4"/>
              </a:rPr>
              <a:t>http://ScottCate.com/Tricks/001</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1</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do Box/Column Select</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http://tinyurl.com/VSTip-2</a:t>
            </a:r>
            <a:r>
              <a:rPr lang="en-US" dirty="0" smtClean="0"/>
              <a:t> </a:t>
            </a:r>
          </a:p>
          <a:p>
            <a:r>
              <a:rPr lang="en-US" dirty="0" smtClean="0"/>
              <a:t>@ScottCate Video Post: </a:t>
            </a:r>
            <a:r>
              <a:rPr lang="en-US" dirty="0" smtClean="0">
                <a:hlinkClick r:id="rId4"/>
              </a:rPr>
              <a:t>http://ScottCate.com/Tricks/002</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2 </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Not Copy a Blank Line</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http://tinyurl.com/VSTip-50</a:t>
            </a:r>
            <a:r>
              <a:rPr lang="en-US" dirty="0" smtClean="0"/>
              <a:t>  </a:t>
            </a:r>
          </a:p>
          <a:p>
            <a:r>
              <a:rPr lang="en-US" dirty="0" smtClean="0"/>
              <a:t>@ScottCate Video Post: </a:t>
            </a:r>
            <a:r>
              <a:rPr lang="en-US" dirty="0" smtClean="0">
                <a:hlinkClick r:id="rId4"/>
              </a:rPr>
              <a:t>http://ScottCate.com/Tricks/050</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50 </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Cycle the Clipboard Ring</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http://tinyurl.com/VSTip-51</a:t>
            </a:r>
            <a:r>
              <a:rPr lang="en-US" dirty="0" smtClean="0"/>
              <a:t>  </a:t>
            </a:r>
          </a:p>
          <a:p>
            <a:r>
              <a:rPr lang="en-US" dirty="0" smtClean="0"/>
              <a:t>@ScottCate Video Post: </a:t>
            </a:r>
            <a:r>
              <a:rPr lang="en-US" dirty="0" smtClean="0">
                <a:hlinkClick r:id="rId4"/>
              </a:rPr>
              <a:t>http://ScottCate.com/Tricks/051</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51 </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7956551" cy="752822"/>
          </a:xfrm>
        </p:spPr>
        <p:txBody>
          <a:bodyPr/>
          <a:lstStyle/>
          <a:p>
            <a:r>
              <a:rPr lang="en-US" dirty="0" smtClean="0"/>
              <a:t>How to Drive Visual Studio from Find Box</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http://tinyurl.com/VSTip-91</a:t>
            </a:r>
            <a:r>
              <a:rPr lang="en-US" dirty="0" smtClean="0"/>
              <a:t>  </a:t>
            </a:r>
          </a:p>
          <a:p>
            <a:r>
              <a:rPr lang="en-US" dirty="0" smtClean="0"/>
              <a:t>@ScottCate Video Post: </a:t>
            </a:r>
            <a:r>
              <a:rPr lang="en-US" dirty="0" smtClean="0">
                <a:hlinkClick r:id="rId4"/>
              </a:rPr>
              <a:t>http://ScottCate.com/Tricks/091</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91</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Hide the Start Page on VS Start</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http://tinyurl.com/VSTip-121</a:t>
            </a:r>
            <a:r>
              <a:rPr lang="en-US" dirty="0" smtClean="0"/>
              <a:t>   </a:t>
            </a:r>
          </a:p>
          <a:p>
            <a:r>
              <a:rPr lang="en-US" dirty="0" smtClean="0"/>
              <a:t>@ScottCate Video Post: </a:t>
            </a:r>
            <a:r>
              <a:rPr lang="en-US" dirty="0" smtClean="0">
                <a:hlinkClick r:id="rId4"/>
              </a:rPr>
              <a:t>http://ScottCate.com/Tricks/121</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121</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Copy File Path / Open File Folder</a:t>
            </a:r>
            <a:endParaRPr lang="en-US" dirty="0"/>
          </a:p>
        </p:txBody>
      </p:sp>
      <p:sp>
        <p:nvSpPr>
          <p:cNvPr id="3" name="Subtitle 2"/>
          <p:cNvSpPr>
            <a:spLocks noGrp="1"/>
          </p:cNvSpPr>
          <p:nvPr>
            <p:ph type="subTitle" idx="1"/>
          </p:nvPr>
        </p:nvSpPr>
        <p:spPr/>
        <p:txBody>
          <a:bodyPr/>
          <a:lstStyle/>
          <a:p>
            <a:endParaRPr lang="en-US" dirty="0" smtClean="0"/>
          </a:p>
          <a:p>
            <a:r>
              <a:rPr lang="en-US" dirty="0" smtClean="0"/>
              <a:t>Original Sara Ford Blog Post: </a:t>
            </a:r>
            <a:r>
              <a:rPr lang="en-US" dirty="0" smtClean="0">
                <a:hlinkClick r:id="rId3"/>
              </a:rPr>
              <a:t>http://tinyurl.com/VSTip-125</a:t>
            </a:r>
            <a:r>
              <a:rPr lang="en-US" dirty="0" smtClean="0"/>
              <a:t> </a:t>
            </a:r>
          </a:p>
          <a:p>
            <a:r>
              <a:rPr lang="en-US" dirty="0" smtClean="0"/>
              <a:t>@ScottCate Video Post: </a:t>
            </a:r>
            <a:r>
              <a:rPr lang="en-US" dirty="0" smtClean="0">
                <a:hlinkClick r:id="rId4"/>
              </a:rPr>
              <a:t>http://ScottCate.com/Tricks/125</a:t>
            </a:r>
            <a:r>
              <a:rPr lang="en-US" dirty="0" smtClean="0"/>
              <a:t> </a:t>
            </a:r>
            <a:endParaRPr lang="en-US" dirty="0"/>
          </a:p>
        </p:txBody>
      </p:sp>
      <p:sp>
        <p:nvSpPr>
          <p:cNvPr id="4" name="Text Placeholder 3"/>
          <p:cNvSpPr>
            <a:spLocks noGrp="1"/>
          </p:cNvSpPr>
          <p:nvPr>
            <p:ph type="body" sz="quarter" idx="10"/>
          </p:nvPr>
        </p:nvSpPr>
        <p:spPr/>
        <p:txBody>
          <a:bodyPr/>
          <a:lstStyle/>
          <a:p>
            <a:r>
              <a:rPr lang="en-US" dirty="0" smtClean="0"/>
              <a:t>demo tip/trick 125</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57</TotalTime>
  <Words>749</Words>
  <Application>Microsoft Office PowerPoint</Application>
  <PresentationFormat>On-screen Show (4:3)</PresentationFormat>
  <Paragraphs>132</Paragraphs>
  <Slides>27</Slides>
  <Notes>26</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TechEd09_Europe</vt:lpstr>
      <vt:lpstr>TechEd09_Europe template</vt:lpstr>
      <vt:lpstr>Slide 1</vt:lpstr>
      <vt:lpstr>Visual Studio Tips/Tricks</vt:lpstr>
      <vt:lpstr>How to use Incremental Search</vt:lpstr>
      <vt:lpstr>How to do Box/Column Select</vt:lpstr>
      <vt:lpstr>How to Not Copy a Blank Line</vt:lpstr>
      <vt:lpstr>How to Cycle the Clipboard Ring</vt:lpstr>
      <vt:lpstr>How to Drive Visual Studio from Find Box</vt:lpstr>
      <vt:lpstr>How to Hide the Start Page on VS Start</vt:lpstr>
      <vt:lpstr>How to Copy File Path / Open File Folder</vt:lpstr>
      <vt:lpstr>Create Temp/Throw Away Projects/Files</vt:lpstr>
      <vt:lpstr>How to add Vertical Guides to the Editor</vt:lpstr>
      <vt:lpstr>Add code snippets in Toolbox / General</vt:lpstr>
      <vt:lpstr>Insert a Code Snippet with Tab Tab</vt:lpstr>
      <vt:lpstr>How to Use TraceBreakPoints </vt:lpstr>
      <vt:lpstr>How to: Increase / Decrease Font Size</vt:lpstr>
      <vt:lpstr>How to Disable the Exception Assistant</vt:lpstr>
      <vt:lpstr>How to Use the XML Visualizer</vt:lpstr>
      <vt:lpstr>Sort File Tabs by Most Recent First</vt:lpstr>
      <vt:lpstr>How to Edit {cs|vb}proj file live in Studio</vt:lpstr>
      <vt:lpstr>Bring in “Using” {NameSpace}</vt:lpstr>
      <vt:lpstr>How to Display Custom Search Results</vt:lpstr>
      <vt:lpstr>Use a Macro to Quickly Switch Profiles</vt:lpstr>
      <vt:lpstr>Random (Helpful) Keyboard Shortcuts</vt:lpstr>
      <vt:lpstr>Slide 24</vt:lpstr>
      <vt:lpstr>Resources</vt:lpstr>
      <vt:lpstr>Slide 26</vt:lpstr>
      <vt:lpstr>Slide 27</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Scott Cate</dc:creator>
  <dc:description>Tech·Ed Europe 2009</dc:description>
  <cp:lastModifiedBy>cn_user</cp:lastModifiedBy>
  <cp:revision>7</cp:revision>
  <dcterms:created xsi:type="dcterms:W3CDTF">2009-11-02T19:13:16Z</dcterms:created>
  <dcterms:modified xsi:type="dcterms:W3CDTF">2009-11-13T11:39:40Z</dcterms:modified>
</cp:coreProperties>
</file>