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8"/>
  </p:notesMasterIdLst>
  <p:handoutMasterIdLst>
    <p:handoutMasterId r:id="rId9"/>
  </p:handoutMasterIdLst>
  <p:sldIdLst>
    <p:sldId id="256" r:id="rId3"/>
    <p:sldId id="257" r:id="rId4"/>
    <p:sldId id="267" r:id="rId5"/>
    <p:sldId id="282" r:id="rId6"/>
    <p:sldId id="280" r:id="rId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xmlns:mc="http://schemas.openxmlformats.org/markup-compatibility/2006" xmlns:a14="http://schemas.microsoft.com/office/drawing/2010/main" val="FF0000" mc:Ignorable=""/>
    </p:penClr>
    <p:extLst>
      <p:ext uri="{EC167BDD-8182-4AB7-AECC-EB403E3ABB37}">
        <p14:laserClr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p14="http://schemas.microsoft.com/office/powerpoint/2010/main" val="1"/>
      </p:ext>
    </p:extLst>
  </p:showPr>
  <p:clrMru>
    <a:srgbClr xmlns:mc="http://schemas.openxmlformats.org/markup-compatibility/2006" xmlns:a14="http://schemas.microsoft.com/office/drawing/2010/main" val="CCFFCC" mc:Ignorable=""/>
    <a:srgbClr xmlns:mc="http://schemas.openxmlformats.org/markup-compatibility/2006" xmlns:a14="http://schemas.microsoft.com/office/drawing/2010/main" val="CCCCCC" mc:Ignorable=""/>
    <a:srgbClr xmlns:mc="http://schemas.openxmlformats.org/markup-compatibility/2006" xmlns:a14="http://schemas.microsoft.com/office/drawing/2010/main" val="99CC99" mc:Ignorable=""/>
    <a:srgbClr xmlns:mc="http://schemas.openxmlformats.org/markup-compatibility/2006" xmlns:a14="http://schemas.microsoft.com/office/drawing/2010/main" val="F6AE1E" mc:Ignorable=""/>
    <a:srgbClr xmlns:mc="http://schemas.openxmlformats.org/markup-compatibility/2006" xmlns:a14="http://schemas.microsoft.com/office/drawing/2010/main" val="FFFFFF" mc:Ignorable=""/>
    <a:srgbClr xmlns:mc="http://schemas.openxmlformats.org/markup-compatibility/2006" xmlns:a14="http://schemas.microsoft.com/office/drawing/2010/main" val="FF0066" mc:Ignorable=""/>
    <a:srgbClr xmlns:mc="http://schemas.openxmlformats.org/markup-compatibility/2006" xmlns:a14="http://schemas.microsoft.com/office/drawing/2010/main" val="000000" mc:Ignorable=""/>
    <a:srgbClr xmlns:mc="http://schemas.openxmlformats.org/markup-compatibility/2006" xmlns:a14="http://schemas.microsoft.com/office/drawing/2010/main" val="F3AF35" mc:Ignorable=""/>
    <a:srgbClr xmlns:mc="http://schemas.openxmlformats.org/markup-compatibility/2006" xmlns:a14="http://schemas.microsoft.com/office/drawing/2010/main" val="9C42E6" mc:Ignorable=""/>
    <a:srgbClr xmlns:mc="http://schemas.openxmlformats.org/markup-compatibility/2006" xmlns:a14="http://schemas.microsoft.com/office/drawing/2010/main" val="D1943B"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81" d="100"/>
          <a:sy n="81" d="100"/>
        </p:scale>
        <p:origin x="-1266"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xmlns:mc="http://schemas.openxmlformats.org/markup-compatibility/2006" xmlns:a14="http://schemas.microsoft.com/office/drawing/2010/main" val="000000" mc:Ignorable=""/>
                </a:solidFill>
                <a:latin typeface="Trebuchet MS" pitchFamily="34" charset="0"/>
              </a:rPr>
              <a:t>dev203_keller.pptx</a:t>
            </a:r>
            <a:endParaRPr lang="en-US" sz="14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val="1004976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xmlns:mc="http://schemas.openxmlformats.org/markup-compatibility/2006" xmlns:a14="http://schemas.microsoft.com/office/drawing/2010/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xmlns:mc="http://schemas.openxmlformats.org/markup-compatibility/2006" xmlns:a14="http://schemas.microsoft.com/office/drawing/2010/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xmlns:mc="http://schemas.openxmlformats.org/markup-compatibility/2006" xmlns:a14="http://schemas.microsoft.com/office/drawing/2010/main" val="000000" mc:Ignorable=""/>
                </a:solidFill>
                <a:latin typeface="Trebuchet MS" pitchFamily="34" charset="0"/>
              </a:rPr>
            </a:br>
            <a:r>
              <a:rPr lang="en-US" sz="500" smtClean="0">
                <a:solidFill>
                  <a:srgbClr xmlns:mc="http://schemas.openxmlformats.org/markup-compatibility/2006" xmlns:a14="http://schemas.microsoft.com/office/drawing/2010/main" val="000000" mc:Ignorable=""/>
                </a:solidFill>
                <a:latin typeface="Trebuchet MS" pitchFamily="34" charset="0"/>
              </a:rPr>
              <a:t>MICROSOFT MAKES NO WARRANTIES, EXPRESS, IMPLIED OR STATUTORY, AS TO THE INFORMATION IN THIS PRESENTATION.</a:t>
            </a:r>
            <a:endParaRPr lang="en-US" sz="5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191338422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1.xm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smtClean="0"/>
              <a:t>Software Testing with Microsoft Visual Studio Team System 2010: Part 1, an Introduction </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Brian Keller</a:t>
            </a:r>
          </a:p>
          <a:p>
            <a:r>
              <a:rPr lang="en-US" dirty="0" smtClean="0"/>
              <a:t>Sr. Technical Evangelist</a:t>
            </a:r>
            <a:endParaRPr lang="en-US" dirty="0" smtClean="0">
              <a:solidFill>
                <a:schemeClr val="tx1"/>
              </a:solidFill>
            </a:endParaRPr>
          </a:p>
          <a:p>
            <a:r>
              <a:rPr lang="en-US" dirty="0" smtClean="0"/>
              <a:t>Microsoft</a:t>
            </a:r>
            <a:endParaRPr lang="en-US" dirty="0" smtClean="0">
              <a:solidFill>
                <a:schemeClr val="tx1"/>
              </a:solidFill>
            </a:endParaRPr>
          </a:p>
          <a:p>
            <a:r>
              <a:rPr lang="en-US" dirty="0" smtClean="0">
                <a:solidFill>
                  <a:schemeClr val="tx1"/>
                </a:solidFill>
              </a:rPr>
              <a:t>Session Code: DEV310</a:t>
            </a:r>
            <a:endParaRPr lang="en-US" dirty="0">
              <a:solidFill>
                <a:schemeClr val="tx1"/>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No slides!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2800" dirty="0" smtClean="0"/>
              <a:t>This session is based </a:t>
            </a:r>
            <a:r>
              <a:rPr lang="en-US" sz="2800" smtClean="0"/>
              <a:t>on Silverlight </a:t>
            </a:r>
            <a:r>
              <a:rPr lang="en-US" sz="2800" dirty="0" err="1" smtClean="0"/>
              <a:t>DeepZoom</a:t>
            </a:r>
            <a:r>
              <a:rPr lang="en-US" sz="2800" dirty="0" smtClean="0"/>
              <a:t>.</a:t>
            </a:r>
            <a:endParaRPr lang="en-US" sz="2400" dirty="0" smtClean="0"/>
          </a:p>
          <a:p>
            <a:pPr lvl="2"/>
            <a:endParaRPr lang="en-US" sz="2000"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Complete an evaluation on </a:t>
            </a:r>
            <a:r>
              <a:rPr lang="en-US" sz="3200" dirty="0" err="1"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CommNet</a:t>
            </a: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 and enter to win an Xbox 360 Elite!</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echEd09_Europ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6</TotalTime>
  <Words>172</Words>
  <Application>Microsoft Office PowerPoint</Application>
  <PresentationFormat>On-screen Show (4:3)</PresentationFormat>
  <Paragraphs>12</Paragraphs>
  <Slides>5</Slides>
  <Notes>4</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TechEd09_Europe</vt:lpstr>
      <vt:lpstr>TechEd09_Europe template</vt:lpstr>
      <vt:lpstr>PowerPoint Presentation</vt:lpstr>
      <vt:lpstr>Software Testing with Microsoft Visual Studio Team System 2010: Part 1, an Introduction </vt:lpstr>
      <vt:lpstr>No slides!</vt:lpstr>
      <vt:lpstr>PowerPoint Presentation</vt:lpstr>
      <vt:lpstr>PowerPoint Presentation</vt:lpstr>
    </vt:vector>
  </TitlesOfParts>
  <Manager>&lt;Content Manager Name Here&gt;</Manager>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briankel</dc:creator>
  <dc:description>Template: Slidework LLC
Formatting:
Event Date: May 11 - 15, 2009
Event Location: Los Angeles, CA
Audience:</dc:description>
  <cp:lastModifiedBy>Spencer</cp:lastModifiedBy>
  <cp:revision>4</cp:revision>
  <dcterms:created xsi:type="dcterms:W3CDTF">2009-10-28T22:44:41Z</dcterms:created>
  <dcterms:modified xsi:type="dcterms:W3CDTF">2009-11-07T20:14:32Z</dcterms:modified>
</cp:coreProperties>
</file>